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8" r:id="rId2"/>
    <p:sldId id="273" r:id="rId3"/>
    <p:sldId id="270" r:id="rId4"/>
    <p:sldId id="271" r:id="rId5"/>
    <p:sldId id="256" r:id="rId6"/>
  </p:sldIdLst>
  <p:sldSz cx="12192000" cy="6858000"/>
  <p:notesSz cx="7104063" cy="10234613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1A3AC"/>
    <a:srgbClr val="2B8D84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07A5146-EE4F-4025-B20C-CAFAA5B19F1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5CB3C703-9205-40DF-A3EB-8F31C18BA95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474F5AD5-1B39-4A2C-9A1D-448041163C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D6365E-2DBD-4D3C-A610-797811954B35}" type="datetimeFigureOut">
              <a:rPr lang="fr-FR" smtClean="0"/>
              <a:t>02/10/2024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AFF85AA-A409-44F3-B98F-820EFBA6ED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0C08465-7E35-47F5-89C5-3E00FCD171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306508-E26B-481C-B4FA-90A17F3C775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352220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ECD35A3-8F31-471C-B32C-4942C10F1B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3358C7CC-337D-4F0D-9FFE-577F219A0B0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714BDAB3-8EF0-48FA-ABF8-ABDFC05B20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D6365E-2DBD-4D3C-A610-797811954B35}" type="datetimeFigureOut">
              <a:rPr lang="fr-FR" smtClean="0"/>
              <a:t>02/10/2024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ECFE8DC9-6BBB-4F49-A9B6-F9244DEB6A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17991B17-C3F5-4029-88E1-0E02CC376C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306508-E26B-481C-B4FA-90A17F3C775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417355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D413A805-FC4C-4FEE-946F-2502748C8F4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4C8C5CF6-F712-4AE3-8184-548C0FCD913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C5DB4D2-666E-435E-94E2-942E8BB468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D6365E-2DBD-4D3C-A610-797811954B35}" type="datetimeFigureOut">
              <a:rPr lang="fr-FR" smtClean="0"/>
              <a:t>02/10/2024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CCADF4EB-0B31-4D09-9E06-8E8021BC91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89173961-8A9C-46DC-831E-1D67CE4883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306508-E26B-481C-B4FA-90A17F3C775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526161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A19DE9E-3567-49CD-93AE-6685056B76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CF64F629-5257-4B3C-90BC-B7DE06F0D86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4D38F60A-B2EB-4850-A3A2-40CFC96858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D6365E-2DBD-4D3C-A610-797811954B35}" type="datetimeFigureOut">
              <a:rPr lang="fr-FR" smtClean="0"/>
              <a:t>02/10/2024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89282930-73F0-4914-8096-51FF479AB9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50ECF06-3EE0-4FC6-A64E-8491042B50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306508-E26B-481C-B4FA-90A17F3C775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02926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CE82AC6-505C-4FDD-AB0E-0CE9EFAF3E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2453C902-7C39-4F85-B53C-38851524772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2596728E-4822-45B8-8AE5-FCDA5128AE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D6365E-2DBD-4D3C-A610-797811954B35}" type="datetimeFigureOut">
              <a:rPr lang="fr-FR" smtClean="0"/>
              <a:t>02/10/2024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456A2E0-7A1E-41DA-ABCE-E74B9C6014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82B43D5E-09D1-4581-9E83-FF3AC68860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306508-E26B-481C-B4FA-90A17F3C775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700639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2E5839A-EECB-4E70-BC39-549FC9203C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64354AA-CFCA-4211-A6E4-698438F7C8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D8E92487-09E6-4BF7-95DF-BFE28D158B8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F1DCF150-91F4-4D81-BABD-98FA18A473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D6365E-2DBD-4D3C-A610-797811954B35}" type="datetimeFigureOut">
              <a:rPr lang="fr-FR" smtClean="0"/>
              <a:t>02/10/2024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ED8EF613-C418-49F7-B940-3F79597AC9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89CB67AE-4AF6-4938-A57C-7EC35767CC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306508-E26B-481C-B4FA-90A17F3C775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321325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7BDEEDE-ABFB-4E2C-8492-2265E56BB9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038376E1-6556-45B1-9A2A-B33A3A9AAC5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38260CBF-E087-45CA-9773-A2C633010A8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5778F937-BAB7-45A2-A1D0-C7319747B2B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8A349196-5A83-45B2-A824-2D64FC575A6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76A4D574-06A7-4FCA-9C3D-5065F2B93E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D6365E-2DBD-4D3C-A610-797811954B35}" type="datetimeFigureOut">
              <a:rPr lang="fr-FR" smtClean="0"/>
              <a:t>02/10/2024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E0126432-F4D8-4FFD-8780-9D4B50773A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EBC159CD-5096-4641-A431-DF9D1D78AF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306508-E26B-481C-B4FA-90A17F3C775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200558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38392B0-4780-492B-9B21-48CAB3DC73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DFB006AB-7AD6-4457-A715-FF52812D37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D6365E-2DBD-4D3C-A610-797811954B35}" type="datetimeFigureOut">
              <a:rPr lang="fr-FR" smtClean="0"/>
              <a:t>02/10/2024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5EA0A430-8020-4FCB-9319-9FDCFEBE63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939D0C59-3476-442C-9DAA-939E794C9B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306508-E26B-481C-B4FA-90A17F3C775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004015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C449F30D-69BE-46C8-8C07-4B583DFC98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D6365E-2DBD-4D3C-A610-797811954B35}" type="datetimeFigureOut">
              <a:rPr lang="fr-FR" smtClean="0"/>
              <a:t>02/10/2024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27ACD79A-90F0-46E1-91DC-95E95BFA08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CDC4C66E-6FD6-4D0A-B0C2-08B1620FA0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306508-E26B-481C-B4FA-90A17F3C775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726279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3A09F4B-E301-4957-A92B-C215F5EBF4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C05ED237-3DFD-4DED-A4A5-46EE0D083D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06789627-D69B-4F84-AAFD-1BF4C3FD671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9DB064F4-EF24-4088-AA80-A73BFA8CFA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D6365E-2DBD-4D3C-A610-797811954B35}" type="datetimeFigureOut">
              <a:rPr lang="fr-FR" smtClean="0"/>
              <a:t>02/10/2024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FA51E83F-0B18-424A-87AF-B6F1A84D2C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4FD76D04-F9C1-420E-BF9F-368D8F6840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306508-E26B-481C-B4FA-90A17F3C775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372117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1FEED5A-4125-4508-AED6-BCB70A5E2A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9C72ADB7-49DB-4FD5-B9C8-486C0E5C60D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2CB00B4B-6918-40D5-9FC5-7E6D7173129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63F11BF7-87BF-4DA3-9EF6-A4DE332C23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D6365E-2DBD-4D3C-A610-797811954B35}" type="datetimeFigureOut">
              <a:rPr lang="fr-FR" smtClean="0"/>
              <a:t>02/10/2024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3814CAA2-782B-4DEA-8AB8-41B9F455BD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1EA71237-CE60-4FCF-872B-2CAFFE2FE0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306508-E26B-481C-B4FA-90A17F3C775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407733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52F0CC6A-50EA-4765-9812-71C41AE856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4A422ABE-5317-4A8D-A2CF-DBDF559E569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9C99DF1-A40D-4C12-97D7-26FA9E600EF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D6365E-2DBD-4D3C-A610-797811954B35}" type="datetimeFigureOut">
              <a:rPr lang="fr-FR" smtClean="0"/>
              <a:t>02/10/2024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FAB35457-DA65-4DAF-860D-F2B176BB70B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A00D2298-1339-4F28-BAF3-EB15815A7EC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306508-E26B-481C-B4FA-90A17F3C775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601626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image" Target="../media/image5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image" Target="../media/image8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>
            <a:extLst>
              <a:ext uri="{FF2B5EF4-FFF2-40B4-BE49-F238E27FC236}">
                <a16:creationId xmlns:a16="http://schemas.microsoft.com/office/drawing/2014/main" id="{DCF76CB6-3D43-444A-AF90-113B902D1FD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11324"/>
          <a:stretch/>
        </p:blipFill>
        <p:spPr>
          <a:xfrm>
            <a:off x="5035530" y="207856"/>
            <a:ext cx="5813949" cy="6302596"/>
          </a:xfrm>
          <a:prstGeom prst="rect">
            <a:avLst/>
          </a:prstGeom>
        </p:spPr>
      </p:pic>
      <p:sp>
        <p:nvSpPr>
          <p:cNvPr id="5" name="ZoneTexte 4">
            <a:extLst>
              <a:ext uri="{FF2B5EF4-FFF2-40B4-BE49-F238E27FC236}">
                <a16:creationId xmlns:a16="http://schemas.microsoft.com/office/drawing/2014/main" id="{A43078B5-40F8-463C-BC8B-6885781082E9}"/>
              </a:ext>
            </a:extLst>
          </p:cNvPr>
          <p:cNvSpPr txBox="1"/>
          <p:nvPr/>
        </p:nvSpPr>
        <p:spPr>
          <a:xfrm>
            <a:off x="-11582" y="207856"/>
            <a:ext cx="338599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b="1" dirty="0">
                <a:solidFill>
                  <a:srgbClr val="01A3AC"/>
                </a:solidFill>
              </a:rPr>
              <a:t>Annexe A </a:t>
            </a:r>
          </a:p>
          <a:p>
            <a:pPr algn="ctr"/>
            <a:r>
              <a:rPr lang="fr-FR" b="1" dirty="0">
                <a:solidFill>
                  <a:srgbClr val="01A3AC"/>
                </a:solidFill>
              </a:rPr>
              <a:t>Plan d’accès au site de Montoldre</a:t>
            </a:r>
          </a:p>
          <a:p>
            <a:pPr algn="ctr"/>
            <a:endParaRPr lang="fr-FR" b="1" dirty="0">
              <a:solidFill>
                <a:srgbClr val="01A3AC"/>
              </a:solidFill>
            </a:endParaRPr>
          </a:p>
        </p:txBody>
      </p:sp>
      <p:pic>
        <p:nvPicPr>
          <p:cNvPr id="6" name="Image 5" descr="INRAE">
            <a:extLst>
              <a:ext uri="{FF2B5EF4-FFF2-40B4-BE49-F238E27FC236}">
                <a16:creationId xmlns:a16="http://schemas.microsoft.com/office/drawing/2014/main" id="{73339734-275F-44D8-9F2F-0611DA39C2C3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915" y="6298669"/>
            <a:ext cx="1152212" cy="515517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56" name="Connecteur droit avec flèche 55">
            <a:extLst>
              <a:ext uri="{FF2B5EF4-FFF2-40B4-BE49-F238E27FC236}">
                <a16:creationId xmlns:a16="http://schemas.microsoft.com/office/drawing/2014/main" id="{59302698-AC67-4F76-8B52-CEC80373C4BB}"/>
              </a:ext>
            </a:extLst>
          </p:cNvPr>
          <p:cNvCxnSpPr>
            <a:cxnSpLocks/>
          </p:cNvCxnSpPr>
          <p:nvPr/>
        </p:nvCxnSpPr>
        <p:spPr>
          <a:xfrm flipV="1">
            <a:off x="5646697" y="6067177"/>
            <a:ext cx="898605" cy="118954"/>
          </a:xfrm>
          <a:prstGeom prst="straightConnector1">
            <a:avLst/>
          </a:prstGeom>
          <a:ln w="57150">
            <a:solidFill>
              <a:schemeClr val="accent2">
                <a:lumMod val="40000"/>
                <a:lumOff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ZoneTexte 58">
            <a:extLst>
              <a:ext uri="{FF2B5EF4-FFF2-40B4-BE49-F238E27FC236}">
                <a16:creationId xmlns:a16="http://schemas.microsoft.com/office/drawing/2014/main" id="{6C292B64-D300-49BC-9E91-B259C0F35F69}"/>
              </a:ext>
            </a:extLst>
          </p:cNvPr>
          <p:cNvSpPr txBox="1"/>
          <p:nvPr/>
        </p:nvSpPr>
        <p:spPr>
          <a:xfrm>
            <a:off x="5035530" y="5653082"/>
            <a:ext cx="1508023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dirty="0">
                <a:solidFill>
                  <a:schemeClr val="accent2">
                    <a:lumMod val="75000"/>
                  </a:schemeClr>
                </a:solidFill>
              </a:rPr>
              <a:t>Depuis Chazeuil</a:t>
            </a:r>
          </a:p>
        </p:txBody>
      </p:sp>
      <p:grpSp>
        <p:nvGrpSpPr>
          <p:cNvPr id="2" name="Groupe 1">
            <a:extLst>
              <a:ext uri="{FF2B5EF4-FFF2-40B4-BE49-F238E27FC236}">
                <a16:creationId xmlns:a16="http://schemas.microsoft.com/office/drawing/2014/main" id="{F5E95E9D-9DD8-4C2F-AB45-77C04F947C99}"/>
              </a:ext>
            </a:extLst>
          </p:cNvPr>
          <p:cNvGrpSpPr/>
          <p:nvPr/>
        </p:nvGrpSpPr>
        <p:grpSpPr>
          <a:xfrm>
            <a:off x="6233835" y="4384227"/>
            <a:ext cx="1254085" cy="414095"/>
            <a:chOff x="6233835" y="4384227"/>
            <a:chExt cx="1254085" cy="414095"/>
          </a:xfrm>
        </p:grpSpPr>
        <p:sp>
          <p:nvSpPr>
            <p:cNvPr id="67" name="ZoneTexte 66">
              <a:extLst>
                <a:ext uri="{FF2B5EF4-FFF2-40B4-BE49-F238E27FC236}">
                  <a16:creationId xmlns:a16="http://schemas.microsoft.com/office/drawing/2014/main" id="{844F33EC-2306-468D-8FD4-C0A719F44019}"/>
                </a:ext>
              </a:extLst>
            </p:cNvPr>
            <p:cNvSpPr txBox="1"/>
            <p:nvPr/>
          </p:nvSpPr>
          <p:spPr>
            <a:xfrm>
              <a:off x="6233835" y="4521323"/>
              <a:ext cx="645384" cy="276999"/>
            </a:xfrm>
            <a:prstGeom prst="rect">
              <a:avLst/>
            </a:prstGeom>
            <a:solidFill>
              <a:schemeClr val="bg1">
                <a:alpha val="85000"/>
              </a:schemeClr>
            </a:solidFill>
          </p:spPr>
          <p:txBody>
            <a:bodyPr wrap="square" rtlCol="0">
              <a:spAutoFit/>
            </a:bodyPr>
            <a:lstStyle/>
            <a:p>
              <a:r>
                <a:rPr lang="fr-FR" sz="1200" dirty="0"/>
                <a:t>Accueil</a:t>
              </a:r>
            </a:p>
          </p:txBody>
        </p:sp>
        <p:cxnSp>
          <p:nvCxnSpPr>
            <p:cNvPr id="68" name="Connecteur droit avec flèche 67">
              <a:extLst>
                <a:ext uri="{FF2B5EF4-FFF2-40B4-BE49-F238E27FC236}">
                  <a16:creationId xmlns:a16="http://schemas.microsoft.com/office/drawing/2014/main" id="{015248C9-2DC2-4C3D-A824-B5C0C7F75BB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879219" y="4384227"/>
              <a:ext cx="608701" cy="251816"/>
            </a:xfrm>
            <a:prstGeom prst="straightConnector1">
              <a:avLst/>
            </a:prstGeom>
            <a:ln w="28575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0" name="Connecteur droit avec flèche 19">
            <a:extLst>
              <a:ext uri="{FF2B5EF4-FFF2-40B4-BE49-F238E27FC236}">
                <a16:creationId xmlns:a16="http://schemas.microsoft.com/office/drawing/2014/main" id="{3EB7AD65-D3EB-4003-BD51-D39825A2BF6F}"/>
              </a:ext>
            </a:extLst>
          </p:cNvPr>
          <p:cNvCxnSpPr>
            <a:cxnSpLocks/>
          </p:cNvCxnSpPr>
          <p:nvPr/>
        </p:nvCxnSpPr>
        <p:spPr>
          <a:xfrm flipH="1" flipV="1">
            <a:off x="8935656" y="5791582"/>
            <a:ext cx="416869" cy="551189"/>
          </a:xfrm>
          <a:prstGeom prst="straightConnector1">
            <a:avLst/>
          </a:prstGeom>
          <a:ln w="57150">
            <a:solidFill>
              <a:schemeClr val="accent2">
                <a:lumMod val="40000"/>
                <a:lumOff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Connecteur droit avec flèche 21">
            <a:extLst>
              <a:ext uri="{FF2B5EF4-FFF2-40B4-BE49-F238E27FC236}">
                <a16:creationId xmlns:a16="http://schemas.microsoft.com/office/drawing/2014/main" id="{CF107CBE-DB18-4F2F-B75F-77122213F551}"/>
              </a:ext>
            </a:extLst>
          </p:cNvPr>
          <p:cNvCxnSpPr>
            <a:cxnSpLocks/>
          </p:cNvCxnSpPr>
          <p:nvPr/>
        </p:nvCxnSpPr>
        <p:spPr>
          <a:xfrm flipH="1" flipV="1">
            <a:off x="7953737" y="4636043"/>
            <a:ext cx="416869" cy="551189"/>
          </a:xfrm>
          <a:prstGeom prst="straightConnector1">
            <a:avLst/>
          </a:prstGeom>
          <a:ln w="57150">
            <a:solidFill>
              <a:schemeClr val="accent2">
                <a:lumMod val="40000"/>
                <a:lumOff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ZoneTexte 22">
            <a:extLst>
              <a:ext uri="{FF2B5EF4-FFF2-40B4-BE49-F238E27FC236}">
                <a16:creationId xmlns:a16="http://schemas.microsoft.com/office/drawing/2014/main" id="{D6724603-134C-4C5F-AE9D-803F2F3A6447}"/>
              </a:ext>
            </a:extLst>
          </p:cNvPr>
          <p:cNvSpPr txBox="1"/>
          <p:nvPr/>
        </p:nvSpPr>
        <p:spPr>
          <a:xfrm>
            <a:off x="9144090" y="5653081"/>
            <a:ext cx="1508023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dirty="0">
                <a:solidFill>
                  <a:schemeClr val="accent2">
                    <a:lumMod val="75000"/>
                  </a:schemeClr>
                </a:solidFill>
              </a:rPr>
              <a:t>Depuis Montoldre</a:t>
            </a:r>
          </a:p>
        </p:txBody>
      </p:sp>
      <p:cxnSp>
        <p:nvCxnSpPr>
          <p:cNvPr id="24" name="Connecteur droit 23">
            <a:extLst>
              <a:ext uri="{FF2B5EF4-FFF2-40B4-BE49-F238E27FC236}">
                <a16:creationId xmlns:a16="http://schemas.microsoft.com/office/drawing/2014/main" id="{10158A87-C6E0-4684-A9E4-D77059A5202B}"/>
              </a:ext>
            </a:extLst>
          </p:cNvPr>
          <p:cNvCxnSpPr>
            <a:cxnSpLocks/>
          </p:cNvCxnSpPr>
          <p:nvPr/>
        </p:nvCxnSpPr>
        <p:spPr>
          <a:xfrm flipV="1">
            <a:off x="7487920" y="4410715"/>
            <a:ext cx="305324" cy="177987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ZoneTexte 24">
            <a:extLst>
              <a:ext uri="{FF2B5EF4-FFF2-40B4-BE49-F238E27FC236}">
                <a16:creationId xmlns:a16="http://schemas.microsoft.com/office/drawing/2014/main" id="{57F47710-D8FA-4B90-9278-74B378F7F379}"/>
              </a:ext>
            </a:extLst>
          </p:cNvPr>
          <p:cNvSpPr txBox="1"/>
          <p:nvPr/>
        </p:nvSpPr>
        <p:spPr>
          <a:xfrm>
            <a:off x="7886542" y="4222710"/>
            <a:ext cx="704340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dirty="0"/>
              <a:t>Barrière</a:t>
            </a:r>
          </a:p>
        </p:txBody>
      </p:sp>
      <p:pic>
        <p:nvPicPr>
          <p:cNvPr id="26" name="Picture 2" descr="Fichier:Parking icon.svg — Wikipédia">
            <a:extLst>
              <a:ext uri="{FF2B5EF4-FFF2-40B4-BE49-F238E27FC236}">
                <a16:creationId xmlns:a16="http://schemas.microsoft.com/office/drawing/2014/main" id="{9D52E0D4-744F-4D49-94EB-B676B14896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8536" y="4789864"/>
            <a:ext cx="129384" cy="1217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435701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A43078B5-40F8-463C-BC8B-6885781082E9}"/>
              </a:ext>
            </a:extLst>
          </p:cNvPr>
          <p:cNvSpPr txBox="1"/>
          <p:nvPr/>
        </p:nvSpPr>
        <p:spPr>
          <a:xfrm>
            <a:off x="122915" y="266579"/>
            <a:ext cx="319117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>
                <a:solidFill>
                  <a:srgbClr val="01A3AC"/>
                </a:solidFill>
              </a:rPr>
              <a:t>Annexe B </a:t>
            </a:r>
          </a:p>
          <a:p>
            <a:pPr algn="ctr"/>
            <a:r>
              <a:rPr lang="fr-FR" b="1" dirty="0">
                <a:solidFill>
                  <a:srgbClr val="01A3AC"/>
                </a:solidFill>
              </a:rPr>
              <a:t>Point de rassemblement et défibrillateur site de Montoldre</a:t>
            </a:r>
          </a:p>
          <a:p>
            <a:pPr algn="ctr"/>
            <a:endParaRPr lang="fr-FR" b="1" dirty="0">
              <a:solidFill>
                <a:srgbClr val="01A3AC"/>
              </a:solidFill>
            </a:endParaRPr>
          </a:p>
          <a:p>
            <a:pPr algn="just"/>
            <a:endParaRPr lang="fr-FR" b="1" dirty="0">
              <a:solidFill>
                <a:srgbClr val="01A3AC"/>
              </a:solidFill>
            </a:endParaRPr>
          </a:p>
        </p:txBody>
      </p:sp>
      <p:pic>
        <p:nvPicPr>
          <p:cNvPr id="6" name="Image 5" descr="INRAE">
            <a:extLst>
              <a:ext uri="{FF2B5EF4-FFF2-40B4-BE49-F238E27FC236}">
                <a16:creationId xmlns:a16="http://schemas.microsoft.com/office/drawing/2014/main" id="{73339734-275F-44D8-9F2F-0611DA39C2C3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915" y="6298669"/>
            <a:ext cx="1152212" cy="515517"/>
          </a:xfrm>
          <a:prstGeom prst="rect">
            <a:avLst/>
          </a:prstGeom>
          <a:noFill/>
          <a:ln>
            <a:noFill/>
          </a:ln>
        </p:spPr>
      </p:pic>
      <p:pic>
        <p:nvPicPr>
          <p:cNvPr id="30" name="Image 29">
            <a:extLst>
              <a:ext uri="{FF2B5EF4-FFF2-40B4-BE49-F238E27FC236}">
                <a16:creationId xmlns:a16="http://schemas.microsoft.com/office/drawing/2014/main" id="{4F081153-78A5-4BAF-95B9-6BAEC84BF7A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3961" y="2046878"/>
            <a:ext cx="270119" cy="268149"/>
          </a:xfrm>
          <a:prstGeom prst="rect">
            <a:avLst/>
          </a:prstGeom>
        </p:spPr>
      </p:pic>
      <p:pic>
        <p:nvPicPr>
          <p:cNvPr id="37" name="Image 36">
            <a:extLst>
              <a:ext uri="{FF2B5EF4-FFF2-40B4-BE49-F238E27FC236}">
                <a16:creationId xmlns:a16="http://schemas.microsoft.com/office/drawing/2014/main" id="{91DD0E8A-0745-453F-8C65-475FE337A4A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8917" y="3207438"/>
            <a:ext cx="300206" cy="295021"/>
          </a:xfrm>
          <a:prstGeom prst="rect">
            <a:avLst/>
          </a:prstGeom>
        </p:spPr>
      </p:pic>
      <p:sp>
        <p:nvSpPr>
          <p:cNvPr id="38" name="ZoneTexte 37">
            <a:extLst>
              <a:ext uri="{FF2B5EF4-FFF2-40B4-BE49-F238E27FC236}">
                <a16:creationId xmlns:a16="http://schemas.microsoft.com/office/drawing/2014/main" id="{84763E19-EAA6-43C5-9374-A910E2E284E0}"/>
              </a:ext>
            </a:extLst>
          </p:cNvPr>
          <p:cNvSpPr txBox="1"/>
          <p:nvPr/>
        </p:nvSpPr>
        <p:spPr>
          <a:xfrm>
            <a:off x="849123" y="1996286"/>
            <a:ext cx="24649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Point de rassemblement</a:t>
            </a:r>
          </a:p>
          <a:p>
            <a:r>
              <a:rPr lang="fr-FR" dirty="0"/>
              <a:t>- Parking face à l’accueil</a:t>
            </a:r>
          </a:p>
        </p:txBody>
      </p:sp>
      <p:sp>
        <p:nvSpPr>
          <p:cNvPr id="41" name="ZoneTexte 40">
            <a:extLst>
              <a:ext uri="{FF2B5EF4-FFF2-40B4-BE49-F238E27FC236}">
                <a16:creationId xmlns:a16="http://schemas.microsoft.com/office/drawing/2014/main" id="{1C3429A5-B81D-4D48-B026-29593A56D9B5}"/>
              </a:ext>
            </a:extLst>
          </p:cNvPr>
          <p:cNvSpPr txBox="1"/>
          <p:nvPr/>
        </p:nvSpPr>
        <p:spPr>
          <a:xfrm>
            <a:off x="849123" y="3170282"/>
            <a:ext cx="142513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Défibrillateur</a:t>
            </a:r>
          </a:p>
          <a:p>
            <a:r>
              <a:rPr lang="fr-FR" dirty="0"/>
              <a:t>- Accueil</a:t>
            </a:r>
          </a:p>
        </p:txBody>
      </p:sp>
      <p:pic>
        <p:nvPicPr>
          <p:cNvPr id="15" name="Image 14">
            <a:extLst>
              <a:ext uri="{FF2B5EF4-FFF2-40B4-BE49-F238E27FC236}">
                <a16:creationId xmlns:a16="http://schemas.microsoft.com/office/drawing/2014/main" id="{3764330D-74E1-4055-B370-34C2188D0AB7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b="11324"/>
          <a:stretch/>
        </p:blipFill>
        <p:spPr>
          <a:xfrm>
            <a:off x="5035530" y="207856"/>
            <a:ext cx="5813949" cy="6302596"/>
          </a:xfrm>
          <a:prstGeom prst="rect">
            <a:avLst/>
          </a:prstGeom>
        </p:spPr>
      </p:pic>
      <p:grpSp>
        <p:nvGrpSpPr>
          <p:cNvPr id="16" name="Groupe 15">
            <a:extLst>
              <a:ext uri="{FF2B5EF4-FFF2-40B4-BE49-F238E27FC236}">
                <a16:creationId xmlns:a16="http://schemas.microsoft.com/office/drawing/2014/main" id="{1438F5B5-1E35-4C36-AE12-59D27B2D62AB}"/>
              </a:ext>
            </a:extLst>
          </p:cNvPr>
          <p:cNvGrpSpPr/>
          <p:nvPr/>
        </p:nvGrpSpPr>
        <p:grpSpPr>
          <a:xfrm>
            <a:off x="6233835" y="4384227"/>
            <a:ext cx="1254085" cy="414095"/>
            <a:chOff x="6233835" y="4384227"/>
            <a:chExt cx="1254085" cy="414095"/>
          </a:xfrm>
        </p:grpSpPr>
        <p:sp>
          <p:nvSpPr>
            <p:cNvPr id="17" name="ZoneTexte 16">
              <a:extLst>
                <a:ext uri="{FF2B5EF4-FFF2-40B4-BE49-F238E27FC236}">
                  <a16:creationId xmlns:a16="http://schemas.microsoft.com/office/drawing/2014/main" id="{483EBCCD-A0D9-45E3-BA3B-34E29B317BB1}"/>
                </a:ext>
              </a:extLst>
            </p:cNvPr>
            <p:cNvSpPr txBox="1"/>
            <p:nvPr/>
          </p:nvSpPr>
          <p:spPr>
            <a:xfrm>
              <a:off x="6233835" y="4521323"/>
              <a:ext cx="645384" cy="276999"/>
            </a:xfrm>
            <a:prstGeom prst="rect">
              <a:avLst/>
            </a:prstGeom>
            <a:solidFill>
              <a:schemeClr val="bg1">
                <a:alpha val="85000"/>
              </a:schemeClr>
            </a:solidFill>
          </p:spPr>
          <p:txBody>
            <a:bodyPr wrap="square" rtlCol="0">
              <a:spAutoFit/>
            </a:bodyPr>
            <a:lstStyle/>
            <a:p>
              <a:r>
                <a:rPr lang="fr-FR" sz="1200" dirty="0"/>
                <a:t>Accueil</a:t>
              </a:r>
            </a:p>
          </p:txBody>
        </p:sp>
        <p:cxnSp>
          <p:nvCxnSpPr>
            <p:cNvPr id="18" name="Connecteur droit avec flèche 17">
              <a:extLst>
                <a:ext uri="{FF2B5EF4-FFF2-40B4-BE49-F238E27FC236}">
                  <a16:creationId xmlns:a16="http://schemas.microsoft.com/office/drawing/2014/main" id="{25C9917B-3AEC-44AB-8BBE-E99692E4233C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879219" y="4384227"/>
              <a:ext cx="608701" cy="251816"/>
            </a:xfrm>
            <a:prstGeom prst="straightConnector1">
              <a:avLst/>
            </a:prstGeom>
            <a:ln w="28575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9" name="Image 18">
            <a:extLst>
              <a:ext uri="{FF2B5EF4-FFF2-40B4-BE49-F238E27FC236}">
                <a16:creationId xmlns:a16="http://schemas.microsoft.com/office/drawing/2014/main" id="{EA1E5E40-A136-4EC6-B231-65740AAA7D1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45166" y="4488532"/>
            <a:ext cx="300206" cy="295021"/>
          </a:xfrm>
          <a:prstGeom prst="rect">
            <a:avLst/>
          </a:prstGeom>
        </p:spPr>
      </p:pic>
      <p:pic>
        <p:nvPicPr>
          <p:cNvPr id="20" name="Image 19">
            <a:extLst>
              <a:ext uri="{FF2B5EF4-FFF2-40B4-BE49-F238E27FC236}">
                <a16:creationId xmlns:a16="http://schemas.microsoft.com/office/drawing/2014/main" id="{6B2672FA-50B1-4579-A862-394CC2E6CB4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45372" y="3682538"/>
            <a:ext cx="270119" cy="2681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70920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A43078B5-40F8-463C-BC8B-6885781082E9}"/>
              </a:ext>
            </a:extLst>
          </p:cNvPr>
          <p:cNvSpPr txBox="1"/>
          <p:nvPr/>
        </p:nvSpPr>
        <p:spPr>
          <a:xfrm>
            <a:off x="122915" y="266579"/>
            <a:ext cx="300937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>
                <a:solidFill>
                  <a:srgbClr val="01A3AC"/>
                </a:solidFill>
              </a:rPr>
              <a:t>Annexe C </a:t>
            </a:r>
          </a:p>
          <a:p>
            <a:pPr algn="ctr"/>
            <a:r>
              <a:rPr lang="fr-FR" b="1" dirty="0">
                <a:solidFill>
                  <a:srgbClr val="01A3AC"/>
                </a:solidFill>
              </a:rPr>
              <a:t>Consigne en cas d’urgence</a:t>
            </a:r>
          </a:p>
          <a:p>
            <a:pPr algn="ctr"/>
            <a:r>
              <a:rPr lang="fr-FR" b="1" dirty="0">
                <a:solidFill>
                  <a:srgbClr val="01A3AC"/>
                </a:solidFill>
              </a:rPr>
              <a:t>site de Montoldre</a:t>
            </a:r>
          </a:p>
          <a:p>
            <a:pPr algn="just"/>
            <a:endParaRPr lang="fr-FR" b="1" dirty="0">
              <a:solidFill>
                <a:srgbClr val="01A3AC"/>
              </a:solidFill>
            </a:endParaRPr>
          </a:p>
        </p:txBody>
      </p:sp>
      <p:pic>
        <p:nvPicPr>
          <p:cNvPr id="6" name="Image 5" descr="INRAE">
            <a:extLst>
              <a:ext uri="{FF2B5EF4-FFF2-40B4-BE49-F238E27FC236}">
                <a16:creationId xmlns:a16="http://schemas.microsoft.com/office/drawing/2014/main" id="{73339734-275F-44D8-9F2F-0611DA39C2C3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915" y="6298669"/>
            <a:ext cx="1152212" cy="515517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Image 1">
            <a:extLst>
              <a:ext uri="{FF2B5EF4-FFF2-40B4-BE49-F238E27FC236}">
                <a16:creationId xmlns:a16="http://schemas.microsoft.com/office/drawing/2014/main" id="{C20BEFEC-1E0C-4836-84FD-C6C13092CA0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72459" y="479901"/>
            <a:ext cx="8138492" cy="57399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49293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A43078B5-40F8-463C-BC8B-6885781082E9}"/>
              </a:ext>
            </a:extLst>
          </p:cNvPr>
          <p:cNvSpPr txBox="1"/>
          <p:nvPr/>
        </p:nvSpPr>
        <p:spPr>
          <a:xfrm>
            <a:off x="122915" y="216245"/>
            <a:ext cx="317957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>
                <a:solidFill>
                  <a:srgbClr val="01A3AC"/>
                </a:solidFill>
              </a:rPr>
              <a:t>Annexe D </a:t>
            </a:r>
          </a:p>
          <a:p>
            <a:pPr algn="ctr"/>
            <a:r>
              <a:rPr lang="fr-FR" b="1" dirty="0">
                <a:solidFill>
                  <a:srgbClr val="01A3AC"/>
                </a:solidFill>
              </a:rPr>
              <a:t>Zone Radons site de Montoldre</a:t>
            </a:r>
          </a:p>
          <a:p>
            <a:pPr algn="just"/>
            <a:endParaRPr lang="fr-FR" b="1" dirty="0">
              <a:solidFill>
                <a:srgbClr val="01A3AC"/>
              </a:solidFill>
            </a:endParaRPr>
          </a:p>
        </p:txBody>
      </p:sp>
      <p:pic>
        <p:nvPicPr>
          <p:cNvPr id="6" name="Image 5" descr="INRAE">
            <a:extLst>
              <a:ext uri="{FF2B5EF4-FFF2-40B4-BE49-F238E27FC236}">
                <a16:creationId xmlns:a16="http://schemas.microsoft.com/office/drawing/2014/main" id="{73339734-275F-44D8-9F2F-0611DA39C2C3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915" y="6298669"/>
            <a:ext cx="1152212" cy="515517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52D40510-81F1-4B13-9568-BC1F40494E3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1324"/>
          <a:stretch/>
        </p:blipFill>
        <p:spPr>
          <a:xfrm>
            <a:off x="5035530" y="207856"/>
            <a:ext cx="5813949" cy="6302596"/>
          </a:xfrm>
          <a:prstGeom prst="rect">
            <a:avLst/>
          </a:prstGeom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1B1A282C-F667-43FD-8D6B-8097FEB496C2}"/>
              </a:ext>
            </a:extLst>
          </p:cNvPr>
          <p:cNvSpPr txBox="1"/>
          <p:nvPr/>
        </p:nvSpPr>
        <p:spPr>
          <a:xfrm>
            <a:off x="849123" y="1996286"/>
            <a:ext cx="24331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/>
              <a:t>Aucune zone concernée</a:t>
            </a:r>
          </a:p>
        </p:txBody>
      </p:sp>
    </p:spTree>
    <p:extLst>
      <p:ext uri="{BB962C8B-B14F-4D97-AF65-F5344CB8AC3E}">
        <p14:creationId xmlns:p14="http://schemas.microsoft.com/office/powerpoint/2010/main" val="33238689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ZoneTexte 27">
            <a:extLst>
              <a:ext uri="{FF2B5EF4-FFF2-40B4-BE49-F238E27FC236}">
                <a16:creationId xmlns:a16="http://schemas.microsoft.com/office/drawing/2014/main" id="{678D9C8D-82F6-4395-9C45-ADC68BD7BA49}"/>
              </a:ext>
            </a:extLst>
          </p:cNvPr>
          <p:cNvSpPr txBox="1"/>
          <p:nvPr/>
        </p:nvSpPr>
        <p:spPr>
          <a:xfrm>
            <a:off x="95015" y="207856"/>
            <a:ext cx="317279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b="1" dirty="0">
                <a:solidFill>
                  <a:srgbClr val="01A3AC"/>
                </a:solidFill>
              </a:rPr>
              <a:t>Annexe E </a:t>
            </a:r>
          </a:p>
          <a:p>
            <a:pPr algn="ctr"/>
            <a:r>
              <a:rPr lang="fr-FR" b="1" dirty="0">
                <a:solidFill>
                  <a:srgbClr val="01A3AC"/>
                </a:solidFill>
              </a:rPr>
              <a:t>Zone fumeur site de Montoldre</a:t>
            </a:r>
          </a:p>
          <a:p>
            <a:pPr algn="ctr"/>
            <a:endParaRPr lang="fr-FR" b="1" dirty="0">
              <a:solidFill>
                <a:srgbClr val="01A3AC"/>
              </a:solidFill>
            </a:endParaRPr>
          </a:p>
        </p:txBody>
      </p:sp>
      <p:pic>
        <p:nvPicPr>
          <p:cNvPr id="29" name="Image 28" descr="INRAE">
            <a:extLst>
              <a:ext uri="{FF2B5EF4-FFF2-40B4-BE49-F238E27FC236}">
                <a16:creationId xmlns:a16="http://schemas.microsoft.com/office/drawing/2014/main" id="{289EFF47-348A-474F-BF4A-03FF0A47C223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915" y="6298669"/>
            <a:ext cx="1152212" cy="515517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E06C98C6-F909-486A-92D2-BC390AA9334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104" y="3587510"/>
            <a:ext cx="688064" cy="978290"/>
          </a:xfrm>
          <a:prstGeom prst="rect">
            <a:avLst/>
          </a:prstGeom>
        </p:spPr>
      </p:pic>
      <p:sp>
        <p:nvSpPr>
          <p:cNvPr id="9" name="ZoneTexte 8">
            <a:extLst>
              <a:ext uri="{FF2B5EF4-FFF2-40B4-BE49-F238E27FC236}">
                <a16:creationId xmlns:a16="http://schemas.microsoft.com/office/drawing/2014/main" id="{72383B98-9F25-4EEB-971B-CE646BC9C969}"/>
              </a:ext>
            </a:extLst>
          </p:cNvPr>
          <p:cNvSpPr txBox="1"/>
          <p:nvPr/>
        </p:nvSpPr>
        <p:spPr>
          <a:xfrm>
            <a:off x="882106" y="1478228"/>
            <a:ext cx="231055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fr-FR" b="1" dirty="0"/>
              <a:t>Il est interdit de fumer sur notre site sauf dans les espaces extérieurs autorisés.</a:t>
            </a:r>
          </a:p>
          <a:p>
            <a:pPr algn="just"/>
            <a:endParaRPr lang="fr-FR" b="1" dirty="0"/>
          </a:p>
          <a:p>
            <a:pPr algn="just"/>
            <a:endParaRPr lang="fr-FR" b="1" dirty="0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9078F780-0595-40AE-88CF-12D5C7A948C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105" y="1731705"/>
            <a:ext cx="681962" cy="681962"/>
          </a:xfrm>
          <a:prstGeom prst="rect">
            <a:avLst/>
          </a:prstGeom>
        </p:spPr>
      </p:pic>
      <p:sp>
        <p:nvSpPr>
          <p:cNvPr id="11" name="ZoneTexte 10">
            <a:extLst>
              <a:ext uri="{FF2B5EF4-FFF2-40B4-BE49-F238E27FC236}">
                <a16:creationId xmlns:a16="http://schemas.microsoft.com/office/drawing/2014/main" id="{50FAE822-5F61-4569-9617-8FA95BA3B831}"/>
              </a:ext>
            </a:extLst>
          </p:cNvPr>
          <p:cNvSpPr txBox="1"/>
          <p:nvPr/>
        </p:nvSpPr>
        <p:spPr>
          <a:xfrm>
            <a:off x="990182" y="3882902"/>
            <a:ext cx="29781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fr-FR" b="1" dirty="0"/>
              <a:t> - Devant bâtiment accueil</a:t>
            </a:r>
          </a:p>
          <a:p>
            <a:pPr algn="just"/>
            <a:r>
              <a:rPr lang="fr-FR" b="1" dirty="0"/>
              <a:t>- Devant bâtiment B</a:t>
            </a:r>
          </a:p>
          <a:p>
            <a:pPr algn="just"/>
            <a:endParaRPr lang="fr-FR" b="1" dirty="0"/>
          </a:p>
          <a:p>
            <a:pPr algn="just"/>
            <a:endParaRPr lang="fr-FR" b="1" dirty="0"/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4265DB67-6DC5-4BD1-9C81-0D50742F296C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b="11324"/>
          <a:stretch/>
        </p:blipFill>
        <p:spPr>
          <a:xfrm>
            <a:off x="5035530" y="207856"/>
            <a:ext cx="5813949" cy="6302596"/>
          </a:xfrm>
          <a:prstGeom prst="rect">
            <a:avLst/>
          </a:prstGeom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id="{94037339-D6F6-4EB4-9D0B-DFEA5090B09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4969"/>
          <a:stretch/>
        </p:blipFill>
        <p:spPr>
          <a:xfrm>
            <a:off x="7398302" y="4076655"/>
            <a:ext cx="400430" cy="256371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CD4BFE6E-A028-410E-8397-448CF15506D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4969"/>
          <a:stretch/>
        </p:blipFill>
        <p:spPr>
          <a:xfrm>
            <a:off x="6236807" y="2363787"/>
            <a:ext cx="400430" cy="2563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2911445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2349</TotalTime>
  <Words>86</Words>
  <Application>Microsoft Office PowerPoint</Application>
  <PresentationFormat>Grand écran</PresentationFormat>
  <Paragraphs>24</Paragraphs>
  <Slides>5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Stephane Thomas</dc:creator>
  <cp:lastModifiedBy>Stephane Thomas</cp:lastModifiedBy>
  <cp:revision>37</cp:revision>
  <cp:lastPrinted>2024-06-13T11:57:56Z</cp:lastPrinted>
  <dcterms:created xsi:type="dcterms:W3CDTF">2024-01-02T12:38:22Z</dcterms:created>
  <dcterms:modified xsi:type="dcterms:W3CDTF">2024-10-02T08:51:10Z</dcterms:modified>
</cp:coreProperties>
</file>