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73" r:id="rId3"/>
    <p:sldId id="270" r:id="rId4"/>
    <p:sldId id="271" r:id="rId5"/>
    <p:sldId id="256" r:id="rId6"/>
  </p:sldIdLst>
  <p:sldSz cx="12192000" cy="6858000"/>
  <p:notesSz cx="7104063" cy="102346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A3AC"/>
    <a:srgbClr val="2B8D8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07A5146-EE4F-4025-B20C-CAFAA5B19F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CB3C703-9205-40DF-A3EB-8F31C18BA9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74F5AD5-1B39-4A2C-9A1D-448041163C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6365E-2DBD-4D3C-A610-797811954B35}" type="datetimeFigureOut">
              <a:rPr lang="fr-FR" smtClean="0"/>
              <a:t>11/10/2024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AFF85AA-A409-44F3-B98F-820EFBA6ED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0C08465-7E35-47F5-89C5-3E00FCD171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06508-E26B-481C-B4FA-90A17F3C775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352220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ECD35A3-8F31-471C-B32C-4942C10F1B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3358C7CC-337D-4F0D-9FFE-577F219A0B0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14BDAB3-8EF0-48FA-ABF8-ABDFC05B20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6365E-2DBD-4D3C-A610-797811954B35}" type="datetimeFigureOut">
              <a:rPr lang="fr-FR" smtClean="0"/>
              <a:t>11/10/2024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CFE8DC9-6BBB-4F49-A9B6-F9244DEB6A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7991B17-C3F5-4029-88E1-0E02CC376C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06508-E26B-481C-B4FA-90A17F3C775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417355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D413A805-FC4C-4FEE-946F-2502748C8F4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4C8C5CF6-F712-4AE3-8184-548C0FCD913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5DB4D2-666E-435E-94E2-942E8BB468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6365E-2DBD-4D3C-A610-797811954B35}" type="datetimeFigureOut">
              <a:rPr lang="fr-FR" smtClean="0"/>
              <a:t>11/10/2024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CADF4EB-0B31-4D09-9E06-8E8021BC91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9173961-8A9C-46DC-831E-1D67CE4883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06508-E26B-481C-B4FA-90A17F3C775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526161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A19DE9E-3567-49CD-93AE-6685056B76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F64F629-5257-4B3C-90BC-B7DE06F0D8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D38F60A-B2EB-4850-A3A2-40CFC96858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6365E-2DBD-4D3C-A610-797811954B35}" type="datetimeFigureOut">
              <a:rPr lang="fr-FR" smtClean="0"/>
              <a:t>11/10/2024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9282930-73F0-4914-8096-51FF479AB9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50ECF06-3EE0-4FC6-A64E-8491042B50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06508-E26B-481C-B4FA-90A17F3C775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2926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CE82AC6-505C-4FDD-AB0E-0CE9EFAF3E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453C902-7C39-4F85-B53C-3885152477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596728E-4822-45B8-8AE5-FCDA5128AE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6365E-2DBD-4D3C-A610-797811954B35}" type="datetimeFigureOut">
              <a:rPr lang="fr-FR" smtClean="0"/>
              <a:t>11/10/2024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456A2E0-7A1E-41DA-ABCE-E74B9C6014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2B43D5E-09D1-4581-9E83-FF3AC68860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06508-E26B-481C-B4FA-90A17F3C775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700639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2E5839A-EECB-4E70-BC39-549FC9203C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64354AA-CFCA-4211-A6E4-698438F7C8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D8E92487-09E6-4BF7-95DF-BFE28D158B8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F1DCF150-91F4-4D81-BABD-98FA18A473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6365E-2DBD-4D3C-A610-797811954B35}" type="datetimeFigureOut">
              <a:rPr lang="fr-FR" smtClean="0"/>
              <a:t>11/10/2024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ED8EF613-C418-49F7-B940-3F79597AC9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89CB67AE-4AF6-4938-A57C-7EC35767CC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06508-E26B-481C-B4FA-90A17F3C775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321325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7BDEEDE-ABFB-4E2C-8492-2265E56BB9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38376E1-6556-45B1-9A2A-B33A3A9AAC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38260CBF-E087-45CA-9773-A2C633010A8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778F937-BAB7-45A2-A1D0-C7319747B2B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A349196-5A83-45B2-A824-2D64FC575A6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6A4D574-06A7-4FCA-9C3D-5065F2B93E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6365E-2DBD-4D3C-A610-797811954B35}" type="datetimeFigureOut">
              <a:rPr lang="fr-FR" smtClean="0"/>
              <a:t>11/10/2024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E0126432-F4D8-4FFD-8780-9D4B50773A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EBC159CD-5096-4641-A431-DF9D1D78AF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06508-E26B-481C-B4FA-90A17F3C775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200558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38392B0-4780-492B-9B21-48CAB3DC73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DFB006AB-7AD6-4457-A715-FF52812D37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6365E-2DBD-4D3C-A610-797811954B35}" type="datetimeFigureOut">
              <a:rPr lang="fr-FR" smtClean="0"/>
              <a:t>11/10/2024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5EA0A430-8020-4FCB-9319-9FDCFEBE63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939D0C59-3476-442C-9DAA-939E794C9B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06508-E26B-481C-B4FA-90A17F3C775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004015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C449F30D-69BE-46C8-8C07-4B583DFC98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6365E-2DBD-4D3C-A610-797811954B35}" type="datetimeFigureOut">
              <a:rPr lang="fr-FR" smtClean="0"/>
              <a:t>11/10/2024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27ACD79A-90F0-46E1-91DC-95E95BFA08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DC4C66E-6FD6-4D0A-B0C2-08B1620FA0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06508-E26B-481C-B4FA-90A17F3C775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726279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3A09F4B-E301-4957-A92B-C215F5EBF4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05ED237-3DFD-4DED-A4A5-46EE0D083D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06789627-D69B-4F84-AAFD-1BF4C3FD67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9DB064F4-EF24-4088-AA80-A73BFA8CFA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6365E-2DBD-4D3C-A610-797811954B35}" type="datetimeFigureOut">
              <a:rPr lang="fr-FR" smtClean="0"/>
              <a:t>11/10/2024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FA51E83F-0B18-424A-87AF-B6F1A84D2C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4FD76D04-F9C1-420E-BF9F-368D8F6840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06508-E26B-481C-B4FA-90A17F3C775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372117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1FEED5A-4125-4508-AED6-BCB70A5E2A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9C72ADB7-49DB-4FD5-B9C8-486C0E5C60D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2CB00B4B-6918-40D5-9FC5-7E6D717312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63F11BF7-87BF-4DA3-9EF6-A4DE332C23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6365E-2DBD-4D3C-A610-797811954B35}" type="datetimeFigureOut">
              <a:rPr lang="fr-FR" smtClean="0"/>
              <a:t>11/10/2024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814CAA2-782B-4DEA-8AB8-41B9F455BD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1EA71237-CE60-4FCF-872B-2CAFFE2FE0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06508-E26B-481C-B4FA-90A17F3C775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407733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52F0CC6A-50EA-4765-9812-71C41AE856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A422ABE-5317-4A8D-A2CF-DBDF559E56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9C99DF1-A40D-4C12-97D7-26FA9E600EF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D6365E-2DBD-4D3C-A610-797811954B35}" type="datetimeFigureOut">
              <a:rPr lang="fr-FR" smtClean="0"/>
              <a:t>11/10/2024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AB35457-DA65-4DAF-860D-F2B176BB70B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00D2298-1339-4F28-BAF3-EB15815A7E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306508-E26B-481C-B4FA-90A17F3C775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601626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5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8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id="{C48BA7A2-973D-4E1F-8545-BBA3C9655B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2188" y="428802"/>
            <a:ext cx="5749019" cy="6080537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A43078B5-40F8-463C-BC8B-6885781082E9}"/>
              </a:ext>
            </a:extLst>
          </p:cNvPr>
          <p:cNvSpPr txBox="1"/>
          <p:nvPr/>
        </p:nvSpPr>
        <p:spPr>
          <a:xfrm>
            <a:off x="138042" y="207856"/>
            <a:ext cx="308674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b="1" dirty="0">
                <a:solidFill>
                  <a:srgbClr val="01A3AC"/>
                </a:solidFill>
              </a:rPr>
              <a:t>Annexe A </a:t>
            </a:r>
          </a:p>
          <a:p>
            <a:pPr algn="ctr"/>
            <a:r>
              <a:rPr lang="fr-FR" b="1" dirty="0">
                <a:solidFill>
                  <a:srgbClr val="01A3AC"/>
                </a:solidFill>
              </a:rPr>
              <a:t>Plan d’accès au site de Aurillac</a:t>
            </a:r>
          </a:p>
          <a:p>
            <a:pPr algn="ctr"/>
            <a:endParaRPr lang="fr-FR" b="1" dirty="0">
              <a:solidFill>
                <a:srgbClr val="01A3AC"/>
              </a:solidFill>
            </a:endParaRPr>
          </a:p>
        </p:txBody>
      </p:sp>
      <p:pic>
        <p:nvPicPr>
          <p:cNvPr id="6" name="Image 5" descr="INRAE">
            <a:extLst>
              <a:ext uri="{FF2B5EF4-FFF2-40B4-BE49-F238E27FC236}">
                <a16:creationId xmlns:a16="http://schemas.microsoft.com/office/drawing/2014/main" id="{73339734-275F-44D8-9F2F-0611DA39C2C3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915" y="6298669"/>
            <a:ext cx="1152212" cy="515517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6" name="Connecteur droit avec flèche 55">
            <a:extLst>
              <a:ext uri="{FF2B5EF4-FFF2-40B4-BE49-F238E27FC236}">
                <a16:creationId xmlns:a16="http://schemas.microsoft.com/office/drawing/2014/main" id="{59302698-AC67-4F76-8B52-CEC80373C4BB}"/>
              </a:ext>
            </a:extLst>
          </p:cNvPr>
          <p:cNvCxnSpPr>
            <a:cxnSpLocks/>
          </p:cNvCxnSpPr>
          <p:nvPr/>
        </p:nvCxnSpPr>
        <p:spPr>
          <a:xfrm flipV="1">
            <a:off x="7806539" y="4454574"/>
            <a:ext cx="528022" cy="168254"/>
          </a:xfrm>
          <a:prstGeom prst="straightConnector1">
            <a:avLst/>
          </a:prstGeom>
          <a:ln w="57150">
            <a:solidFill>
              <a:schemeClr val="accent2">
                <a:lumMod val="40000"/>
                <a:lumOff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e 1">
            <a:extLst>
              <a:ext uri="{FF2B5EF4-FFF2-40B4-BE49-F238E27FC236}">
                <a16:creationId xmlns:a16="http://schemas.microsoft.com/office/drawing/2014/main" id="{F5E95E9D-9DD8-4C2F-AB45-77C04F947C99}"/>
              </a:ext>
            </a:extLst>
          </p:cNvPr>
          <p:cNvGrpSpPr/>
          <p:nvPr/>
        </p:nvGrpSpPr>
        <p:grpSpPr>
          <a:xfrm>
            <a:off x="7161155" y="2849732"/>
            <a:ext cx="2116010" cy="768644"/>
            <a:chOff x="1162982" y="2154091"/>
            <a:chExt cx="2116010" cy="768644"/>
          </a:xfrm>
        </p:grpSpPr>
        <p:sp>
          <p:nvSpPr>
            <p:cNvPr id="67" name="ZoneTexte 66">
              <a:extLst>
                <a:ext uri="{FF2B5EF4-FFF2-40B4-BE49-F238E27FC236}">
                  <a16:creationId xmlns:a16="http://schemas.microsoft.com/office/drawing/2014/main" id="{844F33EC-2306-468D-8FD4-C0A719F44019}"/>
                </a:ext>
              </a:extLst>
            </p:cNvPr>
            <p:cNvSpPr txBox="1"/>
            <p:nvPr/>
          </p:nvSpPr>
          <p:spPr>
            <a:xfrm>
              <a:off x="1162982" y="2645736"/>
              <a:ext cx="645384" cy="276999"/>
            </a:xfrm>
            <a:prstGeom prst="rect">
              <a:avLst/>
            </a:prstGeom>
            <a:solidFill>
              <a:schemeClr val="bg1">
                <a:alpha val="85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fr-FR" sz="1200" dirty="0"/>
                <a:t>Accueil</a:t>
              </a:r>
            </a:p>
          </p:txBody>
        </p:sp>
        <p:cxnSp>
          <p:nvCxnSpPr>
            <p:cNvPr id="68" name="Connecteur droit avec flèche 67">
              <a:extLst>
                <a:ext uri="{FF2B5EF4-FFF2-40B4-BE49-F238E27FC236}">
                  <a16:creationId xmlns:a16="http://schemas.microsoft.com/office/drawing/2014/main" id="{015248C9-2DC2-4C3D-A824-B5C0C7F75BBD}"/>
                </a:ext>
              </a:extLst>
            </p:cNvPr>
            <p:cNvCxnSpPr>
              <a:cxnSpLocks/>
              <a:stCxn id="67" idx="3"/>
            </p:cNvCxnSpPr>
            <p:nvPr/>
          </p:nvCxnSpPr>
          <p:spPr>
            <a:xfrm flipV="1">
              <a:off x="1808366" y="2154091"/>
              <a:ext cx="1470626" cy="630145"/>
            </a:xfrm>
            <a:prstGeom prst="straightConnector1">
              <a:avLst/>
            </a:prstGeom>
            <a:ln w="28575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3" name="Connecteur droit 12">
            <a:extLst>
              <a:ext uri="{FF2B5EF4-FFF2-40B4-BE49-F238E27FC236}">
                <a16:creationId xmlns:a16="http://schemas.microsoft.com/office/drawing/2014/main" id="{547CB10D-FAE1-494F-9593-8BCCE9439440}"/>
              </a:ext>
            </a:extLst>
          </p:cNvPr>
          <p:cNvCxnSpPr/>
          <p:nvPr/>
        </p:nvCxnSpPr>
        <p:spPr>
          <a:xfrm>
            <a:off x="8505995" y="4068681"/>
            <a:ext cx="234891" cy="385893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ZoneTexte 13">
            <a:extLst>
              <a:ext uri="{FF2B5EF4-FFF2-40B4-BE49-F238E27FC236}">
                <a16:creationId xmlns:a16="http://schemas.microsoft.com/office/drawing/2014/main" id="{5FC9FE80-90F9-4D73-89A6-0A4B36A9CDA5}"/>
              </a:ext>
            </a:extLst>
          </p:cNvPr>
          <p:cNvSpPr txBox="1"/>
          <p:nvPr/>
        </p:nvSpPr>
        <p:spPr>
          <a:xfrm>
            <a:off x="8189144" y="4608391"/>
            <a:ext cx="963733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dirty="0"/>
              <a:t>Barrière</a:t>
            </a:r>
          </a:p>
          <a:p>
            <a:pPr algn="ctr"/>
            <a:r>
              <a:rPr lang="fr-FR" sz="1200" dirty="0"/>
              <a:t>Interphone</a:t>
            </a:r>
          </a:p>
        </p:txBody>
      </p:sp>
      <p:pic>
        <p:nvPicPr>
          <p:cNvPr id="17" name="Picture 2" descr="Fichier:Parking icon.svg — Wikipédia">
            <a:extLst>
              <a:ext uri="{FF2B5EF4-FFF2-40B4-BE49-F238E27FC236}">
                <a16:creationId xmlns:a16="http://schemas.microsoft.com/office/drawing/2014/main" id="{73AE1912-57C8-4462-9A87-7BFCE8851A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4261" y="1740439"/>
            <a:ext cx="129384" cy="121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35701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43078B5-40F8-463C-BC8B-6885781082E9}"/>
              </a:ext>
            </a:extLst>
          </p:cNvPr>
          <p:cNvSpPr txBox="1"/>
          <p:nvPr/>
        </p:nvSpPr>
        <p:spPr>
          <a:xfrm>
            <a:off x="122915" y="266579"/>
            <a:ext cx="30093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>
                <a:solidFill>
                  <a:srgbClr val="01A3AC"/>
                </a:solidFill>
              </a:rPr>
              <a:t>Annexe B </a:t>
            </a:r>
          </a:p>
          <a:p>
            <a:pPr algn="ctr"/>
            <a:r>
              <a:rPr lang="fr-FR" b="1" dirty="0">
                <a:solidFill>
                  <a:srgbClr val="01A3AC"/>
                </a:solidFill>
              </a:rPr>
              <a:t>Point de rassemblement et défibrillateur site de Aurillac</a:t>
            </a:r>
          </a:p>
          <a:p>
            <a:pPr algn="just"/>
            <a:endParaRPr lang="fr-FR" b="1" dirty="0">
              <a:solidFill>
                <a:srgbClr val="01A3AC"/>
              </a:solidFill>
            </a:endParaRPr>
          </a:p>
        </p:txBody>
      </p:sp>
      <p:pic>
        <p:nvPicPr>
          <p:cNvPr id="6" name="Image 5" descr="INRAE">
            <a:extLst>
              <a:ext uri="{FF2B5EF4-FFF2-40B4-BE49-F238E27FC236}">
                <a16:creationId xmlns:a16="http://schemas.microsoft.com/office/drawing/2014/main" id="{73339734-275F-44D8-9F2F-0611DA39C2C3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915" y="6298669"/>
            <a:ext cx="1152212" cy="515517"/>
          </a:xfrm>
          <a:prstGeom prst="rect">
            <a:avLst/>
          </a:prstGeom>
          <a:noFill/>
          <a:ln>
            <a:noFill/>
          </a:ln>
        </p:spPr>
      </p:pic>
      <p:pic>
        <p:nvPicPr>
          <p:cNvPr id="30" name="Image 29">
            <a:extLst>
              <a:ext uri="{FF2B5EF4-FFF2-40B4-BE49-F238E27FC236}">
                <a16:creationId xmlns:a16="http://schemas.microsoft.com/office/drawing/2014/main" id="{4F081153-78A5-4BAF-95B9-6BAEC84BF7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3961" y="2046878"/>
            <a:ext cx="270119" cy="268149"/>
          </a:xfrm>
          <a:prstGeom prst="rect">
            <a:avLst/>
          </a:prstGeom>
        </p:spPr>
      </p:pic>
      <p:pic>
        <p:nvPicPr>
          <p:cNvPr id="37" name="Image 36">
            <a:extLst>
              <a:ext uri="{FF2B5EF4-FFF2-40B4-BE49-F238E27FC236}">
                <a16:creationId xmlns:a16="http://schemas.microsoft.com/office/drawing/2014/main" id="{91DD0E8A-0745-453F-8C65-475FE337A4A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8917" y="3187513"/>
            <a:ext cx="300206" cy="295021"/>
          </a:xfrm>
          <a:prstGeom prst="rect">
            <a:avLst/>
          </a:prstGeom>
        </p:spPr>
      </p:pic>
      <p:sp>
        <p:nvSpPr>
          <p:cNvPr id="38" name="ZoneTexte 37">
            <a:extLst>
              <a:ext uri="{FF2B5EF4-FFF2-40B4-BE49-F238E27FC236}">
                <a16:creationId xmlns:a16="http://schemas.microsoft.com/office/drawing/2014/main" id="{84763E19-EAA6-43C5-9374-A910E2E284E0}"/>
              </a:ext>
            </a:extLst>
          </p:cNvPr>
          <p:cNvSpPr txBox="1"/>
          <p:nvPr/>
        </p:nvSpPr>
        <p:spPr>
          <a:xfrm>
            <a:off x="849123" y="1996286"/>
            <a:ext cx="24649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Point de rassemblement</a:t>
            </a:r>
          </a:p>
          <a:p>
            <a:r>
              <a:rPr lang="fr-FR" dirty="0"/>
              <a:t>- Parking</a:t>
            </a:r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1C3429A5-B81D-4D48-B026-29593A56D9B5}"/>
              </a:ext>
            </a:extLst>
          </p:cNvPr>
          <p:cNvSpPr txBox="1"/>
          <p:nvPr/>
        </p:nvSpPr>
        <p:spPr>
          <a:xfrm>
            <a:off x="849123" y="3150357"/>
            <a:ext cx="14251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Défibrillateur</a:t>
            </a:r>
          </a:p>
          <a:p>
            <a:r>
              <a:rPr lang="fr-FR" dirty="0"/>
              <a:t>- Accueil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4E1F5A8E-C8A1-4506-BF0A-DA24D861AB2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1870" b="27632"/>
          <a:stretch/>
        </p:blipFill>
        <p:spPr>
          <a:xfrm>
            <a:off x="5353235" y="266579"/>
            <a:ext cx="6489809" cy="635795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D2C7320D-2DAC-4BC5-A5F7-762824CE89F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/>
          <a:stretch/>
        </p:blipFill>
        <p:spPr>
          <a:xfrm>
            <a:off x="11077130" y="1080957"/>
            <a:ext cx="363305" cy="360655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9F5157B1-AC38-4DEA-AE03-EA036C5A08B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87850" y="3580167"/>
            <a:ext cx="376696" cy="370189"/>
          </a:xfrm>
          <a:prstGeom prst="rect">
            <a:avLst/>
          </a:prstGeom>
        </p:spPr>
      </p:pic>
      <p:grpSp>
        <p:nvGrpSpPr>
          <p:cNvPr id="11" name="Groupe 10">
            <a:extLst>
              <a:ext uri="{FF2B5EF4-FFF2-40B4-BE49-F238E27FC236}">
                <a16:creationId xmlns:a16="http://schemas.microsoft.com/office/drawing/2014/main" id="{345CD9AA-3F08-43A6-BC1B-DF83638CADB3}"/>
              </a:ext>
            </a:extLst>
          </p:cNvPr>
          <p:cNvGrpSpPr/>
          <p:nvPr/>
        </p:nvGrpSpPr>
        <p:grpSpPr>
          <a:xfrm>
            <a:off x="7171840" y="3796688"/>
            <a:ext cx="2116010" cy="768644"/>
            <a:chOff x="1162982" y="2154091"/>
            <a:chExt cx="2116010" cy="768644"/>
          </a:xfrm>
        </p:grpSpPr>
        <p:sp>
          <p:nvSpPr>
            <p:cNvPr id="12" name="ZoneTexte 11">
              <a:extLst>
                <a:ext uri="{FF2B5EF4-FFF2-40B4-BE49-F238E27FC236}">
                  <a16:creationId xmlns:a16="http://schemas.microsoft.com/office/drawing/2014/main" id="{E0C3C59C-07A7-477D-AE7F-F43F0C578933}"/>
                </a:ext>
              </a:extLst>
            </p:cNvPr>
            <p:cNvSpPr txBox="1"/>
            <p:nvPr/>
          </p:nvSpPr>
          <p:spPr>
            <a:xfrm>
              <a:off x="1162982" y="2645736"/>
              <a:ext cx="645384" cy="276999"/>
            </a:xfrm>
            <a:prstGeom prst="rect">
              <a:avLst/>
            </a:prstGeom>
            <a:solidFill>
              <a:schemeClr val="bg1">
                <a:alpha val="85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fr-FR" sz="1200" dirty="0"/>
                <a:t>Accueil</a:t>
              </a:r>
            </a:p>
          </p:txBody>
        </p:sp>
        <p:cxnSp>
          <p:nvCxnSpPr>
            <p:cNvPr id="13" name="Connecteur droit avec flèche 12">
              <a:extLst>
                <a:ext uri="{FF2B5EF4-FFF2-40B4-BE49-F238E27FC236}">
                  <a16:creationId xmlns:a16="http://schemas.microsoft.com/office/drawing/2014/main" id="{4831503D-23D4-419D-B306-86F46DB18F67}"/>
                </a:ext>
              </a:extLst>
            </p:cNvPr>
            <p:cNvCxnSpPr>
              <a:cxnSpLocks/>
              <a:stCxn id="12" idx="3"/>
            </p:cNvCxnSpPr>
            <p:nvPr/>
          </p:nvCxnSpPr>
          <p:spPr>
            <a:xfrm flipV="1">
              <a:off x="1808366" y="2154091"/>
              <a:ext cx="1470626" cy="630145"/>
            </a:xfrm>
            <a:prstGeom prst="straightConnector1">
              <a:avLst/>
            </a:prstGeom>
            <a:ln w="28575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1470920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43078B5-40F8-463C-BC8B-6885781082E9}"/>
              </a:ext>
            </a:extLst>
          </p:cNvPr>
          <p:cNvSpPr txBox="1"/>
          <p:nvPr/>
        </p:nvSpPr>
        <p:spPr>
          <a:xfrm>
            <a:off x="122915" y="266579"/>
            <a:ext cx="30093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>
                <a:solidFill>
                  <a:srgbClr val="01A3AC"/>
                </a:solidFill>
              </a:rPr>
              <a:t>Annexe C </a:t>
            </a:r>
          </a:p>
          <a:p>
            <a:pPr algn="ctr"/>
            <a:r>
              <a:rPr lang="fr-FR" b="1" dirty="0">
                <a:solidFill>
                  <a:srgbClr val="01A3AC"/>
                </a:solidFill>
              </a:rPr>
              <a:t>Consigne en cas d’urgence</a:t>
            </a:r>
          </a:p>
          <a:p>
            <a:pPr algn="ctr"/>
            <a:r>
              <a:rPr lang="fr-FR" b="1" dirty="0">
                <a:solidFill>
                  <a:srgbClr val="01A3AC"/>
                </a:solidFill>
              </a:rPr>
              <a:t>site de Aurillac</a:t>
            </a:r>
          </a:p>
          <a:p>
            <a:pPr algn="just"/>
            <a:endParaRPr lang="fr-FR" b="1" dirty="0">
              <a:solidFill>
                <a:srgbClr val="01A3AC"/>
              </a:solidFill>
            </a:endParaRPr>
          </a:p>
        </p:txBody>
      </p:sp>
      <p:pic>
        <p:nvPicPr>
          <p:cNvPr id="6" name="Image 5" descr="INRAE">
            <a:extLst>
              <a:ext uri="{FF2B5EF4-FFF2-40B4-BE49-F238E27FC236}">
                <a16:creationId xmlns:a16="http://schemas.microsoft.com/office/drawing/2014/main" id="{73339734-275F-44D8-9F2F-0611DA39C2C3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915" y="6298669"/>
            <a:ext cx="1152212" cy="515517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C20BEFEC-1E0C-4836-84FD-C6C13092CA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2459" y="479901"/>
            <a:ext cx="8138492" cy="5739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9293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43078B5-40F8-463C-BC8B-6885781082E9}"/>
              </a:ext>
            </a:extLst>
          </p:cNvPr>
          <p:cNvSpPr txBox="1"/>
          <p:nvPr/>
        </p:nvSpPr>
        <p:spPr>
          <a:xfrm>
            <a:off x="122915" y="216245"/>
            <a:ext cx="300937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>
                <a:solidFill>
                  <a:srgbClr val="01A3AC"/>
                </a:solidFill>
              </a:rPr>
              <a:t>Annexe D </a:t>
            </a:r>
          </a:p>
          <a:p>
            <a:pPr algn="ctr"/>
            <a:r>
              <a:rPr lang="fr-FR" b="1" dirty="0">
                <a:solidFill>
                  <a:srgbClr val="01A3AC"/>
                </a:solidFill>
              </a:rPr>
              <a:t>Zone Radons site de Aurillac</a:t>
            </a:r>
          </a:p>
          <a:p>
            <a:pPr algn="just"/>
            <a:endParaRPr lang="fr-FR" b="1" dirty="0">
              <a:solidFill>
                <a:srgbClr val="01A3AC"/>
              </a:solidFill>
            </a:endParaRPr>
          </a:p>
        </p:txBody>
      </p:sp>
      <p:pic>
        <p:nvPicPr>
          <p:cNvPr id="6" name="Image 5" descr="INRAE">
            <a:extLst>
              <a:ext uri="{FF2B5EF4-FFF2-40B4-BE49-F238E27FC236}">
                <a16:creationId xmlns:a16="http://schemas.microsoft.com/office/drawing/2014/main" id="{73339734-275F-44D8-9F2F-0611DA39C2C3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915" y="6298669"/>
            <a:ext cx="1152212" cy="515517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22808182-DDAF-42D8-8B00-B0E8FED9C896}"/>
              </a:ext>
            </a:extLst>
          </p:cNvPr>
          <p:cNvSpPr txBox="1"/>
          <p:nvPr/>
        </p:nvSpPr>
        <p:spPr>
          <a:xfrm>
            <a:off x="849123" y="1996286"/>
            <a:ext cx="24331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Aucune zone concernée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0EC0FD61-629F-4AD5-AD86-5C66E02F82E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1870" b="27632"/>
          <a:stretch/>
        </p:blipFill>
        <p:spPr>
          <a:xfrm>
            <a:off x="5353235" y="266579"/>
            <a:ext cx="6489809" cy="6357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38689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ZoneTexte 27">
            <a:extLst>
              <a:ext uri="{FF2B5EF4-FFF2-40B4-BE49-F238E27FC236}">
                <a16:creationId xmlns:a16="http://schemas.microsoft.com/office/drawing/2014/main" id="{678D9C8D-82F6-4395-9C45-ADC68BD7BA49}"/>
              </a:ext>
            </a:extLst>
          </p:cNvPr>
          <p:cNvSpPr txBox="1"/>
          <p:nvPr/>
        </p:nvSpPr>
        <p:spPr>
          <a:xfrm>
            <a:off x="296545" y="207856"/>
            <a:ext cx="276973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b="1" dirty="0">
                <a:solidFill>
                  <a:srgbClr val="01A3AC"/>
                </a:solidFill>
              </a:rPr>
              <a:t>Annexe E </a:t>
            </a:r>
          </a:p>
          <a:p>
            <a:pPr algn="ctr"/>
            <a:r>
              <a:rPr lang="fr-FR" b="1" dirty="0">
                <a:solidFill>
                  <a:srgbClr val="01A3AC"/>
                </a:solidFill>
              </a:rPr>
              <a:t>Zone fumeur site de Crouel</a:t>
            </a:r>
          </a:p>
          <a:p>
            <a:pPr algn="ctr"/>
            <a:endParaRPr lang="fr-FR" b="1" dirty="0">
              <a:solidFill>
                <a:srgbClr val="01A3AC"/>
              </a:solidFill>
            </a:endParaRPr>
          </a:p>
          <a:p>
            <a:pPr algn="ctr"/>
            <a:endParaRPr lang="fr-FR" b="1" dirty="0">
              <a:solidFill>
                <a:srgbClr val="01A3AC"/>
              </a:solidFill>
            </a:endParaRPr>
          </a:p>
        </p:txBody>
      </p:sp>
      <p:pic>
        <p:nvPicPr>
          <p:cNvPr id="29" name="Image 28" descr="INRAE">
            <a:extLst>
              <a:ext uri="{FF2B5EF4-FFF2-40B4-BE49-F238E27FC236}">
                <a16:creationId xmlns:a16="http://schemas.microsoft.com/office/drawing/2014/main" id="{289EFF47-348A-474F-BF4A-03FF0A47C223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915" y="6298669"/>
            <a:ext cx="1152212" cy="515517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916096A1-99FA-4D03-BF51-474EF10BCB0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104" y="3587510"/>
            <a:ext cx="688064" cy="978290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3DAA88EA-776E-48B1-B427-9D051655C998}"/>
              </a:ext>
            </a:extLst>
          </p:cNvPr>
          <p:cNvSpPr txBox="1"/>
          <p:nvPr/>
        </p:nvSpPr>
        <p:spPr>
          <a:xfrm>
            <a:off x="882106" y="1629146"/>
            <a:ext cx="231055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b="1" dirty="0"/>
              <a:t>Il est interdit de fumer sur notre site sauf dans les espaces extérieurs autorisés.</a:t>
            </a:r>
          </a:p>
          <a:p>
            <a:pPr algn="just"/>
            <a:endParaRPr lang="fr-FR" b="1" dirty="0"/>
          </a:p>
          <a:p>
            <a:pPr algn="just"/>
            <a:endParaRPr lang="fr-FR" b="1" dirty="0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BF579A7E-D0FB-4210-9793-7792D2EC1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105" y="1882623"/>
            <a:ext cx="681962" cy="681962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15B53349-B4E0-4F3B-B951-D70654F697D7}"/>
              </a:ext>
            </a:extLst>
          </p:cNvPr>
          <p:cNvSpPr txBox="1"/>
          <p:nvPr/>
        </p:nvSpPr>
        <p:spPr>
          <a:xfrm>
            <a:off x="990182" y="3882902"/>
            <a:ext cx="17530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b="1" dirty="0"/>
              <a:t> Devant l’Accueil</a:t>
            </a:r>
          </a:p>
          <a:p>
            <a:pPr algn="just"/>
            <a:endParaRPr lang="fr-FR" b="1" dirty="0"/>
          </a:p>
          <a:p>
            <a:pPr algn="just"/>
            <a:endParaRPr lang="fr-FR" b="1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1256272B-C853-46C0-B1F5-8B664C8DC21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1870" b="27632"/>
          <a:stretch/>
        </p:blipFill>
        <p:spPr>
          <a:xfrm>
            <a:off x="5353235" y="266579"/>
            <a:ext cx="6489809" cy="6357952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5E16FC89-F535-42D3-AB75-705658E9399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21" t="1757" r="17974" b="56626"/>
          <a:stretch/>
        </p:blipFill>
        <p:spPr>
          <a:xfrm>
            <a:off x="10044128" y="3758614"/>
            <a:ext cx="268042" cy="248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291144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2345</TotalTime>
  <Words>74</Words>
  <Application>Microsoft Office PowerPoint</Application>
  <PresentationFormat>Grand écran</PresentationFormat>
  <Paragraphs>22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Stephane Thomas</dc:creator>
  <cp:lastModifiedBy>Stephane Thomas</cp:lastModifiedBy>
  <cp:revision>39</cp:revision>
  <cp:lastPrinted>2024-06-13T11:57:56Z</cp:lastPrinted>
  <dcterms:created xsi:type="dcterms:W3CDTF">2024-01-02T12:38:22Z</dcterms:created>
  <dcterms:modified xsi:type="dcterms:W3CDTF">2024-10-11T08:39:02Z</dcterms:modified>
</cp:coreProperties>
</file>