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5280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2011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34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5607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9349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558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1709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6659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757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598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62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FA4E7-81D5-4E74-BE90-70744FC73E5B}" type="datetimeFigureOut">
              <a:rPr lang="fr-FR" smtClean="0"/>
              <a:t>14/10/2024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98866-C852-491E-AF51-419EA84E56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462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e 74"/>
          <p:cNvGrpSpPr/>
          <p:nvPr/>
        </p:nvGrpSpPr>
        <p:grpSpPr>
          <a:xfrm>
            <a:off x="2319291" y="461947"/>
            <a:ext cx="7274169" cy="5812325"/>
            <a:chOff x="2319291" y="461947"/>
            <a:chExt cx="7274169" cy="5812325"/>
          </a:xfrm>
        </p:grpSpPr>
        <p:grpSp>
          <p:nvGrpSpPr>
            <p:cNvPr id="54" name="Groupe 53"/>
            <p:cNvGrpSpPr/>
            <p:nvPr/>
          </p:nvGrpSpPr>
          <p:grpSpPr>
            <a:xfrm>
              <a:off x="2319291" y="461947"/>
              <a:ext cx="7274169" cy="5812325"/>
              <a:chOff x="477791" y="461947"/>
              <a:chExt cx="7274169" cy="5812325"/>
            </a:xfrm>
          </p:grpSpPr>
          <p:grpSp>
            <p:nvGrpSpPr>
              <p:cNvPr id="51" name="Groupe 50"/>
              <p:cNvGrpSpPr>
                <a:grpSpLocks noChangeAspect="1"/>
              </p:cNvGrpSpPr>
              <p:nvPr/>
            </p:nvGrpSpPr>
            <p:grpSpPr>
              <a:xfrm>
                <a:off x="477791" y="461947"/>
                <a:ext cx="7274169" cy="4968000"/>
                <a:chOff x="1846385" y="603869"/>
                <a:chExt cx="8299938" cy="5668569"/>
              </a:xfrm>
            </p:grpSpPr>
            <p:pic>
              <p:nvPicPr>
                <p:cNvPr id="2" name="Image 1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668" t="22534" r="24912" b="10178"/>
                <a:stretch/>
              </p:blipFill>
              <p:spPr>
                <a:xfrm>
                  <a:off x="1846385" y="603869"/>
                  <a:ext cx="8299938" cy="5668569"/>
                </a:xfrm>
                <a:prstGeom prst="rect">
                  <a:avLst/>
                </a:prstGeom>
              </p:spPr>
            </p:pic>
            <p:sp>
              <p:nvSpPr>
                <p:cNvPr id="3" name="Forme libre 2"/>
                <p:cNvSpPr/>
                <p:nvPr/>
              </p:nvSpPr>
              <p:spPr>
                <a:xfrm>
                  <a:off x="3267075" y="1000125"/>
                  <a:ext cx="2981325" cy="2543175"/>
                </a:xfrm>
                <a:custGeom>
                  <a:avLst/>
                  <a:gdLst>
                    <a:gd name="connsiteX0" fmla="*/ 457200 w 2848708"/>
                    <a:gd name="connsiteY0" fmla="*/ 0 h 2426676"/>
                    <a:gd name="connsiteX1" fmla="*/ 0 w 2848708"/>
                    <a:gd name="connsiteY1" fmla="*/ 1635369 h 2426676"/>
                    <a:gd name="connsiteX2" fmla="*/ 580292 w 2848708"/>
                    <a:gd name="connsiteY2" fmla="*/ 2426676 h 2426676"/>
                    <a:gd name="connsiteX3" fmla="*/ 738554 w 2848708"/>
                    <a:gd name="connsiteY3" fmla="*/ 2118946 h 2426676"/>
                    <a:gd name="connsiteX4" fmla="*/ 1301262 w 2848708"/>
                    <a:gd name="connsiteY4" fmla="*/ 1758461 h 2426676"/>
                    <a:gd name="connsiteX5" fmla="*/ 1441938 w 2848708"/>
                    <a:gd name="connsiteY5" fmla="*/ 1688123 h 2426676"/>
                    <a:gd name="connsiteX6" fmla="*/ 1512277 w 2848708"/>
                    <a:gd name="connsiteY6" fmla="*/ 1767253 h 2426676"/>
                    <a:gd name="connsiteX7" fmla="*/ 2031023 w 2848708"/>
                    <a:gd name="connsiteY7" fmla="*/ 1644161 h 2426676"/>
                    <a:gd name="connsiteX8" fmla="*/ 2848708 w 2848708"/>
                    <a:gd name="connsiteY8" fmla="*/ 1160584 h 2426676"/>
                    <a:gd name="connsiteX9" fmla="*/ 457200 w 2848708"/>
                    <a:gd name="connsiteY9" fmla="*/ 0 h 2426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48708" h="2426676">
                      <a:moveTo>
                        <a:pt x="457200" y="0"/>
                      </a:moveTo>
                      <a:lnTo>
                        <a:pt x="0" y="1635369"/>
                      </a:lnTo>
                      <a:lnTo>
                        <a:pt x="580292" y="2426676"/>
                      </a:lnTo>
                      <a:lnTo>
                        <a:pt x="738554" y="2118946"/>
                      </a:lnTo>
                      <a:lnTo>
                        <a:pt x="1301262" y="1758461"/>
                      </a:lnTo>
                      <a:lnTo>
                        <a:pt x="1441938" y="1688123"/>
                      </a:lnTo>
                      <a:lnTo>
                        <a:pt x="1512277" y="1767253"/>
                      </a:lnTo>
                      <a:lnTo>
                        <a:pt x="2031023" y="1644161"/>
                      </a:lnTo>
                      <a:lnTo>
                        <a:pt x="2848708" y="1160584"/>
                      </a:lnTo>
                      <a:lnTo>
                        <a:pt x="457200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noFill/>
                  </a:endParaRPr>
                </a:p>
              </p:txBody>
            </p:sp>
            <p:sp>
              <p:nvSpPr>
                <p:cNvPr id="4" name="Forme libre 3"/>
                <p:cNvSpPr/>
                <p:nvPr/>
              </p:nvSpPr>
              <p:spPr>
                <a:xfrm>
                  <a:off x="4781550" y="2447925"/>
                  <a:ext cx="2724150" cy="3400425"/>
                </a:xfrm>
                <a:custGeom>
                  <a:avLst/>
                  <a:gdLst>
                    <a:gd name="connsiteX0" fmla="*/ 809625 w 2724150"/>
                    <a:gd name="connsiteY0" fmla="*/ 1019175 h 3400425"/>
                    <a:gd name="connsiteX1" fmla="*/ 628650 w 2724150"/>
                    <a:gd name="connsiteY1" fmla="*/ 1057275 h 3400425"/>
                    <a:gd name="connsiteX2" fmla="*/ 323850 w 2724150"/>
                    <a:gd name="connsiteY2" fmla="*/ 1333500 h 3400425"/>
                    <a:gd name="connsiteX3" fmla="*/ 76200 w 2724150"/>
                    <a:gd name="connsiteY3" fmla="*/ 1647825 h 3400425"/>
                    <a:gd name="connsiteX4" fmla="*/ 0 w 2724150"/>
                    <a:gd name="connsiteY4" fmla="*/ 1838325 h 3400425"/>
                    <a:gd name="connsiteX5" fmla="*/ 942975 w 2724150"/>
                    <a:gd name="connsiteY5" fmla="*/ 2152650 h 3400425"/>
                    <a:gd name="connsiteX6" fmla="*/ 1219200 w 2724150"/>
                    <a:gd name="connsiteY6" fmla="*/ 2276475 h 3400425"/>
                    <a:gd name="connsiteX7" fmla="*/ 1409700 w 2724150"/>
                    <a:gd name="connsiteY7" fmla="*/ 2381250 h 3400425"/>
                    <a:gd name="connsiteX8" fmla="*/ 1571625 w 2724150"/>
                    <a:gd name="connsiteY8" fmla="*/ 2552700 h 3400425"/>
                    <a:gd name="connsiteX9" fmla="*/ 1781175 w 2724150"/>
                    <a:gd name="connsiteY9" fmla="*/ 2838450 h 3400425"/>
                    <a:gd name="connsiteX10" fmla="*/ 2000250 w 2724150"/>
                    <a:gd name="connsiteY10" fmla="*/ 3143250 h 3400425"/>
                    <a:gd name="connsiteX11" fmla="*/ 2095500 w 2724150"/>
                    <a:gd name="connsiteY11" fmla="*/ 3305175 h 3400425"/>
                    <a:gd name="connsiteX12" fmla="*/ 2533650 w 2724150"/>
                    <a:gd name="connsiteY12" fmla="*/ 3400425 h 3400425"/>
                    <a:gd name="connsiteX13" fmla="*/ 2724150 w 2724150"/>
                    <a:gd name="connsiteY13" fmla="*/ 2724150 h 3400425"/>
                    <a:gd name="connsiteX14" fmla="*/ 2590800 w 2724150"/>
                    <a:gd name="connsiteY14" fmla="*/ 1800225 h 3400425"/>
                    <a:gd name="connsiteX15" fmla="*/ 2009775 w 2724150"/>
                    <a:gd name="connsiteY15" fmla="*/ 533400 h 3400425"/>
                    <a:gd name="connsiteX16" fmla="*/ 1714500 w 2724150"/>
                    <a:gd name="connsiteY16" fmla="*/ 19050 h 3400425"/>
                    <a:gd name="connsiteX17" fmla="*/ 1533525 w 2724150"/>
                    <a:gd name="connsiteY17" fmla="*/ 0 h 3400425"/>
                    <a:gd name="connsiteX18" fmla="*/ 990600 w 2724150"/>
                    <a:gd name="connsiteY18" fmla="*/ 619125 h 3400425"/>
                    <a:gd name="connsiteX19" fmla="*/ 1466850 w 2724150"/>
                    <a:gd name="connsiteY19" fmla="*/ 981075 h 3400425"/>
                    <a:gd name="connsiteX20" fmla="*/ 895350 w 2724150"/>
                    <a:gd name="connsiteY20" fmla="*/ 1704975 h 3400425"/>
                    <a:gd name="connsiteX21" fmla="*/ 714375 w 2724150"/>
                    <a:gd name="connsiteY21" fmla="*/ 1581150 h 3400425"/>
                    <a:gd name="connsiteX22" fmla="*/ 838200 w 2724150"/>
                    <a:gd name="connsiteY22" fmla="*/ 1390650 h 3400425"/>
                    <a:gd name="connsiteX23" fmla="*/ 790575 w 2724150"/>
                    <a:gd name="connsiteY23" fmla="*/ 1333500 h 3400425"/>
                    <a:gd name="connsiteX24" fmla="*/ 904875 w 2724150"/>
                    <a:gd name="connsiteY24" fmla="*/ 1162050 h 3400425"/>
                    <a:gd name="connsiteX25" fmla="*/ 809625 w 2724150"/>
                    <a:gd name="connsiteY25" fmla="*/ 1019175 h 3400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724150" h="3400425">
                      <a:moveTo>
                        <a:pt x="809625" y="1019175"/>
                      </a:moveTo>
                      <a:lnTo>
                        <a:pt x="628650" y="1057275"/>
                      </a:lnTo>
                      <a:lnTo>
                        <a:pt x="323850" y="1333500"/>
                      </a:lnTo>
                      <a:lnTo>
                        <a:pt x="76200" y="1647825"/>
                      </a:lnTo>
                      <a:lnTo>
                        <a:pt x="0" y="1838325"/>
                      </a:lnTo>
                      <a:lnTo>
                        <a:pt x="942975" y="2152650"/>
                      </a:lnTo>
                      <a:lnTo>
                        <a:pt x="1219200" y="2276475"/>
                      </a:lnTo>
                      <a:lnTo>
                        <a:pt x="1409700" y="2381250"/>
                      </a:lnTo>
                      <a:lnTo>
                        <a:pt x="1571625" y="2552700"/>
                      </a:lnTo>
                      <a:lnTo>
                        <a:pt x="1781175" y="2838450"/>
                      </a:lnTo>
                      <a:lnTo>
                        <a:pt x="2000250" y="3143250"/>
                      </a:lnTo>
                      <a:lnTo>
                        <a:pt x="2095500" y="3305175"/>
                      </a:lnTo>
                      <a:lnTo>
                        <a:pt x="2533650" y="3400425"/>
                      </a:lnTo>
                      <a:lnTo>
                        <a:pt x="2724150" y="2724150"/>
                      </a:lnTo>
                      <a:lnTo>
                        <a:pt x="2590800" y="1800225"/>
                      </a:lnTo>
                      <a:lnTo>
                        <a:pt x="2009775" y="533400"/>
                      </a:lnTo>
                      <a:lnTo>
                        <a:pt x="1714500" y="19050"/>
                      </a:lnTo>
                      <a:lnTo>
                        <a:pt x="1533525" y="0"/>
                      </a:lnTo>
                      <a:lnTo>
                        <a:pt x="990600" y="619125"/>
                      </a:lnTo>
                      <a:lnTo>
                        <a:pt x="1466850" y="981075"/>
                      </a:lnTo>
                      <a:lnTo>
                        <a:pt x="895350" y="1704975"/>
                      </a:lnTo>
                      <a:lnTo>
                        <a:pt x="714375" y="1581150"/>
                      </a:lnTo>
                      <a:lnTo>
                        <a:pt x="838200" y="1390650"/>
                      </a:lnTo>
                      <a:lnTo>
                        <a:pt x="790575" y="1333500"/>
                      </a:lnTo>
                      <a:lnTo>
                        <a:pt x="904875" y="1162050"/>
                      </a:lnTo>
                      <a:lnTo>
                        <a:pt x="809625" y="1019175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" name="Rectangle 4"/>
                <p:cNvSpPr/>
                <p:nvPr/>
              </p:nvSpPr>
              <p:spPr>
                <a:xfrm>
                  <a:off x="6248400" y="2676525"/>
                  <a:ext cx="247650" cy="314325"/>
                </a:xfrm>
                <a:prstGeom prst="rect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b="1" dirty="0" smtClean="0">
                      <a:solidFill>
                        <a:srgbClr val="00B050"/>
                      </a:solidFill>
                    </a:rPr>
                    <a:t>2</a:t>
                  </a:r>
                  <a:endParaRPr lang="fr-FR" b="1" dirty="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3762375" y="2809875"/>
                  <a:ext cx="247650" cy="314325"/>
                </a:xfrm>
                <a:prstGeom prst="rect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b="1" dirty="0" smtClean="0">
                      <a:solidFill>
                        <a:srgbClr val="92D050"/>
                      </a:solidFill>
                    </a:rPr>
                    <a:t>1</a:t>
                  </a:r>
                  <a:endParaRPr lang="fr-FR" b="1" dirty="0">
                    <a:solidFill>
                      <a:srgbClr val="92D050"/>
                    </a:solidFill>
                  </a:endParaRPr>
                </a:p>
              </p:txBody>
            </p:sp>
            <p:cxnSp>
              <p:nvCxnSpPr>
                <p:cNvPr id="11" name="Connecteur droit 10"/>
                <p:cNvCxnSpPr/>
                <p:nvPr/>
              </p:nvCxnSpPr>
              <p:spPr>
                <a:xfrm>
                  <a:off x="7324725" y="4243388"/>
                  <a:ext cx="138113" cy="902493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Connecteur droit 13"/>
                <p:cNvCxnSpPr/>
                <p:nvPr/>
              </p:nvCxnSpPr>
              <p:spPr>
                <a:xfrm flipH="1">
                  <a:off x="7281863" y="5130743"/>
                  <a:ext cx="176212" cy="669982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Connecteur droit 15"/>
                <p:cNvCxnSpPr/>
                <p:nvPr/>
              </p:nvCxnSpPr>
              <p:spPr>
                <a:xfrm flipH="1" flipV="1">
                  <a:off x="6903244" y="5719763"/>
                  <a:ext cx="378619" cy="71876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Connecteur droit 19"/>
                <p:cNvCxnSpPr/>
                <p:nvPr/>
              </p:nvCxnSpPr>
              <p:spPr>
                <a:xfrm flipH="1" flipV="1">
                  <a:off x="6734175" y="5465734"/>
                  <a:ext cx="169069" cy="254030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Connecteur droit 22"/>
                <p:cNvCxnSpPr/>
                <p:nvPr/>
              </p:nvCxnSpPr>
              <p:spPr>
                <a:xfrm>
                  <a:off x="5273515" y="1820465"/>
                  <a:ext cx="870110" cy="386160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Connecteur droit 24"/>
                <p:cNvCxnSpPr/>
                <p:nvPr/>
              </p:nvCxnSpPr>
              <p:spPr>
                <a:xfrm flipV="1">
                  <a:off x="5683250" y="2206625"/>
                  <a:ext cx="460375" cy="269876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Connecteur droit 27"/>
                <p:cNvCxnSpPr/>
                <p:nvPr/>
              </p:nvCxnSpPr>
              <p:spPr>
                <a:xfrm>
                  <a:off x="4165600" y="1270001"/>
                  <a:ext cx="444500" cy="200024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Connecteur droit 29"/>
                <p:cNvCxnSpPr/>
                <p:nvPr/>
              </p:nvCxnSpPr>
              <p:spPr>
                <a:xfrm flipH="1">
                  <a:off x="3444876" y="1162050"/>
                  <a:ext cx="352424" cy="1244600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Connecteur droit 32"/>
                <p:cNvCxnSpPr/>
                <p:nvPr/>
              </p:nvCxnSpPr>
              <p:spPr>
                <a:xfrm>
                  <a:off x="5581650" y="1830388"/>
                  <a:ext cx="666750" cy="315912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Connecteur droit 35"/>
                <p:cNvCxnSpPr/>
                <p:nvPr/>
              </p:nvCxnSpPr>
              <p:spPr>
                <a:xfrm>
                  <a:off x="3359150" y="2914650"/>
                  <a:ext cx="438150" cy="628650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Connecteur droit 38"/>
                <p:cNvCxnSpPr/>
                <p:nvPr/>
              </p:nvCxnSpPr>
              <p:spPr>
                <a:xfrm>
                  <a:off x="6850856" y="5791639"/>
                  <a:ext cx="473869" cy="109099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Connecteur droit 42"/>
                <p:cNvCxnSpPr/>
                <p:nvPr/>
              </p:nvCxnSpPr>
              <p:spPr>
                <a:xfrm>
                  <a:off x="6534150" y="5365389"/>
                  <a:ext cx="316706" cy="432955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Connecteur droit 44"/>
                <p:cNvCxnSpPr/>
                <p:nvPr/>
              </p:nvCxnSpPr>
              <p:spPr>
                <a:xfrm>
                  <a:off x="6049567" y="4812939"/>
                  <a:ext cx="272652" cy="254361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Connecteur droit 46"/>
                <p:cNvCxnSpPr/>
                <p:nvPr/>
              </p:nvCxnSpPr>
              <p:spPr>
                <a:xfrm>
                  <a:off x="6317456" y="5061022"/>
                  <a:ext cx="216694" cy="304367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Connecteur droit 48"/>
                <p:cNvCxnSpPr/>
                <p:nvPr/>
              </p:nvCxnSpPr>
              <p:spPr>
                <a:xfrm>
                  <a:off x="5108974" y="4426851"/>
                  <a:ext cx="940593" cy="386088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Rectangle 51"/>
              <p:cNvSpPr/>
              <p:nvPr/>
            </p:nvSpPr>
            <p:spPr>
              <a:xfrm>
                <a:off x="490491" y="5429947"/>
                <a:ext cx="2750864" cy="84432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r>
                  <a:rPr lang="fr-FR" sz="1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Zone herbeuse 1 : </a:t>
                </a:r>
                <a:r>
                  <a:rPr lang="fr-FR" sz="1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1487 </a:t>
                </a:r>
                <a:r>
                  <a:rPr lang="fr-FR" sz="1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m</a:t>
                </a:r>
                <a:r>
                  <a:rPr lang="fr-FR" sz="1600" baseline="300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2</a:t>
                </a:r>
              </a:p>
              <a:p>
                <a:r>
                  <a:rPr lang="fr-FR" sz="16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Zone herbeuse 2 : 2760 m</a:t>
                </a:r>
                <a:r>
                  <a:rPr lang="fr-FR" sz="1600" baseline="300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2</a:t>
                </a:r>
                <a:endParaRPr lang="fr-FR" sz="1600" dirty="0" smtClean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r>
                  <a:rPr lang="fr-FR" sz="1600" u="sng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Total zones herbeuse : </a:t>
                </a:r>
                <a:r>
                  <a:rPr lang="fr-FR" sz="1600" u="sng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4247 </a:t>
                </a:r>
                <a:r>
                  <a:rPr lang="fr-FR" sz="1600" u="sng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m</a:t>
                </a:r>
                <a:r>
                  <a:rPr lang="fr-FR" sz="1600" baseline="300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2</a:t>
                </a:r>
                <a:endParaRPr lang="fr-FR" sz="1600" dirty="0" smtClea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3749338" y="5438644"/>
                <a:ext cx="3978035" cy="82217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r>
                  <a:rPr lang="fr-FR" sz="1600" dirty="0" smtClean="0">
                    <a:solidFill>
                      <a:srgbClr val="FF0000"/>
                    </a:solidFill>
                  </a:rPr>
                  <a:t>Clôture intérieure bordant un maquis : </a:t>
                </a:r>
                <a:r>
                  <a:rPr lang="fr-FR" sz="1600" dirty="0" smtClean="0">
                    <a:solidFill>
                      <a:srgbClr val="FF0000"/>
                    </a:solidFill>
                  </a:rPr>
                  <a:t>141 </a:t>
                </a:r>
                <a:r>
                  <a:rPr lang="fr-FR" sz="1600" dirty="0" smtClean="0">
                    <a:solidFill>
                      <a:srgbClr val="FF0000"/>
                    </a:solidFill>
                  </a:rPr>
                  <a:t>ml</a:t>
                </a:r>
              </a:p>
              <a:p>
                <a:r>
                  <a:rPr lang="fr-FR" sz="1600" dirty="0" smtClean="0">
                    <a:solidFill>
                      <a:srgbClr val="FF0000"/>
                    </a:solidFill>
                  </a:rPr>
                  <a:t>Clôture extérieure bordant un maquis : </a:t>
                </a:r>
                <a:r>
                  <a:rPr lang="fr-FR" sz="1600" dirty="0" smtClean="0">
                    <a:solidFill>
                      <a:srgbClr val="FF0000"/>
                    </a:solidFill>
                  </a:rPr>
                  <a:t>136 </a:t>
                </a:r>
                <a:r>
                  <a:rPr lang="fr-FR" sz="1600" dirty="0" smtClean="0">
                    <a:solidFill>
                      <a:srgbClr val="FF0000"/>
                    </a:solidFill>
                  </a:rPr>
                  <a:t>ml</a:t>
                </a:r>
              </a:p>
              <a:p>
                <a:r>
                  <a:rPr lang="fr-FR" sz="1600" u="sng" dirty="0" smtClean="0">
                    <a:solidFill>
                      <a:srgbClr val="FF0000"/>
                    </a:solidFill>
                  </a:rPr>
                  <a:t>Total de Clôture bordant un maquis : </a:t>
                </a:r>
                <a:r>
                  <a:rPr lang="fr-FR" sz="1600" u="sng" dirty="0" smtClean="0">
                    <a:solidFill>
                      <a:srgbClr val="FF0000"/>
                    </a:solidFill>
                  </a:rPr>
                  <a:t>277 </a:t>
                </a:r>
                <a:r>
                  <a:rPr lang="fr-FR" sz="1600" u="sng" dirty="0" smtClean="0">
                    <a:solidFill>
                      <a:srgbClr val="FF0000"/>
                    </a:solidFill>
                  </a:rPr>
                  <a:t>ml</a:t>
                </a:r>
              </a:p>
            </p:txBody>
          </p:sp>
        </p:grpSp>
        <p:cxnSp>
          <p:nvCxnSpPr>
            <p:cNvPr id="56" name="Connecteur droit 55"/>
            <p:cNvCxnSpPr/>
            <p:nvPr/>
          </p:nvCxnSpPr>
          <p:spPr>
            <a:xfrm>
              <a:off x="5019675" y="1984882"/>
              <a:ext cx="82550" cy="8322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/>
            <p:cNvCxnSpPr/>
            <p:nvPr/>
          </p:nvCxnSpPr>
          <p:spPr>
            <a:xfrm flipV="1">
              <a:off x="5086270" y="2038750"/>
              <a:ext cx="117937" cy="2618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/>
            <p:cNvCxnSpPr/>
            <p:nvPr/>
          </p:nvCxnSpPr>
          <p:spPr>
            <a:xfrm flipV="1">
              <a:off x="5191152" y="2025582"/>
              <a:ext cx="141975" cy="1309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/>
            <p:cNvCxnSpPr/>
            <p:nvPr/>
          </p:nvCxnSpPr>
          <p:spPr>
            <a:xfrm>
              <a:off x="5329952" y="2022370"/>
              <a:ext cx="151244" cy="5255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/>
            <p:cNvCxnSpPr/>
            <p:nvPr/>
          </p:nvCxnSpPr>
          <p:spPr>
            <a:xfrm>
              <a:off x="5480035" y="2076866"/>
              <a:ext cx="151244" cy="5255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/>
            <p:cNvCxnSpPr/>
            <p:nvPr/>
          </p:nvCxnSpPr>
          <p:spPr>
            <a:xfrm>
              <a:off x="5530722" y="2093121"/>
              <a:ext cx="151244" cy="52554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/>
            <p:cNvCxnSpPr/>
            <p:nvPr/>
          </p:nvCxnSpPr>
          <p:spPr>
            <a:xfrm flipV="1">
              <a:off x="5102225" y="2126651"/>
              <a:ext cx="151244" cy="15656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/>
            <p:cNvCxnSpPr/>
            <p:nvPr/>
          </p:nvCxnSpPr>
          <p:spPr>
            <a:xfrm>
              <a:off x="5242461" y="2126651"/>
              <a:ext cx="136609" cy="15656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/>
            <p:cNvCxnSpPr/>
            <p:nvPr/>
          </p:nvCxnSpPr>
          <p:spPr>
            <a:xfrm>
              <a:off x="5368769" y="2146009"/>
              <a:ext cx="186888" cy="67895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2344371" y="5061474"/>
              <a:ext cx="4904643" cy="311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r>
                <a:rPr lang="fr-FR" sz="1600" u="sng" dirty="0" smtClean="0">
                  <a:solidFill>
                    <a:srgbClr val="FFFF00"/>
                  </a:solidFill>
                </a:rPr>
                <a:t>Chemin d’accès zone herbeuse 1 : 21ml + </a:t>
              </a:r>
              <a:r>
                <a:rPr lang="fr-FR" sz="1600" u="sng" dirty="0" smtClean="0">
                  <a:solidFill>
                    <a:srgbClr val="FFFF00"/>
                  </a:solidFill>
                </a:rPr>
                <a:t>16 </a:t>
              </a:r>
              <a:r>
                <a:rPr lang="fr-FR" sz="1600" u="sng" dirty="0" smtClean="0">
                  <a:solidFill>
                    <a:srgbClr val="FFFF00"/>
                  </a:solidFill>
                </a:rPr>
                <a:t>ml soit </a:t>
              </a:r>
              <a:r>
                <a:rPr lang="fr-FR" sz="1600" u="sng" dirty="0" smtClean="0">
                  <a:solidFill>
                    <a:srgbClr val="FFFF00"/>
                  </a:solidFill>
                </a:rPr>
                <a:t>37 </a:t>
              </a:r>
              <a:r>
                <a:rPr lang="fr-FR" sz="1600" u="sng" dirty="0" smtClean="0">
                  <a:solidFill>
                    <a:srgbClr val="FFFF00"/>
                  </a:solidFill>
                </a:rPr>
                <a:t>ml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544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25873" t="22311" r="37698" b="16878"/>
          <a:stretch/>
        </p:blipFill>
        <p:spPr>
          <a:xfrm>
            <a:off x="378366" y="304539"/>
            <a:ext cx="3182116" cy="2988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5781" y="3483168"/>
            <a:ext cx="3129401" cy="2988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8743" y="3483168"/>
            <a:ext cx="3250031" cy="29880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1" t="23096" r="32503" b="10779"/>
          <a:stretch/>
        </p:blipFill>
        <p:spPr>
          <a:xfrm>
            <a:off x="6327530" y="304539"/>
            <a:ext cx="3476228" cy="298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78147" y="1457453"/>
            <a:ext cx="1401854" cy="682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Zones herbeuses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803758" y="1457452"/>
            <a:ext cx="1247529" cy="682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Chemin</a:t>
            </a:r>
          </a:p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D’accès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43430" y="4636082"/>
            <a:ext cx="1398810" cy="682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Clôture</a:t>
            </a:r>
          </a:p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extérieure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24890" y="4636081"/>
            <a:ext cx="1398810" cy="6821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Clôture</a:t>
            </a:r>
          </a:p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intérieure</a:t>
            </a:r>
            <a:endParaRPr lang="fr-F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8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66</Words>
  <Application>Microsoft Office PowerPoint</Application>
  <PresentationFormat>Grand écran</PresentationFormat>
  <Paragraphs>16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>Ministère des Armées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GUENON Tony MP</dc:creator>
  <cp:lastModifiedBy>GUENON Tony MP</cp:lastModifiedBy>
  <cp:revision>10</cp:revision>
  <dcterms:created xsi:type="dcterms:W3CDTF">2024-10-14T14:34:48Z</dcterms:created>
  <dcterms:modified xsi:type="dcterms:W3CDTF">2024-10-14T16:31:07Z</dcterms:modified>
</cp:coreProperties>
</file>