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31" autoAdjust="0"/>
    <p:restoredTop sz="94660"/>
  </p:normalViewPr>
  <p:slideViewPr>
    <p:cSldViewPr snapToGrid="0">
      <p:cViewPr varScale="1">
        <p:scale>
          <a:sx n="108" d="100"/>
          <a:sy n="108" d="100"/>
        </p:scale>
        <p:origin x="70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presProps" Target="presProps.xml"/><Relationship Id="rId5" Type="http://schemas.openxmlformats.org/officeDocument/2006/relationships/slide" Target="slides/slide1.xml"/><Relationship Id="rId4" Type="http://schemas.openxmlformats.org/officeDocument/2006/relationships/slideMaster" Target="slideMasters/slideMaster1.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1524000" y="1122363"/>
            <a:ext cx="9144000" cy="2387600"/>
          </a:xfrm>
        </p:spPr>
        <p:txBody>
          <a:bodyPr anchor="b"/>
          <a:lstStyle>
            <a:lvl1pPr algn="ctr">
              <a:defRPr sz="6000"/>
            </a:lvl1pPr>
          </a:lstStyle>
          <a:p>
            <a:r>
              <a:rPr lang="fr-FR" smtClean="0"/>
              <a:t>Modifiez le style du titre</a:t>
            </a:r>
            <a:endParaRPr lang="fr-FR"/>
          </a:p>
        </p:txBody>
      </p:sp>
      <p:sp>
        <p:nvSpPr>
          <p:cNvPr id="3" name="Sous-titr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smtClean="0"/>
              <a:t>Modifier le style des sous-titres du masque</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09/01/2026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577804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09/01/2026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135673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8724900" y="365125"/>
            <a:ext cx="2628900" cy="5811838"/>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838200" y="365125"/>
            <a:ext cx="7734300" cy="5811838"/>
          </a:xfrm>
        </p:spPr>
        <p:txBody>
          <a:bodyPr vert="eaVert"/>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09/01/2026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390479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0D15736E-7333-420E-A29E-C2B4867ABD2D}" type="datetimeFigureOut">
              <a:rPr lang="fr-FR" smtClean="0"/>
              <a:t>09/01/2026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55169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0515600" cy="2852737"/>
          </a:xfrm>
        </p:spPr>
        <p:txBody>
          <a:bodyPr anchor="b"/>
          <a:lstStyle>
            <a:lvl1pPr>
              <a:defRPr sz="6000"/>
            </a:lvl1pPr>
          </a:lstStyle>
          <a:p>
            <a:r>
              <a:rPr lang="fr-FR" smtClean="0"/>
              <a:t>Modifiez le style du titre</a:t>
            </a:r>
            <a:endParaRPr lang="fr-FR"/>
          </a:p>
        </p:txBody>
      </p:sp>
      <p:sp>
        <p:nvSpPr>
          <p:cNvPr id="3" name="Espace réservé du texte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smtClean="0"/>
              <a:t>Modifier les styles du texte du masque</a:t>
            </a:r>
          </a:p>
        </p:txBody>
      </p:sp>
      <p:sp>
        <p:nvSpPr>
          <p:cNvPr id="4" name="Espace réservé de la date 3"/>
          <p:cNvSpPr>
            <a:spLocks noGrp="1"/>
          </p:cNvSpPr>
          <p:nvPr>
            <p:ph type="dt" sz="half" idx="10"/>
          </p:nvPr>
        </p:nvSpPr>
        <p:spPr/>
        <p:txBody>
          <a:bodyPr/>
          <a:lstStyle/>
          <a:p>
            <a:fld id="{0D15736E-7333-420E-A29E-C2B4867ABD2D}" type="datetimeFigureOut">
              <a:rPr lang="fr-FR" smtClean="0"/>
              <a:t>09/01/2026</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806345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838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6172200" y="1825625"/>
            <a:ext cx="5181600" cy="435133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0D15736E-7333-420E-A29E-C2B4867ABD2D}" type="datetimeFigureOut">
              <a:rPr lang="fr-FR" smtClean="0"/>
              <a:t>09/01/2026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3978389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839788" y="365125"/>
            <a:ext cx="10515600" cy="1325563"/>
          </a:xfrm>
        </p:spPr>
        <p:txBody>
          <a:bodyPr/>
          <a:lstStyle/>
          <a:p>
            <a:r>
              <a:rPr lang="fr-FR" smtClean="0"/>
              <a:t>Modifiez le style du titre</a:t>
            </a:r>
            <a:endParaRPr lang="fr-FR"/>
          </a:p>
        </p:txBody>
      </p:sp>
      <p:sp>
        <p:nvSpPr>
          <p:cNvPr id="3" name="Espace réservé du texte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4" name="Espace réservé du contenu 3"/>
          <p:cNvSpPr>
            <a:spLocks noGrp="1"/>
          </p:cNvSpPr>
          <p:nvPr>
            <p:ph sz="half" idx="2"/>
          </p:nvPr>
        </p:nvSpPr>
        <p:spPr>
          <a:xfrm>
            <a:off x="839788" y="2505075"/>
            <a:ext cx="5157787"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Modifier les styles du texte du masque</a:t>
            </a:r>
          </a:p>
        </p:txBody>
      </p:sp>
      <p:sp>
        <p:nvSpPr>
          <p:cNvPr id="6" name="Espace réservé du contenu 5"/>
          <p:cNvSpPr>
            <a:spLocks noGrp="1"/>
          </p:cNvSpPr>
          <p:nvPr>
            <p:ph sz="quarter" idx="4"/>
          </p:nvPr>
        </p:nvSpPr>
        <p:spPr>
          <a:xfrm>
            <a:off x="6172200" y="2505075"/>
            <a:ext cx="5183188" cy="3684588"/>
          </a:xfrm>
        </p:spPr>
        <p:txBody>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0D15736E-7333-420E-A29E-C2B4867ABD2D}" type="datetimeFigureOut">
              <a:rPr lang="fr-FR" smtClean="0"/>
              <a:t>09/01/2026</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2971518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0D15736E-7333-420E-A29E-C2B4867ABD2D}" type="datetimeFigureOut">
              <a:rPr lang="fr-FR" smtClean="0"/>
              <a:t>09/01/2026</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3477642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0D15736E-7333-420E-A29E-C2B4867ABD2D}" type="datetimeFigureOut">
              <a:rPr lang="fr-FR" smtClean="0"/>
              <a:t>09/01/2026</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703911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du conten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09/01/2026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4274860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839788" y="457200"/>
            <a:ext cx="3932237" cy="1600200"/>
          </a:xfrm>
        </p:spPr>
        <p:txBody>
          <a:bodyPr anchor="b"/>
          <a:lstStyle>
            <a:lvl1pPr>
              <a:defRPr sz="3200"/>
            </a:lvl1pPr>
          </a:lstStyle>
          <a:p>
            <a:r>
              <a:rPr lang="fr-FR" smtClean="0"/>
              <a:t>Modifiez le style du titre</a:t>
            </a:r>
            <a:endParaRPr lang="fr-FR"/>
          </a:p>
        </p:txBody>
      </p:sp>
      <p:sp>
        <p:nvSpPr>
          <p:cNvPr id="3" name="Espace réservé pour une imag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smtClean="0"/>
              <a:t>Modifier les styles du texte du masque</a:t>
            </a:r>
          </a:p>
        </p:txBody>
      </p:sp>
      <p:sp>
        <p:nvSpPr>
          <p:cNvPr id="5" name="Espace réservé de la date 4"/>
          <p:cNvSpPr>
            <a:spLocks noGrp="1"/>
          </p:cNvSpPr>
          <p:nvPr>
            <p:ph type="dt" sz="half" idx="10"/>
          </p:nvPr>
        </p:nvSpPr>
        <p:spPr/>
        <p:txBody>
          <a:bodyPr/>
          <a:lstStyle/>
          <a:p>
            <a:fld id="{0D15736E-7333-420E-A29E-C2B4867ABD2D}" type="datetimeFigureOut">
              <a:rPr lang="fr-FR" smtClean="0"/>
              <a:t>09/01/2026</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FD2CB6C4-EB59-490A-B660-3D8CFE432B18}" type="slidenum">
              <a:rPr lang="fr-FR" smtClean="0"/>
              <a:t>‹N°›</a:t>
            </a:fld>
            <a:endParaRPr lang="fr-FR"/>
          </a:p>
        </p:txBody>
      </p:sp>
    </p:spTree>
    <p:extLst>
      <p:ext uri="{BB962C8B-B14F-4D97-AF65-F5344CB8AC3E}">
        <p14:creationId xmlns:p14="http://schemas.microsoft.com/office/powerpoint/2010/main" val="2094342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smtClean="0"/>
              <a:t>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15736E-7333-420E-A29E-C2B4867ABD2D}" type="datetimeFigureOut">
              <a:rPr lang="fr-FR" smtClean="0"/>
              <a:t>09/01/2026</a:t>
            </a:fld>
            <a:endParaRPr lang="fr-FR"/>
          </a:p>
        </p:txBody>
      </p:sp>
      <p:sp>
        <p:nvSpPr>
          <p:cNvPr id="5" name="Espace réservé du pied de page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2CB6C4-EB59-490A-B660-3D8CFE432B18}" type="slidenum">
              <a:rPr lang="fr-FR" smtClean="0"/>
              <a:t>‹N°›</a:t>
            </a:fld>
            <a:endParaRPr lang="fr-FR"/>
          </a:p>
        </p:txBody>
      </p:sp>
    </p:spTree>
    <p:extLst>
      <p:ext uri="{BB962C8B-B14F-4D97-AF65-F5344CB8AC3E}">
        <p14:creationId xmlns:p14="http://schemas.microsoft.com/office/powerpoint/2010/main" val="3035176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1150619" y="5225688"/>
            <a:ext cx="4010025" cy="726281"/>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 name="Rectangle 3"/>
          <p:cNvSpPr/>
          <p:nvPr/>
        </p:nvSpPr>
        <p:spPr>
          <a:xfrm>
            <a:off x="1066800"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14226" y="5249598"/>
            <a:ext cx="646418" cy="694740"/>
          </a:xfrm>
          <a:prstGeom prst="rect">
            <a:avLst/>
          </a:prstGeom>
        </p:spPr>
      </p:pic>
      <p:sp>
        <p:nvSpPr>
          <p:cNvPr id="10" name="ZoneTexte 9"/>
          <p:cNvSpPr txBox="1"/>
          <p:nvPr/>
        </p:nvSpPr>
        <p:spPr>
          <a:xfrm>
            <a:off x="1841495" y="5374951"/>
            <a:ext cx="2694310" cy="569387"/>
          </a:xfrm>
          <a:prstGeom prst="rect">
            <a:avLst/>
          </a:prstGeom>
          <a:noFill/>
        </p:spPr>
        <p:txBody>
          <a:bodyPr wrap="square" rtlCol="0" anchor="ctr">
            <a:spAutoFit/>
          </a:bodyPr>
          <a:lstStyle/>
          <a:p>
            <a:pPr algn="r"/>
            <a:r>
              <a:rPr lang="fr-FR" sz="600" i="1" dirty="0" smtClean="0">
                <a:latin typeface="Marianne" panose="02000000000000000000" pitchFamily="50" charset="0"/>
              </a:rPr>
              <a:t>Etude financée par la </a:t>
            </a:r>
          </a:p>
          <a:p>
            <a:pPr algn="r"/>
            <a:r>
              <a:rPr lang="fr-FR" sz="600" i="1" dirty="0" smtClean="0">
                <a:latin typeface="Marianne" panose="02000000000000000000" pitchFamily="50" charset="0"/>
              </a:rPr>
              <a:t>Direction générale des relations internationales et de la stratégie</a:t>
            </a:r>
          </a:p>
          <a:p>
            <a:pPr algn="r"/>
            <a:endParaRPr lang="fr-FR" sz="700" i="1" dirty="0" smtClean="0">
              <a:latin typeface="Marianne" panose="02000000000000000000" pitchFamily="50" charset="0"/>
            </a:endParaRPr>
          </a:p>
          <a:p>
            <a:pPr algn="r"/>
            <a:r>
              <a:rPr lang="fr-FR" sz="600" i="1" dirty="0" smtClean="0">
                <a:latin typeface="Marianne" panose="02000000000000000000" pitchFamily="50" charset="0"/>
              </a:rPr>
              <a:t>Marché : [REFERENCES]</a:t>
            </a:r>
          </a:p>
          <a:p>
            <a:pPr algn="r"/>
            <a:endParaRPr lang="fr-FR" sz="600" i="1" dirty="0">
              <a:latin typeface="Marianne" panose="02000000000000000000" pitchFamily="50" charset="0"/>
            </a:endParaRPr>
          </a:p>
        </p:txBody>
      </p:sp>
      <p:sp>
        <p:nvSpPr>
          <p:cNvPr id="11" name="Rectangle 10"/>
          <p:cNvSpPr/>
          <p:nvPr/>
        </p:nvSpPr>
        <p:spPr>
          <a:xfrm>
            <a:off x="7083998" y="438150"/>
            <a:ext cx="4162425" cy="5591175"/>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6" name="Rectangle 15"/>
          <p:cNvSpPr/>
          <p:nvPr/>
        </p:nvSpPr>
        <p:spPr>
          <a:xfrm>
            <a:off x="7169940" y="565970"/>
            <a:ext cx="4010025" cy="2009941"/>
          </a:xfrm>
          <a:prstGeom prst="rect">
            <a:avLst/>
          </a:pr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900" b="1" u="sng" dirty="0" smtClean="0">
                <a:solidFill>
                  <a:schemeClr val="tx1"/>
                </a:solidFill>
              </a:rPr>
              <a:t>Avertissement</a:t>
            </a:r>
          </a:p>
          <a:p>
            <a:pPr algn="ctr"/>
            <a:endParaRPr lang="fr-FR" sz="900" b="1" dirty="0" smtClean="0">
              <a:solidFill>
                <a:schemeClr val="tx1"/>
              </a:solidFill>
            </a:endParaRPr>
          </a:p>
          <a:p>
            <a:pPr algn="just"/>
            <a:r>
              <a:rPr lang="fr-FR" sz="900" dirty="0" smtClean="0">
                <a:solidFill>
                  <a:schemeClr val="tx1"/>
                </a:solidFill>
              </a:rPr>
              <a:t>Les opinions et analyses exprimées dans ce livrable n’engagent que la responsabilité de leurs auteurs. Elles ne sauraient représenter ou traduire une prise de position de l’organisme pilote de l’étude, de la Direction générale des relations internationales et de la stratégie ou du ministère des Armées.</a:t>
            </a:r>
          </a:p>
          <a:p>
            <a:pPr algn="just"/>
            <a:endParaRPr lang="fr-FR" sz="900" dirty="0">
              <a:solidFill>
                <a:schemeClr val="tx1"/>
              </a:solidFill>
            </a:endParaRPr>
          </a:p>
          <a:p>
            <a:pPr algn="ctr"/>
            <a:r>
              <a:rPr lang="fr-FR" sz="900" i="1" dirty="0" smtClean="0">
                <a:solidFill>
                  <a:schemeClr val="tx1"/>
                </a:solidFill>
              </a:rPr>
              <a:t>Traduction anglaise.</a:t>
            </a:r>
          </a:p>
          <a:p>
            <a:pPr algn="just"/>
            <a:endParaRPr lang="fr-FR" sz="900" dirty="0" smtClean="0">
              <a:solidFill>
                <a:schemeClr val="tx1"/>
              </a:solidFill>
            </a:endParaRPr>
          </a:p>
        </p:txBody>
      </p:sp>
      <p:sp>
        <p:nvSpPr>
          <p:cNvPr id="17" name="ZoneTexte 16"/>
          <p:cNvSpPr txBox="1"/>
          <p:nvPr/>
        </p:nvSpPr>
        <p:spPr>
          <a:xfrm rot="19575569">
            <a:off x="875245" y="2411717"/>
            <a:ext cx="4598888" cy="769441"/>
          </a:xfrm>
          <a:prstGeom prst="rect">
            <a:avLst/>
          </a:prstGeom>
          <a:noFill/>
        </p:spPr>
        <p:txBody>
          <a:bodyPr wrap="none" rtlCol="0">
            <a:spAutoFit/>
          </a:bodyPr>
          <a:lstStyle/>
          <a:p>
            <a:r>
              <a:rPr lang="fr-FR" sz="4400" i="1" dirty="0" smtClean="0">
                <a:solidFill>
                  <a:schemeClr val="bg1">
                    <a:lumMod val="85000"/>
                  </a:schemeClr>
                </a:solidFill>
              </a:rPr>
              <a:t>Page de couverture</a:t>
            </a:r>
            <a:endParaRPr lang="fr-FR" sz="4400" i="1" dirty="0">
              <a:solidFill>
                <a:schemeClr val="bg1">
                  <a:lumMod val="85000"/>
                </a:schemeClr>
              </a:solidFill>
            </a:endParaRPr>
          </a:p>
        </p:txBody>
      </p:sp>
      <p:sp>
        <p:nvSpPr>
          <p:cNvPr id="18" name="ZoneTexte 17"/>
          <p:cNvSpPr txBox="1"/>
          <p:nvPr/>
        </p:nvSpPr>
        <p:spPr>
          <a:xfrm rot="19575569">
            <a:off x="6901094" y="3110633"/>
            <a:ext cx="4439036" cy="769441"/>
          </a:xfrm>
          <a:prstGeom prst="rect">
            <a:avLst/>
          </a:prstGeom>
          <a:noFill/>
        </p:spPr>
        <p:txBody>
          <a:bodyPr wrap="none" rtlCol="0">
            <a:spAutoFit/>
          </a:bodyPr>
          <a:lstStyle/>
          <a:p>
            <a:r>
              <a:rPr lang="fr-FR" sz="4400" i="1" dirty="0" smtClean="0">
                <a:solidFill>
                  <a:schemeClr val="bg1">
                    <a:lumMod val="85000"/>
                  </a:schemeClr>
                </a:solidFill>
              </a:rPr>
              <a:t>2</a:t>
            </a:r>
            <a:r>
              <a:rPr lang="fr-FR" sz="4400" i="1" baseline="30000" dirty="0" smtClean="0">
                <a:solidFill>
                  <a:schemeClr val="bg1">
                    <a:lumMod val="85000"/>
                  </a:schemeClr>
                </a:solidFill>
              </a:rPr>
              <a:t>e</a:t>
            </a:r>
            <a:r>
              <a:rPr lang="fr-FR" sz="4400" i="1" dirty="0" smtClean="0">
                <a:solidFill>
                  <a:schemeClr val="bg1">
                    <a:lumMod val="85000"/>
                  </a:schemeClr>
                </a:solidFill>
              </a:rPr>
              <a:t> page du livrable</a:t>
            </a:r>
            <a:endParaRPr lang="fr-FR" sz="4400" i="1" dirty="0">
              <a:solidFill>
                <a:schemeClr val="bg1">
                  <a:lumMod val="85000"/>
                </a:schemeClr>
              </a:solidFill>
            </a:endParaRPr>
          </a:p>
        </p:txBody>
      </p:sp>
      <p:pic>
        <p:nvPicPr>
          <p:cNvPr id="12" name="Image 11" descr="cid:image002.png@01DB189C.198457B0"/>
          <p:cNvPicPr/>
          <p:nvPr/>
        </p:nvPicPr>
        <p:blipFill>
          <a:blip r:embed="rId3">
            <a:extLst>
              <a:ext uri="{28A0092B-C50C-407E-A947-70E740481C1C}">
                <a14:useLocalDpi xmlns:a14="http://schemas.microsoft.com/office/drawing/2010/main" val="0"/>
              </a:ext>
            </a:extLst>
          </a:blip>
          <a:srcRect/>
          <a:stretch>
            <a:fillRect/>
          </a:stretch>
        </p:blipFill>
        <p:spPr bwMode="auto">
          <a:xfrm>
            <a:off x="1216656" y="5148332"/>
            <a:ext cx="1140358" cy="631399"/>
          </a:xfrm>
          <a:prstGeom prst="rect">
            <a:avLst/>
          </a:prstGeom>
          <a:noFill/>
          <a:ln>
            <a:noFill/>
          </a:ln>
        </p:spPr>
      </p:pic>
    </p:spTree>
    <p:extLst>
      <p:ext uri="{BB962C8B-B14F-4D97-AF65-F5344CB8AC3E}">
        <p14:creationId xmlns:p14="http://schemas.microsoft.com/office/powerpoint/2010/main" val="374079550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DA01EA3A8B2224891555D63D4D0635F" ma:contentTypeVersion="1" ma:contentTypeDescription="Crée un document." ma:contentTypeScope="" ma:versionID="1f93919ebdef6c74539c3bd1035b65c1">
  <xsd:schema xmlns:xsd="http://www.w3.org/2001/XMLSchema" xmlns:xs="http://www.w3.org/2001/XMLSchema" xmlns:p="http://schemas.microsoft.com/office/2006/metadata/properties" xmlns:ns2="86098e78-bd0d-4f67-a7c6-3acdb378cfc3" targetNamespace="http://schemas.microsoft.com/office/2006/metadata/properties" ma:root="true" ma:fieldsID="add2e841796ad23036e7ed1535b415c9" ns2:_="">
    <xsd:import namespace="86098e78-bd0d-4f67-a7c6-3acdb378cfc3"/>
    <xsd:element name="properties">
      <xsd:complexType>
        <xsd:sequence>
          <xsd:element name="documentManagement">
            <xsd:complexType>
              <xsd:all>
                <xsd:element ref="ns2: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98e78-bd0d-4f67-a7c6-3acdb378cfc3"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7B71AE6-ED3E-49D5-A1E9-62AE48CDCE6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098e78-bd0d-4f67-a7c6-3acdb378cfc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958B711-F04A-4609-ABCB-06A9D10C3FE0}">
  <ds:schemaRefs>
    <ds:schemaRef ds:uri="http://purl.org/dc/terms/"/>
    <ds:schemaRef ds:uri="http://schemas.microsoft.com/office/2006/documentManagement/types"/>
    <ds:schemaRef ds:uri="86098e78-bd0d-4f67-a7c6-3acdb378cfc3"/>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75EF4CB-51C3-4C78-862B-87D363F7C65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38</TotalTime>
  <Words>78</Words>
  <Application>Microsoft Office PowerPoint</Application>
  <PresentationFormat>Grand écran</PresentationFormat>
  <Paragraphs>11</Paragraphs>
  <Slides>1</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1</vt:i4>
      </vt:variant>
    </vt:vector>
  </HeadingPairs>
  <TitlesOfParts>
    <vt:vector size="6" baseType="lpstr">
      <vt:lpstr>Arial</vt:lpstr>
      <vt:lpstr>Calibri</vt:lpstr>
      <vt:lpstr>Calibri Light</vt:lpstr>
      <vt:lpstr>Marianne</vt:lpstr>
      <vt:lpstr>Thème Office</vt:lpstr>
      <vt:lpstr>Présentation PowerPoint</vt:lpstr>
    </vt:vector>
  </TitlesOfParts>
  <Company>Ministère des Armées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LE PORT Thomas ASC NIV 1 OA</dc:creator>
  <cp:lastModifiedBy>PEYRICAL Raphael ASC NIV 1 OA</cp:lastModifiedBy>
  <cp:revision>16</cp:revision>
  <dcterms:created xsi:type="dcterms:W3CDTF">2024-11-26T13:43:32Z</dcterms:created>
  <dcterms:modified xsi:type="dcterms:W3CDTF">2026-01-09T09:52:35Z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0x010100BDA01EA3A8B2224891555D63D4D0635F</vt:lpwstr>
  </property>
</Properties>
</file>