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1" r:id="rId3"/>
  </p:sldMasterIdLst>
  <p:notesMasterIdLst>
    <p:notesMasterId r:id="rId16"/>
  </p:notesMasterIdLst>
  <p:handoutMasterIdLst>
    <p:handoutMasterId r:id="rId17"/>
  </p:handout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pos="6834" userDrawn="1">
          <p15:clr>
            <a:srgbClr val="A4A3A4"/>
          </p15:clr>
        </p15:guide>
        <p15:guide id="4" orient="horz" pos="50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1D1D"/>
    <a:srgbClr val="53565A"/>
    <a:srgbClr val="E8E8E8"/>
    <a:srgbClr val="F9423A"/>
    <a:srgbClr val="E5BC26"/>
    <a:srgbClr val="FF7768"/>
    <a:srgbClr val="FC4236"/>
    <a:srgbClr val="FC4237"/>
    <a:srgbClr val="FF4438"/>
    <a:srgbClr val="DBDB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8CF4519-0BEA-43F7-83A0-44DC924E145F}" v="18" dt="2026-02-18T16:25:46.5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3184" autoAdjust="0"/>
  </p:normalViewPr>
  <p:slideViewPr>
    <p:cSldViewPr snapToGrid="0">
      <p:cViewPr>
        <p:scale>
          <a:sx n="92" d="100"/>
          <a:sy n="92" d="100"/>
        </p:scale>
        <p:origin x="96" y="96"/>
      </p:cViewPr>
      <p:guideLst>
        <p:guide pos="211"/>
        <p:guide pos="6834"/>
        <p:guide orient="horz" pos="50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1468" y="6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microsoft.com/office/2015/10/relationships/revisionInfo" Target="revisionInfo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ïcha BENZAID" userId="c2f56604-5af4-4b7c-a052-96729d776518" providerId="ADAL" clId="{B7363151-7F60-4A78-A290-EE8184363D7B}"/>
    <pc:docChg chg="undo custSel modSld">
      <pc:chgData name="Aïcha BENZAID" userId="c2f56604-5af4-4b7c-a052-96729d776518" providerId="ADAL" clId="{B7363151-7F60-4A78-A290-EE8184363D7B}" dt="2026-02-18T16:25:46.519" v="211"/>
      <pc:docMkLst>
        <pc:docMk/>
      </pc:docMkLst>
      <pc:sldChg chg="modSp mod">
        <pc:chgData name="Aïcha BENZAID" userId="c2f56604-5af4-4b7c-a052-96729d776518" providerId="ADAL" clId="{B7363151-7F60-4A78-A290-EE8184363D7B}" dt="2026-02-18T16:23:48.212" v="140" actId="14100"/>
        <pc:sldMkLst>
          <pc:docMk/>
          <pc:sldMk cId="1797462886" sldId="257"/>
        </pc:sldMkLst>
        <pc:spChg chg="mod">
          <ac:chgData name="Aïcha BENZAID" userId="c2f56604-5af4-4b7c-a052-96729d776518" providerId="ADAL" clId="{B7363151-7F60-4A78-A290-EE8184363D7B}" dt="2026-02-18T16:23:42.830" v="139" actId="14100"/>
          <ac:spMkLst>
            <pc:docMk/>
            <pc:sldMk cId="1797462886" sldId="257"/>
            <ac:spMk id="3" creationId="{C118FC38-3D45-E148-80D7-F323A122FBC7}"/>
          </ac:spMkLst>
        </pc:spChg>
        <pc:spChg chg="mod">
          <ac:chgData name="Aïcha BENZAID" userId="c2f56604-5af4-4b7c-a052-96729d776518" providerId="ADAL" clId="{B7363151-7F60-4A78-A290-EE8184363D7B}" dt="2026-02-18T16:23:48.212" v="140" actId="14100"/>
          <ac:spMkLst>
            <pc:docMk/>
            <pc:sldMk cId="1797462886" sldId="257"/>
            <ac:spMk id="4" creationId="{DAD5453D-F6FC-414A-85EC-5289E42094F5}"/>
          </ac:spMkLst>
        </pc:spChg>
      </pc:sldChg>
      <pc:sldChg chg="addSp delSp modSp mod">
        <pc:chgData name="Aïcha BENZAID" userId="c2f56604-5af4-4b7c-a052-96729d776518" providerId="ADAL" clId="{B7363151-7F60-4A78-A290-EE8184363D7B}" dt="2026-02-18T16:23:53.724" v="142"/>
        <pc:sldMkLst>
          <pc:docMk/>
          <pc:sldMk cId="460050076" sldId="258"/>
        </pc:sldMkLst>
        <pc:spChg chg="del mod">
          <ac:chgData name="Aïcha BENZAID" userId="c2f56604-5af4-4b7c-a052-96729d776518" providerId="ADAL" clId="{B7363151-7F60-4A78-A290-EE8184363D7B}" dt="2026-02-18T16:22:35.438" v="108" actId="478"/>
          <ac:spMkLst>
            <pc:docMk/>
            <pc:sldMk cId="460050076" sldId="258"/>
            <ac:spMk id="3" creationId="{4F3FAB2D-1CB3-57E7-D4DA-35371C70C48F}"/>
          </ac:spMkLst>
        </pc:spChg>
        <pc:spChg chg="del mod">
          <ac:chgData name="Aïcha BENZAID" userId="c2f56604-5af4-4b7c-a052-96729d776518" providerId="ADAL" clId="{B7363151-7F60-4A78-A290-EE8184363D7B}" dt="2026-02-18T16:22:35.438" v="108" actId="478"/>
          <ac:spMkLst>
            <pc:docMk/>
            <pc:sldMk cId="460050076" sldId="258"/>
            <ac:spMk id="4" creationId="{0AA1EA8F-8807-F8D3-E59D-CAF06D470982}"/>
          </ac:spMkLst>
        </pc:spChg>
        <pc:spChg chg="add del mod">
          <ac:chgData name="Aïcha BENZAID" userId="c2f56604-5af4-4b7c-a052-96729d776518" providerId="ADAL" clId="{B7363151-7F60-4A78-A290-EE8184363D7B}" dt="2026-02-18T16:23:53.269" v="141" actId="478"/>
          <ac:spMkLst>
            <pc:docMk/>
            <pc:sldMk cId="460050076" sldId="258"/>
            <ac:spMk id="6" creationId="{CD25D2D7-228F-1E70-3D47-0296763CCADE}"/>
          </ac:spMkLst>
        </pc:spChg>
        <pc:spChg chg="add mod">
          <ac:chgData name="Aïcha BENZAID" userId="c2f56604-5af4-4b7c-a052-96729d776518" providerId="ADAL" clId="{B7363151-7F60-4A78-A290-EE8184363D7B}" dt="2026-02-18T16:23:53.724" v="142"/>
          <ac:spMkLst>
            <pc:docMk/>
            <pc:sldMk cId="460050076" sldId="258"/>
            <ac:spMk id="7" creationId="{1A1379AD-45F5-3FA0-BC95-00064BE782A7}"/>
          </ac:spMkLst>
        </pc:spChg>
        <pc:spChg chg="add mod">
          <ac:chgData name="Aïcha BENZAID" userId="c2f56604-5af4-4b7c-a052-96729d776518" providerId="ADAL" clId="{B7363151-7F60-4A78-A290-EE8184363D7B}" dt="2026-02-18T16:23:53.724" v="142"/>
          <ac:spMkLst>
            <pc:docMk/>
            <pc:sldMk cId="460050076" sldId="258"/>
            <ac:spMk id="8" creationId="{A6BC7E59-83DB-59B4-2DCB-E975B6C30E5C}"/>
          </ac:spMkLst>
        </pc:spChg>
      </pc:sldChg>
      <pc:sldChg chg="addSp delSp modSp mod">
        <pc:chgData name="Aïcha BENZAID" userId="c2f56604-5af4-4b7c-a052-96729d776518" providerId="ADAL" clId="{B7363151-7F60-4A78-A290-EE8184363D7B}" dt="2026-02-18T16:23:59.574" v="144"/>
        <pc:sldMkLst>
          <pc:docMk/>
          <pc:sldMk cId="1042854537" sldId="259"/>
        </pc:sldMkLst>
        <pc:spChg chg="del">
          <ac:chgData name="Aïcha BENZAID" userId="c2f56604-5af4-4b7c-a052-96729d776518" providerId="ADAL" clId="{B7363151-7F60-4A78-A290-EE8184363D7B}" dt="2026-02-18T16:22:40.480" v="110" actId="478"/>
          <ac:spMkLst>
            <pc:docMk/>
            <pc:sldMk cId="1042854537" sldId="259"/>
            <ac:spMk id="3" creationId="{07D451DD-2C20-ECF4-CE1A-1C0E803948B1}"/>
          </ac:spMkLst>
        </pc:spChg>
        <pc:spChg chg="del">
          <ac:chgData name="Aïcha BENZAID" userId="c2f56604-5af4-4b7c-a052-96729d776518" providerId="ADAL" clId="{B7363151-7F60-4A78-A290-EE8184363D7B}" dt="2026-02-18T16:22:38.680" v="109" actId="478"/>
          <ac:spMkLst>
            <pc:docMk/>
            <pc:sldMk cId="1042854537" sldId="259"/>
            <ac:spMk id="4" creationId="{4971BDA8-CF2E-1C1C-9C54-1D1DA01334F3}"/>
          </ac:spMkLst>
        </pc:spChg>
        <pc:spChg chg="add del mod">
          <ac:chgData name="Aïcha BENZAID" userId="c2f56604-5af4-4b7c-a052-96729d776518" providerId="ADAL" clId="{B7363151-7F60-4A78-A290-EE8184363D7B}" dt="2026-02-18T16:23:58.898" v="143" actId="478"/>
          <ac:spMkLst>
            <pc:docMk/>
            <pc:sldMk cId="1042854537" sldId="259"/>
            <ac:spMk id="6" creationId="{BDB1D702-6F53-E822-6381-625EAD3479C8}"/>
          </ac:spMkLst>
        </pc:spChg>
        <pc:spChg chg="add mod">
          <ac:chgData name="Aïcha BENZAID" userId="c2f56604-5af4-4b7c-a052-96729d776518" providerId="ADAL" clId="{B7363151-7F60-4A78-A290-EE8184363D7B}" dt="2026-02-18T16:23:59.574" v="144"/>
          <ac:spMkLst>
            <pc:docMk/>
            <pc:sldMk cId="1042854537" sldId="259"/>
            <ac:spMk id="7" creationId="{5E9EE949-82D8-5CB3-FDFA-5B8598B7328D}"/>
          </ac:spMkLst>
        </pc:spChg>
        <pc:spChg chg="add mod">
          <ac:chgData name="Aïcha BENZAID" userId="c2f56604-5af4-4b7c-a052-96729d776518" providerId="ADAL" clId="{B7363151-7F60-4A78-A290-EE8184363D7B}" dt="2026-02-18T16:23:59.574" v="144"/>
          <ac:spMkLst>
            <pc:docMk/>
            <pc:sldMk cId="1042854537" sldId="259"/>
            <ac:spMk id="8" creationId="{9D3409A6-1E53-4C3F-9DC6-9B7DA9119287}"/>
          </ac:spMkLst>
        </pc:spChg>
      </pc:sldChg>
      <pc:sldChg chg="addSp delSp modSp mod">
        <pc:chgData name="Aïcha BENZAID" userId="c2f56604-5af4-4b7c-a052-96729d776518" providerId="ADAL" clId="{B7363151-7F60-4A78-A290-EE8184363D7B}" dt="2026-02-18T16:24:40.724" v="155" actId="14100"/>
        <pc:sldMkLst>
          <pc:docMk/>
          <pc:sldMk cId="1361234572" sldId="260"/>
        </pc:sldMkLst>
        <pc:spChg chg="del">
          <ac:chgData name="Aïcha BENZAID" userId="c2f56604-5af4-4b7c-a052-96729d776518" providerId="ADAL" clId="{B7363151-7F60-4A78-A290-EE8184363D7B}" dt="2026-02-18T16:22:42.250" v="111" actId="478"/>
          <ac:spMkLst>
            <pc:docMk/>
            <pc:sldMk cId="1361234572" sldId="260"/>
            <ac:spMk id="3" creationId="{D99291E8-C9B8-54DF-647A-2CA795C6696D}"/>
          </ac:spMkLst>
        </pc:spChg>
        <pc:spChg chg="del">
          <ac:chgData name="Aïcha BENZAID" userId="c2f56604-5af4-4b7c-a052-96729d776518" providerId="ADAL" clId="{B7363151-7F60-4A78-A290-EE8184363D7B}" dt="2026-02-18T16:22:44.528" v="112" actId="478"/>
          <ac:spMkLst>
            <pc:docMk/>
            <pc:sldMk cId="1361234572" sldId="260"/>
            <ac:spMk id="4" creationId="{C0FEB4B7-8D3A-9C0F-0B4A-7F8C35B323A5}"/>
          </ac:spMkLst>
        </pc:spChg>
        <pc:spChg chg="add del mod">
          <ac:chgData name="Aïcha BENZAID" userId="c2f56604-5af4-4b7c-a052-96729d776518" providerId="ADAL" clId="{B7363151-7F60-4A78-A290-EE8184363D7B}" dt="2026-02-18T16:24:06.508" v="145" actId="478"/>
          <ac:spMkLst>
            <pc:docMk/>
            <pc:sldMk cId="1361234572" sldId="260"/>
            <ac:spMk id="6" creationId="{247C4127-B8E5-EA51-067B-C23DBF9AC8EE}"/>
          </ac:spMkLst>
        </pc:spChg>
        <pc:spChg chg="add mod">
          <ac:chgData name="Aïcha BENZAID" userId="c2f56604-5af4-4b7c-a052-96729d776518" providerId="ADAL" clId="{B7363151-7F60-4A78-A290-EE8184363D7B}" dt="2026-02-18T16:24:40.724" v="155" actId="14100"/>
          <ac:spMkLst>
            <pc:docMk/>
            <pc:sldMk cId="1361234572" sldId="260"/>
            <ac:spMk id="7" creationId="{76629D05-4E8C-6384-3B0D-3950D020E7AF}"/>
          </ac:spMkLst>
        </pc:spChg>
        <pc:spChg chg="add mod">
          <ac:chgData name="Aïcha BENZAID" userId="c2f56604-5af4-4b7c-a052-96729d776518" providerId="ADAL" clId="{B7363151-7F60-4A78-A290-EE8184363D7B}" dt="2026-02-18T16:24:36.461" v="154" actId="14100"/>
          <ac:spMkLst>
            <pc:docMk/>
            <pc:sldMk cId="1361234572" sldId="260"/>
            <ac:spMk id="8" creationId="{B289F838-B452-C798-3FDB-B4E397359F54}"/>
          </ac:spMkLst>
        </pc:spChg>
      </pc:sldChg>
      <pc:sldChg chg="addSp delSp modSp mod">
        <pc:chgData name="Aïcha BENZAID" userId="c2f56604-5af4-4b7c-a052-96729d776518" providerId="ADAL" clId="{B7363151-7F60-4A78-A290-EE8184363D7B}" dt="2026-02-18T16:24:50.763" v="156"/>
        <pc:sldMkLst>
          <pc:docMk/>
          <pc:sldMk cId="54026749" sldId="261"/>
        </pc:sldMkLst>
        <pc:spChg chg="del">
          <ac:chgData name="Aïcha BENZAID" userId="c2f56604-5af4-4b7c-a052-96729d776518" providerId="ADAL" clId="{B7363151-7F60-4A78-A290-EE8184363D7B}" dt="2026-02-18T16:22:48.994" v="113" actId="478"/>
          <ac:spMkLst>
            <pc:docMk/>
            <pc:sldMk cId="54026749" sldId="261"/>
            <ac:spMk id="3" creationId="{9E6919DD-8E54-5E0B-2389-2E76E98DB93F}"/>
          </ac:spMkLst>
        </pc:spChg>
        <pc:spChg chg="del">
          <ac:chgData name="Aïcha BENZAID" userId="c2f56604-5af4-4b7c-a052-96729d776518" providerId="ADAL" clId="{B7363151-7F60-4A78-A290-EE8184363D7B}" dt="2026-02-18T16:22:51.460" v="115" actId="478"/>
          <ac:spMkLst>
            <pc:docMk/>
            <pc:sldMk cId="54026749" sldId="261"/>
            <ac:spMk id="4" creationId="{B64F146F-36CF-EA77-5D1A-BA56030143E0}"/>
          </ac:spMkLst>
        </pc:spChg>
        <pc:spChg chg="add del mod">
          <ac:chgData name="Aïcha BENZAID" userId="c2f56604-5af4-4b7c-a052-96729d776518" providerId="ADAL" clId="{B7363151-7F60-4A78-A290-EE8184363D7B}" dt="2026-02-18T16:22:50.564" v="114" actId="478"/>
          <ac:spMkLst>
            <pc:docMk/>
            <pc:sldMk cId="54026749" sldId="261"/>
            <ac:spMk id="6" creationId="{AEF429A9-9F9C-D8AF-48B6-C0DDFC4E0A4C}"/>
          </ac:spMkLst>
        </pc:spChg>
        <pc:spChg chg="add mod">
          <ac:chgData name="Aïcha BENZAID" userId="c2f56604-5af4-4b7c-a052-96729d776518" providerId="ADAL" clId="{B7363151-7F60-4A78-A290-EE8184363D7B}" dt="2026-02-18T16:24:50.763" v="156"/>
          <ac:spMkLst>
            <pc:docMk/>
            <pc:sldMk cId="54026749" sldId="261"/>
            <ac:spMk id="7" creationId="{1482F026-A06F-9E43-2C08-C95A907C201D}"/>
          </ac:spMkLst>
        </pc:spChg>
        <pc:spChg chg="add mod">
          <ac:chgData name="Aïcha BENZAID" userId="c2f56604-5af4-4b7c-a052-96729d776518" providerId="ADAL" clId="{B7363151-7F60-4A78-A290-EE8184363D7B}" dt="2026-02-18T16:24:50.763" v="156"/>
          <ac:spMkLst>
            <pc:docMk/>
            <pc:sldMk cId="54026749" sldId="261"/>
            <ac:spMk id="8" creationId="{971F5DEC-F24C-9884-49BD-A1897E5B30BD}"/>
          </ac:spMkLst>
        </pc:spChg>
      </pc:sldChg>
      <pc:sldChg chg="addSp delSp modSp mod">
        <pc:chgData name="Aïcha BENZAID" userId="c2f56604-5af4-4b7c-a052-96729d776518" providerId="ADAL" clId="{B7363151-7F60-4A78-A290-EE8184363D7B}" dt="2026-02-18T16:24:52.179" v="157"/>
        <pc:sldMkLst>
          <pc:docMk/>
          <pc:sldMk cId="79908536" sldId="262"/>
        </pc:sldMkLst>
        <pc:spChg chg="del">
          <ac:chgData name="Aïcha BENZAID" userId="c2f56604-5af4-4b7c-a052-96729d776518" providerId="ADAL" clId="{B7363151-7F60-4A78-A290-EE8184363D7B}" dt="2026-02-18T16:22:55.227" v="116" actId="478"/>
          <ac:spMkLst>
            <pc:docMk/>
            <pc:sldMk cId="79908536" sldId="262"/>
            <ac:spMk id="3" creationId="{1889FE29-8EC5-4624-850F-B4974676E523}"/>
          </ac:spMkLst>
        </pc:spChg>
        <pc:spChg chg="del">
          <ac:chgData name="Aïcha BENZAID" userId="c2f56604-5af4-4b7c-a052-96729d776518" providerId="ADAL" clId="{B7363151-7F60-4A78-A290-EE8184363D7B}" dt="2026-02-18T16:22:57.610" v="118" actId="478"/>
          <ac:spMkLst>
            <pc:docMk/>
            <pc:sldMk cId="79908536" sldId="262"/>
            <ac:spMk id="4" creationId="{A874DF60-9744-CF5B-5C47-852F7FFA7296}"/>
          </ac:spMkLst>
        </pc:spChg>
        <pc:spChg chg="add del mod">
          <ac:chgData name="Aïcha BENZAID" userId="c2f56604-5af4-4b7c-a052-96729d776518" providerId="ADAL" clId="{B7363151-7F60-4A78-A290-EE8184363D7B}" dt="2026-02-18T16:22:56.754" v="117" actId="478"/>
          <ac:spMkLst>
            <pc:docMk/>
            <pc:sldMk cId="79908536" sldId="262"/>
            <ac:spMk id="6" creationId="{6690A417-93D2-7587-51F2-9B529BAB52B9}"/>
          </ac:spMkLst>
        </pc:spChg>
        <pc:spChg chg="add mod">
          <ac:chgData name="Aïcha BENZAID" userId="c2f56604-5af4-4b7c-a052-96729d776518" providerId="ADAL" clId="{B7363151-7F60-4A78-A290-EE8184363D7B}" dt="2026-02-18T16:24:52.179" v="157"/>
          <ac:spMkLst>
            <pc:docMk/>
            <pc:sldMk cId="79908536" sldId="262"/>
            <ac:spMk id="7" creationId="{C8426259-DEF5-9C2D-38FE-8EEE80FE8FE2}"/>
          </ac:spMkLst>
        </pc:spChg>
        <pc:spChg chg="add mod">
          <ac:chgData name="Aïcha BENZAID" userId="c2f56604-5af4-4b7c-a052-96729d776518" providerId="ADAL" clId="{B7363151-7F60-4A78-A290-EE8184363D7B}" dt="2026-02-18T16:24:52.179" v="157"/>
          <ac:spMkLst>
            <pc:docMk/>
            <pc:sldMk cId="79908536" sldId="262"/>
            <ac:spMk id="8" creationId="{12881BC3-F5F5-4DB3-6880-58625FDFA843}"/>
          </ac:spMkLst>
        </pc:spChg>
      </pc:sldChg>
      <pc:sldChg chg="addSp delSp modSp mod">
        <pc:chgData name="Aïcha BENZAID" userId="c2f56604-5af4-4b7c-a052-96729d776518" providerId="ADAL" clId="{B7363151-7F60-4A78-A290-EE8184363D7B}" dt="2026-02-18T16:25:21.979" v="180"/>
        <pc:sldMkLst>
          <pc:docMk/>
          <pc:sldMk cId="3634564552" sldId="263"/>
        </pc:sldMkLst>
        <pc:spChg chg="del">
          <ac:chgData name="Aïcha BENZAID" userId="c2f56604-5af4-4b7c-a052-96729d776518" providerId="ADAL" clId="{B7363151-7F60-4A78-A290-EE8184363D7B}" dt="2026-02-18T16:23:00.107" v="119" actId="478"/>
          <ac:spMkLst>
            <pc:docMk/>
            <pc:sldMk cId="3634564552" sldId="263"/>
            <ac:spMk id="3" creationId="{6E6DB14C-6850-E591-FF4F-83A9CA27E94D}"/>
          </ac:spMkLst>
        </pc:spChg>
        <pc:spChg chg="del">
          <ac:chgData name="Aïcha BENZAID" userId="c2f56604-5af4-4b7c-a052-96729d776518" providerId="ADAL" clId="{B7363151-7F60-4A78-A290-EE8184363D7B}" dt="2026-02-18T16:23:02.026" v="121" actId="478"/>
          <ac:spMkLst>
            <pc:docMk/>
            <pc:sldMk cId="3634564552" sldId="263"/>
            <ac:spMk id="4" creationId="{33C24870-D7FA-EBBD-5F88-8A43C0B63A73}"/>
          </ac:spMkLst>
        </pc:spChg>
        <pc:spChg chg="add del mod">
          <ac:chgData name="Aïcha BENZAID" userId="c2f56604-5af4-4b7c-a052-96729d776518" providerId="ADAL" clId="{B7363151-7F60-4A78-A290-EE8184363D7B}" dt="2026-02-18T16:23:01.355" v="120" actId="478"/>
          <ac:spMkLst>
            <pc:docMk/>
            <pc:sldMk cId="3634564552" sldId="263"/>
            <ac:spMk id="6" creationId="{AD0DB7A1-4CE0-91C6-95A9-2130EE45982C}"/>
          </ac:spMkLst>
        </pc:spChg>
        <pc:spChg chg="add mod">
          <ac:chgData name="Aïcha BENZAID" userId="c2f56604-5af4-4b7c-a052-96729d776518" providerId="ADAL" clId="{B7363151-7F60-4A78-A290-EE8184363D7B}" dt="2026-02-18T16:25:14.902" v="179" actId="20577"/>
          <ac:spMkLst>
            <pc:docMk/>
            <pc:sldMk cId="3634564552" sldId="263"/>
            <ac:spMk id="7" creationId="{11823F9E-BA3B-6BF4-F336-13EAA1DC7D09}"/>
          </ac:spMkLst>
        </pc:spChg>
        <pc:spChg chg="add mod">
          <ac:chgData name="Aïcha BENZAID" userId="c2f56604-5af4-4b7c-a052-96729d776518" providerId="ADAL" clId="{B7363151-7F60-4A78-A290-EE8184363D7B}" dt="2026-02-18T16:25:21.979" v="180"/>
          <ac:spMkLst>
            <pc:docMk/>
            <pc:sldMk cId="3634564552" sldId="263"/>
            <ac:spMk id="8" creationId="{A18D3792-C190-250F-8CDB-35863305B73B}"/>
          </ac:spMkLst>
        </pc:spChg>
      </pc:sldChg>
      <pc:sldChg chg="addSp delSp modSp mod">
        <pc:chgData name="Aïcha BENZAID" userId="c2f56604-5af4-4b7c-a052-96729d776518" providerId="ADAL" clId="{B7363151-7F60-4A78-A290-EE8184363D7B}" dt="2026-02-18T16:25:26.845" v="181"/>
        <pc:sldMkLst>
          <pc:docMk/>
          <pc:sldMk cId="1106811184" sldId="264"/>
        </pc:sldMkLst>
        <pc:spChg chg="del">
          <ac:chgData name="Aïcha BENZAID" userId="c2f56604-5af4-4b7c-a052-96729d776518" providerId="ADAL" clId="{B7363151-7F60-4A78-A290-EE8184363D7B}" dt="2026-02-18T16:23:04.748" v="122" actId="478"/>
          <ac:spMkLst>
            <pc:docMk/>
            <pc:sldMk cId="1106811184" sldId="264"/>
            <ac:spMk id="3" creationId="{4E8D18A7-036A-7944-A081-A94BE6A36686}"/>
          </ac:spMkLst>
        </pc:spChg>
        <pc:spChg chg="del">
          <ac:chgData name="Aïcha BENZAID" userId="c2f56604-5af4-4b7c-a052-96729d776518" providerId="ADAL" clId="{B7363151-7F60-4A78-A290-EE8184363D7B}" dt="2026-02-18T16:23:06.711" v="124" actId="478"/>
          <ac:spMkLst>
            <pc:docMk/>
            <pc:sldMk cId="1106811184" sldId="264"/>
            <ac:spMk id="4" creationId="{82431BA3-4D67-ADD6-CE0F-F1EBD0996A73}"/>
          </ac:spMkLst>
        </pc:spChg>
        <pc:spChg chg="add del mod">
          <ac:chgData name="Aïcha BENZAID" userId="c2f56604-5af4-4b7c-a052-96729d776518" providerId="ADAL" clId="{B7363151-7F60-4A78-A290-EE8184363D7B}" dt="2026-02-18T16:23:05.999" v="123" actId="478"/>
          <ac:spMkLst>
            <pc:docMk/>
            <pc:sldMk cId="1106811184" sldId="264"/>
            <ac:spMk id="6" creationId="{F049740B-F603-9F69-49CA-6C10CD871A8A}"/>
          </ac:spMkLst>
        </pc:spChg>
        <pc:spChg chg="add mod">
          <ac:chgData name="Aïcha BENZAID" userId="c2f56604-5af4-4b7c-a052-96729d776518" providerId="ADAL" clId="{B7363151-7F60-4A78-A290-EE8184363D7B}" dt="2026-02-18T16:25:26.845" v="181"/>
          <ac:spMkLst>
            <pc:docMk/>
            <pc:sldMk cId="1106811184" sldId="264"/>
            <ac:spMk id="7" creationId="{D482A1D1-9FC4-6C03-7CAF-91E59B11D093}"/>
          </ac:spMkLst>
        </pc:spChg>
        <pc:spChg chg="add mod">
          <ac:chgData name="Aïcha BENZAID" userId="c2f56604-5af4-4b7c-a052-96729d776518" providerId="ADAL" clId="{B7363151-7F60-4A78-A290-EE8184363D7B}" dt="2026-02-18T16:25:26.845" v="181"/>
          <ac:spMkLst>
            <pc:docMk/>
            <pc:sldMk cId="1106811184" sldId="264"/>
            <ac:spMk id="8" creationId="{0FB76E8B-7B5D-C455-CE4B-EA806BB74B86}"/>
          </ac:spMkLst>
        </pc:spChg>
      </pc:sldChg>
      <pc:sldChg chg="addSp delSp modSp mod">
        <pc:chgData name="Aïcha BENZAID" userId="c2f56604-5af4-4b7c-a052-96729d776518" providerId="ADAL" clId="{B7363151-7F60-4A78-A290-EE8184363D7B}" dt="2026-02-18T16:25:28.538" v="182"/>
        <pc:sldMkLst>
          <pc:docMk/>
          <pc:sldMk cId="1146034846" sldId="265"/>
        </pc:sldMkLst>
        <pc:spChg chg="del">
          <ac:chgData name="Aïcha BENZAID" userId="c2f56604-5af4-4b7c-a052-96729d776518" providerId="ADAL" clId="{B7363151-7F60-4A78-A290-EE8184363D7B}" dt="2026-02-18T16:23:09.614" v="125" actId="478"/>
          <ac:spMkLst>
            <pc:docMk/>
            <pc:sldMk cId="1146034846" sldId="265"/>
            <ac:spMk id="3" creationId="{4DC0E513-78A2-7271-48A3-BC153CCB8890}"/>
          </ac:spMkLst>
        </pc:spChg>
        <pc:spChg chg="del">
          <ac:chgData name="Aïcha BENZAID" userId="c2f56604-5af4-4b7c-a052-96729d776518" providerId="ADAL" clId="{B7363151-7F60-4A78-A290-EE8184363D7B}" dt="2026-02-18T16:23:11.978" v="127" actId="478"/>
          <ac:spMkLst>
            <pc:docMk/>
            <pc:sldMk cId="1146034846" sldId="265"/>
            <ac:spMk id="4" creationId="{E23D6A3F-C039-AD62-3007-C3E99116CAB4}"/>
          </ac:spMkLst>
        </pc:spChg>
        <pc:spChg chg="add del mod">
          <ac:chgData name="Aïcha BENZAID" userId="c2f56604-5af4-4b7c-a052-96729d776518" providerId="ADAL" clId="{B7363151-7F60-4A78-A290-EE8184363D7B}" dt="2026-02-18T16:23:11.056" v="126" actId="478"/>
          <ac:spMkLst>
            <pc:docMk/>
            <pc:sldMk cId="1146034846" sldId="265"/>
            <ac:spMk id="6" creationId="{391D00D3-F6E6-1F9A-1774-0EE4E9C5F643}"/>
          </ac:spMkLst>
        </pc:spChg>
        <pc:spChg chg="add mod">
          <ac:chgData name="Aïcha BENZAID" userId="c2f56604-5af4-4b7c-a052-96729d776518" providerId="ADAL" clId="{B7363151-7F60-4A78-A290-EE8184363D7B}" dt="2026-02-18T16:25:28.538" v="182"/>
          <ac:spMkLst>
            <pc:docMk/>
            <pc:sldMk cId="1146034846" sldId="265"/>
            <ac:spMk id="7" creationId="{D88E91C0-DBF8-5F8E-EE6A-A086CA09FB0C}"/>
          </ac:spMkLst>
        </pc:spChg>
        <pc:spChg chg="add mod">
          <ac:chgData name="Aïcha BENZAID" userId="c2f56604-5af4-4b7c-a052-96729d776518" providerId="ADAL" clId="{B7363151-7F60-4A78-A290-EE8184363D7B}" dt="2026-02-18T16:25:28.538" v="182"/>
          <ac:spMkLst>
            <pc:docMk/>
            <pc:sldMk cId="1146034846" sldId="265"/>
            <ac:spMk id="8" creationId="{D0B1E084-A969-D867-EAA8-2E8937C127FC}"/>
          </ac:spMkLst>
        </pc:spChg>
      </pc:sldChg>
      <pc:sldChg chg="addSp delSp modSp mod">
        <pc:chgData name="Aïcha BENZAID" userId="c2f56604-5af4-4b7c-a052-96729d776518" providerId="ADAL" clId="{B7363151-7F60-4A78-A290-EE8184363D7B}" dt="2026-02-18T16:25:40.601" v="209" actId="20577"/>
        <pc:sldMkLst>
          <pc:docMk/>
          <pc:sldMk cId="2927485972" sldId="266"/>
        </pc:sldMkLst>
        <pc:spChg chg="del">
          <ac:chgData name="Aïcha BENZAID" userId="c2f56604-5af4-4b7c-a052-96729d776518" providerId="ADAL" clId="{B7363151-7F60-4A78-A290-EE8184363D7B}" dt="2026-02-18T16:23:14.273" v="128" actId="478"/>
          <ac:spMkLst>
            <pc:docMk/>
            <pc:sldMk cId="2927485972" sldId="266"/>
            <ac:spMk id="3" creationId="{EF1D0900-73BC-DCE5-2E55-151B5D1AFE46}"/>
          </ac:spMkLst>
        </pc:spChg>
        <pc:spChg chg="del">
          <ac:chgData name="Aïcha BENZAID" userId="c2f56604-5af4-4b7c-a052-96729d776518" providerId="ADAL" clId="{B7363151-7F60-4A78-A290-EE8184363D7B}" dt="2026-02-18T16:23:16.436" v="130" actId="478"/>
          <ac:spMkLst>
            <pc:docMk/>
            <pc:sldMk cId="2927485972" sldId="266"/>
            <ac:spMk id="4" creationId="{318D5814-08F1-3002-4A5A-B63402665B43}"/>
          </ac:spMkLst>
        </pc:spChg>
        <pc:spChg chg="add del mod">
          <ac:chgData name="Aïcha BENZAID" userId="c2f56604-5af4-4b7c-a052-96729d776518" providerId="ADAL" clId="{B7363151-7F60-4A78-A290-EE8184363D7B}" dt="2026-02-18T16:23:15.612" v="129" actId="478"/>
          <ac:spMkLst>
            <pc:docMk/>
            <pc:sldMk cId="2927485972" sldId="266"/>
            <ac:spMk id="6" creationId="{7A5E474D-A7B4-3BF5-F3DA-1764FA5C8B70}"/>
          </ac:spMkLst>
        </pc:spChg>
        <pc:spChg chg="add mod">
          <ac:chgData name="Aïcha BENZAID" userId="c2f56604-5af4-4b7c-a052-96729d776518" providerId="ADAL" clId="{B7363151-7F60-4A78-A290-EE8184363D7B}" dt="2026-02-18T16:25:40.601" v="209" actId="20577"/>
          <ac:spMkLst>
            <pc:docMk/>
            <pc:sldMk cId="2927485972" sldId="266"/>
            <ac:spMk id="7" creationId="{D4DEDFE6-C5A3-F201-C9D3-859B9DFC0310}"/>
          </ac:spMkLst>
        </pc:spChg>
        <pc:spChg chg="add mod">
          <ac:chgData name="Aïcha BENZAID" userId="c2f56604-5af4-4b7c-a052-96729d776518" providerId="ADAL" clId="{B7363151-7F60-4A78-A290-EE8184363D7B}" dt="2026-02-18T16:25:30.105" v="183"/>
          <ac:spMkLst>
            <pc:docMk/>
            <pc:sldMk cId="2927485972" sldId="266"/>
            <ac:spMk id="8" creationId="{848F7384-E1D1-7460-20CC-84E6CD032FD6}"/>
          </ac:spMkLst>
        </pc:spChg>
      </pc:sldChg>
      <pc:sldChg chg="addSp delSp modSp mod">
        <pc:chgData name="Aïcha BENZAID" userId="c2f56604-5af4-4b7c-a052-96729d776518" providerId="ADAL" clId="{B7363151-7F60-4A78-A290-EE8184363D7B}" dt="2026-02-18T16:25:44.501" v="210"/>
        <pc:sldMkLst>
          <pc:docMk/>
          <pc:sldMk cId="3012279769" sldId="267"/>
        </pc:sldMkLst>
        <pc:spChg chg="del mod">
          <ac:chgData name="Aïcha BENZAID" userId="c2f56604-5af4-4b7c-a052-96729d776518" providerId="ADAL" clId="{B7363151-7F60-4A78-A290-EE8184363D7B}" dt="2026-02-18T16:23:18.914" v="132" actId="478"/>
          <ac:spMkLst>
            <pc:docMk/>
            <pc:sldMk cId="3012279769" sldId="267"/>
            <ac:spMk id="3" creationId="{9AAD8855-3D29-A34A-9CA1-B0135146EEE1}"/>
          </ac:spMkLst>
        </pc:spChg>
        <pc:spChg chg="del">
          <ac:chgData name="Aïcha BENZAID" userId="c2f56604-5af4-4b7c-a052-96729d776518" providerId="ADAL" clId="{B7363151-7F60-4A78-A290-EE8184363D7B}" dt="2026-02-18T16:23:21.090" v="134" actId="478"/>
          <ac:spMkLst>
            <pc:docMk/>
            <pc:sldMk cId="3012279769" sldId="267"/>
            <ac:spMk id="4" creationId="{3A39CAF3-7791-0EE8-2726-4B856A1FFD6E}"/>
          </ac:spMkLst>
        </pc:spChg>
        <pc:spChg chg="add del mod">
          <ac:chgData name="Aïcha BENZAID" userId="c2f56604-5af4-4b7c-a052-96729d776518" providerId="ADAL" clId="{B7363151-7F60-4A78-A290-EE8184363D7B}" dt="2026-02-18T16:23:20.264" v="133" actId="478"/>
          <ac:spMkLst>
            <pc:docMk/>
            <pc:sldMk cId="3012279769" sldId="267"/>
            <ac:spMk id="6" creationId="{9CE6BCC4-DF24-2D4A-8494-B88F4DE79718}"/>
          </ac:spMkLst>
        </pc:spChg>
        <pc:spChg chg="add mod">
          <ac:chgData name="Aïcha BENZAID" userId="c2f56604-5af4-4b7c-a052-96729d776518" providerId="ADAL" clId="{B7363151-7F60-4A78-A290-EE8184363D7B}" dt="2026-02-18T16:25:44.501" v="210"/>
          <ac:spMkLst>
            <pc:docMk/>
            <pc:sldMk cId="3012279769" sldId="267"/>
            <ac:spMk id="7" creationId="{3AAF22E8-AF1C-699D-5B0F-4D2A373C93D0}"/>
          </ac:spMkLst>
        </pc:spChg>
        <pc:spChg chg="add mod">
          <ac:chgData name="Aïcha BENZAID" userId="c2f56604-5af4-4b7c-a052-96729d776518" providerId="ADAL" clId="{B7363151-7F60-4A78-A290-EE8184363D7B}" dt="2026-02-18T16:25:44.501" v="210"/>
          <ac:spMkLst>
            <pc:docMk/>
            <pc:sldMk cId="3012279769" sldId="267"/>
            <ac:spMk id="8" creationId="{B4289651-5D3F-035A-2424-445B3F9356C8}"/>
          </ac:spMkLst>
        </pc:spChg>
      </pc:sldChg>
      <pc:sldChg chg="addSp delSp modSp mod">
        <pc:chgData name="Aïcha BENZAID" userId="c2f56604-5af4-4b7c-a052-96729d776518" providerId="ADAL" clId="{B7363151-7F60-4A78-A290-EE8184363D7B}" dt="2026-02-18T16:25:46.519" v="211"/>
        <pc:sldMkLst>
          <pc:docMk/>
          <pc:sldMk cId="744798206" sldId="268"/>
        </pc:sldMkLst>
        <pc:spChg chg="del">
          <ac:chgData name="Aïcha BENZAID" userId="c2f56604-5af4-4b7c-a052-96729d776518" providerId="ADAL" clId="{B7363151-7F60-4A78-A290-EE8184363D7B}" dt="2026-02-18T16:23:24.855" v="135" actId="478"/>
          <ac:spMkLst>
            <pc:docMk/>
            <pc:sldMk cId="744798206" sldId="268"/>
            <ac:spMk id="3" creationId="{6354F2BF-0668-9412-B7D9-06FF096E2C31}"/>
          </ac:spMkLst>
        </pc:spChg>
        <pc:spChg chg="del">
          <ac:chgData name="Aïcha BENZAID" userId="c2f56604-5af4-4b7c-a052-96729d776518" providerId="ADAL" clId="{B7363151-7F60-4A78-A290-EE8184363D7B}" dt="2026-02-18T16:23:26.800" v="137" actId="478"/>
          <ac:spMkLst>
            <pc:docMk/>
            <pc:sldMk cId="744798206" sldId="268"/>
            <ac:spMk id="4" creationId="{A861856F-B2BE-BEE0-FFA5-0E0867827CC4}"/>
          </ac:spMkLst>
        </pc:spChg>
        <pc:spChg chg="add del mod">
          <ac:chgData name="Aïcha BENZAID" userId="c2f56604-5af4-4b7c-a052-96729d776518" providerId="ADAL" clId="{B7363151-7F60-4A78-A290-EE8184363D7B}" dt="2026-02-18T16:23:26.093" v="136" actId="478"/>
          <ac:spMkLst>
            <pc:docMk/>
            <pc:sldMk cId="744798206" sldId="268"/>
            <ac:spMk id="6" creationId="{7A99C9A0-53C4-68C7-1DC6-7732E930146A}"/>
          </ac:spMkLst>
        </pc:spChg>
        <pc:spChg chg="add mod">
          <ac:chgData name="Aïcha BENZAID" userId="c2f56604-5af4-4b7c-a052-96729d776518" providerId="ADAL" clId="{B7363151-7F60-4A78-A290-EE8184363D7B}" dt="2026-02-18T16:25:46.519" v="211"/>
          <ac:spMkLst>
            <pc:docMk/>
            <pc:sldMk cId="744798206" sldId="268"/>
            <ac:spMk id="7" creationId="{8997DC20-B83D-B91B-5CC8-59CEAFCEA46E}"/>
          </ac:spMkLst>
        </pc:spChg>
        <pc:spChg chg="add mod">
          <ac:chgData name="Aïcha BENZAID" userId="c2f56604-5af4-4b7c-a052-96729d776518" providerId="ADAL" clId="{B7363151-7F60-4A78-A290-EE8184363D7B}" dt="2026-02-18T16:25:46.519" v="211"/>
          <ac:spMkLst>
            <pc:docMk/>
            <pc:sldMk cId="744798206" sldId="268"/>
            <ac:spMk id="8" creationId="{F639F747-92E6-0D43-FB7D-F541CBE230C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EFAB77E1-6308-4025-A396-8FACD78A126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EDD62F3-89F7-4C8A-923C-5732F14A87F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B32F55-9AB4-4B7F-972D-C3D5256C4E55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0BFCFA8-C804-4868-A949-C6EEFE8B051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0F29143-0243-4E27-A432-5ED1192D27E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AB78F-D26E-47FB-B7F8-E049D951BF8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59097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 Light" panose="020B0502040204020203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 Light" panose="020B0502040204020203" pitchFamily="34" charset="0"/>
              </a:defRPr>
            </a:lvl1pPr>
          </a:lstStyle>
          <a:p>
            <a:fld id="{5D971959-953B-463E-BAAE-BE8CB048C413}" type="datetimeFigureOut">
              <a:rPr lang="fr-FR" smtClean="0"/>
              <a:pPr/>
              <a:t>18/02/2026</a:t>
            </a:fld>
            <a:endParaRPr lang="fr-FR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Segoe UI Light" panose="020B0502040204020203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 Light" panose="020B0502040204020203" pitchFamily="34" charset="0"/>
              </a:defRPr>
            </a:lvl1pPr>
          </a:lstStyle>
          <a:p>
            <a:fld id="{01BB0138-77EE-466A-BAEB-47D907700EE9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653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 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E76DF01C-244D-451B-904D-FD6297B9DC80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8205896" y="3937157"/>
            <a:ext cx="3778250" cy="280782"/>
          </a:xfrm>
        </p:spPr>
        <p:txBody>
          <a:bodyPr lIns="0">
            <a:spAutoFit/>
          </a:bodyPr>
          <a:lstStyle>
            <a:lvl1pPr marL="0" indent="0" algn="r">
              <a:buNone/>
              <a:defRPr lang="fr-FR" sz="1800" kern="1200" cap="all" baseline="0" dirty="0">
                <a:solidFill>
                  <a:schemeClr val="tx1"/>
                </a:solidFill>
                <a:latin typeface="+mn-lt"/>
                <a:ea typeface="Segoe UI Black" panose="020B0A02040204020203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noProof="0" dirty="0"/>
              <a:t>NAME OF THE PROJECT</a:t>
            </a:r>
            <a:endParaRPr lang="fr-FR"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4301DEAD-E507-4E7A-818D-80C350512F6A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8205896" y="4691788"/>
            <a:ext cx="3778250" cy="249620"/>
          </a:xfrm>
        </p:spPr>
        <p:txBody>
          <a:bodyPr lIns="0">
            <a:spAutoFit/>
          </a:bodyPr>
          <a:lstStyle>
            <a:lvl1pPr marL="0" indent="0" algn="r">
              <a:buNone/>
              <a:defRPr lang="fr-FR" sz="1600" kern="1200" dirty="0">
                <a:solidFill>
                  <a:schemeClr val="tx1"/>
                </a:solidFill>
                <a:latin typeface="+mn-lt"/>
                <a:ea typeface="Segoe UI Black" panose="020B0A02040204020203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noProof="0" dirty="0"/>
              <a:t>Name or type of document</a:t>
            </a:r>
            <a:endParaRPr lang="fr-FR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91B5EE93-E9A5-4A28-83F7-9C48D8931D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18800" y="6356350"/>
            <a:ext cx="127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B704F-A6F1-47D0-8B68-C3A3A81432E2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336FC32-0933-493F-BB23-3F561F75BF29}"/>
              </a:ext>
            </a:extLst>
          </p:cNvPr>
          <p:cNvSpPr/>
          <p:nvPr userDrawn="1"/>
        </p:nvSpPr>
        <p:spPr>
          <a:xfrm>
            <a:off x="623248" y="6268872"/>
            <a:ext cx="2950467" cy="552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53BA707F-121C-4EFB-8E55-55ED1CA0FF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05896" y="2852524"/>
            <a:ext cx="3778250" cy="1080000"/>
          </a:xfrm>
        </p:spPr>
        <p:txBody>
          <a:bodyPr lIns="0" tIns="0" rIns="0" bIns="0" anchor="b">
            <a:normAutofit/>
          </a:bodyPr>
          <a:lstStyle>
            <a:lvl1pPr algn="r">
              <a:defRPr kumimoji="0" lang="fr-FR" sz="2800" b="0" i="0" u="none" strike="noStrike" kern="1200" cap="all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defRPr>
            </a:lvl1pPr>
          </a:lstStyle>
          <a:p>
            <a:r>
              <a:rPr lang="fr-FR" noProof="0" dirty="0"/>
              <a:t>CUSTOMER NAME</a:t>
            </a:r>
            <a:endParaRPr lang="fr-FR"/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E73345B3-9EAB-43E9-BFF6-1158DA22855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205896" y="5008191"/>
            <a:ext cx="3778250" cy="249620"/>
          </a:xfrm>
        </p:spPr>
        <p:txBody>
          <a:bodyPr lIns="0">
            <a:spAutoFit/>
          </a:bodyPr>
          <a:lstStyle>
            <a:lvl1pPr marL="0" indent="0" algn="r">
              <a:buNone/>
              <a:defRPr lang="fr-FR" sz="1600" kern="1200" dirty="0">
                <a:solidFill>
                  <a:srgbClr val="F9423A"/>
                </a:solidFill>
                <a:latin typeface="+mn-lt"/>
                <a:ea typeface="Segoe UI Black" panose="020B0A02040204020203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noProof="0"/>
              <a:t>Date</a:t>
            </a:r>
            <a:endParaRPr lang="fr-FR"/>
          </a:p>
        </p:txBody>
      </p:sp>
      <p:grpSp>
        <p:nvGrpSpPr>
          <p:cNvPr id="10" name="Graphic 13">
            <a:extLst>
              <a:ext uri="{FF2B5EF4-FFF2-40B4-BE49-F238E27FC236}">
                <a16:creationId xmlns:a16="http://schemas.microsoft.com/office/drawing/2014/main" id="{A218A423-2498-422B-867B-D8217478588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323306" y="798996"/>
            <a:ext cx="7545331" cy="6022800"/>
            <a:chOff x="5363412" y="2862262"/>
            <a:chExt cx="1463346" cy="1123950"/>
          </a:xfrm>
          <a:solidFill>
            <a:schemeClr val="accent1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32E7436-B3C1-448C-9168-D475105436FD}"/>
                </a:ext>
              </a:extLst>
            </p:cNvPr>
            <p:cNvSpPr/>
            <p:nvPr userDrawn="1"/>
          </p:nvSpPr>
          <p:spPr>
            <a:xfrm>
              <a:off x="5363412" y="2862262"/>
              <a:ext cx="293238" cy="1123950"/>
            </a:xfrm>
            <a:custGeom>
              <a:avLst/>
              <a:gdLst>
                <a:gd name="connsiteX0" fmla="*/ 280035 w 285750"/>
                <a:gd name="connsiteY0" fmla="*/ 0 h 1123950"/>
                <a:gd name="connsiteX1" fmla="*/ 289465 w 285750"/>
                <a:gd name="connsiteY1" fmla="*/ 0 h 1123950"/>
                <a:gd name="connsiteX2" fmla="*/ 289465 w 285750"/>
                <a:gd name="connsiteY2" fmla="*/ 1130332 h 1123950"/>
                <a:gd name="connsiteX3" fmla="*/ 280035 w 285750"/>
                <a:gd name="connsiteY3" fmla="*/ 1130332 h 1123950"/>
                <a:gd name="connsiteX4" fmla="*/ 9430 w 285750"/>
                <a:gd name="connsiteY4" fmla="*/ 1130332 h 1123950"/>
                <a:gd name="connsiteX5" fmla="*/ 9430 w 285750"/>
                <a:gd name="connsiteY5" fmla="*/ 0 h 1123950"/>
                <a:gd name="connsiteX6" fmla="*/ 0 w 285750"/>
                <a:gd name="connsiteY6" fmla="*/ 0 h 1123950"/>
                <a:gd name="connsiteX7" fmla="*/ 9430 w 285750"/>
                <a:gd name="connsiteY7" fmla="*/ 0 h 112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750" h="1123950">
                  <a:moveTo>
                    <a:pt x="280035" y="0"/>
                  </a:moveTo>
                  <a:cubicBezTo>
                    <a:pt x="285243" y="0"/>
                    <a:pt x="289465" y="0"/>
                    <a:pt x="289465" y="0"/>
                  </a:cubicBezTo>
                  <a:lnTo>
                    <a:pt x="289465" y="1130332"/>
                  </a:lnTo>
                  <a:cubicBezTo>
                    <a:pt x="289465" y="1130332"/>
                    <a:pt x="285243" y="1130332"/>
                    <a:pt x="280035" y="1130332"/>
                  </a:cubicBezTo>
                  <a:lnTo>
                    <a:pt x="9430" y="1130332"/>
                  </a:lnTo>
                  <a:lnTo>
                    <a:pt x="9430" y="0"/>
                  </a:lnTo>
                  <a:cubicBezTo>
                    <a:pt x="4222" y="0"/>
                    <a:pt x="0" y="0"/>
                    <a:pt x="0" y="0"/>
                  </a:cubicBezTo>
                  <a:cubicBezTo>
                    <a:pt x="0" y="0"/>
                    <a:pt x="4222" y="0"/>
                    <a:pt x="9430" y="0"/>
                  </a:cubicBezTo>
                  <a:close/>
                </a:path>
              </a:pathLst>
            </a:custGeom>
            <a:blipFill>
              <a:blip r:embed="rId2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2690"/>
              </a:stretch>
            </a:blip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12" name="Freeform: Shape 13">
              <a:extLst>
                <a:ext uri="{FF2B5EF4-FFF2-40B4-BE49-F238E27FC236}">
                  <a16:creationId xmlns:a16="http://schemas.microsoft.com/office/drawing/2014/main" id="{71CDCBD6-057D-482E-AFC1-73C77A35F86C}"/>
                </a:ext>
              </a:extLst>
            </p:cNvPr>
            <p:cNvSpPr/>
            <p:nvPr/>
          </p:nvSpPr>
          <p:spPr>
            <a:xfrm>
              <a:off x="5769483" y="2862262"/>
              <a:ext cx="1057275" cy="1123950"/>
            </a:xfrm>
            <a:custGeom>
              <a:avLst/>
              <a:gdLst>
                <a:gd name="connsiteX0" fmla="*/ 1053084 w 1057275"/>
                <a:gd name="connsiteY0" fmla="*/ 0 h 1123950"/>
                <a:gd name="connsiteX1" fmla="*/ 698849 w 1057275"/>
                <a:gd name="connsiteY1" fmla="*/ 0 h 1123950"/>
                <a:gd name="connsiteX2" fmla="*/ 694277 w 1057275"/>
                <a:gd name="connsiteY2" fmla="*/ 1715 h 1123950"/>
                <a:gd name="connsiteX3" fmla="*/ 182309 w 1057275"/>
                <a:gd name="connsiteY3" fmla="*/ 447675 h 1123950"/>
                <a:gd name="connsiteX4" fmla="*/ 177641 w 1057275"/>
                <a:gd name="connsiteY4" fmla="*/ 449390 h 1123950"/>
                <a:gd name="connsiteX5" fmla="*/ 7049 w 1057275"/>
                <a:gd name="connsiteY5" fmla="*/ 449390 h 1123950"/>
                <a:gd name="connsiteX6" fmla="*/ 0 w 1057275"/>
                <a:gd name="connsiteY6" fmla="*/ 456438 h 1123950"/>
                <a:gd name="connsiteX7" fmla="*/ 0 w 1057275"/>
                <a:gd name="connsiteY7" fmla="*/ 673418 h 1123950"/>
                <a:gd name="connsiteX8" fmla="*/ 7049 w 1057275"/>
                <a:gd name="connsiteY8" fmla="*/ 680466 h 1123950"/>
                <a:gd name="connsiteX9" fmla="*/ 177641 w 1057275"/>
                <a:gd name="connsiteY9" fmla="*/ 680466 h 1123950"/>
                <a:gd name="connsiteX10" fmla="*/ 182309 w 1057275"/>
                <a:gd name="connsiteY10" fmla="*/ 682276 h 1123950"/>
                <a:gd name="connsiteX11" fmla="*/ 694277 w 1057275"/>
                <a:gd name="connsiteY11" fmla="*/ 1128522 h 1123950"/>
                <a:gd name="connsiteX12" fmla="*/ 698849 w 1057275"/>
                <a:gd name="connsiteY12" fmla="*/ 1130332 h 1123950"/>
                <a:gd name="connsiteX13" fmla="*/ 1053084 w 1057275"/>
                <a:gd name="connsiteY13" fmla="*/ 1130332 h 1123950"/>
                <a:gd name="connsiteX14" fmla="*/ 1060192 w 1057275"/>
                <a:gd name="connsiteY14" fmla="*/ 1123344 h 1123950"/>
                <a:gd name="connsiteX15" fmla="*/ 1057751 w 1057275"/>
                <a:gd name="connsiteY15" fmla="*/ 1117950 h 1123950"/>
                <a:gd name="connsiteX16" fmla="*/ 433864 w 1057275"/>
                <a:gd name="connsiteY16" fmla="*/ 570453 h 1123950"/>
                <a:gd name="connsiteX17" fmla="*/ 433094 w 1057275"/>
                <a:gd name="connsiteY17" fmla="*/ 560649 h 1123950"/>
                <a:gd name="connsiteX18" fmla="*/ 433864 w 1057275"/>
                <a:gd name="connsiteY18" fmla="*/ 559880 h 1123950"/>
                <a:gd name="connsiteX19" fmla="*/ 1057751 w 1057275"/>
                <a:gd name="connsiteY19" fmla="*/ 12383 h 1123950"/>
                <a:gd name="connsiteX20" fmla="*/ 1058478 w 1057275"/>
                <a:gd name="connsiteY20" fmla="*/ 2441 h 1123950"/>
                <a:gd name="connsiteX21" fmla="*/ 1053084 w 1057275"/>
                <a:gd name="connsiteY21" fmla="*/ 0 h 112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57275" h="1123950">
                  <a:moveTo>
                    <a:pt x="1053084" y="0"/>
                  </a:moveTo>
                  <a:lnTo>
                    <a:pt x="698849" y="0"/>
                  </a:lnTo>
                  <a:cubicBezTo>
                    <a:pt x="697167" y="-9"/>
                    <a:pt x="695539" y="602"/>
                    <a:pt x="694277" y="1715"/>
                  </a:cubicBezTo>
                  <a:lnTo>
                    <a:pt x="182309" y="447675"/>
                  </a:lnTo>
                  <a:cubicBezTo>
                    <a:pt x="181022" y="448810"/>
                    <a:pt x="179357" y="449422"/>
                    <a:pt x="177641" y="449390"/>
                  </a:cubicBezTo>
                  <a:lnTo>
                    <a:pt x="7049" y="449390"/>
                  </a:lnTo>
                  <a:cubicBezTo>
                    <a:pt x="3156" y="449390"/>
                    <a:pt x="0" y="452546"/>
                    <a:pt x="0" y="456438"/>
                  </a:cubicBezTo>
                  <a:lnTo>
                    <a:pt x="0" y="673418"/>
                  </a:lnTo>
                  <a:cubicBezTo>
                    <a:pt x="0" y="677311"/>
                    <a:pt x="3156" y="680466"/>
                    <a:pt x="7049" y="680466"/>
                  </a:cubicBezTo>
                  <a:lnTo>
                    <a:pt x="177641" y="680466"/>
                  </a:lnTo>
                  <a:cubicBezTo>
                    <a:pt x="179368" y="680469"/>
                    <a:pt x="181031" y="681114"/>
                    <a:pt x="182309" y="682276"/>
                  </a:cubicBezTo>
                  <a:lnTo>
                    <a:pt x="694277" y="1128522"/>
                  </a:lnTo>
                  <a:cubicBezTo>
                    <a:pt x="695530" y="1129662"/>
                    <a:pt x="697156" y="1130306"/>
                    <a:pt x="698849" y="1130332"/>
                  </a:cubicBezTo>
                  <a:lnTo>
                    <a:pt x="1053084" y="1130332"/>
                  </a:lnTo>
                  <a:cubicBezTo>
                    <a:pt x="1056977" y="1130365"/>
                    <a:pt x="1060159" y="1127236"/>
                    <a:pt x="1060192" y="1123344"/>
                  </a:cubicBezTo>
                  <a:cubicBezTo>
                    <a:pt x="1060210" y="1121275"/>
                    <a:pt x="1059317" y="1119302"/>
                    <a:pt x="1057751" y="1117950"/>
                  </a:cubicBezTo>
                  <a:lnTo>
                    <a:pt x="433864" y="570453"/>
                  </a:lnTo>
                  <a:cubicBezTo>
                    <a:pt x="430944" y="567958"/>
                    <a:pt x="430600" y="563569"/>
                    <a:pt x="433094" y="560649"/>
                  </a:cubicBezTo>
                  <a:cubicBezTo>
                    <a:pt x="433330" y="560373"/>
                    <a:pt x="433588" y="560116"/>
                    <a:pt x="433864" y="559880"/>
                  </a:cubicBezTo>
                  <a:lnTo>
                    <a:pt x="1057751" y="12383"/>
                  </a:lnTo>
                  <a:cubicBezTo>
                    <a:pt x="1060697" y="9838"/>
                    <a:pt x="1061023" y="5387"/>
                    <a:pt x="1058478" y="2441"/>
                  </a:cubicBezTo>
                  <a:cubicBezTo>
                    <a:pt x="1057126" y="875"/>
                    <a:pt x="1055153" y="-17"/>
                    <a:pt x="1053084" y="0"/>
                  </a:cubicBezTo>
                  <a:close/>
                </a:path>
              </a:pathLst>
            </a:cu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5884E205-FD5E-41BE-9290-5A4D85BA77F4}"/>
              </a:ext>
            </a:extLst>
          </p:cNvPr>
          <p:cNvSpPr/>
          <p:nvPr userDrawn="1"/>
        </p:nvSpPr>
        <p:spPr>
          <a:xfrm>
            <a:off x="339559" y="800099"/>
            <a:ext cx="36000" cy="6058800"/>
          </a:xfrm>
          <a:prstGeom prst="rect">
            <a:avLst/>
          </a:prstGeom>
          <a:solidFill>
            <a:srgbClr val="F942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18" name="Picture 3">
            <a:extLst>
              <a:ext uri="{FF2B5EF4-FFF2-40B4-BE49-F238E27FC236}">
                <a16:creationId xmlns:a16="http://schemas.microsoft.com/office/drawing/2014/main" id="{1E794C56-6523-4CEC-A29C-DE0D6C7A9D8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255" y="377456"/>
            <a:ext cx="1584000" cy="356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148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9AC0F67-CF68-7649-A9BF-A5133D0498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A16EDBE-FE28-EB42-8353-C2B19F7E10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8377E85-BA5D-7542-86A9-DD67F803A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3CA6F-8723-E442-A7BF-212D1BD1CD22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C88AB83-0C9A-CC4A-B9B9-DD5A3AC68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DEF03B5-F6A0-F946-B601-F18B3F011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E5C3D-07EB-4945-99E3-08B5E6F65E4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5629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 de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322768-16DF-4034-BEBF-1532805790C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941888" y="0"/>
            <a:ext cx="7250112" cy="6858000"/>
          </a:xfrm>
          <a:solidFill>
            <a:schemeClr val="accent3"/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fr-FR" sz="1600"/>
            </a:lvl1pPr>
          </a:lstStyle>
          <a:p>
            <a:pPr lvl="0" algn="ctr"/>
            <a:endParaRPr lang="fr-FR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E76DF01C-244D-451B-904D-FD6297B9DC80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769938" y="3022761"/>
            <a:ext cx="3778250" cy="280782"/>
          </a:xfrm>
        </p:spPr>
        <p:txBody>
          <a:bodyPr lIns="0">
            <a:spAutoFit/>
          </a:bodyPr>
          <a:lstStyle>
            <a:lvl1pPr marL="0" indent="0">
              <a:buNone/>
              <a:defRPr lang="fr-FR" sz="1800" kern="1200" cap="all" baseline="0" dirty="0">
                <a:solidFill>
                  <a:schemeClr val="tx1"/>
                </a:solidFill>
                <a:latin typeface="+mn-lt"/>
                <a:ea typeface="Segoe UI Black" panose="020B0A02040204020203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noProof="0" dirty="0"/>
              <a:t>NAME OF THE PROJECT</a:t>
            </a:r>
            <a:endParaRPr lang="fr-FR"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4301DEAD-E507-4E7A-818D-80C350512F6A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769938" y="3777392"/>
            <a:ext cx="3778250" cy="249620"/>
          </a:xfrm>
        </p:spPr>
        <p:txBody>
          <a:bodyPr lIns="0">
            <a:spAutoFit/>
          </a:bodyPr>
          <a:lstStyle>
            <a:lvl1pPr marL="0" indent="0">
              <a:buNone/>
              <a:defRPr lang="fr-FR" sz="1600" kern="1200" dirty="0">
                <a:solidFill>
                  <a:schemeClr val="tx1"/>
                </a:solidFill>
                <a:latin typeface="+mn-lt"/>
                <a:ea typeface="Segoe UI Black" panose="020B0A02040204020203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noProof="0" dirty="0"/>
              <a:t>Name or type of document</a:t>
            </a:r>
            <a:endParaRPr lang="fr-FR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91B5EE93-E9A5-4A28-83F7-9C48D8931D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18800" y="6356350"/>
            <a:ext cx="127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B704F-A6F1-47D0-8B68-C3A3A81432E2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53BA707F-121C-4EFB-8E55-55ED1CA0FF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9938" y="1938128"/>
            <a:ext cx="3778250" cy="1080000"/>
          </a:xfrm>
        </p:spPr>
        <p:txBody>
          <a:bodyPr lIns="0" tIns="0" rIns="0" bIns="0" anchor="b">
            <a:normAutofit/>
          </a:bodyPr>
          <a:lstStyle>
            <a:lvl1pPr>
              <a:defRPr kumimoji="0" lang="fr-FR" sz="2800" b="0" i="0" u="none" strike="noStrike" kern="1200" cap="all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defRPr>
            </a:lvl1pPr>
          </a:lstStyle>
          <a:p>
            <a:r>
              <a:rPr lang="fr-FR" noProof="0" dirty="0"/>
              <a:t>CUSTOMER NAME</a:t>
            </a:r>
            <a:endParaRPr lang="fr-FR"/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E73345B3-9EAB-43E9-BFF6-1158DA22855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9938" y="4093795"/>
            <a:ext cx="3778250" cy="249620"/>
          </a:xfrm>
        </p:spPr>
        <p:txBody>
          <a:bodyPr lIns="0">
            <a:spAutoFit/>
          </a:bodyPr>
          <a:lstStyle>
            <a:lvl1pPr marL="0" indent="0">
              <a:buNone/>
              <a:defRPr lang="fr-FR" sz="1600" kern="1200" dirty="0">
                <a:solidFill>
                  <a:srgbClr val="F9423A"/>
                </a:solidFill>
                <a:latin typeface="+mn-lt"/>
                <a:ea typeface="Segoe UI Black" panose="020B0A02040204020203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noProof="0"/>
              <a:t>Date</a:t>
            </a:r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5CC1D81-A402-4D99-9FAE-64612AF08022}"/>
              </a:ext>
            </a:extLst>
          </p:cNvPr>
          <p:cNvSpPr/>
          <p:nvPr userDrawn="1"/>
        </p:nvSpPr>
        <p:spPr>
          <a:xfrm>
            <a:off x="339559" y="800099"/>
            <a:ext cx="36000" cy="6058800"/>
          </a:xfrm>
          <a:prstGeom prst="rect">
            <a:avLst/>
          </a:prstGeom>
          <a:solidFill>
            <a:srgbClr val="F942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1889312474" name="Rectangle 4" descr="{&quot;templafy&quot;:{&quot;id&quot;:&quot;0f7a7a88-fb4f-46a7-9967-12a055ff4bec&quot;}}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000" y="378000"/>
            <a:ext cx="1581525" cy="35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043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 sans photo">
    <p:bg>
      <p:bgPr>
        <a:solidFill>
          <a:srgbClr val="1D1D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69D8173-093D-4BB1-9E07-94E872CF12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970" y="425229"/>
            <a:ext cx="1512000" cy="286389"/>
          </a:xfrm>
          <a:prstGeom prst="rect">
            <a:avLst/>
          </a:prstGeom>
        </p:spPr>
      </p:pic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7E79CA00-DD93-4BBC-8653-4432ECAE28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18800" y="6356350"/>
            <a:ext cx="127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87B704F-A6F1-47D0-8B68-C3A3A81432E2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F2B7B568-82B2-4874-AC53-1917815C0B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9938" y="3022761"/>
            <a:ext cx="3778250" cy="280782"/>
          </a:xfrm>
        </p:spPr>
        <p:txBody>
          <a:bodyPr lIns="0">
            <a:spAutoFit/>
          </a:bodyPr>
          <a:lstStyle>
            <a:lvl1pPr marL="0" indent="0">
              <a:buNone/>
              <a:defRPr lang="fr-FR" sz="1800" kern="1200" cap="all" baseline="0" dirty="0">
                <a:solidFill>
                  <a:schemeClr val="bg1"/>
                </a:solidFill>
                <a:latin typeface="+mn-lt"/>
                <a:ea typeface="Segoe UI Black" panose="020B0A02040204020203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noProof="0" dirty="0"/>
              <a:t>NAME OF THE PROJECT</a:t>
            </a:r>
            <a:endParaRPr lang="fr-FR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8042CEB9-0F46-4779-8BED-9657674A558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9938" y="3777392"/>
            <a:ext cx="3778250" cy="249620"/>
          </a:xfrm>
        </p:spPr>
        <p:txBody>
          <a:bodyPr lIns="0">
            <a:spAutoFit/>
          </a:bodyPr>
          <a:lstStyle>
            <a:lvl1pPr marL="0" indent="0">
              <a:buNone/>
              <a:defRPr lang="fr-FR" sz="1600" kern="1200" dirty="0">
                <a:solidFill>
                  <a:schemeClr val="bg1"/>
                </a:solidFill>
                <a:latin typeface="+mn-lt"/>
                <a:ea typeface="Segoe UI Black" panose="020B0A02040204020203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noProof="0" dirty="0"/>
              <a:t>Name or type of document</a:t>
            </a:r>
            <a:endParaRPr lang="fr-FR"/>
          </a:p>
        </p:txBody>
      </p:sp>
      <p:sp>
        <p:nvSpPr>
          <p:cNvPr id="16" name="Title 6">
            <a:extLst>
              <a:ext uri="{FF2B5EF4-FFF2-40B4-BE49-F238E27FC236}">
                <a16:creationId xmlns:a16="http://schemas.microsoft.com/office/drawing/2014/main" id="{7981FF54-E854-4DFE-9F58-57881340FA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9938" y="1938128"/>
            <a:ext cx="3778250" cy="1080000"/>
          </a:xfrm>
        </p:spPr>
        <p:txBody>
          <a:bodyPr lIns="0" tIns="0" rIns="0" bIns="0" anchor="b">
            <a:normAutofit/>
          </a:bodyPr>
          <a:lstStyle>
            <a:lvl1pPr>
              <a:defRPr kumimoji="0" lang="fr-FR" sz="2800" b="0" i="0" u="none" strike="noStrike" kern="1200" cap="all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defRPr>
            </a:lvl1pPr>
          </a:lstStyle>
          <a:p>
            <a:r>
              <a:rPr lang="fr-FR" noProof="0" dirty="0"/>
              <a:t>CUSTOMER NAME</a:t>
            </a:r>
            <a:endParaRPr lang="fr-FR" dirty="0"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F1961F5B-8911-47C7-AA9F-DAA9E4E5D5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9938" y="4093795"/>
            <a:ext cx="3778250" cy="249620"/>
          </a:xfrm>
        </p:spPr>
        <p:txBody>
          <a:bodyPr lIns="0">
            <a:spAutoFit/>
          </a:bodyPr>
          <a:lstStyle>
            <a:lvl1pPr marL="0" indent="0">
              <a:buNone/>
              <a:defRPr lang="fr-FR" sz="1600" kern="1200" dirty="0">
                <a:solidFill>
                  <a:srgbClr val="F9423A"/>
                </a:solidFill>
                <a:latin typeface="+mn-lt"/>
                <a:ea typeface="Segoe UI Black" panose="020B0A02040204020203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Date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FE3A47E-5822-461B-91DC-69C2DFDBFA82}"/>
              </a:ext>
            </a:extLst>
          </p:cNvPr>
          <p:cNvSpPr/>
          <p:nvPr userDrawn="1"/>
        </p:nvSpPr>
        <p:spPr>
          <a:xfrm>
            <a:off x="339559" y="800099"/>
            <a:ext cx="36000" cy="605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7527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 photo pleine 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0EC121C8-32A0-4CCD-900E-DF00588B8A7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12192000" cy="6858000"/>
          </a:xfrm>
          <a:solidFill>
            <a:schemeClr val="tx1"/>
          </a:solidFill>
        </p:spPr>
        <p:txBody>
          <a:bodyPr vert="horz" lIns="0" tIns="0" rIns="0" bIns="0" rtlCol="0">
            <a:normAutofit/>
          </a:bodyPr>
          <a:lstStyle>
            <a:lvl1pPr>
              <a:defRPr lang="fr-FR" sz="1600"/>
            </a:lvl1pPr>
          </a:lstStyle>
          <a:p>
            <a:pPr lvl="0" algn="ctr"/>
            <a:endParaRPr lang="fr-FR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BD59BCC1-F2DE-4728-AC32-2997F4A39F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18800" y="6356350"/>
            <a:ext cx="127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B704F-A6F1-47D0-8B68-C3A3A81432E2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E83CAFFA-C01F-4ADA-8B99-BD4C4773C1C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9938" y="3022761"/>
            <a:ext cx="3778250" cy="280782"/>
          </a:xfrm>
        </p:spPr>
        <p:txBody>
          <a:bodyPr lIns="0">
            <a:spAutoFit/>
          </a:bodyPr>
          <a:lstStyle>
            <a:lvl1pPr marL="0" indent="0">
              <a:buNone/>
              <a:defRPr lang="fr-FR" sz="1800" kern="1200" cap="all" baseline="0" dirty="0">
                <a:solidFill>
                  <a:schemeClr val="bg1"/>
                </a:solidFill>
                <a:latin typeface="+mn-lt"/>
                <a:ea typeface="Segoe UI Black" panose="020B0A02040204020203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noProof="0" dirty="0"/>
              <a:t>NAME OF THE PROJECT</a:t>
            </a:r>
            <a:endParaRPr lang="fr-FR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F8D079EA-00DD-4370-B066-09F8FEF520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9938" y="3777392"/>
            <a:ext cx="3778250" cy="249620"/>
          </a:xfrm>
        </p:spPr>
        <p:txBody>
          <a:bodyPr lIns="0">
            <a:spAutoFit/>
          </a:bodyPr>
          <a:lstStyle>
            <a:lvl1pPr marL="0" indent="0">
              <a:buNone/>
              <a:defRPr lang="fr-FR" sz="1600" kern="1200" dirty="0">
                <a:solidFill>
                  <a:schemeClr val="bg1"/>
                </a:solidFill>
                <a:latin typeface="+mn-lt"/>
                <a:ea typeface="Segoe UI Black" panose="020B0A02040204020203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noProof="0" dirty="0"/>
              <a:t>Name or type of document</a:t>
            </a:r>
            <a:endParaRPr lang="fr-FR"/>
          </a:p>
        </p:txBody>
      </p:sp>
      <p:sp>
        <p:nvSpPr>
          <p:cNvPr id="13" name="Title 6">
            <a:extLst>
              <a:ext uri="{FF2B5EF4-FFF2-40B4-BE49-F238E27FC236}">
                <a16:creationId xmlns:a16="http://schemas.microsoft.com/office/drawing/2014/main" id="{3A169C58-4AB8-41E8-80C2-296DC363D5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9938" y="1938128"/>
            <a:ext cx="3778250" cy="1080000"/>
          </a:xfrm>
        </p:spPr>
        <p:txBody>
          <a:bodyPr lIns="0" tIns="0" rIns="0" bIns="0" anchor="b">
            <a:normAutofit/>
          </a:bodyPr>
          <a:lstStyle>
            <a:lvl1pPr>
              <a:defRPr kumimoji="0" lang="fr-FR" sz="2800" b="0" i="0" u="none" strike="noStrike" kern="1200" cap="all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defRPr>
            </a:lvl1pPr>
          </a:lstStyle>
          <a:p>
            <a:r>
              <a:rPr lang="fr-FR" noProof="0" dirty="0"/>
              <a:t>CUSTOMER NAME</a:t>
            </a:r>
            <a:endParaRPr lang="fr-FR"/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97337DF8-BF3F-4217-914C-19A10BF8C29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9938" y="4093795"/>
            <a:ext cx="3778250" cy="249620"/>
          </a:xfrm>
        </p:spPr>
        <p:txBody>
          <a:bodyPr lIns="0">
            <a:spAutoFit/>
          </a:bodyPr>
          <a:lstStyle>
            <a:lvl1pPr marL="0" indent="0">
              <a:buNone/>
              <a:defRPr lang="fr-FR" sz="1600" kern="1200" dirty="0">
                <a:solidFill>
                  <a:srgbClr val="F9423A"/>
                </a:solidFill>
                <a:latin typeface="+mn-lt"/>
                <a:ea typeface="Segoe UI Black" panose="020B0A02040204020203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noProof="0"/>
              <a:t>Date</a:t>
            </a:r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5E404D6-F1E7-4E22-B0C9-96DBC55F0242}"/>
              </a:ext>
            </a:extLst>
          </p:cNvPr>
          <p:cNvSpPr/>
          <p:nvPr userDrawn="1"/>
        </p:nvSpPr>
        <p:spPr>
          <a:xfrm>
            <a:off x="339559" y="800099"/>
            <a:ext cx="36000" cy="6058800"/>
          </a:xfrm>
          <a:prstGeom prst="rect">
            <a:avLst/>
          </a:prstGeom>
          <a:solidFill>
            <a:srgbClr val="F942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10" name="Image 9" descr="Une image contenant dessin&#10;&#10;Description générée automatiquement">
            <a:extLst>
              <a:ext uri="{FF2B5EF4-FFF2-40B4-BE49-F238E27FC236}">
                <a16:creationId xmlns:a16="http://schemas.microsoft.com/office/drawing/2014/main" id="{EEC2F7EA-260F-41B8-841C-56CD501C0E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59" y="424827"/>
            <a:ext cx="1510672" cy="28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110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397BCB86-AB3A-445F-AE87-4A34E7908B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18800" y="6356350"/>
            <a:ext cx="127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B704F-A6F1-47D0-8B68-C3A3A81432E2}" type="slidenum">
              <a:rPr lang="fr-FR" smtClean="0"/>
              <a:t>‹N°›</a:t>
            </a:fld>
            <a:endParaRPr lang="fr-FR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DC915033-4587-4469-A448-1C4BC055FF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800" y="6356350"/>
            <a:ext cx="43200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File </a:t>
            </a:r>
            <a:r>
              <a:rPr lang="fr-FR" dirty="0" err="1"/>
              <a:t>name</a:t>
            </a:r>
            <a:r>
              <a:rPr lang="fr-FR" dirty="0"/>
              <a:t> / Nom du fichier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1854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ge avec liseré + mono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7AF1AC7-3C9D-4308-BE77-FFF3FA752C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59" y="462802"/>
            <a:ext cx="193762" cy="148877"/>
          </a:xfrm>
          <a:prstGeom prst="rect">
            <a:avLst/>
          </a:prstGeom>
        </p:spPr>
      </p:pic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CC78E60B-8FA2-4B60-8EB2-717B800091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18800" y="6356350"/>
            <a:ext cx="127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B704F-A6F1-47D0-8B68-C3A3A81432E2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EF4E24E1-9AEB-4C0E-B45F-6DC7A19B70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800" y="6356350"/>
            <a:ext cx="43200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File </a:t>
            </a:r>
            <a:r>
              <a:rPr lang="fr-FR" dirty="0" err="1"/>
              <a:t>name</a:t>
            </a:r>
            <a:r>
              <a:rPr lang="fr-FR" dirty="0"/>
              <a:t> / Nom du fichier</a:t>
            </a:r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BE69738-78AD-4545-956D-91F24CF25C48}"/>
              </a:ext>
            </a:extLst>
          </p:cNvPr>
          <p:cNvSpPr/>
          <p:nvPr userDrawn="1"/>
        </p:nvSpPr>
        <p:spPr>
          <a:xfrm>
            <a:off x="339559" y="800100"/>
            <a:ext cx="36000" cy="5256705"/>
          </a:xfrm>
          <a:prstGeom prst="rect">
            <a:avLst/>
          </a:prstGeom>
          <a:solidFill>
            <a:srgbClr val="F942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3142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pleine largeur + Titre 1 ligne + sur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3900C1-4321-4D90-BF53-A060139C59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33500" y="1870125"/>
            <a:ext cx="9585936" cy="4178300"/>
          </a:xfrm>
        </p:spPr>
        <p:txBody>
          <a:bodyPr wrap="square" lIns="0" tIns="0" rIns="0" bIns="0">
            <a:noAutofit/>
          </a:bodyPr>
          <a:lstStyle>
            <a:lvl1pPr marL="0" indent="0">
              <a:lnSpc>
                <a:spcPct val="120000"/>
              </a:lnSpc>
              <a:spcAft>
                <a:spcPts val="600"/>
              </a:spcAft>
              <a:buNone/>
              <a:defRPr lang="fr-FR" sz="1200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fr-FR" dirty="0">
                <a:effectLst/>
                <a:latin typeface="Segoe UI Web (West European)"/>
              </a:rPr>
              <a:t>Click to insert your text</a:t>
            </a:r>
            <a:endParaRPr lang="fr-F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28987B-DBBB-47E1-A9A2-07C71D1553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18800" y="6356350"/>
            <a:ext cx="127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7B704F-A6F1-47D0-8B68-C3A3A81432E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srgbClr val="1D1D1D">
                    <a:tint val="7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srgbClr val="1D1D1D">
                  <a:tint val="7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FE36656-73BE-4B39-B727-7FEE5C8A5C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File </a:t>
            </a:r>
            <a:r>
              <a:rPr lang="fr-FR" dirty="0" err="1"/>
              <a:t>name</a:t>
            </a:r>
            <a:r>
              <a:rPr lang="fr-FR" dirty="0"/>
              <a:t> / Nom du fichier</a:t>
            </a:r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4D1B99D-21F1-48D1-B274-529B6EB43E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3498" y="987484"/>
            <a:ext cx="9585937" cy="576000"/>
          </a:xfrm>
        </p:spPr>
        <p:txBody>
          <a:bodyPr/>
          <a:lstStyle/>
          <a:p>
            <a:r>
              <a:rPr lang="fr-FR" dirty="0"/>
              <a:t>Change the style of the title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78CC5D39-6A97-4A2E-B2A2-ABD211E96D4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333497" y="731875"/>
            <a:ext cx="4292703" cy="201017"/>
          </a:xfrm>
        </p:spPr>
        <p:txBody>
          <a:bodyPr lIns="0" tIns="0" rIns="0" bIns="0" anchor="b">
            <a:noAutofit/>
          </a:bodyPr>
          <a:lstStyle>
            <a:lvl1pPr marL="0" indent="0">
              <a:buNone/>
              <a:defRPr lang="fr-FR" sz="1200" kern="1200" cap="all" spc="100" baseline="0" dirty="0">
                <a:solidFill>
                  <a:schemeClr val="accent1"/>
                </a:solidFill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1395992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0">
            <a:extLst>
              <a:ext uri="{FF2B5EF4-FFF2-40B4-BE49-F238E27FC236}">
                <a16:creationId xmlns:a16="http://schemas.microsoft.com/office/drawing/2014/main" id="{167E6FD1-1BAF-4D06-862F-B9B72EC0F7B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72263" y="800099"/>
            <a:ext cx="4752975" cy="5257801"/>
          </a:xfrm>
          <a:prstGeom prst="rect">
            <a:avLst/>
          </a:prstGeom>
          <a:solidFill>
            <a:schemeClr val="accent3"/>
          </a:solidFill>
        </p:spPr>
        <p:txBody>
          <a:bodyPr vert="horz" lIns="0" tIns="0" rIns="0" bIns="0" rtlCol="0">
            <a:normAutofit/>
          </a:bodyPr>
          <a:lstStyle>
            <a:lvl1pPr>
              <a:defRPr lang="fr-FR" sz="1600" dirty="0"/>
            </a:lvl1pPr>
          </a:lstStyle>
          <a:p>
            <a:pPr lvl="0" algn="ctr"/>
            <a:r>
              <a:rPr lang="fr-FR" dirty="0"/>
              <a:t>	</a:t>
            </a:r>
            <a:endParaRPr lang="fr-FR"/>
          </a:p>
          <a:p>
            <a:pPr lvl="0" algn="ctr"/>
            <a:endParaRPr lang="fr-FR" dirty="0"/>
          </a:p>
          <a:p>
            <a:pPr lvl="0" algn="ctr"/>
            <a:endParaRPr lang="fr-FR" dirty="0"/>
          </a:p>
          <a:p>
            <a:pPr lvl="0" algn="ctr"/>
            <a:endParaRPr lang="fr-FR" dirty="0"/>
          </a:p>
          <a:p>
            <a:pPr lvl="0" algn="ctr"/>
            <a:r>
              <a:rPr lang="fr-FR" dirty="0"/>
              <a:t>Image</a:t>
            </a:r>
            <a:endParaRPr lang="fr-FR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B07AB258-0FF7-4C58-894D-6DEC27C151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18800" y="6356350"/>
            <a:ext cx="127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B704F-A6F1-47D0-8B68-C3A3A81432E2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6C90CB40-03C3-4204-A64C-A07BEEF6C9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799" y="6357600"/>
            <a:ext cx="43200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File </a:t>
            </a:r>
            <a:r>
              <a:rPr lang="fr-FR" dirty="0" err="1"/>
              <a:t>name</a:t>
            </a:r>
            <a:r>
              <a:rPr lang="fr-FR" dirty="0"/>
              <a:t> / Nom du fichier</a:t>
            </a:r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7315BBD-5053-4FB1-A9D5-EA741F0867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46750" y="2382342"/>
            <a:ext cx="4988951" cy="1723127"/>
          </a:xfrm>
        </p:spPr>
        <p:txBody>
          <a:bodyPr anchor="t">
            <a:noAutofit/>
          </a:bodyPr>
          <a:lstStyle>
            <a:lvl1pPr>
              <a:defRPr sz="5400"/>
            </a:lvl1pPr>
          </a:lstStyle>
          <a:p>
            <a:r>
              <a:rPr lang="fr-FR" dirty="0"/>
              <a:t>Titre de la partie / Part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F2AD491-9A8C-486F-87F4-09C31A02ACA7}"/>
              </a:ext>
            </a:extLst>
          </p:cNvPr>
          <p:cNvSpPr/>
          <p:nvPr userDrawn="1"/>
        </p:nvSpPr>
        <p:spPr>
          <a:xfrm>
            <a:off x="339559" y="800100"/>
            <a:ext cx="36000" cy="52567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FR" dirty="0"/>
          </a:p>
        </p:txBody>
      </p:sp>
      <p:pic>
        <p:nvPicPr>
          <p:cNvPr id="19" name="Picture 13">
            <a:extLst>
              <a:ext uri="{FF2B5EF4-FFF2-40B4-BE49-F238E27FC236}">
                <a16:creationId xmlns:a16="http://schemas.microsoft.com/office/drawing/2014/main" id="{C30E64E1-2894-470D-A342-F098BFEFFD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59" y="462802"/>
            <a:ext cx="193762" cy="148877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203B633-778A-4D10-88D0-17899D4469F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48141" y="1702411"/>
            <a:ext cx="1229563" cy="672692"/>
          </a:xfrm>
          <a:noFill/>
        </p:spPr>
        <p:txBody>
          <a:bodyPr>
            <a:normAutofit/>
          </a:bodyPr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1</a:t>
            </a:r>
            <a:endParaRPr lang="fr-FR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91F9F5F-2717-4E99-B3B3-523381A2967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46750" y="4435484"/>
            <a:ext cx="4988951" cy="1624432"/>
          </a:xfrm>
        </p:spPr>
        <p:txBody>
          <a:bodyPr lIns="0" tIns="0" rIns="0">
            <a:noAutofit/>
          </a:bodyPr>
          <a:lstStyle>
            <a:lvl1pPr>
              <a:spcAft>
                <a:spcPts val="600"/>
              </a:spcAft>
              <a:defRPr kumimoji="0" lang="fr-FR" sz="12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fr-FR" dirty="0">
                <a:effectLst/>
                <a:latin typeface="Segoe UI Web (West European)"/>
              </a:rPr>
              <a:t>Click to insert your text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77868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texte 1 colonne + emplacemen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F4467974-B0A3-4AE3-B16E-4D0F137EA084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5292435" y="817059"/>
            <a:ext cx="6120000" cy="5400000"/>
          </a:xfrm>
          <a:solidFill>
            <a:schemeClr val="accent3"/>
          </a:solidFill>
        </p:spPr>
        <p:txBody>
          <a:bodyPr vert="horz" lIns="0" tIns="0" rIns="0" bIns="0" rtlCol="0">
            <a:normAutofit/>
          </a:bodyPr>
          <a:lstStyle>
            <a:lvl1pPr>
              <a:defRPr lang="fr-FR" sz="1600"/>
            </a:lvl1pPr>
          </a:lstStyle>
          <a:p>
            <a:pPr lvl="0" algn="ctr"/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3900C1-4321-4D90-BF53-A060139C59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17625" y="3679777"/>
            <a:ext cx="3635375" cy="2537281"/>
          </a:xfrm>
        </p:spPr>
        <p:txBody>
          <a:bodyPr vert="horz" wrap="square" lIns="0" tIns="0" rIns="0" bIns="0" rtlCol="0">
            <a:noAutofit/>
          </a:bodyPr>
          <a:lstStyle>
            <a:lvl1pPr>
              <a:defRPr lang="fr-FR" sz="1200" noProof="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fr-FR" dirty="0">
                <a:effectLst/>
                <a:latin typeface="Segoe UI Web (West European)"/>
              </a:rPr>
              <a:t>Click to insert your text</a:t>
            </a:r>
            <a:endParaRPr lang="fr-F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28987B-DBBB-47E1-A9A2-07C71D1553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18800" y="6356350"/>
            <a:ext cx="127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B704F-A6F1-47D0-8B68-C3A3A81432E2}" type="slidenum">
              <a:rPr lang="fr-FR" smtClean="0"/>
              <a:t>‹N°›</a:t>
            </a:fld>
            <a:endParaRPr lang="fr-FR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FE36656-73BE-4B39-B727-7FEE5C8A5C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File </a:t>
            </a:r>
            <a:r>
              <a:rPr lang="fr-FR" dirty="0" err="1"/>
              <a:t>name</a:t>
            </a:r>
            <a:r>
              <a:rPr lang="fr-FR" dirty="0"/>
              <a:t> / Nom du fichier</a:t>
            </a:r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4D1B99D-21F1-48D1-B274-529B6EB43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7625" y="2251798"/>
            <a:ext cx="3635375" cy="1129530"/>
          </a:xfrm>
        </p:spPr>
        <p:txBody>
          <a:bodyPr anchor="t">
            <a:normAutofit/>
          </a:bodyPr>
          <a:lstStyle>
            <a:lvl1pPr>
              <a:lnSpc>
                <a:spcPct val="110000"/>
              </a:lnSpc>
              <a:defRPr sz="3200"/>
            </a:lvl1pPr>
          </a:lstStyle>
          <a:p>
            <a:r>
              <a:rPr lang="fr-FR" dirty="0"/>
              <a:t>Change the style of the title
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78CC5D39-6A97-4A2E-B2A2-ABD211E96D4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317625" y="1839049"/>
            <a:ext cx="3635375" cy="360000"/>
          </a:xfrm>
        </p:spPr>
        <p:txBody>
          <a:bodyPr lIns="0" tIns="0" rIns="0" bIns="0" anchor="b">
            <a:noAutofit/>
          </a:bodyPr>
          <a:lstStyle>
            <a:lvl1pPr marL="0" indent="0">
              <a:buNone/>
              <a:defRPr lang="fr-FR" sz="1200" kern="1200" cap="all" spc="100" baseline="0" dirty="0">
                <a:solidFill>
                  <a:schemeClr val="accent1"/>
                </a:solidFill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1445551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FC0C2059-8C38-4CB4-80C3-6F18F2A8F4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13B5AF-9EC7-4707-B462-8396797888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199" y="6356350"/>
            <a:ext cx="43200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File </a:t>
            </a:r>
            <a:r>
              <a:rPr lang="fr-FR" dirty="0" err="1"/>
              <a:t>name</a:t>
            </a:r>
            <a:r>
              <a:rPr lang="fr-FR" dirty="0"/>
              <a:t> / Nom du fichier</a:t>
            </a:r>
            <a:endParaRPr lang="fr-F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4BC2D1-E264-4778-A7D8-6EBA366EE4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18800" y="6356350"/>
            <a:ext cx="127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B704F-A6F1-47D0-8B68-C3A3A81432E2}" type="slidenum">
              <a:rPr lang="fr-FR" smtClean="0"/>
              <a:t>‹N°›</a:t>
            </a:fld>
            <a:endParaRPr lang="fr-FR"/>
          </a:p>
        </p:txBody>
      </p:sp>
      <p:sp>
        <p:nvSpPr>
          <p:cNvPr id="5" name="Title Placeholder 4">
            <a:extLst>
              <a:ext uri="{FF2B5EF4-FFF2-40B4-BE49-F238E27FC236}">
                <a16:creationId xmlns:a16="http://schemas.microsoft.com/office/drawing/2014/main" id="{88F457CD-D73E-4CA5-955B-52846F927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fr-FR" dirty="0"/>
              <a:t>Change the style of the title (up to 2 lines)</a:t>
            </a:r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39D0C39E-027F-574F-B894-314C1B414E15}"/>
              </a:ext>
            </a:extLst>
          </p:cNvPr>
          <p:cNvGrpSpPr/>
          <p:nvPr userDrawn="1"/>
        </p:nvGrpSpPr>
        <p:grpSpPr>
          <a:xfrm>
            <a:off x="-778761" y="869835"/>
            <a:ext cx="612000" cy="3525776"/>
            <a:chOff x="-778761" y="869835"/>
            <a:chExt cx="612000" cy="3525776"/>
          </a:xfrm>
        </p:grpSpPr>
        <p:sp>
          <p:nvSpPr>
            <p:cNvPr id="31" name="object 10">
              <a:extLst>
                <a:ext uri="{FF2B5EF4-FFF2-40B4-BE49-F238E27FC236}">
                  <a16:creationId xmlns:a16="http://schemas.microsoft.com/office/drawing/2014/main" id="{94CD054A-CB81-F1BB-F8F9-A471B9074CE3}"/>
                </a:ext>
              </a:extLst>
            </p:cNvPr>
            <p:cNvSpPr/>
            <p:nvPr/>
          </p:nvSpPr>
          <p:spPr>
            <a:xfrm>
              <a:off x="-778761" y="869835"/>
              <a:ext cx="612000" cy="180000"/>
            </a:xfrm>
            <a:prstGeom prst="roundRect">
              <a:avLst/>
            </a:prstGeom>
            <a:solidFill>
              <a:srgbClr val="FD4539"/>
            </a:solidFill>
          </p:spPr>
          <p:txBody>
            <a:bodyPr wrap="square" lIns="0" tIns="0" rIns="0" bIns="0" rtlCol="0"/>
            <a:lstStyle/>
            <a:p>
              <a:endParaRPr lang="fr-FR" sz="2000"/>
            </a:p>
          </p:txBody>
        </p:sp>
        <p:sp>
          <p:nvSpPr>
            <p:cNvPr id="32" name="object 16">
              <a:extLst>
                <a:ext uri="{FF2B5EF4-FFF2-40B4-BE49-F238E27FC236}">
                  <a16:creationId xmlns:a16="http://schemas.microsoft.com/office/drawing/2014/main" id="{8D6B2EAE-23B1-CFAB-C353-638CE901B14E}"/>
                </a:ext>
              </a:extLst>
            </p:cNvPr>
            <p:cNvSpPr/>
            <p:nvPr/>
          </p:nvSpPr>
          <p:spPr>
            <a:xfrm>
              <a:off x="-778761" y="2095161"/>
              <a:ext cx="612000" cy="180000"/>
            </a:xfrm>
            <a:prstGeom prst="roundRect">
              <a:avLst/>
            </a:prstGeom>
            <a:solidFill>
              <a:srgbClr val="FAE200"/>
            </a:solidFill>
          </p:spPr>
          <p:txBody>
            <a:bodyPr wrap="square" lIns="0" tIns="0" rIns="0" bIns="0" rtlCol="0"/>
            <a:lstStyle/>
            <a:p>
              <a:endParaRPr lang="fr-FR" sz="2000"/>
            </a:p>
          </p:txBody>
        </p:sp>
        <p:sp>
          <p:nvSpPr>
            <p:cNvPr id="33" name="object 17">
              <a:extLst>
                <a:ext uri="{FF2B5EF4-FFF2-40B4-BE49-F238E27FC236}">
                  <a16:creationId xmlns:a16="http://schemas.microsoft.com/office/drawing/2014/main" id="{04585E7C-81B8-F4FF-51AD-1DCE4FCE1F95}"/>
                </a:ext>
              </a:extLst>
            </p:cNvPr>
            <p:cNvSpPr/>
            <p:nvPr/>
          </p:nvSpPr>
          <p:spPr>
            <a:xfrm>
              <a:off x="-778761" y="3333187"/>
              <a:ext cx="612000" cy="180000"/>
            </a:xfrm>
            <a:prstGeom prst="roundRect">
              <a:avLst/>
            </a:prstGeom>
            <a:solidFill>
              <a:srgbClr val="9B9B9A"/>
            </a:solidFill>
          </p:spPr>
          <p:txBody>
            <a:bodyPr wrap="square" lIns="0" tIns="0" rIns="0" bIns="0" rtlCol="0"/>
            <a:lstStyle/>
            <a:p>
              <a:endParaRPr lang="fr-FR" sz="2000"/>
            </a:p>
          </p:txBody>
        </p:sp>
        <p:sp>
          <p:nvSpPr>
            <p:cNvPr id="34" name="object 18">
              <a:extLst>
                <a:ext uri="{FF2B5EF4-FFF2-40B4-BE49-F238E27FC236}">
                  <a16:creationId xmlns:a16="http://schemas.microsoft.com/office/drawing/2014/main" id="{563DB853-0F31-3A30-4BD8-138EB36D139F}"/>
                </a:ext>
              </a:extLst>
            </p:cNvPr>
            <p:cNvSpPr/>
            <p:nvPr/>
          </p:nvSpPr>
          <p:spPr>
            <a:xfrm>
              <a:off x="-778761" y="3627329"/>
              <a:ext cx="612000" cy="180000"/>
            </a:xfrm>
            <a:prstGeom prst="roundRect">
              <a:avLst/>
            </a:prstGeom>
            <a:solidFill>
              <a:srgbClr val="54C0DC"/>
            </a:solidFill>
          </p:spPr>
          <p:txBody>
            <a:bodyPr wrap="square" lIns="0" tIns="0" rIns="0" bIns="0" rtlCol="0"/>
            <a:lstStyle/>
            <a:p>
              <a:endParaRPr lang="fr-FR" sz="2000"/>
            </a:p>
          </p:txBody>
        </p:sp>
        <p:sp>
          <p:nvSpPr>
            <p:cNvPr id="35" name="object 19">
              <a:extLst>
                <a:ext uri="{FF2B5EF4-FFF2-40B4-BE49-F238E27FC236}">
                  <a16:creationId xmlns:a16="http://schemas.microsoft.com/office/drawing/2014/main" id="{44580C2A-2FB5-51B1-0594-5800712332C2}"/>
                </a:ext>
              </a:extLst>
            </p:cNvPr>
            <p:cNvSpPr/>
            <p:nvPr/>
          </p:nvSpPr>
          <p:spPr>
            <a:xfrm>
              <a:off x="-778761" y="3921471"/>
              <a:ext cx="612000" cy="180000"/>
            </a:xfrm>
            <a:prstGeom prst="roundRect">
              <a:avLst/>
            </a:prstGeom>
            <a:solidFill>
              <a:srgbClr val="30457C"/>
            </a:solidFill>
          </p:spPr>
          <p:txBody>
            <a:bodyPr wrap="square" lIns="0" tIns="0" rIns="0" bIns="0" rtlCol="0"/>
            <a:lstStyle/>
            <a:p>
              <a:endParaRPr lang="fr-FR" sz="2000"/>
            </a:p>
          </p:txBody>
        </p:sp>
        <p:sp>
          <p:nvSpPr>
            <p:cNvPr id="36" name="object 20">
              <a:extLst>
                <a:ext uri="{FF2B5EF4-FFF2-40B4-BE49-F238E27FC236}">
                  <a16:creationId xmlns:a16="http://schemas.microsoft.com/office/drawing/2014/main" id="{BDE76874-C2A6-6B4E-6F68-31993E21ABB4}"/>
                </a:ext>
              </a:extLst>
            </p:cNvPr>
            <p:cNvSpPr/>
            <p:nvPr/>
          </p:nvSpPr>
          <p:spPr>
            <a:xfrm>
              <a:off x="-778761" y="4215611"/>
              <a:ext cx="612000" cy="180000"/>
            </a:xfrm>
            <a:prstGeom prst="roundRect">
              <a:avLst/>
            </a:prstGeom>
            <a:solidFill>
              <a:srgbClr val="FF7768"/>
            </a:solidFill>
          </p:spPr>
          <p:txBody>
            <a:bodyPr wrap="square" lIns="0" tIns="0" rIns="0" bIns="0" rtlCol="0"/>
            <a:lstStyle/>
            <a:p>
              <a:endParaRPr lang="fr-FR" sz="2000"/>
            </a:p>
          </p:txBody>
        </p:sp>
        <p:sp>
          <p:nvSpPr>
            <p:cNvPr id="37" name="object 22">
              <a:extLst>
                <a:ext uri="{FF2B5EF4-FFF2-40B4-BE49-F238E27FC236}">
                  <a16:creationId xmlns:a16="http://schemas.microsoft.com/office/drawing/2014/main" id="{34AD6ABB-5361-36B9-8189-FC89CE2D7583}"/>
                </a:ext>
              </a:extLst>
            </p:cNvPr>
            <p:cNvSpPr/>
            <p:nvPr/>
          </p:nvSpPr>
          <p:spPr>
            <a:xfrm>
              <a:off x="-778761" y="2683445"/>
              <a:ext cx="612000" cy="180000"/>
            </a:xfrm>
            <a:prstGeom prst="roundRect">
              <a:avLst/>
            </a:prstGeom>
            <a:solidFill>
              <a:srgbClr val="004F51"/>
            </a:solidFill>
          </p:spPr>
          <p:txBody>
            <a:bodyPr wrap="square" lIns="0" tIns="0" rIns="0" bIns="0" rtlCol="0"/>
            <a:lstStyle/>
            <a:p>
              <a:endParaRPr lang="fr-FR" sz="2000"/>
            </a:p>
          </p:txBody>
        </p:sp>
        <p:sp>
          <p:nvSpPr>
            <p:cNvPr id="38" name="object 21">
              <a:extLst>
                <a:ext uri="{FF2B5EF4-FFF2-40B4-BE49-F238E27FC236}">
                  <a16:creationId xmlns:a16="http://schemas.microsoft.com/office/drawing/2014/main" id="{EB978118-A19C-AD04-53ED-7D5F5BAD0B2F}"/>
                </a:ext>
              </a:extLst>
            </p:cNvPr>
            <p:cNvSpPr/>
            <p:nvPr/>
          </p:nvSpPr>
          <p:spPr>
            <a:xfrm>
              <a:off x="-778761" y="2389303"/>
              <a:ext cx="612000" cy="180000"/>
            </a:xfrm>
            <a:prstGeom prst="roundRect">
              <a:avLst/>
            </a:prstGeom>
            <a:solidFill>
              <a:srgbClr val="537975"/>
            </a:solidFill>
          </p:spPr>
          <p:txBody>
            <a:bodyPr wrap="square" lIns="0" tIns="0" rIns="0" bIns="0" rtlCol="0"/>
            <a:lstStyle/>
            <a:p>
              <a:endParaRPr lang="fr-FR" sz="2000" dirty="0"/>
            </a:p>
          </p:txBody>
        </p:sp>
        <p:sp>
          <p:nvSpPr>
            <p:cNvPr id="39" name="object 10">
              <a:extLst>
                <a:ext uri="{FF2B5EF4-FFF2-40B4-BE49-F238E27FC236}">
                  <a16:creationId xmlns:a16="http://schemas.microsoft.com/office/drawing/2014/main" id="{6CAA88EC-C798-73F1-098A-17A2AB237F56}"/>
                </a:ext>
              </a:extLst>
            </p:cNvPr>
            <p:cNvSpPr/>
            <p:nvPr/>
          </p:nvSpPr>
          <p:spPr>
            <a:xfrm>
              <a:off x="-778761" y="1163977"/>
              <a:ext cx="612000" cy="180000"/>
            </a:xfrm>
            <a:prstGeom prst="roundRect">
              <a:avLst/>
            </a:prstGeom>
            <a:solidFill>
              <a:srgbClr val="53565A"/>
            </a:solidFill>
          </p:spPr>
          <p:txBody>
            <a:bodyPr wrap="square" lIns="0" tIns="0" rIns="0" bIns="0" rtlCol="0"/>
            <a:lstStyle/>
            <a:p>
              <a:endParaRPr lang="fr-FR" sz="2000"/>
            </a:p>
          </p:txBody>
        </p:sp>
        <p:sp>
          <p:nvSpPr>
            <p:cNvPr id="40" name="object 10">
              <a:extLst>
                <a:ext uri="{FF2B5EF4-FFF2-40B4-BE49-F238E27FC236}">
                  <a16:creationId xmlns:a16="http://schemas.microsoft.com/office/drawing/2014/main" id="{04EC5549-9B21-4596-0D41-8D16465154AA}"/>
                </a:ext>
              </a:extLst>
            </p:cNvPr>
            <p:cNvSpPr/>
            <p:nvPr/>
          </p:nvSpPr>
          <p:spPr>
            <a:xfrm>
              <a:off x="-778761" y="1458119"/>
              <a:ext cx="612000" cy="180000"/>
            </a:xfrm>
            <a:prstGeom prst="roundRect">
              <a:avLst/>
            </a:prstGeom>
            <a:solidFill>
              <a:srgbClr val="1D1D1D"/>
            </a:solidFill>
          </p:spPr>
          <p:txBody>
            <a:bodyPr wrap="square" lIns="0" tIns="0" rIns="0" bIns="0" rtlCol="0"/>
            <a:lstStyle/>
            <a:p>
              <a:endParaRPr lang="fr-FR" sz="2000"/>
            </a:p>
          </p:txBody>
        </p:sp>
      </p:grpSp>
    </p:spTree>
    <p:extLst>
      <p:ext uri="{BB962C8B-B14F-4D97-AF65-F5344CB8AC3E}">
        <p14:creationId xmlns:p14="http://schemas.microsoft.com/office/powerpoint/2010/main" val="2374109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744" r:id="rId2"/>
    <p:sldLayoutId id="2147483746" r:id="rId3"/>
    <p:sldLayoutId id="2147483747" r:id="rId4"/>
    <p:sldLayoutId id="2147483742" r:id="rId5"/>
    <p:sldLayoutId id="2147483743" r:id="rId6"/>
    <p:sldLayoutId id="2147483871" r:id="rId7"/>
    <p:sldLayoutId id="2147483770" r:id="rId8"/>
    <p:sldLayoutId id="2147483858" r:id="rId9"/>
    <p:sldLayoutId id="2147483872" r:id="rId1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kumimoji="0" lang="fr-FR" sz="3600" b="0" i="0" u="none" strike="noStrike" kern="1200" cap="none" spc="0" normalizeH="0" baseline="0" dirty="0" smtClean="0">
          <a:ln>
            <a:noFill/>
          </a:ln>
          <a:solidFill>
            <a:schemeClr val="accent1"/>
          </a:solidFill>
          <a:effectLst/>
          <a:uLnTx/>
          <a:uFillTx/>
          <a:latin typeface="Segoe UI Semibold" panose="020B0702040204020203" pitchFamily="34" charset="0"/>
          <a:ea typeface="+mn-ea"/>
          <a:cs typeface="Segoe UI Semibold" panose="020B0702040204020203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None/>
        <a:defRPr kumimoji="0" lang="fr-FR" sz="2000" b="0" i="0" u="none" strike="noStrike" kern="1200" cap="none" spc="0" normalizeH="0" baseline="0" dirty="0" smtClean="0">
          <a:ln>
            <a:noFill/>
          </a:ln>
          <a:solidFill>
            <a:schemeClr val="tx1"/>
          </a:solidFill>
          <a:effectLst/>
          <a:uLnTx/>
          <a:uFillTx/>
          <a:latin typeface="Segoe UI Semibold" panose="020B0702040204020203" pitchFamily="34" charset="0"/>
          <a:ea typeface="+mn-ea"/>
          <a:cs typeface="Segoe UI Semibold" panose="020B0702040204020203" pitchFamily="34" charset="0"/>
        </a:defRPr>
      </a:lvl2pPr>
      <a:lvl3pPr marL="0" indent="0" algn="l" defTabSz="914400" rtl="0" eaLnBrk="1" latinLnBrk="0" hangingPunct="1">
        <a:lnSpc>
          <a:spcPct val="15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lang="fr-FR" sz="1200" kern="1200" dirty="0" smtClean="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513087-30CB-084A-9964-B63522A5F7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4456386" cy="604434"/>
          </a:xfrm>
        </p:spPr>
        <p:txBody>
          <a:bodyPr anchor="ctr">
            <a:normAutofit/>
          </a:bodyPr>
          <a:lstStyle/>
          <a:p>
            <a:pPr algn="l"/>
            <a:r>
              <a:rPr lang="fr-FR" sz="2400" b="1" dirty="0">
                <a:latin typeface="Helvetica" pitchFamily="2" charset="0"/>
              </a:rPr>
              <a:t>MGP – TITRE REFERENCE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C118FC38-3D45-E148-80D7-F323A122FB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4397" y="550609"/>
            <a:ext cx="4029468" cy="4068149"/>
          </a:xfrm>
          <a:solidFill>
            <a:schemeClr val="bg1"/>
          </a:solidFill>
          <a:ln>
            <a:solidFill>
              <a:srgbClr val="002060"/>
            </a:solidFill>
          </a:ln>
        </p:spPr>
        <p:txBody>
          <a:bodyPr>
            <a:noAutofit/>
          </a:bodyPr>
          <a:lstStyle/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Nature Prestation :  </a:t>
            </a:r>
            <a:r>
              <a:rPr lang="fr-FR" sz="1400" b="1" dirty="0">
                <a:solidFill>
                  <a:srgbClr val="FF0000"/>
                </a:solidFill>
                <a:latin typeface="Helvetica Light" panose="020B0403020202020204" pitchFamily="34" charset="0"/>
              </a:rPr>
              <a:t>(Architecture Fonctionnelle, Architecture Intérieure)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Situation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Typologie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Superficie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Architecte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Partenaires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Type de montage 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Maître d’Ouvrage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Contact MOA 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Montant des travaux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Part affecté au candidat 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Statut : </a:t>
            </a:r>
            <a:r>
              <a:rPr lang="fr-FR" sz="1400" i="1" dirty="0">
                <a:solidFill>
                  <a:schemeClr val="tx1"/>
                </a:solidFill>
                <a:latin typeface="Helvetica Light" panose="020B0403020202020204" pitchFamily="34" charset="0"/>
              </a:rPr>
              <a:t>(livré / en chantier / études)</a:t>
            </a: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</p:txBody>
      </p:sp>
      <p:sp>
        <p:nvSpPr>
          <p:cNvPr id="4" name="Sous-titre 2">
            <a:extLst>
              <a:ext uri="{FF2B5EF4-FFF2-40B4-BE49-F238E27FC236}">
                <a16:creationId xmlns:a16="http://schemas.microsoft.com/office/drawing/2014/main" id="{DAD5453D-F6FC-414A-85EC-5289E42094F5}"/>
              </a:ext>
            </a:extLst>
          </p:cNvPr>
          <p:cNvSpPr txBox="1">
            <a:spLocks/>
          </p:cNvSpPr>
          <p:nvPr/>
        </p:nvSpPr>
        <p:spPr>
          <a:xfrm>
            <a:off x="174397" y="4657406"/>
            <a:ext cx="4029469" cy="1797023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1400" b="1" dirty="0">
                <a:latin typeface="Helvetica" pitchFamily="2" charset="0"/>
              </a:rPr>
              <a:t>Description synthétique de l’opération:</a:t>
            </a:r>
          </a:p>
          <a:p>
            <a:pPr algn="l"/>
            <a:endParaRPr lang="fr-FR" sz="1400" dirty="0">
              <a:latin typeface="Helvetica Light" panose="020B0403020202020204" pitchFamily="34" charset="0"/>
            </a:endParaRPr>
          </a:p>
          <a:p>
            <a:pPr algn="l"/>
            <a:endParaRPr lang="fr-FR" sz="1400" dirty="0">
              <a:latin typeface="Helvetica Light" panose="020B0403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D9C4F31-6B63-B449-A005-8F5B5E575357}"/>
              </a:ext>
            </a:extLst>
          </p:cNvPr>
          <p:cNvSpPr/>
          <p:nvPr/>
        </p:nvSpPr>
        <p:spPr>
          <a:xfrm>
            <a:off x="4384724" y="550610"/>
            <a:ext cx="3726010" cy="2878444"/>
          </a:xfrm>
          <a:prstGeom prst="rect">
            <a:avLst/>
          </a:prstGeom>
          <a:gradFill>
            <a:gsLst>
              <a:gs pos="0">
                <a:srgbClr val="0070C0"/>
              </a:gs>
              <a:gs pos="55000">
                <a:srgbClr val="00B0F0"/>
              </a:gs>
              <a:gs pos="100000">
                <a:srgbClr val="0070C0"/>
              </a:gs>
            </a:gsLst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70C30B0-9FE4-6447-B72A-9838C58D0B13}"/>
              </a:ext>
            </a:extLst>
          </p:cNvPr>
          <p:cNvSpPr/>
          <p:nvPr/>
        </p:nvSpPr>
        <p:spPr>
          <a:xfrm>
            <a:off x="8291593" y="550556"/>
            <a:ext cx="3726010" cy="2878444"/>
          </a:xfrm>
          <a:prstGeom prst="rect">
            <a:avLst/>
          </a:prstGeom>
          <a:gradFill>
            <a:gsLst>
              <a:gs pos="0">
                <a:srgbClr val="0070C0"/>
              </a:gs>
              <a:gs pos="55000">
                <a:srgbClr val="00B0F0"/>
              </a:gs>
              <a:gs pos="100000">
                <a:srgbClr val="0070C0"/>
              </a:gs>
            </a:gsLst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fr-FR" sz="1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C841755-121B-984D-8871-49D17BF48CE2}"/>
              </a:ext>
            </a:extLst>
          </p:cNvPr>
          <p:cNvSpPr/>
          <p:nvPr/>
        </p:nvSpPr>
        <p:spPr>
          <a:xfrm>
            <a:off x="4384724" y="3575985"/>
            <a:ext cx="3726010" cy="2878444"/>
          </a:xfrm>
          <a:prstGeom prst="rect">
            <a:avLst/>
          </a:prstGeom>
          <a:gradFill>
            <a:gsLst>
              <a:gs pos="0">
                <a:srgbClr val="0070C0"/>
              </a:gs>
              <a:gs pos="55000">
                <a:srgbClr val="00B0F0"/>
              </a:gs>
              <a:gs pos="100000">
                <a:srgbClr val="0070C0"/>
              </a:gs>
            </a:gsLst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7A33D4C-7DB0-F04B-8D77-CFEBABDA7CEE}"/>
              </a:ext>
            </a:extLst>
          </p:cNvPr>
          <p:cNvSpPr/>
          <p:nvPr/>
        </p:nvSpPr>
        <p:spPr>
          <a:xfrm>
            <a:off x="8291593" y="3575985"/>
            <a:ext cx="3726010" cy="2878444"/>
          </a:xfrm>
          <a:prstGeom prst="rect">
            <a:avLst/>
          </a:prstGeom>
          <a:gradFill>
            <a:gsLst>
              <a:gs pos="0">
                <a:srgbClr val="0070C0"/>
              </a:gs>
              <a:gs pos="55000">
                <a:srgbClr val="00B0F0"/>
              </a:gs>
              <a:gs pos="100000">
                <a:srgbClr val="0070C0"/>
              </a:gs>
            </a:gsLst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95585111-C0BA-7D4E-9A12-F1E518981E45}"/>
              </a:ext>
            </a:extLst>
          </p:cNvPr>
          <p:cNvSpPr txBox="1">
            <a:spLocks/>
          </p:cNvSpPr>
          <p:nvPr/>
        </p:nvSpPr>
        <p:spPr>
          <a:xfrm>
            <a:off x="5882541" y="0"/>
            <a:ext cx="4456386" cy="6044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400" b="1" dirty="0">
                <a:solidFill>
                  <a:srgbClr val="FF0000"/>
                </a:solidFill>
                <a:latin typeface="Helvetica" pitchFamily="2" charset="0"/>
              </a:rPr>
              <a:t>Groupement - Société</a:t>
            </a:r>
          </a:p>
        </p:txBody>
      </p:sp>
    </p:spTree>
    <p:extLst>
      <p:ext uri="{BB962C8B-B14F-4D97-AF65-F5344CB8AC3E}">
        <p14:creationId xmlns:p14="http://schemas.microsoft.com/office/powerpoint/2010/main" val="17974628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70DCCF-2C3C-EDE0-E147-25B6B94420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6473896-CC81-206A-2C59-475FFBA2C9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4456386" cy="604434"/>
          </a:xfrm>
        </p:spPr>
        <p:txBody>
          <a:bodyPr anchor="ctr">
            <a:normAutofit/>
          </a:bodyPr>
          <a:lstStyle/>
          <a:p>
            <a:pPr algn="l"/>
            <a:r>
              <a:rPr lang="fr-FR" sz="2400" b="1" dirty="0">
                <a:latin typeface="Helvetica" pitchFamily="2" charset="0"/>
              </a:rPr>
              <a:t>MGP – TITRE REFERENCE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3C0736C-A4B2-6120-7489-3EA731643A54}"/>
              </a:ext>
            </a:extLst>
          </p:cNvPr>
          <p:cNvSpPr/>
          <p:nvPr/>
        </p:nvSpPr>
        <p:spPr>
          <a:xfrm>
            <a:off x="4456386" y="550556"/>
            <a:ext cx="3726010" cy="2878444"/>
          </a:xfrm>
          <a:prstGeom prst="rect">
            <a:avLst/>
          </a:prstGeom>
          <a:gradFill>
            <a:gsLst>
              <a:gs pos="63000">
                <a:srgbClr val="7030A0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92488B0-518F-AD10-8DE1-E1EF81A64B26}"/>
              </a:ext>
            </a:extLst>
          </p:cNvPr>
          <p:cNvSpPr/>
          <p:nvPr/>
        </p:nvSpPr>
        <p:spPr>
          <a:xfrm>
            <a:off x="8291593" y="550556"/>
            <a:ext cx="3726010" cy="2878444"/>
          </a:xfrm>
          <a:prstGeom prst="rect">
            <a:avLst/>
          </a:prstGeom>
          <a:gradFill>
            <a:gsLst>
              <a:gs pos="63000">
                <a:srgbClr val="7030A0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7FEDE66-5A1C-BF6A-EBE8-2C37717575B6}"/>
              </a:ext>
            </a:extLst>
          </p:cNvPr>
          <p:cNvSpPr/>
          <p:nvPr/>
        </p:nvSpPr>
        <p:spPr>
          <a:xfrm>
            <a:off x="4384724" y="3575985"/>
            <a:ext cx="3726010" cy="2878444"/>
          </a:xfrm>
          <a:prstGeom prst="rect">
            <a:avLst/>
          </a:prstGeom>
          <a:gradFill>
            <a:gsLst>
              <a:gs pos="63000">
                <a:srgbClr val="7030A0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1B32A3C-E24E-B932-B81D-4CFD3860AFCB}"/>
              </a:ext>
            </a:extLst>
          </p:cNvPr>
          <p:cNvSpPr/>
          <p:nvPr/>
        </p:nvSpPr>
        <p:spPr>
          <a:xfrm>
            <a:off x="8291593" y="3575985"/>
            <a:ext cx="3726010" cy="2878444"/>
          </a:xfrm>
          <a:prstGeom prst="rect">
            <a:avLst/>
          </a:prstGeom>
          <a:gradFill>
            <a:gsLst>
              <a:gs pos="63000">
                <a:srgbClr val="7030A0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D13B9F69-2E45-4422-F950-15041B53B2BE}"/>
              </a:ext>
            </a:extLst>
          </p:cNvPr>
          <p:cNvSpPr txBox="1">
            <a:spLocks/>
          </p:cNvSpPr>
          <p:nvPr/>
        </p:nvSpPr>
        <p:spPr>
          <a:xfrm>
            <a:off x="5882541" y="0"/>
            <a:ext cx="4456386" cy="6044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400" b="1" dirty="0">
                <a:solidFill>
                  <a:srgbClr val="FF0000"/>
                </a:solidFill>
                <a:latin typeface="Helvetica" pitchFamily="2" charset="0"/>
              </a:rPr>
              <a:t>Groupement - Société</a:t>
            </a:r>
          </a:p>
        </p:txBody>
      </p:sp>
      <p:sp>
        <p:nvSpPr>
          <p:cNvPr id="7" name="Sous-titre 2">
            <a:extLst>
              <a:ext uri="{FF2B5EF4-FFF2-40B4-BE49-F238E27FC236}">
                <a16:creationId xmlns:a16="http://schemas.microsoft.com/office/drawing/2014/main" id="{D4DEDFE6-C5A3-F201-C9D3-859B9DFC03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4397" y="550609"/>
            <a:ext cx="4029468" cy="4068149"/>
          </a:xfrm>
          <a:solidFill>
            <a:schemeClr val="bg1"/>
          </a:solidFill>
          <a:ln>
            <a:solidFill>
              <a:srgbClr val="002060"/>
            </a:solidFill>
          </a:ln>
        </p:spPr>
        <p:txBody>
          <a:bodyPr>
            <a:noAutofit/>
          </a:bodyPr>
          <a:lstStyle/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Nature Prestation :  </a:t>
            </a:r>
            <a:r>
              <a:rPr lang="fr-FR" sz="1400" b="1" dirty="0">
                <a:solidFill>
                  <a:srgbClr val="FF0000"/>
                </a:solidFill>
                <a:latin typeface="Helvetica Light" panose="020B0403020202020204" pitchFamily="34" charset="0"/>
              </a:rPr>
              <a:t>Exploitation &amp; Maintenance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Situation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Typologie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Superficie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Architecte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Partenaires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Type de montage 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Maître d’Ouvrage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Contact MOA 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Montant des travaux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Part affecté au candidat 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Statut : </a:t>
            </a:r>
            <a:r>
              <a:rPr lang="fr-FR" sz="1400" i="1" dirty="0">
                <a:solidFill>
                  <a:schemeClr val="tx1"/>
                </a:solidFill>
                <a:latin typeface="Helvetica Light" panose="020B0403020202020204" pitchFamily="34" charset="0"/>
              </a:rPr>
              <a:t>(livré / en chantier / études)</a:t>
            </a: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848F7384-E1D1-7460-20CC-84E6CD032FD6}"/>
              </a:ext>
            </a:extLst>
          </p:cNvPr>
          <p:cNvSpPr txBox="1">
            <a:spLocks/>
          </p:cNvSpPr>
          <p:nvPr/>
        </p:nvSpPr>
        <p:spPr>
          <a:xfrm>
            <a:off x="174397" y="4657406"/>
            <a:ext cx="4029469" cy="1797023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1400" b="1" dirty="0">
                <a:latin typeface="Helvetica" pitchFamily="2" charset="0"/>
              </a:rPr>
              <a:t>Description synthétique de l’opération:</a:t>
            </a:r>
          </a:p>
          <a:p>
            <a:pPr algn="l"/>
            <a:endParaRPr lang="fr-FR" sz="1400" dirty="0">
              <a:latin typeface="Helvetica Light" panose="020B0403020202020204" pitchFamily="34" charset="0"/>
            </a:endParaRPr>
          </a:p>
          <a:p>
            <a:pPr algn="l"/>
            <a:endParaRPr lang="fr-FR" sz="1400" dirty="0"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74859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92E2B3-390F-599E-F858-71767FD128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72A107-9351-8B52-5DB4-282EDF5A62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4456386" cy="604434"/>
          </a:xfrm>
        </p:spPr>
        <p:txBody>
          <a:bodyPr anchor="ctr">
            <a:normAutofit/>
          </a:bodyPr>
          <a:lstStyle/>
          <a:p>
            <a:pPr algn="l"/>
            <a:r>
              <a:rPr lang="fr-FR" sz="2400" b="1" dirty="0">
                <a:latin typeface="Helvetica" pitchFamily="2" charset="0"/>
              </a:rPr>
              <a:t>MGP – TITRE REFERENCE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08BFA3C-8752-E0C5-8FF6-A34A6A71EF8A}"/>
              </a:ext>
            </a:extLst>
          </p:cNvPr>
          <p:cNvSpPr/>
          <p:nvPr/>
        </p:nvSpPr>
        <p:spPr>
          <a:xfrm>
            <a:off x="4456386" y="550556"/>
            <a:ext cx="3726010" cy="2878444"/>
          </a:xfrm>
          <a:prstGeom prst="rect">
            <a:avLst/>
          </a:prstGeom>
          <a:gradFill>
            <a:gsLst>
              <a:gs pos="63000">
                <a:srgbClr val="7030A0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D512AC8-5A65-E6E4-3AEB-CBF8DEFF0B9A}"/>
              </a:ext>
            </a:extLst>
          </p:cNvPr>
          <p:cNvSpPr/>
          <p:nvPr/>
        </p:nvSpPr>
        <p:spPr>
          <a:xfrm>
            <a:off x="8291593" y="550556"/>
            <a:ext cx="3726010" cy="2878444"/>
          </a:xfrm>
          <a:prstGeom prst="rect">
            <a:avLst/>
          </a:prstGeom>
          <a:gradFill>
            <a:gsLst>
              <a:gs pos="63000">
                <a:srgbClr val="7030A0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AF3FA71-E8C8-C6F5-CE0F-345EE695BD9D}"/>
              </a:ext>
            </a:extLst>
          </p:cNvPr>
          <p:cNvSpPr/>
          <p:nvPr/>
        </p:nvSpPr>
        <p:spPr>
          <a:xfrm>
            <a:off x="4384724" y="3575985"/>
            <a:ext cx="3726010" cy="2878444"/>
          </a:xfrm>
          <a:prstGeom prst="rect">
            <a:avLst/>
          </a:prstGeom>
          <a:gradFill>
            <a:gsLst>
              <a:gs pos="63000">
                <a:srgbClr val="7030A0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89B65E6-B614-12C0-61C0-8DCEF5300998}"/>
              </a:ext>
            </a:extLst>
          </p:cNvPr>
          <p:cNvSpPr/>
          <p:nvPr/>
        </p:nvSpPr>
        <p:spPr>
          <a:xfrm>
            <a:off x="8291593" y="3575985"/>
            <a:ext cx="3726010" cy="2878444"/>
          </a:xfrm>
          <a:prstGeom prst="rect">
            <a:avLst/>
          </a:prstGeom>
          <a:gradFill>
            <a:gsLst>
              <a:gs pos="63000">
                <a:srgbClr val="7030A0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35077C29-D0AA-A556-F0F8-F6E7167CC3E1}"/>
              </a:ext>
            </a:extLst>
          </p:cNvPr>
          <p:cNvSpPr txBox="1">
            <a:spLocks/>
          </p:cNvSpPr>
          <p:nvPr/>
        </p:nvSpPr>
        <p:spPr>
          <a:xfrm>
            <a:off x="5882541" y="0"/>
            <a:ext cx="4456386" cy="6044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400" b="1" dirty="0">
                <a:solidFill>
                  <a:srgbClr val="FF0000"/>
                </a:solidFill>
                <a:latin typeface="Helvetica" pitchFamily="2" charset="0"/>
              </a:rPr>
              <a:t>Groupement - Société</a:t>
            </a:r>
          </a:p>
        </p:txBody>
      </p:sp>
      <p:sp>
        <p:nvSpPr>
          <p:cNvPr id="7" name="Sous-titre 2">
            <a:extLst>
              <a:ext uri="{FF2B5EF4-FFF2-40B4-BE49-F238E27FC236}">
                <a16:creationId xmlns:a16="http://schemas.microsoft.com/office/drawing/2014/main" id="{3AAF22E8-AF1C-699D-5B0F-4D2A373C93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4397" y="550609"/>
            <a:ext cx="4029468" cy="4068149"/>
          </a:xfrm>
          <a:solidFill>
            <a:schemeClr val="bg1"/>
          </a:solidFill>
          <a:ln>
            <a:solidFill>
              <a:srgbClr val="002060"/>
            </a:solidFill>
          </a:ln>
        </p:spPr>
        <p:txBody>
          <a:bodyPr>
            <a:noAutofit/>
          </a:bodyPr>
          <a:lstStyle/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Nature Prestation :  </a:t>
            </a:r>
            <a:r>
              <a:rPr lang="fr-FR" sz="1400" b="1" dirty="0">
                <a:solidFill>
                  <a:srgbClr val="FF0000"/>
                </a:solidFill>
                <a:latin typeface="Helvetica Light" panose="020B0403020202020204" pitchFamily="34" charset="0"/>
              </a:rPr>
              <a:t>Exploitation &amp; Maintenance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Situation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Typologie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Superficie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Architecte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Partenaires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Type de montage 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Maître d’Ouvrage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Contact MOA 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Montant des travaux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Part affecté au candidat 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Statut : </a:t>
            </a:r>
            <a:r>
              <a:rPr lang="fr-FR" sz="1400" i="1" dirty="0">
                <a:solidFill>
                  <a:schemeClr val="tx1"/>
                </a:solidFill>
                <a:latin typeface="Helvetica Light" panose="020B0403020202020204" pitchFamily="34" charset="0"/>
              </a:rPr>
              <a:t>(livré / en chantier / études)</a:t>
            </a: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B4289651-5D3F-035A-2424-445B3F9356C8}"/>
              </a:ext>
            </a:extLst>
          </p:cNvPr>
          <p:cNvSpPr txBox="1">
            <a:spLocks/>
          </p:cNvSpPr>
          <p:nvPr/>
        </p:nvSpPr>
        <p:spPr>
          <a:xfrm>
            <a:off x="174397" y="4657406"/>
            <a:ext cx="4029469" cy="1797023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1400" b="1" dirty="0">
                <a:latin typeface="Helvetica" pitchFamily="2" charset="0"/>
              </a:rPr>
              <a:t>Description synthétique de l’opération:</a:t>
            </a:r>
          </a:p>
          <a:p>
            <a:pPr algn="l"/>
            <a:endParaRPr lang="fr-FR" sz="1400" dirty="0">
              <a:latin typeface="Helvetica Light" panose="020B0403020202020204" pitchFamily="34" charset="0"/>
            </a:endParaRPr>
          </a:p>
          <a:p>
            <a:pPr algn="l"/>
            <a:endParaRPr lang="fr-FR" sz="1400" dirty="0"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2797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03DFB6-CFD4-0BD5-4D28-3F9425EF7F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FFAAFA-47F2-65B5-68F4-6C59AB3A0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4456386" cy="604434"/>
          </a:xfrm>
        </p:spPr>
        <p:txBody>
          <a:bodyPr anchor="ctr">
            <a:normAutofit/>
          </a:bodyPr>
          <a:lstStyle/>
          <a:p>
            <a:pPr algn="l"/>
            <a:r>
              <a:rPr lang="fr-FR" sz="2400" b="1" dirty="0">
                <a:latin typeface="Helvetica" pitchFamily="2" charset="0"/>
              </a:rPr>
              <a:t>MGP – TITRE REFERENCE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A9CAEF7-5254-92EA-916F-414C6CE1463D}"/>
              </a:ext>
            </a:extLst>
          </p:cNvPr>
          <p:cNvSpPr/>
          <p:nvPr/>
        </p:nvSpPr>
        <p:spPr>
          <a:xfrm>
            <a:off x="4456386" y="550556"/>
            <a:ext cx="3726010" cy="2878444"/>
          </a:xfrm>
          <a:prstGeom prst="rect">
            <a:avLst/>
          </a:prstGeom>
          <a:gradFill>
            <a:gsLst>
              <a:gs pos="63000">
                <a:srgbClr val="7030A0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BE63C56-C0C5-8C59-C49C-7143DB73C7DE}"/>
              </a:ext>
            </a:extLst>
          </p:cNvPr>
          <p:cNvSpPr/>
          <p:nvPr/>
        </p:nvSpPr>
        <p:spPr>
          <a:xfrm>
            <a:off x="8291593" y="550556"/>
            <a:ext cx="3726010" cy="2878444"/>
          </a:xfrm>
          <a:prstGeom prst="rect">
            <a:avLst/>
          </a:prstGeom>
          <a:gradFill>
            <a:gsLst>
              <a:gs pos="63000">
                <a:srgbClr val="7030A0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F87D5B5-C112-13A2-2AB0-309A70C815C3}"/>
              </a:ext>
            </a:extLst>
          </p:cNvPr>
          <p:cNvSpPr/>
          <p:nvPr/>
        </p:nvSpPr>
        <p:spPr>
          <a:xfrm>
            <a:off x="4384724" y="3575985"/>
            <a:ext cx="3726010" cy="2878444"/>
          </a:xfrm>
          <a:prstGeom prst="rect">
            <a:avLst/>
          </a:prstGeom>
          <a:gradFill>
            <a:gsLst>
              <a:gs pos="63000">
                <a:srgbClr val="7030A0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72D271A-01F4-8A1F-A1E8-E9CF226DB70B}"/>
              </a:ext>
            </a:extLst>
          </p:cNvPr>
          <p:cNvSpPr/>
          <p:nvPr/>
        </p:nvSpPr>
        <p:spPr>
          <a:xfrm>
            <a:off x="8291593" y="3575985"/>
            <a:ext cx="3726010" cy="2878444"/>
          </a:xfrm>
          <a:prstGeom prst="rect">
            <a:avLst/>
          </a:prstGeom>
          <a:gradFill>
            <a:gsLst>
              <a:gs pos="63000">
                <a:srgbClr val="7030A0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E5B1070D-7ED6-C113-1B9E-ABBF15140D6C}"/>
              </a:ext>
            </a:extLst>
          </p:cNvPr>
          <p:cNvSpPr txBox="1">
            <a:spLocks/>
          </p:cNvSpPr>
          <p:nvPr/>
        </p:nvSpPr>
        <p:spPr>
          <a:xfrm>
            <a:off x="5882541" y="0"/>
            <a:ext cx="4456386" cy="6044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400" b="1" dirty="0">
                <a:solidFill>
                  <a:srgbClr val="FF0000"/>
                </a:solidFill>
                <a:latin typeface="Helvetica" pitchFamily="2" charset="0"/>
              </a:rPr>
              <a:t>Groupement - Société</a:t>
            </a:r>
          </a:p>
        </p:txBody>
      </p:sp>
      <p:sp>
        <p:nvSpPr>
          <p:cNvPr id="7" name="Sous-titre 2">
            <a:extLst>
              <a:ext uri="{FF2B5EF4-FFF2-40B4-BE49-F238E27FC236}">
                <a16:creationId xmlns:a16="http://schemas.microsoft.com/office/drawing/2014/main" id="{8997DC20-B83D-B91B-5CC8-59CEAFCEA4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4397" y="550609"/>
            <a:ext cx="4029468" cy="4068149"/>
          </a:xfrm>
          <a:solidFill>
            <a:schemeClr val="bg1"/>
          </a:solidFill>
          <a:ln>
            <a:solidFill>
              <a:srgbClr val="002060"/>
            </a:solidFill>
          </a:ln>
        </p:spPr>
        <p:txBody>
          <a:bodyPr>
            <a:noAutofit/>
          </a:bodyPr>
          <a:lstStyle/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Nature Prestation :  </a:t>
            </a:r>
            <a:r>
              <a:rPr lang="fr-FR" sz="1400" b="1" dirty="0">
                <a:solidFill>
                  <a:srgbClr val="FF0000"/>
                </a:solidFill>
                <a:latin typeface="Helvetica Light" panose="020B0403020202020204" pitchFamily="34" charset="0"/>
              </a:rPr>
              <a:t>Exploitation &amp; Maintenance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Situation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Typologie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Superficie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Architecte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Partenaires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Type de montage 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Maître d’Ouvrage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Contact MOA 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Montant des travaux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Part affecté au candidat 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Statut : </a:t>
            </a:r>
            <a:r>
              <a:rPr lang="fr-FR" sz="1400" i="1" dirty="0">
                <a:solidFill>
                  <a:schemeClr val="tx1"/>
                </a:solidFill>
                <a:latin typeface="Helvetica Light" panose="020B0403020202020204" pitchFamily="34" charset="0"/>
              </a:rPr>
              <a:t>(livré / en chantier / études)</a:t>
            </a: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F639F747-92E6-0D43-FB7D-F541CBE230C2}"/>
              </a:ext>
            </a:extLst>
          </p:cNvPr>
          <p:cNvSpPr txBox="1">
            <a:spLocks/>
          </p:cNvSpPr>
          <p:nvPr/>
        </p:nvSpPr>
        <p:spPr>
          <a:xfrm>
            <a:off x="174397" y="4657406"/>
            <a:ext cx="4029469" cy="1797023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1400" b="1" dirty="0">
                <a:latin typeface="Helvetica" pitchFamily="2" charset="0"/>
              </a:rPr>
              <a:t>Description synthétique de l’opération:</a:t>
            </a:r>
          </a:p>
          <a:p>
            <a:pPr algn="l"/>
            <a:endParaRPr lang="fr-FR" sz="1400" dirty="0">
              <a:latin typeface="Helvetica Light" panose="020B0403020202020204" pitchFamily="34" charset="0"/>
            </a:endParaRPr>
          </a:p>
          <a:p>
            <a:pPr algn="l"/>
            <a:endParaRPr lang="fr-FR" sz="1400" dirty="0"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798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2427DE-3140-8AB7-1D2E-E606BA9D46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37D304-045F-ED95-4AFF-DBEEDB9C57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4456386" cy="604434"/>
          </a:xfrm>
        </p:spPr>
        <p:txBody>
          <a:bodyPr anchor="ctr">
            <a:normAutofit/>
          </a:bodyPr>
          <a:lstStyle/>
          <a:p>
            <a:pPr algn="l"/>
            <a:r>
              <a:rPr lang="fr-FR" sz="2400" b="1" dirty="0">
                <a:latin typeface="Helvetica" pitchFamily="2" charset="0"/>
              </a:rPr>
              <a:t>MGP – TITRE REFERENCE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E1B2240-D17B-76E8-038F-C26A63042F76}"/>
              </a:ext>
            </a:extLst>
          </p:cNvPr>
          <p:cNvSpPr/>
          <p:nvPr/>
        </p:nvSpPr>
        <p:spPr>
          <a:xfrm>
            <a:off x="4384724" y="550610"/>
            <a:ext cx="3726010" cy="2878444"/>
          </a:xfrm>
          <a:prstGeom prst="rect">
            <a:avLst/>
          </a:prstGeom>
          <a:gradFill>
            <a:gsLst>
              <a:gs pos="0">
                <a:srgbClr val="0070C0"/>
              </a:gs>
              <a:gs pos="55000">
                <a:srgbClr val="00B0F0"/>
              </a:gs>
              <a:gs pos="100000">
                <a:srgbClr val="0070C0"/>
              </a:gs>
            </a:gsLst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8DDD95-6836-C84A-D3B3-BD58007C478D}"/>
              </a:ext>
            </a:extLst>
          </p:cNvPr>
          <p:cNvSpPr/>
          <p:nvPr/>
        </p:nvSpPr>
        <p:spPr>
          <a:xfrm>
            <a:off x="8291593" y="550556"/>
            <a:ext cx="3726010" cy="2878444"/>
          </a:xfrm>
          <a:prstGeom prst="rect">
            <a:avLst/>
          </a:prstGeom>
          <a:gradFill>
            <a:gsLst>
              <a:gs pos="0">
                <a:srgbClr val="0070C0"/>
              </a:gs>
              <a:gs pos="55000">
                <a:srgbClr val="00B0F0"/>
              </a:gs>
              <a:gs pos="100000">
                <a:srgbClr val="0070C0"/>
              </a:gs>
            </a:gsLst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fr-FR" sz="1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27D0301-C090-F8BB-479C-6880FCD7F724}"/>
              </a:ext>
            </a:extLst>
          </p:cNvPr>
          <p:cNvSpPr/>
          <p:nvPr/>
        </p:nvSpPr>
        <p:spPr>
          <a:xfrm>
            <a:off x="4384724" y="3575985"/>
            <a:ext cx="3726010" cy="2878444"/>
          </a:xfrm>
          <a:prstGeom prst="rect">
            <a:avLst/>
          </a:prstGeom>
          <a:gradFill>
            <a:gsLst>
              <a:gs pos="0">
                <a:srgbClr val="0070C0"/>
              </a:gs>
              <a:gs pos="55000">
                <a:srgbClr val="00B0F0"/>
              </a:gs>
              <a:gs pos="100000">
                <a:srgbClr val="0070C0"/>
              </a:gs>
            </a:gsLst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EC647B6-B342-13BE-4BCE-57676620F563}"/>
              </a:ext>
            </a:extLst>
          </p:cNvPr>
          <p:cNvSpPr/>
          <p:nvPr/>
        </p:nvSpPr>
        <p:spPr>
          <a:xfrm>
            <a:off x="8291593" y="3575985"/>
            <a:ext cx="3726010" cy="2878444"/>
          </a:xfrm>
          <a:prstGeom prst="rect">
            <a:avLst/>
          </a:prstGeom>
          <a:gradFill>
            <a:gsLst>
              <a:gs pos="0">
                <a:srgbClr val="0070C0"/>
              </a:gs>
              <a:gs pos="55000">
                <a:srgbClr val="00B0F0"/>
              </a:gs>
              <a:gs pos="100000">
                <a:srgbClr val="0070C0"/>
              </a:gs>
            </a:gsLst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09EAD030-1201-7F02-37B7-8E852A45F79A}"/>
              </a:ext>
            </a:extLst>
          </p:cNvPr>
          <p:cNvSpPr txBox="1">
            <a:spLocks/>
          </p:cNvSpPr>
          <p:nvPr/>
        </p:nvSpPr>
        <p:spPr>
          <a:xfrm>
            <a:off x="5882541" y="0"/>
            <a:ext cx="4456386" cy="6044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400" b="1" dirty="0">
                <a:solidFill>
                  <a:srgbClr val="FF0000"/>
                </a:solidFill>
                <a:latin typeface="Helvetica" pitchFamily="2" charset="0"/>
              </a:rPr>
              <a:t>Groupement - Société</a:t>
            </a:r>
          </a:p>
        </p:txBody>
      </p:sp>
      <p:sp>
        <p:nvSpPr>
          <p:cNvPr id="7" name="Sous-titre 2">
            <a:extLst>
              <a:ext uri="{FF2B5EF4-FFF2-40B4-BE49-F238E27FC236}">
                <a16:creationId xmlns:a16="http://schemas.microsoft.com/office/drawing/2014/main" id="{1A1379AD-45F5-3FA0-BC95-00064BE782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4397" y="550609"/>
            <a:ext cx="4029468" cy="4068149"/>
          </a:xfrm>
          <a:solidFill>
            <a:schemeClr val="bg1"/>
          </a:solidFill>
          <a:ln>
            <a:solidFill>
              <a:srgbClr val="002060"/>
            </a:solidFill>
          </a:ln>
        </p:spPr>
        <p:txBody>
          <a:bodyPr>
            <a:noAutofit/>
          </a:bodyPr>
          <a:lstStyle/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Nature Prestation :  </a:t>
            </a:r>
            <a:r>
              <a:rPr lang="fr-FR" sz="1400" b="1" dirty="0">
                <a:solidFill>
                  <a:srgbClr val="FF0000"/>
                </a:solidFill>
                <a:latin typeface="Helvetica Light" panose="020B0403020202020204" pitchFamily="34" charset="0"/>
              </a:rPr>
              <a:t>(Architecture Fonctionnelle, Architecture Intérieure)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Situation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Typologie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Superficie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Architecte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Partenaires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Type de montage 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Maître d’Ouvrage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Contact MOA 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Montant des travaux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Part affecté au candidat 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Statut : </a:t>
            </a:r>
            <a:r>
              <a:rPr lang="fr-FR" sz="1400" i="1" dirty="0">
                <a:solidFill>
                  <a:schemeClr val="tx1"/>
                </a:solidFill>
                <a:latin typeface="Helvetica Light" panose="020B0403020202020204" pitchFamily="34" charset="0"/>
              </a:rPr>
              <a:t>(livré / en chantier / études)</a:t>
            </a: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A6BC7E59-83DB-59B4-2DCB-E975B6C30E5C}"/>
              </a:ext>
            </a:extLst>
          </p:cNvPr>
          <p:cNvSpPr txBox="1">
            <a:spLocks/>
          </p:cNvSpPr>
          <p:nvPr/>
        </p:nvSpPr>
        <p:spPr>
          <a:xfrm>
            <a:off x="174397" y="4657406"/>
            <a:ext cx="4029469" cy="1797023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1400" b="1" dirty="0">
                <a:latin typeface="Helvetica" pitchFamily="2" charset="0"/>
              </a:rPr>
              <a:t>Description synthétique de l’opération:</a:t>
            </a:r>
          </a:p>
          <a:p>
            <a:pPr algn="l"/>
            <a:endParaRPr lang="fr-FR" sz="1400" dirty="0">
              <a:latin typeface="Helvetica Light" panose="020B0403020202020204" pitchFamily="34" charset="0"/>
            </a:endParaRPr>
          </a:p>
          <a:p>
            <a:pPr algn="l"/>
            <a:endParaRPr lang="fr-FR" sz="1400" dirty="0"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0050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0D9882-6C22-BE6C-BAEF-FBF63611FA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5CA0C7A-D352-9DA6-4258-88024BCD4C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4456386" cy="604434"/>
          </a:xfrm>
        </p:spPr>
        <p:txBody>
          <a:bodyPr anchor="ctr">
            <a:normAutofit/>
          </a:bodyPr>
          <a:lstStyle/>
          <a:p>
            <a:pPr algn="l"/>
            <a:r>
              <a:rPr lang="fr-FR" sz="2400" b="1" dirty="0">
                <a:latin typeface="Helvetica" pitchFamily="2" charset="0"/>
              </a:rPr>
              <a:t>MGP – TITRE REFERENCE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CD4E479-3DAF-5E35-A5B8-936EA70D4232}"/>
              </a:ext>
            </a:extLst>
          </p:cNvPr>
          <p:cNvSpPr/>
          <p:nvPr/>
        </p:nvSpPr>
        <p:spPr>
          <a:xfrm>
            <a:off x="4384724" y="550610"/>
            <a:ext cx="3726010" cy="2878444"/>
          </a:xfrm>
          <a:prstGeom prst="rect">
            <a:avLst/>
          </a:prstGeom>
          <a:gradFill>
            <a:gsLst>
              <a:gs pos="0">
                <a:srgbClr val="0070C0"/>
              </a:gs>
              <a:gs pos="55000">
                <a:srgbClr val="00B0F0"/>
              </a:gs>
              <a:gs pos="100000">
                <a:srgbClr val="0070C0"/>
              </a:gs>
            </a:gsLst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AF2B232-FAF3-03DB-0DB6-0E43CFB6D0E8}"/>
              </a:ext>
            </a:extLst>
          </p:cNvPr>
          <p:cNvSpPr/>
          <p:nvPr/>
        </p:nvSpPr>
        <p:spPr>
          <a:xfrm>
            <a:off x="8291593" y="550556"/>
            <a:ext cx="3726010" cy="2878444"/>
          </a:xfrm>
          <a:prstGeom prst="rect">
            <a:avLst/>
          </a:prstGeom>
          <a:gradFill>
            <a:gsLst>
              <a:gs pos="0">
                <a:srgbClr val="0070C0"/>
              </a:gs>
              <a:gs pos="55000">
                <a:srgbClr val="00B0F0"/>
              </a:gs>
              <a:gs pos="100000">
                <a:srgbClr val="0070C0"/>
              </a:gs>
            </a:gsLst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fr-FR" sz="1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5F2EEBE-26C5-E84A-67FA-8DE2DAE34C6E}"/>
              </a:ext>
            </a:extLst>
          </p:cNvPr>
          <p:cNvSpPr/>
          <p:nvPr/>
        </p:nvSpPr>
        <p:spPr>
          <a:xfrm>
            <a:off x="4384724" y="3575985"/>
            <a:ext cx="3726010" cy="2878444"/>
          </a:xfrm>
          <a:prstGeom prst="rect">
            <a:avLst/>
          </a:prstGeom>
          <a:gradFill>
            <a:gsLst>
              <a:gs pos="0">
                <a:srgbClr val="0070C0"/>
              </a:gs>
              <a:gs pos="55000">
                <a:srgbClr val="00B0F0"/>
              </a:gs>
              <a:gs pos="100000">
                <a:srgbClr val="0070C0"/>
              </a:gs>
            </a:gsLst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C56C193-D1CD-53A3-9707-3141A50E54CD}"/>
              </a:ext>
            </a:extLst>
          </p:cNvPr>
          <p:cNvSpPr/>
          <p:nvPr/>
        </p:nvSpPr>
        <p:spPr>
          <a:xfrm>
            <a:off x="8291593" y="3575985"/>
            <a:ext cx="3726010" cy="2878444"/>
          </a:xfrm>
          <a:prstGeom prst="rect">
            <a:avLst/>
          </a:prstGeom>
          <a:gradFill>
            <a:gsLst>
              <a:gs pos="0">
                <a:srgbClr val="0070C0"/>
              </a:gs>
              <a:gs pos="55000">
                <a:srgbClr val="00B0F0"/>
              </a:gs>
              <a:gs pos="100000">
                <a:srgbClr val="0070C0"/>
              </a:gs>
            </a:gsLst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95AC3DBF-3320-C873-7518-9DDC8DDC9E27}"/>
              </a:ext>
            </a:extLst>
          </p:cNvPr>
          <p:cNvSpPr txBox="1">
            <a:spLocks/>
          </p:cNvSpPr>
          <p:nvPr/>
        </p:nvSpPr>
        <p:spPr>
          <a:xfrm>
            <a:off x="5882541" y="0"/>
            <a:ext cx="4456386" cy="6044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400" b="1" dirty="0">
                <a:solidFill>
                  <a:srgbClr val="FF0000"/>
                </a:solidFill>
                <a:latin typeface="Helvetica" pitchFamily="2" charset="0"/>
              </a:rPr>
              <a:t>Groupement - Société</a:t>
            </a:r>
          </a:p>
        </p:txBody>
      </p:sp>
      <p:sp>
        <p:nvSpPr>
          <p:cNvPr id="7" name="Sous-titre 2">
            <a:extLst>
              <a:ext uri="{FF2B5EF4-FFF2-40B4-BE49-F238E27FC236}">
                <a16:creationId xmlns:a16="http://schemas.microsoft.com/office/drawing/2014/main" id="{5E9EE949-82D8-5CB3-FDFA-5B8598B732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4397" y="550609"/>
            <a:ext cx="4029468" cy="4068149"/>
          </a:xfrm>
          <a:solidFill>
            <a:schemeClr val="bg1"/>
          </a:solidFill>
          <a:ln>
            <a:solidFill>
              <a:srgbClr val="002060"/>
            </a:solidFill>
          </a:ln>
        </p:spPr>
        <p:txBody>
          <a:bodyPr>
            <a:noAutofit/>
          </a:bodyPr>
          <a:lstStyle/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Nature Prestation :  </a:t>
            </a:r>
            <a:r>
              <a:rPr lang="fr-FR" sz="1400" b="1" dirty="0">
                <a:solidFill>
                  <a:srgbClr val="FF0000"/>
                </a:solidFill>
                <a:latin typeface="Helvetica Light" panose="020B0403020202020204" pitchFamily="34" charset="0"/>
              </a:rPr>
              <a:t>(Architecture Fonctionnelle, Architecture Intérieure)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Situation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Typologie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Superficie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Architecte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Partenaires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Type de montage 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Maître d’Ouvrage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Contact MOA 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Montant des travaux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Part affecté au candidat 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Statut : </a:t>
            </a:r>
            <a:r>
              <a:rPr lang="fr-FR" sz="1400" i="1" dirty="0">
                <a:solidFill>
                  <a:schemeClr val="tx1"/>
                </a:solidFill>
                <a:latin typeface="Helvetica Light" panose="020B0403020202020204" pitchFamily="34" charset="0"/>
              </a:rPr>
              <a:t>(livré / en chantier / études)</a:t>
            </a: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9D3409A6-1E53-4C3F-9DC6-9B7DA9119287}"/>
              </a:ext>
            </a:extLst>
          </p:cNvPr>
          <p:cNvSpPr txBox="1">
            <a:spLocks/>
          </p:cNvSpPr>
          <p:nvPr/>
        </p:nvSpPr>
        <p:spPr>
          <a:xfrm>
            <a:off x="174397" y="4657406"/>
            <a:ext cx="4029469" cy="1797023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1400" b="1" dirty="0">
                <a:latin typeface="Helvetica" pitchFamily="2" charset="0"/>
              </a:rPr>
              <a:t>Description synthétique de l’opération:</a:t>
            </a:r>
          </a:p>
          <a:p>
            <a:pPr algn="l"/>
            <a:endParaRPr lang="fr-FR" sz="1400" dirty="0">
              <a:latin typeface="Helvetica Light" panose="020B0403020202020204" pitchFamily="34" charset="0"/>
            </a:endParaRPr>
          </a:p>
          <a:p>
            <a:pPr algn="l"/>
            <a:endParaRPr lang="fr-FR" sz="1400" dirty="0"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2854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DE0EE-2BB9-1018-12A5-CC6C70C737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698054-8958-EE25-6CB5-1E394046F3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4456386" cy="604434"/>
          </a:xfrm>
        </p:spPr>
        <p:txBody>
          <a:bodyPr anchor="ctr">
            <a:normAutofit/>
          </a:bodyPr>
          <a:lstStyle/>
          <a:p>
            <a:pPr algn="l"/>
            <a:r>
              <a:rPr lang="fr-FR" sz="2400" b="1" dirty="0">
                <a:latin typeface="Helvetica" pitchFamily="2" charset="0"/>
              </a:rPr>
              <a:t>MGP – TITRE REFERENCE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1244C12-407F-81F1-F770-AA0C46CDB4DB}"/>
              </a:ext>
            </a:extLst>
          </p:cNvPr>
          <p:cNvSpPr/>
          <p:nvPr/>
        </p:nvSpPr>
        <p:spPr>
          <a:xfrm>
            <a:off x="4384724" y="550610"/>
            <a:ext cx="3726010" cy="2878444"/>
          </a:xfrm>
          <a:prstGeom prst="rect">
            <a:avLst/>
          </a:prstGeom>
          <a:gradFill>
            <a:gsLst>
              <a:gs pos="63000">
                <a:srgbClr val="0096BE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1887475-8959-DBDE-C175-F3AE9EBAF97B}"/>
              </a:ext>
            </a:extLst>
          </p:cNvPr>
          <p:cNvSpPr/>
          <p:nvPr/>
        </p:nvSpPr>
        <p:spPr>
          <a:xfrm>
            <a:off x="8291593" y="550556"/>
            <a:ext cx="3726010" cy="2878444"/>
          </a:xfrm>
          <a:prstGeom prst="rect">
            <a:avLst/>
          </a:prstGeom>
          <a:gradFill>
            <a:gsLst>
              <a:gs pos="63000">
                <a:srgbClr val="0096BE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1B0D1F0-7E6A-1BB1-B1E0-6EB6ADDD2144}"/>
              </a:ext>
            </a:extLst>
          </p:cNvPr>
          <p:cNvSpPr/>
          <p:nvPr/>
        </p:nvSpPr>
        <p:spPr>
          <a:xfrm>
            <a:off x="4384724" y="3575985"/>
            <a:ext cx="3726010" cy="2878444"/>
          </a:xfrm>
          <a:prstGeom prst="rect">
            <a:avLst/>
          </a:prstGeom>
          <a:gradFill>
            <a:gsLst>
              <a:gs pos="63000">
                <a:srgbClr val="0096BE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B6AED18-C3F5-17D2-D36F-9319A9AA6BB4}"/>
              </a:ext>
            </a:extLst>
          </p:cNvPr>
          <p:cNvSpPr/>
          <p:nvPr/>
        </p:nvSpPr>
        <p:spPr>
          <a:xfrm>
            <a:off x="8291593" y="3575985"/>
            <a:ext cx="3726010" cy="2878444"/>
          </a:xfrm>
          <a:prstGeom prst="rect">
            <a:avLst/>
          </a:prstGeom>
          <a:gradFill>
            <a:gsLst>
              <a:gs pos="63000">
                <a:srgbClr val="0096BE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3B8B5120-7D23-AAA7-03CB-A80A220DA82D}"/>
              </a:ext>
            </a:extLst>
          </p:cNvPr>
          <p:cNvSpPr txBox="1">
            <a:spLocks/>
          </p:cNvSpPr>
          <p:nvPr/>
        </p:nvSpPr>
        <p:spPr>
          <a:xfrm>
            <a:off x="5882541" y="0"/>
            <a:ext cx="4456386" cy="6044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400" b="1" dirty="0">
                <a:solidFill>
                  <a:srgbClr val="FF0000"/>
                </a:solidFill>
                <a:latin typeface="Helvetica" pitchFamily="2" charset="0"/>
              </a:rPr>
              <a:t>Groupement - Société</a:t>
            </a:r>
          </a:p>
        </p:txBody>
      </p:sp>
      <p:sp>
        <p:nvSpPr>
          <p:cNvPr id="7" name="Sous-titre 2">
            <a:extLst>
              <a:ext uri="{FF2B5EF4-FFF2-40B4-BE49-F238E27FC236}">
                <a16:creationId xmlns:a16="http://schemas.microsoft.com/office/drawing/2014/main" id="{76629D05-4E8C-6384-3B0D-3950D020E7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4397" y="550609"/>
            <a:ext cx="4029468" cy="4234405"/>
          </a:xfrm>
          <a:solidFill>
            <a:schemeClr val="bg1"/>
          </a:solidFill>
          <a:ln>
            <a:solidFill>
              <a:srgbClr val="002060"/>
            </a:solidFill>
          </a:ln>
        </p:spPr>
        <p:txBody>
          <a:bodyPr>
            <a:noAutofit/>
          </a:bodyPr>
          <a:lstStyle/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Nature Prestation :  </a:t>
            </a:r>
            <a:r>
              <a:rPr lang="fr-FR" sz="1400" b="1" dirty="0">
                <a:solidFill>
                  <a:srgbClr val="FF0000"/>
                </a:solidFill>
                <a:latin typeface="Helvetica Light" panose="020B0403020202020204" pitchFamily="34" charset="0"/>
              </a:rPr>
              <a:t> </a:t>
            </a:r>
            <a:r>
              <a:rPr lang="fr-FR" sz="1400" b="1" dirty="0" err="1">
                <a:solidFill>
                  <a:srgbClr val="FF0000"/>
                </a:solidFill>
                <a:latin typeface="Helvetica Light" panose="020B0403020202020204" pitchFamily="34" charset="0"/>
              </a:rPr>
              <a:t>techniqueStructure</a:t>
            </a:r>
            <a:r>
              <a:rPr lang="fr-FR" sz="1400" b="1" dirty="0">
                <a:solidFill>
                  <a:srgbClr val="FF0000"/>
                </a:solidFill>
                <a:latin typeface="Helvetica Light" panose="020B0403020202020204" pitchFamily="34" charset="0"/>
              </a:rPr>
              <a:t>, fluide, performances énergétique, CV, </a:t>
            </a:r>
            <a:r>
              <a:rPr lang="fr-FR" sz="1400" b="1" dirty="0" err="1">
                <a:solidFill>
                  <a:srgbClr val="FF0000"/>
                </a:solidFill>
                <a:latin typeface="Helvetica Light" panose="020B0403020202020204" pitchFamily="34" charset="0"/>
              </a:rPr>
              <a:t>commissionnement,TCE</a:t>
            </a:r>
            <a:r>
              <a:rPr lang="fr-FR" sz="1400" b="1" dirty="0">
                <a:solidFill>
                  <a:srgbClr val="FF0000"/>
                </a:solidFill>
                <a:latin typeface="Helvetica Light" panose="020B0403020202020204" pitchFamily="34" charset="0"/>
              </a:rPr>
              <a:t>)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Situation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Typologie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Superficie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Architecte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Partenaires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Type de montage 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Maître d’Ouvrage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Contact MOA 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Montant des travaux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Part affecté au candidat 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Statut : </a:t>
            </a:r>
            <a:r>
              <a:rPr lang="fr-FR" sz="1400" i="1" dirty="0">
                <a:solidFill>
                  <a:schemeClr val="tx1"/>
                </a:solidFill>
                <a:latin typeface="Helvetica Light" panose="020B0403020202020204" pitchFamily="34" charset="0"/>
              </a:rPr>
              <a:t>(livré / en chantier / études)</a:t>
            </a: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B289F838-B452-C798-3FDB-B4E397359F54}"/>
              </a:ext>
            </a:extLst>
          </p:cNvPr>
          <p:cNvSpPr txBox="1">
            <a:spLocks/>
          </p:cNvSpPr>
          <p:nvPr/>
        </p:nvSpPr>
        <p:spPr>
          <a:xfrm>
            <a:off x="174397" y="4852555"/>
            <a:ext cx="4029469" cy="1601874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1400" b="1" dirty="0">
                <a:latin typeface="Helvetica" pitchFamily="2" charset="0"/>
              </a:rPr>
              <a:t>Description synthétique de l’opération:</a:t>
            </a:r>
          </a:p>
          <a:p>
            <a:pPr algn="l"/>
            <a:endParaRPr lang="fr-FR" sz="1400" dirty="0">
              <a:latin typeface="Helvetica Light" panose="020B0403020202020204" pitchFamily="34" charset="0"/>
            </a:endParaRPr>
          </a:p>
          <a:p>
            <a:pPr algn="l"/>
            <a:endParaRPr lang="fr-FR" sz="1400" dirty="0"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1234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08B9C4-51DD-661A-3E18-A4407354A8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6615CDD-9E88-95A3-F38B-106B1977FB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4456386" cy="604434"/>
          </a:xfrm>
        </p:spPr>
        <p:txBody>
          <a:bodyPr anchor="ctr">
            <a:normAutofit/>
          </a:bodyPr>
          <a:lstStyle/>
          <a:p>
            <a:pPr algn="l"/>
            <a:r>
              <a:rPr lang="fr-FR" sz="2400" b="1" dirty="0">
                <a:latin typeface="Helvetica" pitchFamily="2" charset="0"/>
              </a:rPr>
              <a:t>MGP – TITRE REFERENCE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7EAEE72-BFFB-CDE9-91B1-5FA6FA80BF87}"/>
              </a:ext>
            </a:extLst>
          </p:cNvPr>
          <p:cNvSpPr/>
          <p:nvPr/>
        </p:nvSpPr>
        <p:spPr>
          <a:xfrm>
            <a:off x="4384724" y="550610"/>
            <a:ext cx="3726010" cy="2878444"/>
          </a:xfrm>
          <a:prstGeom prst="rect">
            <a:avLst/>
          </a:prstGeom>
          <a:gradFill>
            <a:gsLst>
              <a:gs pos="63000">
                <a:srgbClr val="0096BE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DC2B1D1-D6C2-1F36-14AA-A4B76C6B76FE}"/>
              </a:ext>
            </a:extLst>
          </p:cNvPr>
          <p:cNvSpPr/>
          <p:nvPr/>
        </p:nvSpPr>
        <p:spPr>
          <a:xfrm>
            <a:off x="8291593" y="550556"/>
            <a:ext cx="3726010" cy="2878444"/>
          </a:xfrm>
          <a:prstGeom prst="rect">
            <a:avLst/>
          </a:prstGeom>
          <a:gradFill>
            <a:gsLst>
              <a:gs pos="63000">
                <a:srgbClr val="0096BE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3C246B9-B215-BD89-B3F7-C7797178D46D}"/>
              </a:ext>
            </a:extLst>
          </p:cNvPr>
          <p:cNvSpPr/>
          <p:nvPr/>
        </p:nvSpPr>
        <p:spPr>
          <a:xfrm>
            <a:off x="4384724" y="3575985"/>
            <a:ext cx="3726010" cy="2878444"/>
          </a:xfrm>
          <a:prstGeom prst="rect">
            <a:avLst/>
          </a:prstGeom>
          <a:gradFill>
            <a:gsLst>
              <a:gs pos="63000">
                <a:srgbClr val="0096BE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8CCB346-A396-3A4A-6314-302ABDFCFBA6}"/>
              </a:ext>
            </a:extLst>
          </p:cNvPr>
          <p:cNvSpPr/>
          <p:nvPr/>
        </p:nvSpPr>
        <p:spPr>
          <a:xfrm>
            <a:off x="8291593" y="3575985"/>
            <a:ext cx="3726010" cy="2878444"/>
          </a:xfrm>
          <a:prstGeom prst="rect">
            <a:avLst/>
          </a:prstGeom>
          <a:gradFill>
            <a:gsLst>
              <a:gs pos="63000">
                <a:srgbClr val="0096BE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C2BE508A-2BE6-08CD-9CC1-C9BF5308EF84}"/>
              </a:ext>
            </a:extLst>
          </p:cNvPr>
          <p:cNvSpPr txBox="1">
            <a:spLocks/>
          </p:cNvSpPr>
          <p:nvPr/>
        </p:nvSpPr>
        <p:spPr>
          <a:xfrm>
            <a:off x="5882541" y="0"/>
            <a:ext cx="4456386" cy="6044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400" b="1" dirty="0">
                <a:solidFill>
                  <a:srgbClr val="FF0000"/>
                </a:solidFill>
                <a:latin typeface="Helvetica" pitchFamily="2" charset="0"/>
              </a:rPr>
              <a:t>Groupement - Société</a:t>
            </a:r>
          </a:p>
        </p:txBody>
      </p:sp>
      <p:sp>
        <p:nvSpPr>
          <p:cNvPr id="7" name="Sous-titre 2">
            <a:extLst>
              <a:ext uri="{FF2B5EF4-FFF2-40B4-BE49-F238E27FC236}">
                <a16:creationId xmlns:a16="http://schemas.microsoft.com/office/drawing/2014/main" id="{1482F026-A06F-9E43-2C08-C95A907C20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4397" y="550609"/>
            <a:ext cx="4029468" cy="4234405"/>
          </a:xfrm>
          <a:solidFill>
            <a:schemeClr val="bg1"/>
          </a:solidFill>
          <a:ln>
            <a:solidFill>
              <a:srgbClr val="002060"/>
            </a:solidFill>
          </a:ln>
        </p:spPr>
        <p:txBody>
          <a:bodyPr>
            <a:noAutofit/>
          </a:bodyPr>
          <a:lstStyle/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Nature Prestation :  </a:t>
            </a:r>
            <a:r>
              <a:rPr lang="fr-FR" sz="1400" b="1" dirty="0">
                <a:solidFill>
                  <a:srgbClr val="FF0000"/>
                </a:solidFill>
                <a:latin typeface="Helvetica Light" panose="020B0403020202020204" pitchFamily="34" charset="0"/>
              </a:rPr>
              <a:t> </a:t>
            </a:r>
            <a:r>
              <a:rPr lang="fr-FR" sz="1400" b="1" dirty="0" err="1">
                <a:solidFill>
                  <a:srgbClr val="FF0000"/>
                </a:solidFill>
                <a:latin typeface="Helvetica Light" panose="020B0403020202020204" pitchFamily="34" charset="0"/>
              </a:rPr>
              <a:t>techniqueStructure</a:t>
            </a:r>
            <a:r>
              <a:rPr lang="fr-FR" sz="1400" b="1" dirty="0">
                <a:solidFill>
                  <a:srgbClr val="FF0000"/>
                </a:solidFill>
                <a:latin typeface="Helvetica Light" panose="020B0403020202020204" pitchFamily="34" charset="0"/>
              </a:rPr>
              <a:t>, fluide, performances énergétique, CV, </a:t>
            </a:r>
            <a:r>
              <a:rPr lang="fr-FR" sz="1400" b="1" dirty="0" err="1">
                <a:solidFill>
                  <a:srgbClr val="FF0000"/>
                </a:solidFill>
                <a:latin typeface="Helvetica Light" panose="020B0403020202020204" pitchFamily="34" charset="0"/>
              </a:rPr>
              <a:t>commissionnement,TCE</a:t>
            </a:r>
            <a:r>
              <a:rPr lang="fr-FR" sz="1400" b="1" dirty="0">
                <a:solidFill>
                  <a:srgbClr val="FF0000"/>
                </a:solidFill>
                <a:latin typeface="Helvetica Light" panose="020B0403020202020204" pitchFamily="34" charset="0"/>
              </a:rPr>
              <a:t>)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Situation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Typologie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Superficie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Architecte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Partenaires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Type de montage 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Maître d’Ouvrage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Contact MOA 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Montant des travaux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Part affecté au candidat 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Statut : </a:t>
            </a:r>
            <a:r>
              <a:rPr lang="fr-FR" sz="1400" i="1" dirty="0">
                <a:solidFill>
                  <a:schemeClr val="tx1"/>
                </a:solidFill>
                <a:latin typeface="Helvetica Light" panose="020B0403020202020204" pitchFamily="34" charset="0"/>
              </a:rPr>
              <a:t>(livré / en chantier / études)</a:t>
            </a: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971F5DEC-F24C-9884-49BD-A1897E5B30BD}"/>
              </a:ext>
            </a:extLst>
          </p:cNvPr>
          <p:cNvSpPr txBox="1">
            <a:spLocks/>
          </p:cNvSpPr>
          <p:nvPr/>
        </p:nvSpPr>
        <p:spPr>
          <a:xfrm>
            <a:off x="174397" y="4852555"/>
            <a:ext cx="4029469" cy="1601874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1400" b="1" dirty="0">
                <a:latin typeface="Helvetica" pitchFamily="2" charset="0"/>
              </a:rPr>
              <a:t>Description synthétique de l’opération:</a:t>
            </a:r>
          </a:p>
          <a:p>
            <a:pPr algn="l"/>
            <a:endParaRPr lang="fr-FR" sz="1400" dirty="0">
              <a:latin typeface="Helvetica Light" panose="020B0403020202020204" pitchFamily="34" charset="0"/>
            </a:endParaRPr>
          </a:p>
          <a:p>
            <a:pPr algn="l"/>
            <a:endParaRPr lang="fr-FR" sz="1400" dirty="0"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267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750823-957F-2D67-373E-8A4739A961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EF1B04-88CC-0DC7-8011-94B5CC9C6A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4456386" cy="604434"/>
          </a:xfrm>
        </p:spPr>
        <p:txBody>
          <a:bodyPr anchor="ctr">
            <a:normAutofit/>
          </a:bodyPr>
          <a:lstStyle/>
          <a:p>
            <a:pPr algn="l"/>
            <a:r>
              <a:rPr lang="fr-FR" sz="2400" b="1" dirty="0">
                <a:latin typeface="Helvetica" pitchFamily="2" charset="0"/>
              </a:rPr>
              <a:t>MGP – TITRE REFERENCE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23015E8-7327-6BEA-5CE7-C7337ED51B88}"/>
              </a:ext>
            </a:extLst>
          </p:cNvPr>
          <p:cNvSpPr/>
          <p:nvPr/>
        </p:nvSpPr>
        <p:spPr>
          <a:xfrm>
            <a:off x="4384724" y="550610"/>
            <a:ext cx="3726010" cy="2878444"/>
          </a:xfrm>
          <a:prstGeom prst="rect">
            <a:avLst/>
          </a:prstGeom>
          <a:gradFill>
            <a:gsLst>
              <a:gs pos="63000">
                <a:srgbClr val="0096BE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BD06392-C447-D8E0-C768-DDC05BF4E637}"/>
              </a:ext>
            </a:extLst>
          </p:cNvPr>
          <p:cNvSpPr/>
          <p:nvPr/>
        </p:nvSpPr>
        <p:spPr>
          <a:xfrm>
            <a:off x="8291593" y="550556"/>
            <a:ext cx="3726010" cy="2878444"/>
          </a:xfrm>
          <a:prstGeom prst="rect">
            <a:avLst/>
          </a:prstGeom>
          <a:gradFill>
            <a:gsLst>
              <a:gs pos="63000">
                <a:srgbClr val="0096BE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637C06F-968B-01EA-0CE8-2CC475157E2C}"/>
              </a:ext>
            </a:extLst>
          </p:cNvPr>
          <p:cNvSpPr/>
          <p:nvPr/>
        </p:nvSpPr>
        <p:spPr>
          <a:xfrm>
            <a:off x="4384724" y="3575985"/>
            <a:ext cx="3726010" cy="2878444"/>
          </a:xfrm>
          <a:prstGeom prst="rect">
            <a:avLst/>
          </a:prstGeom>
          <a:gradFill>
            <a:gsLst>
              <a:gs pos="63000">
                <a:srgbClr val="0096BE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D5C6A0B-A70B-853A-7382-B3E0FD6397E9}"/>
              </a:ext>
            </a:extLst>
          </p:cNvPr>
          <p:cNvSpPr/>
          <p:nvPr/>
        </p:nvSpPr>
        <p:spPr>
          <a:xfrm>
            <a:off x="8291593" y="3575985"/>
            <a:ext cx="3726010" cy="2878444"/>
          </a:xfrm>
          <a:prstGeom prst="rect">
            <a:avLst/>
          </a:prstGeom>
          <a:gradFill>
            <a:gsLst>
              <a:gs pos="63000">
                <a:srgbClr val="0096BE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E1ED6A39-D322-DBB0-EF41-0FBBE45087F0}"/>
              </a:ext>
            </a:extLst>
          </p:cNvPr>
          <p:cNvSpPr txBox="1">
            <a:spLocks/>
          </p:cNvSpPr>
          <p:nvPr/>
        </p:nvSpPr>
        <p:spPr>
          <a:xfrm>
            <a:off x="5882541" y="0"/>
            <a:ext cx="4456386" cy="6044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400" b="1" dirty="0">
                <a:solidFill>
                  <a:srgbClr val="FF0000"/>
                </a:solidFill>
                <a:latin typeface="Helvetica" pitchFamily="2" charset="0"/>
              </a:rPr>
              <a:t>Groupement - Société</a:t>
            </a:r>
          </a:p>
        </p:txBody>
      </p:sp>
      <p:sp>
        <p:nvSpPr>
          <p:cNvPr id="7" name="Sous-titre 2">
            <a:extLst>
              <a:ext uri="{FF2B5EF4-FFF2-40B4-BE49-F238E27FC236}">
                <a16:creationId xmlns:a16="http://schemas.microsoft.com/office/drawing/2014/main" id="{C8426259-DEF5-9C2D-38FE-8EEE80FE8F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4397" y="550609"/>
            <a:ext cx="4029468" cy="4234405"/>
          </a:xfrm>
          <a:solidFill>
            <a:schemeClr val="bg1"/>
          </a:solidFill>
          <a:ln>
            <a:solidFill>
              <a:srgbClr val="002060"/>
            </a:solidFill>
          </a:ln>
        </p:spPr>
        <p:txBody>
          <a:bodyPr>
            <a:noAutofit/>
          </a:bodyPr>
          <a:lstStyle/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Nature Prestation :  </a:t>
            </a:r>
            <a:r>
              <a:rPr lang="fr-FR" sz="1400" b="1" dirty="0">
                <a:solidFill>
                  <a:srgbClr val="FF0000"/>
                </a:solidFill>
                <a:latin typeface="Helvetica Light" panose="020B0403020202020204" pitchFamily="34" charset="0"/>
              </a:rPr>
              <a:t> </a:t>
            </a:r>
            <a:r>
              <a:rPr lang="fr-FR" sz="1400" b="1" dirty="0" err="1">
                <a:solidFill>
                  <a:srgbClr val="FF0000"/>
                </a:solidFill>
                <a:latin typeface="Helvetica Light" panose="020B0403020202020204" pitchFamily="34" charset="0"/>
              </a:rPr>
              <a:t>techniqueStructure</a:t>
            </a:r>
            <a:r>
              <a:rPr lang="fr-FR" sz="1400" b="1" dirty="0">
                <a:solidFill>
                  <a:srgbClr val="FF0000"/>
                </a:solidFill>
                <a:latin typeface="Helvetica Light" panose="020B0403020202020204" pitchFamily="34" charset="0"/>
              </a:rPr>
              <a:t>, fluide, performances énergétique, CV, </a:t>
            </a:r>
            <a:r>
              <a:rPr lang="fr-FR" sz="1400" b="1" dirty="0" err="1">
                <a:solidFill>
                  <a:srgbClr val="FF0000"/>
                </a:solidFill>
                <a:latin typeface="Helvetica Light" panose="020B0403020202020204" pitchFamily="34" charset="0"/>
              </a:rPr>
              <a:t>commissionnement,TCE</a:t>
            </a:r>
            <a:r>
              <a:rPr lang="fr-FR" sz="1400" b="1" dirty="0">
                <a:solidFill>
                  <a:srgbClr val="FF0000"/>
                </a:solidFill>
                <a:latin typeface="Helvetica Light" panose="020B0403020202020204" pitchFamily="34" charset="0"/>
              </a:rPr>
              <a:t>)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Situation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Typologie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Superficie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Architecte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Partenaires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Type de montage 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Maître d’Ouvrage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Contact MOA 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Montant des travaux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Part affecté au candidat 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Statut : </a:t>
            </a:r>
            <a:r>
              <a:rPr lang="fr-FR" sz="1400" i="1" dirty="0">
                <a:solidFill>
                  <a:schemeClr val="tx1"/>
                </a:solidFill>
                <a:latin typeface="Helvetica Light" panose="020B0403020202020204" pitchFamily="34" charset="0"/>
              </a:rPr>
              <a:t>(livré / en chantier / études)</a:t>
            </a: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12881BC3-F5F5-4DB3-6880-58625FDFA843}"/>
              </a:ext>
            </a:extLst>
          </p:cNvPr>
          <p:cNvSpPr txBox="1">
            <a:spLocks/>
          </p:cNvSpPr>
          <p:nvPr/>
        </p:nvSpPr>
        <p:spPr>
          <a:xfrm>
            <a:off x="174397" y="4852555"/>
            <a:ext cx="4029469" cy="1601874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1400" b="1" dirty="0">
                <a:latin typeface="Helvetica" pitchFamily="2" charset="0"/>
              </a:rPr>
              <a:t>Description synthétique de l’opération:</a:t>
            </a:r>
          </a:p>
          <a:p>
            <a:pPr algn="l"/>
            <a:endParaRPr lang="fr-FR" sz="1400" dirty="0">
              <a:latin typeface="Helvetica Light" panose="020B0403020202020204" pitchFamily="34" charset="0"/>
            </a:endParaRPr>
          </a:p>
          <a:p>
            <a:pPr algn="l"/>
            <a:endParaRPr lang="fr-FR" sz="1400" dirty="0"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085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7AE443-B3A9-E679-2C85-5C2178A549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3843DF-166B-8803-E7BF-C38401CDD8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4456386" cy="604434"/>
          </a:xfrm>
        </p:spPr>
        <p:txBody>
          <a:bodyPr anchor="ctr">
            <a:normAutofit/>
          </a:bodyPr>
          <a:lstStyle/>
          <a:p>
            <a:pPr algn="l"/>
            <a:r>
              <a:rPr lang="fr-FR" sz="2400" b="1" dirty="0">
                <a:latin typeface="Helvetica" pitchFamily="2" charset="0"/>
              </a:rPr>
              <a:t>MGP – TITRE REFERENCE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40BC88-0FC9-B785-6EC0-947EE939DB0D}"/>
              </a:ext>
            </a:extLst>
          </p:cNvPr>
          <p:cNvSpPr/>
          <p:nvPr/>
        </p:nvSpPr>
        <p:spPr>
          <a:xfrm>
            <a:off x="4384724" y="550610"/>
            <a:ext cx="3726010" cy="2878444"/>
          </a:xfrm>
          <a:prstGeom prst="rect">
            <a:avLst/>
          </a:prstGeom>
          <a:gradFill>
            <a:gsLst>
              <a:gs pos="63000">
                <a:srgbClr val="92D050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28A0084-0AB5-AE42-01ED-1A4220F27467}"/>
              </a:ext>
            </a:extLst>
          </p:cNvPr>
          <p:cNvSpPr/>
          <p:nvPr/>
        </p:nvSpPr>
        <p:spPr>
          <a:xfrm>
            <a:off x="8291593" y="550556"/>
            <a:ext cx="3726010" cy="2878444"/>
          </a:xfrm>
          <a:prstGeom prst="rect">
            <a:avLst/>
          </a:prstGeom>
          <a:gradFill>
            <a:gsLst>
              <a:gs pos="63000">
                <a:srgbClr val="92D050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5B11217-763D-A1C7-03DB-9897B55F5AB7}"/>
              </a:ext>
            </a:extLst>
          </p:cNvPr>
          <p:cNvSpPr/>
          <p:nvPr/>
        </p:nvSpPr>
        <p:spPr>
          <a:xfrm>
            <a:off x="4384724" y="3575985"/>
            <a:ext cx="3726010" cy="2878444"/>
          </a:xfrm>
          <a:prstGeom prst="rect">
            <a:avLst/>
          </a:prstGeom>
          <a:gradFill>
            <a:gsLst>
              <a:gs pos="63000">
                <a:srgbClr val="92D050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D1CB10A-A759-F53E-BE31-22C692C3CC80}"/>
              </a:ext>
            </a:extLst>
          </p:cNvPr>
          <p:cNvSpPr/>
          <p:nvPr/>
        </p:nvSpPr>
        <p:spPr>
          <a:xfrm>
            <a:off x="8291593" y="3575985"/>
            <a:ext cx="3726010" cy="2878444"/>
          </a:xfrm>
          <a:prstGeom prst="rect">
            <a:avLst/>
          </a:prstGeom>
          <a:gradFill>
            <a:gsLst>
              <a:gs pos="63000">
                <a:srgbClr val="92D050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71F88D25-BD77-88FF-5CD2-456277870B92}"/>
              </a:ext>
            </a:extLst>
          </p:cNvPr>
          <p:cNvSpPr txBox="1">
            <a:spLocks/>
          </p:cNvSpPr>
          <p:nvPr/>
        </p:nvSpPr>
        <p:spPr>
          <a:xfrm>
            <a:off x="5882541" y="0"/>
            <a:ext cx="4456386" cy="6044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400" b="1" dirty="0">
                <a:solidFill>
                  <a:srgbClr val="FF0000"/>
                </a:solidFill>
                <a:latin typeface="Helvetica" pitchFamily="2" charset="0"/>
              </a:rPr>
              <a:t>Groupement - Société</a:t>
            </a:r>
          </a:p>
        </p:txBody>
      </p:sp>
      <p:sp>
        <p:nvSpPr>
          <p:cNvPr id="7" name="Sous-titre 2">
            <a:extLst>
              <a:ext uri="{FF2B5EF4-FFF2-40B4-BE49-F238E27FC236}">
                <a16:creationId xmlns:a16="http://schemas.microsoft.com/office/drawing/2014/main" id="{11823F9E-BA3B-6BF4-F336-13EAA1DC7D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4397" y="550609"/>
            <a:ext cx="4029468" cy="4068149"/>
          </a:xfrm>
          <a:solidFill>
            <a:schemeClr val="bg1"/>
          </a:solidFill>
          <a:ln>
            <a:solidFill>
              <a:srgbClr val="002060"/>
            </a:solidFill>
          </a:ln>
        </p:spPr>
        <p:txBody>
          <a:bodyPr>
            <a:noAutofit/>
          </a:bodyPr>
          <a:lstStyle/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Nature Prestation :  </a:t>
            </a:r>
            <a:r>
              <a:rPr lang="fr-FR" sz="1400" b="1" dirty="0">
                <a:solidFill>
                  <a:srgbClr val="FF0000"/>
                </a:solidFill>
                <a:latin typeface="Helvetica Light" panose="020B0403020202020204" pitchFamily="34" charset="0"/>
              </a:rPr>
              <a:t>Travaux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Situation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Typologie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Superficie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Architecte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Partenaires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Type de montage 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Maître d’Ouvrage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Contact MOA 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Montant des travaux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Part affecté au candidat 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Statut : </a:t>
            </a:r>
            <a:r>
              <a:rPr lang="fr-FR" sz="1400" i="1" dirty="0">
                <a:solidFill>
                  <a:schemeClr val="tx1"/>
                </a:solidFill>
                <a:latin typeface="Helvetica Light" panose="020B0403020202020204" pitchFamily="34" charset="0"/>
              </a:rPr>
              <a:t>(livré / en chantier / études)</a:t>
            </a: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A18D3792-C190-250F-8CDB-35863305B73B}"/>
              </a:ext>
            </a:extLst>
          </p:cNvPr>
          <p:cNvSpPr txBox="1">
            <a:spLocks/>
          </p:cNvSpPr>
          <p:nvPr/>
        </p:nvSpPr>
        <p:spPr>
          <a:xfrm>
            <a:off x="174397" y="4657406"/>
            <a:ext cx="4029469" cy="1797023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1400" b="1" dirty="0">
                <a:latin typeface="Helvetica" pitchFamily="2" charset="0"/>
              </a:rPr>
              <a:t>Description synthétique de l’opération:</a:t>
            </a:r>
          </a:p>
          <a:p>
            <a:pPr algn="l"/>
            <a:endParaRPr lang="fr-FR" sz="1400" dirty="0">
              <a:latin typeface="Helvetica Light" panose="020B0403020202020204" pitchFamily="34" charset="0"/>
            </a:endParaRPr>
          </a:p>
          <a:p>
            <a:pPr algn="l"/>
            <a:endParaRPr lang="fr-FR" sz="1400" dirty="0"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45645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0B6857-5BDF-7358-FA66-9F76BFCF43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A6CE86-D28C-C1EF-362F-4887296810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4456386" cy="604434"/>
          </a:xfrm>
        </p:spPr>
        <p:txBody>
          <a:bodyPr anchor="ctr">
            <a:normAutofit/>
          </a:bodyPr>
          <a:lstStyle/>
          <a:p>
            <a:pPr algn="l"/>
            <a:r>
              <a:rPr lang="fr-FR" sz="2400" b="1" dirty="0">
                <a:latin typeface="Helvetica" pitchFamily="2" charset="0"/>
              </a:rPr>
              <a:t>MGP – TITRE REFERENCE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EF110A0-3109-9FB8-D94F-1C7F4BCCC2CC}"/>
              </a:ext>
            </a:extLst>
          </p:cNvPr>
          <p:cNvSpPr/>
          <p:nvPr/>
        </p:nvSpPr>
        <p:spPr>
          <a:xfrm>
            <a:off x="4384724" y="550610"/>
            <a:ext cx="3726010" cy="2878444"/>
          </a:xfrm>
          <a:prstGeom prst="rect">
            <a:avLst/>
          </a:prstGeom>
          <a:gradFill>
            <a:gsLst>
              <a:gs pos="63000">
                <a:srgbClr val="92D050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3572744-F1BC-928E-EC6C-AF889FC2B1BD}"/>
              </a:ext>
            </a:extLst>
          </p:cNvPr>
          <p:cNvSpPr/>
          <p:nvPr/>
        </p:nvSpPr>
        <p:spPr>
          <a:xfrm>
            <a:off x="8291593" y="550556"/>
            <a:ext cx="3726010" cy="2878444"/>
          </a:xfrm>
          <a:prstGeom prst="rect">
            <a:avLst/>
          </a:prstGeom>
          <a:gradFill>
            <a:gsLst>
              <a:gs pos="63000">
                <a:srgbClr val="92D050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7B0675A-60E8-2E79-1BDD-A2B291AE0045}"/>
              </a:ext>
            </a:extLst>
          </p:cNvPr>
          <p:cNvSpPr/>
          <p:nvPr/>
        </p:nvSpPr>
        <p:spPr>
          <a:xfrm>
            <a:off x="4384724" y="3575985"/>
            <a:ext cx="3726010" cy="2878444"/>
          </a:xfrm>
          <a:prstGeom prst="rect">
            <a:avLst/>
          </a:prstGeom>
          <a:gradFill>
            <a:gsLst>
              <a:gs pos="63000">
                <a:srgbClr val="92D050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EEE4E23-7BEF-9184-5A89-DB7DB26222C7}"/>
              </a:ext>
            </a:extLst>
          </p:cNvPr>
          <p:cNvSpPr/>
          <p:nvPr/>
        </p:nvSpPr>
        <p:spPr>
          <a:xfrm>
            <a:off x="8291593" y="3575985"/>
            <a:ext cx="3726010" cy="2878444"/>
          </a:xfrm>
          <a:prstGeom prst="rect">
            <a:avLst/>
          </a:prstGeom>
          <a:gradFill>
            <a:gsLst>
              <a:gs pos="63000">
                <a:srgbClr val="92D050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C2F926AC-FA54-B545-E11A-85D158A79FF2}"/>
              </a:ext>
            </a:extLst>
          </p:cNvPr>
          <p:cNvSpPr txBox="1">
            <a:spLocks/>
          </p:cNvSpPr>
          <p:nvPr/>
        </p:nvSpPr>
        <p:spPr>
          <a:xfrm>
            <a:off x="5882541" y="0"/>
            <a:ext cx="4456386" cy="6044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400" b="1" dirty="0">
                <a:solidFill>
                  <a:srgbClr val="FF0000"/>
                </a:solidFill>
                <a:latin typeface="Helvetica" pitchFamily="2" charset="0"/>
              </a:rPr>
              <a:t>Groupement - Société</a:t>
            </a:r>
          </a:p>
        </p:txBody>
      </p:sp>
      <p:sp>
        <p:nvSpPr>
          <p:cNvPr id="7" name="Sous-titre 2">
            <a:extLst>
              <a:ext uri="{FF2B5EF4-FFF2-40B4-BE49-F238E27FC236}">
                <a16:creationId xmlns:a16="http://schemas.microsoft.com/office/drawing/2014/main" id="{D482A1D1-9FC4-6C03-7CAF-91E59B11D0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4397" y="550609"/>
            <a:ext cx="4029468" cy="4068149"/>
          </a:xfrm>
          <a:solidFill>
            <a:schemeClr val="bg1"/>
          </a:solidFill>
          <a:ln>
            <a:solidFill>
              <a:srgbClr val="002060"/>
            </a:solidFill>
          </a:ln>
        </p:spPr>
        <p:txBody>
          <a:bodyPr>
            <a:noAutofit/>
          </a:bodyPr>
          <a:lstStyle/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Nature Prestation :  </a:t>
            </a:r>
            <a:r>
              <a:rPr lang="fr-FR" sz="1400" b="1" dirty="0">
                <a:solidFill>
                  <a:srgbClr val="FF0000"/>
                </a:solidFill>
                <a:latin typeface="Helvetica Light" panose="020B0403020202020204" pitchFamily="34" charset="0"/>
              </a:rPr>
              <a:t>Travaux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Situation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Typologie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Superficie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Architecte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Partenaires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Type de montage 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Maître d’Ouvrage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Contact MOA 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Montant des travaux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Part affecté au candidat 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Statut : </a:t>
            </a:r>
            <a:r>
              <a:rPr lang="fr-FR" sz="1400" i="1" dirty="0">
                <a:solidFill>
                  <a:schemeClr val="tx1"/>
                </a:solidFill>
                <a:latin typeface="Helvetica Light" panose="020B0403020202020204" pitchFamily="34" charset="0"/>
              </a:rPr>
              <a:t>(livré / en chantier / études)</a:t>
            </a: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0FB76E8B-7B5D-C455-CE4B-EA806BB74B86}"/>
              </a:ext>
            </a:extLst>
          </p:cNvPr>
          <p:cNvSpPr txBox="1">
            <a:spLocks/>
          </p:cNvSpPr>
          <p:nvPr/>
        </p:nvSpPr>
        <p:spPr>
          <a:xfrm>
            <a:off x="174397" y="4657406"/>
            <a:ext cx="4029469" cy="1797023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1400" b="1" dirty="0">
                <a:latin typeface="Helvetica" pitchFamily="2" charset="0"/>
              </a:rPr>
              <a:t>Description synthétique de l’opération:</a:t>
            </a:r>
          </a:p>
          <a:p>
            <a:pPr algn="l"/>
            <a:endParaRPr lang="fr-FR" sz="1400" dirty="0">
              <a:latin typeface="Helvetica Light" panose="020B0403020202020204" pitchFamily="34" charset="0"/>
            </a:endParaRPr>
          </a:p>
          <a:p>
            <a:pPr algn="l"/>
            <a:endParaRPr lang="fr-FR" sz="1400" dirty="0"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8111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EE182D-2961-0527-7AB9-9DBA72C1FC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8B1EF8-99FE-ED2E-8DC0-2C96CC303D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4456386" cy="604434"/>
          </a:xfrm>
        </p:spPr>
        <p:txBody>
          <a:bodyPr anchor="ctr">
            <a:normAutofit/>
          </a:bodyPr>
          <a:lstStyle/>
          <a:p>
            <a:pPr algn="l"/>
            <a:r>
              <a:rPr lang="fr-FR" sz="2400" b="1" dirty="0">
                <a:latin typeface="Helvetica" pitchFamily="2" charset="0"/>
              </a:rPr>
              <a:t>MGP – TITRE REFERENCE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E58BF6F-B9A4-6076-4EFA-D3E943878E6F}"/>
              </a:ext>
            </a:extLst>
          </p:cNvPr>
          <p:cNvSpPr/>
          <p:nvPr/>
        </p:nvSpPr>
        <p:spPr>
          <a:xfrm>
            <a:off x="4384724" y="550610"/>
            <a:ext cx="3726010" cy="2878444"/>
          </a:xfrm>
          <a:prstGeom prst="rect">
            <a:avLst/>
          </a:prstGeom>
          <a:gradFill>
            <a:gsLst>
              <a:gs pos="63000">
                <a:srgbClr val="92D050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757A438-0826-9185-C819-6B3BB3F8608B}"/>
              </a:ext>
            </a:extLst>
          </p:cNvPr>
          <p:cNvSpPr/>
          <p:nvPr/>
        </p:nvSpPr>
        <p:spPr>
          <a:xfrm>
            <a:off x="8291593" y="550556"/>
            <a:ext cx="3726010" cy="2878444"/>
          </a:xfrm>
          <a:prstGeom prst="rect">
            <a:avLst/>
          </a:prstGeom>
          <a:gradFill>
            <a:gsLst>
              <a:gs pos="63000">
                <a:srgbClr val="92D050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7E7FFB-1B1B-0AF6-8234-BEDCF75A06C2}"/>
              </a:ext>
            </a:extLst>
          </p:cNvPr>
          <p:cNvSpPr/>
          <p:nvPr/>
        </p:nvSpPr>
        <p:spPr>
          <a:xfrm>
            <a:off x="4384724" y="3575985"/>
            <a:ext cx="3726010" cy="2878444"/>
          </a:xfrm>
          <a:prstGeom prst="rect">
            <a:avLst/>
          </a:prstGeom>
          <a:gradFill>
            <a:gsLst>
              <a:gs pos="63000">
                <a:srgbClr val="92D050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02CAA45-0FE5-B24F-39A2-E46063A4E023}"/>
              </a:ext>
            </a:extLst>
          </p:cNvPr>
          <p:cNvSpPr/>
          <p:nvPr/>
        </p:nvSpPr>
        <p:spPr>
          <a:xfrm>
            <a:off x="8291593" y="3575985"/>
            <a:ext cx="3726010" cy="2878444"/>
          </a:xfrm>
          <a:prstGeom prst="rect">
            <a:avLst/>
          </a:prstGeom>
          <a:gradFill>
            <a:gsLst>
              <a:gs pos="63000">
                <a:srgbClr val="92D050"/>
              </a:gs>
              <a:gs pos="0">
                <a:schemeClr val="accent5">
                  <a:lumMod val="75000"/>
                  <a:lumOff val="2500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dirty="0">
                <a:cs typeface="Times New Roman" panose="02020603050405020304" pitchFamily="18" charset="0"/>
              </a:rPr>
              <a:t>IMAGE </a:t>
            </a:r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AC76329F-807D-485A-3B9D-F065668922CA}"/>
              </a:ext>
            </a:extLst>
          </p:cNvPr>
          <p:cNvSpPr txBox="1">
            <a:spLocks/>
          </p:cNvSpPr>
          <p:nvPr/>
        </p:nvSpPr>
        <p:spPr>
          <a:xfrm>
            <a:off x="5882541" y="0"/>
            <a:ext cx="4456386" cy="6044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400" b="1" dirty="0">
                <a:solidFill>
                  <a:srgbClr val="FF0000"/>
                </a:solidFill>
                <a:latin typeface="Helvetica" pitchFamily="2" charset="0"/>
              </a:rPr>
              <a:t>Groupement - Société</a:t>
            </a:r>
          </a:p>
        </p:txBody>
      </p:sp>
      <p:sp>
        <p:nvSpPr>
          <p:cNvPr id="7" name="Sous-titre 2">
            <a:extLst>
              <a:ext uri="{FF2B5EF4-FFF2-40B4-BE49-F238E27FC236}">
                <a16:creationId xmlns:a16="http://schemas.microsoft.com/office/drawing/2014/main" id="{D88E91C0-DBF8-5F8E-EE6A-A086CA09FB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4397" y="550609"/>
            <a:ext cx="4029468" cy="4068149"/>
          </a:xfrm>
          <a:solidFill>
            <a:schemeClr val="bg1"/>
          </a:solidFill>
          <a:ln>
            <a:solidFill>
              <a:srgbClr val="002060"/>
            </a:solidFill>
          </a:ln>
        </p:spPr>
        <p:txBody>
          <a:bodyPr>
            <a:noAutofit/>
          </a:bodyPr>
          <a:lstStyle/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Nature Prestation :  </a:t>
            </a:r>
            <a:r>
              <a:rPr lang="fr-FR" sz="1400" b="1" dirty="0">
                <a:solidFill>
                  <a:srgbClr val="FF0000"/>
                </a:solidFill>
                <a:latin typeface="Helvetica Light" panose="020B0403020202020204" pitchFamily="34" charset="0"/>
              </a:rPr>
              <a:t>Travaux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Situation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Typologie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Superficie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Architecte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Partenaires 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Type de montage 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Maître d’Ouvrage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Contact MOA 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Montant des travaux : 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Part affecté au candidat :</a:t>
            </a:r>
          </a:p>
          <a:p>
            <a:pPr algn="l"/>
            <a:r>
              <a:rPr lang="fr-FR" sz="1400" b="1" dirty="0">
                <a:solidFill>
                  <a:schemeClr val="tx1"/>
                </a:solidFill>
                <a:latin typeface="Helvetica" pitchFamily="2" charset="0"/>
              </a:rPr>
              <a:t>Statut : </a:t>
            </a:r>
            <a:r>
              <a:rPr lang="fr-FR" sz="1400" i="1" dirty="0">
                <a:solidFill>
                  <a:schemeClr val="tx1"/>
                </a:solidFill>
                <a:latin typeface="Helvetica Light" panose="020B0403020202020204" pitchFamily="34" charset="0"/>
              </a:rPr>
              <a:t>(livré / en chantier / études)</a:t>
            </a: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  <a:p>
            <a:pPr algn="l"/>
            <a:endParaRPr lang="fr-FR" sz="1400" b="1" dirty="0">
              <a:solidFill>
                <a:schemeClr val="tx1"/>
              </a:solidFill>
              <a:latin typeface="Helvetica" pitchFamily="2" charset="0"/>
            </a:endParaRP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D0B1E084-A969-D867-EAA8-2E8937C127FC}"/>
              </a:ext>
            </a:extLst>
          </p:cNvPr>
          <p:cNvSpPr txBox="1">
            <a:spLocks/>
          </p:cNvSpPr>
          <p:nvPr/>
        </p:nvSpPr>
        <p:spPr>
          <a:xfrm>
            <a:off x="174397" y="4657406"/>
            <a:ext cx="4029469" cy="1797023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1400" b="1" dirty="0">
                <a:latin typeface="Helvetica" pitchFamily="2" charset="0"/>
              </a:rPr>
              <a:t>Description synthétique de l’opération:</a:t>
            </a:r>
          </a:p>
          <a:p>
            <a:pPr algn="l"/>
            <a:endParaRPr lang="fr-FR" sz="1400" dirty="0">
              <a:latin typeface="Helvetica Light" panose="020B0403020202020204" pitchFamily="34" charset="0"/>
            </a:endParaRPr>
          </a:p>
          <a:p>
            <a:pPr algn="l"/>
            <a:endParaRPr lang="fr-FR" sz="1400" dirty="0"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034846"/>
      </p:ext>
    </p:extLst>
  </p:cSld>
  <p:clrMapOvr>
    <a:masterClrMapping/>
  </p:clrMapOvr>
</p:sld>
</file>

<file path=ppt/theme/theme1.xml><?xml version="1.0" encoding="utf-8"?>
<a:theme xmlns:a="http://schemas.openxmlformats.org/drawingml/2006/main" name="Couvertures + CV + Réf + Contacts">
  <a:themeElements>
    <a:clrScheme name="Kardham">
      <a:dk1>
        <a:srgbClr val="1D1D1D"/>
      </a:dk1>
      <a:lt1>
        <a:srgbClr val="FFFFFF"/>
      </a:lt1>
      <a:dk2>
        <a:srgbClr val="1D1D1D"/>
      </a:dk2>
      <a:lt2>
        <a:srgbClr val="9B9B9A"/>
      </a:lt2>
      <a:accent1>
        <a:srgbClr val="F9423A"/>
      </a:accent1>
      <a:accent2>
        <a:srgbClr val="53565A"/>
      </a:accent2>
      <a:accent3>
        <a:srgbClr val="FCE300"/>
      </a:accent3>
      <a:accent4>
        <a:srgbClr val="5D7975"/>
      </a:accent4>
      <a:accent5>
        <a:srgbClr val="005151"/>
      </a:accent5>
      <a:accent6>
        <a:srgbClr val="30457C"/>
      </a:accent6>
      <a:hlink>
        <a:srgbClr val="FF7768"/>
      </a:hlink>
      <a:folHlink>
        <a:srgbClr val="9B9B9A"/>
      </a:folHlink>
    </a:clrScheme>
    <a:fontScheme name="Kardham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bIns="0" rtlCol="0" anchor="t">
        <a:spAutoFit/>
      </a:bodyPr>
      <a:lstStyle>
        <a:defPPr algn="l">
          <a:lnSpc>
            <a:spcPct val="150000"/>
          </a:lnSpc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TemplafyFormConfiguration><![CDATA[{"formFields":[],"formDataEntries":[]}]]></TemplafyFormConfiguration>
</file>

<file path=customXml/item2.xml><?xml version="1.0" encoding="utf-8"?>
<TemplafyTemplateConfiguration><![CDATA[{"elementsMetadata":[{"type":"shape","id":"0f7a7a88-fb4f-46a7-9967-12a055ff4bec","elementConfiguration":{"inheritDimensions":"{{InheritDimensions.InheritNone}}","width":"","height":"{{UserProfile.Brand.LogoPowerPointHeight}}","image":"{{UserProfile.Brand.LogoPowerPoint}}","visibility":"","type":"image","disableUpdates":false}}],"transformationConfigurations":[{"language":"{{UserProfile.DocumentLanguage.Language}}","disableUpdates":false,"type":"proofingLanguage"}],"templateName":"20231409 KARDHAM blank","templateDescription":"","enableDocumentContentUpdater":true,"version":"2.0"}]]></TemplafyTemplateConfiguration>
</file>

<file path=customXml/itemProps1.xml><?xml version="1.0" encoding="utf-8"?>
<ds:datastoreItem xmlns:ds="http://schemas.openxmlformats.org/officeDocument/2006/customXml" ds:itemID="{04C63ABC-5628-4039-92E6-94ED42DE121C}">
  <ds:schemaRefs/>
</ds:datastoreItem>
</file>

<file path=customXml/itemProps2.xml><?xml version="1.0" encoding="utf-8"?>
<ds:datastoreItem xmlns:ds="http://schemas.openxmlformats.org/officeDocument/2006/customXml" ds:itemID="{56C51EE5-E159-428D-9591-E8E2634742CD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</TotalTime>
  <Words>768</Words>
  <Application>Microsoft Office PowerPoint</Application>
  <PresentationFormat>Grand écran</PresentationFormat>
  <Paragraphs>240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23" baseType="lpstr">
      <vt:lpstr>Arial</vt:lpstr>
      <vt:lpstr>Calibri</vt:lpstr>
      <vt:lpstr>Helvetica</vt:lpstr>
      <vt:lpstr>Helvetica Light</vt:lpstr>
      <vt:lpstr>Segoe UI</vt:lpstr>
      <vt:lpstr>Segoe UI Black</vt:lpstr>
      <vt:lpstr>Segoe UI Light</vt:lpstr>
      <vt:lpstr>Segoe UI Semibold</vt:lpstr>
      <vt:lpstr>Segoe UI Web (West European)</vt:lpstr>
      <vt:lpstr>Times New Roman</vt:lpstr>
      <vt:lpstr>Couvertures + CV + Réf + Contacts</vt:lpstr>
      <vt:lpstr>MGP – TITRE REFERENCE</vt:lpstr>
      <vt:lpstr>MGP – TITRE REFERENCE</vt:lpstr>
      <vt:lpstr>MGP – TITRE REFERENCE</vt:lpstr>
      <vt:lpstr>MGP – TITRE REFERENCE</vt:lpstr>
      <vt:lpstr>MGP – TITRE REFERENCE</vt:lpstr>
      <vt:lpstr>MGP – TITRE REFERENCE</vt:lpstr>
      <vt:lpstr>MGP – TITRE REFERENCE</vt:lpstr>
      <vt:lpstr>MGP – TITRE REFERENCE</vt:lpstr>
      <vt:lpstr>MGP – TITRE REFERENCE</vt:lpstr>
      <vt:lpstr>MGP – TITRE REFERENCE</vt:lpstr>
      <vt:lpstr>MGP – TITRE REFERENCE</vt:lpstr>
      <vt:lpstr>MGP – TITRE REFERENCE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Aicha BENZAID</dc:creator>
  <cp:keywords/>
  <cp:lastModifiedBy>Aïcha BENZAID</cp:lastModifiedBy>
  <cp:revision>2</cp:revision>
  <dcterms:created xsi:type="dcterms:W3CDTF">2026-02-11T13:28:25Z</dcterms:created>
  <dcterms:modified xsi:type="dcterms:W3CDTF">2026-02-18T16:25:49Z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fyTimeStamp">
    <vt:lpwstr>2023-09-14T16:02:17</vt:lpwstr>
  </property>
  <property fmtid="{D5CDD505-2E9C-101B-9397-08002B2CF9AE}" pid="3" name="TemplafyTenantId">
    <vt:lpwstr>kardham</vt:lpwstr>
  </property>
  <property fmtid="{D5CDD505-2E9C-101B-9397-08002B2CF9AE}" pid="4" name="TemplafyTemplateId">
    <vt:lpwstr>732275904440959006</vt:lpwstr>
  </property>
  <property fmtid="{D5CDD505-2E9C-101B-9397-08002B2CF9AE}" pid="5" name="TemplafyUserProfileId">
    <vt:lpwstr>1276999854995014479</vt:lpwstr>
  </property>
  <property fmtid="{D5CDD505-2E9C-101B-9397-08002B2CF9AE}" pid="6" name="TemplafyLanguageCode">
    <vt:lpwstr>fr-FR</vt:lpwstr>
  </property>
  <property fmtid="{D5CDD505-2E9C-101B-9397-08002B2CF9AE}" pid="7" name="TemplafyFromBlank">
    <vt:bool>true</vt:bool>
  </property>
</Properties>
</file>