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61" r:id="rId4"/>
    <p:sldId id="266" r:id="rId5"/>
    <p:sldId id="267" r:id="rId6"/>
    <p:sldId id="268" r:id="rId7"/>
    <p:sldId id="269" r:id="rId8"/>
    <p:sldId id="270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an Luc MERRA (CHUB)" initials="JLM(" lastIdx="1" clrIdx="0">
    <p:extLst>
      <p:ext uri="{19B8F6BF-5375-455C-9EA6-DF929625EA0E}">
        <p15:presenceInfo xmlns:p15="http://schemas.microsoft.com/office/powerpoint/2012/main" userId="S::jlmerra@chu-besancon.fr::82e12387-7afe-4944-b10b-606b544a08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EC7C0A-4322-47A5-8E41-471D150E1301}" v="6" dt="2025-10-17T10:24:07.438"/>
    <p1510:client id="{B70DA7F0-A034-4449-9BB9-111072751620}" v="4" dt="2025-10-17T10:18:58.0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ptiste SCHMITT" userId="5abcd1e0-45e2-47d4-bd20-e0482e271d1d" providerId="ADAL" clId="{7157F307-0BD3-47BB-972E-CBFF76E6DC4E}"/>
    <pc:docChg chg="custSel addSld delSld modSld">
      <pc:chgData name="Baptiste SCHMITT" userId="5abcd1e0-45e2-47d4-bd20-e0482e271d1d" providerId="ADAL" clId="{7157F307-0BD3-47BB-972E-CBFF76E6DC4E}" dt="2025-10-17T10:24:07.438" v="63"/>
      <pc:docMkLst>
        <pc:docMk/>
      </pc:docMkLst>
      <pc:sldChg chg="addSp delSp modSp mod">
        <pc:chgData name="Baptiste SCHMITT" userId="5abcd1e0-45e2-47d4-bd20-e0482e271d1d" providerId="ADAL" clId="{7157F307-0BD3-47BB-972E-CBFF76E6DC4E}" dt="2025-10-17T10:23:26.332" v="53" actId="20577"/>
        <pc:sldMkLst>
          <pc:docMk/>
          <pc:sldMk cId="1918093635" sldId="256"/>
        </pc:sldMkLst>
        <pc:spChg chg="mod">
          <ac:chgData name="Baptiste SCHMITT" userId="5abcd1e0-45e2-47d4-bd20-e0482e271d1d" providerId="ADAL" clId="{7157F307-0BD3-47BB-972E-CBFF76E6DC4E}" dt="2025-10-17T10:23:26.332" v="53" actId="20577"/>
          <ac:spMkLst>
            <pc:docMk/>
            <pc:sldMk cId="1918093635" sldId="256"/>
            <ac:spMk id="3" creationId="{ECCE15D5-D2FB-59F4-FF25-684C04B05C9F}"/>
          </ac:spMkLst>
        </pc:spChg>
        <pc:picChg chg="del">
          <ac:chgData name="Baptiste SCHMITT" userId="5abcd1e0-45e2-47d4-bd20-e0482e271d1d" providerId="ADAL" clId="{7157F307-0BD3-47BB-972E-CBFF76E6DC4E}" dt="2025-10-17T10:21:55.650" v="24" actId="478"/>
          <ac:picMkLst>
            <pc:docMk/>
            <pc:sldMk cId="1918093635" sldId="256"/>
            <ac:picMk id="4" creationId="{47155EAD-35CF-1B45-7631-4AA4A8D1BF1D}"/>
          </ac:picMkLst>
        </pc:picChg>
        <pc:picChg chg="add del mod">
          <ac:chgData name="Baptiste SCHMITT" userId="5abcd1e0-45e2-47d4-bd20-e0482e271d1d" providerId="ADAL" clId="{7157F307-0BD3-47BB-972E-CBFF76E6DC4E}" dt="2025-10-17T10:20:05.417" v="16" actId="478"/>
          <ac:picMkLst>
            <pc:docMk/>
            <pc:sldMk cId="1918093635" sldId="256"/>
            <ac:picMk id="5" creationId="{6D5DD2E1-E2D6-F2DA-430E-745D8AB3917F}"/>
          </ac:picMkLst>
        </pc:picChg>
        <pc:picChg chg="add mod modCrop">
          <ac:chgData name="Baptiste SCHMITT" userId="5abcd1e0-45e2-47d4-bd20-e0482e271d1d" providerId="ADAL" clId="{7157F307-0BD3-47BB-972E-CBFF76E6DC4E}" dt="2025-10-17T10:22:34.097" v="31" actId="1076"/>
          <ac:picMkLst>
            <pc:docMk/>
            <pc:sldMk cId="1918093635" sldId="256"/>
            <ac:picMk id="7" creationId="{F9C94B19-AD28-7CF9-D5A5-BD5D661E28CA}"/>
          </ac:picMkLst>
        </pc:picChg>
        <pc:picChg chg="add mod">
          <ac:chgData name="Baptiste SCHMITT" userId="5abcd1e0-45e2-47d4-bd20-e0482e271d1d" providerId="ADAL" clId="{7157F307-0BD3-47BB-972E-CBFF76E6DC4E}" dt="2025-10-17T10:22:19.908" v="30" actId="14100"/>
          <ac:picMkLst>
            <pc:docMk/>
            <pc:sldMk cId="1918093635" sldId="256"/>
            <ac:picMk id="9" creationId="{26B6A4B3-72F5-2834-2AE8-9F5F8A02D67D}"/>
          </ac:picMkLst>
        </pc:picChg>
      </pc:sldChg>
      <pc:sldChg chg="addSp delSp modSp mod">
        <pc:chgData name="Baptiste SCHMITT" userId="5abcd1e0-45e2-47d4-bd20-e0482e271d1d" providerId="ADAL" clId="{7157F307-0BD3-47BB-972E-CBFF76E6DC4E}" dt="2025-10-17T10:24:07.438" v="63"/>
        <pc:sldMkLst>
          <pc:docMk/>
          <pc:sldMk cId="3295756677" sldId="261"/>
        </pc:sldMkLst>
        <pc:spChg chg="mod">
          <ac:chgData name="Baptiste SCHMITT" userId="5abcd1e0-45e2-47d4-bd20-e0482e271d1d" providerId="ADAL" clId="{7157F307-0BD3-47BB-972E-CBFF76E6DC4E}" dt="2025-10-17T10:23:58.258" v="59" actId="1076"/>
          <ac:spMkLst>
            <pc:docMk/>
            <pc:sldMk cId="3295756677" sldId="261"/>
            <ac:spMk id="2" creationId="{564B2486-F8DA-827C-E575-C3468D92E3EA}"/>
          </ac:spMkLst>
        </pc:spChg>
        <pc:spChg chg="mod">
          <ac:chgData name="Baptiste SCHMITT" userId="5abcd1e0-45e2-47d4-bd20-e0482e271d1d" providerId="ADAL" clId="{7157F307-0BD3-47BB-972E-CBFF76E6DC4E}" dt="2025-10-17T10:24:02.242" v="60" actId="1076"/>
          <ac:spMkLst>
            <pc:docMk/>
            <pc:sldMk cId="3295756677" sldId="261"/>
            <ac:spMk id="3" creationId="{FED205B5-9D34-74D8-B8F8-E60C0D767743}"/>
          </ac:spMkLst>
        </pc:spChg>
        <pc:picChg chg="del">
          <ac:chgData name="Baptiste SCHMITT" userId="5abcd1e0-45e2-47d4-bd20-e0482e271d1d" providerId="ADAL" clId="{7157F307-0BD3-47BB-972E-CBFF76E6DC4E}" dt="2025-10-17T10:23:40.357" v="54" actId="478"/>
          <ac:picMkLst>
            <pc:docMk/>
            <pc:sldMk cId="3295756677" sldId="261"/>
            <ac:picMk id="4" creationId="{C308B6DD-AEB0-5ED4-E657-8B0B893E43F2}"/>
          </ac:picMkLst>
        </pc:picChg>
        <pc:picChg chg="add del mod">
          <ac:chgData name="Baptiste SCHMITT" userId="5abcd1e0-45e2-47d4-bd20-e0482e271d1d" providerId="ADAL" clId="{7157F307-0BD3-47BB-972E-CBFF76E6DC4E}" dt="2025-10-17T10:24:03.552" v="62" actId="478"/>
          <ac:picMkLst>
            <pc:docMk/>
            <pc:sldMk cId="3295756677" sldId="261"/>
            <ac:picMk id="5" creationId="{563F7F58-F2F1-D75C-765D-7F8B28643391}"/>
          </ac:picMkLst>
        </pc:picChg>
        <pc:picChg chg="add del mod">
          <ac:chgData name="Baptiste SCHMITT" userId="5abcd1e0-45e2-47d4-bd20-e0482e271d1d" providerId="ADAL" clId="{7157F307-0BD3-47BB-972E-CBFF76E6DC4E}" dt="2025-10-17T10:24:03.081" v="61" actId="478"/>
          <ac:picMkLst>
            <pc:docMk/>
            <pc:sldMk cId="3295756677" sldId="261"/>
            <ac:picMk id="6" creationId="{CBA0C6E8-6BD0-671E-4CE3-15B2B76565C9}"/>
          </ac:picMkLst>
        </pc:picChg>
        <pc:picChg chg="add mod">
          <ac:chgData name="Baptiste SCHMITT" userId="5abcd1e0-45e2-47d4-bd20-e0482e271d1d" providerId="ADAL" clId="{7157F307-0BD3-47BB-972E-CBFF76E6DC4E}" dt="2025-10-17T10:24:07.438" v="63"/>
          <ac:picMkLst>
            <pc:docMk/>
            <pc:sldMk cId="3295756677" sldId="261"/>
            <ac:picMk id="7" creationId="{48B8E740-2B93-3876-B3B9-2D93BA76D709}"/>
          </ac:picMkLst>
        </pc:picChg>
        <pc:picChg chg="add mod">
          <ac:chgData name="Baptiste SCHMITT" userId="5abcd1e0-45e2-47d4-bd20-e0482e271d1d" providerId="ADAL" clId="{7157F307-0BD3-47BB-972E-CBFF76E6DC4E}" dt="2025-10-17T10:24:07.438" v="63"/>
          <ac:picMkLst>
            <pc:docMk/>
            <pc:sldMk cId="3295756677" sldId="261"/>
            <ac:picMk id="8" creationId="{2F82D443-0888-0B83-F89A-3A833D8F813E}"/>
          </ac:picMkLst>
        </pc:picChg>
      </pc:sldChg>
      <pc:sldChg chg="modSp mod">
        <pc:chgData name="Baptiste SCHMITT" userId="5abcd1e0-45e2-47d4-bd20-e0482e271d1d" providerId="ADAL" clId="{7157F307-0BD3-47BB-972E-CBFF76E6DC4E}" dt="2025-10-17T10:18:44.572" v="6" actId="6549"/>
        <pc:sldMkLst>
          <pc:docMk/>
          <pc:sldMk cId="384979583" sldId="266"/>
        </pc:sldMkLst>
        <pc:spChg chg="mod">
          <ac:chgData name="Baptiste SCHMITT" userId="5abcd1e0-45e2-47d4-bd20-e0482e271d1d" providerId="ADAL" clId="{7157F307-0BD3-47BB-972E-CBFF76E6DC4E}" dt="2025-10-17T10:18:44.572" v="6" actId="6549"/>
          <ac:spMkLst>
            <pc:docMk/>
            <pc:sldMk cId="384979583" sldId="266"/>
            <ac:spMk id="2" creationId="{0D81F3EA-FAA7-32DC-E9FB-54D921F0398F}"/>
          </ac:spMkLst>
        </pc:spChg>
        <pc:spChg chg="mod">
          <ac:chgData name="Baptiste SCHMITT" userId="5abcd1e0-45e2-47d4-bd20-e0482e271d1d" providerId="ADAL" clId="{7157F307-0BD3-47BB-972E-CBFF76E6DC4E}" dt="2025-10-17T10:18:33.507" v="3" actId="255"/>
          <ac:spMkLst>
            <pc:docMk/>
            <pc:sldMk cId="384979583" sldId="266"/>
            <ac:spMk id="4" creationId="{D06B9411-911D-4A50-B373-912FE6860248}"/>
          </ac:spMkLst>
        </pc:spChg>
      </pc:sldChg>
      <pc:sldChg chg="add">
        <pc:chgData name="Baptiste SCHMITT" userId="5abcd1e0-45e2-47d4-bd20-e0482e271d1d" providerId="ADAL" clId="{7157F307-0BD3-47BB-972E-CBFF76E6DC4E}" dt="2025-10-17T10:18:56.562" v="11"/>
        <pc:sldMkLst>
          <pc:docMk/>
          <pc:sldMk cId="3802391512" sldId="267"/>
        </pc:sldMkLst>
      </pc:sldChg>
      <pc:sldChg chg="add">
        <pc:chgData name="Baptiste SCHMITT" userId="5abcd1e0-45e2-47d4-bd20-e0482e271d1d" providerId="ADAL" clId="{7157F307-0BD3-47BB-972E-CBFF76E6DC4E}" dt="2025-10-17T10:18:57.417" v="12"/>
        <pc:sldMkLst>
          <pc:docMk/>
          <pc:sldMk cId="3659110051" sldId="268"/>
        </pc:sldMkLst>
      </pc:sldChg>
      <pc:sldChg chg="add">
        <pc:chgData name="Baptiste SCHMITT" userId="5abcd1e0-45e2-47d4-bd20-e0482e271d1d" providerId="ADAL" clId="{7157F307-0BD3-47BB-972E-CBFF76E6DC4E}" dt="2025-10-17T10:18:57.729" v="13"/>
        <pc:sldMkLst>
          <pc:docMk/>
          <pc:sldMk cId="2082609649" sldId="269"/>
        </pc:sldMkLst>
      </pc:sldChg>
      <pc:sldChg chg="add">
        <pc:chgData name="Baptiste SCHMITT" userId="5abcd1e0-45e2-47d4-bd20-e0482e271d1d" providerId="ADAL" clId="{7157F307-0BD3-47BB-972E-CBFF76E6DC4E}" dt="2025-10-17T10:18:58.002" v="14"/>
        <pc:sldMkLst>
          <pc:docMk/>
          <pc:sldMk cId="28072948" sldId="270"/>
        </pc:sldMkLst>
      </pc:sldChg>
      <pc:sldChg chg="modSp del mod">
        <pc:chgData name="Baptiste SCHMITT" userId="5abcd1e0-45e2-47d4-bd20-e0482e271d1d" providerId="ADAL" clId="{7157F307-0BD3-47BB-972E-CBFF76E6DC4E}" dt="2025-10-17T10:18:53.348" v="7" actId="47"/>
        <pc:sldMkLst>
          <pc:docMk/>
          <pc:sldMk cId="3063120879" sldId="271"/>
        </pc:sldMkLst>
        <pc:spChg chg="mod">
          <ac:chgData name="Baptiste SCHMITT" userId="5abcd1e0-45e2-47d4-bd20-e0482e271d1d" providerId="ADAL" clId="{7157F307-0BD3-47BB-972E-CBFF76E6DC4E}" dt="2025-10-17T10:18:41.208" v="5" actId="6549"/>
          <ac:spMkLst>
            <pc:docMk/>
            <pc:sldMk cId="3063120879" sldId="271"/>
            <ac:spMk id="2" creationId="{F0D3EEC3-F03A-FAF5-E48E-160319111013}"/>
          </ac:spMkLst>
        </pc:spChg>
      </pc:sldChg>
      <pc:sldChg chg="del">
        <pc:chgData name="Baptiste SCHMITT" userId="5abcd1e0-45e2-47d4-bd20-e0482e271d1d" providerId="ADAL" clId="{7157F307-0BD3-47BB-972E-CBFF76E6DC4E}" dt="2025-10-17T10:18:53.930" v="8" actId="47"/>
        <pc:sldMkLst>
          <pc:docMk/>
          <pc:sldMk cId="3592104951" sldId="272"/>
        </pc:sldMkLst>
      </pc:sldChg>
      <pc:sldChg chg="del">
        <pc:chgData name="Baptiste SCHMITT" userId="5abcd1e0-45e2-47d4-bd20-e0482e271d1d" providerId="ADAL" clId="{7157F307-0BD3-47BB-972E-CBFF76E6DC4E}" dt="2025-10-17T10:18:54.543" v="9" actId="47"/>
        <pc:sldMkLst>
          <pc:docMk/>
          <pc:sldMk cId="2010256226" sldId="273"/>
        </pc:sldMkLst>
      </pc:sldChg>
      <pc:sldChg chg="del">
        <pc:chgData name="Baptiste SCHMITT" userId="5abcd1e0-45e2-47d4-bd20-e0482e271d1d" providerId="ADAL" clId="{7157F307-0BD3-47BB-972E-CBFF76E6DC4E}" dt="2025-10-17T10:18:54.978" v="10" actId="47"/>
        <pc:sldMkLst>
          <pc:docMk/>
          <pc:sldMk cId="1788769401" sldId="27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B1B9AA-D71D-4BC7-A328-3BBA0C03A8D0}" type="datetimeFigureOut">
              <a:rPr lang="fr-FR" smtClean="0"/>
              <a:t>17/10/2025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F7695-4514-41A9-A6A8-6364A5AD85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5858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F1D81C-35D8-5376-0F58-9A640FA1B6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D9601F3-C0CC-A5D1-123F-733F9FD066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F21614A-5A4A-04D4-7E29-F39FA6656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7182491-852B-E2BF-FE44-1A0823E09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98D39D7-0B51-8183-7C12-401BEEE32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E0AE3-DBBD-4DD0-A230-60D25AE5DC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0602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27B579-4A9D-2648-5DE2-295023DDC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C7E71C1-D518-3A1B-8539-E46670CB87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B31C281-8F6F-3EAB-42AC-46A401D1A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4C6455E-0F17-A028-4924-E12140C02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B79F446-E118-65F0-8D3B-764E82821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E0AE3-DBBD-4DD0-A230-60D25AE5DC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4919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1D3DF82-2452-2DFE-44E9-DA09FD8244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D069033-84D5-78E6-388D-5C851895CA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56CCD31-E666-1D34-8AD9-54F5A90A7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491F4A6-ACA6-1676-9209-644B451D9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EC7CD4D-35A4-C160-A0EA-AF06E254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E0AE3-DBBD-4DD0-A230-60D25AE5DC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0538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D4196A-266D-71B4-0387-E689D115AE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92D4AD4-D8A5-CF3A-E0E2-E4F4652E1C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8041836-7BD4-09AA-7A38-2E621A229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4AD04C5-D0A5-1235-81BD-F7289ADC6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923FA17-DE38-DC5F-3791-5F60AEF20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AA29B-9E32-42C3-9350-1B46D70EE4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80167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067349-335D-97AB-AB72-6FAD4E63D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E4A556-8087-6B5B-C3A0-5687B42E81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6F80889-940D-9EB8-59F4-FA61C9B290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75E2FDE-8158-D625-02B2-6D8C4017A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08DA819-0788-BFA8-D194-5E2BA5DF9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AA29B-9E32-42C3-9350-1B46D70EE4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90696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797509-045F-9204-81F7-08C26DF4FF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D80DDE7-5D43-A66A-D88E-2511FC4EBA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C70B504-A906-3516-6814-D7DFCA7A3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27A3186-B7FE-AA29-20C5-E661E1E21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31387CE-41CA-7B17-80C3-7A600FFD1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AA29B-9E32-42C3-9350-1B46D70EE4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21895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FB45C0-B904-B29E-4EFE-0793662A5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40D880F-0FF4-4A96-BBB8-D35E9FCCBF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8446D28-66F3-FE7C-B30F-D352595544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317AF5C-EF75-6CEA-4ED2-854B9B124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65C237E-E129-880A-0B24-D06F64347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A48576D-3376-805C-1757-A4C04DEDC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AA29B-9E32-42C3-9350-1B46D70EE4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18525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186399-014C-B234-F2A3-0FA65EC3E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AE53B5B-F33F-9F09-C11F-085AB48B5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4A433F5-39ED-AD57-FD59-837D7EF7CE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F0756E2-E1C6-23D8-0F10-600A75BF92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CAE4F1F1-3E03-74D8-77F5-0D9AEE5EF0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5E6A93-55D7-718F-FF55-6AA8597C7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A7CBFC9-09EA-1C34-8CFC-0097F9047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8899C53B-CCD0-58A6-79EB-6704ED184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AA29B-9E32-42C3-9350-1B46D70EE4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5421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510516-897E-D0C2-9B17-D089B5DAB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8C9E800-220B-F704-1973-F97A107C2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CD14359-38BA-8D6A-2ABE-B3C6C7A9F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5C50530-6D89-79C9-5579-690102143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AA29B-9E32-42C3-9350-1B46D70EE4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24442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4CDCF5C-62FC-EA72-3AA7-FA2EB184C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4F167DF-A0BB-B1DF-9972-B47B4984D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543767-7546-D8AD-2FF4-82AB7CB73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AA29B-9E32-42C3-9350-1B46D70EE4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88100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2807B3-9CD2-1466-016F-9BBF1DC35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6171A38-29E2-3848-4DAF-9AB853423C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9EE2359-133C-7A99-AB84-599F90E1BF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9099CE7-6CC6-27B4-E5FB-E23630C3F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FD3435E-C452-8302-0434-2EB25929B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32D5513-78A7-9F37-83A2-073BBE5F7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AA29B-9E32-42C3-9350-1B46D70EE4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5838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CECAA1-8E3D-8575-F31D-21510BEE0E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Ajoutez une légende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36569D5-9E24-52A9-EA2C-E6C9A4174ADD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Insérez votre photo</a:t>
            </a:r>
          </a:p>
        </p:txBody>
      </p:sp>
    </p:spTree>
    <p:extLst>
      <p:ext uri="{BB962C8B-B14F-4D97-AF65-F5344CB8AC3E}">
        <p14:creationId xmlns:p14="http://schemas.microsoft.com/office/powerpoint/2010/main" val="42125300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AEDFC6-661B-538C-172A-47E1E7A92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B316D21C-A14B-F3BD-729D-B3352A02F6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DF3F4B7-A717-79E2-620D-A722E400A9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FF42866-B5B8-C6E8-AE7F-5A7E6DF72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49D8155-3050-B88F-9795-3478E5B8F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F5F93A0-5A5C-9992-603E-8B10E5444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AA29B-9E32-42C3-9350-1B46D70EE4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07594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863F14-808F-4F14-A3C5-5F1BE4B75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08EE7C4-8ACF-BF35-23D5-3C48B2311C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833709-20B3-A28D-A88C-0BCE6A3B4F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0050300-C3AE-43DB-04A3-0CD153BC4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C095314-9FD0-53CA-BF96-3DFC70CB9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AA29B-9E32-42C3-9350-1B46D70EE4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96290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EAA8466B-2C91-60FA-7F46-5848B9B226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8AF2649-7595-EEB2-D5AA-317E13A74A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4B189A-F486-18B4-29CC-2BF773F8F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58C5B38-472E-F1AF-9740-6559F6967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B648FB-9C4D-F62F-6ECA-69E7B16BF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AA29B-9E32-42C3-9350-1B46D70EE4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8745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79560F3-F1F8-20D6-B53A-4CBD68519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0ACF7AA-1BA4-A7BA-6C56-4A52D424CB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A5B7E8-9297-9313-E6F1-2630D79C4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0FFA713-9ED0-DE55-E055-F2DA6027F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B223594-40E1-42A4-979F-973F911B0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E0AE3-DBBD-4DD0-A230-60D25AE5DC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2311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6CA5A5-BE28-E38E-FA7F-28B8A72C7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7A63C46-846C-B15C-A9BA-FF5C02B195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33CE5A6-9EDD-EF52-E3B7-6164E3A8B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B678122-9C0B-0417-681F-BC3DBAAB1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094AAB4-732D-3156-E1A0-2396A13C7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85BA0A4-9289-E93D-4DD1-CE21E1DD3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E0AE3-DBBD-4DD0-A230-60D25AE5DC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8878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9B1D36-3233-E8DF-80A0-F7DC94930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8DB91FB-39D5-A4C7-1A0E-3C8767F9A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3A97B98-521D-D0A5-9EA0-CD6379AAB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DFBF4F3-E4CB-A9B5-D831-7E4B5812CA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C08866C0-8780-4184-9307-1980B6C0EA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0D8BD87-3B6E-D5BD-985D-6C9DA0794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D72DF1B-20B4-97B9-D2F3-A6C440F4B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F5B23A-E3F5-39F0-1749-4D2FDFDE6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E0AE3-DBBD-4DD0-A230-60D25AE5DC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5069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84C640-6AB4-5917-F2CB-34EED03D5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0F1DA93-405E-B82E-1B94-F09A10AB4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107317C-CC53-7F30-7E70-7B489E459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BE26E3F-9C68-FF83-B078-37B846880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E0AE3-DBBD-4DD0-A230-60D25AE5DC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0037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50814FD-47AE-CA8E-8CC7-2D598E22D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4C43A31-3C5C-1955-4DBE-3625A27A9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8E2F8B3-614B-93A2-4B83-5E7395EDF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E0AE3-DBBD-4DD0-A230-60D25AE5DC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1837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B7B6A5-985B-8D31-3AB3-80ADCD962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E122D64-9968-EFC8-BA76-DC6E823C68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CD001E2-03F3-4249-BFEF-E6759DDC5F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7907DC9-0BD8-12CD-7486-1F3F77393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E1C1BE2-5589-0C32-C39A-BBA45D567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97083F-F289-0715-024B-ED552C365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E0AE3-DBBD-4DD0-A230-60D25AE5DC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7243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A8D5B2-D445-643E-6A75-18201A511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FBA30CD-A008-0041-53C4-C4CAA9814E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1A5A3BD-6B33-827C-00DA-C9BE6FFDBB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318B5D6-1943-7D55-5795-D072B125D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D5FBE50-3122-CF32-AFFD-731469AB1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3C6C64A-2971-AE7E-D503-7C4BF1325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E0AE3-DBBD-4DD0-A230-60D25AE5DC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7399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D0B15B2B-9401-0C21-ED02-D3D26F508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C6F26F5-0E2D-4632-0B84-50C90A4BAB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6F623C-58A0-FFEF-19BF-889123B397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5D9F3FE-06F1-68AC-8E5F-34C8D8F99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88E5F45-9D32-F087-5CEB-9BA46801BC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E0AE3-DBBD-4DD0-A230-60D25AE5DC4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7255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104D73E-565B-756D-D6BC-014B4751E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9A8ACE1-A601-ABF8-5E5D-D11ADEE347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9BA933D-3269-34D4-5376-AED405AF2F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A9B8A31-97D7-4292-DD74-B59C8B5667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F594F51-D530-7B73-6CEB-014CD1D9AD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AA29B-9E32-42C3-9350-1B46D70EE4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9089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AF8DA4-84E6-A58D-A2D8-F000F31EBA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958174"/>
            <a:ext cx="9144000" cy="2304979"/>
          </a:xfrm>
        </p:spPr>
        <p:txBody>
          <a:bodyPr>
            <a:normAutofit/>
          </a:bodyPr>
          <a:lstStyle/>
          <a:p>
            <a:r>
              <a:rPr lang="fr-FR" b="1" cap="all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présentation des références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CCE15D5-D2FB-59F4-FF25-684C04B05C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44064"/>
            <a:ext cx="9144000" cy="1655762"/>
          </a:xfrm>
        </p:spPr>
        <p:txBody>
          <a:bodyPr>
            <a:normAutofit/>
          </a:bodyPr>
          <a:lstStyle/>
          <a:p>
            <a:r>
              <a:rPr lang="fr-F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Déconstruction, restructuration et extension du Centre Hospitalier de Baume les Dames</a:t>
            </a:r>
          </a:p>
          <a:p>
            <a:endParaRPr lang="fr-F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Concours de maîtrise d’œuvre – Phase candidature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9C94B19-AD28-7CF9-D5A5-BD5D661E2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9" r="2544" b="33027"/>
          <a:stretch>
            <a:fillRect/>
          </a:stretch>
        </p:blipFill>
        <p:spPr>
          <a:xfrm>
            <a:off x="9801412" y="0"/>
            <a:ext cx="2390588" cy="103094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26B6A4B3-72F5-2834-2AE8-9F5F8A02D6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040"/>
            <a:ext cx="2617694" cy="939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093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4B2486-F8DA-827C-E575-C3468D92E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4725"/>
            <a:ext cx="10515600" cy="1325563"/>
          </a:xfrm>
        </p:spPr>
        <p:txBody>
          <a:bodyPr>
            <a:normAutofit/>
          </a:bodyPr>
          <a:lstStyle/>
          <a:p>
            <a:r>
              <a:rPr lang="fr-F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Remarques importantes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ED205B5-9D34-74D8-B8F8-E60C0D7677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42459"/>
            <a:ext cx="10515600" cy="4351338"/>
          </a:xfrm>
        </p:spPr>
        <p:txBody>
          <a:bodyPr>
            <a:normAutofit/>
          </a:bodyPr>
          <a:lstStyle/>
          <a:p>
            <a:pPr algn="just"/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Merci de respecter les dimensions des encadrés prédéfinis - les présentes photos sont destinées à être projetées dans l’état aux membres du jury. Il vous appartient de veiller à ce qu’elles soient lisibles et exploitables.</a:t>
            </a:r>
          </a:p>
          <a:p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La légende de chaque photo doit être renseignée au bas de la diapositive. Elle doit comporter à minima les informations suivantes :</a:t>
            </a:r>
          </a:p>
          <a:p>
            <a:pPr lvl="1" algn="just"/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Le nom de l’ouvrage ou le nom de l’opération, </a:t>
            </a:r>
          </a:p>
          <a:p>
            <a:pPr lvl="1" algn="just"/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La ville / le département,</a:t>
            </a:r>
          </a:p>
          <a:p>
            <a:pPr lvl="1" algn="just"/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La date (démarrage des travaux ou réception prévue le…), </a:t>
            </a:r>
          </a:p>
          <a:p>
            <a:pPr lvl="1" algn="just"/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Si l’ouvrage est toujours en cours ou livrée, </a:t>
            </a:r>
          </a:p>
          <a:p>
            <a:pPr lvl="1" algn="just"/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La surface, </a:t>
            </a:r>
          </a:p>
          <a:p>
            <a:pPr lvl="1" algn="just"/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Le budget alloué, </a:t>
            </a:r>
          </a:p>
          <a:p>
            <a:pPr lvl="1" algn="just"/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La ou les mission(s) confiée(s).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8B8E740-2B93-3876-B3B9-2D93BA76D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9" r="2544" b="33027"/>
          <a:stretch>
            <a:fillRect/>
          </a:stretch>
        </p:blipFill>
        <p:spPr>
          <a:xfrm>
            <a:off x="9801412" y="0"/>
            <a:ext cx="2390588" cy="103094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F82D443-0888-0B83-F89A-3A833D8F81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040"/>
            <a:ext cx="2617694" cy="939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756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81F3EA-FAA7-32DC-E9FB-54D921F03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5815667"/>
            <a:ext cx="5499846" cy="872004"/>
          </a:xfrm>
        </p:spPr>
        <p:txBody>
          <a:bodyPr>
            <a:normAutofit/>
          </a:bodyPr>
          <a:lstStyle/>
          <a:p>
            <a:pPr lvl="1"/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Nom de l’ouvrage ou le nom de l’opération, :</a:t>
            </a:r>
            <a:b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Ville / Département,:</a:t>
            </a:r>
            <a:b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Date (démarrage des travaux ou réception prévue le…)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A415E64-03B3-7C3B-DBF2-F01998675C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753" y="268941"/>
            <a:ext cx="11304494" cy="5414683"/>
          </a:xfrm>
        </p:spPr>
        <p:txBody>
          <a:bodyPr/>
          <a:lstStyle/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D06B9411-911D-4A50-B373-912FE6860248}"/>
              </a:ext>
            </a:extLst>
          </p:cNvPr>
          <p:cNvSpPr txBox="1">
            <a:spLocks/>
          </p:cNvSpPr>
          <p:nvPr/>
        </p:nvSpPr>
        <p:spPr>
          <a:xfrm>
            <a:off x="5943599" y="5815667"/>
            <a:ext cx="5804648" cy="8720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/>
            <a: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Ouvrage toujours en cours ou livré: </a:t>
            </a:r>
            <a:b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Surface :</a:t>
            </a:r>
            <a:b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Budget alloué :</a:t>
            </a:r>
            <a:b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Mission(s) confiée(s) :</a:t>
            </a:r>
          </a:p>
        </p:txBody>
      </p:sp>
    </p:spTree>
    <p:extLst>
      <p:ext uri="{BB962C8B-B14F-4D97-AF65-F5344CB8AC3E}">
        <p14:creationId xmlns:p14="http://schemas.microsoft.com/office/powerpoint/2010/main" val="384979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E0207-C2B3-7F61-369F-CC338E3C97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428773D-807F-7319-27D5-89E2D72A8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5815667"/>
            <a:ext cx="5499846" cy="872004"/>
          </a:xfrm>
        </p:spPr>
        <p:txBody>
          <a:bodyPr>
            <a:normAutofit/>
          </a:bodyPr>
          <a:lstStyle/>
          <a:p>
            <a:pPr lvl="1"/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Nom de l’ouvrage ou le nom de l’opération, :</a:t>
            </a:r>
            <a:b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Ville / Département,:</a:t>
            </a:r>
            <a:b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Date (démarrage des travaux ou réception prévue le…)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A52E4D8-2904-C262-4E65-A2A8A7E96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753" y="268941"/>
            <a:ext cx="11304494" cy="5414683"/>
          </a:xfrm>
        </p:spPr>
        <p:txBody>
          <a:bodyPr/>
          <a:lstStyle/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A3C4B7C4-B165-9B40-4351-A60F7F94C43F}"/>
              </a:ext>
            </a:extLst>
          </p:cNvPr>
          <p:cNvSpPr txBox="1">
            <a:spLocks/>
          </p:cNvSpPr>
          <p:nvPr/>
        </p:nvSpPr>
        <p:spPr>
          <a:xfrm>
            <a:off x="5943599" y="5815667"/>
            <a:ext cx="5804648" cy="8720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/>
            <a: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Ouvrage toujours en cours ou livré: </a:t>
            </a:r>
            <a:b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Surface :</a:t>
            </a:r>
            <a:b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Budget alloué :</a:t>
            </a:r>
            <a:b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Mission(s) confiée(s) :</a:t>
            </a:r>
          </a:p>
        </p:txBody>
      </p:sp>
    </p:spTree>
    <p:extLst>
      <p:ext uri="{BB962C8B-B14F-4D97-AF65-F5344CB8AC3E}">
        <p14:creationId xmlns:p14="http://schemas.microsoft.com/office/powerpoint/2010/main" val="3802391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967205-EA43-A16E-0CF9-7FDD666410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E421B0-954F-C36A-D743-90C2C24C2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5815667"/>
            <a:ext cx="5499846" cy="872004"/>
          </a:xfrm>
        </p:spPr>
        <p:txBody>
          <a:bodyPr>
            <a:normAutofit/>
          </a:bodyPr>
          <a:lstStyle/>
          <a:p>
            <a:pPr lvl="1"/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Nom de l’ouvrage ou le nom de l’opération, :</a:t>
            </a:r>
            <a:b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Ville / Département,:</a:t>
            </a:r>
            <a:b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Date (démarrage des travaux ou réception prévue le…)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46FE28-3DE2-2A96-E471-E9D9D162A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753" y="268941"/>
            <a:ext cx="11304494" cy="5414683"/>
          </a:xfrm>
        </p:spPr>
        <p:txBody>
          <a:bodyPr/>
          <a:lstStyle/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C8E504DF-95BF-B799-9B28-1529D5CE8AE7}"/>
              </a:ext>
            </a:extLst>
          </p:cNvPr>
          <p:cNvSpPr txBox="1">
            <a:spLocks/>
          </p:cNvSpPr>
          <p:nvPr/>
        </p:nvSpPr>
        <p:spPr>
          <a:xfrm>
            <a:off x="5943599" y="5815667"/>
            <a:ext cx="5804648" cy="8720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/>
            <a: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Ouvrage toujours en cours ou livré: </a:t>
            </a:r>
            <a:b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Surface :</a:t>
            </a:r>
            <a:b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Budget alloué :</a:t>
            </a:r>
            <a:b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Mission(s) confiée(s) :</a:t>
            </a:r>
          </a:p>
        </p:txBody>
      </p:sp>
    </p:spTree>
    <p:extLst>
      <p:ext uri="{BB962C8B-B14F-4D97-AF65-F5344CB8AC3E}">
        <p14:creationId xmlns:p14="http://schemas.microsoft.com/office/powerpoint/2010/main" val="3659110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A6E89D-5C53-1675-8FAA-4703A100F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7D9060-421E-EB80-621D-1557446A8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5815667"/>
            <a:ext cx="5499846" cy="872004"/>
          </a:xfrm>
        </p:spPr>
        <p:txBody>
          <a:bodyPr>
            <a:normAutofit/>
          </a:bodyPr>
          <a:lstStyle/>
          <a:p>
            <a:pPr lvl="1"/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Nom de l’ouvrage ou le nom de l’opération, :</a:t>
            </a:r>
            <a:b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Ville / Département,:</a:t>
            </a:r>
            <a:b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Date (démarrage des travaux ou réception prévue le…)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786A293-22D7-05D7-CC54-C68606E691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753" y="268941"/>
            <a:ext cx="11304494" cy="5414683"/>
          </a:xfrm>
        </p:spPr>
        <p:txBody>
          <a:bodyPr/>
          <a:lstStyle/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E05FB7F4-60A6-5EF1-737F-E25A50E82288}"/>
              </a:ext>
            </a:extLst>
          </p:cNvPr>
          <p:cNvSpPr txBox="1">
            <a:spLocks/>
          </p:cNvSpPr>
          <p:nvPr/>
        </p:nvSpPr>
        <p:spPr>
          <a:xfrm>
            <a:off x="5943599" y="5815667"/>
            <a:ext cx="5804648" cy="8720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/>
            <a: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Ouvrage toujours en cours ou livré: </a:t>
            </a:r>
            <a:b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Surface :</a:t>
            </a:r>
            <a:b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Budget alloué :</a:t>
            </a:r>
            <a:b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Mission(s) confiée(s) :</a:t>
            </a:r>
          </a:p>
        </p:txBody>
      </p:sp>
    </p:spTree>
    <p:extLst>
      <p:ext uri="{BB962C8B-B14F-4D97-AF65-F5344CB8AC3E}">
        <p14:creationId xmlns:p14="http://schemas.microsoft.com/office/powerpoint/2010/main" val="2082609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984C26-84D2-3B3C-D86A-A55901340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C52197D-8908-2778-4064-DEC183E32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5815667"/>
            <a:ext cx="5499846" cy="872004"/>
          </a:xfrm>
        </p:spPr>
        <p:txBody>
          <a:bodyPr>
            <a:normAutofit/>
          </a:bodyPr>
          <a:lstStyle/>
          <a:p>
            <a:pPr lvl="1"/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Nom de l’ouvrage ou le nom de l’opération, :</a:t>
            </a:r>
            <a:b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Ville / Département,:</a:t>
            </a:r>
            <a:b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Date (démarrage des travaux ou réception prévue le…)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05E37DA-EE02-4833-2510-DC1A18EDF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753" y="268941"/>
            <a:ext cx="11304494" cy="5414683"/>
          </a:xfrm>
        </p:spPr>
        <p:txBody>
          <a:bodyPr/>
          <a:lstStyle/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93C72FC1-9472-028E-1532-4BE963063417}"/>
              </a:ext>
            </a:extLst>
          </p:cNvPr>
          <p:cNvSpPr txBox="1">
            <a:spLocks/>
          </p:cNvSpPr>
          <p:nvPr/>
        </p:nvSpPr>
        <p:spPr>
          <a:xfrm>
            <a:off x="5943599" y="5815667"/>
            <a:ext cx="5804648" cy="8720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/>
            <a: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Ouvrage toujours en cours ou livré: </a:t>
            </a:r>
            <a:b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Surface :</a:t>
            </a:r>
            <a:b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Budget alloué :</a:t>
            </a:r>
            <a:b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Mission(s) confiée(s) :</a:t>
            </a:r>
          </a:p>
        </p:txBody>
      </p:sp>
    </p:spTree>
    <p:extLst>
      <p:ext uri="{BB962C8B-B14F-4D97-AF65-F5344CB8AC3E}">
        <p14:creationId xmlns:p14="http://schemas.microsoft.com/office/powerpoint/2010/main" val="2807294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393</Words>
  <Application>Microsoft Office PowerPoint</Application>
  <PresentationFormat>Grand écran</PresentationFormat>
  <Paragraphs>26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Thème Office</vt:lpstr>
      <vt:lpstr>Conception personnalisée</vt:lpstr>
      <vt:lpstr>présentation des références </vt:lpstr>
      <vt:lpstr>Remarques importantes</vt:lpstr>
      <vt:lpstr>Nom de l’ouvrage ou le nom de l’opération, : Ville / Département,: Date (démarrage des travaux ou réception prévue le…) :</vt:lpstr>
      <vt:lpstr>Nom de l’ouvrage ou le nom de l’opération, : Ville / Département,: Date (démarrage des travaux ou réception prévue le…) :</vt:lpstr>
      <vt:lpstr>Nom de l’ouvrage ou le nom de l’opération, : Ville / Département,: Date (démarrage des travaux ou réception prévue le…) :</vt:lpstr>
      <vt:lpstr>Nom de l’ouvrage ou le nom de l’opération, : Ville / Département,: Date (démarrage des travaux ou réception prévue le…) :</vt:lpstr>
      <vt:lpstr>Nom de l’ouvrage ou le nom de l’opération, : Ville / Département,: Date (démarrage des travaux ou réception prévue le…) 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des références</dc:title>
  <dc:creator>Baptiste Schmitt</dc:creator>
  <cp:lastModifiedBy>Baptiste Schmitt</cp:lastModifiedBy>
  <cp:revision>3</cp:revision>
  <dcterms:created xsi:type="dcterms:W3CDTF">2025-02-18T09:19:37Z</dcterms:created>
  <dcterms:modified xsi:type="dcterms:W3CDTF">2025-10-17T10:24:08Z</dcterms:modified>
</cp:coreProperties>
</file>