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4B4066-2818-C39B-BD43-65A2E1EAC9C8}" v="156" dt="2025-11-21T14:49:13.2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2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MOUCHI 028" userId="S::isabelle.mouchi@caf02.caf.fr::a97cd130-826e-48b8-a1e4-740f1cb4f4a0" providerId="AD" clId="Web-{EA4B4066-2818-C39B-BD43-65A2E1EAC9C8}"/>
    <pc:docChg chg="modSld">
      <pc:chgData name="Isabelle MOUCHI 028" userId="S::isabelle.mouchi@caf02.caf.fr::a97cd130-826e-48b8-a1e4-740f1cb4f4a0" providerId="AD" clId="Web-{EA4B4066-2818-C39B-BD43-65A2E1EAC9C8}" dt="2025-11-21T14:49:11.205" v="75" actId="20577"/>
      <pc:docMkLst>
        <pc:docMk/>
      </pc:docMkLst>
      <pc:sldChg chg="modSp">
        <pc:chgData name="Isabelle MOUCHI 028" userId="S::isabelle.mouchi@caf02.caf.fr::a97cd130-826e-48b8-a1e4-740f1cb4f4a0" providerId="AD" clId="Web-{EA4B4066-2818-C39B-BD43-65A2E1EAC9C8}" dt="2025-11-21T14:36:31.112" v="26"/>
        <pc:sldMkLst>
          <pc:docMk/>
          <pc:sldMk cId="3784089036" sldId="256"/>
        </pc:sldMkLst>
        <pc:spChg chg="mod">
          <ac:chgData name="Isabelle MOUCHI 028" userId="S::isabelle.mouchi@caf02.caf.fr::a97cd130-826e-48b8-a1e4-740f1cb4f4a0" providerId="AD" clId="Web-{EA4B4066-2818-C39B-BD43-65A2E1EAC9C8}" dt="2025-11-21T14:36:19.143" v="25" actId="20577"/>
          <ac:spMkLst>
            <pc:docMk/>
            <pc:sldMk cId="3784089036" sldId="256"/>
            <ac:spMk id="2" creationId="{AEB1FF4E-9C94-E0C3-7BBB-EA55C0BBFA39}"/>
          </ac:spMkLst>
        </pc:spChg>
        <pc:spChg chg="mod">
          <ac:chgData name="Isabelle MOUCHI 028" userId="S::isabelle.mouchi@caf02.caf.fr::a97cd130-826e-48b8-a1e4-740f1cb4f4a0" providerId="AD" clId="Web-{EA4B4066-2818-C39B-BD43-65A2E1EAC9C8}" dt="2025-11-21T14:35:43.157" v="19" actId="20577"/>
          <ac:spMkLst>
            <pc:docMk/>
            <pc:sldMk cId="3784089036" sldId="256"/>
            <ac:spMk id="15" creationId="{861B2E2D-02F3-83FD-4361-1117B0D61519}"/>
          </ac:spMkLst>
        </pc:spChg>
        <pc:spChg chg="mod">
          <ac:chgData name="Isabelle MOUCHI 028" userId="S::isabelle.mouchi@caf02.caf.fr::a97cd130-826e-48b8-a1e4-740f1cb4f4a0" providerId="AD" clId="Web-{EA4B4066-2818-C39B-BD43-65A2E1EAC9C8}" dt="2025-11-21T14:35:48.001" v="22" actId="20577"/>
          <ac:spMkLst>
            <pc:docMk/>
            <pc:sldMk cId="3784089036" sldId="256"/>
            <ac:spMk id="17" creationId="{C05DAA95-8E1E-6FC4-6A5F-4C9C4C1811DA}"/>
          </ac:spMkLst>
        </pc:spChg>
        <pc:graphicFrameChg chg="modGraphic">
          <ac:chgData name="Isabelle MOUCHI 028" userId="S::isabelle.mouchi@caf02.caf.fr::a97cd130-826e-48b8-a1e4-740f1cb4f4a0" providerId="AD" clId="Web-{EA4B4066-2818-C39B-BD43-65A2E1EAC9C8}" dt="2025-11-21T14:36:31.112" v="26"/>
          <ac:graphicFrameMkLst>
            <pc:docMk/>
            <pc:sldMk cId="3784089036" sldId="256"/>
            <ac:graphicFrameMk id="12" creationId="{7D908915-CBAA-AF75-76EA-8F2B8552D255}"/>
          </ac:graphicFrameMkLst>
        </pc:graphicFrameChg>
      </pc:sldChg>
      <pc:sldChg chg="addSp modSp">
        <pc:chgData name="Isabelle MOUCHI 028" userId="S::isabelle.mouchi@caf02.caf.fr::a97cd130-826e-48b8-a1e4-740f1cb4f4a0" providerId="AD" clId="Web-{EA4B4066-2818-C39B-BD43-65A2E1EAC9C8}" dt="2025-11-21T14:47:56.168" v="35"/>
        <pc:sldMkLst>
          <pc:docMk/>
          <pc:sldMk cId="4117692104" sldId="257"/>
        </pc:sldMkLst>
        <pc:spChg chg="add">
          <ac:chgData name="Isabelle MOUCHI 028" userId="S::isabelle.mouchi@caf02.caf.fr::a97cd130-826e-48b8-a1e4-740f1cb4f4a0" providerId="AD" clId="Web-{EA4B4066-2818-C39B-BD43-65A2E1EAC9C8}" dt="2025-11-21T14:47:56.168" v="35"/>
          <ac:spMkLst>
            <pc:docMk/>
            <pc:sldMk cId="4117692104" sldId="257"/>
            <ac:spMk id="3" creationId="{CF4D68DD-0E8B-E0DF-8180-72D181B74484}"/>
          </ac:spMkLst>
        </pc:spChg>
        <pc:spChg chg="mod">
          <ac:chgData name="Isabelle MOUCHI 028" userId="S::isabelle.mouchi@caf02.caf.fr::a97cd130-826e-48b8-a1e4-740f1cb4f4a0" providerId="AD" clId="Web-{EA4B4066-2818-C39B-BD43-65A2E1EAC9C8}" dt="2025-11-21T14:47:31.682" v="30" actId="20577"/>
          <ac:spMkLst>
            <pc:docMk/>
            <pc:sldMk cId="4117692104" sldId="257"/>
            <ac:spMk id="15" creationId="{D58E49D7-3805-9CE1-2F42-82DC590826AA}"/>
          </ac:spMkLst>
        </pc:spChg>
        <pc:spChg chg="mod">
          <ac:chgData name="Isabelle MOUCHI 028" userId="S::isabelle.mouchi@caf02.caf.fr::a97cd130-826e-48b8-a1e4-740f1cb4f4a0" providerId="AD" clId="Web-{EA4B4066-2818-C39B-BD43-65A2E1EAC9C8}" dt="2025-11-21T14:47:41.152" v="34" actId="20577"/>
          <ac:spMkLst>
            <pc:docMk/>
            <pc:sldMk cId="4117692104" sldId="257"/>
            <ac:spMk id="17" creationId="{2EDDF98D-6044-297A-2216-81A30B2BC878}"/>
          </ac:spMkLst>
        </pc:spChg>
      </pc:sldChg>
      <pc:sldChg chg="addSp modSp">
        <pc:chgData name="Isabelle MOUCHI 028" userId="S::isabelle.mouchi@caf02.caf.fr::a97cd130-826e-48b8-a1e4-740f1cb4f4a0" providerId="AD" clId="Web-{EA4B4066-2818-C39B-BD43-65A2E1EAC9C8}" dt="2025-11-21T14:48:49.704" v="61" actId="20577"/>
        <pc:sldMkLst>
          <pc:docMk/>
          <pc:sldMk cId="318456621" sldId="258"/>
        </pc:sldMkLst>
        <pc:spChg chg="add">
          <ac:chgData name="Isabelle MOUCHI 028" userId="S::isabelle.mouchi@caf02.caf.fr::a97cd130-826e-48b8-a1e4-740f1cb4f4a0" providerId="AD" clId="Web-{EA4B4066-2818-C39B-BD43-65A2E1EAC9C8}" dt="2025-11-21T14:48:01.575" v="36"/>
          <ac:spMkLst>
            <pc:docMk/>
            <pc:sldMk cId="318456621" sldId="258"/>
            <ac:spMk id="3" creationId="{4FA79F01-7DCB-64F9-F65E-35AED0590A89}"/>
          </ac:spMkLst>
        </pc:spChg>
        <pc:spChg chg="mod">
          <ac:chgData name="Isabelle MOUCHI 028" userId="S::isabelle.mouchi@caf02.caf.fr::a97cd130-826e-48b8-a1e4-740f1cb4f4a0" providerId="AD" clId="Web-{EA4B4066-2818-C39B-BD43-65A2E1EAC9C8}" dt="2025-11-21T14:48:40.469" v="53" actId="20577"/>
          <ac:spMkLst>
            <pc:docMk/>
            <pc:sldMk cId="318456621" sldId="258"/>
            <ac:spMk id="15" creationId="{AC053E84-50B7-8BED-15D3-88B938D7CE59}"/>
          </ac:spMkLst>
        </pc:spChg>
        <pc:spChg chg="mod">
          <ac:chgData name="Isabelle MOUCHI 028" userId="S::isabelle.mouchi@caf02.caf.fr::a97cd130-826e-48b8-a1e4-740f1cb4f4a0" providerId="AD" clId="Web-{EA4B4066-2818-C39B-BD43-65A2E1EAC9C8}" dt="2025-11-21T14:48:49.704" v="61" actId="20577"/>
          <ac:spMkLst>
            <pc:docMk/>
            <pc:sldMk cId="318456621" sldId="258"/>
            <ac:spMk id="17" creationId="{A3FA82BF-12DF-A68B-3173-627408BD658B}"/>
          </ac:spMkLst>
        </pc:spChg>
      </pc:sldChg>
      <pc:sldChg chg="addSp modSp">
        <pc:chgData name="Isabelle MOUCHI 028" userId="S::isabelle.mouchi@caf02.caf.fr::a97cd130-826e-48b8-a1e4-740f1cb4f4a0" providerId="AD" clId="Web-{EA4B4066-2818-C39B-BD43-65A2E1EAC9C8}" dt="2025-11-21T14:49:11.205" v="75" actId="20577"/>
        <pc:sldMkLst>
          <pc:docMk/>
          <pc:sldMk cId="1000140634" sldId="259"/>
        </pc:sldMkLst>
        <pc:spChg chg="add">
          <ac:chgData name="Isabelle MOUCHI 028" userId="S::isabelle.mouchi@caf02.caf.fr::a97cd130-826e-48b8-a1e4-740f1cb4f4a0" providerId="AD" clId="Web-{EA4B4066-2818-C39B-BD43-65A2E1EAC9C8}" dt="2025-11-21T14:48:05.591" v="37"/>
          <ac:spMkLst>
            <pc:docMk/>
            <pc:sldMk cId="1000140634" sldId="259"/>
            <ac:spMk id="3" creationId="{3662161F-E35A-56E0-9270-3F2274D55B86}"/>
          </ac:spMkLst>
        </pc:spChg>
        <pc:spChg chg="mod">
          <ac:chgData name="Isabelle MOUCHI 028" userId="S::isabelle.mouchi@caf02.caf.fr::a97cd130-826e-48b8-a1e4-740f1cb4f4a0" providerId="AD" clId="Web-{EA4B4066-2818-C39B-BD43-65A2E1EAC9C8}" dt="2025-11-21T14:49:03.095" v="65" actId="20577"/>
          <ac:spMkLst>
            <pc:docMk/>
            <pc:sldMk cId="1000140634" sldId="259"/>
            <ac:spMk id="15" creationId="{98ED1A0A-A2D8-0B8C-41F7-A4D49A672154}"/>
          </ac:spMkLst>
        </pc:spChg>
        <pc:spChg chg="mod">
          <ac:chgData name="Isabelle MOUCHI 028" userId="S::isabelle.mouchi@caf02.caf.fr::a97cd130-826e-48b8-a1e4-740f1cb4f4a0" providerId="AD" clId="Web-{EA4B4066-2818-C39B-BD43-65A2E1EAC9C8}" dt="2025-11-21T14:49:11.205" v="75" actId="20577"/>
          <ac:spMkLst>
            <pc:docMk/>
            <pc:sldMk cId="1000140634" sldId="259"/>
            <ac:spMk id="17" creationId="{ADD708E8-B833-31FD-5EAC-FFA661C37968}"/>
          </ac:spMkLst>
        </pc:spChg>
      </pc:sldChg>
    </pc:docChg>
  </pc:docChgLst>
  <pc:docChgLst>
    <pc:chgData name="Isabelle MOUCHI 028" userId="S::isabelle.mouchi@caf02.caf.fr::a97cd130-826e-48b8-a1e4-740f1cb4f4a0" providerId="AD" clId="Web-{19DF991D-28F5-AD79-4EFE-D9DCAEB896A9}"/>
    <pc:docChg chg="modSld">
      <pc:chgData name="Isabelle MOUCHI 028" userId="S::isabelle.mouchi@caf02.caf.fr::a97cd130-826e-48b8-a1e4-740f1cb4f4a0" providerId="AD" clId="Web-{19DF991D-28F5-AD79-4EFE-D9DCAEB896A9}" dt="2025-11-12T08:57:39.369" v="96" actId="20577"/>
      <pc:docMkLst>
        <pc:docMk/>
      </pc:docMkLst>
      <pc:sldChg chg="addSp modSp">
        <pc:chgData name="Isabelle MOUCHI 028" userId="S::isabelle.mouchi@caf02.caf.fr::a97cd130-826e-48b8-a1e4-740f1cb4f4a0" providerId="AD" clId="Web-{19DF991D-28F5-AD79-4EFE-D9DCAEB896A9}" dt="2025-11-12T08:57:39.369" v="96" actId="20577"/>
        <pc:sldMkLst>
          <pc:docMk/>
          <pc:sldMk cId="3784089036" sldId="256"/>
        </pc:sldMkLst>
        <pc:spChg chg="add mod">
          <ac:chgData name="Isabelle MOUCHI 028" userId="S::isabelle.mouchi@caf02.caf.fr::a97cd130-826e-48b8-a1e4-740f1cb4f4a0" providerId="AD" clId="Web-{19DF991D-28F5-AD79-4EFE-D9DCAEB896A9}" dt="2025-11-12T08:57:27.228" v="92" actId="1076"/>
          <ac:spMkLst>
            <pc:docMk/>
            <pc:sldMk cId="3784089036" sldId="256"/>
            <ac:spMk id="2" creationId="{AEB1FF4E-9C94-E0C3-7BBB-EA55C0BBFA39}"/>
          </ac:spMkLst>
        </pc:spChg>
        <pc:spChg chg="mod">
          <ac:chgData name="Isabelle MOUCHI 028" userId="S::isabelle.mouchi@caf02.caf.fr::a97cd130-826e-48b8-a1e4-740f1cb4f4a0" providerId="AD" clId="Web-{19DF991D-28F5-AD79-4EFE-D9DCAEB896A9}" dt="2025-11-12T08:57:39.369" v="96" actId="20577"/>
          <ac:spMkLst>
            <pc:docMk/>
            <pc:sldMk cId="3784089036" sldId="256"/>
            <ac:spMk id="7" creationId="{F9750417-36B8-2A21-F361-5526113B3B83}"/>
          </ac:spMkLst>
        </pc:spChg>
        <pc:spChg chg="mod">
          <ac:chgData name="Isabelle MOUCHI 028" userId="S::isabelle.mouchi@caf02.caf.fr::a97cd130-826e-48b8-a1e4-740f1cb4f4a0" providerId="AD" clId="Web-{19DF991D-28F5-AD79-4EFE-D9DCAEB896A9}" dt="2025-11-12T08:56:37.568" v="38" actId="20577"/>
          <ac:spMkLst>
            <pc:docMk/>
            <pc:sldMk cId="3784089036" sldId="256"/>
            <ac:spMk id="14" creationId="{ABB624B7-F3B4-CA24-A5F5-AFD6CCD32DC9}"/>
          </ac:spMkLst>
        </pc:spChg>
        <pc:graphicFrameChg chg="modGraphic">
          <ac:chgData name="Isabelle MOUCHI 028" userId="S::isabelle.mouchi@caf02.caf.fr::a97cd130-826e-48b8-a1e4-740f1cb4f4a0" providerId="AD" clId="Web-{19DF991D-28F5-AD79-4EFE-D9DCAEB896A9}" dt="2025-11-12T08:56:48.382" v="39"/>
          <ac:graphicFrameMkLst>
            <pc:docMk/>
            <pc:sldMk cId="3784089036" sldId="256"/>
            <ac:graphicFrameMk id="12" creationId="{7D908915-CBAA-AF75-76EA-8F2B8552D255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491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787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2177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1795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692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7632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1866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854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20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640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0903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8941B0-F4D5-4460-BCAD-F7E2B41A8257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1127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54FB4C0-E75E-4C60-8F7C-8D939AAA7B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754366"/>
              </p:ext>
            </p:extLst>
          </p:nvPr>
        </p:nvGraphicFramePr>
        <p:xfrm>
          <a:off x="308918" y="483972"/>
          <a:ext cx="5685702" cy="983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5702">
                  <a:extLst>
                    <a:ext uri="{9D8B030D-6E8A-4147-A177-3AD203B41FA5}">
                      <a16:colId xmlns:a16="http://schemas.microsoft.com/office/drawing/2014/main" val="1676326241"/>
                    </a:ext>
                  </a:extLst>
                </a:gridCol>
              </a:tblGrid>
              <a:tr h="983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45685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9750417-36B8-2A21-F361-5526113B3B83}"/>
              </a:ext>
            </a:extLst>
          </p:cNvPr>
          <p:cNvSpPr txBox="1"/>
          <p:nvPr/>
        </p:nvSpPr>
        <p:spPr>
          <a:xfrm>
            <a:off x="306856" y="481913"/>
            <a:ext cx="5554377" cy="9387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u="sng" dirty="0"/>
              <a:t>Type </a:t>
            </a:r>
            <a:r>
              <a:rPr lang="en-US" sz="1100" u="sng" dirty="0" err="1"/>
              <a:t>d'opération</a:t>
            </a:r>
            <a:r>
              <a:rPr lang="en-US" sz="1100" dirty="0"/>
              <a:t> :….........................................................................................................  </a:t>
            </a:r>
          </a:p>
          <a:p>
            <a:r>
              <a:rPr lang="en-US" sz="1100" u="sng" dirty="0"/>
              <a:t>Année  </a:t>
            </a:r>
            <a:r>
              <a:rPr lang="en-US" sz="1100" dirty="0"/>
              <a:t>: …......... </a:t>
            </a:r>
            <a:r>
              <a:rPr lang="en-US" sz="1100" u="sng" dirty="0" err="1"/>
              <a:t>Montant</a:t>
            </a:r>
            <a:r>
              <a:rPr lang="en-US" sz="1100" u="sng" dirty="0"/>
              <a:t> des travaux</a:t>
            </a:r>
            <a:r>
              <a:rPr lang="en-US" sz="1100" dirty="0"/>
              <a:t> : ….................. </a:t>
            </a:r>
            <a:r>
              <a:rPr lang="en-US" sz="1100" dirty="0" err="1"/>
              <a:t>Délais</a:t>
            </a:r>
            <a:r>
              <a:rPr lang="en-US" sz="1100" dirty="0"/>
              <a:t> de </a:t>
            </a:r>
            <a:r>
              <a:rPr lang="en-US" sz="1100" dirty="0" err="1"/>
              <a:t>réalisation</a:t>
            </a:r>
            <a:r>
              <a:rPr lang="en-US" sz="1100" dirty="0"/>
              <a:t> : ………………....</a:t>
            </a:r>
          </a:p>
          <a:p>
            <a:r>
              <a:rPr lang="en-US" sz="1100" u="sng" dirty="0"/>
              <a:t>Maître </a:t>
            </a:r>
            <a:r>
              <a:rPr lang="en-US" sz="1100" u="sng" dirty="0" err="1"/>
              <a:t>d'Ouvrage</a:t>
            </a:r>
            <a:r>
              <a:rPr lang="en-US" sz="1100" dirty="0"/>
              <a:t> : …........................................................................................................  </a:t>
            </a:r>
          </a:p>
          <a:p>
            <a:r>
              <a:rPr lang="en-US" sz="1100" dirty="0"/>
              <a:t>Equipe </a:t>
            </a:r>
            <a:r>
              <a:rPr lang="en-US" sz="1100" dirty="0" err="1"/>
              <a:t>constituée</a:t>
            </a:r>
            <a:r>
              <a:rPr lang="en-US" sz="1100" dirty="0"/>
              <a:t> : …………..……………………………………………………..……………………………</a:t>
            </a:r>
          </a:p>
          <a:p>
            <a:r>
              <a:rPr lang="en-US" sz="1100" dirty="0"/>
              <a:t>Attestation de travaux  </a:t>
            </a:r>
            <a:r>
              <a:rPr lang="en-US" sz="1100" dirty="0" err="1"/>
              <a:t>jointe</a:t>
            </a:r>
            <a:r>
              <a:rPr lang="en-US" sz="1100" dirty="0"/>
              <a:t> :       OUI                 NON         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F5D356A-7018-F331-541D-C26EE136C5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938818"/>
              </p:ext>
            </p:extLst>
          </p:nvPr>
        </p:nvGraphicFramePr>
        <p:xfrm>
          <a:off x="6137189" y="473675"/>
          <a:ext cx="5554378" cy="961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4378">
                  <a:extLst>
                    <a:ext uri="{9D8B030D-6E8A-4147-A177-3AD203B41FA5}">
                      <a16:colId xmlns:a16="http://schemas.microsoft.com/office/drawing/2014/main" val="189886809"/>
                    </a:ext>
                  </a:extLst>
                </a:gridCol>
              </a:tblGrid>
              <a:tr h="961326">
                <a:tc>
                  <a:txBody>
                    <a:bodyPr/>
                    <a:lstStyle/>
                    <a:p>
                      <a:r>
                        <a:rPr lang="en-US" dirty="0"/>
                        <a:t>…...............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353727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B27EBC6-B220-5682-FBB5-7434A70CC482}"/>
              </a:ext>
            </a:extLst>
          </p:cNvPr>
          <p:cNvSpPr txBox="1"/>
          <p:nvPr/>
        </p:nvSpPr>
        <p:spPr>
          <a:xfrm>
            <a:off x="6155249" y="469875"/>
            <a:ext cx="5472857" cy="9387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u="sng" dirty="0"/>
              <a:t>Description des travaux : </a:t>
            </a:r>
            <a:r>
              <a:rPr lang="en-US" sz="1100" dirty="0"/>
              <a:t>…………………………………………………………………………………...</a:t>
            </a:r>
          </a:p>
          <a:p>
            <a:r>
              <a:rPr lang="en-US" sz="1100" dirty="0"/>
              <a:t>….................................................................................................................................</a:t>
            </a:r>
          </a:p>
          <a:p>
            <a:r>
              <a:rPr lang="en-US" sz="1100" dirty="0"/>
              <a:t>….................................................................................................................................</a:t>
            </a:r>
          </a:p>
          <a:p>
            <a:r>
              <a:rPr lang="en-US" sz="1100" dirty="0"/>
              <a:t>…………………………………………………………………………………………………………………........</a:t>
            </a:r>
          </a:p>
          <a:p>
            <a:r>
              <a:rPr lang="en-US" sz="1100" dirty="0"/>
              <a:t>………………………………………………………………………………………………………………………..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D908915-CBAA-AF75-76EA-8F2B8552D2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16890"/>
              </p:ext>
            </p:extLst>
          </p:nvPr>
        </p:nvGraphicFramePr>
        <p:xfrm>
          <a:off x="312626" y="1618241"/>
          <a:ext cx="5683335" cy="4492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3335">
                  <a:extLst>
                    <a:ext uri="{9D8B030D-6E8A-4147-A177-3AD203B41FA5}">
                      <a16:colId xmlns:a16="http://schemas.microsoft.com/office/drawing/2014/main" val="3427358997"/>
                    </a:ext>
                  </a:extLst>
                </a:gridCol>
              </a:tblGrid>
              <a:tr h="44927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0605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BB624B7-F3B4-CA24-A5F5-AFD6CCD32DC9}"/>
              </a:ext>
            </a:extLst>
          </p:cNvPr>
          <p:cNvSpPr txBox="1"/>
          <p:nvPr/>
        </p:nvSpPr>
        <p:spPr>
          <a:xfrm>
            <a:off x="256957" y="99962"/>
            <a:ext cx="1141352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u="sng" dirty="0"/>
              <a:t>REFERENCE N°1 </a:t>
            </a:r>
            <a:r>
              <a:rPr lang="en-US" sz="800" b="1" u="sng" dirty="0"/>
              <a:t>(* </a:t>
            </a:r>
            <a:r>
              <a:rPr lang="en-US" sz="800" b="1" u="sng" dirty="0" err="1"/>
              <a:t>Référence</a:t>
            </a:r>
            <a:r>
              <a:rPr lang="en-US" sz="800" b="1" u="sng" dirty="0"/>
              <a:t> de </a:t>
            </a:r>
            <a:r>
              <a:rPr lang="en-US" sz="800" b="1" u="sng" dirty="0" err="1"/>
              <a:t>moins</a:t>
            </a:r>
            <a:r>
              <a:rPr lang="en-US" sz="800" b="1" u="sng" dirty="0"/>
              <a:t> de 10 </a:t>
            </a:r>
            <a:r>
              <a:rPr lang="en-US" sz="800" b="1" u="sng" dirty="0" err="1"/>
              <a:t>ans</a:t>
            </a:r>
            <a:r>
              <a:rPr lang="en-US" sz="800" b="1" u="sng" dirty="0"/>
              <a:t>)                              </a:t>
            </a:r>
            <a:r>
              <a:rPr lang="en-US" sz="2000" b="1" u="sng" dirty="0"/>
              <a:t>NOM DU CANDIDAT :…………………………………………………..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1B2E2D-02F3-83FD-4361-1117B0D61519}"/>
              </a:ext>
            </a:extLst>
          </p:cNvPr>
          <p:cNvSpPr txBox="1"/>
          <p:nvPr/>
        </p:nvSpPr>
        <p:spPr>
          <a:xfrm>
            <a:off x="1955693" y="1713153"/>
            <a:ext cx="1865809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/>
              <a:t>INSERTION IMAGE(S)</a:t>
            </a:r>
          </a:p>
          <a:p>
            <a:pPr algn="ctr"/>
            <a:r>
              <a:rPr lang="en-US" sz="1400" dirty="0"/>
              <a:t> AVANT TRAVAUX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2EF4C0EC-6E44-30A0-506D-46739F155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017022"/>
              </p:ext>
            </p:extLst>
          </p:nvPr>
        </p:nvGraphicFramePr>
        <p:xfrm>
          <a:off x="6196041" y="1618241"/>
          <a:ext cx="5432065" cy="4503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2065">
                  <a:extLst>
                    <a:ext uri="{9D8B030D-6E8A-4147-A177-3AD203B41FA5}">
                      <a16:colId xmlns:a16="http://schemas.microsoft.com/office/drawing/2014/main" val="3427358997"/>
                    </a:ext>
                  </a:extLst>
                </a:gridCol>
              </a:tblGrid>
              <a:tr h="45031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0605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C05DAA95-8E1E-6FC4-6A5F-4C9C4C1811DA}"/>
              </a:ext>
            </a:extLst>
          </p:cNvPr>
          <p:cNvSpPr txBox="1"/>
          <p:nvPr/>
        </p:nvSpPr>
        <p:spPr>
          <a:xfrm>
            <a:off x="8154666" y="1713153"/>
            <a:ext cx="193824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/>
              <a:t>INSERTION IMAGE(S)</a:t>
            </a:r>
          </a:p>
          <a:p>
            <a:pPr algn="ctr"/>
            <a:r>
              <a:rPr lang="en-US" sz="1400" dirty="0"/>
              <a:t>APRES TRAVAUX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B1FF4E-9C94-E0C3-7BBB-EA55C0BBFA39}"/>
              </a:ext>
            </a:extLst>
          </p:cNvPr>
          <p:cNvSpPr txBox="1"/>
          <p:nvPr/>
        </p:nvSpPr>
        <p:spPr>
          <a:xfrm>
            <a:off x="308918" y="6125381"/>
            <a:ext cx="11319188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00" dirty="0"/>
              <a:t>_______________________________________________________________________________________________________________________________________________________________________________</a:t>
            </a:r>
          </a:p>
          <a:p>
            <a:pPr algn="ctr"/>
            <a:r>
              <a:rPr lang="en-US" sz="1100" dirty="0" err="1"/>
              <a:t>Annexe</a:t>
            </a:r>
            <a:r>
              <a:rPr lang="en-US" sz="1100" dirty="0"/>
              <a:t> 2 RC “</a:t>
            </a:r>
            <a:r>
              <a:rPr lang="en-US" sz="1100" dirty="0" err="1"/>
              <a:t>Références</a:t>
            </a:r>
            <a:r>
              <a:rPr lang="en-US" sz="1100" dirty="0"/>
              <a:t>”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6567794-1A36-04C5-82F6-F4648CE4BA6A}"/>
              </a:ext>
            </a:extLst>
          </p:cNvPr>
          <p:cNvSpPr/>
          <p:nvPr/>
        </p:nvSpPr>
        <p:spPr>
          <a:xfrm>
            <a:off x="2754489" y="1196623"/>
            <a:ext cx="158045" cy="166816"/>
          </a:xfrm>
          <a:prstGeom prst="round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AF8278A6-7596-6D60-70E1-0ACF7A5A3D93}"/>
              </a:ext>
            </a:extLst>
          </p:cNvPr>
          <p:cNvSpPr/>
          <p:nvPr/>
        </p:nvSpPr>
        <p:spPr>
          <a:xfrm>
            <a:off x="3550355" y="1207912"/>
            <a:ext cx="158045" cy="166816"/>
          </a:xfrm>
          <a:prstGeom prst="round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4089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12A33-98E5-2148-D381-8293997B7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EA171FC-5BF3-98F9-B972-D3C38BC339E7}"/>
              </a:ext>
            </a:extLst>
          </p:cNvPr>
          <p:cNvGraphicFramePr>
            <a:graphicFrameLocks noGrp="1"/>
          </p:cNvGraphicFramePr>
          <p:nvPr/>
        </p:nvGraphicFramePr>
        <p:xfrm>
          <a:off x="308918" y="483972"/>
          <a:ext cx="5685702" cy="983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5702">
                  <a:extLst>
                    <a:ext uri="{9D8B030D-6E8A-4147-A177-3AD203B41FA5}">
                      <a16:colId xmlns:a16="http://schemas.microsoft.com/office/drawing/2014/main" val="1676326241"/>
                    </a:ext>
                  </a:extLst>
                </a:gridCol>
              </a:tblGrid>
              <a:tr h="983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45685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76E1836-CE76-8B08-755F-4AEA2E8E6968}"/>
              </a:ext>
            </a:extLst>
          </p:cNvPr>
          <p:cNvSpPr txBox="1"/>
          <p:nvPr/>
        </p:nvSpPr>
        <p:spPr>
          <a:xfrm>
            <a:off x="306856" y="481913"/>
            <a:ext cx="5554377" cy="9387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u="sng" dirty="0"/>
              <a:t>Type </a:t>
            </a:r>
            <a:r>
              <a:rPr lang="en-US" sz="1100" u="sng" dirty="0" err="1"/>
              <a:t>d'opération</a:t>
            </a:r>
            <a:r>
              <a:rPr lang="en-US" sz="1100" dirty="0"/>
              <a:t> :….........................................................................................................  </a:t>
            </a:r>
          </a:p>
          <a:p>
            <a:r>
              <a:rPr lang="en-US" sz="1100" u="sng" dirty="0"/>
              <a:t>Année  </a:t>
            </a:r>
            <a:r>
              <a:rPr lang="en-US" sz="1100" dirty="0"/>
              <a:t>: …......... </a:t>
            </a:r>
            <a:r>
              <a:rPr lang="en-US" sz="1100" u="sng" dirty="0" err="1"/>
              <a:t>Montant</a:t>
            </a:r>
            <a:r>
              <a:rPr lang="en-US" sz="1100" u="sng" dirty="0"/>
              <a:t> des travaux</a:t>
            </a:r>
            <a:r>
              <a:rPr lang="en-US" sz="1100" dirty="0"/>
              <a:t> : ….................. </a:t>
            </a:r>
            <a:r>
              <a:rPr lang="en-US" sz="1100" dirty="0" err="1"/>
              <a:t>Délais</a:t>
            </a:r>
            <a:r>
              <a:rPr lang="en-US" sz="1100" dirty="0"/>
              <a:t> de </a:t>
            </a:r>
            <a:r>
              <a:rPr lang="en-US" sz="1100" dirty="0" err="1"/>
              <a:t>réalisation</a:t>
            </a:r>
            <a:r>
              <a:rPr lang="en-US" sz="1100" dirty="0"/>
              <a:t> : ………………....</a:t>
            </a:r>
          </a:p>
          <a:p>
            <a:r>
              <a:rPr lang="en-US" sz="1100" u="sng" dirty="0"/>
              <a:t>Maître </a:t>
            </a:r>
            <a:r>
              <a:rPr lang="en-US" sz="1100" u="sng" dirty="0" err="1"/>
              <a:t>d'Ouvrage</a:t>
            </a:r>
            <a:r>
              <a:rPr lang="en-US" sz="1100" dirty="0"/>
              <a:t> : …........................................................................................................  </a:t>
            </a:r>
          </a:p>
          <a:p>
            <a:r>
              <a:rPr lang="en-US" sz="1100" dirty="0"/>
              <a:t>Equipe </a:t>
            </a:r>
            <a:r>
              <a:rPr lang="en-US" sz="1100" dirty="0" err="1"/>
              <a:t>constituée</a:t>
            </a:r>
            <a:r>
              <a:rPr lang="en-US" sz="1100" dirty="0"/>
              <a:t> : …………..……………………………………………………..……………………………</a:t>
            </a:r>
          </a:p>
          <a:p>
            <a:r>
              <a:rPr lang="en-US" sz="1100" dirty="0"/>
              <a:t>Attestation de travaux  </a:t>
            </a:r>
            <a:r>
              <a:rPr lang="en-US" sz="1100" dirty="0" err="1"/>
              <a:t>jointe</a:t>
            </a:r>
            <a:r>
              <a:rPr lang="en-US" sz="1100" dirty="0"/>
              <a:t> :       OUI                 NON         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3B4953D-775D-06AD-B8D8-A58597753271}"/>
              </a:ext>
            </a:extLst>
          </p:cNvPr>
          <p:cNvGraphicFramePr>
            <a:graphicFrameLocks noGrp="1"/>
          </p:cNvGraphicFramePr>
          <p:nvPr/>
        </p:nvGraphicFramePr>
        <p:xfrm>
          <a:off x="6137189" y="473675"/>
          <a:ext cx="5554378" cy="961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4378">
                  <a:extLst>
                    <a:ext uri="{9D8B030D-6E8A-4147-A177-3AD203B41FA5}">
                      <a16:colId xmlns:a16="http://schemas.microsoft.com/office/drawing/2014/main" val="189886809"/>
                    </a:ext>
                  </a:extLst>
                </a:gridCol>
              </a:tblGrid>
              <a:tr h="961326">
                <a:tc>
                  <a:txBody>
                    <a:bodyPr/>
                    <a:lstStyle/>
                    <a:p>
                      <a:r>
                        <a:rPr lang="en-US" dirty="0"/>
                        <a:t>…...............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353727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69B44EB-2510-02E0-9B48-5739F7C71A84}"/>
              </a:ext>
            </a:extLst>
          </p:cNvPr>
          <p:cNvSpPr txBox="1"/>
          <p:nvPr/>
        </p:nvSpPr>
        <p:spPr>
          <a:xfrm>
            <a:off x="6155249" y="469875"/>
            <a:ext cx="5472857" cy="9387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u="sng" dirty="0"/>
              <a:t>Description des travaux : </a:t>
            </a:r>
            <a:r>
              <a:rPr lang="en-US" sz="1100" dirty="0"/>
              <a:t>…………………………………………………………………………………...</a:t>
            </a:r>
          </a:p>
          <a:p>
            <a:r>
              <a:rPr lang="en-US" sz="1100" dirty="0"/>
              <a:t>….................................................................................................................................</a:t>
            </a:r>
          </a:p>
          <a:p>
            <a:r>
              <a:rPr lang="en-US" sz="1100" dirty="0"/>
              <a:t>….................................................................................................................................</a:t>
            </a:r>
          </a:p>
          <a:p>
            <a:r>
              <a:rPr lang="en-US" sz="1100" dirty="0"/>
              <a:t>…………………………………………………………………………………………………………………........</a:t>
            </a:r>
          </a:p>
          <a:p>
            <a:r>
              <a:rPr lang="en-US" sz="1100" dirty="0"/>
              <a:t>………………………………………………………………………………………………………………………..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2236734-67EA-88BD-A1F6-907E910AFF76}"/>
              </a:ext>
            </a:extLst>
          </p:cNvPr>
          <p:cNvGraphicFramePr>
            <a:graphicFrameLocks noGrp="1"/>
          </p:cNvGraphicFramePr>
          <p:nvPr/>
        </p:nvGraphicFramePr>
        <p:xfrm>
          <a:off x="312626" y="1618241"/>
          <a:ext cx="5683335" cy="4492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3335">
                  <a:extLst>
                    <a:ext uri="{9D8B030D-6E8A-4147-A177-3AD203B41FA5}">
                      <a16:colId xmlns:a16="http://schemas.microsoft.com/office/drawing/2014/main" val="3427358997"/>
                    </a:ext>
                  </a:extLst>
                </a:gridCol>
              </a:tblGrid>
              <a:tr h="44927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0605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D6E3C47C-71DD-1FD4-D416-5975EE733BBD}"/>
              </a:ext>
            </a:extLst>
          </p:cNvPr>
          <p:cNvSpPr txBox="1"/>
          <p:nvPr/>
        </p:nvSpPr>
        <p:spPr>
          <a:xfrm>
            <a:off x="256957" y="99962"/>
            <a:ext cx="1141352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u="sng" dirty="0"/>
              <a:t>REFERENCE N°2 </a:t>
            </a:r>
            <a:r>
              <a:rPr lang="en-US" sz="800" b="1" u="sng" dirty="0"/>
              <a:t>(* </a:t>
            </a:r>
            <a:r>
              <a:rPr lang="en-US" sz="800" b="1" u="sng" dirty="0" err="1"/>
              <a:t>Référence</a:t>
            </a:r>
            <a:r>
              <a:rPr lang="en-US" sz="800" b="1" u="sng" dirty="0"/>
              <a:t> de </a:t>
            </a:r>
            <a:r>
              <a:rPr lang="en-US" sz="800" b="1" u="sng" dirty="0" err="1"/>
              <a:t>moins</a:t>
            </a:r>
            <a:r>
              <a:rPr lang="en-US" sz="800" b="1" u="sng" dirty="0"/>
              <a:t> de 10 </a:t>
            </a:r>
            <a:r>
              <a:rPr lang="en-US" sz="800" b="1" u="sng" dirty="0" err="1"/>
              <a:t>ans</a:t>
            </a:r>
            <a:r>
              <a:rPr lang="en-US" sz="800" b="1" u="sng" dirty="0"/>
              <a:t>)                              </a:t>
            </a:r>
            <a:r>
              <a:rPr lang="en-US" sz="2000" b="1" u="sng" dirty="0"/>
              <a:t>NOM DU CANDIDAT :…………………………………………………..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ADB04F-D3C7-870D-9460-A816309C7342}"/>
              </a:ext>
            </a:extLst>
          </p:cNvPr>
          <p:cNvSpPr txBox="1"/>
          <p:nvPr/>
        </p:nvSpPr>
        <p:spPr>
          <a:xfrm>
            <a:off x="1955693" y="1713153"/>
            <a:ext cx="1865809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/>
              <a:t>INSERTION IMAGE(S)</a:t>
            </a:r>
          </a:p>
          <a:p>
            <a:pPr algn="ctr"/>
            <a:r>
              <a:rPr lang="en-US" sz="1400" dirty="0"/>
              <a:t> AVANT TRAVAUX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C3F3D8ED-A840-27B3-0E01-C90C4D2818B8}"/>
              </a:ext>
            </a:extLst>
          </p:cNvPr>
          <p:cNvGraphicFramePr>
            <a:graphicFrameLocks noGrp="1"/>
          </p:cNvGraphicFramePr>
          <p:nvPr/>
        </p:nvGraphicFramePr>
        <p:xfrm>
          <a:off x="6196041" y="1618241"/>
          <a:ext cx="5432065" cy="4503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2065">
                  <a:extLst>
                    <a:ext uri="{9D8B030D-6E8A-4147-A177-3AD203B41FA5}">
                      <a16:colId xmlns:a16="http://schemas.microsoft.com/office/drawing/2014/main" val="3427358997"/>
                    </a:ext>
                  </a:extLst>
                </a:gridCol>
              </a:tblGrid>
              <a:tr h="45031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0605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EB55AEA-5C2C-DCB3-D970-7484D5F80616}"/>
              </a:ext>
            </a:extLst>
          </p:cNvPr>
          <p:cNvSpPr txBox="1"/>
          <p:nvPr/>
        </p:nvSpPr>
        <p:spPr>
          <a:xfrm>
            <a:off x="8154666" y="1713153"/>
            <a:ext cx="193824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/>
              <a:t>INSERTION IMAGE(S)</a:t>
            </a:r>
          </a:p>
          <a:p>
            <a:pPr algn="ctr"/>
            <a:r>
              <a:rPr lang="en-US" sz="1400" dirty="0"/>
              <a:t>APRES TRAVAUX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112F2-482A-CDB0-3C5B-9DF0B1880BD9}"/>
              </a:ext>
            </a:extLst>
          </p:cNvPr>
          <p:cNvSpPr txBox="1"/>
          <p:nvPr/>
        </p:nvSpPr>
        <p:spPr>
          <a:xfrm>
            <a:off x="308918" y="6125381"/>
            <a:ext cx="11319188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00" dirty="0"/>
              <a:t>_______________________________________________________________________________________________________________________________________________________________________________</a:t>
            </a:r>
          </a:p>
          <a:p>
            <a:pPr algn="ctr"/>
            <a:r>
              <a:rPr lang="en-US" sz="1100" dirty="0" err="1"/>
              <a:t>Annexe</a:t>
            </a:r>
            <a:r>
              <a:rPr lang="en-US" sz="1100" dirty="0"/>
              <a:t> 2 RC “</a:t>
            </a:r>
            <a:r>
              <a:rPr lang="en-US" sz="1100" dirty="0" err="1"/>
              <a:t>Références</a:t>
            </a:r>
            <a:r>
              <a:rPr lang="en-US" sz="1100" dirty="0"/>
              <a:t>”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B49E39CA-0E16-4662-D99F-FA4AC23BFF61}"/>
              </a:ext>
            </a:extLst>
          </p:cNvPr>
          <p:cNvSpPr/>
          <p:nvPr/>
        </p:nvSpPr>
        <p:spPr>
          <a:xfrm>
            <a:off x="2754489" y="1196623"/>
            <a:ext cx="158045" cy="166816"/>
          </a:xfrm>
          <a:prstGeom prst="round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262E27C9-7504-AD09-A87A-86EA80C8F0C3}"/>
              </a:ext>
            </a:extLst>
          </p:cNvPr>
          <p:cNvSpPr/>
          <p:nvPr/>
        </p:nvSpPr>
        <p:spPr>
          <a:xfrm>
            <a:off x="3550355" y="1207912"/>
            <a:ext cx="158045" cy="166816"/>
          </a:xfrm>
          <a:prstGeom prst="round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3037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E5DA93-A16F-2059-7B96-A2CE901E4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78DD5E-594F-A607-9EAC-37793D552196}"/>
              </a:ext>
            </a:extLst>
          </p:cNvPr>
          <p:cNvGraphicFramePr>
            <a:graphicFrameLocks noGrp="1"/>
          </p:cNvGraphicFramePr>
          <p:nvPr/>
        </p:nvGraphicFramePr>
        <p:xfrm>
          <a:off x="308918" y="483972"/>
          <a:ext cx="5685702" cy="983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5702">
                  <a:extLst>
                    <a:ext uri="{9D8B030D-6E8A-4147-A177-3AD203B41FA5}">
                      <a16:colId xmlns:a16="http://schemas.microsoft.com/office/drawing/2014/main" val="1676326241"/>
                    </a:ext>
                  </a:extLst>
                </a:gridCol>
              </a:tblGrid>
              <a:tr h="983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45685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069F428-B4D2-2D22-8E4A-74FEE291CFC9}"/>
              </a:ext>
            </a:extLst>
          </p:cNvPr>
          <p:cNvSpPr txBox="1"/>
          <p:nvPr/>
        </p:nvSpPr>
        <p:spPr>
          <a:xfrm>
            <a:off x="306856" y="481913"/>
            <a:ext cx="5554377" cy="9387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u="sng" dirty="0"/>
              <a:t>Type </a:t>
            </a:r>
            <a:r>
              <a:rPr lang="en-US" sz="1100" u="sng" dirty="0" err="1"/>
              <a:t>d'opération</a:t>
            </a:r>
            <a:r>
              <a:rPr lang="en-US" sz="1100" dirty="0"/>
              <a:t> :….........................................................................................................  </a:t>
            </a:r>
          </a:p>
          <a:p>
            <a:r>
              <a:rPr lang="en-US" sz="1100" u="sng" dirty="0"/>
              <a:t>Année  </a:t>
            </a:r>
            <a:r>
              <a:rPr lang="en-US" sz="1100" dirty="0"/>
              <a:t>: …......... </a:t>
            </a:r>
            <a:r>
              <a:rPr lang="en-US" sz="1100" u="sng" dirty="0" err="1"/>
              <a:t>Montant</a:t>
            </a:r>
            <a:r>
              <a:rPr lang="en-US" sz="1100" u="sng" dirty="0"/>
              <a:t> des travaux</a:t>
            </a:r>
            <a:r>
              <a:rPr lang="en-US" sz="1100" dirty="0"/>
              <a:t> : ….................. </a:t>
            </a:r>
            <a:r>
              <a:rPr lang="en-US" sz="1100" dirty="0" err="1"/>
              <a:t>Délais</a:t>
            </a:r>
            <a:r>
              <a:rPr lang="en-US" sz="1100" dirty="0"/>
              <a:t> de </a:t>
            </a:r>
            <a:r>
              <a:rPr lang="en-US" sz="1100" dirty="0" err="1"/>
              <a:t>réalisation</a:t>
            </a:r>
            <a:r>
              <a:rPr lang="en-US" sz="1100" dirty="0"/>
              <a:t> : ………………....</a:t>
            </a:r>
          </a:p>
          <a:p>
            <a:r>
              <a:rPr lang="en-US" sz="1100" u="sng" dirty="0"/>
              <a:t>Maître </a:t>
            </a:r>
            <a:r>
              <a:rPr lang="en-US" sz="1100" u="sng" dirty="0" err="1"/>
              <a:t>d'Ouvrage</a:t>
            </a:r>
            <a:r>
              <a:rPr lang="en-US" sz="1100" dirty="0"/>
              <a:t> : …........................................................................................................  </a:t>
            </a:r>
          </a:p>
          <a:p>
            <a:r>
              <a:rPr lang="en-US" sz="1100" dirty="0"/>
              <a:t>Equipe </a:t>
            </a:r>
            <a:r>
              <a:rPr lang="en-US" sz="1100" dirty="0" err="1"/>
              <a:t>constituée</a:t>
            </a:r>
            <a:r>
              <a:rPr lang="en-US" sz="1100" dirty="0"/>
              <a:t> : …………..……………………………………………………..……………………………</a:t>
            </a:r>
          </a:p>
          <a:p>
            <a:r>
              <a:rPr lang="en-US" sz="1100" dirty="0"/>
              <a:t>Attestation de travaux  </a:t>
            </a:r>
            <a:r>
              <a:rPr lang="en-US" sz="1100" dirty="0" err="1"/>
              <a:t>jointe</a:t>
            </a:r>
            <a:r>
              <a:rPr lang="en-US" sz="1100" dirty="0"/>
              <a:t> :       OUI                 NON         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B671640-B06B-3CD7-BF3F-4D6334F94212}"/>
              </a:ext>
            </a:extLst>
          </p:cNvPr>
          <p:cNvGraphicFramePr>
            <a:graphicFrameLocks noGrp="1"/>
          </p:cNvGraphicFramePr>
          <p:nvPr/>
        </p:nvGraphicFramePr>
        <p:xfrm>
          <a:off x="6137189" y="473675"/>
          <a:ext cx="5554378" cy="961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4378">
                  <a:extLst>
                    <a:ext uri="{9D8B030D-6E8A-4147-A177-3AD203B41FA5}">
                      <a16:colId xmlns:a16="http://schemas.microsoft.com/office/drawing/2014/main" val="189886809"/>
                    </a:ext>
                  </a:extLst>
                </a:gridCol>
              </a:tblGrid>
              <a:tr h="961326">
                <a:tc>
                  <a:txBody>
                    <a:bodyPr/>
                    <a:lstStyle/>
                    <a:p>
                      <a:r>
                        <a:rPr lang="en-US" dirty="0"/>
                        <a:t>…...............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353727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0F38B6E-6DFC-1347-D304-803D480C5539}"/>
              </a:ext>
            </a:extLst>
          </p:cNvPr>
          <p:cNvSpPr txBox="1"/>
          <p:nvPr/>
        </p:nvSpPr>
        <p:spPr>
          <a:xfrm>
            <a:off x="6155249" y="469875"/>
            <a:ext cx="5472857" cy="9387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u="sng" dirty="0"/>
              <a:t>Description des travaux : </a:t>
            </a:r>
            <a:r>
              <a:rPr lang="en-US" sz="1100" dirty="0"/>
              <a:t>…………………………………………………………………………………...</a:t>
            </a:r>
          </a:p>
          <a:p>
            <a:r>
              <a:rPr lang="en-US" sz="1100" dirty="0"/>
              <a:t>….................................................................................................................................</a:t>
            </a:r>
          </a:p>
          <a:p>
            <a:r>
              <a:rPr lang="en-US" sz="1100" dirty="0"/>
              <a:t>….................................................................................................................................</a:t>
            </a:r>
          </a:p>
          <a:p>
            <a:r>
              <a:rPr lang="en-US" sz="1100" dirty="0"/>
              <a:t>…………………………………………………………………………………………………………………........</a:t>
            </a:r>
          </a:p>
          <a:p>
            <a:r>
              <a:rPr lang="en-US" sz="1100" dirty="0"/>
              <a:t>………………………………………………………………………………………………………………………..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68A59B3-CA30-6DFD-2F35-F959CE87A166}"/>
              </a:ext>
            </a:extLst>
          </p:cNvPr>
          <p:cNvGraphicFramePr>
            <a:graphicFrameLocks noGrp="1"/>
          </p:cNvGraphicFramePr>
          <p:nvPr/>
        </p:nvGraphicFramePr>
        <p:xfrm>
          <a:off x="312626" y="1618241"/>
          <a:ext cx="5683335" cy="4492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3335">
                  <a:extLst>
                    <a:ext uri="{9D8B030D-6E8A-4147-A177-3AD203B41FA5}">
                      <a16:colId xmlns:a16="http://schemas.microsoft.com/office/drawing/2014/main" val="3427358997"/>
                    </a:ext>
                  </a:extLst>
                </a:gridCol>
              </a:tblGrid>
              <a:tr h="44927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0605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CABD34F9-F29E-DC77-50D1-CF47AC95604E}"/>
              </a:ext>
            </a:extLst>
          </p:cNvPr>
          <p:cNvSpPr txBox="1"/>
          <p:nvPr/>
        </p:nvSpPr>
        <p:spPr>
          <a:xfrm>
            <a:off x="256957" y="99962"/>
            <a:ext cx="1141352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u="sng" dirty="0"/>
              <a:t>REFERENCE N°3 </a:t>
            </a:r>
            <a:r>
              <a:rPr lang="en-US" sz="800" b="1" u="sng" dirty="0"/>
              <a:t>(* </a:t>
            </a:r>
            <a:r>
              <a:rPr lang="en-US" sz="800" b="1" u="sng" dirty="0" err="1"/>
              <a:t>Référence</a:t>
            </a:r>
            <a:r>
              <a:rPr lang="en-US" sz="800" b="1" u="sng" dirty="0"/>
              <a:t> de </a:t>
            </a:r>
            <a:r>
              <a:rPr lang="en-US" sz="800" b="1" u="sng" dirty="0" err="1"/>
              <a:t>moins</a:t>
            </a:r>
            <a:r>
              <a:rPr lang="en-US" sz="800" b="1" u="sng" dirty="0"/>
              <a:t> de 10 </a:t>
            </a:r>
            <a:r>
              <a:rPr lang="en-US" sz="800" b="1" u="sng" dirty="0" err="1"/>
              <a:t>ans</a:t>
            </a:r>
            <a:r>
              <a:rPr lang="en-US" sz="800" b="1" u="sng" dirty="0"/>
              <a:t>)                              </a:t>
            </a:r>
            <a:r>
              <a:rPr lang="en-US" sz="2000" b="1" u="sng" dirty="0"/>
              <a:t>NOM DU CANDIDAT :…………………………………………………..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460DF8-5D3E-9D4C-8967-44BA420CB703}"/>
              </a:ext>
            </a:extLst>
          </p:cNvPr>
          <p:cNvSpPr txBox="1"/>
          <p:nvPr/>
        </p:nvSpPr>
        <p:spPr>
          <a:xfrm>
            <a:off x="1955693" y="1713153"/>
            <a:ext cx="1865809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/>
              <a:t>INSERTION IMAGE(S)</a:t>
            </a:r>
          </a:p>
          <a:p>
            <a:pPr algn="ctr"/>
            <a:r>
              <a:rPr lang="en-US" sz="1400" dirty="0"/>
              <a:t> AVANT TRAVAUX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5885427B-AD59-7226-BD5B-8E84B0CC4729}"/>
              </a:ext>
            </a:extLst>
          </p:cNvPr>
          <p:cNvGraphicFramePr>
            <a:graphicFrameLocks noGrp="1"/>
          </p:cNvGraphicFramePr>
          <p:nvPr/>
        </p:nvGraphicFramePr>
        <p:xfrm>
          <a:off x="6196041" y="1618241"/>
          <a:ext cx="5432065" cy="4503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2065">
                  <a:extLst>
                    <a:ext uri="{9D8B030D-6E8A-4147-A177-3AD203B41FA5}">
                      <a16:colId xmlns:a16="http://schemas.microsoft.com/office/drawing/2014/main" val="3427358997"/>
                    </a:ext>
                  </a:extLst>
                </a:gridCol>
              </a:tblGrid>
              <a:tr h="45031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0605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9BF1490-097B-44FD-3838-02D8188F567D}"/>
              </a:ext>
            </a:extLst>
          </p:cNvPr>
          <p:cNvSpPr txBox="1"/>
          <p:nvPr/>
        </p:nvSpPr>
        <p:spPr>
          <a:xfrm>
            <a:off x="8154666" y="1713153"/>
            <a:ext cx="193824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/>
              <a:t>INSERTION IMAGE(S)</a:t>
            </a:r>
          </a:p>
          <a:p>
            <a:pPr algn="ctr"/>
            <a:r>
              <a:rPr lang="en-US" sz="1400" dirty="0"/>
              <a:t>APRES TRAVAUX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849E9F-77F6-5329-5E68-7448DC53B947}"/>
              </a:ext>
            </a:extLst>
          </p:cNvPr>
          <p:cNvSpPr txBox="1"/>
          <p:nvPr/>
        </p:nvSpPr>
        <p:spPr>
          <a:xfrm>
            <a:off x="308918" y="6125381"/>
            <a:ext cx="11319188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00" dirty="0"/>
              <a:t>_______________________________________________________________________________________________________________________________________________________________________________</a:t>
            </a:r>
          </a:p>
          <a:p>
            <a:pPr algn="ctr"/>
            <a:r>
              <a:rPr lang="en-US" sz="1100" dirty="0" err="1"/>
              <a:t>Annexe</a:t>
            </a:r>
            <a:r>
              <a:rPr lang="en-US" sz="1100" dirty="0"/>
              <a:t> 2 RC “</a:t>
            </a:r>
            <a:r>
              <a:rPr lang="en-US" sz="1100" dirty="0" err="1"/>
              <a:t>Références</a:t>
            </a:r>
            <a:r>
              <a:rPr lang="en-US" sz="1100" dirty="0"/>
              <a:t>”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863AA33C-F3E9-1EF6-C13F-7F4FB0C97B3D}"/>
              </a:ext>
            </a:extLst>
          </p:cNvPr>
          <p:cNvSpPr/>
          <p:nvPr/>
        </p:nvSpPr>
        <p:spPr>
          <a:xfrm>
            <a:off x="2754489" y="1196623"/>
            <a:ext cx="158045" cy="166816"/>
          </a:xfrm>
          <a:prstGeom prst="round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0CCD6EA-1300-AF49-96F3-32CBD03C7DF5}"/>
              </a:ext>
            </a:extLst>
          </p:cNvPr>
          <p:cNvSpPr/>
          <p:nvPr/>
        </p:nvSpPr>
        <p:spPr>
          <a:xfrm>
            <a:off x="3550355" y="1207912"/>
            <a:ext cx="158045" cy="166816"/>
          </a:xfrm>
          <a:prstGeom prst="round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725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33E22-8DE3-7F05-8CC7-AC9E7D0E7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D4FF511-B0BD-B83A-C61D-086A7AD1CC13}"/>
              </a:ext>
            </a:extLst>
          </p:cNvPr>
          <p:cNvGraphicFramePr>
            <a:graphicFrameLocks noGrp="1"/>
          </p:cNvGraphicFramePr>
          <p:nvPr/>
        </p:nvGraphicFramePr>
        <p:xfrm>
          <a:off x="308918" y="483972"/>
          <a:ext cx="5685702" cy="983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5702">
                  <a:extLst>
                    <a:ext uri="{9D8B030D-6E8A-4147-A177-3AD203B41FA5}">
                      <a16:colId xmlns:a16="http://schemas.microsoft.com/office/drawing/2014/main" val="1676326241"/>
                    </a:ext>
                  </a:extLst>
                </a:gridCol>
              </a:tblGrid>
              <a:tr h="9839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45685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B3F5EE6-305A-1A17-FABF-37D434E1D846}"/>
              </a:ext>
            </a:extLst>
          </p:cNvPr>
          <p:cNvSpPr txBox="1"/>
          <p:nvPr/>
        </p:nvSpPr>
        <p:spPr>
          <a:xfrm>
            <a:off x="306856" y="481913"/>
            <a:ext cx="5554377" cy="9387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u="sng" dirty="0"/>
              <a:t>Type </a:t>
            </a:r>
            <a:r>
              <a:rPr lang="en-US" sz="1100" u="sng" dirty="0" err="1"/>
              <a:t>d'opération</a:t>
            </a:r>
            <a:r>
              <a:rPr lang="en-US" sz="1100" dirty="0"/>
              <a:t> :….........................................................................................................  </a:t>
            </a:r>
          </a:p>
          <a:p>
            <a:r>
              <a:rPr lang="en-US" sz="1100" u="sng" dirty="0"/>
              <a:t>Année  </a:t>
            </a:r>
            <a:r>
              <a:rPr lang="en-US" sz="1100" dirty="0"/>
              <a:t>: …......... </a:t>
            </a:r>
            <a:r>
              <a:rPr lang="en-US" sz="1100" u="sng" dirty="0" err="1"/>
              <a:t>Montant</a:t>
            </a:r>
            <a:r>
              <a:rPr lang="en-US" sz="1100" u="sng" dirty="0"/>
              <a:t> des travaux</a:t>
            </a:r>
            <a:r>
              <a:rPr lang="en-US" sz="1100" dirty="0"/>
              <a:t> : ….................. </a:t>
            </a:r>
            <a:r>
              <a:rPr lang="en-US" sz="1100" dirty="0" err="1"/>
              <a:t>Délais</a:t>
            </a:r>
            <a:r>
              <a:rPr lang="en-US" sz="1100" dirty="0"/>
              <a:t> de </a:t>
            </a:r>
            <a:r>
              <a:rPr lang="en-US" sz="1100" dirty="0" err="1"/>
              <a:t>réalisation</a:t>
            </a:r>
            <a:r>
              <a:rPr lang="en-US" sz="1100" dirty="0"/>
              <a:t> : ………………....</a:t>
            </a:r>
          </a:p>
          <a:p>
            <a:r>
              <a:rPr lang="en-US" sz="1100" u="sng" dirty="0"/>
              <a:t>Maître </a:t>
            </a:r>
            <a:r>
              <a:rPr lang="en-US" sz="1100" u="sng" dirty="0" err="1"/>
              <a:t>d'Ouvrage</a:t>
            </a:r>
            <a:r>
              <a:rPr lang="en-US" sz="1100" dirty="0"/>
              <a:t> : …........................................................................................................  </a:t>
            </a:r>
          </a:p>
          <a:p>
            <a:r>
              <a:rPr lang="en-US" sz="1100" dirty="0"/>
              <a:t>Equipe </a:t>
            </a:r>
            <a:r>
              <a:rPr lang="en-US" sz="1100" dirty="0" err="1"/>
              <a:t>constituée</a:t>
            </a:r>
            <a:r>
              <a:rPr lang="en-US" sz="1100" dirty="0"/>
              <a:t> : …………..……………………………………………………..……………………………</a:t>
            </a:r>
          </a:p>
          <a:p>
            <a:r>
              <a:rPr lang="en-US" sz="1100" dirty="0"/>
              <a:t>Attestation de travaux  </a:t>
            </a:r>
            <a:r>
              <a:rPr lang="en-US" sz="1100" dirty="0" err="1"/>
              <a:t>jointe</a:t>
            </a:r>
            <a:r>
              <a:rPr lang="en-US" sz="1100" dirty="0"/>
              <a:t> :       OUI                 NON         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88C5A73-9502-9D26-F2A3-9D52A9DD8EF0}"/>
              </a:ext>
            </a:extLst>
          </p:cNvPr>
          <p:cNvGraphicFramePr>
            <a:graphicFrameLocks noGrp="1"/>
          </p:cNvGraphicFramePr>
          <p:nvPr/>
        </p:nvGraphicFramePr>
        <p:xfrm>
          <a:off x="6137189" y="473675"/>
          <a:ext cx="5554378" cy="961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4378">
                  <a:extLst>
                    <a:ext uri="{9D8B030D-6E8A-4147-A177-3AD203B41FA5}">
                      <a16:colId xmlns:a16="http://schemas.microsoft.com/office/drawing/2014/main" val="189886809"/>
                    </a:ext>
                  </a:extLst>
                </a:gridCol>
              </a:tblGrid>
              <a:tr h="961326">
                <a:tc>
                  <a:txBody>
                    <a:bodyPr/>
                    <a:lstStyle/>
                    <a:p>
                      <a:r>
                        <a:rPr lang="en-US" dirty="0"/>
                        <a:t>…...............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353727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A5AFD58-C8CD-6CD3-D30F-F0E951E58EAC}"/>
              </a:ext>
            </a:extLst>
          </p:cNvPr>
          <p:cNvSpPr txBox="1"/>
          <p:nvPr/>
        </p:nvSpPr>
        <p:spPr>
          <a:xfrm>
            <a:off x="6155249" y="469875"/>
            <a:ext cx="5472857" cy="9387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u="sng" dirty="0"/>
              <a:t>Description des travaux : </a:t>
            </a:r>
            <a:r>
              <a:rPr lang="en-US" sz="1100" dirty="0"/>
              <a:t>…………………………………………………………………………………...</a:t>
            </a:r>
          </a:p>
          <a:p>
            <a:r>
              <a:rPr lang="en-US" sz="1100" dirty="0"/>
              <a:t>….................................................................................................................................</a:t>
            </a:r>
          </a:p>
          <a:p>
            <a:r>
              <a:rPr lang="en-US" sz="1100" dirty="0"/>
              <a:t>….................................................................................................................................</a:t>
            </a:r>
          </a:p>
          <a:p>
            <a:r>
              <a:rPr lang="en-US" sz="1100" dirty="0"/>
              <a:t>…………………………………………………………………………………………………………………........</a:t>
            </a:r>
          </a:p>
          <a:p>
            <a:r>
              <a:rPr lang="en-US" sz="1100" dirty="0"/>
              <a:t>………………………………………………………………………………………………………………………..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06F3DAE-DFE1-4FBE-3874-06057D514488}"/>
              </a:ext>
            </a:extLst>
          </p:cNvPr>
          <p:cNvGraphicFramePr>
            <a:graphicFrameLocks noGrp="1"/>
          </p:cNvGraphicFramePr>
          <p:nvPr/>
        </p:nvGraphicFramePr>
        <p:xfrm>
          <a:off x="312626" y="1618241"/>
          <a:ext cx="5683335" cy="4492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3335">
                  <a:extLst>
                    <a:ext uri="{9D8B030D-6E8A-4147-A177-3AD203B41FA5}">
                      <a16:colId xmlns:a16="http://schemas.microsoft.com/office/drawing/2014/main" val="3427358997"/>
                    </a:ext>
                  </a:extLst>
                </a:gridCol>
              </a:tblGrid>
              <a:tr h="44927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0605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EC9C16D-1566-821F-A1A1-51A87DA968B0}"/>
              </a:ext>
            </a:extLst>
          </p:cNvPr>
          <p:cNvSpPr txBox="1"/>
          <p:nvPr/>
        </p:nvSpPr>
        <p:spPr>
          <a:xfrm>
            <a:off x="256957" y="99962"/>
            <a:ext cx="1141352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u="sng" dirty="0"/>
              <a:t>REFERENCE N°4 </a:t>
            </a:r>
            <a:r>
              <a:rPr lang="en-US" sz="800" b="1" u="sng" dirty="0"/>
              <a:t>(* </a:t>
            </a:r>
            <a:r>
              <a:rPr lang="en-US" sz="800" b="1" u="sng" dirty="0" err="1"/>
              <a:t>Référence</a:t>
            </a:r>
            <a:r>
              <a:rPr lang="en-US" sz="800" b="1" u="sng" dirty="0"/>
              <a:t> de </a:t>
            </a:r>
            <a:r>
              <a:rPr lang="en-US" sz="800" b="1" u="sng" dirty="0" err="1"/>
              <a:t>moins</a:t>
            </a:r>
            <a:r>
              <a:rPr lang="en-US" sz="800" b="1" u="sng" dirty="0"/>
              <a:t> de 10 </a:t>
            </a:r>
            <a:r>
              <a:rPr lang="en-US" sz="800" b="1" u="sng" dirty="0" err="1"/>
              <a:t>ans</a:t>
            </a:r>
            <a:r>
              <a:rPr lang="en-US" sz="800" b="1" u="sng" dirty="0"/>
              <a:t>)                              </a:t>
            </a:r>
            <a:r>
              <a:rPr lang="en-US" sz="2000" b="1" u="sng" dirty="0"/>
              <a:t>NOM DU CANDIDAT :…………………………………………………..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FB5ACD-B34F-9341-635B-2229321DDBD3}"/>
              </a:ext>
            </a:extLst>
          </p:cNvPr>
          <p:cNvSpPr txBox="1"/>
          <p:nvPr/>
        </p:nvSpPr>
        <p:spPr>
          <a:xfrm>
            <a:off x="1955693" y="1713153"/>
            <a:ext cx="1865809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/>
              <a:t>INSERTION IMAGE(S)</a:t>
            </a:r>
          </a:p>
          <a:p>
            <a:pPr algn="ctr"/>
            <a:r>
              <a:rPr lang="en-US" sz="1400" dirty="0"/>
              <a:t> AVANT TRAVAUX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86862302-EF29-5900-BCBF-3F195E8B16D1}"/>
              </a:ext>
            </a:extLst>
          </p:cNvPr>
          <p:cNvGraphicFramePr>
            <a:graphicFrameLocks noGrp="1"/>
          </p:cNvGraphicFramePr>
          <p:nvPr/>
        </p:nvGraphicFramePr>
        <p:xfrm>
          <a:off x="6196041" y="1618241"/>
          <a:ext cx="5432065" cy="4503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2065">
                  <a:extLst>
                    <a:ext uri="{9D8B030D-6E8A-4147-A177-3AD203B41FA5}">
                      <a16:colId xmlns:a16="http://schemas.microsoft.com/office/drawing/2014/main" val="3427358997"/>
                    </a:ext>
                  </a:extLst>
                </a:gridCol>
              </a:tblGrid>
              <a:tr h="45031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0605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28894D7-E11F-8CF1-AA58-21F86FC21F5A}"/>
              </a:ext>
            </a:extLst>
          </p:cNvPr>
          <p:cNvSpPr txBox="1"/>
          <p:nvPr/>
        </p:nvSpPr>
        <p:spPr>
          <a:xfrm>
            <a:off x="8154666" y="1713153"/>
            <a:ext cx="193824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/>
              <a:t>INSERTION IMAGE(S)</a:t>
            </a:r>
          </a:p>
          <a:p>
            <a:pPr algn="ctr"/>
            <a:r>
              <a:rPr lang="en-US" sz="1400" dirty="0"/>
              <a:t>APRES TRAVAUX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DC2C6F-B350-90EA-DE1B-6D1B8E91CA36}"/>
              </a:ext>
            </a:extLst>
          </p:cNvPr>
          <p:cNvSpPr txBox="1"/>
          <p:nvPr/>
        </p:nvSpPr>
        <p:spPr>
          <a:xfrm>
            <a:off x="308918" y="6125381"/>
            <a:ext cx="11319188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00" dirty="0"/>
              <a:t>_______________________________________________________________________________________________________________________________________________________________________________</a:t>
            </a:r>
          </a:p>
          <a:p>
            <a:pPr algn="ctr"/>
            <a:r>
              <a:rPr lang="en-US" sz="1100" dirty="0" err="1"/>
              <a:t>Annexe</a:t>
            </a:r>
            <a:r>
              <a:rPr lang="en-US" sz="1100" dirty="0"/>
              <a:t> 2 RC “</a:t>
            </a:r>
            <a:r>
              <a:rPr lang="en-US" sz="1100" dirty="0" err="1"/>
              <a:t>Références</a:t>
            </a:r>
            <a:r>
              <a:rPr lang="en-US" sz="1100" dirty="0"/>
              <a:t>”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BE8723B7-F888-63F2-8416-B04EA6EC9AB2}"/>
              </a:ext>
            </a:extLst>
          </p:cNvPr>
          <p:cNvSpPr/>
          <p:nvPr/>
        </p:nvSpPr>
        <p:spPr>
          <a:xfrm>
            <a:off x="2754489" y="1196623"/>
            <a:ext cx="158045" cy="166816"/>
          </a:xfrm>
          <a:prstGeom prst="round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6C187F94-52C4-E399-E08E-EB02194C3B5F}"/>
              </a:ext>
            </a:extLst>
          </p:cNvPr>
          <p:cNvSpPr/>
          <p:nvPr/>
        </p:nvSpPr>
        <p:spPr>
          <a:xfrm>
            <a:off x="3550355" y="1207912"/>
            <a:ext cx="158045" cy="166816"/>
          </a:xfrm>
          <a:prstGeom prst="round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8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AE50B3CBE9984D9ADBA2B6EC5BE774" ma:contentTypeVersion="3" ma:contentTypeDescription="Crée un document." ma:contentTypeScope="" ma:versionID="b57384409446c60eff735f402ec9df8e">
  <xsd:schema xmlns:xsd="http://www.w3.org/2001/XMLSchema" xmlns:xs="http://www.w3.org/2001/XMLSchema" xmlns:p="http://schemas.microsoft.com/office/2006/metadata/properties" xmlns:ns2="a8bac658-edf7-43bd-8136-5c7c28d0e7a0" targetNamespace="http://schemas.microsoft.com/office/2006/metadata/properties" ma:root="true" ma:fieldsID="051ec03193822df32f906fcff6f4a451" ns2:_="">
    <xsd:import namespace="a8bac658-edf7-43bd-8136-5c7c28d0e7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bac658-edf7-43bd-8136-5c7c28d0e7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49DCFC-757D-489F-B468-B679366CA9E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528FABC-5B80-4580-9690-5CF7E22667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0CDDAA-D357-4AE5-9958-1BFD30FE65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bac658-edf7-43bd-8136-5c7c28d0e7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316</Words>
  <Application>Microsoft Office PowerPoint</Application>
  <PresentationFormat>Grand écran</PresentationFormat>
  <Paragraphs>72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Isabelle MOUCHI 028</cp:lastModifiedBy>
  <cp:revision>261</cp:revision>
  <dcterms:created xsi:type="dcterms:W3CDTF">2025-10-13T06:40:06Z</dcterms:created>
  <dcterms:modified xsi:type="dcterms:W3CDTF">2025-11-24T09:05:57Z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0x010100B2AE50B3CBE9984D9ADBA2B6EC5BE774</vt:lpwstr>
  </property>
</Properties>
</file>