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475" r:id="rId2"/>
    <p:sldId id="585" r:id="rId3"/>
    <p:sldId id="636" r:id="rId4"/>
    <p:sldId id="258" r:id="rId5"/>
    <p:sldId id="656" r:id="rId6"/>
    <p:sldId id="260" r:id="rId7"/>
    <p:sldId id="698" r:id="rId8"/>
    <p:sldId id="263" r:id="rId9"/>
    <p:sldId id="681" r:id="rId10"/>
    <p:sldId id="682" r:id="rId11"/>
    <p:sldId id="699" r:id="rId12"/>
    <p:sldId id="266" r:id="rId13"/>
    <p:sldId id="689" r:id="rId14"/>
    <p:sldId id="700" r:id="rId15"/>
    <p:sldId id="701" r:id="rId16"/>
    <p:sldId id="269" r:id="rId17"/>
    <p:sldId id="695" r:id="rId18"/>
    <p:sldId id="702" r:id="rId19"/>
    <p:sldId id="703" r:id="rId20"/>
    <p:sldId id="368" r:id="rId21"/>
  </p:sldIdLst>
  <p:sldSz cx="10693400" cy="7561263"/>
  <p:notesSz cx="10018713" cy="14447838"/>
  <p:defaultTextStyle>
    <a:defPPr>
      <a:defRPr lang="en-US"/>
    </a:defPPr>
    <a:lvl1pPr marL="0" algn="l" defTabSz="995690" rtl="0" eaLnBrk="1" latinLnBrk="0" hangingPunct="1">
      <a:defRPr sz="2000" kern="1200">
        <a:solidFill>
          <a:schemeClr val="tx1"/>
        </a:solidFill>
        <a:latin typeface="+mn-lt"/>
        <a:ea typeface="+mn-ea"/>
        <a:cs typeface="+mn-cs"/>
      </a:defRPr>
    </a:lvl1pPr>
    <a:lvl2pPr marL="497845" algn="l" defTabSz="995690" rtl="0" eaLnBrk="1" latinLnBrk="0" hangingPunct="1">
      <a:defRPr sz="2000" kern="1200">
        <a:solidFill>
          <a:schemeClr val="tx1"/>
        </a:solidFill>
        <a:latin typeface="+mn-lt"/>
        <a:ea typeface="+mn-ea"/>
        <a:cs typeface="+mn-cs"/>
      </a:defRPr>
    </a:lvl2pPr>
    <a:lvl3pPr marL="995690" algn="l" defTabSz="995690" rtl="0" eaLnBrk="1" latinLnBrk="0" hangingPunct="1">
      <a:defRPr sz="2000" kern="1200">
        <a:solidFill>
          <a:schemeClr val="tx1"/>
        </a:solidFill>
        <a:latin typeface="+mn-lt"/>
        <a:ea typeface="+mn-ea"/>
        <a:cs typeface="+mn-cs"/>
      </a:defRPr>
    </a:lvl3pPr>
    <a:lvl4pPr marL="1493535" algn="l" defTabSz="995690" rtl="0" eaLnBrk="1" latinLnBrk="0" hangingPunct="1">
      <a:defRPr sz="2000" kern="1200">
        <a:solidFill>
          <a:schemeClr val="tx1"/>
        </a:solidFill>
        <a:latin typeface="+mn-lt"/>
        <a:ea typeface="+mn-ea"/>
        <a:cs typeface="+mn-cs"/>
      </a:defRPr>
    </a:lvl4pPr>
    <a:lvl5pPr marL="1991380" algn="l" defTabSz="995690" rtl="0" eaLnBrk="1" latinLnBrk="0" hangingPunct="1">
      <a:defRPr sz="2000" kern="1200">
        <a:solidFill>
          <a:schemeClr val="tx1"/>
        </a:solidFill>
        <a:latin typeface="+mn-lt"/>
        <a:ea typeface="+mn-ea"/>
        <a:cs typeface="+mn-cs"/>
      </a:defRPr>
    </a:lvl5pPr>
    <a:lvl6pPr marL="2489225" algn="l" defTabSz="995690" rtl="0" eaLnBrk="1" latinLnBrk="0" hangingPunct="1">
      <a:defRPr sz="2000" kern="1200">
        <a:solidFill>
          <a:schemeClr val="tx1"/>
        </a:solidFill>
        <a:latin typeface="+mn-lt"/>
        <a:ea typeface="+mn-ea"/>
        <a:cs typeface="+mn-cs"/>
      </a:defRPr>
    </a:lvl6pPr>
    <a:lvl7pPr marL="2987070" algn="l" defTabSz="995690" rtl="0" eaLnBrk="1" latinLnBrk="0" hangingPunct="1">
      <a:defRPr sz="2000" kern="1200">
        <a:solidFill>
          <a:schemeClr val="tx1"/>
        </a:solidFill>
        <a:latin typeface="+mn-lt"/>
        <a:ea typeface="+mn-ea"/>
        <a:cs typeface="+mn-cs"/>
      </a:defRPr>
    </a:lvl7pPr>
    <a:lvl8pPr marL="3484916" algn="l" defTabSz="995690" rtl="0" eaLnBrk="1" latinLnBrk="0" hangingPunct="1">
      <a:defRPr sz="2000" kern="1200">
        <a:solidFill>
          <a:schemeClr val="tx1"/>
        </a:solidFill>
        <a:latin typeface="+mn-lt"/>
        <a:ea typeface="+mn-ea"/>
        <a:cs typeface="+mn-cs"/>
      </a:defRPr>
    </a:lvl8pPr>
    <a:lvl9pPr marL="3982761" algn="l" defTabSz="995690" rtl="0" eaLnBrk="1" latinLnBrk="0" hangingPunct="1">
      <a:defRPr sz="20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8">
          <p15:clr>
            <a:srgbClr val="A4A3A4"/>
          </p15:clr>
        </p15:guide>
      </p15:sldGuideLst>
    </p:ext>
    <p:ext uri="{2D200454-40CA-4A62-9FC3-DE9A4176ACB9}">
      <p15:notesGuideLst xmlns:p15="http://schemas.microsoft.com/office/powerpoint/2012/main">
        <p15:guide id="1" orient="horz" pos="4551" userDrawn="1">
          <p15:clr>
            <a:srgbClr val="A4A3A4"/>
          </p15:clr>
        </p15:guide>
        <p15:guide id="2" pos="3156"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38997E3-573F-8F3A-1720-72BEFD3EFFE2}" name="Laetitia Burlot" initials="LB" userId="5dee528e4a12beea"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CC"/>
    <a:srgbClr val="0000FF"/>
    <a:srgbClr val="FF99FF"/>
    <a:srgbClr val="D1B99F"/>
    <a:srgbClr val="A6A4AE"/>
    <a:srgbClr val="85815C"/>
    <a:srgbClr val="DFB409"/>
    <a:srgbClr val="CF5E34"/>
    <a:srgbClr val="FFFFFF"/>
    <a:srgbClr val="B622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153" autoAdjust="0"/>
    <p:restoredTop sz="91525" autoAdjust="0"/>
  </p:normalViewPr>
  <p:slideViewPr>
    <p:cSldViewPr snapToGrid="0">
      <p:cViewPr varScale="1">
        <p:scale>
          <a:sx n="92" d="100"/>
          <a:sy n="92" d="100"/>
        </p:scale>
        <p:origin x="1116" y="84"/>
      </p:cViewPr>
      <p:guideLst>
        <p:guide orient="horz" pos="2382"/>
        <p:guide pos="3368"/>
      </p:guideLst>
    </p:cSldViewPr>
  </p:slideViewPr>
  <p:outlineViewPr>
    <p:cViewPr>
      <p:scale>
        <a:sx n="33" d="100"/>
        <a:sy n="33" d="100"/>
      </p:scale>
      <p:origin x="0" y="10"/>
    </p:cViewPr>
  </p:outlineViewPr>
  <p:notesTextViewPr>
    <p:cViewPr>
      <p:scale>
        <a:sx n="1" d="1"/>
        <a:sy n="1" d="1"/>
      </p:scale>
      <p:origin x="0" y="0"/>
    </p:cViewPr>
  </p:notesTextViewPr>
  <p:notesViewPr>
    <p:cSldViewPr snapToGrid="0">
      <p:cViewPr varScale="1">
        <p:scale>
          <a:sx n="67" d="100"/>
          <a:sy n="67" d="100"/>
        </p:scale>
        <p:origin x="-3168" y="-77"/>
      </p:cViewPr>
      <p:guideLst>
        <p:guide orient="horz" pos="4551"/>
        <p:guide pos="3156"/>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1"/>
            <a:ext cx="4341442" cy="724902"/>
          </a:xfrm>
          <a:prstGeom prst="rect">
            <a:avLst/>
          </a:prstGeom>
        </p:spPr>
        <p:txBody>
          <a:bodyPr vert="horz" lIns="139755" tIns="69878" rIns="139755" bIns="69878" rtlCol="0"/>
          <a:lstStyle>
            <a:lvl1pPr algn="l">
              <a:defRPr sz="1800"/>
            </a:lvl1pPr>
          </a:lstStyle>
          <a:p>
            <a:endParaRPr lang="en-US"/>
          </a:p>
        </p:txBody>
      </p:sp>
      <p:sp>
        <p:nvSpPr>
          <p:cNvPr id="3" name="Date Placeholder 2"/>
          <p:cNvSpPr>
            <a:spLocks noGrp="1"/>
          </p:cNvSpPr>
          <p:nvPr>
            <p:ph type="dt" idx="1"/>
          </p:nvPr>
        </p:nvSpPr>
        <p:spPr>
          <a:xfrm>
            <a:off x="5674953" y="1"/>
            <a:ext cx="4341442" cy="724902"/>
          </a:xfrm>
          <a:prstGeom prst="rect">
            <a:avLst/>
          </a:prstGeom>
        </p:spPr>
        <p:txBody>
          <a:bodyPr vert="horz" lIns="139755" tIns="69878" rIns="139755" bIns="69878" rtlCol="0"/>
          <a:lstStyle>
            <a:lvl1pPr algn="r">
              <a:defRPr sz="1800"/>
            </a:lvl1pPr>
          </a:lstStyle>
          <a:p>
            <a:fld id="{081F8521-F957-4047-9F73-BF7604F172AE}" type="datetimeFigureOut">
              <a:rPr lang="en-US" smtClean="0"/>
              <a:t>10/7/2025</a:t>
            </a:fld>
            <a:endParaRPr lang="en-US"/>
          </a:p>
        </p:txBody>
      </p:sp>
      <p:sp>
        <p:nvSpPr>
          <p:cNvPr id="4" name="Slide Image Placeholder 3"/>
          <p:cNvSpPr>
            <a:spLocks noGrp="1" noRot="1" noChangeAspect="1"/>
          </p:cNvSpPr>
          <p:nvPr>
            <p:ph type="sldImg" idx="2"/>
          </p:nvPr>
        </p:nvSpPr>
        <p:spPr>
          <a:xfrm>
            <a:off x="1562100" y="1806575"/>
            <a:ext cx="6894513" cy="4876800"/>
          </a:xfrm>
          <a:prstGeom prst="rect">
            <a:avLst/>
          </a:prstGeom>
          <a:noFill/>
          <a:ln w="12700">
            <a:solidFill>
              <a:prstClr val="black"/>
            </a:solidFill>
          </a:ln>
        </p:spPr>
        <p:txBody>
          <a:bodyPr vert="horz" lIns="139755" tIns="69878" rIns="139755" bIns="69878" rtlCol="0" anchor="ctr"/>
          <a:lstStyle/>
          <a:p>
            <a:endParaRPr lang="en-US"/>
          </a:p>
        </p:txBody>
      </p:sp>
      <p:sp>
        <p:nvSpPr>
          <p:cNvPr id="5" name="Notes Placeholder 4"/>
          <p:cNvSpPr>
            <a:spLocks noGrp="1"/>
          </p:cNvSpPr>
          <p:nvPr>
            <p:ph type="body" sz="quarter" idx="3"/>
          </p:nvPr>
        </p:nvSpPr>
        <p:spPr>
          <a:xfrm>
            <a:off x="1001872" y="6953025"/>
            <a:ext cx="8014970" cy="5688836"/>
          </a:xfrm>
          <a:prstGeom prst="rect">
            <a:avLst/>
          </a:prstGeom>
        </p:spPr>
        <p:txBody>
          <a:bodyPr vert="horz" lIns="139755" tIns="69878" rIns="139755" bIns="69878"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3" y="13722942"/>
            <a:ext cx="4341442" cy="724900"/>
          </a:xfrm>
          <a:prstGeom prst="rect">
            <a:avLst/>
          </a:prstGeom>
        </p:spPr>
        <p:txBody>
          <a:bodyPr vert="horz" lIns="139755" tIns="69878" rIns="139755" bIns="69878" rtlCol="0" anchor="b"/>
          <a:lstStyle>
            <a:lvl1pPr algn="l">
              <a:defRPr sz="1800"/>
            </a:lvl1pPr>
          </a:lstStyle>
          <a:p>
            <a:endParaRPr lang="en-US"/>
          </a:p>
        </p:txBody>
      </p:sp>
      <p:sp>
        <p:nvSpPr>
          <p:cNvPr id="7" name="Slide Number Placeholder 6"/>
          <p:cNvSpPr>
            <a:spLocks noGrp="1"/>
          </p:cNvSpPr>
          <p:nvPr>
            <p:ph type="sldNum" sz="quarter" idx="5"/>
          </p:nvPr>
        </p:nvSpPr>
        <p:spPr>
          <a:xfrm>
            <a:off x="5674953" y="13722942"/>
            <a:ext cx="4341442" cy="724900"/>
          </a:xfrm>
          <a:prstGeom prst="rect">
            <a:avLst/>
          </a:prstGeom>
        </p:spPr>
        <p:txBody>
          <a:bodyPr vert="horz" lIns="139755" tIns="69878" rIns="139755" bIns="69878" rtlCol="0" anchor="b"/>
          <a:lstStyle>
            <a:lvl1pPr algn="r">
              <a:defRPr sz="1800"/>
            </a:lvl1pPr>
          </a:lstStyle>
          <a:p>
            <a:fld id="{CCA057B5-2388-43BD-8BCA-06804B7642D6}" type="slidenum">
              <a:rPr lang="en-US" smtClean="0"/>
              <a:t>‹N°›</a:t>
            </a:fld>
            <a:endParaRPr lang="en-US"/>
          </a:p>
        </p:txBody>
      </p:sp>
    </p:spTree>
    <p:extLst>
      <p:ext uri="{BB962C8B-B14F-4D97-AF65-F5344CB8AC3E}">
        <p14:creationId xmlns:p14="http://schemas.microsoft.com/office/powerpoint/2010/main" val="3116022218"/>
      </p:ext>
    </p:extLst>
  </p:cSld>
  <p:clrMap bg1="lt1" tx1="dk1" bg2="lt2" tx2="dk2" accent1="accent1" accent2="accent2" accent3="accent3" accent4="accent4" accent5="accent5" accent6="accent6" hlink="hlink" folHlink="folHlink"/>
  <p:notesStyle>
    <a:lvl1pPr marL="0" algn="l" defTabSz="995690" rtl="0" eaLnBrk="1" latinLnBrk="0" hangingPunct="1">
      <a:defRPr sz="1300" kern="1200">
        <a:solidFill>
          <a:schemeClr val="tx1"/>
        </a:solidFill>
        <a:latin typeface="+mn-lt"/>
        <a:ea typeface="+mn-ea"/>
        <a:cs typeface="+mn-cs"/>
      </a:defRPr>
    </a:lvl1pPr>
    <a:lvl2pPr marL="497845" algn="l" defTabSz="995690" rtl="0" eaLnBrk="1" latinLnBrk="0" hangingPunct="1">
      <a:defRPr sz="1300" kern="1200">
        <a:solidFill>
          <a:schemeClr val="tx1"/>
        </a:solidFill>
        <a:latin typeface="+mn-lt"/>
        <a:ea typeface="+mn-ea"/>
        <a:cs typeface="+mn-cs"/>
      </a:defRPr>
    </a:lvl2pPr>
    <a:lvl3pPr marL="995690" algn="l" defTabSz="995690" rtl="0" eaLnBrk="1" latinLnBrk="0" hangingPunct="1">
      <a:defRPr sz="1300" kern="1200">
        <a:solidFill>
          <a:schemeClr val="tx1"/>
        </a:solidFill>
        <a:latin typeface="+mn-lt"/>
        <a:ea typeface="+mn-ea"/>
        <a:cs typeface="+mn-cs"/>
      </a:defRPr>
    </a:lvl3pPr>
    <a:lvl4pPr marL="1493535" algn="l" defTabSz="995690" rtl="0" eaLnBrk="1" latinLnBrk="0" hangingPunct="1">
      <a:defRPr sz="1300" kern="1200">
        <a:solidFill>
          <a:schemeClr val="tx1"/>
        </a:solidFill>
        <a:latin typeface="+mn-lt"/>
        <a:ea typeface="+mn-ea"/>
        <a:cs typeface="+mn-cs"/>
      </a:defRPr>
    </a:lvl4pPr>
    <a:lvl5pPr marL="1991380" algn="l" defTabSz="995690" rtl="0" eaLnBrk="1" latinLnBrk="0" hangingPunct="1">
      <a:defRPr sz="1300" kern="1200">
        <a:solidFill>
          <a:schemeClr val="tx1"/>
        </a:solidFill>
        <a:latin typeface="+mn-lt"/>
        <a:ea typeface="+mn-ea"/>
        <a:cs typeface="+mn-cs"/>
      </a:defRPr>
    </a:lvl5pPr>
    <a:lvl6pPr marL="2489225" algn="l" defTabSz="995690" rtl="0" eaLnBrk="1" latinLnBrk="0" hangingPunct="1">
      <a:defRPr sz="1300" kern="1200">
        <a:solidFill>
          <a:schemeClr val="tx1"/>
        </a:solidFill>
        <a:latin typeface="+mn-lt"/>
        <a:ea typeface="+mn-ea"/>
        <a:cs typeface="+mn-cs"/>
      </a:defRPr>
    </a:lvl6pPr>
    <a:lvl7pPr marL="2987070" algn="l" defTabSz="995690" rtl="0" eaLnBrk="1" latinLnBrk="0" hangingPunct="1">
      <a:defRPr sz="1300" kern="1200">
        <a:solidFill>
          <a:schemeClr val="tx1"/>
        </a:solidFill>
        <a:latin typeface="+mn-lt"/>
        <a:ea typeface="+mn-ea"/>
        <a:cs typeface="+mn-cs"/>
      </a:defRPr>
    </a:lvl7pPr>
    <a:lvl8pPr marL="3484916" algn="l" defTabSz="995690" rtl="0" eaLnBrk="1" latinLnBrk="0" hangingPunct="1">
      <a:defRPr sz="1300" kern="1200">
        <a:solidFill>
          <a:schemeClr val="tx1"/>
        </a:solidFill>
        <a:latin typeface="+mn-lt"/>
        <a:ea typeface="+mn-ea"/>
        <a:cs typeface="+mn-cs"/>
      </a:defRPr>
    </a:lvl8pPr>
    <a:lvl9pPr marL="3982761" algn="l" defTabSz="99569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4EADF3-FD94-E49C-5A98-124A1FEB02D9}"/>
            </a:ext>
          </a:extLst>
        </p:cNvPr>
        <p:cNvGrpSpPr/>
        <p:nvPr/>
      </p:nvGrpSpPr>
      <p:grpSpPr bwMode="auto">
        <a:xfrm>
          <a:off x="0" y="0"/>
          <a:ext cx="0" cy="0"/>
          <a:chOff x="0" y="0"/>
          <a:chExt cx="0" cy="0"/>
        </a:xfrm>
      </p:grpSpPr>
      <p:sp>
        <p:nvSpPr>
          <p:cNvPr id="943943496" name="Slide Image Placeholder 1">
            <a:extLst>
              <a:ext uri="{FF2B5EF4-FFF2-40B4-BE49-F238E27FC236}">
                <a16:creationId xmlns:a16="http://schemas.microsoft.com/office/drawing/2014/main" id="{A09CBD9B-AACD-6EDD-2CFA-5C11848E9F94}"/>
              </a:ext>
            </a:extLst>
          </p:cNvPr>
          <p:cNvSpPr>
            <a:spLocks noGrp="1" noRot="1" noChangeAspect="1"/>
          </p:cNvSpPr>
          <p:nvPr>
            <p:ph type="sldImg"/>
          </p:nvPr>
        </p:nvSpPr>
        <p:spPr bwMode="auto">
          <a:xfrm>
            <a:off x="1562100" y="1806575"/>
            <a:ext cx="6894513" cy="4876800"/>
          </a:xfrm>
        </p:spPr>
      </p:sp>
      <p:sp>
        <p:nvSpPr>
          <p:cNvPr id="681901393" name="Notes Placeholder 2">
            <a:extLst>
              <a:ext uri="{FF2B5EF4-FFF2-40B4-BE49-F238E27FC236}">
                <a16:creationId xmlns:a16="http://schemas.microsoft.com/office/drawing/2014/main" id="{7BA89554-8639-DB0B-ADD9-4DE386902EAC}"/>
              </a:ext>
            </a:extLst>
          </p:cNvPr>
          <p:cNvSpPr>
            <a:spLocks noGrp="1"/>
          </p:cNvSpPr>
          <p:nvPr>
            <p:ph type="body" idx="1"/>
          </p:nvPr>
        </p:nvSpPr>
        <p:spPr bwMode="auto"/>
        <p:txBody>
          <a:bodyPr/>
          <a:lstStyle/>
          <a:p>
            <a:pPr>
              <a:defRPr/>
            </a:pPr>
            <a:endParaRPr/>
          </a:p>
        </p:txBody>
      </p:sp>
      <p:sp>
        <p:nvSpPr>
          <p:cNvPr id="1284822431" name="Slide Number Placeholder 3">
            <a:extLst>
              <a:ext uri="{FF2B5EF4-FFF2-40B4-BE49-F238E27FC236}">
                <a16:creationId xmlns:a16="http://schemas.microsoft.com/office/drawing/2014/main" id="{6F231377-C7AE-9936-CC5D-8CBDD9E245A3}"/>
              </a:ext>
            </a:extLst>
          </p:cNvPr>
          <p:cNvSpPr>
            <a:spLocks noGrp="1"/>
          </p:cNvSpPr>
          <p:nvPr>
            <p:ph type="sldNum" sz="quarter" idx="10"/>
          </p:nvPr>
        </p:nvSpPr>
        <p:spPr bwMode="auto"/>
        <p:txBody>
          <a:bodyPr/>
          <a:lstStyle/>
          <a:p>
            <a:pPr>
              <a:defRPr/>
            </a:pPr>
            <a:fld id="{41F2E896-19D3-F6E2-A016-D0444AD2EB67}" type="slidenum">
              <a:rPr/>
              <a:t>2</a:t>
            </a:fld>
            <a:endParaRPr/>
          </a:p>
        </p:txBody>
      </p:sp>
    </p:spTree>
    <p:extLst>
      <p:ext uri="{BB962C8B-B14F-4D97-AF65-F5344CB8AC3E}">
        <p14:creationId xmlns:p14="http://schemas.microsoft.com/office/powerpoint/2010/main" val="2191288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6F5E39-9B97-4690-4923-838D7DB2BA95}"/>
            </a:ext>
          </a:extLst>
        </p:cNvPr>
        <p:cNvGrpSpPr/>
        <p:nvPr/>
      </p:nvGrpSpPr>
      <p:grpSpPr bwMode="auto">
        <a:xfrm>
          <a:off x="0" y="0"/>
          <a:ext cx="0" cy="0"/>
          <a:chOff x="0" y="0"/>
          <a:chExt cx="0" cy="0"/>
        </a:xfrm>
      </p:grpSpPr>
      <p:sp>
        <p:nvSpPr>
          <p:cNvPr id="1305380233" name="Slide Image Placeholder 1">
            <a:extLst>
              <a:ext uri="{FF2B5EF4-FFF2-40B4-BE49-F238E27FC236}">
                <a16:creationId xmlns:a16="http://schemas.microsoft.com/office/drawing/2014/main" id="{EB3E7E4D-FA56-DAAC-0A48-AB90D333CCFF}"/>
              </a:ext>
            </a:extLst>
          </p:cNvPr>
          <p:cNvSpPr>
            <a:spLocks noGrp="1" noRot="1" noChangeAspect="1"/>
          </p:cNvSpPr>
          <p:nvPr>
            <p:ph type="sldImg"/>
          </p:nvPr>
        </p:nvSpPr>
        <p:spPr bwMode="auto">
          <a:xfrm>
            <a:off x="1562100" y="1806575"/>
            <a:ext cx="6894513" cy="4876800"/>
          </a:xfrm>
        </p:spPr>
      </p:sp>
      <p:sp>
        <p:nvSpPr>
          <p:cNvPr id="1954275872" name="Notes Placeholder 2">
            <a:extLst>
              <a:ext uri="{FF2B5EF4-FFF2-40B4-BE49-F238E27FC236}">
                <a16:creationId xmlns:a16="http://schemas.microsoft.com/office/drawing/2014/main" id="{63E87275-8B99-35BA-84BF-27A205F5336E}"/>
              </a:ext>
            </a:extLst>
          </p:cNvPr>
          <p:cNvSpPr>
            <a:spLocks noGrp="1"/>
          </p:cNvSpPr>
          <p:nvPr>
            <p:ph type="body" idx="1"/>
          </p:nvPr>
        </p:nvSpPr>
        <p:spPr bwMode="auto"/>
        <p:txBody>
          <a:bodyPr/>
          <a:lstStyle/>
          <a:p>
            <a:pPr>
              <a:defRPr/>
            </a:pPr>
            <a:endParaRPr/>
          </a:p>
        </p:txBody>
      </p:sp>
      <p:sp>
        <p:nvSpPr>
          <p:cNvPr id="441736414" name="Slide Number Placeholder 3">
            <a:extLst>
              <a:ext uri="{FF2B5EF4-FFF2-40B4-BE49-F238E27FC236}">
                <a16:creationId xmlns:a16="http://schemas.microsoft.com/office/drawing/2014/main" id="{A6FF9088-A057-B74F-7171-E720B72ADD25}"/>
              </a:ext>
            </a:extLst>
          </p:cNvPr>
          <p:cNvSpPr>
            <a:spLocks noGrp="1"/>
          </p:cNvSpPr>
          <p:nvPr>
            <p:ph type="sldNum" sz="quarter" idx="10"/>
          </p:nvPr>
        </p:nvSpPr>
        <p:spPr bwMode="auto"/>
        <p:txBody>
          <a:bodyPr/>
          <a:lstStyle/>
          <a:p>
            <a:pPr>
              <a:defRPr/>
            </a:pPr>
            <a:fld id="{41F2E896-19D3-F6E2-A016-D0444AD2EB67}" type="slidenum">
              <a:rPr/>
              <a:t>13</a:t>
            </a:fld>
            <a:endParaRPr/>
          </a:p>
        </p:txBody>
      </p:sp>
    </p:spTree>
    <p:extLst>
      <p:ext uri="{BB962C8B-B14F-4D97-AF65-F5344CB8AC3E}">
        <p14:creationId xmlns:p14="http://schemas.microsoft.com/office/powerpoint/2010/main" val="10442712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E806AC-F0D2-21D8-3B59-522429BD2248}"/>
            </a:ext>
          </a:extLst>
        </p:cNvPr>
        <p:cNvGrpSpPr/>
        <p:nvPr/>
      </p:nvGrpSpPr>
      <p:grpSpPr bwMode="auto">
        <a:xfrm>
          <a:off x="0" y="0"/>
          <a:ext cx="0" cy="0"/>
          <a:chOff x="0" y="0"/>
          <a:chExt cx="0" cy="0"/>
        </a:xfrm>
      </p:grpSpPr>
      <p:sp>
        <p:nvSpPr>
          <p:cNvPr id="1798758578" name="Slide Image Placeholder 1">
            <a:extLst>
              <a:ext uri="{FF2B5EF4-FFF2-40B4-BE49-F238E27FC236}">
                <a16:creationId xmlns:a16="http://schemas.microsoft.com/office/drawing/2014/main" id="{992D581D-7301-0F19-8F38-2EEAF4FF1B03}"/>
              </a:ext>
            </a:extLst>
          </p:cNvPr>
          <p:cNvSpPr>
            <a:spLocks noGrp="1" noRot="1" noChangeAspect="1"/>
          </p:cNvSpPr>
          <p:nvPr>
            <p:ph type="sldImg"/>
          </p:nvPr>
        </p:nvSpPr>
        <p:spPr bwMode="auto">
          <a:xfrm>
            <a:off x="1562100" y="1806575"/>
            <a:ext cx="6894513" cy="4876800"/>
          </a:xfrm>
        </p:spPr>
      </p:sp>
      <p:sp>
        <p:nvSpPr>
          <p:cNvPr id="1352211302" name="Notes Placeholder 2">
            <a:extLst>
              <a:ext uri="{FF2B5EF4-FFF2-40B4-BE49-F238E27FC236}">
                <a16:creationId xmlns:a16="http://schemas.microsoft.com/office/drawing/2014/main" id="{F14CB6F9-57ED-6387-6849-7AD6A8545364}"/>
              </a:ext>
            </a:extLst>
          </p:cNvPr>
          <p:cNvSpPr>
            <a:spLocks noGrp="1"/>
          </p:cNvSpPr>
          <p:nvPr>
            <p:ph type="body" idx="1"/>
          </p:nvPr>
        </p:nvSpPr>
        <p:spPr bwMode="auto"/>
        <p:txBody>
          <a:bodyPr/>
          <a:lstStyle/>
          <a:p>
            <a:pPr>
              <a:defRPr/>
            </a:pPr>
            <a:endParaRPr/>
          </a:p>
        </p:txBody>
      </p:sp>
      <p:sp>
        <p:nvSpPr>
          <p:cNvPr id="1600651134" name="Slide Number Placeholder 3">
            <a:extLst>
              <a:ext uri="{FF2B5EF4-FFF2-40B4-BE49-F238E27FC236}">
                <a16:creationId xmlns:a16="http://schemas.microsoft.com/office/drawing/2014/main" id="{EAE7B0D5-7875-5A2A-E711-28CF150920C1}"/>
              </a:ext>
            </a:extLst>
          </p:cNvPr>
          <p:cNvSpPr>
            <a:spLocks noGrp="1"/>
          </p:cNvSpPr>
          <p:nvPr>
            <p:ph type="sldNum" sz="quarter" idx="10"/>
          </p:nvPr>
        </p:nvSpPr>
        <p:spPr bwMode="auto"/>
        <p:txBody>
          <a:bodyPr/>
          <a:lstStyle/>
          <a:p>
            <a:pPr>
              <a:defRPr/>
            </a:pPr>
            <a:fld id="{41F2E896-19D3-F6E2-A016-D0444AD2EB67}" type="slidenum">
              <a:rPr/>
              <a:t>14</a:t>
            </a:fld>
            <a:endParaRPr/>
          </a:p>
        </p:txBody>
      </p:sp>
    </p:spTree>
    <p:extLst>
      <p:ext uri="{BB962C8B-B14F-4D97-AF65-F5344CB8AC3E}">
        <p14:creationId xmlns:p14="http://schemas.microsoft.com/office/powerpoint/2010/main" val="17230215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9B670-0D3E-0FC9-0F14-C494769819FB}"/>
            </a:ext>
          </a:extLst>
        </p:cNvPr>
        <p:cNvGrpSpPr/>
        <p:nvPr/>
      </p:nvGrpSpPr>
      <p:grpSpPr bwMode="auto">
        <a:xfrm>
          <a:off x="0" y="0"/>
          <a:ext cx="0" cy="0"/>
          <a:chOff x="0" y="0"/>
          <a:chExt cx="0" cy="0"/>
        </a:xfrm>
      </p:grpSpPr>
      <p:sp>
        <p:nvSpPr>
          <p:cNvPr id="1798758578" name="Slide Image Placeholder 1">
            <a:extLst>
              <a:ext uri="{FF2B5EF4-FFF2-40B4-BE49-F238E27FC236}">
                <a16:creationId xmlns:a16="http://schemas.microsoft.com/office/drawing/2014/main" id="{4EF278AC-316E-3B94-99AC-C5A00EB35221}"/>
              </a:ext>
            </a:extLst>
          </p:cNvPr>
          <p:cNvSpPr>
            <a:spLocks noGrp="1" noRot="1" noChangeAspect="1"/>
          </p:cNvSpPr>
          <p:nvPr>
            <p:ph type="sldImg"/>
          </p:nvPr>
        </p:nvSpPr>
        <p:spPr bwMode="auto">
          <a:xfrm>
            <a:off x="1562100" y="1806575"/>
            <a:ext cx="6894513" cy="4876800"/>
          </a:xfrm>
        </p:spPr>
      </p:sp>
      <p:sp>
        <p:nvSpPr>
          <p:cNvPr id="1352211302" name="Notes Placeholder 2">
            <a:extLst>
              <a:ext uri="{FF2B5EF4-FFF2-40B4-BE49-F238E27FC236}">
                <a16:creationId xmlns:a16="http://schemas.microsoft.com/office/drawing/2014/main" id="{D4C629DD-1B54-BFDE-6FB0-B29BE9AB0E82}"/>
              </a:ext>
            </a:extLst>
          </p:cNvPr>
          <p:cNvSpPr>
            <a:spLocks noGrp="1"/>
          </p:cNvSpPr>
          <p:nvPr>
            <p:ph type="body" idx="1"/>
          </p:nvPr>
        </p:nvSpPr>
        <p:spPr bwMode="auto"/>
        <p:txBody>
          <a:bodyPr/>
          <a:lstStyle/>
          <a:p>
            <a:pPr>
              <a:defRPr/>
            </a:pPr>
            <a:endParaRPr/>
          </a:p>
        </p:txBody>
      </p:sp>
      <p:sp>
        <p:nvSpPr>
          <p:cNvPr id="1600651134" name="Slide Number Placeholder 3">
            <a:extLst>
              <a:ext uri="{FF2B5EF4-FFF2-40B4-BE49-F238E27FC236}">
                <a16:creationId xmlns:a16="http://schemas.microsoft.com/office/drawing/2014/main" id="{A8D1F88C-71CC-638C-5C3A-45616BAA059B}"/>
              </a:ext>
            </a:extLst>
          </p:cNvPr>
          <p:cNvSpPr>
            <a:spLocks noGrp="1"/>
          </p:cNvSpPr>
          <p:nvPr>
            <p:ph type="sldNum" sz="quarter" idx="10"/>
          </p:nvPr>
        </p:nvSpPr>
        <p:spPr bwMode="auto"/>
        <p:txBody>
          <a:bodyPr/>
          <a:lstStyle/>
          <a:p>
            <a:pPr>
              <a:defRPr/>
            </a:pPr>
            <a:fld id="{41F2E896-19D3-F6E2-A016-D0444AD2EB67}" type="slidenum">
              <a:rPr/>
              <a:t>15</a:t>
            </a:fld>
            <a:endParaRPr/>
          </a:p>
        </p:txBody>
      </p:sp>
    </p:spTree>
    <p:extLst>
      <p:ext uri="{BB962C8B-B14F-4D97-AF65-F5344CB8AC3E}">
        <p14:creationId xmlns:p14="http://schemas.microsoft.com/office/powerpoint/2010/main" val="34402039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185348122" name="Slide Image Placeholder 1"/>
          <p:cNvSpPr>
            <a:spLocks noGrp="1" noRot="1" noChangeAspect="1"/>
          </p:cNvSpPr>
          <p:nvPr>
            <p:ph type="sldImg"/>
          </p:nvPr>
        </p:nvSpPr>
        <p:spPr bwMode="auto">
          <a:xfrm>
            <a:off x="1562100" y="1806575"/>
            <a:ext cx="6894513" cy="4876800"/>
          </a:xfrm>
        </p:spPr>
      </p:sp>
      <p:sp>
        <p:nvSpPr>
          <p:cNvPr id="618937387" name="Notes Placeholder 2"/>
          <p:cNvSpPr>
            <a:spLocks noGrp="1"/>
          </p:cNvSpPr>
          <p:nvPr>
            <p:ph type="body" idx="1"/>
          </p:nvPr>
        </p:nvSpPr>
        <p:spPr bwMode="auto"/>
        <p:txBody>
          <a:bodyPr/>
          <a:lstStyle/>
          <a:p>
            <a:pPr>
              <a:defRPr/>
            </a:pPr>
            <a:endParaRPr/>
          </a:p>
        </p:txBody>
      </p:sp>
      <p:sp>
        <p:nvSpPr>
          <p:cNvPr id="883899078" name="Slide Number Placeholder 3"/>
          <p:cNvSpPr>
            <a:spLocks noGrp="1"/>
          </p:cNvSpPr>
          <p:nvPr>
            <p:ph type="sldNum" sz="quarter" idx="10"/>
          </p:nvPr>
        </p:nvSpPr>
        <p:spPr bwMode="auto"/>
        <p:txBody>
          <a:bodyPr/>
          <a:lstStyle/>
          <a:p>
            <a:pPr>
              <a:defRPr/>
            </a:pPr>
            <a:fld id="{41F2E896-19D3-F6E2-A016-D0444AD2EB67}" type="slidenum">
              <a:rPr/>
              <a:t>16</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0EDF3-D1B9-4014-DEAD-4B308F934C25}"/>
            </a:ext>
          </a:extLst>
        </p:cNvPr>
        <p:cNvGrpSpPr/>
        <p:nvPr/>
      </p:nvGrpSpPr>
      <p:grpSpPr bwMode="auto">
        <a:xfrm>
          <a:off x="0" y="0"/>
          <a:ext cx="0" cy="0"/>
          <a:chOff x="0" y="0"/>
          <a:chExt cx="0" cy="0"/>
        </a:xfrm>
      </p:grpSpPr>
      <p:sp>
        <p:nvSpPr>
          <p:cNvPr id="1305380233" name="Slide Image Placeholder 1">
            <a:extLst>
              <a:ext uri="{FF2B5EF4-FFF2-40B4-BE49-F238E27FC236}">
                <a16:creationId xmlns:a16="http://schemas.microsoft.com/office/drawing/2014/main" id="{0B4671C1-1502-471F-A50E-72C41052C6EA}"/>
              </a:ext>
            </a:extLst>
          </p:cNvPr>
          <p:cNvSpPr>
            <a:spLocks noGrp="1" noRot="1" noChangeAspect="1"/>
          </p:cNvSpPr>
          <p:nvPr>
            <p:ph type="sldImg"/>
          </p:nvPr>
        </p:nvSpPr>
        <p:spPr bwMode="auto">
          <a:xfrm>
            <a:off x="1562100" y="1806575"/>
            <a:ext cx="6894513" cy="4876800"/>
          </a:xfrm>
        </p:spPr>
      </p:sp>
      <p:sp>
        <p:nvSpPr>
          <p:cNvPr id="1954275872" name="Notes Placeholder 2">
            <a:extLst>
              <a:ext uri="{FF2B5EF4-FFF2-40B4-BE49-F238E27FC236}">
                <a16:creationId xmlns:a16="http://schemas.microsoft.com/office/drawing/2014/main" id="{6FCD905E-5F38-C59D-1253-B2B1D6AEB167}"/>
              </a:ext>
            </a:extLst>
          </p:cNvPr>
          <p:cNvSpPr>
            <a:spLocks noGrp="1"/>
          </p:cNvSpPr>
          <p:nvPr>
            <p:ph type="body" idx="1"/>
          </p:nvPr>
        </p:nvSpPr>
        <p:spPr bwMode="auto"/>
        <p:txBody>
          <a:bodyPr/>
          <a:lstStyle/>
          <a:p>
            <a:pPr>
              <a:defRPr/>
            </a:pPr>
            <a:endParaRPr/>
          </a:p>
        </p:txBody>
      </p:sp>
      <p:sp>
        <p:nvSpPr>
          <p:cNvPr id="441736414" name="Slide Number Placeholder 3">
            <a:extLst>
              <a:ext uri="{FF2B5EF4-FFF2-40B4-BE49-F238E27FC236}">
                <a16:creationId xmlns:a16="http://schemas.microsoft.com/office/drawing/2014/main" id="{8DAACC82-DF32-1987-4146-11C76FEDB1F0}"/>
              </a:ext>
            </a:extLst>
          </p:cNvPr>
          <p:cNvSpPr>
            <a:spLocks noGrp="1"/>
          </p:cNvSpPr>
          <p:nvPr>
            <p:ph type="sldNum" sz="quarter" idx="10"/>
          </p:nvPr>
        </p:nvSpPr>
        <p:spPr bwMode="auto"/>
        <p:txBody>
          <a:bodyPr/>
          <a:lstStyle/>
          <a:p>
            <a:pPr>
              <a:defRPr/>
            </a:pPr>
            <a:fld id="{41F2E896-19D3-F6E2-A016-D0444AD2EB67}" type="slidenum">
              <a:rPr/>
              <a:t>17</a:t>
            </a:fld>
            <a:endParaRPr/>
          </a:p>
        </p:txBody>
      </p:sp>
    </p:spTree>
    <p:extLst>
      <p:ext uri="{BB962C8B-B14F-4D97-AF65-F5344CB8AC3E}">
        <p14:creationId xmlns:p14="http://schemas.microsoft.com/office/powerpoint/2010/main" val="23504499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FE451-73D3-3781-1042-8CA948DB44F6}"/>
            </a:ext>
          </a:extLst>
        </p:cNvPr>
        <p:cNvGrpSpPr/>
        <p:nvPr/>
      </p:nvGrpSpPr>
      <p:grpSpPr bwMode="auto">
        <a:xfrm>
          <a:off x="0" y="0"/>
          <a:ext cx="0" cy="0"/>
          <a:chOff x="0" y="0"/>
          <a:chExt cx="0" cy="0"/>
        </a:xfrm>
      </p:grpSpPr>
      <p:sp>
        <p:nvSpPr>
          <p:cNvPr id="1798758578" name="Slide Image Placeholder 1">
            <a:extLst>
              <a:ext uri="{FF2B5EF4-FFF2-40B4-BE49-F238E27FC236}">
                <a16:creationId xmlns:a16="http://schemas.microsoft.com/office/drawing/2014/main" id="{568AB7F9-FC4A-665B-ED88-494229553BC9}"/>
              </a:ext>
            </a:extLst>
          </p:cNvPr>
          <p:cNvSpPr>
            <a:spLocks noGrp="1" noRot="1" noChangeAspect="1"/>
          </p:cNvSpPr>
          <p:nvPr>
            <p:ph type="sldImg"/>
          </p:nvPr>
        </p:nvSpPr>
        <p:spPr bwMode="auto">
          <a:xfrm>
            <a:off x="1562100" y="1806575"/>
            <a:ext cx="6894513" cy="4876800"/>
          </a:xfrm>
        </p:spPr>
      </p:sp>
      <p:sp>
        <p:nvSpPr>
          <p:cNvPr id="1352211302" name="Notes Placeholder 2">
            <a:extLst>
              <a:ext uri="{FF2B5EF4-FFF2-40B4-BE49-F238E27FC236}">
                <a16:creationId xmlns:a16="http://schemas.microsoft.com/office/drawing/2014/main" id="{5E3A68DF-E9AE-5C08-94CF-B0903FA96B55}"/>
              </a:ext>
            </a:extLst>
          </p:cNvPr>
          <p:cNvSpPr>
            <a:spLocks noGrp="1"/>
          </p:cNvSpPr>
          <p:nvPr>
            <p:ph type="body" idx="1"/>
          </p:nvPr>
        </p:nvSpPr>
        <p:spPr bwMode="auto"/>
        <p:txBody>
          <a:bodyPr/>
          <a:lstStyle/>
          <a:p>
            <a:pPr>
              <a:defRPr/>
            </a:pPr>
            <a:endParaRPr/>
          </a:p>
        </p:txBody>
      </p:sp>
      <p:sp>
        <p:nvSpPr>
          <p:cNvPr id="1600651134" name="Slide Number Placeholder 3">
            <a:extLst>
              <a:ext uri="{FF2B5EF4-FFF2-40B4-BE49-F238E27FC236}">
                <a16:creationId xmlns:a16="http://schemas.microsoft.com/office/drawing/2014/main" id="{E3A07F92-B557-A49D-DE44-242004DF5AF9}"/>
              </a:ext>
            </a:extLst>
          </p:cNvPr>
          <p:cNvSpPr>
            <a:spLocks noGrp="1"/>
          </p:cNvSpPr>
          <p:nvPr>
            <p:ph type="sldNum" sz="quarter" idx="10"/>
          </p:nvPr>
        </p:nvSpPr>
        <p:spPr bwMode="auto"/>
        <p:txBody>
          <a:bodyPr/>
          <a:lstStyle/>
          <a:p>
            <a:pPr>
              <a:defRPr/>
            </a:pPr>
            <a:fld id="{41F2E896-19D3-F6E2-A016-D0444AD2EB67}" type="slidenum">
              <a:rPr/>
              <a:t>18</a:t>
            </a:fld>
            <a:endParaRPr/>
          </a:p>
        </p:txBody>
      </p:sp>
    </p:spTree>
    <p:extLst>
      <p:ext uri="{BB962C8B-B14F-4D97-AF65-F5344CB8AC3E}">
        <p14:creationId xmlns:p14="http://schemas.microsoft.com/office/powerpoint/2010/main" val="21190243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8BB6D3-E990-C21D-FB20-7AA9EB013C24}"/>
            </a:ext>
          </a:extLst>
        </p:cNvPr>
        <p:cNvGrpSpPr/>
        <p:nvPr/>
      </p:nvGrpSpPr>
      <p:grpSpPr bwMode="auto">
        <a:xfrm>
          <a:off x="0" y="0"/>
          <a:ext cx="0" cy="0"/>
          <a:chOff x="0" y="0"/>
          <a:chExt cx="0" cy="0"/>
        </a:xfrm>
      </p:grpSpPr>
      <p:sp>
        <p:nvSpPr>
          <p:cNvPr id="1798758578" name="Slide Image Placeholder 1">
            <a:extLst>
              <a:ext uri="{FF2B5EF4-FFF2-40B4-BE49-F238E27FC236}">
                <a16:creationId xmlns:a16="http://schemas.microsoft.com/office/drawing/2014/main" id="{29EBDB16-DB99-CD29-E9D8-D0683C0727F1}"/>
              </a:ext>
            </a:extLst>
          </p:cNvPr>
          <p:cNvSpPr>
            <a:spLocks noGrp="1" noRot="1" noChangeAspect="1"/>
          </p:cNvSpPr>
          <p:nvPr>
            <p:ph type="sldImg"/>
          </p:nvPr>
        </p:nvSpPr>
        <p:spPr bwMode="auto">
          <a:xfrm>
            <a:off x="1562100" y="1806575"/>
            <a:ext cx="6894513" cy="4876800"/>
          </a:xfrm>
        </p:spPr>
      </p:sp>
      <p:sp>
        <p:nvSpPr>
          <p:cNvPr id="1352211302" name="Notes Placeholder 2">
            <a:extLst>
              <a:ext uri="{FF2B5EF4-FFF2-40B4-BE49-F238E27FC236}">
                <a16:creationId xmlns:a16="http://schemas.microsoft.com/office/drawing/2014/main" id="{BE866AD3-BD88-8044-6AC8-A6CDBBAA5692}"/>
              </a:ext>
            </a:extLst>
          </p:cNvPr>
          <p:cNvSpPr>
            <a:spLocks noGrp="1"/>
          </p:cNvSpPr>
          <p:nvPr>
            <p:ph type="body" idx="1"/>
          </p:nvPr>
        </p:nvSpPr>
        <p:spPr bwMode="auto"/>
        <p:txBody>
          <a:bodyPr/>
          <a:lstStyle/>
          <a:p>
            <a:pPr>
              <a:defRPr/>
            </a:pPr>
            <a:endParaRPr/>
          </a:p>
        </p:txBody>
      </p:sp>
      <p:sp>
        <p:nvSpPr>
          <p:cNvPr id="1600651134" name="Slide Number Placeholder 3">
            <a:extLst>
              <a:ext uri="{FF2B5EF4-FFF2-40B4-BE49-F238E27FC236}">
                <a16:creationId xmlns:a16="http://schemas.microsoft.com/office/drawing/2014/main" id="{C9343EC0-F18D-3191-EFA4-22E2E978CD2C}"/>
              </a:ext>
            </a:extLst>
          </p:cNvPr>
          <p:cNvSpPr>
            <a:spLocks noGrp="1"/>
          </p:cNvSpPr>
          <p:nvPr>
            <p:ph type="sldNum" sz="quarter" idx="10"/>
          </p:nvPr>
        </p:nvSpPr>
        <p:spPr bwMode="auto"/>
        <p:txBody>
          <a:bodyPr/>
          <a:lstStyle/>
          <a:p>
            <a:pPr>
              <a:defRPr/>
            </a:pPr>
            <a:fld id="{41F2E896-19D3-F6E2-A016-D0444AD2EB67}" type="slidenum">
              <a:rPr/>
              <a:t>19</a:t>
            </a:fld>
            <a:endParaRPr/>
          </a:p>
        </p:txBody>
      </p:sp>
    </p:spTree>
    <p:extLst>
      <p:ext uri="{BB962C8B-B14F-4D97-AF65-F5344CB8AC3E}">
        <p14:creationId xmlns:p14="http://schemas.microsoft.com/office/powerpoint/2010/main" val="2761680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943943496" name="Slide Image Placeholder 1"/>
          <p:cNvSpPr>
            <a:spLocks noGrp="1" noRot="1" noChangeAspect="1"/>
          </p:cNvSpPr>
          <p:nvPr>
            <p:ph type="sldImg"/>
          </p:nvPr>
        </p:nvSpPr>
        <p:spPr bwMode="auto">
          <a:xfrm>
            <a:off x="1562100" y="1806575"/>
            <a:ext cx="6894513" cy="4876800"/>
          </a:xfrm>
        </p:spPr>
      </p:sp>
      <p:sp>
        <p:nvSpPr>
          <p:cNvPr id="681901393" name="Notes Placeholder 2"/>
          <p:cNvSpPr>
            <a:spLocks noGrp="1"/>
          </p:cNvSpPr>
          <p:nvPr>
            <p:ph type="body" idx="1"/>
          </p:nvPr>
        </p:nvSpPr>
        <p:spPr bwMode="auto"/>
        <p:txBody>
          <a:bodyPr/>
          <a:lstStyle/>
          <a:p>
            <a:pPr>
              <a:defRPr/>
            </a:pPr>
            <a:endParaRPr/>
          </a:p>
        </p:txBody>
      </p:sp>
      <p:sp>
        <p:nvSpPr>
          <p:cNvPr id="1284822431" name="Slide Number Placeholder 3"/>
          <p:cNvSpPr>
            <a:spLocks noGrp="1"/>
          </p:cNvSpPr>
          <p:nvPr>
            <p:ph type="sldNum" sz="quarter" idx="10"/>
          </p:nvPr>
        </p:nvSpPr>
        <p:spPr bwMode="auto"/>
        <p:txBody>
          <a:bodyPr/>
          <a:lstStyle/>
          <a:p>
            <a:pPr>
              <a:defRPr/>
            </a:pPr>
            <a:fld id="{41F2E896-19D3-F6E2-A016-D0444AD2EB67}" type="slidenum">
              <a:rPr/>
              <a:t>4</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853869409" name="Slide Image Placeholder 1"/>
          <p:cNvSpPr>
            <a:spLocks noGrp="1" noRot="1" noChangeAspect="1"/>
          </p:cNvSpPr>
          <p:nvPr>
            <p:ph type="sldImg"/>
          </p:nvPr>
        </p:nvSpPr>
        <p:spPr bwMode="auto">
          <a:xfrm>
            <a:off x="1562100" y="1806575"/>
            <a:ext cx="6894513" cy="4876800"/>
          </a:xfrm>
        </p:spPr>
      </p:sp>
      <p:sp>
        <p:nvSpPr>
          <p:cNvPr id="2070414797" name="Notes Placeholder 2"/>
          <p:cNvSpPr>
            <a:spLocks noGrp="1"/>
          </p:cNvSpPr>
          <p:nvPr>
            <p:ph type="body" idx="1"/>
          </p:nvPr>
        </p:nvSpPr>
        <p:spPr bwMode="auto"/>
        <p:txBody>
          <a:bodyPr/>
          <a:lstStyle/>
          <a:p>
            <a:pPr>
              <a:defRPr/>
            </a:pPr>
            <a:endParaRPr/>
          </a:p>
        </p:txBody>
      </p:sp>
      <p:sp>
        <p:nvSpPr>
          <p:cNvPr id="288625774" name="Slide Number Placeholder 3"/>
          <p:cNvSpPr>
            <a:spLocks noGrp="1"/>
          </p:cNvSpPr>
          <p:nvPr>
            <p:ph type="sldNum" sz="quarter" idx="10"/>
          </p:nvPr>
        </p:nvSpPr>
        <p:spPr bwMode="auto"/>
        <p:txBody>
          <a:bodyPr/>
          <a:lstStyle/>
          <a:p>
            <a:pPr>
              <a:defRPr/>
            </a:pPr>
            <a:fld id="{CAAF8F27-A925-EAC4-5148-5EC82E871585}" type="slidenum">
              <a:rPr/>
              <a:t>6</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650898476" name="Slide Image Placeholder 1"/>
          <p:cNvSpPr>
            <a:spLocks noGrp="1" noRot="1" noChangeAspect="1"/>
          </p:cNvSpPr>
          <p:nvPr>
            <p:ph type="sldImg"/>
          </p:nvPr>
        </p:nvSpPr>
        <p:spPr bwMode="auto">
          <a:xfrm>
            <a:off x="1562100" y="1806575"/>
            <a:ext cx="6894513" cy="4876800"/>
          </a:xfrm>
        </p:spPr>
      </p:sp>
      <p:sp>
        <p:nvSpPr>
          <p:cNvPr id="1703283719" name="Notes Placeholder 2"/>
          <p:cNvSpPr>
            <a:spLocks noGrp="1"/>
          </p:cNvSpPr>
          <p:nvPr>
            <p:ph type="body" idx="1"/>
          </p:nvPr>
        </p:nvSpPr>
        <p:spPr bwMode="auto"/>
        <p:txBody>
          <a:bodyPr/>
          <a:lstStyle/>
          <a:p>
            <a:pPr>
              <a:defRPr/>
            </a:pPr>
            <a:endParaRPr/>
          </a:p>
        </p:txBody>
      </p:sp>
      <p:sp>
        <p:nvSpPr>
          <p:cNvPr id="1330033821" name="Slide Number Placeholder 3"/>
          <p:cNvSpPr>
            <a:spLocks noGrp="1"/>
          </p:cNvSpPr>
          <p:nvPr>
            <p:ph type="sldNum" sz="quarter" idx="10"/>
          </p:nvPr>
        </p:nvSpPr>
        <p:spPr bwMode="auto"/>
        <p:txBody>
          <a:bodyPr/>
          <a:lstStyle/>
          <a:p>
            <a:pPr>
              <a:defRPr/>
            </a:pPr>
            <a:fld id="{DE19CEB6-B320-CB57-E1A3-C344FE01A195}" type="slidenum">
              <a:rPr/>
              <a:t>7</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432423598" name="Slide Image Placeholder 1"/>
          <p:cNvSpPr>
            <a:spLocks noGrp="1" noRot="1" noChangeAspect="1"/>
          </p:cNvSpPr>
          <p:nvPr>
            <p:ph type="sldImg"/>
          </p:nvPr>
        </p:nvSpPr>
        <p:spPr bwMode="auto">
          <a:xfrm>
            <a:off x="1562100" y="1806575"/>
            <a:ext cx="6894513" cy="4876800"/>
          </a:xfrm>
        </p:spPr>
      </p:sp>
      <p:sp>
        <p:nvSpPr>
          <p:cNvPr id="2086983137" name="Notes Placeholder 2"/>
          <p:cNvSpPr>
            <a:spLocks noGrp="1"/>
          </p:cNvSpPr>
          <p:nvPr>
            <p:ph type="body" idx="1"/>
          </p:nvPr>
        </p:nvSpPr>
        <p:spPr bwMode="auto"/>
        <p:txBody>
          <a:bodyPr/>
          <a:lstStyle/>
          <a:p>
            <a:pPr>
              <a:defRPr/>
            </a:pPr>
            <a:endParaRPr/>
          </a:p>
        </p:txBody>
      </p:sp>
      <p:sp>
        <p:nvSpPr>
          <p:cNvPr id="1075607221" name="Slide Number Placeholder 3"/>
          <p:cNvSpPr>
            <a:spLocks noGrp="1"/>
          </p:cNvSpPr>
          <p:nvPr>
            <p:ph type="sldNum" sz="quarter" idx="10"/>
          </p:nvPr>
        </p:nvSpPr>
        <p:spPr bwMode="auto"/>
        <p:txBody>
          <a:bodyPr/>
          <a:lstStyle/>
          <a:p>
            <a:pPr>
              <a:defRPr/>
            </a:pPr>
            <a:fld id="{41F2E896-19D3-F6E2-A016-D0444AD2EB67}" type="slidenum">
              <a:rPr/>
              <a:t>8</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D9344-83EF-D228-A2CE-546C1B32CD34}"/>
            </a:ext>
          </a:extLst>
        </p:cNvPr>
        <p:cNvGrpSpPr/>
        <p:nvPr/>
      </p:nvGrpSpPr>
      <p:grpSpPr bwMode="auto">
        <a:xfrm>
          <a:off x="0" y="0"/>
          <a:ext cx="0" cy="0"/>
          <a:chOff x="0" y="0"/>
          <a:chExt cx="0" cy="0"/>
        </a:xfrm>
      </p:grpSpPr>
      <p:sp>
        <p:nvSpPr>
          <p:cNvPr id="1305380233" name="Slide Image Placeholder 1">
            <a:extLst>
              <a:ext uri="{FF2B5EF4-FFF2-40B4-BE49-F238E27FC236}">
                <a16:creationId xmlns:a16="http://schemas.microsoft.com/office/drawing/2014/main" id="{B76BD051-775D-55E7-7F40-0665F68BA7F1}"/>
              </a:ext>
            </a:extLst>
          </p:cNvPr>
          <p:cNvSpPr>
            <a:spLocks noGrp="1" noRot="1" noChangeAspect="1"/>
          </p:cNvSpPr>
          <p:nvPr>
            <p:ph type="sldImg"/>
          </p:nvPr>
        </p:nvSpPr>
        <p:spPr bwMode="auto">
          <a:xfrm>
            <a:off x="1562100" y="1806575"/>
            <a:ext cx="6894513" cy="4876800"/>
          </a:xfrm>
        </p:spPr>
      </p:sp>
      <p:sp>
        <p:nvSpPr>
          <p:cNvPr id="1954275872" name="Notes Placeholder 2">
            <a:extLst>
              <a:ext uri="{FF2B5EF4-FFF2-40B4-BE49-F238E27FC236}">
                <a16:creationId xmlns:a16="http://schemas.microsoft.com/office/drawing/2014/main" id="{0DCB9393-EC7E-222F-8930-8540B7B23FC7}"/>
              </a:ext>
            </a:extLst>
          </p:cNvPr>
          <p:cNvSpPr>
            <a:spLocks noGrp="1"/>
          </p:cNvSpPr>
          <p:nvPr>
            <p:ph type="body" idx="1"/>
          </p:nvPr>
        </p:nvSpPr>
        <p:spPr bwMode="auto"/>
        <p:txBody>
          <a:bodyPr/>
          <a:lstStyle/>
          <a:p>
            <a:pPr>
              <a:defRPr/>
            </a:pPr>
            <a:endParaRPr/>
          </a:p>
        </p:txBody>
      </p:sp>
      <p:sp>
        <p:nvSpPr>
          <p:cNvPr id="441736414" name="Slide Number Placeholder 3">
            <a:extLst>
              <a:ext uri="{FF2B5EF4-FFF2-40B4-BE49-F238E27FC236}">
                <a16:creationId xmlns:a16="http://schemas.microsoft.com/office/drawing/2014/main" id="{20CE9C57-664A-FC0A-8A34-2E22E4615A52}"/>
              </a:ext>
            </a:extLst>
          </p:cNvPr>
          <p:cNvSpPr>
            <a:spLocks noGrp="1"/>
          </p:cNvSpPr>
          <p:nvPr>
            <p:ph type="sldNum" sz="quarter" idx="10"/>
          </p:nvPr>
        </p:nvSpPr>
        <p:spPr bwMode="auto"/>
        <p:txBody>
          <a:bodyPr/>
          <a:lstStyle/>
          <a:p>
            <a:pPr>
              <a:defRPr/>
            </a:pPr>
            <a:fld id="{41F2E896-19D3-F6E2-A016-D0444AD2EB67}" type="slidenum">
              <a:rPr/>
              <a:t>9</a:t>
            </a:fld>
            <a:endParaRPr/>
          </a:p>
        </p:txBody>
      </p:sp>
    </p:spTree>
    <p:extLst>
      <p:ext uri="{BB962C8B-B14F-4D97-AF65-F5344CB8AC3E}">
        <p14:creationId xmlns:p14="http://schemas.microsoft.com/office/powerpoint/2010/main" val="3110989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247F6B-FB65-03F8-C613-034FA6DA3F3B}"/>
            </a:ext>
          </a:extLst>
        </p:cNvPr>
        <p:cNvGrpSpPr/>
        <p:nvPr/>
      </p:nvGrpSpPr>
      <p:grpSpPr bwMode="auto">
        <a:xfrm>
          <a:off x="0" y="0"/>
          <a:ext cx="0" cy="0"/>
          <a:chOff x="0" y="0"/>
          <a:chExt cx="0" cy="0"/>
        </a:xfrm>
      </p:grpSpPr>
      <p:sp>
        <p:nvSpPr>
          <p:cNvPr id="1798758578" name="Slide Image Placeholder 1">
            <a:extLst>
              <a:ext uri="{FF2B5EF4-FFF2-40B4-BE49-F238E27FC236}">
                <a16:creationId xmlns:a16="http://schemas.microsoft.com/office/drawing/2014/main" id="{F5049F7F-38B6-2ADC-B771-075CAE02A712}"/>
              </a:ext>
            </a:extLst>
          </p:cNvPr>
          <p:cNvSpPr>
            <a:spLocks noGrp="1" noRot="1" noChangeAspect="1"/>
          </p:cNvSpPr>
          <p:nvPr>
            <p:ph type="sldImg"/>
          </p:nvPr>
        </p:nvSpPr>
        <p:spPr bwMode="auto">
          <a:xfrm>
            <a:off x="1562100" y="1806575"/>
            <a:ext cx="6894513" cy="4876800"/>
          </a:xfrm>
        </p:spPr>
      </p:sp>
      <p:sp>
        <p:nvSpPr>
          <p:cNvPr id="1352211302" name="Notes Placeholder 2">
            <a:extLst>
              <a:ext uri="{FF2B5EF4-FFF2-40B4-BE49-F238E27FC236}">
                <a16:creationId xmlns:a16="http://schemas.microsoft.com/office/drawing/2014/main" id="{8811DD48-599A-A063-6636-5199ED69B665}"/>
              </a:ext>
            </a:extLst>
          </p:cNvPr>
          <p:cNvSpPr>
            <a:spLocks noGrp="1"/>
          </p:cNvSpPr>
          <p:nvPr>
            <p:ph type="body" idx="1"/>
          </p:nvPr>
        </p:nvSpPr>
        <p:spPr bwMode="auto"/>
        <p:txBody>
          <a:bodyPr/>
          <a:lstStyle/>
          <a:p>
            <a:pPr>
              <a:defRPr/>
            </a:pPr>
            <a:endParaRPr/>
          </a:p>
        </p:txBody>
      </p:sp>
      <p:sp>
        <p:nvSpPr>
          <p:cNvPr id="1600651134" name="Slide Number Placeholder 3">
            <a:extLst>
              <a:ext uri="{FF2B5EF4-FFF2-40B4-BE49-F238E27FC236}">
                <a16:creationId xmlns:a16="http://schemas.microsoft.com/office/drawing/2014/main" id="{09625F44-2F6F-D256-A483-06181CC959AC}"/>
              </a:ext>
            </a:extLst>
          </p:cNvPr>
          <p:cNvSpPr>
            <a:spLocks noGrp="1"/>
          </p:cNvSpPr>
          <p:nvPr>
            <p:ph type="sldNum" sz="quarter" idx="10"/>
          </p:nvPr>
        </p:nvSpPr>
        <p:spPr bwMode="auto"/>
        <p:txBody>
          <a:bodyPr/>
          <a:lstStyle/>
          <a:p>
            <a:pPr>
              <a:defRPr/>
            </a:pPr>
            <a:fld id="{41F2E896-19D3-F6E2-A016-D0444AD2EB67}" type="slidenum">
              <a:rPr/>
              <a:t>10</a:t>
            </a:fld>
            <a:endParaRPr/>
          </a:p>
        </p:txBody>
      </p:sp>
    </p:spTree>
    <p:extLst>
      <p:ext uri="{BB962C8B-B14F-4D97-AF65-F5344CB8AC3E}">
        <p14:creationId xmlns:p14="http://schemas.microsoft.com/office/powerpoint/2010/main" val="37636784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F8228D-3BBC-4BD4-5026-0B7033F7B7A8}"/>
            </a:ext>
          </a:extLst>
        </p:cNvPr>
        <p:cNvGrpSpPr/>
        <p:nvPr/>
      </p:nvGrpSpPr>
      <p:grpSpPr bwMode="auto">
        <a:xfrm>
          <a:off x="0" y="0"/>
          <a:ext cx="0" cy="0"/>
          <a:chOff x="0" y="0"/>
          <a:chExt cx="0" cy="0"/>
        </a:xfrm>
      </p:grpSpPr>
      <p:sp>
        <p:nvSpPr>
          <p:cNvPr id="1798758578" name="Slide Image Placeholder 1">
            <a:extLst>
              <a:ext uri="{FF2B5EF4-FFF2-40B4-BE49-F238E27FC236}">
                <a16:creationId xmlns:a16="http://schemas.microsoft.com/office/drawing/2014/main" id="{1403782B-3C3F-AD3E-9267-FF84A7C17FB7}"/>
              </a:ext>
            </a:extLst>
          </p:cNvPr>
          <p:cNvSpPr>
            <a:spLocks noGrp="1" noRot="1" noChangeAspect="1"/>
          </p:cNvSpPr>
          <p:nvPr>
            <p:ph type="sldImg"/>
          </p:nvPr>
        </p:nvSpPr>
        <p:spPr bwMode="auto">
          <a:xfrm>
            <a:off x="1562100" y="1806575"/>
            <a:ext cx="6894513" cy="4876800"/>
          </a:xfrm>
        </p:spPr>
      </p:sp>
      <p:sp>
        <p:nvSpPr>
          <p:cNvPr id="1352211302" name="Notes Placeholder 2">
            <a:extLst>
              <a:ext uri="{FF2B5EF4-FFF2-40B4-BE49-F238E27FC236}">
                <a16:creationId xmlns:a16="http://schemas.microsoft.com/office/drawing/2014/main" id="{EC5D8C4E-2947-6114-D11D-E6A6791233F3}"/>
              </a:ext>
            </a:extLst>
          </p:cNvPr>
          <p:cNvSpPr>
            <a:spLocks noGrp="1"/>
          </p:cNvSpPr>
          <p:nvPr>
            <p:ph type="body" idx="1"/>
          </p:nvPr>
        </p:nvSpPr>
        <p:spPr bwMode="auto"/>
        <p:txBody>
          <a:bodyPr/>
          <a:lstStyle/>
          <a:p>
            <a:pPr>
              <a:defRPr/>
            </a:pPr>
            <a:endParaRPr/>
          </a:p>
        </p:txBody>
      </p:sp>
      <p:sp>
        <p:nvSpPr>
          <p:cNvPr id="1600651134" name="Slide Number Placeholder 3">
            <a:extLst>
              <a:ext uri="{FF2B5EF4-FFF2-40B4-BE49-F238E27FC236}">
                <a16:creationId xmlns:a16="http://schemas.microsoft.com/office/drawing/2014/main" id="{DFDF5BEA-3BBF-D67F-E3C5-342AEA79F1E5}"/>
              </a:ext>
            </a:extLst>
          </p:cNvPr>
          <p:cNvSpPr>
            <a:spLocks noGrp="1"/>
          </p:cNvSpPr>
          <p:nvPr>
            <p:ph type="sldNum" sz="quarter" idx="10"/>
          </p:nvPr>
        </p:nvSpPr>
        <p:spPr bwMode="auto"/>
        <p:txBody>
          <a:bodyPr/>
          <a:lstStyle/>
          <a:p>
            <a:pPr>
              <a:defRPr/>
            </a:pPr>
            <a:fld id="{41F2E896-19D3-F6E2-A016-D0444AD2EB67}" type="slidenum">
              <a:rPr/>
              <a:t>11</a:t>
            </a:fld>
            <a:endParaRPr/>
          </a:p>
        </p:txBody>
      </p:sp>
    </p:spTree>
    <p:extLst>
      <p:ext uri="{BB962C8B-B14F-4D97-AF65-F5344CB8AC3E}">
        <p14:creationId xmlns:p14="http://schemas.microsoft.com/office/powerpoint/2010/main" val="428711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829221241" name="Slide Image Placeholder 1"/>
          <p:cNvSpPr>
            <a:spLocks noGrp="1" noRot="1" noChangeAspect="1"/>
          </p:cNvSpPr>
          <p:nvPr>
            <p:ph type="sldImg"/>
          </p:nvPr>
        </p:nvSpPr>
        <p:spPr bwMode="auto">
          <a:xfrm>
            <a:off x="1562100" y="1806575"/>
            <a:ext cx="6894513" cy="4876800"/>
          </a:xfrm>
        </p:spPr>
      </p:sp>
      <p:sp>
        <p:nvSpPr>
          <p:cNvPr id="1460565178" name="Notes Placeholder 2"/>
          <p:cNvSpPr>
            <a:spLocks noGrp="1"/>
          </p:cNvSpPr>
          <p:nvPr>
            <p:ph type="body" idx="1"/>
          </p:nvPr>
        </p:nvSpPr>
        <p:spPr bwMode="auto"/>
        <p:txBody>
          <a:bodyPr/>
          <a:lstStyle/>
          <a:p>
            <a:pPr>
              <a:defRPr/>
            </a:pPr>
            <a:endParaRPr/>
          </a:p>
        </p:txBody>
      </p:sp>
      <p:sp>
        <p:nvSpPr>
          <p:cNvPr id="680371225" name="Slide Number Placeholder 3"/>
          <p:cNvSpPr>
            <a:spLocks noGrp="1"/>
          </p:cNvSpPr>
          <p:nvPr>
            <p:ph type="sldNum" sz="quarter" idx="10"/>
          </p:nvPr>
        </p:nvSpPr>
        <p:spPr bwMode="auto"/>
        <p:txBody>
          <a:bodyPr/>
          <a:lstStyle/>
          <a:p>
            <a:pPr>
              <a:defRPr/>
            </a:pPr>
            <a:fld id="{41F2E896-19D3-F6E2-A016-D0444AD2EB67}" type="slidenum">
              <a:rPr/>
              <a:t>12</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36675" y="1237457"/>
            <a:ext cx="8020050" cy="2632440"/>
          </a:xfrm>
        </p:spPr>
        <p:txBody>
          <a:bodyPr anchor="b"/>
          <a:lstStyle>
            <a:lvl1pPr algn="ctr">
              <a:defRPr sz="6500"/>
            </a:lvl1pPr>
          </a:lstStyle>
          <a:p>
            <a:r>
              <a:rPr lang="en-US" dirty="0"/>
              <a:t>Click to edit Master title style</a:t>
            </a:r>
          </a:p>
        </p:txBody>
      </p:sp>
      <p:sp>
        <p:nvSpPr>
          <p:cNvPr id="3" name="Subtitle 2"/>
          <p:cNvSpPr>
            <a:spLocks noGrp="1"/>
          </p:cNvSpPr>
          <p:nvPr>
            <p:ph type="subTitle" idx="1"/>
          </p:nvPr>
        </p:nvSpPr>
        <p:spPr>
          <a:xfrm>
            <a:off x="1336675" y="3971414"/>
            <a:ext cx="8020050" cy="1825554"/>
          </a:xfrm>
        </p:spPr>
        <p:txBody>
          <a:bodyPr/>
          <a:lstStyle>
            <a:lvl1pPr marL="0" indent="0" algn="ctr">
              <a:buNone/>
              <a:defRPr sz="2600"/>
            </a:lvl1pPr>
            <a:lvl2pPr marL="497845" indent="0" algn="ctr">
              <a:buNone/>
              <a:defRPr sz="2200"/>
            </a:lvl2pPr>
            <a:lvl3pPr marL="995690" indent="0" algn="ctr">
              <a:buNone/>
              <a:defRPr sz="2000"/>
            </a:lvl3pPr>
            <a:lvl4pPr marL="1493535" indent="0" algn="ctr">
              <a:buNone/>
              <a:defRPr sz="1700"/>
            </a:lvl4pPr>
            <a:lvl5pPr marL="1991380" indent="0" algn="ctr">
              <a:buNone/>
              <a:defRPr sz="1700"/>
            </a:lvl5pPr>
            <a:lvl6pPr marL="2489225" indent="0" algn="ctr">
              <a:buNone/>
              <a:defRPr sz="1700"/>
            </a:lvl6pPr>
            <a:lvl7pPr marL="2987070" indent="0" algn="ctr">
              <a:buNone/>
              <a:defRPr sz="1700"/>
            </a:lvl7pPr>
            <a:lvl8pPr marL="3484916" indent="0" algn="ctr">
              <a:buNone/>
              <a:defRPr sz="1700"/>
            </a:lvl8pPr>
            <a:lvl9pPr marL="3982761" indent="0" algn="ctr">
              <a:buNone/>
              <a:defRPr sz="1700"/>
            </a:lvl9pPr>
          </a:lstStyle>
          <a:p>
            <a:r>
              <a:rPr lang="en-US"/>
              <a:t>Click to edit Master subtitle style</a:t>
            </a:r>
          </a:p>
        </p:txBody>
      </p:sp>
      <p:sp>
        <p:nvSpPr>
          <p:cNvPr id="4" name="Date Placeholder 3"/>
          <p:cNvSpPr>
            <a:spLocks noGrp="1"/>
          </p:cNvSpPr>
          <p:nvPr>
            <p:ph type="dt" sz="half" idx="10"/>
          </p:nvPr>
        </p:nvSpPr>
        <p:spPr>
          <a:xfrm>
            <a:off x="735172" y="7008172"/>
            <a:ext cx="2406015" cy="402567"/>
          </a:xfrm>
          <a:prstGeom prst="rect">
            <a:avLst/>
          </a:prstGeom>
        </p:spPr>
        <p:txBody>
          <a:bodyPr/>
          <a:lstStyle/>
          <a:p>
            <a:fld id="{33CF8C99-0C95-4FDD-A6D5-445F8CDC3DCD}" type="datetime1">
              <a:rPr lang="en-US" smtClean="0"/>
              <a:t>10/7/2025</a:t>
            </a:fld>
            <a:endParaRPr lang="en-US"/>
          </a:p>
        </p:txBody>
      </p:sp>
      <p:sp>
        <p:nvSpPr>
          <p:cNvPr id="5" name="Footer Placeholder 4"/>
          <p:cNvSpPr>
            <a:spLocks noGrp="1"/>
          </p:cNvSpPr>
          <p:nvPr>
            <p:ph type="ftr" sz="quarter" idx="11"/>
          </p:nvPr>
        </p:nvSpPr>
        <p:spPr>
          <a:xfrm>
            <a:off x="3542190" y="7008172"/>
            <a:ext cx="3609023" cy="402567"/>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6ABFC32D-4189-4B4B-8BDC-BDE3282D26F4}" type="slidenum">
              <a:rPr lang="en-US" smtClean="0"/>
              <a:t>‹N°›</a:t>
            </a:fld>
            <a:endParaRPr lang="en-US"/>
          </a:p>
        </p:txBody>
      </p:sp>
    </p:spTree>
    <p:extLst>
      <p:ext uri="{BB962C8B-B14F-4D97-AF65-F5344CB8AC3E}">
        <p14:creationId xmlns:p14="http://schemas.microsoft.com/office/powerpoint/2010/main" val="29009636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35172" y="7008172"/>
            <a:ext cx="2406015" cy="402567"/>
          </a:xfrm>
          <a:prstGeom prst="rect">
            <a:avLst/>
          </a:prstGeom>
        </p:spPr>
        <p:txBody>
          <a:bodyPr/>
          <a:lstStyle/>
          <a:p>
            <a:fld id="{4F5BBB89-6307-44E0-9FD5-3DD19D08C633}" type="datetime1">
              <a:rPr lang="en-US" smtClean="0"/>
              <a:t>10/7/2025</a:t>
            </a:fld>
            <a:endParaRPr lang="en-US"/>
          </a:p>
        </p:txBody>
      </p:sp>
      <p:sp>
        <p:nvSpPr>
          <p:cNvPr id="5" name="Footer Placeholder 4"/>
          <p:cNvSpPr>
            <a:spLocks noGrp="1"/>
          </p:cNvSpPr>
          <p:nvPr>
            <p:ph type="ftr" sz="quarter" idx="11"/>
          </p:nvPr>
        </p:nvSpPr>
        <p:spPr>
          <a:xfrm>
            <a:off x="3542190" y="7008172"/>
            <a:ext cx="3609023" cy="402567"/>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6ABFC32D-4189-4B4B-8BDC-BDE3282D26F4}" type="slidenum">
              <a:rPr lang="en-US" smtClean="0"/>
              <a:t>‹N°›</a:t>
            </a:fld>
            <a:endParaRPr lang="en-US"/>
          </a:p>
        </p:txBody>
      </p:sp>
    </p:spTree>
    <p:extLst>
      <p:ext uri="{BB962C8B-B14F-4D97-AF65-F5344CB8AC3E}">
        <p14:creationId xmlns:p14="http://schemas.microsoft.com/office/powerpoint/2010/main" val="40947191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52465" y="402567"/>
            <a:ext cx="1430575" cy="640782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35171" y="402567"/>
            <a:ext cx="6783626" cy="640782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35172" y="7008172"/>
            <a:ext cx="2406015" cy="402567"/>
          </a:xfrm>
          <a:prstGeom prst="rect">
            <a:avLst/>
          </a:prstGeom>
        </p:spPr>
        <p:txBody>
          <a:bodyPr/>
          <a:lstStyle/>
          <a:p>
            <a:fld id="{67514508-1B6A-4D0E-B779-A4C70FB7F92B}" type="datetime1">
              <a:rPr lang="en-US" smtClean="0"/>
              <a:t>10/7/2025</a:t>
            </a:fld>
            <a:endParaRPr lang="en-US"/>
          </a:p>
        </p:txBody>
      </p:sp>
      <p:sp>
        <p:nvSpPr>
          <p:cNvPr id="5" name="Footer Placeholder 4"/>
          <p:cNvSpPr>
            <a:spLocks noGrp="1"/>
          </p:cNvSpPr>
          <p:nvPr>
            <p:ph type="ftr" sz="quarter" idx="11"/>
          </p:nvPr>
        </p:nvSpPr>
        <p:spPr>
          <a:xfrm>
            <a:off x="3542190" y="7008172"/>
            <a:ext cx="3609023" cy="402567"/>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6ABFC32D-4189-4B4B-8BDC-BDE3282D26F4}" type="slidenum">
              <a:rPr lang="en-US" smtClean="0"/>
              <a:t>‹N°›</a:t>
            </a:fld>
            <a:endParaRPr lang="en-US"/>
          </a:p>
        </p:txBody>
      </p:sp>
    </p:spTree>
    <p:extLst>
      <p:ext uri="{BB962C8B-B14F-4D97-AF65-F5344CB8AC3E}">
        <p14:creationId xmlns:p14="http://schemas.microsoft.com/office/powerpoint/2010/main" val="955580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lang="en-US" sz="2800" kern="1200" dirty="0">
                <a:solidFill>
                  <a:srgbClr val="2B3545"/>
                </a:solidFill>
                <a:latin typeface="Gotham Bold" pitchFamily="50" charset="0"/>
                <a:ea typeface="+mn-ea"/>
                <a:cs typeface="+mn-cs"/>
              </a:defRPr>
            </a:lvl1pPr>
          </a:lstStyle>
          <a:p>
            <a:r>
              <a:rPr lang="en-US" dirty="0"/>
              <a:t>Click to edit Master title style</a:t>
            </a:r>
          </a:p>
        </p:txBody>
      </p:sp>
      <p:sp>
        <p:nvSpPr>
          <p:cNvPr id="3" name="Content Placeholder 2"/>
          <p:cNvSpPr>
            <a:spLocks noGrp="1"/>
          </p:cNvSpPr>
          <p:nvPr>
            <p:ph idx="1"/>
          </p:nvPr>
        </p:nvSpPr>
        <p:spPr/>
        <p:txBody>
          <a:bodyPr/>
          <a:lstStyle>
            <a:lvl1pPr marL="746768" indent="-248923">
              <a:defRPr lang="en-US" sz="2000" b="1" kern="1200" dirty="0" smtClean="0">
                <a:solidFill>
                  <a:srgbClr val="2B3545"/>
                </a:solidFill>
                <a:latin typeface="Gotham Bold" pitchFamily="50" charset="0"/>
                <a:ea typeface="+mn-ea"/>
                <a:cs typeface="+mn-cs"/>
              </a:defRPr>
            </a:lvl1pPr>
            <a:lvl2pPr marL="746768" indent="-248923">
              <a:defRPr lang="en-US" sz="2000" b="0" kern="1200" dirty="0" smtClean="0">
                <a:solidFill>
                  <a:schemeClr val="tx1"/>
                </a:solidFill>
                <a:latin typeface="Abel" pitchFamily="2" charset="0"/>
                <a:ea typeface="+mn-ea"/>
                <a:cs typeface="+mn-cs"/>
              </a:defRPr>
            </a:lvl2pPr>
            <a:lvl3pPr>
              <a:defRPr sz="1600"/>
            </a:lvl3pPr>
            <a:lvl4pPr>
              <a:defRPr sz="1400"/>
            </a:lvl4pPr>
            <a:lvl5pPr>
              <a:defRPr sz="1400"/>
            </a:lvl5pPr>
          </a:lstStyle>
          <a:p>
            <a:pPr marL="746768" lvl="1" indent="-248923" algn="l" defTabSz="995690" rtl="0" eaLnBrk="1" latinLnBrk="0" hangingPunct="1">
              <a:lnSpc>
                <a:spcPct val="90000"/>
              </a:lnSpc>
              <a:spcBef>
                <a:spcPts val="544"/>
              </a:spcBef>
              <a:buFont typeface="Arial" panose="020B0604020202020204" pitchFamily="34" charset="0"/>
              <a:buChar char="•"/>
            </a:pPr>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735172" y="7008172"/>
            <a:ext cx="2406015" cy="402567"/>
          </a:xfrm>
          <a:prstGeom prst="rect">
            <a:avLst/>
          </a:prstGeom>
        </p:spPr>
        <p:txBody>
          <a:bodyPr/>
          <a:lstStyle/>
          <a:p>
            <a:fld id="{1BA0B37F-FF22-4BC1-8777-49B54F615FFE}" type="datetime1">
              <a:rPr lang="en-US" smtClean="0"/>
              <a:t>10/7/2025</a:t>
            </a:fld>
            <a:endParaRPr lang="en-US"/>
          </a:p>
        </p:txBody>
      </p:sp>
      <p:sp>
        <p:nvSpPr>
          <p:cNvPr id="5" name="Footer Placeholder 4"/>
          <p:cNvSpPr>
            <a:spLocks noGrp="1"/>
          </p:cNvSpPr>
          <p:nvPr>
            <p:ph type="ftr" sz="quarter" idx="11"/>
          </p:nvPr>
        </p:nvSpPr>
        <p:spPr>
          <a:xfrm>
            <a:off x="3542190" y="7008172"/>
            <a:ext cx="3609023" cy="402567"/>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6ABFC32D-4189-4B4B-8BDC-BDE3282D26F4}" type="slidenum">
              <a:rPr lang="en-US" smtClean="0"/>
              <a:t>‹N°›</a:t>
            </a:fld>
            <a:endParaRPr lang="en-US"/>
          </a:p>
        </p:txBody>
      </p:sp>
    </p:spTree>
    <p:extLst>
      <p:ext uri="{BB962C8B-B14F-4D97-AF65-F5344CB8AC3E}">
        <p14:creationId xmlns:p14="http://schemas.microsoft.com/office/powerpoint/2010/main" val="3383097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9602" y="1885066"/>
            <a:ext cx="9223058" cy="3145275"/>
          </a:xfrm>
        </p:spPr>
        <p:txBody>
          <a:bodyPr anchor="b"/>
          <a:lstStyle>
            <a:lvl1pPr>
              <a:defRPr sz="6500"/>
            </a:lvl1pPr>
          </a:lstStyle>
          <a:p>
            <a:r>
              <a:rPr lang="en-US" dirty="0"/>
              <a:t>Click to edit Master title style</a:t>
            </a:r>
          </a:p>
        </p:txBody>
      </p:sp>
      <p:sp>
        <p:nvSpPr>
          <p:cNvPr id="3" name="Text Placeholder 2"/>
          <p:cNvSpPr>
            <a:spLocks noGrp="1"/>
          </p:cNvSpPr>
          <p:nvPr>
            <p:ph type="body" idx="1"/>
          </p:nvPr>
        </p:nvSpPr>
        <p:spPr>
          <a:xfrm>
            <a:off x="729602" y="5060097"/>
            <a:ext cx="9223058" cy="1654026"/>
          </a:xfrm>
        </p:spPr>
        <p:txBody>
          <a:bodyPr/>
          <a:lstStyle>
            <a:lvl1pPr marL="0" indent="0">
              <a:buNone/>
              <a:defRPr sz="2600">
                <a:solidFill>
                  <a:schemeClr val="tx1">
                    <a:tint val="75000"/>
                  </a:schemeClr>
                </a:solidFill>
                <a:latin typeface="Abel" pitchFamily="2" charset="0"/>
              </a:defRPr>
            </a:lvl1pPr>
            <a:lvl2pPr marL="497845" indent="0">
              <a:buNone/>
              <a:defRPr sz="2200">
                <a:solidFill>
                  <a:schemeClr val="tx1">
                    <a:tint val="75000"/>
                  </a:schemeClr>
                </a:solidFill>
              </a:defRPr>
            </a:lvl2pPr>
            <a:lvl3pPr marL="995690" indent="0">
              <a:buNone/>
              <a:defRPr sz="2000">
                <a:solidFill>
                  <a:schemeClr val="tx1">
                    <a:tint val="75000"/>
                  </a:schemeClr>
                </a:solidFill>
              </a:defRPr>
            </a:lvl3pPr>
            <a:lvl4pPr marL="1493535" indent="0">
              <a:buNone/>
              <a:defRPr sz="1700">
                <a:solidFill>
                  <a:schemeClr val="tx1">
                    <a:tint val="75000"/>
                  </a:schemeClr>
                </a:solidFill>
              </a:defRPr>
            </a:lvl4pPr>
            <a:lvl5pPr marL="1991380" indent="0">
              <a:buNone/>
              <a:defRPr sz="1700">
                <a:solidFill>
                  <a:schemeClr val="tx1">
                    <a:tint val="75000"/>
                  </a:schemeClr>
                </a:solidFill>
              </a:defRPr>
            </a:lvl5pPr>
            <a:lvl6pPr marL="2489225" indent="0">
              <a:buNone/>
              <a:defRPr sz="1700">
                <a:solidFill>
                  <a:schemeClr val="tx1">
                    <a:tint val="75000"/>
                  </a:schemeClr>
                </a:solidFill>
              </a:defRPr>
            </a:lvl6pPr>
            <a:lvl7pPr marL="2987070" indent="0">
              <a:buNone/>
              <a:defRPr sz="1700">
                <a:solidFill>
                  <a:schemeClr val="tx1">
                    <a:tint val="75000"/>
                  </a:schemeClr>
                </a:solidFill>
              </a:defRPr>
            </a:lvl7pPr>
            <a:lvl8pPr marL="3484916" indent="0">
              <a:buNone/>
              <a:defRPr sz="1700">
                <a:solidFill>
                  <a:schemeClr val="tx1">
                    <a:tint val="75000"/>
                  </a:schemeClr>
                </a:solidFill>
              </a:defRPr>
            </a:lvl8pPr>
            <a:lvl9pPr marL="3982761" indent="0">
              <a:buNone/>
              <a:defRPr sz="1700">
                <a:solidFill>
                  <a:schemeClr val="tx1">
                    <a:tint val="75000"/>
                  </a:schemeClr>
                </a:solidFill>
              </a:defRPr>
            </a:lvl9pPr>
          </a:lstStyle>
          <a:p>
            <a:pPr lvl="0"/>
            <a:r>
              <a:rPr lang="en-US" dirty="0"/>
              <a:t>Edit Master text styles</a:t>
            </a:r>
          </a:p>
        </p:txBody>
      </p:sp>
      <p:sp>
        <p:nvSpPr>
          <p:cNvPr id="4" name="Date Placeholder 3"/>
          <p:cNvSpPr>
            <a:spLocks noGrp="1"/>
          </p:cNvSpPr>
          <p:nvPr>
            <p:ph type="dt" sz="half" idx="10"/>
          </p:nvPr>
        </p:nvSpPr>
        <p:spPr>
          <a:xfrm>
            <a:off x="735172" y="7008172"/>
            <a:ext cx="2406015" cy="402567"/>
          </a:xfrm>
          <a:prstGeom prst="rect">
            <a:avLst/>
          </a:prstGeom>
        </p:spPr>
        <p:txBody>
          <a:bodyPr/>
          <a:lstStyle/>
          <a:p>
            <a:fld id="{DCBEB267-17A9-4028-8D27-A40E9A2D20E1}" type="datetime1">
              <a:rPr lang="en-US" smtClean="0"/>
              <a:t>10/7/2025</a:t>
            </a:fld>
            <a:endParaRPr lang="en-US"/>
          </a:p>
        </p:txBody>
      </p:sp>
      <p:sp>
        <p:nvSpPr>
          <p:cNvPr id="5" name="Footer Placeholder 4"/>
          <p:cNvSpPr>
            <a:spLocks noGrp="1"/>
          </p:cNvSpPr>
          <p:nvPr>
            <p:ph type="ftr" sz="quarter" idx="11"/>
          </p:nvPr>
        </p:nvSpPr>
        <p:spPr>
          <a:xfrm>
            <a:off x="3542190" y="7008172"/>
            <a:ext cx="3609023" cy="402567"/>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6ABFC32D-4189-4B4B-8BDC-BDE3282D26F4}" type="slidenum">
              <a:rPr lang="en-US" smtClean="0"/>
              <a:t>‹N°›</a:t>
            </a:fld>
            <a:endParaRPr lang="en-US"/>
          </a:p>
        </p:txBody>
      </p:sp>
    </p:spTree>
    <p:extLst>
      <p:ext uri="{BB962C8B-B14F-4D97-AF65-F5344CB8AC3E}">
        <p14:creationId xmlns:p14="http://schemas.microsoft.com/office/powerpoint/2010/main" val="4020708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35172" y="2012836"/>
            <a:ext cx="4544695" cy="479755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413534" y="2012836"/>
            <a:ext cx="4544695" cy="479755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35172" y="7008172"/>
            <a:ext cx="2406015" cy="402567"/>
          </a:xfrm>
          <a:prstGeom prst="rect">
            <a:avLst/>
          </a:prstGeom>
        </p:spPr>
        <p:txBody>
          <a:bodyPr/>
          <a:lstStyle/>
          <a:p>
            <a:fld id="{B9057E30-7F81-4C9E-BFD8-8FC88EB92107}" type="datetime1">
              <a:rPr lang="en-US" smtClean="0"/>
              <a:t>10/7/2025</a:t>
            </a:fld>
            <a:endParaRPr lang="en-US"/>
          </a:p>
        </p:txBody>
      </p:sp>
      <p:sp>
        <p:nvSpPr>
          <p:cNvPr id="6" name="Footer Placeholder 5"/>
          <p:cNvSpPr>
            <a:spLocks noGrp="1"/>
          </p:cNvSpPr>
          <p:nvPr>
            <p:ph type="ftr" sz="quarter" idx="11"/>
          </p:nvPr>
        </p:nvSpPr>
        <p:spPr>
          <a:xfrm>
            <a:off x="3542190" y="7008172"/>
            <a:ext cx="3609023" cy="402567"/>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6ABFC32D-4189-4B4B-8BDC-BDE3282D26F4}" type="slidenum">
              <a:rPr lang="en-US" smtClean="0"/>
              <a:t>‹N°›</a:t>
            </a:fld>
            <a:endParaRPr lang="en-US"/>
          </a:p>
        </p:txBody>
      </p:sp>
    </p:spTree>
    <p:extLst>
      <p:ext uri="{BB962C8B-B14F-4D97-AF65-F5344CB8AC3E}">
        <p14:creationId xmlns:p14="http://schemas.microsoft.com/office/powerpoint/2010/main" val="42090389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6565" y="402569"/>
            <a:ext cx="9223058" cy="1461495"/>
          </a:xfrm>
        </p:spPr>
        <p:txBody>
          <a:bodyPr/>
          <a:lstStyle/>
          <a:p>
            <a:r>
              <a:rPr lang="en-US"/>
              <a:t>Click to edit Master title style</a:t>
            </a:r>
          </a:p>
        </p:txBody>
      </p:sp>
      <p:sp>
        <p:nvSpPr>
          <p:cNvPr id="3" name="Text Placeholder 2"/>
          <p:cNvSpPr>
            <a:spLocks noGrp="1"/>
          </p:cNvSpPr>
          <p:nvPr>
            <p:ph type="body" idx="1"/>
          </p:nvPr>
        </p:nvSpPr>
        <p:spPr>
          <a:xfrm>
            <a:off x="736564" y="1853560"/>
            <a:ext cx="4523809" cy="908401"/>
          </a:xfrm>
        </p:spPr>
        <p:txBody>
          <a:bodyPr anchor="b"/>
          <a:lstStyle>
            <a:lvl1pPr marL="0" indent="0">
              <a:buNone/>
              <a:defRPr sz="2600" b="1"/>
            </a:lvl1pPr>
            <a:lvl2pPr marL="497845" indent="0">
              <a:buNone/>
              <a:defRPr sz="2200" b="1"/>
            </a:lvl2pPr>
            <a:lvl3pPr marL="995690" indent="0">
              <a:buNone/>
              <a:defRPr sz="2000" b="1"/>
            </a:lvl3pPr>
            <a:lvl4pPr marL="1493535" indent="0">
              <a:buNone/>
              <a:defRPr sz="1700" b="1"/>
            </a:lvl4pPr>
            <a:lvl5pPr marL="1991380" indent="0">
              <a:buNone/>
              <a:defRPr sz="1700" b="1"/>
            </a:lvl5pPr>
            <a:lvl6pPr marL="2489225" indent="0">
              <a:buNone/>
              <a:defRPr sz="1700" b="1"/>
            </a:lvl6pPr>
            <a:lvl7pPr marL="2987070" indent="0">
              <a:buNone/>
              <a:defRPr sz="1700" b="1"/>
            </a:lvl7pPr>
            <a:lvl8pPr marL="3484916" indent="0">
              <a:buNone/>
              <a:defRPr sz="1700" b="1"/>
            </a:lvl8pPr>
            <a:lvl9pPr marL="3982761" indent="0">
              <a:buNone/>
              <a:defRPr sz="1700" b="1"/>
            </a:lvl9pPr>
          </a:lstStyle>
          <a:p>
            <a:pPr lvl="0"/>
            <a:r>
              <a:rPr lang="en-US"/>
              <a:t>Edit Master text styles</a:t>
            </a:r>
          </a:p>
        </p:txBody>
      </p:sp>
      <p:sp>
        <p:nvSpPr>
          <p:cNvPr id="4" name="Content Placeholder 3"/>
          <p:cNvSpPr>
            <a:spLocks noGrp="1"/>
          </p:cNvSpPr>
          <p:nvPr>
            <p:ph sz="half" idx="2"/>
          </p:nvPr>
        </p:nvSpPr>
        <p:spPr>
          <a:xfrm>
            <a:off x="736564" y="2761961"/>
            <a:ext cx="4523809" cy="4062429"/>
          </a:xfrm>
        </p:spPr>
        <p:txBody>
          <a:bodyPr/>
          <a:lstStyle>
            <a:lvl1pPr>
              <a:defRPr>
                <a:latin typeface="Abel" pitchFamily="2" charset="0"/>
              </a:defRPr>
            </a:lvl1pPr>
            <a:lvl2pPr>
              <a:defRPr>
                <a:latin typeface="Abel" pitchFamily="2" charset="0"/>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5413534" y="1853560"/>
            <a:ext cx="4546088" cy="908401"/>
          </a:xfrm>
        </p:spPr>
        <p:txBody>
          <a:bodyPr anchor="b"/>
          <a:lstStyle>
            <a:lvl1pPr marL="0" indent="0">
              <a:buNone/>
              <a:defRPr sz="2600" b="1"/>
            </a:lvl1pPr>
            <a:lvl2pPr marL="497845" indent="0">
              <a:buNone/>
              <a:defRPr sz="2200" b="1"/>
            </a:lvl2pPr>
            <a:lvl3pPr marL="995690" indent="0">
              <a:buNone/>
              <a:defRPr sz="2000" b="1"/>
            </a:lvl3pPr>
            <a:lvl4pPr marL="1493535" indent="0">
              <a:buNone/>
              <a:defRPr sz="1700" b="1"/>
            </a:lvl4pPr>
            <a:lvl5pPr marL="1991380" indent="0">
              <a:buNone/>
              <a:defRPr sz="1700" b="1"/>
            </a:lvl5pPr>
            <a:lvl6pPr marL="2489225" indent="0">
              <a:buNone/>
              <a:defRPr sz="1700" b="1"/>
            </a:lvl6pPr>
            <a:lvl7pPr marL="2987070" indent="0">
              <a:buNone/>
              <a:defRPr sz="1700" b="1"/>
            </a:lvl7pPr>
            <a:lvl8pPr marL="3484916" indent="0">
              <a:buNone/>
              <a:defRPr sz="1700" b="1"/>
            </a:lvl8pPr>
            <a:lvl9pPr marL="3982761" indent="0">
              <a:buNone/>
              <a:defRPr sz="1700" b="1"/>
            </a:lvl9pPr>
          </a:lstStyle>
          <a:p>
            <a:pPr lvl="0"/>
            <a:r>
              <a:rPr lang="en-US"/>
              <a:t>Edit Master text styles</a:t>
            </a:r>
          </a:p>
        </p:txBody>
      </p:sp>
      <p:sp>
        <p:nvSpPr>
          <p:cNvPr id="6" name="Content Placeholder 5"/>
          <p:cNvSpPr>
            <a:spLocks noGrp="1"/>
          </p:cNvSpPr>
          <p:nvPr>
            <p:ph sz="quarter" idx="4"/>
          </p:nvPr>
        </p:nvSpPr>
        <p:spPr>
          <a:xfrm>
            <a:off x="5413534" y="2761961"/>
            <a:ext cx="4546088" cy="4062429"/>
          </a:xfrm>
        </p:spPr>
        <p:txBody>
          <a:bodyPr/>
          <a:lstStyle>
            <a:lvl1pPr>
              <a:defRPr>
                <a:latin typeface="Abel" pitchFamily="2" charset="0"/>
              </a:defRPr>
            </a:lvl1pPr>
            <a:lvl2pPr>
              <a:defRPr>
                <a:latin typeface="Abel" pitchFamily="2" charset="0"/>
              </a:defRPr>
            </a:lvl2pPr>
            <a:lvl3pPr>
              <a:defRPr>
                <a:latin typeface="Abel" pitchFamily="2" charset="0"/>
              </a:defRPr>
            </a:lvl3pPr>
            <a:lvl4pPr>
              <a:defRPr>
                <a:latin typeface="Abel" pitchFamily="2" charset="0"/>
              </a:defRPr>
            </a:lvl4pPr>
            <a:lvl5pPr>
              <a:defRPr>
                <a:latin typeface="Abel" pitchFamily="2"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a:xfrm>
            <a:off x="735172" y="7008172"/>
            <a:ext cx="2406015" cy="402567"/>
          </a:xfrm>
          <a:prstGeom prst="rect">
            <a:avLst/>
          </a:prstGeom>
        </p:spPr>
        <p:txBody>
          <a:bodyPr/>
          <a:lstStyle/>
          <a:p>
            <a:fld id="{03B470A3-8612-447F-9999-1D10189C60D0}" type="datetime1">
              <a:rPr lang="en-US" smtClean="0"/>
              <a:t>10/7/2025</a:t>
            </a:fld>
            <a:endParaRPr lang="en-US"/>
          </a:p>
        </p:txBody>
      </p:sp>
      <p:sp>
        <p:nvSpPr>
          <p:cNvPr id="8" name="Footer Placeholder 7"/>
          <p:cNvSpPr>
            <a:spLocks noGrp="1"/>
          </p:cNvSpPr>
          <p:nvPr>
            <p:ph type="ftr" sz="quarter" idx="11"/>
          </p:nvPr>
        </p:nvSpPr>
        <p:spPr>
          <a:xfrm>
            <a:off x="3542190" y="7008172"/>
            <a:ext cx="3609023" cy="402567"/>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6ABFC32D-4189-4B4B-8BDC-BDE3282D26F4}" type="slidenum">
              <a:rPr lang="en-US" smtClean="0"/>
              <a:t>‹N°›</a:t>
            </a:fld>
            <a:endParaRPr lang="en-US"/>
          </a:p>
        </p:txBody>
      </p:sp>
    </p:spTree>
    <p:extLst>
      <p:ext uri="{BB962C8B-B14F-4D97-AF65-F5344CB8AC3E}">
        <p14:creationId xmlns:p14="http://schemas.microsoft.com/office/powerpoint/2010/main" val="2439814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735172" y="7008172"/>
            <a:ext cx="2406015" cy="402567"/>
          </a:xfrm>
          <a:prstGeom prst="rect">
            <a:avLst/>
          </a:prstGeom>
        </p:spPr>
        <p:txBody>
          <a:bodyPr/>
          <a:lstStyle/>
          <a:p>
            <a:fld id="{3F5E742F-AFD1-457F-823A-9D542A59DFFF}" type="datetime1">
              <a:rPr lang="en-US" smtClean="0"/>
              <a:t>10/7/2025</a:t>
            </a:fld>
            <a:endParaRPr lang="en-US"/>
          </a:p>
        </p:txBody>
      </p:sp>
      <p:sp>
        <p:nvSpPr>
          <p:cNvPr id="4" name="Footer Placeholder 3"/>
          <p:cNvSpPr>
            <a:spLocks noGrp="1"/>
          </p:cNvSpPr>
          <p:nvPr>
            <p:ph type="ftr" sz="quarter" idx="11"/>
          </p:nvPr>
        </p:nvSpPr>
        <p:spPr>
          <a:xfrm>
            <a:off x="3542190" y="7008172"/>
            <a:ext cx="3609023" cy="402567"/>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6ABFC32D-4189-4B4B-8BDC-BDE3282D26F4}" type="slidenum">
              <a:rPr lang="en-US" smtClean="0"/>
              <a:t>‹N°›</a:t>
            </a:fld>
            <a:endParaRPr lang="en-US"/>
          </a:p>
        </p:txBody>
      </p:sp>
    </p:spTree>
    <p:extLst>
      <p:ext uri="{BB962C8B-B14F-4D97-AF65-F5344CB8AC3E}">
        <p14:creationId xmlns:p14="http://schemas.microsoft.com/office/powerpoint/2010/main" val="39873911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35172" y="7008172"/>
            <a:ext cx="2406015" cy="402567"/>
          </a:xfrm>
          <a:prstGeom prst="rect">
            <a:avLst/>
          </a:prstGeom>
        </p:spPr>
        <p:txBody>
          <a:bodyPr/>
          <a:lstStyle/>
          <a:p>
            <a:fld id="{0407296A-BA40-44FC-BE7F-B3C8CE4910D0}" type="datetime1">
              <a:rPr lang="en-US" smtClean="0"/>
              <a:t>10/7/2025</a:t>
            </a:fld>
            <a:endParaRPr lang="en-US"/>
          </a:p>
        </p:txBody>
      </p:sp>
      <p:sp>
        <p:nvSpPr>
          <p:cNvPr id="3" name="Footer Placeholder 2"/>
          <p:cNvSpPr>
            <a:spLocks noGrp="1"/>
          </p:cNvSpPr>
          <p:nvPr>
            <p:ph type="ftr" sz="quarter" idx="11"/>
          </p:nvPr>
        </p:nvSpPr>
        <p:spPr>
          <a:xfrm>
            <a:off x="3542190" y="7008172"/>
            <a:ext cx="3609023" cy="402567"/>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6ABFC32D-4189-4B4B-8BDC-BDE3282D26F4}" type="slidenum">
              <a:rPr lang="en-US" smtClean="0"/>
              <a:t>‹N°›</a:t>
            </a:fld>
            <a:endParaRPr lang="en-US"/>
          </a:p>
        </p:txBody>
      </p:sp>
    </p:spTree>
    <p:extLst>
      <p:ext uri="{BB962C8B-B14F-4D97-AF65-F5344CB8AC3E}">
        <p14:creationId xmlns:p14="http://schemas.microsoft.com/office/powerpoint/2010/main" val="30930585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565" y="504084"/>
            <a:ext cx="3448900" cy="1764295"/>
          </a:xfrm>
        </p:spPr>
        <p:txBody>
          <a:bodyPr anchor="b"/>
          <a:lstStyle>
            <a:lvl1pPr>
              <a:defRPr sz="3500"/>
            </a:lvl1pPr>
          </a:lstStyle>
          <a:p>
            <a:r>
              <a:rPr lang="en-US"/>
              <a:t>Click to edit Master title style</a:t>
            </a:r>
          </a:p>
        </p:txBody>
      </p:sp>
      <p:sp>
        <p:nvSpPr>
          <p:cNvPr id="3" name="Content Placeholder 2"/>
          <p:cNvSpPr>
            <a:spLocks noGrp="1"/>
          </p:cNvSpPr>
          <p:nvPr>
            <p:ph idx="1"/>
          </p:nvPr>
        </p:nvSpPr>
        <p:spPr>
          <a:xfrm>
            <a:off x="4546088" y="1088683"/>
            <a:ext cx="5413534" cy="5373398"/>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36565" y="2268379"/>
            <a:ext cx="3448900" cy="4202453"/>
          </a:xfrm>
        </p:spPr>
        <p:txBody>
          <a:bodyPr/>
          <a:lstStyle>
            <a:lvl1pPr marL="0" indent="0">
              <a:buNone/>
              <a:defRPr sz="1700">
                <a:latin typeface="Abel" pitchFamily="2" charset="0"/>
              </a:defRPr>
            </a:lvl1pPr>
            <a:lvl2pPr marL="497845" indent="0">
              <a:buNone/>
              <a:defRPr sz="1500"/>
            </a:lvl2pPr>
            <a:lvl3pPr marL="995690" indent="0">
              <a:buNone/>
              <a:defRPr sz="1300"/>
            </a:lvl3pPr>
            <a:lvl4pPr marL="1493535" indent="0">
              <a:buNone/>
              <a:defRPr sz="1100"/>
            </a:lvl4pPr>
            <a:lvl5pPr marL="1991380" indent="0">
              <a:buNone/>
              <a:defRPr sz="1100"/>
            </a:lvl5pPr>
            <a:lvl6pPr marL="2489225" indent="0">
              <a:buNone/>
              <a:defRPr sz="1100"/>
            </a:lvl6pPr>
            <a:lvl7pPr marL="2987070" indent="0">
              <a:buNone/>
              <a:defRPr sz="1100"/>
            </a:lvl7pPr>
            <a:lvl8pPr marL="3484916" indent="0">
              <a:buNone/>
              <a:defRPr sz="1100"/>
            </a:lvl8pPr>
            <a:lvl9pPr marL="3982761" indent="0">
              <a:buNone/>
              <a:defRPr sz="1100"/>
            </a:lvl9pPr>
          </a:lstStyle>
          <a:p>
            <a:pPr lvl="0"/>
            <a:r>
              <a:rPr lang="en-US" dirty="0"/>
              <a:t>Edit Master text styles</a:t>
            </a:r>
          </a:p>
        </p:txBody>
      </p:sp>
      <p:sp>
        <p:nvSpPr>
          <p:cNvPr id="5" name="Date Placeholder 4"/>
          <p:cNvSpPr>
            <a:spLocks noGrp="1"/>
          </p:cNvSpPr>
          <p:nvPr>
            <p:ph type="dt" sz="half" idx="10"/>
          </p:nvPr>
        </p:nvSpPr>
        <p:spPr>
          <a:xfrm>
            <a:off x="735172" y="7008172"/>
            <a:ext cx="2406015" cy="402567"/>
          </a:xfrm>
          <a:prstGeom prst="rect">
            <a:avLst/>
          </a:prstGeom>
        </p:spPr>
        <p:txBody>
          <a:bodyPr/>
          <a:lstStyle/>
          <a:p>
            <a:fld id="{8885AF87-AE86-4E5F-B07E-3EE2366F3058}" type="datetime1">
              <a:rPr lang="en-US" smtClean="0"/>
              <a:t>10/7/2025</a:t>
            </a:fld>
            <a:endParaRPr lang="en-US"/>
          </a:p>
        </p:txBody>
      </p:sp>
      <p:sp>
        <p:nvSpPr>
          <p:cNvPr id="6" name="Footer Placeholder 5"/>
          <p:cNvSpPr>
            <a:spLocks noGrp="1"/>
          </p:cNvSpPr>
          <p:nvPr>
            <p:ph type="ftr" sz="quarter" idx="11"/>
          </p:nvPr>
        </p:nvSpPr>
        <p:spPr>
          <a:xfrm>
            <a:off x="3542190" y="7008172"/>
            <a:ext cx="3609023" cy="402567"/>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6ABFC32D-4189-4B4B-8BDC-BDE3282D26F4}" type="slidenum">
              <a:rPr lang="en-US" smtClean="0"/>
              <a:t>‹N°›</a:t>
            </a:fld>
            <a:endParaRPr lang="en-US"/>
          </a:p>
        </p:txBody>
      </p:sp>
    </p:spTree>
    <p:extLst>
      <p:ext uri="{BB962C8B-B14F-4D97-AF65-F5344CB8AC3E}">
        <p14:creationId xmlns:p14="http://schemas.microsoft.com/office/powerpoint/2010/main" val="20058993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565" y="504084"/>
            <a:ext cx="3448900" cy="1764295"/>
          </a:xfrm>
        </p:spPr>
        <p:txBody>
          <a:bodyPr anchor="b"/>
          <a:lstStyle>
            <a:lvl1pPr>
              <a:defRPr sz="3500"/>
            </a:lvl1pPr>
          </a:lstStyle>
          <a:p>
            <a:r>
              <a:rPr lang="en-US"/>
              <a:t>Click to edit Master title style</a:t>
            </a:r>
          </a:p>
        </p:txBody>
      </p:sp>
      <p:sp>
        <p:nvSpPr>
          <p:cNvPr id="3" name="Picture Placeholder 2"/>
          <p:cNvSpPr>
            <a:spLocks noGrp="1"/>
          </p:cNvSpPr>
          <p:nvPr>
            <p:ph type="pic" idx="1"/>
          </p:nvPr>
        </p:nvSpPr>
        <p:spPr>
          <a:xfrm>
            <a:off x="4546088" y="1088683"/>
            <a:ext cx="5413534" cy="5373398"/>
          </a:xfrm>
        </p:spPr>
        <p:txBody>
          <a:bodyPr/>
          <a:lstStyle>
            <a:lvl1pPr marL="0" indent="0">
              <a:buNone/>
              <a:defRPr sz="3500"/>
            </a:lvl1pPr>
            <a:lvl2pPr marL="497845" indent="0">
              <a:buNone/>
              <a:defRPr sz="3000"/>
            </a:lvl2pPr>
            <a:lvl3pPr marL="995690" indent="0">
              <a:buNone/>
              <a:defRPr sz="2600"/>
            </a:lvl3pPr>
            <a:lvl4pPr marL="1493535" indent="0">
              <a:buNone/>
              <a:defRPr sz="2200"/>
            </a:lvl4pPr>
            <a:lvl5pPr marL="1991380" indent="0">
              <a:buNone/>
              <a:defRPr sz="2200"/>
            </a:lvl5pPr>
            <a:lvl6pPr marL="2489225" indent="0">
              <a:buNone/>
              <a:defRPr sz="2200"/>
            </a:lvl6pPr>
            <a:lvl7pPr marL="2987070" indent="0">
              <a:buNone/>
              <a:defRPr sz="2200"/>
            </a:lvl7pPr>
            <a:lvl8pPr marL="3484916" indent="0">
              <a:buNone/>
              <a:defRPr sz="2200"/>
            </a:lvl8pPr>
            <a:lvl9pPr marL="3982761" indent="0">
              <a:buNone/>
              <a:defRPr sz="2200"/>
            </a:lvl9pPr>
          </a:lstStyle>
          <a:p>
            <a:endParaRPr lang="en-US"/>
          </a:p>
        </p:txBody>
      </p:sp>
      <p:sp>
        <p:nvSpPr>
          <p:cNvPr id="4" name="Text Placeholder 3"/>
          <p:cNvSpPr>
            <a:spLocks noGrp="1"/>
          </p:cNvSpPr>
          <p:nvPr>
            <p:ph type="body" sz="half" idx="2"/>
          </p:nvPr>
        </p:nvSpPr>
        <p:spPr>
          <a:xfrm>
            <a:off x="736565" y="2268379"/>
            <a:ext cx="3448900" cy="4202453"/>
          </a:xfrm>
        </p:spPr>
        <p:txBody>
          <a:bodyPr/>
          <a:lstStyle>
            <a:lvl1pPr marL="0" indent="0">
              <a:buNone/>
              <a:defRPr sz="1700">
                <a:latin typeface="Abel" pitchFamily="2" charset="0"/>
              </a:defRPr>
            </a:lvl1pPr>
            <a:lvl2pPr marL="497845" indent="0">
              <a:buNone/>
              <a:defRPr sz="1500"/>
            </a:lvl2pPr>
            <a:lvl3pPr marL="995690" indent="0">
              <a:buNone/>
              <a:defRPr sz="1300"/>
            </a:lvl3pPr>
            <a:lvl4pPr marL="1493535" indent="0">
              <a:buNone/>
              <a:defRPr sz="1100"/>
            </a:lvl4pPr>
            <a:lvl5pPr marL="1991380" indent="0">
              <a:buNone/>
              <a:defRPr sz="1100"/>
            </a:lvl5pPr>
            <a:lvl6pPr marL="2489225" indent="0">
              <a:buNone/>
              <a:defRPr sz="1100"/>
            </a:lvl6pPr>
            <a:lvl7pPr marL="2987070" indent="0">
              <a:buNone/>
              <a:defRPr sz="1100"/>
            </a:lvl7pPr>
            <a:lvl8pPr marL="3484916" indent="0">
              <a:buNone/>
              <a:defRPr sz="1100"/>
            </a:lvl8pPr>
            <a:lvl9pPr marL="3982761" indent="0">
              <a:buNone/>
              <a:defRPr sz="1100"/>
            </a:lvl9pPr>
          </a:lstStyle>
          <a:p>
            <a:pPr lvl="0"/>
            <a:r>
              <a:rPr lang="en-US" dirty="0"/>
              <a:t>Edit Master text styles</a:t>
            </a:r>
          </a:p>
        </p:txBody>
      </p:sp>
      <p:sp>
        <p:nvSpPr>
          <p:cNvPr id="5" name="Date Placeholder 4"/>
          <p:cNvSpPr>
            <a:spLocks noGrp="1"/>
          </p:cNvSpPr>
          <p:nvPr>
            <p:ph type="dt" sz="half" idx="10"/>
          </p:nvPr>
        </p:nvSpPr>
        <p:spPr>
          <a:xfrm>
            <a:off x="735172" y="7008172"/>
            <a:ext cx="2406015" cy="402567"/>
          </a:xfrm>
          <a:prstGeom prst="rect">
            <a:avLst/>
          </a:prstGeom>
        </p:spPr>
        <p:txBody>
          <a:bodyPr/>
          <a:lstStyle/>
          <a:p>
            <a:fld id="{012B383F-85AC-4F36-A963-D051F6049C72}" type="datetime1">
              <a:rPr lang="en-US" smtClean="0"/>
              <a:t>10/7/2025</a:t>
            </a:fld>
            <a:endParaRPr lang="en-US"/>
          </a:p>
        </p:txBody>
      </p:sp>
      <p:sp>
        <p:nvSpPr>
          <p:cNvPr id="6" name="Footer Placeholder 5"/>
          <p:cNvSpPr>
            <a:spLocks noGrp="1"/>
          </p:cNvSpPr>
          <p:nvPr>
            <p:ph type="ftr" sz="quarter" idx="11"/>
          </p:nvPr>
        </p:nvSpPr>
        <p:spPr>
          <a:xfrm>
            <a:off x="3542190" y="7008172"/>
            <a:ext cx="3609023" cy="402567"/>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6ABFC32D-4189-4B4B-8BDC-BDE3282D26F4}" type="slidenum">
              <a:rPr lang="en-US" smtClean="0"/>
              <a:t>‹N°›</a:t>
            </a:fld>
            <a:endParaRPr lang="en-US"/>
          </a:p>
        </p:txBody>
      </p:sp>
    </p:spTree>
    <p:extLst>
      <p:ext uri="{BB962C8B-B14F-4D97-AF65-F5344CB8AC3E}">
        <p14:creationId xmlns:p14="http://schemas.microsoft.com/office/powerpoint/2010/main" val="32820321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5172" y="659758"/>
            <a:ext cx="9223058" cy="844951"/>
          </a:xfrm>
          <a:prstGeom prst="rect">
            <a:avLst/>
          </a:prstGeom>
        </p:spPr>
        <p:txBody>
          <a:bodyPr vert="horz" lIns="99569" tIns="49785" rIns="99569" bIns="49785" rtlCol="0" anchor="ctr">
            <a:normAutofit/>
          </a:bodyPr>
          <a:lstStyle/>
          <a:p>
            <a:r>
              <a:rPr lang="en-US" dirty="0"/>
              <a:t>Click to edit Master title style</a:t>
            </a:r>
          </a:p>
        </p:txBody>
      </p:sp>
      <p:sp>
        <p:nvSpPr>
          <p:cNvPr id="3" name="Text Placeholder 2"/>
          <p:cNvSpPr>
            <a:spLocks noGrp="1"/>
          </p:cNvSpPr>
          <p:nvPr>
            <p:ph type="body" idx="1"/>
          </p:nvPr>
        </p:nvSpPr>
        <p:spPr>
          <a:xfrm>
            <a:off x="735172" y="2012836"/>
            <a:ext cx="9223058" cy="4797552"/>
          </a:xfrm>
          <a:prstGeom prst="rect">
            <a:avLst/>
          </a:prstGeom>
        </p:spPr>
        <p:txBody>
          <a:bodyPr vert="horz" lIns="99569" tIns="49785" rIns="99569" bIns="49785" rtlCol="0">
            <a:normAutofit/>
          </a:bodyPr>
          <a:lstStyle/>
          <a:p>
            <a:pPr marL="746768" lvl="1" indent="-248923" algn="l" defTabSz="995690" rtl="0" eaLnBrk="1" latinLnBrk="0" hangingPunct="1">
              <a:lnSpc>
                <a:spcPct val="90000"/>
              </a:lnSpc>
              <a:spcBef>
                <a:spcPts val="544"/>
              </a:spcBef>
              <a:buFont typeface="Arial" panose="020B0604020202020204" pitchFamily="34" charset="0"/>
              <a:buChar char="•"/>
            </a:pPr>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7552214" y="7008172"/>
            <a:ext cx="2406015" cy="402567"/>
          </a:xfrm>
          <a:prstGeom prst="rect">
            <a:avLst/>
          </a:prstGeom>
        </p:spPr>
        <p:txBody>
          <a:bodyPr vert="horz" lIns="99569" tIns="49785" rIns="99569" bIns="49785" rtlCol="0" anchor="ctr"/>
          <a:lstStyle>
            <a:lvl1pPr algn="r">
              <a:defRPr sz="900">
                <a:solidFill>
                  <a:schemeClr val="tx1">
                    <a:tint val="75000"/>
                  </a:schemeClr>
                </a:solidFill>
              </a:defRPr>
            </a:lvl1pPr>
          </a:lstStyle>
          <a:p>
            <a:fld id="{6ABFC32D-4189-4B4B-8BDC-BDE3282D26F4}" type="slidenum">
              <a:rPr lang="en-US" smtClean="0"/>
              <a:pPr/>
              <a:t>‹N°›</a:t>
            </a:fld>
            <a:endParaRPr lang="en-US"/>
          </a:p>
        </p:txBody>
      </p:sp>
      <p:sp>
        <p:nvSpPr>
          <p:cNvPr id="8" name="ZoneTexte 7"/>
          <p:cNvSpPr txBox="1"/>
          <p:nvPr userDrawn="1"/>
        </p:nvSpPr>
        <p:spPr>
          <a:xfrm>
            <a:off x="9613788" y="209137"/>
            <a:ext cx="3647440" cy="246221"/>
          </a:xfrm>
          <a:prstGeom prst="rect">
            <a:avLst/>
          </a:prstGeom>
          <a:noFill/>
        </p:spPr>
        <p:txBody>
          <a:bodyPr wrap="square" rtlCol="0">
            <a:spAutoFit/>
          </a:bodyPr>
          <a:lstStyle/>
          <a:p>
            <a:r>
              <a:rPr lang="fr-FR" sz="1000" b="1" dirty="0">
                <a:solidFill>
                  <a:schemeClr val="bg1">
                    <a:lumMod val="50000"/>
                  </a:schemeClr>
                </a:solidFill>
                <a:latin typeface="Abel" pitchFamily="2" charset="0"/>
              </a:rPr>
              <a:t>CPAM</a:t>
            </a:r>
          </a:p>
        </p:txBody>
      </p:sp>
      <p:sp>
        <p:nvSpPr>
          <p:cNvPr id="9" name="ZoneTexte 8"/>
          <p:cNvSpPr txBox="1"/>
          <p:nvPr userDrawn="1"/>
        </p:nvSpPr>
        <p:spPr>
          <a:xfrm>
            <a:off x="768752" y="7101678"/>
            <a:ext cx="3647440" cy="215444"/>
          </a:xfrm>
          <a:prstGeom prst="rect">
            <a:avLst/>
          </a:prstGeom>
          <a:noFill/>
        </p:spPr>
        <p:txBody>
          <a:bodyPr wrap="square" rtlCol="0">
            <a:spAutoFit/>
          </a:bodyPr>
          <a:lstStyle/>
          <a:p>
            <a:r>
              <a:rPr lang="fr-FR" sz="800" b="1" dirty="0">
                <a:solidFill>
                  <a:schemeClr val="bg1">
                    <a:lumMod val="50000"/>
                  </a:schemeClr>
                </a:solidFill>
              </a:rPr>
              <a:t>LAETHIK DESIGN</a:t>
            </a:r>
          </a:p>
        </p:txBody>
      </p:sp>
      <p:cxnSp>
        <p:nvCxnSpPr>
          <p:cNvPr id="10" name="Connecteur droit 9"/>
          <p:cNvCxnSpPr/>
          <p:nvPr userDrawn="1"/>
        </p:nvCxnSpPr>
        <p:spPr>
          <a:xfrm>
            <a:off x="4673910" y="432542"/>
            <a:ext cx="5401776" cy="0"/>
          </a:xfrm>
          <a:prstGeom prst="line">
            <a:avLst/>
          </a:prstGeom>
          <a:ln w="19050">
            <a:solidFill>
              <a:schemeClr val="bg1">
                <a:lumMod val="65000"/>
              </a:schemeClr>
            </a:solidFill>
          </a:ln>
        </p:spPr>
        <p:style>
          <a:lnRef idx="1">
            <a:schemeClr val="dk1"/>
          </a:lnRef>
          <a:fillRef idx="0">
            <a:schemeClr val="dk1"/>
          </a:fillRef>
          <a:effectRef idx="0">
            <a:schemeClr val="dk1"/>
          </a:effectRef>
          <a:fontRef idx="minor">
            <a:schemeClr val="tx1"/>
          </a:fontRef>
        </p:style>
      </p:cxnSp>
      <p:cxnSp>
        <p:nvCxnSpPr>
          <p:cNvPr id="11" name="Connecteur droit 10"/>
          <p:cNvCxnSpPr/>
          <p:nvPr userDrawn="1"/>
        </p:nvCxnSpPr>
        <p:spPr>
          <a:xfrm>
            <a:off x="846624" y="7101678"/>
            <a:ext cx="3308816" cy="0"/>
          </a:xfrm>
          <a:prstGeom prst="line">
            <a:avLst/>
          </a:prstGeom>
          <a:ln w="19050">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2780730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95690" rtl="0" eaLnBrk="1" latinLnBrk="0" hangingPunct="1">
        <a:lnSpc>
          <a:spcPct val="90000"/>
        </a:lnSpc>
        <a:spcBef>
          <a:spcPct val="0"/>
        </a:spcBef>
        <a:buNone/>
        <a:defRPr lang="en-US" sz="3600" b="1" kern="1200" dirty="0" smtClean="0">
          <a:solidFill>
            <a:srgbClr val="2B3545"/>
          </a:solidFill>
          <a:latin typeface="Abel" pitchFamily="2" charset="0"/>
          <a:ea typeface="+mn-ea"/>
          <a:cs typeface="+mn-cs"/>
        </a:defRPr>
      </a:lvl1pPr>
    </p:titleStyle>
    <p:bodyStyle>
      <a:lvl1pPr marL="746768" indent="-248923" algn="l" defTabSz="995690" rtl="0" eaLnBrk="1" latinLnBrk="0" hangingPunct="1">
        <a:lnSpc>
          <a:spcPct val="90000"/>
        </a:lnSpc>
        <a:spcBef>
          <a:spcPts val="1089"/>
        </a:spcBef>
        <a:buFont typeface="Arial" panose="020B0604020202020204" pitchFamily="34" charset="0"/>
        <a:buChar char="•"/>
        <a:defRPr lang="en-US" sz="2000" b="1" kern="1200" dirty="0" smtClean="0">
          <a:solidFill>
            <a:srgbClr val="2B3545"/>
          </a:solidFill>
          <a:latin typeface="Gotham Bold" pitchFamily="50" charset="0"/>
          <a:ea typeface="+mn-ea"/>
          <a:cs typeface="+mn-cs"/>
        </a:defRPr>
      </a:lvl1pPr>
      <a:lvl2pPr marL="746768" indent="-248923" algn="l" defTabSz="995690" rtl="0" eaLnBrk="1" latinLnBrk="0" hangingPunct="1">
        <a:lnSpc>
          <a:spcPct val="90000"/>
        </a:lnSpc>
        <a:spcBef>
          <a:spcPts val="544"/>
        </a:spcBef>
        <a:buFont typeface="Arial" panose="020B0604020202020204" pitchFamily="34" charset="0"/>
        <a:buChar char="•"/>
        <a:defRPr lang="en-US" sz="2600" b="0" kern="1200" dirty="0" smtClean="0">
          <a:solidFill>
            <a:schemeClr val="tx1"/>
          </a:solidFill>
          <a:latin typeface="Abel" pitchFamily="2" charset="0"/>
          <a:ea typeface="+mn-ea"/>
          <a:cs typeface="+mn-cs"/>
        </a:defRPr>
      </a:lvl2pPr>
      <a:lvl3pPr marL="1244613" indent="-248923" algn="l" defTabSz="995690" rtl="0" eaLnBrk="1" latinLnBrk="0" hangingPunct="1">
        <a:lnSpc>
          <a:spcPct val="90000"/>
        </a:lnSpc>
        <a:spcBef>
          <a:spcPts val="544"/>
        </a:spcBef>
        <a:buFont typeface="Arial" panose="020B0604020202020204" pitchFamily="34" charset="0"/>
        <a:buChar char="•"/>
        <a:defRPr sz="2200" b="0" kern="1200">
          <a:solidFill>
            <a:schemeClr val="tx1"/>
          </a:solidFill>
          <a:latin typeface="Abel" pitchFamily="2" charset="0"/>
          <a:ea typeface="+mn-ea"/>
          <a:cs typeface="+mn-cs"/>
        </a:defRPr>
      </a:lvl3pPr>
      <a:lvl4pPr marL="1742458" indent="-248923" algn="l" defTabSz="995690" rtl="0" eaLnBrk="1" latinLnBrk="0" hangingPunct="1">
        <a:lnSpc>
          <a:spcPct val="90000"/>
        </a:lnSpc>
        <a:spcBef>
          <a:spcPts val="544"/>
        </a:spcBef>
        <a:buFont typeface="Arial" panose="020B0604020202020204" pitchFamily="34" charset="0"/>
        <a:buChar char="•"/>
        <a:defRPr sz="2000" b="0" kern="1200">
          <a:solidFill>
            <a:schemeClr val="tx1"/>
          </a:solidFill>
          <a:latin typeface="Abel" pitchFamily="2" charset="0"/>
          <a:ea typeface="+mn-ea"/>
          <a:cs typeface="+mn-cs"/>
        </a:defRPr>
      </a:lvl4pPr>
      <a:lvl5pPr marL="2240303" indent="-248923" algn="l" defTabSz="995690" rtl="0" eaLnBrk="1" latinLnBrk="0" hangingPunct="1">
        <a:lnSpc>
          <a:spcPct val="90000"/>
        </a:lnSpc>
        <a:spcBef>
          <a:spcPts val="544"/>
        </a:spcBef>
        <a:buFont typeface="Arial" panose="020B0604020202020204" pitchFamily="34" charset="0"/>
        <a:buChar char="•"/>
        <a:defRPr sz="2000" b="0" kern="1200">
          <a:solidFill>
            <a:schemeClr val="tx1"/>
          </a:solidFill>
          <a:latin typeface="Abel" pitchFamily="2" charset="0"/>
          <a:ea typeface="+mn-ea"/>
          <a:cs typeface="+mn-cs"/>
        </a:defRPr>
      </a:lvl5pPr>
      <a:lvl6pPr marL="2738148" indent="-248923" algn="l" defTabSz="995690" rtl="0" eaLnBrk="1" latinLnBrk="0" hangingPunct="1">
        <a:lnSpc>
          <a:spcPct val="90000"/>
        </a:lnSpc>
        <a:spcBef>
          <a:spcPts val="544"/>
        </a:spcBef>
        <a:buFont typeface="Arial" panose="020B0604020202020204" pitchFamily="34" charset="0"/>
        <a:buChar char="•"/>
        <a:defRPr sz="2000" kern="1200">
          <a:solidFill>
            <a:schemeClr val="tx1"/>
          </a:solidFill>
          <a:latin typeface="+mn-lt"/>
          <a:ea typeface="+mn-ea"/>
          <a:cs typeface="+mn-cs"/>
        </a:defRPr>
      </a:lvl6pPr>
      <a:lvl7pPr marL="3235993" indent="-248923" algn="l" defTabSz="995690" rtl="0" eaLnBrk="1" latinLnBrk="0" hangingPunct="1">
        <a:lnSpc>
          <a:spcPct val="90000"/>
        </a:lnSpc>
        <a:spcBef>
          <a:spcPts val="544"/>
        </a:spcBef>
        <a:buFont typeface="Arial" panose="020B0604020202020204" pitchFamily="34" charset="0"/>
        <a:buChar char="•"/>
        <a:defRPr sz="2000" kern="1200">
          <a:solidFill>
            <a:schemeClr val="tx1"/>
          </a:solidFill>
          <a:latin typeface="+mn-lt"/>
          <a:ea typeface="+mn-ea"/>
          <a:cs typeface="+mn-cs"/>
        </a:defRPr>
      </a:lvl7pPr>
      <a:lvl8pPr marL="3733838" indent="-248923" algn="l" defTabSz="995690" rtl="0" eaLnBrk="1" latinLnBrk="0" hangingPunct="1">
        <a:lnSpc>
          <a:spcPct val="90000"/>
        </a:lnSpc>
        <a:spcBef>
          <a:spcPts val="544"/>
        </a:spcBef>
        <a:buFont typeface="Arial" panose="020B0604020202020204" pitchFamily="34" charset="0"/>
        <a:buChar char="•"/>
        <a:defRPr sz="2000" kern="1200">
          <a:solidFill>
            <a:schemeClr val="tx1"/>
          </a:solidFill>
          <a:latin typeface="+mn-lt"/>
          <a:ea typeface="+mn-ea"/>
          <a:cs typeface="+mn-cs"/>
        </a:defRPr>
      </a:lvl8pPr>
      <a:lvl9pPr marL="4231683" indent="-248923" algn="l" defTabSz="995690" rtl="0" eaLnBrk="1" latinLnBrk="0" hangingPunct="1">
        <a:lnSpc>
          <a:spcPct val="90000"/>
        </a:lnSpc>
        <a:spcBef>
          <a:spcPts val="544"/>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95690" rtl="0" eaLnBrk="1" latinLnBrk="0" hangingPunct="1">
        <a:defRPr sz="2000" kern="1200">
          <a:solidFill>
            <a:schemeClr val="tx1"/>
          </a:solidFill>
          <a:latin typeface="+mn-lt"/>
          <a:ea typeface="+mn-ea"/>
          <a:cs typeface="+mn-cs"/>
        </a:defRPr>
      </a:lvl1pPr>
      <a:lvl2pPr marL="497845" algn="l" defTabSz="995690" rtl="0" eaLnBrk="1" latinLnBrk="0" hangingPunct="1">
        <a:defRPr sz="2000" kern="1200">
          <a:solidFill>
            <a:schemeClr val="tx1"/>
          </a:solidFill>
          <a:latin typeface="+mn-lt"/>
          <a:ea typeface="+mn-ea"/>
          <a:cs typeface="+mn-cs"/>
        </a:defRPr>
      </a:lvl2pPr>
      <a:lvl3pPr marL="995690" algn="l" defTabSz="995690" rtl="0" eaLnBrk="1" latinLnBrk="0" hangingPunct="1">
        <a:defRPr sz="2000" kern="1200">
          <a:solidFill>
            <a:schemeClr val="tx1"/>
          </a:solidFill>
          <a:latin typeface="+mn-lt"/>
          <a:ea typeface="+mn-ea"/>
          <a:cs typeface="+mn-cs"/>
        </a:defRPr>
      </a:lvl3pPr>
      <a:lvl4pPr marL="1493535" algn="l" defTabSz="995690" rtl="0" eaLnBrk="1" latinLnBrk="0" hangingPunct="1">
        <a:defRPr sz="2000" kern="1200">
          <a:solidFill>
            <a:schemeClr val="tx1"/>
          </a:solidFill>
          <a:latin typeface="+mn-lt"/>
          <a:ea typeface="+mn-ea"/>
          <a:cs typeface="+mn-cs"/>
        </a:defRPr>
      </a:lvl4pPr>
      <a:lvl5pPr marL="1991380" algn="l" defTabSz="995690" rtl="0" eaLnBrk="1" latinLnBrk="0" hangingPunct="1">
        <a:defRPr sz="2000" kern="1200">
          <a:solidFill>
            <a:schemeClr val="tx1"/>
          </a:solidFill>
          <a:latin typeface="+mn-lt"/>
          <a:ea typeface="+mn-ea"/>
          <a:cs typeface="+mn-cs"/>
        </a:defRPr>
      </a:lvl5pPr>
      <a:lvl6pPr marL="2489225" algn="l" defTabSz="995690" rtl="0" eaLnBrk="1" latinLnBrk="0" hangingPunct="1">
        <a:defRPr sz="2000" kern="1200">
          <a:solidFill>
            <a:schemeClr val="tx1"/>
          </a:solidFill>
          <a:latin typeface="+mn-lt"/>
          <a:ea typeface="+mn-ea"/>
          <a:cs typeface="+mn-cs"/>
        </a:defRPr>
      </a:lvl6pPr>
      <a:lvl7pPr marL="2987070" algn="l" defTabSz="995690" rtl="0" eaLnBrk="1" latinLnBrk="0" hangingPunct="1">
        <a:defRPr sz="2000" kern="1200">
          <a:solidFill>
            <a:schemeClr val="tx1"/>
          </a:solidFill>
          <a:latin typeface="+mn-lt"/>
          <a:ea typeface="+mn-ea"/>
          <a:cs typeface="+mn-cs"/>
        </a:defRPr>
      </a:lvl7pPr>
      <a:lvl8pPr marL="3484916" algn="l" defTabSz="995690" rtl="0" eaLnBrk="1" latinLnBrk="0" hangingPunct="1">
        <a:defRPr sz="2000" kern="1200">
          <a:solidFill>
            <a:schemeClr val="tx1"/>
          </a:solidFill>
          <a:latin typeface="+mn-lt"/>
          <a:ea typeface="+mn-ea"/>
          <a:cs typeface="+mn-cs"/>
        </a:defRPr>
      </a:lvl8pPr>
      <a:lvl9pPr marL="3982761" algn="l" defTabSz="995690"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microsoft.com/office/2007/relationships/hdphoto" Target="../media/hdphoto5.wdp"/><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jpeg"/><Relationship Id="rId9"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36.jpeg"/><Relationship Id="rId3" Type="http://schemas.openxmlformats.org/officeDocument/2006/relationships/image" Target="../media/image32.png"/><Relationship Id="rId7" Type="http://schemas.microsoft.com/office/2007/relationships/hdphoto" Target="../media/hdphoto3.wdp"/><Relationship Id="rId12"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34.jpg"/><Relationship Id="rId5" Type="http://schemas.openxmlformats.org/officeDocument/2006/relationships/image" Target="../media/image16.png"/><Relationship Id="rId15" Type="http://schemas.openxmlformats.org/officeDocument/2006/relationships/image" Target="../media/image38.jpeg"/><Relationship Id="rId10" Type="http://schemas.openxmlformats.org/officeDocument/2006/relationships/image" Target="../media/image33.jpeg"/><Relationship Id="rId4" Type="http://schemas.openxmlformats.org/officeDocument/2006/relationships/image" Target="../media/image15.png"/><Relationship Id="rId9" Type="http://schemas.microsoft.com/office/2007/relationships/hdphoto" Target="../media/hdphoto4.wdp"/><Relationship Id="rId1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37.png"/><Relationship Id="rId4" Type="http://schemas.openxmlformats.org/officeDocument/2006/relationships/image" Target="../media/image40.jpeg"/></Relationships>
</file>

<file path=ppt/slides/_rels/slide1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16.pn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48.jpeg"/><Relationship Id="rId3" Type="http://schemas.openxmlformats.org/officeDocument/2006/relationships/image" Target="../media/image45.png"/><Relationship Id="rId7" Type="http://schemas.microsoft.com/office/2007/relationships/hdphoto" Target="../media/hdphoto3.wdp"/><Relationship Id="rId12" Type="http://schemas.openxmlformats.org/officeDocument/2006/relationships/image" Target="../media/image47.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46.png"/><Relationship Id="rId5" Type="http://schemas.openxmlformats.org/officeDocument/2006/relationships/image" Target="../media/image16.png"/><Relationship Id="rId10" Type="http://schemas.openxmlformats.org/officeDocument/2006/relationships/image" Target="../media/image33.jpeg"/><Relationship Id="rId4" Type="http://schemas.openxmlformats.org/officeDocument/2006/relationships/image" Target="../media/image15.png"/><Relationship Id="rId9" Type="http://schemas.microsoft.com/office/2007/relationships/hdphoto" Target="../media/hdphoto4.wdp"/><Relationship Id="rId14" Type="http://schemas.openxmlformats.org/officeDocument/2006/relationships/image" Target="../media/image49.png"/></Relationships>
</file>

<file path=ppt/slides/_rels/slide18.xml.rels><?xml version="1.0" encoding="UTF-8" standalone="yes"?>
<Relationships xmlns="http://schemas.openxmlformats.org/package/2006/relationships"><Relationship Id="rId3" Type="http://schemas.openxmlformats.org/officeDocument/2006/relationships/image" Target="../media/image50.jpeg"/><Relationship Id="rId7" Type="http://schemas.openxmlformats.org/officeDocument/2006/relationships/image" Target="../media/image5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6.png"/><Relationship Id="rId5" Type="http://schemas.openxmlformats.org/officeDocument/2006/relationships/image" Target="../media/image52.png"/><Relationship Id="rId4" Type="http://schemas.openxmlformats.org/officeDocument/2006/relationships/image" Target="../media/image51.jpeg"/></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16.png"/><Relationship Id="rId4" Type="http://schemas.openxmlformats.org/officeDocument/2006/relationships/image" Target="../media/image5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microsoft.com/office/2007/relationships/hdphoto" Target="../media/hdphoto2.wdp"/><Relationship Id="rId5" Type="http://schemas.openxmlformats.org/officeDocument/2006/relationships/image" Target="../media/image9.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9.png"/><Relationship Id="rId3" Type="http://schemas.openxmlformats.org/officeDocument/2006/relationships/image" Target="../media/image10.png"/><Relationship Id="rId7" Type="http://schemas.openxmlformats.org/officeDocument/2006/relationships/image" Target="../media/image14.png"/><Relationship Id="rId12" Type="http://schemas.microsoft.com/office/2007/relationships/hdphoto" Target="../media/hdphoto3.wdp"/><Relationship Id="rId2" Type="http://schemas.openxmlformats.org/officeDocument/2006/relationships/notesSlide" Target="../notesSlides/notesSlide6.xml"/><Relationship Id="rId16" Type="http://schemas.openxmlformats.org/officeDocument/2006/relationships/image" Target="../media/image21.jpeg"/><Relationship Id="rId1" Type="http://schemas.openxmlformats.org/officeDocument/2006/relationships/slideLayout" Target="../slideLayouts/slideLayout1.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0.jpe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ctrTitle"/>
          </p:nvPr>
        </p:nvSpPr>
        <p:spPr>
          <a:xfrm>
            <a:off x="1521691" y="3104093"/>
            <a:ext cx="8020050" cy="1353076"/>
          </a:xfrm>
        </p:spPr>
        <p:txBody>
          <a:bodyPr>
            <a:normAutofit/>
          </a:bodyPr>
          <a:lstStyle/>
          <a:p>
            <a:r>
              <a:rPr lang="fr-FR" sz="3600" dirty="0">
                <a:solidFill>
                  <a:schemeClr val="tx1"/>
                </a:solidFill>
              </a:rPr>
              <a:t>Concepts décoratifs par espaces</a:t>
            </a:r>
            <a:br>
              <a:rPr lang="fr-FR" sz="3600" dirty="0">
                <a:solidFill>
                  <a:schemeClr val="tx1"/>
                </a:solidFill>
              </a:rPr>
            </a:br>
            <a:r>
              <a:rPr lang="fr-FR" sz="3600" dirty="0">
                <a:solidFill>
                  <a:schemeClr val="tx1"/>
                </a:solidFill>
              </a:rPr>
              <a:t>de la CPAM DU RHONE</a:t>
            </a:r>
          </a:p>
        </p:txBody>
      </p:sp>
      <p:sp>
        <p:nvSpPr>
          <p:cNvPr id="5" name="Espace réservé du numéro de diapositive 4"/>
          <p:cNvSpPr>
            <a:spLocks noGrp="1"/>
          </p:cNvSpPr>
          <p:nvPr>
            <p:ph type="sldNum" sz="quarter" idx="12"/>
          </p:nvPr>
        </p:nvSpPr>
        <p:spPr/>
        <p:txBody>
          <a:bodyPr/>
          <a:lstStyle/>
          <a:p>
            <a:fld id="{6ABFC32D-4189-4B4B-8BDC-BDE3282D26F4}" type="slidenum">
              <a:rPr lang="en-US" smtClean="0"/>
              <a:t>1</a:t>
            </a:fld>
            <a:endParaRPr lang="en-US" dirty="0"/>
          </a:p>
        </p:txBody>
      </p:sp>
      <p:pic>
        <p:nvPicPr>
          <p:cNvPr id="7" name="Image 6" descr="ASSURANCE_MALADIE_Logo_RVB_500p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611" y="269292"/>
            <a:ext cx="2086028" cy="78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ZoneTexte 7">
            <a:extLst>
              <a:ext uri="{FF2B5EF4-FFF2-40B4-BE49-F238E27FC236}">
                <a16:creationId xmlns:a16="http://schemas.microsoft.com/office/drawing/2014/main" id="{6F09305D-026C-9627-D33B-E4221ECC6924}"/>
              </a:ext>
            </a:extLst>
          </p:cNvPr>
          <p:cNvSpPr txBox="1"/>
          <p:nvPr/>
        </p:nvSpPr>
        <p:spPr>
          <a:xfrm>
            <a:off x="4539095" y="4774023"/>
            <a:ext cx="2162175" cy="338554"/>
          </a:xfrm>
          <a:prstGeom prst="rect">
            <a:avLst/>
          </a:prstGeom>
          <a:noFill/>
        </p:spPr>
        <p:txBody>
          <a:bodyPr wrap="square" rtlCol="0">
            <a:spAutoFit/>
          </a:bodyPr>
          <a:lstStyle/>
          <a:p>
            <a:pPr algn="ctr"/>
            <a:r>
              <a:rPr lang="fr-FR" sz="1600" dirty="0">
                <a:latin typeface="Abel" panose="02000506030000020004" pitchFamily="2" charset="0"/>
              </a:rPr>
              <a:t>07/10/2025</a:t>
            </a:r>
          </a:p>
        </p:txBody>
      </p:sp>
      <p:pic>
        <p:nvPicPr>
          <p:cNvPr id="9" name="Picture 7" descr="C:\Users\laetb\OneDrive\Images\logo\LOGO V1\WEB\LOGO_v1 fd bleu.png">
            <a:extLst>
              <a:ext uri="{FF2B5EF4-FFF2-40B4-BE49-F238E27FC236}">
                <a16:creationId xmlns:a16="http://schemas.microsoft.com/office/drawing/2014/main" id="{5E7FE544-D56F-1BD0-5C5E-DDDA39D91A8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02690" y="570041"/>
            <a:ext cx="905817" cy="871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8301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770B1DAC-54B2-9248-6DB4-89010E250A82}"/>
            </a:ext>
          </a:extLst>
        </p:cNvPr>
        <p:cNvGrpSpPr/>
        <p:nvPr/>
      </p:nvGrpSpPr>
      <p:grpSpPr bwMode="auto">
        <a:xfrm>
          <a:off x="0" y="0"/>
          <a:ext cx="0" cy="0"/>
          <a:chOff x="0" y="0"/>
          <a:chExt cx="0" cy="0"/>
        </a:xfrm>
      </p:grpSpPr>
      <p:pic>
        <p:nvPicPr>
          <p:cNvPr id="9" name="Image 8">
            <a:extLst>
              <a:ext uri="{FF2B5EF4-FFF2-40B4-BE49-F238E27FC236}">
                <a16:creationId xmlns:a16="http://schemas.microsoft.com/office/drawing/2014/main" id="{0661E1D3-6B57-A9CB-A756-7C65D941656A}"/>
              </a:ext>
            </a:extLst>
          </p:cNvPr>
          <p:cNvPicPr>
            <a:picLocks noChangeAspect="1"/>
          </p:cNvPicPr>
          <p:nvPr/>
        </p:nvPicPr>
        <p:blipFill>
          <a:blip r:embed="rId3"/>
          <a:stretch>
            <a:fillRect/>
          </a:stretch>
        </p:blipFill>
        <p:spPr bwMode="auto">
          <a:xfrm>
            <a:off x="6315278" y="879030"/>
            <a:ext cx="3698226" cy="1794898"/>
          </a:xfrm>
          <a:prstGeom prst="rect">
            <a:avLst/>
          </a:prstGeom>
        </p:spPr>
      </p:pic>
      <p:sp>
        <p:nvSpPr>
          <p:cNvPr id="1322705959" name="Espace réservé du numéro de diapositive 4">
            <a:extLst>
              <a:ext uri="{FF2B5EF4-FFF2-40B4-BE49-F238E27FC236}">
                <a16:creationId xmlns:a16="http://schemas.microsoft.com/office/drawing/2014/main" id="{EAF8FBA7-6057-C7E8-3C81-A75A341B46FB}"/>
              </a:ext>
            </a:extLst>
          </p:cNvPr>
          <p:cNvSpPr>
            <a:spLocks noGrp="1"/>
          </p:cNvSpPr>
          <p:nvPr>
            <p:ph type="sldNum" sz="quarter" idx="12"/>
          </p:nvPr>
        </p:nvSpPr>
        <p:spPr bwMode="auto"/>
        <p:txBody>
          <a:bodyPr/>
          <a:lstStyle/>
          <a:p>
            <a:pPr>
              <a:defRPr/>
            </a:pPr>
            <a:fld id="{6ABFC32D-4189-4B4B-8BDC-BDE3282D26F4}" type="slidenum">
              <a:rPr lang="en-US"/>
              <a:t>10</a:t>
            </a:fld>
            <a:endParaRPr lang="en-US"/>
          </a:p>
        </p:txBody>
      </p:sp>
      <p:sp>
        <p:nvSpPr>
          <p:cNvPr id="27" name="Forme libre : forme 26">
            <a:extLst>
              <a:ext uri="{FF2B5EF4-FFF2-40B4-BE49-F238E27FC236}">
                <a16:creationId xmlns:a16="http://schemas.microsoft.com/office/drawing/2014/main" id="{12184C5B-F13A-3BF8-F32F-308823A0BE1A}"/>
              </a:ext>
            </a:extLst>
          </p:cNvPr>
          <p:cNvSpPr/>
          <p:nvPr/>
        </p:nvSpPr>
        <p:spPr>
          <a:xfrm>
            <a:off x="3618689" y="1595336"/>
            <a:ext cx="437745" cy="554477"/>
          </a:xfrm>
          <a:custGeom>
            <a:avLst/>
            <a:gdLst>
              <a:gd name="connsiteX0" fmla="*/ 9728 w 437745"/>
              <a:gd name="connsiteY0" fmla="*/ 48638 h 554477"/>
              <a:gd name="connsiteX1" fmla="*/ 437745 w 437745"/>
              <a:gd name="connsiteY1" fmla="*/ 0 h 554477"/>
              <a:gd name="connsiteX2" fmla="*/ 428017 w 437745"/>
              <a:gd name="connsiteY2" fmla="*/ 466928 h 554477"/>
              <a:gd name="connsiteX3" fmla="*/ 0 w 437745"/>
              <a:gd name="connsiteY3" fmla="*/ 554477 h 554477"/>
              <a:gd name="connsiteX4" fmla="*/ 9728 w 437745"/>
              <a:gd name="connsiteY4" fmla="*/ 48638 h 554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745" h="554477">
                <a:moveTo>
                  <a:pt x="9728" y="48638"/>
                </a:moveTo>
                <a:lnTo>
                  <a:pt x="437745" y="0"/>
                </a:lnTo>
                <a:lnTo>
                  <a:pt x="428017" y="466928"/>
                </a:lnTo>
                <a:lnTo>
                  <a:pt x="0" y="554477"/>
                </a:lnTo>
                <a:lnTo>
                  <a:pt x="9728" y="48638"/>
                </a:lnTo>
                <a:close/>
              </a:path>
            </a:pathLst>
          </a:cu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Rectangle 12">
            <a:extLst>
              <a:ext uri="{FF2B5EF4-FFF2-40B4-BE49-F238E27FC236}">
                <a16:creationId xmlns:a16="http://schemas.microsoft.com/office/drawing/2014/main" id="{C66AE325-A1C2-2500-A494-1F50E87C9057}"/>
              </a:ext>
            </a:extLst>
          </p:cNvPr>
          <p:cNvSpPr/>
          <p:nvPr/>
        </p:nvSpPr>
        <p:spPr bwMode="auto">
          <a:xfrm>
            <a:off x="0" y="333980"/>
            <a:ext cx="416560" cy="863599"/>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8" name="ZoneTexte 4">
            <a:extLst>
              <a:ext uri="{FF2B5EF4-FFF2-40B4-BE49-F238E27FC236}">
                <a16:creationId xmlns:a16="http://schemas.microsoft.com/office/drawing/2014/main" id="{DA578AC9-4ABA-AF89-52D1-2848C552422E}"/>
              </a:ext>
            </a:extLst>
          </p:cNvPr>
          <p:cNvSpPr txBox="1"/>
          <p:nvPr/>
        </p:nvSpPr>
        <p:spPr bwMode="auto">
          <a:xfrm>
            <a:off x="530746" y="352057"/>
            <a:ext cx="1969727" cy="461665"/>
          </a:xfrm>
          <a:prstGeom prst="rect">
            <a:avLst/>
          </a:prstGeom>
          <a:noFill/>
        </p:spPr>
        <p:txBody>
          <a:bodyPr wrap="square" rtlCol="0">
            <a:spAutoFit/>
          </a:bodyPr>
          <a:lstStyle/>
          <a:p>
            <a:pPr>
              <a:defRPr/>
            </a:pPr>
            <a:r>
              <a:rPr lang="fr-FR" sz="2400" dirty="0">
                <a:latin typeface="Abel"/>
              </a:rPr>
              <a:t>PACK </a:t>
            </a:r>
            <a:r>
              <a:rPr lang="fr-FR" sz="2400" b="1" dirty="0">
                <a:latin typeface="Abel"/>
              </a:rPr>
              <a:t>1</a:t>
            </a:r>
            <a:endParaRPr sz="3600" b="1" dirty="0"/>
          </a:p>
        </p:txBody>
      </p:sp>
      <p:pic>
        <p:nvPicPr>
          <p:cNvPr id="11" name="Image 10">
            <a:extLst>
              <a:ext uri="{FF2B5EF4-FFF2-40B4-BE49-F238E27FC236}">
                <a16:creationId xmlns:a16="http://schemas.microsoft.com/office/drawing/2014/main" id="{99B62028-458A-0CF7-C523-C45E10B999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746" y="879029"/>
            <a:ext cx="5589027" cy="3143828"/>
          </a:xfrm>
          <a:prstGeom prst="rect">
            <a:avLst/>
          </a:prstGeom>
        </p:spPr>
      </p:pic>
      <p:pic>
        <p:nvPicPr>
          <p:cNvPr id="14" name="Image 13">
            <a:extLst>
              <a:ext uri="{FF2B5EF4-FFF2-40B4-BE49-F238E27FC236}">
                <a16:creationId xmlns:a16="http://schemas.microsoft.com/office/drawing/2014/main" id="{19BC0E6B-44C7-2943-5381-10C99D87EA5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25552" y="4088164"/>
            <a:ext cx="5703213" cy="3208058"/>
          </a:xfrm>
          <a:prstGeom prst="rect">
            <a:avLst/>
          </a:prstGeom>
        </p:spPr>
      </p:pic>
      <p:sp>
        <p:nvSpPr>
          <p:cNvPr id="2" name="ZoneTexte 1">
            <a:extLst>
              <a:ext uri="{FF2B5EF4-FFF2-40B4-BE49-F238E27FC236}">
                <a16:creationId xmlns:a16="http://schemas.microsoft.com/office/drawing/2014/main" id="{DB2C676F-56D1-AF7F-4450-A26FE2B15A1C}"/>
              </a:ext>
            </a:extLst>
          </p:cNvPr>
          <p:cNvSpPr txBox="1"/>
          <p:nvPr/>
        </p:nvSpPr>
        <p:spPr bwMode="auto">
          <a:xfrm>
            <a:off x="6315278" y="2739235"/>
            <a:ext cx="3330626" cy="430887"/>
          </a:xfrm>
          <a:prstGeom prst="rect">
            <a:avLst/>
          </a:prstGeom>
          <a:noFill/>
        </p:spPr>
        <p:txBody>
          <a:bodyPr wrap="square" rtlCol="0">
            <a:spAutoFit/>
          </a:bodyPr>
          <a:lstStyle/>
          <a:p>
            <a:r>
              <a:rPr lang="fr-FR" sz="1100" dirty="0">
                <a:latin typeface="Abel" panose="02000506030000020004" pitchFamily="2" charset="0"/>
              </a:rPr>
              <a:t>Option de personnalisation de l’espace avec des images, photos ou avatars suspendus à l’entrée</a:t>
            </a:r>
            <a:endParaRPr lang="fr-FR" sz="1100" b="1" dirty="0">
              <a:latin typeface="Abel" panose="02000506030000020004" pitchFamily="2" charset="0"/>
            </a:endParaRPr>
          </a:p>
        </p:txBody>
      </p:sp>
      <p:sp>
        <p:nvSpPr>
          <p:cNvPr id="4" name="Forme libre : forme 3">
            <a:extLst>
              <a:ext uri="{FF2B5EF4-FFF2-40B4-BE49-F238E27FC236}">
                <a16:creationId xmlns:a16="http://schemas.microsoft.com/office/drawing/2014/main" id="{5F1A633D-7863-8972-29E5-ACC1445D906F}"/>
              </a:ext>
            </a:extLst>
          </p:cNvPr>
          <p:cNvSpPr/>
          <p:nvPr/>
        </p:nvSpPr>
        <p:spPr>
          <a:xfrm>
            <a:off x="4551218" y="3488620"/>
            <a:ext cx="4765964" cy="1318907"/>
          </a:xfrm>
          <a:custGeom>
            <a:avLst/>
            <a:gdLst>
              <a:gd name="connsiteX0" fmla="*/ 0 w 4765964"/>
              <a:gd name="connsiteY0" fmla="*/ 1305053 h 1318907"/>
              <a:gd name="connsiteX1" fmla="*/ 3027218 w 4765964"/>
              <a:gd name="connsiteY1" fmla="*/ 196689 h 1318907"/>
              <a:gd name="connsiteX2" fmla="*/ 4135582 w 4765964"/>
              <a:gd name="connsiteY2" fmla="*/ 106635 h 1318907"/>
              <a:gd name="connsiteX3" fmla="*/ 4765964 w 4765964"/>
              <a:gd name="connsiteY3" fmla="*/ 1318907 h 1318907"/>
            </a:gdLst>
            <a:ahLst/>
            <a:cxnLst>
              <a:cxn ang="0">
                <a:pos x="connsiteX0" y="connsiteY0"/>
              </a:cxn>
              <a:cxn ang="0">
                <a:pos x="connsiteX1" y="connsiteY1"/>
              </a:cxn>
              <a:cxn ang="0">
                <a:pos x="connsiteX2" y="connsiteY2"/>
              </a:cxn>
              <a:cxn ang="0">
                <a:pos x="connsiteX3" y="connsiteY3"/>
              </a:cxn>
            </a:cxnLst>
            <a:rect l="l" t="t" r="r" b="b"/>
            <a:pathLst>
              <a:path w="4765964" h="1318907">
                <a:moveTo>
                  <a:pt x="0" y="1305053"/>
                </a:moveTo>
                <a:cubicBezTo>
                  <a:pt x="1168977" y="850739"/>
                  <a:pt x="2337954" y="396425"/>
                  <a:pt x="3027218" y="196689"/>
                </a:cubicBezTo>
                <a:cubicBezTo>
                  <a:pt x="3716482" y="-3047"/>
                  <a:pt x="3845791" y="-80401"/>
                  <a:pt x="4135582" y="106635"/>
                </a:cubicBezTo>
                <a:cubicBezTo>
                  <a:pt x="4425373" y="293671"/>
                  <a:pt x="4595668" y="806289"/>
                  <a:pt x="4765964" y="1318907"/>
                </a:cubicBezTo>
              </a:path>
            </a:pathLst>
          </a:custGeom>
          <a:ln>
            <a:headEnd type="arrow" w="med" len="med"/>
            <a:tailEnd type="arrow" w="med" len="med"/>
          </a:ln>
        </p:spPr>
        <p:style>
          <a:lnRef idx="1">
            <a:schemeClr val="dk1"/>
          </a:lnRef>
          <a:fillRef idx="0">
            <a:schemeClr val="dk1"/>
          </a:fillRef>
          <a:effectRef idx="0">
            <a:schemeClr val="dk1"/>
          </a:effectRef>
          <a:fontRef idx="minor">
            <a:schemeClr val="tx1"/>
          </a:fontRef>
        </p:style>
        <p:txBody>
          <a:bodyPr rtlCol="0" anchor="ctr"/>
          <a:lstStyle/>
          <a:p>
            <a:pPr algn="ctr"/>
            <a:endParaRPr lang="fr-FR"/>
          </a:p>
        </p:txBody>
      </p:sp>
      <p:sp>
        <p:nvSpPr>
          <p:cNvPr id="5" name="ZoneTexte 4">
            <a:extLst>
              <a:ext uri="{FF2B5EF4-FFF2-40B4-BE49-F238E27FC236}">
                <a16:creationId xmlns:a16="http://schemas.microsoft.com/office/drawing/2014/main" id="{81EDF780-6144-46E9-40F3-DC5652E069FB}"/>
              </a:ext>
            </a:extLst>
          </p:cNvPr>
          <p:cNvSpPr txBox="1"/>
          <p:nvPr/>
        </p:nvSpPr>
        <p:spPr bwMode="auto">
          <a:xfrm>
            <a:off x="9004603" y="3212987"/>
            <a:ext cx="1538706" cy="620712"/>
          </a:xfrm>
          <a:prstGeom prst="rect">
            <a:avLst/>
          </a:prstGeom>
          <a:noFill/>
        </p:spPr>
        <p:txBody>
          <a:bodyPr wrap="square" rtlCol="0">
            <a:spAutoFit/>
          </a:bodyPr>
          <a:lstStyle/>
          <a:p>
            <a:r>
              <a:rPr lang="fr-FR" sz="1100" dirty="0">
                <a:latin typeface="Abel" panose="02000506030000020004" pitchFamily="2" charset="0"/>
              </a:rPr>
              <a:t>Peinture kaki sur mur entrée et fond de plateau de travail</a:t>
            </a:r>
            <a:endParaRPr lang="fr-FR" sz="1100" b="1" dirty="0">
              <a:latin typeface="Abel" panose="02000506030000020004" pitchFamily="2" charset="0"/>
            </a:endParaRPr>
          </a:p>
        </p:txBody>
      </p:sp>
      <p:pic>
        <p:nvPicPr>
          <p:cNvPr id="6" name="Image 5">
            <a:extLst>
              <a:ext uri="{FF2B5EF4-FFF2-40B4-BE49-F238E27FC236}">
                <a16:creationId xmlns:a16="http://schemas.microsoft.com/office/drawing/2014/main" id="{866027FC-9059-8578-36BE-4D4026F719B1}"/>
              </a:ext>
            </a:extLst>
          </p:cNvPr>
          <p:cNvPicPr>
            <a:picLocks noChangeAspect="1"/>
          </p:cNvPicPr>
          <p:nvPr/>
        </p:nvPicPr>
        <p:blipFill>
          <a:blip r:embed="rId6" cstate="print">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val="0"/>
              </a:ext>
            </a:extLst>
          </a:blip>
          <a:stretch>
            <a:fillRect/>
          </a:stretch>
        </p:blipFill>
        <p:spPr bwMode="auto">
          <a:xfrm>
            <a:off x="9734717" y="3678025"/>
            <a:ext cx="808592" cy="940096"/>
          </a:xfrm>
          <a:prstGeom prst="rect">
            <a:avLst/>
          </a:prstGeom>
        </p:spPr>
      </p:pic>
      <p:pic>
        <p:nvPicPr>
          <p:cNvPr id="7" name="Picture 8">
            <a:extLst>
              <a:ext uri="{FF2B5EF4-FFF2-40B4-BE49-F238E27FC236}">
                <a16:creationId xmlns:a16="http://schemas.microsoft.com/office/drawing/2014/main" id="{BD6ACCDD-FA1B-1C40-F64C-3957FA53337E}"/>
              </a:ext>
            </a:extLst>
          </p:cNvPr>
          <p:cNvPicPr>
            <a:picLocks noChangeAspect="1" noChangeArrowheads="1"/>
          </p:cNvPicPr>
          <p:nvPr/>
        </p:nvPicPr>
        <p:blipFill>
          <a:blip r:embed="rId8"/>
          <a:srcRect r="43699" b="48005"/>
          <a:stretch/>
        </p:blipFill>
        <p:spPr bwMode="auto">
          <a:xfrm>
            <a:off x="530746" y="4251519"/>
            <a:ext cx="852760" cy="953533"/>
          </a:xfrm>
          <a:prstGeom prst="rect">
            <a:avLst/>
          </a:prstGeom>
          <a:noFill/>
        </p:spPr>
      </p:pic>
      <p:pic>
        <p:nvPicPr>
          <p:cNvPr id="8" name="Picture 9">
            <a:extLst>
              <a:ext uri="{FF2B5EF4-FFF2-40B4-BE49-F238E27FC236}">
                <a16:creationId xmlns:a16="http://schemas.microsoft.com/office/drawing/2014/main" id="{4B0E14D0-3A26-D392-3295-41643B5696DC}"/>
              </a:ext>
            </a:extLst>
          </p:cNvPr>
          <p:cNvPicPr>
            <a:picLocks noChangeAspect="1" noChangeArrowheads="1"/>
          </p:cNvPicPr>
          <p:nvPr/>
        </p:nvPicPr>
        <p:blipFill>
          <a:blip r:embed="rId9"/>
          <a:srcRect l="13206" t="2008" r="32904" b="58125"/>
          <a:stretch/>
        </p:blipFill>
        <p:spPr bwMode="auto">
          <a:xfrm>
            <a:off x="1162460" y="4618121"/>
            <a:ext cx="816228" cy="947873"/>
          </a:xfrm>
          <a:prstGeom prst="rect">
            <a:avLst/>
          </a:prstGeom>
          <a:noFill/>
        </p:spPr>
      </p:pic>
      <p:sp>
        <p:nvSpPr>
          <p:cNvPr id="10" name="ZoneTexte 9">
            <a:extLst>
              <a:ext uri="{FF2B5EF4-FFF2-40B4-BE49-F238E27FC236}">
                <a16:creationId xmlns:a16="http://schemas.microsoft.com/office/drawing/2014/main" id="{479F4C91-C8D8-B4BB-4F6A-F3C3D3F6276D}"/>
              </a:ext>
            </a:extLst>
          </p:cNvPr>
          <p:cNvSpPr txBox="1"/>
          <p:nvPr/>
        </p:nvSpPr>
        <p:spPr bwMode="auto">
          <a:xfrm>
            <a:off x="1064635" y="5692193"/>
            <a:ext cx="1538706" cy="261610"/>
          </a:xfrm>
          <a:prstGeom prst="rect">
            <a:avLst/>
          </a:prstGeom>
          <a:noFill/>
        </p:spPr>
        <p:txBody>
          <a:bodyPr wrap="square" rtlCol="0">
            <a:spAutoFit/>
          </a:bodyPr>
          <a:lstStyle/>
          <a:p>
            <a:r>
              <a:rPr lang="fr-FR" sz="1100" dirty="0">
                <a:latin typeface="Abel" panose="02000506030000020004" pitchFamily="2" charset="0"/>
              </a:rPr>
              <a:t>Peinture des poteaux</a:t>
            </a:r>
            <a:endParaRPr lang="fr-FR" sz="1100" b="1" dirty="0">
              <a:latin typeface="Abel" panose="02000506030000020004" pitchFamily="2" charset="0"/>
            </a:endParaRPr>
          </a:p>
        </p:txBody>
      </p:sp>
    </p:spTree>
    <p:extLst>
      <p:ext uri="{BB962C8B-B14F-4D97-AF65-F5344CB8AC3E}">
        <p14:creationId xmlns:p14="http://schemas.microsoft.com/office/powerpoint/2010/main" val="36906022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C355214A-0386-E677-3204-78EB0F9DA2FA}"/>
            </a:ext>
          </a:extLst>
        </p:cNvPr>
        <p:cNvGrpSpPr/>
        <p:nvPr/>
      </p:nvGrpSpPr>
      <p:grpSpPr bwMode="auto">
        <a:xfrm>
          <a:off x="0" y="0"/>
          <a:ext cx="0" cy="0"/>
          <a:chOff x="0" y="0"/>
          <a:chExt cx="0" cy="0"/>
        </a:xfrm>
      </p:grpSpPr>
      <p:pic>
        <p:nvPicPr>
          <p:cNvPr id="10" name="Image 9">
            <a:extLst>
              <a:ext uri="{FF2B5EF4-FFF2-40B4-BE49-F238E27FC236}">
                <a16:creationId xmlns:a16="http://schemas.microsoft.com/office/drawing/2014/main" id="{CC6BEDCF-CCCB-539A-A2EA-D0EC68E3C5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49982" y="4143581"/>
            <a:ext cx="5703213" cy="3208057"/>
          </a:xfrm>
          <a:prstGeom prst="rect">
            <a:avLst/>
          </a:prstGeom>
        </p:spPr>
      </p:pic>
      <p:sp>
        <p:nvSpPr>
          <p:cNvPr id="1322705959" name="Espace réservé du numéro de diapositive 4">
            <a:extLst>
              <a:ext uri="{FF2B5EF4-FFF2-40B4-BE49-F238E27FC236}">
                <a16:creationId xmlns:a16="http://schemas.microsoft.com/office/drawing/2014/main" id="{69BA47B5-99BC-0A85-9009-398B21696ED6}"/>
              </a:ext>
            </a:extLst>
          </p:cNvPr>
          <p:cNvSpPr>
            <a:spLocks noGrp="1"/>
          </p:cNvSpPr>
          <p:nvPr>
            <p:ph type="sldNum" sz="quarter" idx="12"/>
          </p:nvPr>
        </p:nvSpPr>
        <p:spPr bwMode="auto"/>
        <p:txBody>
          <a:bodyPr/>
          <a:lstStyle/>
          <a:p>
            <a:pPr>
              <a:defRPr/>
            </a:pPr>
            <a:fld id="{6ABFC32D-4189-4B4B-8BDC-BDE3282D26F4}" type="slidenum">
              <a:rPr lang="en-US"/>
              <a:t>11</a:t>
            </a:fld>
            <a:endParaRPr lang="en-US"/>
          </a:p>
        </p:txBody>
      </p:sp>
      <p:sp>
        <p:nvSpPr>
          <p:cNvPr id="27" name="Forme libre : forme 26">
            <a:extLst>
              <a:ext uri="{FF2B5EF4-FFF2-40B4-BE49-F238E27FC236}">
                <a16:creationId xmlns:a16="http://schemas.microsoft.com/office/drawing/2014/main" id="{70C47FA4-A946-F37D-3484-DAEFE3976E78}"/>
              </a:ext>
            </a:extLst>
          </p:cNvPr>
          <p:cNvSpPr/>
          <p:nvPr/>
        </p:nvSpPr>
        <p:spPr>
          <a:xfrm>
            <a:off x="3618689" y="1595336"/>
            <a:ext cx="437745" cy="554477"/>
          </a:xfrm>
          <a:custGeom>
            <a:avLst/>
            <a:gdLst>
              <a:gd name="connsiteX0" fmla="*/ 9728 w 437745"/>
              <a:gd name="connsiteY0" fmla="*/ 48638 h 554477"/>
              <a:gd name="connsiteX1" fmla="*/ 437745 w 437745"/>
              <a:gd name="connsiteY1" fmla="*/ 0 h 554477"/>
              <a:gd name="connsiteX2" fmla="*/ 428017 w 437745"/>
              <a:gd name="connsiteY2" fmla="*/ 466928 h 554477"/>
              <a:gd name="connsiteX3" fmla="*/ 0 w 437745"/>
              <a:gd name="connsiteY3" fmla="*/ 554477 h 554477"/>
              <a:gd name="connsiteX4" fmla="*/ 9728 w 437745"/>
              <a:gd name="connsiteY4" fmla="*/ 48638 h 554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745" h="554477">
                <a:moveTo>
                  <a:pt x="9728" y="48638"/>
                </a:moveTo>
                <a:lnTo>
                  <a:pt x="437745" y="0"/>
                </a:lnTo>
                <a:lnTo>
                  <a:pt x="428017" y="466928"/>
                </a:lnTo>
                <a:lnTo>
                  <a:pt x="0" y="554477"/>
                </a:lnTo>
                <a:lnTo>
                  <a:pt x="9728" y="48638"/>
                </a:lnTo>
                <a:close/>
              </a:path>
            </a:pathLst>
          </a:cu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Rectangle 12">
            <a:extLst>
              <a:ext uri="{FF2B5EF4-FFF2-40B4-BE49-F238E27FC236}">
                <a16:creationId xmlns:a16="http://schemas.microsoft.com/office/drawing/2014/main" id="{BAE513BD-3174-FEAC-9E91-AABEA376192F}"/>
              </a:ext>
            </a:extLst>
          </p:cNvPr>
          <p:cNvSpPr/>
          <p:nvPr/>
        </p:nvSpPr>
        <p:spPr bwMode="auto">
          <a:xfrm>
            <a:off x="0" y="333980"/>
            <a:ext cx="416560" cy="863599"/>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8" name="ZoneTexte 4">
            <a:extLst>
              <a:ext uri="{FF2B5EF4-FFF2-40B4-BE49-F238E27FC236}">
                <a16:creationId xmlns:a16="http://schemas.microsoft.com/office/drawing/2014/main" id="{FC7F1179-BAAD-480D-C253-282ECDEE480E}"/>
              </a:ext>
            </a:extLst>
          </p:cNvPr>
          <p:cNvSpPr txBox="1"/>
          <p:nvPr/>
        </p:nvSpPr>
        <p:spPr bwMode="auto">
          <a:xfrm>
            <a:off x="530746" y="352057"/>
            <a:ext cx="1969727" cy="461665"/>
          </a:xfrm>
          <a:prstGeom prst="rect">
            <a:avLst/>
          </a:prstGeom>
          <a:noFill/>
        </p:spPr>
        <p:txBody>
          <a:bodyPr wrap="square" rtlCol="0">
            <a:spAutoFit/>
          </a:bodyPr>
          <a:lstStyle/>
          <a:p>
            <a:pPr>
              <a:defRPr/>
            </a:pPr>
            <a:r>
              <a:rPr lang="fr-FR" sz="2400" dirty="0">
                <a:latin typeface="Abel"/>
              </a:rPr>
              <a:t>PACK </a:t>
            </a:r>
            <a:r>
              <a:rPr lang="fr-FR" sz="2400" b="1" dirty="0">
                <a:latin typeface="Abel"/>
              </a:rPr>
              <a:t>1</a:t>
            </a:r>
            <a:endParaRPr sz="3600" b="1" dirty="0"/>
          </a:p>
        </p:txBody>
      </p:sp>
      <p:pic>
        <p:nvPicPr>
          <p:cNvPr id="5" name="Image 4">
            <a:extLst>
              <a:ext uri="{FF2B5EF4-FFF2-40B4-BE49-F238E27FC236}">
                <a16:creationId xmlns:a16="http://schemas.microsoft.com/office/drawing/2014/main" id="{A3D81617-B8F8-83F8-D833-B40893103F53}"/>
              </a:ext>
            </a:extLst>
          </p:cNvPr>
          <p:cNvPicPr>
            <a:picLocks noChangeAspect="1"/>
          </p:cNvPicPr>
          <p:nvPr/>
        </p:nvPicPr>
        <p:blipFill>
          <a:blip r:embed="rId4"/>
          <a:srcRect l="-1791" r="12370"/>
          <a:stretch>
            <a:fillRect/>
          </a:stretch>
        </p:blipFill>
        <p:spPr bwMode="auto">
          <a:xfrm>
            <a:off x="416560" y="842841"/>
            <a:ext cx="5703213" cy="3130803"/>
          </a:xfrm>
          <a:prstGeom prst="rect">
            <a:avLst/>
          </a:prstGeom>
        </p:spPr>
      </p:pic>
      <p:pic>
        <p:nvPicPr>
          <p:cNvPr id="2" name="Picture 11">
            <a:extLst>
              <a:ext uri="{FF2B5EF4-FFF2-40B4-BE49-F238E27FC236}">
                <a16:creationId xmlns:a16="http://schemas.microsoft.com/office/drawing/2014/main" id="{E75204A7-F430-E526-3F56-93FF1D62B9AA}"/>
              </a:ext>
            </a:extLst>
          </p:cNvPr>
          <p:cNvPicPr>
            <a:picLocks noChangeAspect="1" noChangeArrowheads="1"/>
          </p:cNvPicPr>
          <p:nvPr/>
        </p:nvPicPr>
        <p:blipFill>
          <a:blip r:embed="rId5"/>
          <a:stretch/>
        </p:blipFill>
        <p:spPr bwMode="auto">
          <a:xfrm>
            <a:off x="6405803" y="813722"/>
            <a:ext cx="852760" cy="949910"/>
          </a:xfrm>
          <a:prstGeom prst="rect">
            <a:avLst/>
          </a:prstGeom>
          <a:noFill/>
        </p:spPr>
      </p:pic>
      <p:pic>
        <p:nvPicPr>
          <p:cNvPr id="3" name="Picture 12">
            <a:extLst>
              <a:ext uri="{FF2B5EF4-FFF2-40B4-BE49-F238E27FC236}">
                <a16:creationId xmlns:a16="http://schemas.microsoft.com/office/drawing/2014/main" id="{86A74A0A-2F53-6A3A-BE41-146620EB0362}"/>
              </a:ext>
            </a:extLst>
          </p:cNvPr>
          <p:cNvPicPr>
            <a:picLocks noChangeAspect="1" noChangeArrowheads="1"/>
          </p:cNvPicPr>
          <p:nvPr/>
        </p:nvPicPr>
        <p:blipFill>
          <a:blip r:embed="rId6"/>
          <a:stretch/>
        </p:blipFill>
        <p:spPr bwMode="auto">
          <a:xfrm>
            <a:off x="7258563" y="813722"/>
            <a:ext cx="852760" cy="949910"/>
          </a:xfrm>
          <a:prstGeom prst="rect">
            <a:avLst/>
          </a:prstGeom>
          <a:noFill/>
        </p:spPr>
      </p:pic>
      <p:pic>
        <p:nvPicPr>
          <p:cNvPr id="4" name="Picture 20">
            <a:extLst>
              <a:ext uri="{FF2B5EF4-FFF2-40B4-BE49-F238E27FC236}">
                <a16:creationId xmlns:a16="http://schemas.microsoft.com/office/drawing/2014/main" id="{DB65EEEC-0691-9920-94CA-C1F9EB46C39C}"/>
              </a:ext>
            </a:extLst>
          </p:cNvPr>
          <p:cNvPicPr>
            <a:picLocks noChangeAspect="1" noChangeArrowheads="1"/>
          </p:cNvPicPr>
          <p:nvPr/>
        </p:nvPicPr>
        <p:blipFill>
          <a:blip r:embed="rId7"/>
          <a:stretch/>
        </p:blipFill>
        <p:spPr bwMode="auto">
          <a:xfrm>
            <a:off x="7010570" y="1228292"/>
            <a:ext cx="836569" cy="944513"/>
          </a:xfrm>
          <a:prstGeom prst="rect">
            <a:avLst/>
          </a:prstGeom>
          <a:noFill/>
        </p:spPr>
      </p:pic>
      <p:sp>
        <p:nvSpPr>
          <p:cNvPr id="6" name="ZoneTexte 5">
            <a:extLst>
              <a:ext uri="{FF2B5EF4-FFF2-40B4-BE49-F238E27FC236}">
                <a16:creationId xmlns:a16="http://schemas.microsoft.com/office/drawing/2014/main" id="{62B7DBE9-8A12-3CE3-5E7D-9C3340B03FAE}"/>
              </a:ext>
            </a:extLst>
          </p:cNvPr>
          <p:cNvSpPr txBox="1"/>
          <p:nvPr/>
        </p:nvSpPr>
        <p:spPr bwMode="auto">
          <a:xfrm>
            <a:off x="8149360" y="797405"/>
            <a:ext cx="1316759" cy="430887"/>
          </a:xfrm>
          <a:prstGeom prst="rect">
            <a:avLst/>
          </a:prstGeom>
          <a:noFill/>
        </p:spPr>
        <p:txBody>
          <a:bodyPr wrap="square" rtlCol="0">
            <a:spAutoFit/>
          </a:bodyPr>
          <a:lstStyle/>
          <a:p>
            <a:r>
              <a:rPr lang="fr-FR" sz="1100" dirty="0">
                <a:latin typeface="Abel" panose="02000506030000020004" pitchFamily="2" charset="0"/>
              </a:rPr>
              <a:t>Dalles textiles devant SDR</a:t>
            </a:r>
            <a:endParaRPr lang="fr-FR" sz="1100" b="1" dirty="0">
              <a:latin typeface="Abel" panose="02000506030000020004" pitchFamily="2" charset="0"/>
            </a:endParaRPr>
          </a:p>
        </p:txBody>
      </p:sp>
      <p:sp>
        <p:nvSpPr>
          <p:cNvPr id="7" name="ZoneTexte 6">
            <a:extLst>
              <a:ext uri="{FF2B5EF4-FFF2-40B4-BE49-F238E27FC236}">
                <a16:creationId xmlns:a16="http://schemas.microsoft.com/office/drawing/2014/main" id="{B6A23BD1-A984-10A5-A6F9-529FAE5651A0}"/>
              </a:ext>
            </a:extLst>
          </p:cNvPr>
          <p:cNvSpPr txBox="1"/>
          <p:nvPr/>
        </p:nvSpPr>
        <p:spPr bwMode="auto">
          <a:xfrm>
            <a:off x="2609786" y="6489672"/>
            <a:ext cx="1316759" cy="430887"/>
          </a:xfrm>
          <a:prstGeom prst="rect">
            <a:avLst/>
          </a:prstGeom>
          <a:noFill/>
        </p:spPr>
        <p:txBody>
          <a:bodyPr wrap="square" rtlCol="0">
            <a:spAutoFit/>
          </a:bodyPr>
          <a:lstStyle/>
          <a:p>
            <a:pPr algn="r"/>
            <a:r>
              <a:rPr lang="fr-FR" sz="1100" dirty="0">
                <a:latin typeface="Abel" panose="02000506030000020004" pitchFamily="2" charset="0"/>
              </a:rPr>
              <a:t>Camaïeu de verts et bois pour les casiers</a:t>
            </a:r>
          </a:p>
        </p:txBody>
      </p:sp>
    </p:spTree>
    <p:extLst>
      <p:ext uri="{BB962C8B-B14F-4D97-AF65-F5344CB8AC3E}">
        <p14:creationId xmlns:p14="http://schemas.microsoft.com/office/powerpoint/2010/main" val="31130054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35346003" name="Titre 5"/>
          <p:cNvSpPr>
            <a:spLocks noGrp="1"/>
          </p:cNvSpPr>
          <p:nvPr>
            <p:ph type="ctrTitle"/>
          </p:nvPr>
        </p:nvSpPr>
        <p:spPr bwMode="auto">
          <a:xfrm>
            <a:off x="1336675" y="2192497"/>
            <a:ext cx="8020050" cy="1542105"/>
          </a:xfrm>
        </p:spPr>
        <p:txBody>
          <a:bodyPr>
            <a:normAutofit/>
          </a:bodyPr>
          <a:lstStyle/>
          <a:p>
            <a:pPr>
              <a:defRPr/>
            </a:pPr>
            <a:r>
              <a:rPr lang="fr-FR" sz="5400" dirty="0">
                <a:solidFill>
                  <a:schemeClr val="tx1"/>
                </a:solidFill>
              </a:rPr>
              <a:t>  3.2 - PACK 2</a:t>
            </a:r>
            <a:endParaRPr dirty="0">
              <a:solidFill>
                <a:schemeClr val="tx1"/>
              </a:solidFill>
            </a:endParaRPr>
          </a:p>
        </p:txBody>
      </p:sp>
      <p:sp>
        <p:nvSpPr>
          <p:cNvPr id="829958077" name="Espace réservé du numéro de diapositive 4"/>
          <p:cNvSpPr>
            <a:spLocks noGrp="1"/>
          </p:cNvSpPr>
          <p:nvPr>
            <p:ph type="sldNum" sz="quarter" idx="12"/>
          </p:nvPr>
        </p:nvSpPr>
        <p:spPr bwMode="auto"/>
        <p:txBody>
          <a:bodyPr/>
          <a:lstStyle/>
          <a:p>
            <a:pPr>
              <a:defRPr/>
            </a:pPr>
            <a:fld id="{6ABFC32D-4189-4B4B-8BDC-BDE3282D26F4}" type="slidenum">
              <a:rPr lang="en-US"/>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76F1B691-78A3-9633-31E5-A5DC0CC09E79}"/>
            </a:ext>
          </a:extLst>
        </p:cNvPr>
        <p:cNvGrpSpPr/>
        <p:nvPr/>
      </p:nvGrpSpPr>
      <p:grpSpPr bwMode="auto">
        <a:xfrm>
          <a:off x="0" y="0"/>
          <a:ext cx="0" cy="0"/>
          <a:chOff x="0" y="0"/>
          <a:chExt cx="0" cy="0"/>
        </a:xfrm>
      </p:grpSpPr>
      <p:pic>
        <p:nvPicPr>
          <p:cNvPr id="17" name="Image 16">
            <a:extLst>
              <a:ext uri="{FF2B5EF4-FFF2-40B4-BE49-F238E27FC236}">
                <a16:creationId xmlns:a16="http://schemas.microsoft.com/office/drawing/2014/main" id="{AD0A758A-6F9B-EEE5-F14A-2186D3DC1BC6}"/>
              </a:ext>
            </a:extLst>
          </p:cNvPr>
          <p:cNvPicPr>
            <a:picLocks noChangeAspect="1"/>
          </p:cNvPicPr>
          <p:nvPr/>
        </p:nvPicPr>
        <p:blipFill>
          <a:blip r:embed="rId3"/>
          <a:srcRect l="12310" t="11722" r="8336" b="9670"/>
          <a:stretch>
            <a:fillRect/>
          </a:stretch>
        </p:blipFill>
        <p:spPr bwMode="auto">
          <a:xfrm>
            <a:off x="2289678" y="2138055"/>
            <a:ext cx="6306033" cy="3439188"/>
          </a:xfrm>
          <a:prstGeom prst="rect">
            <a:avLst/>
          </a:prstGeom>
        </p:spPr>
      </p:pic>
      <p:sp>
        <p:nvSpPr>
          <p:cNvPr id="861383012" name="Espace réservé du numéro de diapositive 4">
            <a:extLst>
              <a:ext uri="{FF2B5EF4-FFF2-40B4-BE49-F238E27FC236}">
                <a16:creationId xmlns:a16="http://schemas.microsoft.com/office/drawing/2014/main" id="{7D063905-D2B9-F477-3AEB-AC45D8FC768A}"/>
              </a:ext>
            </a:extLst>
          </p:cNvPr>
          <p:cNvSpPr>
            <a:spLocks noGrp="1"/>
          </p:cNvSpPr>
          <p:nvPr>
            <p:ph type="sldNum" sz="quarter" idx="12"/>
          </p:nvPr>
        </p:nvSpPr>
        <p:spPr bwMode="auto"/>
        <p:txBody>
          <a:bodyPr/>
          <a:lstStyle/>
          <a:p>
            <a:pPr>
              <a:defRPr/>
            </a:pPr>
            <a:fld id="{6ABFC32D-4189-4B4B-8BDC-BDE3282D26F4}" type="slidenum">
              <a:rPr lang="en-US"/>
              <a:t>13</a:t>
            </a:fld>
            <a:endParaRPr lang="en-US" dirty="0"/>
          </a:p>
        </p:txBody>
      </p:sp>
      <p:sp>
        <p:nvSpPr>
          <p:cNvPr id="246973952" name="ZoneTexte 22">
            <a:extLst>
              <a:ext uri="{FF2B5EF4-FFF2-40B4-BE49-F238E27FC236}">
                <a16:creationId xmlns:a16="http://schemas.microsoft.com/office/drawing/2014/main" id="{F424FC68-DA96-4D85-2173-0F9ED723750A}"/>
              </a:ext>
            </a:extLst>
          </p:cNvPr>
          <p:cNvSpPr txBox="1"/>
          <p:nvPr/>
        </p:nvSpPr>
        <p:spPr bwMode="auto">
          <a:xfrm>
            <a:off x="560229" y="327459"/>
            <a:ext cx="2087721" cy="461665"/>
          </a:xfrm>
          <a:prstGeom prst="rect">
            <a:avLst/>
          </a:prstGeom>
          <a:noFill/>
        </p:spPr>
        <p:txBody>
          <a:bodyPr wrap="square" rtlCol="0">
            <a:spAutoFit/>
          </a:bodyPr>
          <a:lstStyle/>
          <a:p>
            <a:pPr>
              <a:defRPr/>
            </a:pPr>
            <a:r>
              <a:rPr lang="fr-FR" sz="2400" dirty="0">
                <a:latin typeface="Abel"/>
              </a:rPr>
              <a:t>PACK </a:t>
            </a:r>
            <a:r>
              <a:rPr lang="fr-FR" sz="2400" b="1" dirty="0">
                <a:latin typeface="Abel"/>
              </a:rPr>
              <a:t>2</a:t>
            </a:r>
            <a:endParaRPr sz="2400" b="1" dirty="0">
              <a:latin typeface="Abel"/>
            </a:endParaRPr>
          </a:p>
        </p:txBody>
      </p:sp>
      <p:sp>
        <p:nvSpPr>
          <p:cNvPr id="33" name="ZoneTexte 31">
            <a:extLst>
              <a:ext uri="{FF2B5EF4-FFF2-40B4-BE49-F238E27FC236}">
                <a16:creationId xmlns:a16="http://schemas.microsoft.com/office/drawing/2014/main" id="{E8431395-5107-9ECA-C090-B0FFB29887D5}"/>
              </a:ext>
            </a:extLst>
          </p:cNvPr>
          <p:cNvSpPr txBox="1"/>
          <p:nvPr/>
        </p:nvSpPr>
        <p:spPr bwMode="auto">
          <a:xfrm>
            <a:off x="19853" y="5639597"/>
            <a:ext cx="1323158" cy="276999"/>
          </a:xfrm>
          <a:prstGeom prst="rect">
            <a:avLst/>
          </a:prstGeom>
          <a:solidFill>
            <a:schemeClr val="bg1"/>
          </a:solidFill>
          <a:ln>
            <a:solidFill>
              <a:schemeClr val="tx1"/>
            </a:solidFill>
          </a:ln>
        </p:spPr>
        <p:txBody>
          <a:bodyPr wrap="square" rtlCol="0">
            <a:spAutoFit/>
          </a:bodyPr>
          <a:lstStyle/>
          <a:p>
            <a:pPr algn="ctr">
              <a:defRPr/>
            </a:pPr>
            <a:r>
              <a:rPr lang="fr-FR" sz="1200" b="1" dirty="0">
                <a:latin typeface="Abel"/>
              </a:rPr>
              <a:t>SOL  ENTREE SDR </a:t>
            </a:r>
            <a:endParaRPr sz="1200" dirty="0"/>
          </a:p>
        </p:txBody>
      </p:sp>
      <p:sp>
        <p:nvSpPr>
          <p:cNvPr id="41" name="Rectangle 12">
            <a:extLst>
              <a:ext uri="{FF2B5EF4-FFF2-40B4-BE49-F238E27FC236}">
                <a16:creationId xmlns:a16="http://schemas.microsoft.com/office/drawing/2014/main" id="{33653559-5A91-125D-DA95-A35327765307}"/>
              </a:ext>
            </a:extLst>
          </p:cNvPr>
          <p:cNvSpPr/>
          <p:nvPr/>
        </p:nvSpPr>
        <p:spPr bwMode="auto">
          <a:xfrm>
            <a:off x="0" y="333980"/>
            <a:ext cx="416560" cy="863599"/>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nvGrpSpPr>
          <p:cNvPr id="47" name="Groupe 46">
            <a:extLst>
              <a:ext uri="{FF2B5EF4-FFF2-40B4-BE49-F238E27FC236}">
                <a16:creationId xmlns:a16="http://schemas.microsoft.com/office/drawing/2014/main" id="{0A5742E1-530F-5D5A-5CED-802F575F3B39}"/>
              </a:ext>
            </a:extLst>
          </p:cNvPr>
          <p:cNvGrpSpPr/>
          <p:nvPr/>
        </p:nvGrpSpPr>
        <p:grpSpPr>
          <a:xfrm>
            <a:off x="5224097" y="6123031"/>
            <a:ext cx="860019" cy="1317608"/>
            <a:chOff x="9289260" y="4352776"/>
            <a:chExt cx="1087254" cy="1665747"/>
          </a:xfrm>
        </p:grpSpPr>
        <p:pic>
          <p:nvPicPr>
            <p:cNvPr id="48" name="Picture 3">
              <a:extLst>
                <a:ext uri="{FF2B5EF4-FFF2-40B4-BE49-F238E27FC236}">
                  <a16:creationId xmlns:a16="http://schemas.microsoft.com/office/drawing/2014/main" id="{FCBA52CB-322A-5657-ED4C-598EB8D0474E}"/>
                </a:ext>
              </a:extLst>
            </p:cNvPr>
            <p:cNvPicPr>
              <a:picLocks noChangeAspect="1" noChangeArrowheads="1"/>
            </p:cNvPicPr>
            <p:nvPr/>
          </p:nvPicPr>
          <p:blipFill>
            <a:blip r:embed="rId4"/>
            <a:stretch/>
          </p:blipFill>
          <p:spPr bwMode="auto">
            <a:xfrm>
              <a:off x="9289260" y="4352776"/>
              <a:ext cx="1087254" cy="1665747"/>
            </a:xfrm>
            <a:prstGeom prst="rect">
              <a:avLst/>
            </a:prstGeom>
            <a:noFill/>
            <a:ln>
              <a:noFill/>
            </a:ln>
            <a:effectLst/>
          </p:spPr>
        </p:pic>
        <p:sp>
          <p:nvSpPr>
            <p:cNvPr id="49" name="Rectangle 26">
              <a:extLst>
                <a:ext uri="{FF2B5EF4-FFF2-40B4-BE49-F238E27FC236}">
                  <a16:creationId xmlns:a16="http://schemas.microsoft.com/office/drawing/2014/main" id="{67A45360-8110-918C-5A3F-982AF075F5C3}"/>
                </a:ext>
              </a:extLst>
            </p:cNvPr>
            <p:cNvSpPr/>
            <p:nvPr/>
          </p:nvSpPr>
          <p:spPr bwMode="auto">
            <a:xfrm>
              <a:off x="9605038" y="5074921"/>
              <a:ext cx="697202" cy="926142"/>
            </a:xfrm>
            <a:custGeom>
              <a:avLst/>
              <a:gdLst>
                <a:gd name="connsiteX0" fmla="*/ 0 w 666711"/>
                <a:gd name="connsiteY0" fmla="*/ 0 h 926142"/>
                <a:gd name="connsiteX1" fmla="*/ 666711 w 666711"/>
                <a:gd name="connsiteY1" fmla="*/ 0 h 926142"/>
                <a:gd name="connsiteX2" fmla="*/ 666711 w 666711"/>
                <a:gd name="connsiteY2" fmla="*/ 926142 h 926142"/>
                <a:gd name="connsiteX3" fmla="*/ 0 w 666711"/>
                <a:gd name="connsiteY3" fmla="*/ 926142 h 926142"/>
                <a:gd name="connsiteX4" fmla="*/ 0 w 666711"/>
                <a:gd name="connsiteY4" fmla="*/ 0 h 926142"/>
                <a:gd name="connsiteX0" fmla="*/ 0 w 666711"/>
                <a:gd name="connsiteY0" fmla="*/ 0 h 926142"/>
                <a:gd name="connsiteX1" fmla="*/ 29171 w 666711"/>
                <a:gd name="connsiteY1" fmla="*/ 43179 h 926142"/>
                <a:gd name="connsiteX2" fmla="*/ 666711 w 666711"/>
                <a:gd name="connsiteY2" fmla="*/ 0 h 926142"/>
                <a:gd name="connsiteX3" fmla="*/ 666711 w 666711"/>
                <a:gd name="connsiteY3" fmla="*/ 926142 h 926142"/>
                <a:gd name="connsiteX4" fmla="*/ 0 w 666711"/>
                <a:gd name="connsiteY4" fmla="*/ 926142 h 926142"/>
                <a:gd name="connsiteX5" fmla="*/ 0 w 666711"/>
                <a:gd name="connsiteY5" fmla="*/ 0 h 926142"/>
                <a:gd name="connsiteX0" fmla="*/ 11 w 666722"/>
                <a:gd name="connsiteY0" fmla="*/ 0 h 926142"/>
                <a:gd name="connsiteX1" fmla="*/ 29182 w 666722"/>
                <a:gd name="connsiteY1" fmla="*/ 43179 h 926142"/>
                <a:gd name="connsiteX2" fmla="*/ 666722 w 666722"/>
                <a:gd name="connsiteY2" fmla="*/ 0 h 926142"/>
                <a:gd name="connsiteX3" fmla="*/ 666722 w 666722"/>
                <a:gd name="connsiteY3" fmla="*/ 926142 h 926142"/>
                <a:gd name="connsiteX4" fmla="*/ 11 w 666722"/>
                <a:gd name="connsiteY4" fmla="*/ 926142 h 926142"/>
                <a:gd name="connsiteX5" fmla="*/ 11402 w 666722"/>
                <a:gd name="connsiteY5" fmla="*/ 45719 h 926142"/>
                <a:gd name="connsiteX6" fmla="*/ 11 w 666722"/>
                <a:gd name="connsiteY6" fmla="*/ 0 h 926142"/>
                <a:gd name="connsiteX0" fmla="*/ 7631 w 666722"/>
                <a:gd name="connsiteY0" fmla="*/ 45720 h 926142"/>
                <a:gd name="connsiteX1" fmla="*/ 29182 w 666722"/>
                <a:gd name="connsiteY1" fmla="*/ 43179 h 926142"/>
                <a:gd name="connsiteX2" fmla="*/ 666722 w 666722"/>
                <a:gd name="connsiteY2" fmla="*/ 0 h 926142"/>
                <a:gd name="connsiteX3" fmla="*/ 666722 w 666722"/>
                <a:gd name="connsiteY3" fmla="*/ 926142 h 926142"/>
                <a:gd name="connsiteX4" fmla="*/ 11 w 666722"/>
                <a:gd name="connsiteY4" fmla="*/ 926142 h 926142"/>
                <a:gd name="connsiteX5" fmla="*/ 11402 w 666722"/>
                <a:gd name="connsiteY5" fmla="*/ 45719 h 926142"/>
                <a:gd name="connsiteX6" fmla="*/ 7631 w 666722"/>
                <a:gd name="connsiteY6" fmla="*/ 45720 h 926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22" h="926142" extrusionOk="0">
                  <a:moveTo>
                    <a:pt x="7631" y="45720"/>
                  </a:moveTo>
                  <a:cubicBezTo>
                    <a:pt x="12275" y="45720"/>
                    <a:pt x="24538" y="43179"/>
                    <a:pt x="29182" y="43179"/>
                  </a:cubicBezTo>
                  <a:lnTo>
                    <a:pt x="666722" y="0"/>
                  </a:lnTo>
                  <a:lnTo>
                    <a:pt x="666722" y="926142"/>
                  </a:lnTo>
                  <a:lnTo>
                    <a:pt x="11" y="926142"/>
                  </a:lnTo>
                  <a:cubicBezTo>
                    <a:pt x="-425" y="619968"/>
                    <a:pt x="11838" y="351893"/>
                    <a:pt x="11402" y="45719"/>
                  </a:cubicBezTo>
                  <a:lnTo>
                    <a:pt x="7631" y="45720"/>
                  </a:lnTo>
                  <a:close/>
                </a:path>
              </a:pathLst>
            </a:custGeom>
            <a:solidFill>
              <a:srgbClr val="9EBF87">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0" name="Rectangle 26">
              <a:extLst>
                <a:ext uri="{FF2B5EF4-FFF2-40B4-BE49-F238E27FC236}">
                  <a16:creationId xmlns:a16="http://schemas.microsoft.com/office/drawing/2014/main" id="{B50EBF79-A43E-043A-CD94-C27D3D70B392}"/>
                </a:ext>
              </a:extLst>
            </p:cNvPr>
            <p:cNvSpPr/>
            <p:nvPr/>
          </p:nvSpPr>
          <p:spPr bwMode="auto">
            <a:xfrm>
              <a:off x="9290674" y="5115560"/>
              <a:ext cx="332448" cy="880422"/>
            </a:xfrm>
            <a:custGeom>
              <a:avLst/>
              <a:gdLst>
                <a:gd name="connsiteX0" fmla="*/ 0 w 666711"/>
                <a:gd name="connsiteY0" fmla="*/ 0 h 926142"/>
                <a:gd name="connsiteX1" fmla="*/ 666711 w 666711"/>
                <a:gd name="connsiteY1" fmla="*/ 0 h 926142"/>
                <a:gd name="connsiteX2" fmla="*/ 666711 w 666711"/>
                <a:gd name="connsiteY2" fmla="*/ 926142 h 926142"/>
                <a:gd name="connsiteX3" fmla="*/ 0 w 666711"/>
                <a:gd name="connsiteY3" fmla="*/ 926142 h 926142"/>
                <a:gd name="connsiteX4" fmla="*/ 0 w 666711"/>
                <a:gd name="connsiteY4" fmla="*/ 0 h 926142"/>
                <a:gd name="connsiteX0" fmla="*/ 0 w 666711"/>
                <a:gd name="connsiteY0" fmla="*/ 0 h 926142"/>
                <a:gd name="connsiteX1" fmla="*/ 29171 w 666711"/>
                <a:gd name="connsiteY1" fmla="*/ 43179 h 926142"/>
                <a:gd name="connsiteX2" fmla="*/ 666711 w 666711"/>
                <a:gd name="connsiteY2" fmla="*/ 0 h 926142"/>
                <a:gd name="connsiteX3" fmla="*/ 666711 w 666711"/>
                <a:gd name="connsiteY3" fmla="*/ 926142 h 926142"/>
                <a:gd name="connsiteX4" fmla="*/ 0 w 666711"/>
                <a:gd name="connsiteY4" fmla="*/ 926142 h 926142"/>
                <a:gd name="connsiteX5" fmla="*/ 0 w 666711"/>
                <a:gd name="connsiteY5" fmla="*/ 0 h 926142"/>
                <a:gd name="connsiteX0" fmla="*/ 11 w 666722"/>
                <a:gd name="connsiteY0" fmla="*/ 0 h 926142"/>
                <a:gd name="connsiteX1" fmla="*/ 29182 w 666722"/>
                <a:gd name="connsiteY1" fmla="*/ 43179 h 926142"/>
                <a:gd name="connsiteX2" fmla="*/ 666722 w 666722"/>
                <a:gd name="connsiteY2" fmla="*/ 0 h 926142"/>
                <a:gd name="connsiteX3" fmla="*/ 666722 w 666722"/>
                <a:gd name="connsiteY3" fmla="*/ 926142 h 926142"/>
                <a:gd name="connsiteX4" fmla="*/ 11 w 666722"/>
                <a:gd name="connsiteY4" fmla="*/ 926142 h 926142"/>
                <a:gd name="connsiteX5" fmla="*/ 11402 w 666722"/>
                <a:gd name="connsiteY5" fmla="*/ 45719 h 926142"/>
                <a:gd name="connsiteX6" fmla="*/ 11 w 666722"/>
                <a:gd name="connsiteY6" fmla="*/ 0 h 926142"/>
                <a:gd name="connsiteX0" fmla="*/ 7631 w 666722"/>
                <a:gd name="connsiteY0" fmla="*/ 45720 h 926142"/>
                <a:gd name="connsiteX1" fmla="*/ 29182 w 666722"/>
                <a:gd name="connsiteY1" fmla="*/ 43179 h 926142"/>
                <a:gd name="connsiteX2" fmla="*/ 666722 w 666722"/>
                <a:gd name="connsiteY2" fmla="*/ 0 h 926142"/>
                <a:gd name="connsiteX3" fmla="*/ 666722 w 666722"/>
                <a:gd name="connsiteY3" fmla="*/ 926142 h 926142"/>
                <a:gd name="connsiteX4" fmla="*/ 11 w 666722"/>
                <a:gd name="connsiteY4" fmla="*/ 926142 h 926142"/>
                <a:gd name="connsiteX5" fmla="*/ 11402 w 666722"/>
                <a:gd name="connsiteY5" fmla="*/ 45719 h 926142"/>
                <a:gd name="connsiteX6" fmla="*/ 7631 w 666722"/>
                <a:gd name="connsiteY6" fmla="*/ 45720 h 926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22" h="926142" extrusionOk="0">
                  <a:moveTo>
                    <a:pt x="7631" y="45720"/>
                  </a:moveTo>
                  <a:cubicBezTo>
                    <a:pt x="12275" y="45720"/>
                    <a:pt x="24538" y="43179"/>
                    <a:pt x="29182" y="43179"/>
                  </a:cubicBezTo>
                  <a:lnTo>
                    <a:pt x="666722" y="0"/>
                  </a:lnTo>
                  <a:lnTo>
                    <a:pt x="666722" y="926142"/>
                  </a:lnTo>
                  <a:lnTo>
                    <a:pt x="11" y="926142"/>
                  </a:lnTo>
                  <a:cubicBezTo>
                    <a:pt x="-425" y="619968"/>
                    <a:pt x="11838" y="351893"/>
                    <a:pt x="11402" y="45719"/>
                  </a:cubicBezTo>
                  <a:lnTo>
                    <a:pt x="7631" y="45720"/>
                  </a:lnTo>
                  <a:close/>
                </a:path>
              </a:pathLst>
            </a:custGeom>
            <a:solidFill>
              <a:srgbClr val="9EBF87">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sp>
        <p:nvSpPr>
          <p:cNvPr id="51" name="ZoneTexte 29">
            <a:extLst>
              <a:ext uri="{FF2B5EF4-FFF2-40B4-BE49-F238E27FC236}">
                <a16:creationId xmlns:a16="http://schemas.microsoft.com/office/drawing/2014/main" id="{09273F25-2C2C-7CC9-8F2E-AE7D9F8E79F8}"/>
              </a:ext>
            </a:extLst>
          </p:cNvPr>
          <p:cNvSpPr txBox="1"/>
          <p:nvPr/>
        </p:nvSpPr>
        <p:spPr bwMode="auto">
          <a:xfrm>
            <a:off x="5234273" y="5851742"/>
            <a:ext cx="948700" cy="276999"/>
          </a:xfrm>
          <a:prstGeom prst="rect">
            <a:avLst/>
          </a:prstGeom>
          <a:solidFill>
            <a:schemeClr val="bg1"/>
          </a:solidFill>
          <a:ln>
            <a:solidFill>
              <a:schemeClr val="tx1"/>
            </a:solidFill>
          </a:ln>
        </p:spPr>
        <p:txBody>
          <a:bodyPr wrap="square" rtlCol="0">
            <a:spAutoFit/>
          </a:bodyPr>
          <a:lstStyle/>
          <a:p>
            <a:pPr algn="ctr">
              <a:defRPr/>
            </a:pPr>
            <a:r>
              <a:rPr lang="fr-FR" sz="1200" b="1" dirty="0">
                <a:latin typeface="Abel"/>
              </a:rPr>
              <a:t>MOBILIER</a:t>
            </a:r>
            <a:endParaRPr sz="1400" dirty="0"/>
          </a:p>
        </p:txBody>
      </p:sp>
      <p:sp>
        <p:nvSpPr>
          <p:cNvPr id="246973958" name="ZoneTexte 29">
            <a:extLst>
              <a:ext uri="{FF2B5EF4-FFF2-40B4-BE49-F238E27FC236}">
                <a16:creationId xmlns:a16="http://schemas.microsoft.com/office/drawing/2014/main" id="{BAC0DD40-7ABB-41D8-DEC8-B11DDA55E4FC}"/>
              </a:ext>
            </a:extLst>
          </p:cNvPr>
          <p:cNvSpPr txBox="1"/>
          <p:nvPr/>
        </p:nvSpPr>
        <p:spPr bwMode="auto">
          <a:xfrm>
            <a:off x="877049" y="1608976"/>
            <a:ext cx="948700" cy="276999"/>
          </a:xfrm>
          <a:prstGeom prst="rect">
            <a:avLst/>
          </a:prstGeom>
          <a:solidFill>
            <a:schemeClr val="bg1"/>
          </a:solidFill>
          <a:ln>
            <a:solidFill>
              <a:schemeClr val="tx1"/>
            </a:solidFill>
          </a:ln>
        </p:spPr>
        <p:txBody>
          <a:bodyPr wrap="square" rtlCol="0">
            <a:spAutoFit/>
          </a:bodyPr>
          <a:lstStyle/>
          <a:p>
            <a:pPr algn="ctr">
              <a:defRPr/>
            </a:pPr>
            <a:r>
              <a:rPr lang="fr-FR" sz="1200" b="1" dirty="0">
                <a:latin typeface="Abel"/>
              </a:rPr>
              <a:t>POTEAUX</a:t>
            </a:r>
            <a:endParaRPr sz="1400" dirty="0"/>
          </a:p>
        </p:txBody>
      </p:sp>
      <p:sp>
        <p:nvSpPr>
          <p:cNvPr id="246973959" name="ZoneTexte 31">
            <a:extLst>
              <a:ext uri="{FF2B5EF4-FFF2-40B4-BE49-F238E27FC236}">
                <a16:creationId xmlns:a16="http://schemas.microsoft.com/office/drawing/2014/main" id="{B0353A67-FA20-9BB4-630A-9B94DB83FF47}"/>
              </a:ext>
            </a:extLst>
          </p:cNvPr>
          <p:cNvSpPr txBox="1"/>
          <p:nvPr/>
        </p:nvSpPr>
        <p:spPr bwMode="auto">
          <a:xfrm>
            <a:off x="4981897" y="540104"/>
            <a:ext cx="601319" cy="276999"/>
          </a:xfrm>
          <a:prstGeom prst="rect">
            <a:avLst/>
          </a:prstGeom>
          <a:solidFill>
            <a:schemeClr val="bg1"/>
          </a:solidFill>
          <a:ln>
            <a:solidFill>
              <a:schemeClr val="tx1"/>
            </a:solidFill>
          </a:ln>
        </p:spPr>
        <p:txBody>
          <a:bodyPr wrap="square" rtlCol="0">
            <a:spAutoFit/>
          </a:bodyPr>
          <a:lstStyle/>
          <a:p>
            <a:pPr algn="ctr">
              <a:defRPr/>
            </a:pPr>
            <a:r>
              <a:rPr lang="fr-FR" sz="1200" b="1" dirty="0">
                <a:latin typeface="Abel"/>
              </a:rPr>
              <a:t>SOL</a:t>
            </a:r>
            <a:endParaRPr sz="1400" dirty="0"/>
          </a:p>
        </p:txBody>
      </p:sp>
      <p:sp>
        <p:nvSpPr>
          <p:cNvPr id="246973960" name="ZoneTexte 32">
            <a:extLst>
              <a:ext uri="{FF2B5EF4-FFF2-40B4-BE49-F238E27FC236}">
                <a16:creationId xmlns:a16="http://schemas.microsoft.com/office/drawing/2014/main" id="{903C764A-F9E3-D2A9-2523-A788E910C298}"/>
              </a:ext>
            </a:extLst>
          </p:cNvPr>
          <p:cNvSpPr txBox="1"/>
          <p:nvPr/>
        </p:nvSpPr>
        <p:spPr bwMode="auto">
          <a:xfrm>
            <a:off x="8698329" y="1713442"/>
            <a:ext cx="849870" cy="276999"/>
          </a:xfrm>
          <a:prstGeom prst="rect">
            <a:avLst/>
          </a:prstGeom>
          <a:solidFill>
            <a:schemeClr val="bg1"/>
          </a:solidFill>
          <a:ln>
            <a:solidFill>
              <a:schemeClr val="tx1"/>
            </a:solidFill>
          </a:ln>
        </p:spPr>
        <p:txBody>
          <a:bodyPr wrap="square" rtlCol="0">
            <a:spAutoFit/>
          </a:bodyPr>
          <a:lstStyle/>
          <a:p>
            <a:pPr algn="ctr">
              <a:defRPr/>
            </a:pPr>
            <a:r>
              <a:rPr lang="fr-FR" sz="1200" b="1" dirty="0">
                <a:latin typeface="Abel"/>
              </a:rPr>
              <a:t>PLAFOND</a:t>
            </a:r>
            <a:endParaRPr sz="1400" dirty="0"/>
          </a:p>
        </p:txBody>
      </p:sp>
      <p:sp>
        <p:nvSpPr>
          <p:cNvPr id="246973964" name="ZoneTexte 30">
            <a:extLst>
              <a:ext uri="{FF2B5EF4-FFF2-40B4-BE49-F238E27FC236}">
                <a16:creationId xmlns:a16="http://schemas.microsoft.com/office/drawing/2014/main" id="{E1EA9D31-839C-601D-BDFD-C80F7BDC580F}"/>
              </a:ext>
            </a:extLst>
          </p:cNvPr>
          <p:cNvSpPr txBox="1"/>
          <p:nvPr/>
        </p:nvSpPr>
        <p:spPr bwMode="auto">
          <a:xfrm>
            <a:off x="8725141" y="5413971"/>
            <a:ext cx="851054" cy="276999"/>
          </a:xfrm>
          <a:prstGeom prst="rect">
            <a:avLst/>
          </a:prstGeom>
          <a:solidFill>
            <a:schemeClr val="bg1"/>
          </a:solidFill>
          <a:ln>
            <a:solidFill>
              <a:schemeClr val="tx1"/>
            </a:solidFill>
          </a:ln>
        </p:spPr>
        <p:txBody>
          <a:bodyPr wrap="square" rtlCol="0">
            <a:spAutoFit/>
          </a:bodyPr>
          <a:lstStyle/>
          <a:p>
            <a:pPr algn="ctr">
              <a:defRPr/>
            </a:pPr>
            <a:r>
              <a:rPr lang="fr-FR" sz="1200" b="1">
                <a:latin typeface="Abel"/>
              </a:rPr>
              <a:t>CLOISONS</a:t>
            </a:r>
            <a:endParaRPr sz="1400"/>
          </a:p>
        </p:txBody>
      </p:sp>
      <p:sp>
        <p:nvSpPr>
          <p:cNvPr id="246973967" name="Forme libre : forme 246973966">
            <a:extLst>
              <a:ext uri="{FF2B5EF4-FFF2-40B4-BE49-F238E27FC236}">
                <a16:creationId xmlns:a16="http://schemas.microsoft.com/office/drawing/2014/main" id="{C5F51336-E75D-08CF-C9D0-A0D336909ACA}"/>
              </a:ext>
            </a:extLst>
          </p:cNvPr>
          <p:cNvSpPr/>
          <p:nvPr/>
        </p:nvSpPr>
        <p:spPr bwMode="auto">
          <a:xfrm rot="9739192">
            <a:off x="5188166" y="1782645"/>
            <a:ext cx="878829" cy="1622526"/>
          </a:xfrm>
          <a:custGeom>
            <a:avLst/>
            <a:gdLst>
              <a:gd name="connsiteX0" fmla="*/ 1285875 w 1285875"/>
              <a:gd name="connsiteY0" fmla="*/ 0 h 1185460"/>
              <a:gd name="connsiteX1" fmla="*/ 800100 w 1285875"/>
              <a:gd name="connsiteY1" fmla="*/ 476250 h 1185460"/>
              <a:gd name="connsiteX2" fmla="*/ 781050 w 1285875"/>
              <a:gd name="connsiteY2" fmla="*/ 1133475 h 1185460"/>
              <a:gd name="connsiteX3" fmla="*/ 0 w 1285875"/>
              <a:gd name="connsiteY3" fmla="*/ 1143000 h 1185460"/>
            </a:gdLst>
            <a:ahLst/>
            <a:cxnLst>
              <a:cxn ang="0">
                <a:pos x="connsiteX0" y="connsiteY0"/>
              </a:cxn>
              <a:cxn ang="0">
                <a:pos x="connsiteX1" y="connsiteY1"/>
              </a:cxn>
              <a:cxn ang="0">
                <a:pos x="connsiteX2" y="connsiteY2"/>
              </a:cxn>
              <a:cxn ang="0">
                <a:pos x="connsiteX3" y="connsiteY3"/>
              </a:cxn>
            </a:cxnLst>
            <a:rect l="l" t="t" r="r" b="b"/>
            <a:pathLst>
              <a:path w="1285875" h="1185460">
                <a:moveTo>
                  <a:pt x="1285875" y="0"/>
                </a:moveTo>
                <a:cubicBezTo>
                  <a:pt x="1085056" y="143669"/>
                  <a:pt x="884237" y="287338"/>
                  <a:pt x="800100" y="476250"/>
                </a:cubicBezTo>
                <a:cubicBezTo>
                  <a:pt x="715963" y="665162"/>
                  <a:pt x="914400" y="1022350"/>
                  <a:pt x="781050" y="1133475"/>
                </a:cubicBezTo>
                <a:cubicBezTo>
                  <a:pt x="647700" y="1244600"/>
                  <a:pt x="0" y="1143000"/>
                  <a:pt x="0" y="1143000"/>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9" name="Image 15">
            <a:extLst>
              <a:ext uri="{FF2B5EF4-FFF2-40B4-BE49-F238E27FC236}">
                <a16:creationId xmlns:a16="http://schemas.microsoft.com/office/drawing/2014/main" id="{5ECBB1A5-1616-FBAC-EE50-C7A33092C284}"/>
              </a:ext>
            </a:extLst>
          </p:cNvPr>
          <p:cNvPicPr>
            <a:picLocks noChangeAspect="1"/>
          </p:cNvPicPr>
          <p:nvPr/>
        </p:nvPicPr>
        <p:blipFill>
          <a:blip r:embed="rId5"/>
          <a:stretch/>
        </p:blipFill>
        <p:spPr bwMode="auto">
          <a:xfrm>
            <a:off x="4145328" y="869559"/>
            <a:ext cx="836569" cy="944513"/>
          </a:xfrm>
          <a:prstGeom prst="rect">
            <a:avLst/>
          </a:prstGeom>
        </p:spPr>
      </p:pic>
      <p:grpSp>
        <p:nvGrpSpPr>
          <p:cNvPr id="2" name="Groupe 1">
            <a:extLst>
              <a:ext uri="{FF2B5EF4-FFF2-40B4-BE49-F238E27FC236}">
                <a16:creationId xmlns:a16="http://schemas.microsoft.com/office/drawing/2014/main" id="{87184683-82A3-78F5-DD0D-D77886E7BA40}"/>
              </a:ext>
            </a:extLst>
          </p:cNvPr>
          <p:cNvGrpSpPr/>
          <p:nvPr/>
        </p:nvGrpSpPr>
        <p:grpSpPr>
          <a:xfrm>
            <a:off x="7506527" y="540104"/>
            <a:ext cx="2656127" cy="934200"/>
            <a:chOff x="287528" y="2127434"/>
            <a:chExt cx="10269317" cy="3611875"/>
          </a:xfrm>
        </p:grpSpPr>
        <p:pic>
          <p:nvPicPr>
            <p:cNvPr id="4" name="Image 3">
              <a:extLst>
                <a:ext uri="{FF2B5EF4-FFF2-40B4-BE49-F238E27FC236}">
                  <a16:creationId xmlns:a16="http://schemas.microsoft.com/office/drawing/2014/main" id="{4F76E25E-917F-F554-EB5E-B097D9B23AA2}"/>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rcRect t="24193" b="-1"/>
            <a:stretch>
              <a:fillRect/>
            </a:stretch>
          </p:blipFill>
          <p:spPr bwMode="auto">
            <a:xfrm>
              <a:off x="287528" y="2127434"/>
              <a:ext cx="10269317" cy="3611875"/>
            </a:xfrm>
            <a:prstGeom prst="rect">
              <a:avLst/>
            </a:prstGeom>
          </p:spPr>
        </p:pic>
        <p:pic>
          <p:nvPicPr>
            <p:cNvPr id="5" name="Image 4">
              <a:extLst>
                <a:ext uri="{FF2B5EF4-FFF2-40B4-BE49-F238E27FC236}">
                  <a16:creationId xmlns:a16="http://schemas.microsoft.com/office/drawing/2014/main" id="{041CE5CC-044F-327B-8397-3198A8412D71}"/>
                </a:ext>
              </a:extLst>
            </p:cNvPr>
            <p:cNvPicPr>
              <a:picLocks noChangeAspect="1"/>
            </p:cNvPicPr>
            <p:nvPr/>
          </p:nvPicPr>
          <p:blipFill>
            <a:blip r:embed="rId8">
              <a:extLst>
                <a:ext uri="{BEBA8EAE-BF5A-486C-A8C5-ECC9F3942E4B}">
                  <a14:imgProps xmlns:a14="http://schemas.microsoft.com/office/drawing/2010/main">
                    <a14:imgLayer r:embed="rId9">
                      <a14:imgEffect>
                        <a14:saturation sat="0"/>
                      </a14:imgEffect>
                    </a14:imgLayer>
                  </a14:imgProps>
                </a:ext>
              </a:extLst>
            </a:blip>
            <a:srcRect t="9167" r="4421"/>
            <a:stretch>
              <a:fillRect/>
            </a:stretch>
          </p:blipFill>
          <p:spPr bwMode="auto">
            <a:xfrm>
              <a:off x="442213" y="2252091"/>
              <a:ext cx="3743005" cy="3152815"/>
            </a:xfrm>
            <a:prstGeom prst="rect">
              <a:avLst/>
            </a:prstGeom>
          </p:spPr>
        </p:pic>
        <p:grpSp>
          <p:nvGrpSpPr>
            <p:cNvPr id="28" name="Groupe 27">
              <a:extLst>
                <a:ext uri="{FF2B5EF4-FFF2-40B4-BE49-F238E27FC236}">
                  <a16:creationId xmlns:a16="http://schemas.microsoft.com/office/drawing/2014/main" id="{69373EF5-7332-450A-41D9-1262CB55218A}"/>
                </a:ext>
              </a:extLst>
            </p:cNvPr>
            <p:cNvGrpSpPr/>
            <p:nvPr/>
          </p:nvGrpSpPr>
          <p:grpSpPr>
            <a:xfrm>
              <a:off x="1500427" y="2272880"/>
              <a:ext cx="7652033" cy="2954194"/>
              <a:chOff x="1473679" y="2566416"/>
              <a:chExt cx="7652033" cy="2954194"/>
            </a:xfrm>
          </p:grpSpPr>
          <p:sp>
            <p:nvSpPr>
              <p:cNvPr id="35" name="Rectangle 30">
                <a:extLst>
                  <a:ext uri="{FF2B5EF4-FFF2-40B4-BE49-F238E27FC236}">
                    <a16:creationId xmlns:a16="http://schemas.microsoft.com/office/drawing/2014/main" id="{CFA481A9-4945-E1A4-8470-0E6F4805B7DC}"/>
                  </a:ext>
                </a:extLst>
              </p:cNvPr>
              <p:cNvSpPr/>
              <p:nvPr/>
            </p:nvSpPr>
            <p:spPr bwMode="auto">
              <a:xfrm rot="10800000">
                <a:off x="7581438" y="2773509"/>
                <a:ext cx="66084" cy="258616"/>
              </a:xfrm>
              <a:prstGeom prst="rect">
                <a:avLst/>
              </a:prstGeom>
              <a:solidFill>
                <a:srgbClr val="ED7D31">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6" name="Ellipse 31">
                <a:extLst>
                  <a:ext uri="{FF2B5EF4-FFF2-40B4-BE49-F238E27FC236}">
                    <a16:creationId xmlns:a16="http://schemas.microsoft.com/office/drawing/2014/main" id="{691B044F-13B0-AB05-4848-F23E15D832FB}"/>
                  </a:ext>
                </a:extLst>
              </p:cNvPr>
              <p:cNvSpPr/>
              <p:nvPr/>
            </p:nvSpPr>
            <p:spPr bwMode="auto">
              <a:xfrm>
                <a:off x="2679553" y="4254294"/>
                <a:ext cx="154438" cy="170393"/>
              </a:xfrm>
              <a:prstGeom prst="ellips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7" name="Ellipse 32">
                <a:extLst>
                  <a:ext uri="{FF2B5EF4-FFF2-40B4-BE49-F238E27FC236}">
                    <a16:creationId xmlns:a16="http://schemas.microsoft.com/office/drawing/2014/main" id="{D4A5B199-4BAC-7B25-A815-B86921025FAC}"/>
                  </a:ext>
                </a:extLst>
              </p:cNvPr>
              <p:cNvSpPr/>
              <p:nvPr/>
            </p:nvSpPr>
            <p:spPr bwMode="auto">
              <a:xfrm>
                <a:off x="1473679" y="4236142"/>
                <a:ext cx="154438" cy="170393"/>
              </a:xfrm>
              <a:prstGeom prst="ellips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40" name="Ellipse 33">
                <a:extLst>
                  <a:ext uri="{FF2B5EF4-FFF2-40B4-BE49-F238E27FC236}">
                    <a16:creationId xmlns:a16="http://schemas.microsoft.com/office/drawing/2014/main" id="{6E269DC5-394B-E405-96D0-A39342B0D18C}"/>
                  </a:ext>
                </a:extLst>
              </p:cNvPr>
              <p:cNvSpPr/>
              <p:nvPr/>
            </p:nvSpPr>
            <p:spPr bwMode="auto">
              <a:xfrm>
                <a:off x="3883504" y="4249503"/>
                <a:ext cx="154438" cy="170393"/>
              </a:xfrm>
              <a:prstGeom prst="ellips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42" name="Ellipse 34">
                <a:extLst>
                  <a:ext uri="{FF2B5EF4-FFF2-40B4-BE49-F238E27FC236}">
                    <a16:creationId xmlns:a16="http://schemas.microsoft.com/office/drawing/2014/main" id="{7CEB68E5-54B8-5B44-C5F1-590CD8714CB9}"/>
                  </a:ext>
                </a:extLst>
              </p:cNvPr>
              <p:cNvSpPr/>
              <p:nvPr/>
            </p:nvSpPr>
            <p:spPr bwMode="auto">
              <a:xfrm>
                <a:off x="5092544" y="4244134"/>
                <a:ext cx="154438" cy="170393"/>
              </a:xfrm>
              <a:prstGeom prst="ellips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2" name="Ellipse 35">
                <a:extLst>
                  <a:ext uri="{FF2B5EF4-FFF2-40B4-BE49-F238E27FC236}">
                    <a16:creationId xmlns:a16="http://schemas.microsoft.com/office/drawing/2014/main" id="{1164565F-B357-0F29-5B57-1ECA22489911}"/>
                  </a:ext>
                </a:extLst>
              </p:cNvPr>
              <p:cNvSpPr/>
              <p:nvPr/>
            </p:nvSpPr>
            <p:spPr bwMode="auto">
              <a:xfrm>
                <a:off x="6286344" y="4239593"/>
                <a:ext cx="154438" cy="170393"/>
              </a:xfrm>
              <a:prstGeom prst="ellips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3" name="Ellipse 40">
                <a:extLst>
                  <a:ext uri="{FF2B5EF4-FFF2-40B4-BE49-F238E27FC236}">
                    <a16:creationId xmlns:a16="http://schemas.microsoft.com/office/drawing/2014/main" id="{080D733C-18CB-77C3-5753-18E336317A57}"/>
                  </a:ext>
                </a:extLst>
              </p:cNvPr>
              <p:cNvSpPr/>
              <p:nvPr/>
            </p:nvSpPr>
            <p:spPr bwMode="auto">
              <a:xfrm>
                <a:off x="7493083" y="4249503"/>
                <a:ext cx="154438" cy="170393"/>
              </a:xfrm>
              <a:prstGeom prst="ellips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4" name="Ellipse 41">
                <a:extLst>
                  <a:ext uri="{FF2B5EF4-FFF2-40B4-BE49-F238E27FC236}">
                    <a16:creationId xmlns:a16="http://schemas.microsoft.com/office/drawing/2014/main" id="{77CFF360-F737-9E35-9B35-2B0E97435DCA}"/>
                  </a:ext>
                </a:extLst>
              </p:cNvPr>
              <p:cNvSpPr/>
              <p:nvPr/>
            </p:nvSpPr>
            <p:spPr bwMode="auto">
              <a:xfrm>
                <a:off x="8701274" y="4259663"/>
                <a:ext cx="154438" cy="170393"/>
              </a:xfrm>
              <a:prstGeom prst="ellips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6" name="Rectangle 15">
                <a:extLst>
                  <a:ext uri="{FF2B5EF4-FFF2-40B4-BE49-F238E27FC236}">
                    <a16:creationId xmlns:a16="http://schemas.microsoft.com/office/drawing/2014/main" id="{6DF9790F-E3D5-D0AF-003B-A88532B541C7}"/>
                  </a:ext>
                </a:extLst>
              </p:cNvPr>
              <p:cNvSpPr/>
              <p:nvPr/>
            </p:nvSpPr>
            <p:spPr bwMode="auto">
              <a:xfrm>
                <a:off x="5873007" y="2592656"/>
                <a:ext cx="887634" cy="1393867"/>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7" name="Rectangle 15">
                <a:extLst>
                  <a:ext uri="{FF2B5EF4-FFF2-40B4-BE49-F238E27FC236}">
                    <a16:creationId xmlns:a16="http://schemas.microsoft.com/office/drawing/2014/main" id="{89992E00-48EE-B513-297B-1995B44A92CB}"/>
                  </a:ext>
                </a:extLst>
              </p:cNvPr>
              <p:cNvSpPr/>
              <p:nvPr/>
            </p:nvSpPr>
            <p:spPr bwMode="auto">
              <a:xfrm>
                <a:off x="6789346" y="3229014"/>
                <a:ext cx="802794" cy="759353"/>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8" name="Rectangle 15">
                <a:extLst>
                  <a:ext uri="{FF2B5EF4-FFF2-40B4-BE49-F238E27FC236}">
                    <a16:creationId xmlns:a16="http://schemas.microsoft.com/office/drawing/2014/main" id="{FA0560F6-1586-38C4-5AD8-9E23FF62B7C2}"/>
                  </a:ext>
                </a:extLst>
              </p:cNvPr>
              <p:cNvSpPr/>
              <p:nvPr/>
            </p:nvSpPr>
            <p:spPr bwMode="auto">
              <a:xfrm>
                <a:off x="2425520" y="4751153"/>
                <a:ext cx="589345" cy="766189"/>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9" name="Forme libre 8">
                <a:extLst>
                  <a:ext uri="{FF2B5EF4-FFF2-40B4-BE49-F238E27FC236}">
                    <a16:creationId xmlns:a16="http://schemas.microsoft.com/office/drawing/2014/main" id="{DA4F5222-830D-75C8-6E16-AFF5718DCC30}"/>
                  </a:ext>
                </a:extLst>
              </p:cNvPr>
              <p:cNvSpPr/>
              <p:nvPr/>
            </p:nvSpPr>
            <p:spPr bwMode="auto">
              <a:xfrm>
                <a:off x="8052816" y="2566416"/>
                <a:ext cx="1072896" cy="847344"/>
              </a:xfrm>
              <a:custGeom>
                <a:avLst/>
                <a:gdLst>
                  <a:gd name="connsiteX0" fmla="*/ 0 w 1072896"/>
                  <a:gd name="connsiteY0" fmla="*/ 6096 h 847344"/>
                  <a:gd name="connsiteX1" fmla="*/ 12192 w 1072896"/>
                  <a:gd name="connsiteY1" fmla="*/ 219456 h 847344"/>
                  <a:gd name="connsiteX2" fmla="*/ 274320 w 1072896"/>
                  <a:gd name="connsiteY2" fmla="*/ 847344 h 847344"/>
                  <a:gd name="connsiteX3" fmla="*/ 1072896 w 1072896"/>
                  <a:gd name="connsiteY3" fmla="*/ 512064 h 847344"/>
                  <a:gd name="connsiteX4" fmla="*/ 829056 w 1072896"/>
                  <a:gd name="connsiteY4" fmla="*/ 0 h 847344"/>
                  <a:gd name="connsiteX5" fmla="*/ 0 w 1072896"/>
                  <a:gd name="connsiteY5" fmla="*/ 6096 h 847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2896" h="847344" extrusionOk="0">
                    <a:moveTo>
                      <a:pt x="0" y="6096"/>
                    </a:moveTo>
                    <a:lnTo>
                      <a:pt x="12192" y="219456"/>
                    </a:lnTo>
                    <a:lnTo>
                      <a:pt x="274320" y="847344"/>
                    </a:lnTo>
                    <a:lnTo>
                      <a:pt x="1072896" y="512064"/>
                    </a:lnTo>
                    <a:lnTo>
                      <a:pt x="829056" y="0"/>
                    </a:lnTo>
                    <a:lnTo>
                      <a:pt x="0" y="6096"/>
                    </a:lnTo>
                    <a:close/>
                  </a:path>
                </a:pathLst>
              </a:cu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60" name="Rectangle 15">
                <a:extLst>
                  <a:ext uri="{FF2B5EF4-FFF2-40B4-BE49-F238E27FC236}">
                    <a16:creationId xmlns:a16="http://schemas.microsoft.com/office/drawing/2014/main" id="{F08A7B51-1A2F-28F7-F661-24297DC77CC7}"/>
                  </a:ext>
                </a:extLst>
              </p:cNvPr>
              <p:cNvSpPr/>
              <p:nvPr/>
            </p:nvSpPr>
            <p:spPr bwMode="auto">
              <a:xfrm>
                <a:off x="4048126" y="2615566"/>
                <a:ext cx="524732" cy="656680"/>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61" name="Rectangle 15">
                <a:extLst>
                  <a:ext uri="{FF2B5EF4-FFF2-40B4-BE49-F238E27FC236}">
                    <a16:creationId xmlns:a16="http://schemas.microsoft.com/office/drawing/2014/main" id="{2713CB33-2583-3CDF-831D-1FBFB0F045A2}"/>
                  </a:ext>
                </a:extLst>
              </p:cNvPr>
              <p:cNvSpPr/>
              <p:nvPr/>
            </p:nvSpPr>
            <p:spPr bwMode="auto">
              <a:xfrm>
                <a:off x="3486767" y="2615566"/>
                <a:ext cx="530877" cy="656682"/>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62" name="Rectangle 30">
                <a:extLst>
                  <a:ext uri="{FF2B5EF4-FFF2-40B4-BE49-F238E27FC236}">
                    <a16:creationId xmlns:a16="http://schemas.microsoft.com/office/drawing/2014/main" id="{2662754C-58BD-DABA-E8CB-4AD10E4A9159}"/>
                  </a:ext>
                </a:extLst>
              </p:cNvPr>
              <p:cNvSpPr/>
              <p:nvPr/>
            </p:nvSpPr>
            <p:spPr bwMode="auto">
              <a:xfrm rot="10800000">
                <a:off x="7589056" y="3518005"/>
                <a:ext cx="68624" cy="488139"/>
              </a:xfrm>
              <a:prstGeom prst="rect">
                <a:avLst/>
              </a:prstGeom>
              <a:solidFill>
                <a:srgbClr val="ED7D31">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dirty="0"/>
              </a:p>
            </p:txBody>
          </p:sp>
          <p:sp>
            <p:nvSpPr>
              <p:cNvPr id="63" name="Rectangle 30">
                <a:extLst>
                  <a:ext uri="{FF2B5EF4-FFF2-40B4-BE49-F238E27FC236}">
                    <a16:creationId xmlns:a16="http://schemas.microsoft.com/office/drawing/2014/main" id="{A4CABDD3-5506-F7BA-26FF-6F04440912D6}"/>
                  </a:ext>
                </a:extLst>
              </p:cNvPr>
              <p:cNvSpPr/>
              <p:nvPr/>
            </p:nvSpPr>
            <p:spPr bwMode="auto">
              <a:xfrm rot="10800000">
                <a:off x="2593322" y="4706190"/>
                <a:ext cx="431054" cy="75623"/>
              </a:xfrm>
              <a:prstGeom prst="rect">
                <a:avLst/>
              </a:prstGeom>
              <a:solidFill>
                <a:srgbClr val="ED7D31">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46973953" name="Rectangle 78">
                <a:extLst>
                  <a:ext uri="{FF2B5EF4-FFF2-40B4-BE49-F238E27FC236}">
                    <a16:creationId xmlns:a16="http://schemas.microsoft.com/office/drawing/2014/main" id="{7B91470C-43F5-6FEF-38F1-EE06ACFACA56}"/>
                  </a:ext>
                </a:extLst>
              </p:cNvPr>
              <p:cNvSpPr/>
              <p:nvPr/>
            </p:nvSpPr>
            <p:spPr bwMode="auto">
              <a:xfrm>
                <a:off x="2836539" y="3202708"/>
                <a:ext cx="220827" cy="352019"/>
              </a:xfrm>
              <a:prstGeom prst="rect">
                <a:avLst/>
              </a:prstGeom>
              <a:solidFill>
                <a:schemeClr val="accent4">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46973954" name="Rectangle 79">
                <a:extLst>
                  <a:ext uri="{FF2B5EF4-FFF2-40B4-BE49-F238E27FC236}">
                    <a16:creationId xmlns:a16="http://schemas.microsoft.com/office/drawing/2014/main" id="{E83B59C6-739D-286B-B605-AF7754A4822D}"/>
                  </a:ext>
                </a:extLst>
              </p:cNvPr>
              <p:cNvSpPr/>
              <p:nvPr/>
            </p:nvSpPr>
            <p:spPr bwMode="auto">
              <a:xfrm>
                <a:off x="3111198" y="2812778"/>
                <a:ext cx="375570" cy="741950"/>
              </a:xfrm>
              <a:prstGeom prst="rect">
                <a:avLst/>
              </a:prstGeom>
              <a:solidFill>
                <a:srgbClr val="7030A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46973955" name="Rectangle 80">
                <a:extLst>
                  <a:ext uri="{FF2B5EF4-FFF2-40B4-BE49-F238E27FC236}">
                    <a16:creationId xmlns:a16="http://schemas.microsoft.com/office/drawing/2014/main" id="{B5E41B71-AE3D-7128-71D7-6F4782F0E0DC}"/>
                  </a:ext>
                </a:extLst>
              </p:cNvPr>
              <p:cNvSpPr/>
              <p:nvPr/>
            </p:nvSpPr>
            <p:spPr bwMode="auto">
              <a:xfrm>
                <a:off x="7647521" y="2749064"/>
                <a:ext cx="375570" cy="740600"/>
              </a:xfrm>
              <a:prstGeom prst="rect">
                <a:avLst/>
              </a:prstGeom>
              <a:solidFill>
                <a:srgbClr val="7030A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46973956" name="Rectangle 81">
                <a:extLst>
                  <a:ext uri="{FF2B5EF4-FFF2-40B4-BE49-F238E27FC236}">
                    <a16:creationId xmlns:a16="http://schemas.microsoft.com/office/drawing/2014/main" id="{4F6CA6F5-1F3B-4293-8141-F256265E8BF4}"/>
                  </a:ext>
                </a:extLst>
              </p:cNvPr>
              <p:cNvSpPr/>
              <p:nvPr/>
            </p:nvSpPr>
            <p:spPr bwMode="auto">
              <a:xfrm>
                <a:off x="5838883" y="3986624"/>
                <a:ext cx="255604" cy="230833"/>
              </a:xfrm>
              <a:prstGeom prst="rect">
                <a:avLst/>
              </a:prstGeom>
              <a:solidFill>
                <a:schemeClr val="accent4">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46973957" name="Rectangle 15">
                <a:extLst>
                  <a:ext uri="{FF2B5EF4-FFF2-40B4-BE49-F238E27FC236}">
                    <a16:creationId xmlns:a16="http://schemas.microsoft.com/office/drawing/2014/main" id="{9A2B267A-F533-4C38-55C9-50B7EC6E509C}"/>
                  </a:ext>
                </a:extLst>
              </p:cNvPr>
              <p:cNvSpPr/>
              <p:nvPr/>
            </p:nvSpPr>
            <p:spPr bwMode="auto">
              <a:xfrm>
                <a:off x="1937144" y="2677851"/>
                <a:ext cx="937487" cy="1399634"/>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46973973" name="Rectangle 15">
                <a:extLst>
                  <a:ext uri="{FF2B5EF4-FFF2-40B4-BE49-F238E27FC236}">
                    <a16:creationId xmlns:a16="http://schemas.microsoft.com/office/drawing/2014/main" id="{07CC58F6-4AB1-E933-0956-2DA5B21838CF}"/>
                  </a:ext>
                </a:extLst>
              </p:cNvPr>
              <p:cNvSpPr/>
              <p:nvPr/>
            </p:nvSpPr>
            <p:spPr bwMode="auto">
              <a:xfrm>
                <a:off x="5984440" y="4648565"/>
                <a:ext cx="603807" cy="872045"/>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sp>
          <p:nvSpPr>
            <p:cNvPr id="29" name="Rectangle 76">
              <a:extLst>
                <a:ext uri="{FF2B5EF4-FFF2-40B4-BE49-F238E27FC236}">
                  <a16:creationId xmlns:a16="http://schemas.microsoft.com/office/drawing/2014/main" id="{1F1167DF-4345-EA3C-CE07-4313F07E607A}"/>
                </a:ext>
              </a:extLst>
            </p:cNvPr>
            <p:cNvSpPr/>
            <p:nvPr/>
          </p:nvSpPr>
          <p:spPr bwMode="auto">
            <a:xfrm rot="20105693" flipV="1">
              <a:off x="8483127" y="2927128"/>
              <a:ext cx="407233" cy="45719"/>
            </a:xfrm>
            <a:prstGeom prst="rect">
              <a:avLst/>
            </a:prstGeom>
            <a:solidFill>
              <a:srgbClr val="FF000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1" name="Rectangle 76">
              <a:extLst>
                <a:ext uri="{FF2B5EF4-FFF2-40B4-BE49-F238E27FC236}">
                  <a16:creationId xmlns:a16="http://schemas.microsoft.com/office/drawing/2014/main" id="{0AFFDE4E-D0D4-6F84-024E-A78516579D14}"/>
                </a:ext>
              </a:extLst>
            </p:cNvPr>
            <p:cNvSpPr/>
            <p:nvPr/>
          </p:nvSpPr>
          <p:spPr bwMode="auto">
            <a:xfrm rot="16200000" flipV="1">
              <a:off x="6208475" y="4749948"/>
              <a:ext cx="872023" cy="64765"/>
            </a:xfrm>
            <a:prstGeom prst="rect">
              <a:avLst/>
            </a:prstGeom>
            <a:solidFill>
              <a:srgbClr val="FF000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2" name="Rectangle 76">
              <a:extLst>
                <a:ext uri="{FF2B5EF4-FFF2-40B4-BE49-F238E27FC236}">
                  <a16:creationId xmlns:a16="http://schemas.microsoft.com/office/drawing/2014/main" id="{6372AAA8-A4EB-0A5A-348B-E3412609F846}"/>
                </a:ext>
              </a:extLst>
            </p:cNvPr>
            <p:cNvSpPr/>
            <p:nvPr/>
          </p:nvSpPr>
          <p:spPr bwMode="auto">
            <a:xfrm rot="16200000" flipV="1">
              <a:off x="2604066" y="4808328"/>
              <a:ext cx="872023" cy="64765"/>
            </a:xfrm>
            <a:prstGeom prst="rect">
              <a:avLst/>
            </a:prstGeom>
            <a:solidFill>
              <a:srgbClr val="FF000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sp>
        <p:nvSpPr>
          <p:cNvPr id="246973975" name="Rectangle 29">
            <a:extLst>
              <a:ext uri="{FF2B5EF4-FFF2-40B4-BE49-F238E27FC236}">
                <a16:creationId xmlns:a16="http://schemas.microsoft.com/office/drawing/2014/main" id="{5D23F668-5D08-54DA-8DB9-6F5C10491D58}"/>
              </a:ext>
            </a:extLst>
          </p:cNvPr>
          <p:cNvSpPr/>
          <p:nvPr/>
        </p:nvSpPr>
        <p:spPr bwMode="auto">
          <a:xfrm>
            <a:off x="8550899" y="504620"/>
            <a:ext cx="1611085" cy="883409"/>
          </a:xfrm>
          <a:custGeom>
            <a:avLst/>
            <a:gdLst>
              <a:gd name="connsiteX0" fmla="*/ 0 w 5949109"/>
              <a:gd name="connsiteY0" fmla="*/ 0 h 3013243"/>
              <a:gd name="connsiteX1" fmla="*/ 5949109 w 5949109"/>
              <a:gd name="connsiteY1" fmla="*/ 0 h 3013243"/>
              <a:gd name="connsiteX2" fmla="*/ 5949109 w 5949109"/>
              <a:gd name="connsiteY2" fmla="*/ 3013243 h 3013243"/>
              <a:gd name="connsiteX3" fmla="*/ 0 w 5949109"/>
              <a:gd name="connsiteY3" fmla="*/ 3013243 h 3013243"/>
              <a:gd name="connsiteX4" fmla="*/ 0 w 5949109"/>
              <a:gd name="connsiteY4" fmla="*/ 0 h 3013243"/>
              <a:gd name="connsiteX0" fmla="*/ 0 w 5949109"/>
              <a:gd name="connsiteY0" fmla="*/ 0 h 3013243"/>
              <a:gd name="connsiteX1" fmla="*/ 2901109 w 5949109"/>
              <a:gd name="connsiteY1" fmla="*/ 254000 h 3013243"/>
              <a:gd name="connsiteX2" fmla="*/ 5949109 w 5949109"/>
              <a:gd name="connsiteY2" fmla="*/ 3013243 h 3013243"/>
              <a:gd name="connsiteX3" fmla="*/ 0 w 5949109"/>
              <a:gd name="connsiteY3" fmla="*/ 3013243 h 3013243"/>
              <a:gd name="connsiteX4" fmla="*/ 0 w 5949109"/>
              <a:gd name="connsiteY4" fmla="*/ 0 h 3013243"/>
              <a:gd name="connsiteX0" fmla="*/ 0 w 5949109"/>
              <a:gd name="connsiteY0" fmla="*/ 0 h 3013243"/>
              <a:gd name="connsiteX1" fmla="*/ 4597829 w 5949109"/>
              <a:gd name="connsiteY1" fmla="*/ 20320 h 3013243"/>
              <a:gd name="connsiteX2" fmla="*/ 5949109 w 5949109"/>
              <a:gd name="connsiteY2" fmla="*/ 3013243 h 3013243"/>
              <a:gd name="connsiteX3" fmla="*/ 0 w 5949109"/>
              <a:gd name="connsiteY3" fmla="*/ 3013243 h 3013243"/>
              <a:gd name="connsiteX4" fmla="*/ 0 w 5949109"/>
              <a:gd name="connsiteY4" fmla="*/ 0 h 3013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9109" h="3013243" extrusionOk="0">
                <a:moveTo>
                  <a:pt x="0" y="0"/>
                </a:moveTo>
                <a:lnTo>
                  <a:pt x="4597829" y="20320"/>
                </a:lnTo>
                <a:lnTo>
                  <a:pt x="5949109" y="3013243"/>
                </a:lnTo>
                <a:lnTo>
                  <a:pt x="0" y="3013243"/>
                </a:lnTo>
                <a:lnTo>
                  <a:pt x="0" y="0"/>
                </a:lnTo>
                <a:close/>
              </a:path>
            </a:pathLst>
          </a:cu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46973977" name="Forme libre : forme 246973976">
            <a:extLst>
              <a:ext uri="{FF2B5EF4-FFF2-40B4-BE49-F238E27FC236}">
                <a16:creationId xmlns:a16="http://schemas.microsoft.com/office/drawing/2014/main" id="{E0A88499-EB1A-7D88-8716-59679DED2CF1}"/>
              </a:ext>
            </a:extLst>
          </p:cNvPr>
          <p:cNvSpPr/>
          <p:nvPr/>
        </p:nvSpPr>
        <p:spPr>
          <a:xfrm>
            <a:off x="4845256" y="5227145"/>
            <a:ext cx="273282" cy="798786"/>
          </a:xfrm>
          <a:custGeom>
            <a:avLst/>
            <a:gdLst>
              <a:gd name="connsiteX0" fmla="*/ 220730 w 273282"/>
              <a:gd name="connsiteY0" fmla="*/ 0 h 798786"/>
              <a:gd name="connsiteX1" fmla="*/ 13 w 273282"/>
              <a:gd name="connsiteY1" fmla="*/ 252248 h 798786"/>
              <a:gd name="connsiteX2" fmla="*/ 210220 w 273282"/>
              <a:gd name="connsiteY2" fmla="*/ 462455 h 798786"/>
              <a:gd name="connsiteX3" fmla="*/ 273282 w 273282"/>
              <a:gd name="connsiteY3" fmla="*/ 798786 h 798786"/>
            </a:gdLst>
            <a:ahLst/>
            <a:cxnLst>
              <a:cxn ang="0">
                <a:pos x="connsiteX0" y="connsiteY0"/>
              </a:cxn>
              <a:cxn ang="0">
                <a:pos x="connsiteX1" y="connsiteY1"/>
              </a:cxn>
              <a:cxn ang="0">
                <a:pos x="connsiteX2" y="connsiteY2"/>
              </a:cxn>
              <a:cxn ang="0">
                <a:pos x="connsiteX3" y="connsiteY3"/>
              </a:cxn>
            </a:cxnLst>
            <a:rect l="l" t="t" r="r" b="b"/>
            <a:pathLst>
              <a:path w="273282" h="798786">
                <a:moveTo>
                  <a:pt x="220730" y="0"/>
                </a:moveTo>
                <a:cubicBezTo>
                  <a:pt x="111247" y="87586"/>
                  <a:pt x="1765" y="175172"/>
                  <a:pt x="13" y="252248"/>
                </a:cubicBezTo>
                <a:cubicBezTo>
                  <a:pt x="-1739" y="329324"/>
                  <a:pt x="164675" y="371365"/>
                  <a:pt x="210220" y="462455"/>
                </a:cubicBezTo>
                <a:cubicBezTo>
                  <a:pt x="255765" y="553545"/>
                  <a:pt x="264523" y="676165"/>
                  <a:pt x="273282" y="798786"/>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6973978" name="Forme libre : forme 246973977">
            <a:extLst>
              <a:ext uri="{FF2B5EF4-FFF2-40B4-BE49-F238E27FC236}">
                <a16:creationId xmlns:a16="http://schemas.microsoft.com/office/drawing/2014/main" id="{CA82A1D4-F1FD-5A97-DCC3-911108519A92}"/>
              </a:ext>
            </a:extLst>
          </p:cNvPr>
          <p:cNvSpPr/>
          <p:nvPr/>
        </p:nvSpPr>
        <p:spPr>
          <a:xfrm>
            <a:off x="1807779" y="3347896"/>
            <a:ext cx="1179261" cy="812096"/>
          </a:xfrm>
          <a:custGeom>
            <a:avLst/>
            <a:gdLst>
              <a:gd name="connsiteX0" fmla="*/ 1439918 w 1439918"/>
              <a:gd name="connsiteY0" fmla="*/ 840828 h 929024"/>
              <a:gd name="connsiteX1" fmla="*/ 1030014 w 1439918"/>
              <a:gd name="connsiteY1" fmla="*/ 830317 h 929024"/>
              <a:gd name="connsiteX2" fmla="*/ 84083 w 1439918"/>
              <a:gd name="connsiteY2" fmla="*/ 903890 h 929024"/>
              <a:gd name="connsiteX3" fmla="*/ 231228 w 1439918"/>
              <a:gd name="connsiteY3" fmla="*/ 336331 h 929024"/>
              <a:gd name="connsiteX4" fmla="*/ 0 w 1439918"/>
              <a:gd name="connsiteY4" fmla="*/ 0 h 92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918" h="929024">
                <a:moveTo>
                  <a:pt x="1439918" y="840828"/>
                </a:moveTo>
                <a:cubicBezTo>
                  <a:pt x="1347952" y="830317"/>
                  <a:pt x="1255986" y="819807"/>
                  <a:pt x="1030014" y="830317"/>
                </a:cubicBezTo>
                <a:cubicBezTo>
                  <a:pt x="804042" y="840827"/>
                  <a:pt x="217214" y="986221"/>
                  <a:pt x="84083" y="903890"/>
                </a:cubicBezTo>
                <a:cubicBezTo>
                  <a:pt x="-49048" y="821559"/>
                  <a:pt x="245242" y="486979"/>
                  <a:pt x="231228" y="336331"/>
                </a:cubicBezTo>
                <a:cubicBezTo>
                  <a:pt x="217214" y="185683"/>
                  <a:pt x="108607" y="92841"/>
                  <a:pt x="0" y="0"/>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6973979" name="Forme libre : forme 246973978">
            <a:extLst>
              <a:ext uri="{FF2B5EF4-FFF2-40B4-BE49-F238E27FC236}">
                <a16:creationId xmlns:a16="http://schemas.microsoft.com/office/drawing/2014/main" id="{93994AD5-9AEE-FA5C-C88D-7FBEF85474AF}"/>
              </a:ext>
            </a:extLst>
          </p:cNvPr>
          <p:cNvSpPr/>
          <p:nvPr/>
        </p:nvSpPr>
        <p:spPr>
          <a:xfrm>
            <a:off x="2575034" y="3841387"/>
            <a:ext cx="1570294" cy="2025611"/>
          </a:xfrm>
          <a:custGeom>
            <a:avLst/>
            <a:gdLst>
              <a:gd name="connsiteX0" fmla="*/ 1366345 w 1366345"/>
              <a:gd name="connsiteY0" fmla="*/ 9232 h 1626547"/>
              <a:gd name="connsiteX1" fmla="*/ 924911 w 1366345"/>
              <a:gd name="connsiteY1" fmla="*/ 208928 h 1626547"/>
              <a:gd name="connsiteX2" fmla="*/ 777766 w 1366345"/>
              <a:gd name="connsiteY2" fmla="*/ 1417618 h 1626547"/>
              <a:gd name="connsiteX3" fmla="*/ 0 w 1366345"/>
              <a:gd name="connsiteY3" fmla="*/ 1617315 h 1626547"/>
            </a:gdLst>
            <a:ahLst/>
            <a:cxnLst>
              <a:cxn ang="0">
                <a:pos x="connsiteX0" y="connsiteY0"/>
              </a:cxn>
              <a:cxn ang="0">
                <a:pos x="connsiteX1" y="connsiteY1"/>
              </a:cxn>
              <a:cxn ang="0">
                <a:pos x="connsiteX2" y="connsiteY2"/>
              </a:cxn>
              <a:cxn ang="0">
                <a:pos x="connsiteX3" y="connsiteY3"/>
              </a:cxn>
            </a:cxnLst>
            <a:rect l="l" t="t" r="r" b="b"/>
            <a:pathLst>
              <a:path w="1366345" h="1626547">
                <a:moveTo>
                  <a:pt x="1366345" y="9232"/>
                </a:moveTo>
                <a:cubicBezTo>
                  <a:pt x="1194676" y="-8286"/>
                  <a:pt x="1023007" y="-25803"/>
                  <a:pt x="924911" y="208928"/>
                </a:cubicBezTo>
                <a:cubicBezTo>
                  <a:pt x="826815" y="443659"/>
                  <a:pt x="931918" y="1182887"/>
                  <a:pt x="777766" y="1417618"/>
                </a:cubicBezTo>
                <a:cubicBezTo>
                  <a:pt x="623614" y="1652349"/>
                  <a:pt x="311807" y="1634832"/>
                  <a:pt x="0" y="1617315"/>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6973980" name="Forme libre : forme 246973979">
            <a:extLst>
              <a:ext uri="{FF2B5EF4-FFF2-40B4-BE49-F238E27FC236}">
                <a16:creationId xmlns:a16="http://schemas.microsoft.com/office/drawing/2014/main" id="{58854F12-A64A-1830-E7CF-9FE49D7E371C}"/>
              </a:ext>
            </a:extLst>
          </p:cNvPr>
          <p:cNvSpPr/>
          <p:nvPr/>
        </p:nvSpPr>
        <p:spPr bwMode="auto">
          <a:xfrm rot="9739192">
            <a:off x="4003870" y="1883179"/>
            <a:ext cx="878829" cy="1051157"/>
          </a:xfrm>
          <a:custGeom>
            <a:avLst/>
            <a:gdLst>
              <a:gd name="connsiteX0" fmla="*/ 1285875 w 1285875"/>
              <a:gd name="connsiteY0" fmla="*/ 0 h 1185460"/>
              <a:gd name="connsiteX1" fmla="*/ 800100 w 1285875"/>
              <a:gd name="connsiteY1" fmla="*/ 476250 h 1185460"/>
              <a:gd name="connsiteX2" fmla="*/ 781050 w 1285875"/>
              <a:gd name="connsiteY2" fmla="*/ 1133475 h 1185460"/>
              <a:gd name="connsiteX3" fmla="*/ 0 w 1285875"/>
              <a:gd name="connsiteY3" fmla="*/ 1143000 h 1185460"/>
            </a:gdLst>
            <a:ahLst/>
            <a:cxnLst>
              <a:cxn ang="0">
                <a:pos x="connsiteX0" y="connsiteY0"/>
              </a:cxn>
              <a:cxn ang="0">
                <a:pos x="connsiteX1" y="connsiteY1"/>
              </a:cxn>
              <a:cxn ang="0">
                <a:pos x="connsiteX2" y="connsiteY2"/>
              </a:cxn>
              <a:cxn ang="0">
                <a:pos x="connsiteX3" y="connsiteY3"/>
              </a:cxn>
            </a:cxnLst>
            <a:rect l="l" t="t" r="r" b="b"/>
            <a:pathLst>
              <a:path w="1285875" h="1185460">
                <a:moveTo>
                  <a:pt x="1285875" y="0"/>
                </a:moveTo>
                <a:cubicBezTo>
                  <a:pt x="1085056" y="143669"/>
                  <a:pt x="884237" y="287338"/>
                  <a:pt x="800100" y="476250"/>
                </a:cubicBezTo>
                <a:cubicBezTo>
                  <a:pt x="715963" y="665162"/>
                  <a:pt x="914400" y="1022350"/>
                  <a:pt x="781050" y="1133475"/>
                </a:cubicBezTo>
                <a:cubicBezTo>
                  <a:pt x="647700" y="1244600"/>
                  <a:pt x="0" y="1143000"/>
                  <a:pt x="0" y="1143000"/>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6973981" name="Forme libre : forme 246973980">
            <a:extLst>
              <a:ext uri="{FF2B5EF4-FFF2-40B4-BE49-F238E27FC236}">
                <a16:creationId xmlns:a16="http://schemas.microsoft.com/office/drawing/2014/main" id="{38513889-6508-21BF-36AB-BBE6253CEFFF}"/>
              </a:ext>
            </a:extLst>
          </p:cNvPr>
          <p:cNvSpPr/>
          <p:nvPr/>
        </p:nvSpPr>
        <p:spPr>
          <a:xfrm>
            <a:off x="5910953" y="2574946"/>
            <a:ext cx="2639946" cy="746163"/>
          </a:xfrm>
          <a:custGeom>
            <a:avLst/>
            <a:gdLst>
              <a:gd name="connsiteX0" fmla="*/ 0 w 2397760"/>
              <a:gd name="connsiteY0" fmla="*/ 577710 h 746163"/>
              <a:gd name="connsiteX1" fmla="*/ 548640 w 2397760"/>
              <a:gd name="connsiteY1" fmla="*/ 719950 h 746163"/>
              <a:gd name="connsiteX2" fmla="*/ 1564640 w 2397760"/>
              <a:gd name="connsiteY2" fmla="*/ 110350 h 746163"/>
              <a:gd name="connsiteX3" fmla="*/ 2042160 w 2397760"/>
              <a:gd name="connsiteY3" fmla="*/ 8750 h 746163"/>
              <a:gd name="connsiteX4" fmla="*/ 2397760 w 2397760"/>
              <a:gd name="connsiteY4" fmla="*/ 222110 h 746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7760" h="746163">
                <a:moveTo>
                  <a:pt x="0" y="577710"/>
                </a:moveTo>
                <a:cubicBezTo>
                  <a:pt x="143933" y="687776"/>
                  <a:pt x="287867" y="797843"/>
                  <a:pt x="548640" y="719950"/>
                </a:cubicBezTo>
                <a:cubicBezTo>
                  <a:pt x="809413" y="642057"/>
                  <a:pt x="1315720" y="228883"/>
                  <a:pt x="1564640" y="110350"/>
                </a:cubicBezTo>
                <a:cubicBezTo>
                  <a:pt x="1813560" y="-8183"/>
                  <a:pt x="1903307" y="-9877"/>
                  <a:pt x="2042160" y="8750"/>
                </a:cubicBezTo>
                <a:cubicBezTo>
                  <a:pt x="2181013" y="27377"/>
                  <a:pt x="2289386" y="124743"/>
                  <a:pt x="2397760" y="222110"/>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6973982" name="Forme libre : forme 246973981">
            <a:extLst>
              <a:ext uri="{FF2B5EF4-FFF2-40B4-BE49-F238E27FC236}">
                <a16:creationId xmlns:a16="http://schemas.microsoft.com/office/drawing/2014/main" id="{6C76C25C-32BA-2A39-E7EC-DF8038F3FC3D}"/>
              </a:ext>
            </a:extLst>
          </p:cNvPr>
          <p:cNvSpPr/>
          <p:nvPr/>
        </p:nvSpPr>
        <p:spPr>
          <a:xfrm>
            <a:off x="5740400" y="3534880"/>
            <a:ext cx="2913513" cy="2296979"/>
          </a:xfrm>
          <a:custGeom>
            <a:avLst/>
            <a:gdLst>
              <a:gd name="connsiteX0" fmla="*/ 0 w 2783840"/>
              <a:gd name="connsiteY0" fmla="*/ 0 h 2164080"/>
              <a:gd name="connsiteX1" fmla="*/ 284480 w 2783840"/>
              <a:gd name="connsiteY1" fmla="*/ 548640 h 2164080"/>
              <a:gd name="connsiteX2" fmla="*/ 822960 w 2783840"/>
              <a:gd name="connsiteY2" fmla="*/ 772160 h 2164080"/>
              <a:gd name="connsiteX3" fmla="*/ 924560 w 2783840"/>
              <a:gd name="connsiteY3" fmla="*/ 1737360 h 2164080"/>
              <a:gd name="connsiteX4" fmla="*/ 2783840 w 2783840"/>
              <a:gd name="connsiteY4" fmla="*/ 2164080 h 2164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3840" h="2164080">
                <a:moveTo>
                  <a:pt x="0" y="0"/>
                </a:moveTo>
                <a:cubicBezTo>
                  <a:pt x="73660" y="209973"/>
                  <a:pt x="147320" y="419947"/>
                  <a:pt x="284480" y="548640"/>
                </a:cubicBezTo>
                <a:cubicBezTo>
                  <a:pt x="421640" y="677333"/>
                  <a:pt x="716280" y="574040"/>
                  <a:pt x="822960" y="772160"/>
                </a:cubicBezTo>
                <a:cubicBezTo>
                  <a:pt x="929640" y="970280"/>
                  <a:pt x="597747" y="1505373"/>
                  <a:pt x="924560" y="1737360"/>
                </a:cubicBezTo>
                <a:cubicBezTo>
                  <a:pt x="1251373" y="1969347"/>
                  <a:pt x="2017606" y="2066713"/>
                  <a:pt x="2783840" y="2164080"/>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7" name="Image 6">
            <a:extLst>
              <a:ext uri="{FF2B5EF4-FFF2-40B4-BE49-F238E27FC236}">
                <a16:creationId xmlns:a16="http://schemas.microsoft.com/office/drawing/2014/main" id="{43029662-22B9-2471-9112-26CA79063CB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445807" y="855415"/>
            <a:ext cx="846815" cy="919137"/>
          </a:xfrm>
          <a:prstGeom prst="rect">
            <a:avLst/>
          </a:prstGeom>
        </p:spPr>
      </p:pic>
      <p:pic>
        <p:nvPicPr>
          <p:cNvPr id="8" name="Picture 5" descr="Image d’Épingle Story">
            <a:extLst>
              <a:ext uri="{FF2B5EF4-FFF2-40B4-BE49-F238E27FC236}">
                <a16:creationId xmlns:a16="http://schemas.microsoft.com/office/drawing/2014/main" id="{8E41A903-7376-463D-AB06-A34C619C149F}"/>
              </a:ext>
            </a:extLst>
          </p:cNvPr>
          <p:cNvPicPr>
            <a:picLocks noChangeAspect="1" noChangeArrowheads="1"/>
          </p:cNvPicPr>
          <p:nvPr/>
        </p:nvPicPr>
        <p:blipFill>
          <a:blip r:embed="rId11"/>
          <a:stretch/>
        </p:blipFill>
        <p:spPr bwMode="auto">
          <a:xfrm>
            <a:off x="1360735" y="5617727"/>
            <a:ext cx="1010587" cy="1515882"/>
          </a:xfrm>
          <a:prstGeom prst="rect">
            <a:avLst/>
          </a:prstGeom>
          <a:noFill/>
        </p:spPr>
      </p:pic>
      <p:sp>
        <p:nvSpPr>
          <p:cNvPr id="9" name="ZoneTexte 8">
            <a:extLst>
              <a:ext uri="{FF2B5EF4-FFF2-40B4-BE49-F238E27FC236}">
                <a16:creationId xmlns:a16="http://schemas.microsoft.com/office/drawing/2014/main" id="{E0F24F9A-8B88-92A6-EEE5-291607EDB767}"/>
              </a:ext>
            </a:extLst>
          </p:cNvPr>
          <p:cNvSpPr txBox="1"/>
          <p:nvPr/>
        </p:nvSpPr>
        <p:spPr bwMode="auto">
          <a:xfrm>
            <a:off x="-5864" y="5977273"/>
            <a:ext cx="1306535" cy="769441"/>
          </a:xfrm>
          <a:prstGeom prst="rect">
            <a:avLst/>
          </a:prstGeom>
          <a:noFill/>
        </p:spPr>
        <p:txBody>
          <a:bodyPr wrap="square" rtlCol="0">
            <a:spAutoFit/>
          </a:bodyPr>
          <a:lstStyle/>
          <a:p>
            <a:pPr algn="r"/>
            <a:r>
              <a:rPr lang="fr-FR" sz="1100" dirty="0">
                <a:latin typeface="Abel" panose="02000506030000020004" pitchFamily="2" charset="0"/>
              </a:rPr>
              <a:t>Forme arrondie en dalle textile terracotta au sol devant la porte </a:t>
            </a:r>
          </a:p>
        </p:txBody>
      </p:sp>
      <p:sp>
        <p:nvSpPr>
          <p:cNvPr id="14" name="ZoneTexte 13">
            <a:extLst>
              <a:ext uri="{FF2B5EF4-FFF2-40B4-BE49-F238E27FC236}">
                <a16:creationId xmlns:a16="http://schemas.microsoft.com/office/drawing/2014/main" id="{3E8DA8C9-DA2F-07FA-140F-ABDBC28705FA}"/>
              </a:ext>
            </a:extLst>
          </p:cNvPr>
          <p:cNvSpPr txBox="1"/>
          <p:nvPr/>
        </p:nvSpPr>
        <p:spPr bwMode="auto">
          <a:xfrm>
            <a:off x="14321" y="2047442"/>
            <a:ext cx="1241709" cy="769441"/>
          </a:xfrm>
          <a:prstGeom prst="rect">
            <a:avLst/>
          </a:prstGeom>
          <a:noFill/>
        </p:spPr>
        <p:txBody>
          <a:bodyPr wrap="square" rtlCol="0">
            <a:spAutoFit/>
          </a:bodyPr>
          <a:lstStyle/>
          <a:p>
            <a:pPr algn="r"/>
            <a:r>
              <a:rPr lang="fr-FR" sz="1100" dirty="0">
                <a:latin typeface="Abel" panose="02000506030000020004" pitchFamily="2" charset="0"/>
              </a:rPr>
              <a:t>Peinture verte sur le poteau et feutrine en partie haute</a:t>
            </a:r>
          </a:p>
        </p:txBody>
      </p:sp>
      <p:sp>
        <p:nvSpPr>
          <p:cNvPr id="16" name="ZoneTexte 15">
            <a:extLst>
              <a:ext uri="{FF2B5EF4-FFF2-40B4-BE49-F238E27FC236}">
                <a16:creationId xmlns:a16="http://schemas.microsoft.com/office/drawing/2014/main" id="{61D86EE2-E899-84FC-0BE6-66D747C0B13C}"/>
              </a:ext>
            </a:extLst>
          </p:cNvPr>
          <p:cNvSpPr txBox="1"/>
          <p:nvPr/>
        </p:nvSpPr>
        <p:spPr bwMode="auto">
          <a:xfrm>
            <a:off x="8667285" y="3367920"/>
            <a:ext cx="1688097" cy="1277273"/>
          </a:xfrm>
          <a:prstGeom prst="rect">
            <a:avLst/>
          </a:prstGeom>
          <a:noFill/>
        </p:spPr>
        <p:txBody>
          <a:bodyPr wrap="square" rtlCol="0">
            <a:spAutoFit/>
          </a:bodyPr>
          <a:lstStyle/>
          <a:p>
            <a:r>
              <a:rPr lang="fr-FR" sz="1100" dirty="0">
                <a:latin typeface="Abel" panose="02000506030000020004" pitchFamily="2" charset="0"/>
              </a:rPr>
              <a:t>Grille en tasseaux de bois suspendue au plafond avec ajout de lampes décoratives suspendues</a:t>
            </a:r>
          </a:p>
          <a:p>
            <a:r>
              <a:rPr lang="fr-FR" sz="1100" dirty="0">
                <a:latin typeface="Abel" panose="02000506030000020004" pitchFamily="2" charset="0"/>
              </a:rPr>
              <a:t>option personnalisation par les agents via photos ou avatar suspendus</a:t>
            </a:r>
          </a:p>
        </p:txBody>
      </p:sp>
      <p:pic>
        <p:nvPicPr>
          <p:cNvPr id="18" name="Image 10">
            <a:extLst>
              <a:ext uri="{FF2B5EF4-FFF2-40B4-BE49-F238E27FC236}">
                <a16:creationId xmlns:a16="http://schemas.microsoft.com/office/drawing/2014/main" id="{3DFF97FF-C5A4-8529-85F3-A5BB05AF643D}"/>
              </a:ext>
            </a:extLst>
          </p:cNvPr>
          <p:cNvPicPr>
            <a:picLocks noChangeAspect="1"/>
          </p:cNvPicPr>
          <p:nvPr/>
        </p:nvPicPr>
        <p:blipFill>
          <a:blip r:embed="rId12"/>
          <a:srcRect b="7734"/>
          <a:stretch/>
        </p:blipFill>
        <p:spPr bwMode="auto">
          <a:xfrm>
            <a:off x="8606337" y="5847821"/>
            <a:ext cx="1002561" cy="1358162"/>
          </a:xfrm>
          <a:prstGeom prst="rect">
            <a:avLst/>
          </a:prstGeom>
        </p:spPr>
      </p:pic>
      <p:sp>
        <p:nvSpPr>
          <p:cNvPr id="19" name="ZoneTexte 18">
            <a:extLst>
              <a:ext uri="{FF2B5EF4-FFF2-40B4-BE49-F238E27FC236}">
                <a16:creationId xmlns:a16="http://schemas.microsoft.com/office/drawing/2014/main" id="{7FF833A3-7787-DE56-D8C1-F023D6AAE37D}"/>
              </a:ext>
            </a:extLst>
          </p:cNvPr>
          <p:cNvSpPr txBox="1"/>
          <p:nvPr/>
        </p:nvSpPr>
        <p:spPr bwMode="auto">
          <a:xfrm>
            <a:off x="9628700" y="5363321"/>
            <a:ext cx="1034321" cy="2292935"/>
          </a:xfrm>
          <a:prstGeom prst="rect">
            <a:avLst/>
          </a:prstGeom>
          <a:noFill/>
        </p:spPr>
        <p:txBody>
          <a:bodyPr wrap="square" rtlCol="0">
            <a:spAutoFit/>
          </a:bodyPr>
          <a:lstStyle/>
          <a:p>
            <a:r>
              <a:rPr lang="fr-FR" sz="1100" dirty="0">
                <a:latin typeface="Abel" panose="02000506030000020004" pitchFamily="2" charset="0"/>
              </a:rPr>
              <a:t>Vitrophanie imitation végétation, arbre, nature sur les cloisons vitrées + panneaux texturés ou papiers peints posés sur cloisons existantes</a:t>
            </a:r>
          </a:p>
          <a:p>
            <a:endParaRPr lang="fr-FR" sz="1100" b="1" dirty="0">
              <a:latin typeface="Abel" panose="02000506030000020004" pitchFamily="2" charset="0"/>
            </a:endParaRPr>
          </a:p>
        </p:txBody>
      </p:sp>
      <p:pic>
        <p:nvPicPr>
          <p:cNvPr id="6" name="Image 5">
            <a:extLst>
              <a:ext uri="{FF2B5EF4-FFF2-40B4-BE49-F238E27FC236}">
                <a16:creationId xmlns:a16="http://schemas.microsoft.com/office/drawing/2014/main" id="{43ECDA0E-E824-2883-2D6F-37F3DBC9F443}"/>
              </a:ext>
            </a:extLst>
          </p:cNvPr>
          <p:cNvPicPr>
            <a:picLocks noChangeAspect="1"/>
          </p:cNvPicPr>
          <p:nvPr/>
        </p:nvPicPr>
        <p:blipFill>
          <a:blip r:embed="rId13" cstate="print">
            <a:extLst>
              <a:ext uri="{28A0092B-C50C-407E-A947-70E740481C1C}">
                <a14:useLocalDpi xmlns:a14="http://schemas.microsoft.com/office/drawing/2010/main" val="0"/>
              </a:ext>
            </a:extLst>
          </a:blip>
          <a:srcRect l="22366" t="27949" r="19495" b="27128"/>
          <a:stretch>
            <a:fillRect/>
          </a:stretch>
        </p:blipFill>
        <p:spPr bwMode="auto">
          <a:xfrm>
            <a:off x="9738074" y="2107368"/>
            <a:ext cx="753569" cy="1260552"/>
          </a:xfrm>
          <a:prstGeom prst="rect">
            <a:avLst/>
          </a:prstGeom>
        </p:spPr>
      </p:pic>
      <p:pic>
        <p:nvPicPr>
          <p:cNvPr id="20" name="Image 19">
            <a:extLst>
              <a:ext uri="{FF2B5EF4-FFF2-40B4-BE49-F238E27FC236}">
                <a16:creationId xmlns:a16="http://schemas.microsoft.com/office/drawing/2014/main" id="{1ED7E245-C5D3-5539-F84B-9ACE0EAC202F}"/>
              </a:ext>
            </a:extLst>
          </p:cNvPr>
          <p:cNvPicPr>
            <a:picLocks noChangeAspect="1"/>
          </p:cNvPicPr>
          <p:nvPr/>
        </p:nvPicPr>
        <p:blipFill>
          <a:blip r:embed="rId14"/>
          <a:srcRect l="14423" r="61056" b="31885"/>
          <a:stretch>
            <a:fillRect/>
          </a:stretch>
        </p:blipFill>
        <p:spPr bwMode="auto">
          <a:xfrm>
            <a:off x="1235845" y="2134714"/>
            <a:ext cx="765774" cy="1361526"/>
          </a:xfrm>
          <a:prstGeom prst="rect">
            <a:avLst/>
          </a:prstGeom>
        </p:spPr>
      </p:pic>
      <p:sp>
        <p:nvSpPr>
          <p:cNvPr id="3" name="Forme libre : forme 2">
            <a:extLst>
              <a:ext uri="{FF2B5EF4-FFF2-40B4-BE49-F238E27FC236}">
                <a16:creationId xmlns:a16="http://schemas.microsoft.com/office/drawing/2014/main" id="{C80661A9-50C9-418D-F891-C684DC8E773D}"/>
              </a:ext>
            </a:extLst>
          </p:cNvPr>
          <p:cNvSpPr/>
          <p:nvPr/>
        </p:nvSpPr>
        <p:spPr>
          <a:xfrm>
            <a:off x="7995920" y="2733040"/>
            <a:ext cx="497840" cy="822960"/>
          </a:xfrm>
          <a:custGeom>
            <a:avLst/>
            <a:gdLst>
              <a:gd name="connsiteX0" fmla="*/ 0 w 497840"/>
              <a:gd name="connsiteY0" fmla="*/ 121920 h 822960"/>
              <a:gd name="connsiteX1" fmla="*/ 0 w 497840"/>
              <a:gd name="connsiteY1" fmla="*/ 121920 h 822960"/>
              <a:gd name="connsiteX2" fmla="*/ 101600 w 497840"/>
              <a:gd name="connsiteY2" fmla="*/ 782320 h 822960"/>
              <a:gd name="connsiteX3" fmla="*/ 487680 w 497840"/>
              <a:gd name="connsiteY3" fmla="*/ 822960 h 822960"/>
              <a:gd name="connsiteX4" fmla="*/ 497840 w 497840"/>
              <a:gd name="connsiteY4" fmla="*/ 284480 h 822960"/>
              <a:gd name="connsiteX5" fmla="*/ 294640 w 497840"/>
              <a:gd name="connsiteY5" fmla="*/ 0 h 822960"/>
              <a:gd name="connsiteX6" fmla="*/ 0 w 497840"/>
              <a:gd name="connsiteY6" fmla="*/ 121920 h 822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7840" h="822960">
                <a:moveTo>
                  <a:pt x="0" y="121920"/>
                </a:moveTo>
                <a:lnTo>
                  <a:pt x="0" y="121920"/>
                </a:lnTo>
                <a:lnTo>
                  <a:pt x="101600" y="782320"/>
                </a:lnTo>
                <a:lnTo>
                  <a:pt x="487680" y="822960"/>
                </a:lnTo>
                <a:lnTo>
                  <a:pt x="497840" y="284480"/>
                </a:lnTo>
                <a:lnTo>
                  <a:pt x="294640" y="0"/>
                </a:lnTo>
                <a:lnTo>
                  <a:pt x="0" y="121920"/>
                </a:lnTo>
                <a:close/>
              </a:path>
            </a:pathLst>
          </a:custGeom>
          <a:solidFill>
            <a:srgbClr val="A6A4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a:extLst>
              <a:ext uri="{FF2B5EF4-FFF2-40B4-BE49-F238E27FC236}">
                <a16:creationId xmlns:a16="http://schemas.microsoft.com/office/drawing/2014/main" id="{B147A6E4-8521-6B32-5070-1E767D810A2D}"/>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auto">
          <a:xfrm>
            <a:off x="8673456" y="2107215"/>
            <a:ext cx="1125959" cy="1125959"/>
          </a:xfrm>
          <a:prstGeom prst="rect">
            <a:avLst/>
          </a:prstGeom>
        </p:spPr>
      </p:pic>
      <p:sp>
        <p:nvSpPr>
          <p:cNvPr id="11" name="ZoneTexte 10">
            <a:extLst>
              <a:ext uri="{FF2B5EF4-FFF2-40B4-BE49-F238E27FC236}">
                <a16:creationId xmlns:a16="http://schemas.microsoft.com/office/drawing/2014/main" id="{2A8ABDF1-D596-BE7E-8F8B-5BCA377D011C}"/>
              </a:ext>
            </a:extLst>
          </p:cNvPr>
          <p:cNvSpPr txBox="1"/>
          <p:nvPr/>
        </p:nvSpPr>
        <p:spPr bwMode="auto">
          <a:xfrm>
            <a:off x="6111880" y="6440014"/>
            <a:ext cx="1263311" cy="769441"/>
          </a:xfrm>
          <a:prstGeom prst="rect">
            <a:avLst/>
          </a:prstGeom>
          <a:noFill/>
        </p:spPr>
        <p:txBody>
          <a:bodyPr wrap="square" rtlCol="0">
            <a:spAutoFit/>
          </a:bodyPr>
          <a:lstStyle/>
          <a:p>
            <a:r>
              <a:rPr lang="fr-FR" sz="1100" dirty="0">
                <a:latin typeface="Abel" panose="02000506030000020004" pitchFamily="2" charset="0"/>
              </a:rPr>
              <a:t>Jardinière sur meuble bas et habillage du meuble bas</a:t>
            </a:r>
          </a:p>
        </p:txBody>
      </p:sp>
      <p:sp>
        <p:nvSpPr>
          <p:cNvPr id="12" name="Forme libre : forme 11">
            <a:extLst>
              <a:ext uri="{FF2B5EF4-FFF2-40B4-BE49-F238E27FC236}">
                <a16:creationId xmlns:a16="http://schemas.microsoft.com/office/drawing/2014/main" id="{0E6556BC-4FF6-BC78-6BE0-26D4E75D5CE3}"/>
              </a:ext>
            </a:extLst>
          </p:cNvPr>
          <p:cNvSpPr/>
          <p:nvPr/>
        </p:nvSpPr>
        <p:spPr bwMode="auto">
          <a:xfrm rot="9739192">
            <a:off x="6479208" y="1772512"/>
            <a:ext cx="878829" cy="1622526"/>
          </a:xfrm>
          <a:custGeom>
            <a:avLst/>
            <a:gdLst>
              <a:gd name="connsiteX0" fmla="*/ 1285875 w 1285875"/>
              <a:gd name="connsiteY0" fmla="*/ 0 h 1185460"/>
              <a:gd name="connsiteX1" fmla="*/ 800100 w 1285875"/>
              <a:gd name="connsiteY1" fmla="*/ 476250 h 1185460"/>
              <a:gd name="connsiteX2" fmla="*/ 781050 w 1285875"/>
              <a:gd name="connsiteY2" fmla="*/ 1133475 h 1185460"/>
              <a:gd name="connsiteX3" fmla="*/ 0 w 1285875"/>
              <a:gd name="connsiteY3" fmla="*/ 1143000 h 1185460"/>
            </a:gdLst>
            <a:ahLst/>
            <a:cxnLst>
              <a:cxn ang="0">
                <a:pos x="connsiteX0" y="connsiteY0"/>
              </a:cxn>
              <a:cxn ang="0">
                <a:pos x="connsiteX1" y="connsiteY1"/>
              </a:cxn>
              <a:cxn ang="0">
                <a:pos x="connsiteX2" y="connsiteY2"/>
              </a:cxn>
              <a:cxn ang="0">
                <a:pos x="connsiteX3" y="connsiteY3"/>
              </a:cxn>
            </a:cxnLst>
            <a:rect l="l" t="t" r="r" b="b"/>
            <a:pathLst>
              <a:path w="1285875" h="1185460">
                <a:moveTo>
                  <a:pt x="1285875" y="0"/>
                </a:moveTo>
                <a:cubicBezTo>
                  <a:pt x="1085056" y="143669"/>
                  <a:pt x="884237" y="287338"/>
                  <a:pt x="800100" y="476250"/>
                </a:cubicBezTo>
                <a:cubicBezTo>
                  <a:pt x="715963" y="665162"/>
                  <a:pt x="914400" y="1022350"/>
                  <a:pt x="781050" y="1133475"/>
                </a:cubicBezTo>
                <a:cubicBezTo>
                  <a:pt x="647700" y="1244600"/>
                  <a:pt x="0" y="1143000"/>
                  <a:pt x="0" y="1143000"/>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D79CBD53-BCAA-BEEB-C3D3-98F98832CF9E}"/>
              </a:ext>
            </a:extLst>
          </p:cNvPr>
          <p:cNvSpPr txBox="1"/>
          <p:nvPr/>
        </p:nvSpPr>
        <p:spPr bwMode="auto">
          <a:xfrm>
            <a:off x="6461324" y="1445887"/>
            <a:ext cx="1547687" cy="261610"/>
          </a:xfrm>
          <a:prstGeom prst="rect">
            <a:avLst/>
          </a:prstGeom>
          <a:noFill/>
        </p:spPr>
        <p:txBody>
          <a:bodyPr wrap="square" rtlCol="0">
            <a:spAutoFit/>
          </a:bodyPr>
          <a:lstStyle/>
          <a:p>
            <a:r>
              <a:rPr lang="fr-FR" sz="1100" dirty="0">
                <a:latin typeface="Abel" panose="02000506030000020004" pitchFamily="2" charset="0"/>
              </a:rPr>
              <a:t>Sol dalle textile existant</a:t>
            </a:r>
          </a:p>
        </p:txBody>
      </p:sp>
    </p:spTree>
    <p:extLst>
      <p:ext uri="{BB962C8B-B14F-4D97-AF65-F5344CB8AC3E}">
        <p14:creationId xmlns:p14="http://schemas.microsoft.com/office/powerpoint/2010/main" val="2839552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0AD28CC9-E773-62B7-D57E-3C8FE91F79E6}"/>
            </a:ext>
          </a:extLst>
        </p:cNvPr>
        <p:cNvGrpSpPr/>
        <p:nvPr/>
      </p:nvGrpSpPr>
      <p:grpSpPr bwMode="auto">
        <a:xfrm>
          <a:off x="0" y="0"/>
          <a:ext cx="0" cy="0"/>
          <a:chOff x="0" y="0"/>
          <a:chExt cx="0" cy="0"/>
        </a:xfrm>
      </p:grpSpPr>
      <p:pic>
        <p:nvPicPr>
          <p:cNvPr id="12" name="Image 11">
            <a:extLst>
              <a:ext uri="{FF2B5EF4-FFF2-40B4-BE49-F238E27FC236}">
                <a16:creationId xmlns:a16="http://schemas.microsoft.com/office/drawing/2014/main" id="{164B0D3F-1D3B-2E44-965A-E8A8EE4A2E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745" y="877864"/>
            <a:ext cx="5589027" cy="3143828"/>
          </a:xfrm>
          <a:prstGeom prst="rect">
            <a:avLst/>
          </a:prstGeom>
        </p:spPr>
      </p:pic>
      <p:pic>
        <p:nvPicPr>
          <p:cNvPr id="15" name="Image 14">
            <a:extLst>
              <a:ext uri="{FF2B5EF4-FFF2-40B4-BE49-F238E27FC236}">
                <a16:creationId xmlns:a16="http://schemas.microsoft.com/office/drawing/2014/main" id="{6295F35B-B5B3-1A90-950F-EC177AB9420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61270" y="4022857"/>
            <a:ext cx="5703213" cy="3208057"/>
          </a:xfrm>
          <a:prstGeom prst="rect">
            <a:avLst/>
          </a:prstGeom>
        </p:spPr>
      </p:pic>
      <p:sp>
        <p:nvSpPr>
          <p:cNvPr id="1322705959" name="Espace réservé du numéro de diapositive 4">
            <a:extLst>
              <a:ext uri="{FF2B5EF4-FFF2-40B4-BE49-F238E27FC236}">
                <a16:creationId xmlns:a16="http://schemas.microsoft.com/office/drawing/2014/main" id="{48B8C7ED-A7EF-B9DA-237D-A525B315B7BB}"/>
              </a:ext>
            </a:extLst>
          </p:cNvPr>
          <p:cNvSpPr>
            <a:spLocks noGrp="1"/>
          </p:cNvSpPr>
          <p:nvPr>
            <p:ph type="sldNum" sz="quarter" idx="12"/>
          </p:nvPr>
        </p:nvSpPr>
        <p:spPr bwMode="auto"/>
        <p:txBody>
          <a:bodyPr/>
          <a:lstStyle/>
          <a:p>
            <a:pPr>
              <a:defRPr/>
            </a:pPr>
            <a:fld id="{6ABFC32D-4189-4B4B-8BDC-BDE3282D26F4}" type="slidenum">
              <a:rPr lang="en-US"/>
              <a:t>14</a:t>
            </a:fld>
            <a:endParaRPr lang="en-US"/>
          </a:p>
        </p:txBody>
      </p:sp>
      <p:sp>
        <p:nvSpPr>
          <p:cNvPr id="27" name="Forme libre : forme 26">
            <a:extLst>
              <a:ext uri="{FF2B5EF4-FFF2-40B4-BE49-F238E27FC236}">
                <a16:creationId xmlns:a16="http://schemas.microsoft.com/office/drawing/2014/main" id="{6451A22B-1464-A6B6-D834-04579999AD17}"/>
              </a:ext>
            </a:extLst>
          </p:cNvPr>
          <p:cNvSpPr/>
          <p:nvPr/>
        </p:nvSpPr>
        <p:spPr>
          <a:xfrm>
            <a:off x="3618689" y="1595336"/>
            <a:ext cx="437745" cy="554477"/>
          </a:xfrm>
          <a:custGeom>
            <a:avLst/>
            <a:gdLst>
              <a:gd name="connsiteX0" fmla="*/ 9728 w 437745"/>
              <a:gd name="connsiteY0" fmla="*/ 48638 h 554477"/>
              <a:gd name="connsiteX1" fmla="*/ 437745 w 437745"/>
              <a:gd name="connsiteY1" fmla="*/ 0 h 554477"/>
              <a:gd name="connsiteX2" fmla="*/ 428017 w 437745"/>
              <a:gd name="connsiteY2" fmla="*/ 466928 h 554477"/>
              <a:gd name="connsiteX3" fmla="*/ 0 w 437745"/>
              <a:gd name="connsiteY3" fmla="*/ 554477 h 554477"/>
              <a:gd name="connsiteX4" fmla="*/ 9728 w 437745"/>
              <a:gd name="connsiteY4" fmla="*/ 48638 h 554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745" h="554477">
                <a:moveTo>
                  <a:pt x="9728" y="48638"/>
                </a:moveTo>
                <a:lnTo>
                  <a:pt x="437745" y="0"/>
                </a:lnTo>
                <a:lnTo>
                  <a:pt x="428017" y="466928"/>
                </a:lnTo>
                <a:lnTo>
                  <a:pt x="0" y="554477"/>
                </a:lnTo>
                <a:lnTo>
                  <a:pt x="9728" y="48638"/>
                </a:lnTo>
                <a:close/>
              </a:path>
            </a:pathLst>
          </a:cu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Rectangle 12">
            <a:extLst>
              <a:ext uri="{FF2B5EF4-FFF2-40B4-BE49-F238E27FC236}">
                <a16:creationId xmlns:a16="http://schemas.microsoft.com/office/drawing/2014/main" id="{3EFD27FF-6375-615F-6161-36374007F04F}"/>
              </a:ext>
            </a:extLst>
          </p:cNvPr>
          <p:cNvSpPr/>
          <p:nvPr/>
        </p:nvSpPr>
        <p:spPr bwMode="auto">
          <a:xfrm>
            <a:off x="0" y="333980"/>
            <a:ext cx="416560" cy="863599"/>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8" name="ZoneTexte 4">
            <a:extLst>
              <a:ext uri="{FF2B5EF4-FFF2-40B4-BE49-F238E27FC236}">
                <a16:creationId xmlns:a16="http://schemas.microsoft.com/office/drawing/2014/main" id="{696208D8-F86D-AD21-EA7A-42C1674B2C47}"/>
              </a:ext>
            </a:extLst>
          </p:cNvPr>
          <p:cNvSpPr txBox="1"/>
          <p:nvPr/>
        </p:nvSpPr>
        <p:spPr bwMode="auto">
          <a:xfrm>
            <a:off x="530746" y="352057"/>
            <a:ext cx="1969727" cy="461665"/>
          </a:xfrm>
          <a:prstGeom prst="rect">
            <a:avLst/>
          </a:prstGeom>
          <a:noFill/>
        </p:spPr>
        <p:txBody>
          <a:bodyPr wrap="square" rtlCol="0">
            <a:spAutoFit/>
          </a:bodyPr>
          <a:lstStyle/>
          <a:p>
            <a:pPr>
              <a:defRPr/>
            </a:pPr>
            <a:r>
              <a:rPr lang="fr-FR" sz="2400" dirty="0">
                <a:latin typeface="Abel"/>
              </a:rPr>
              <a:t>PACK </a:t>
            </a:r>
            <a:r>
              <a:rPr lang="fr-FR" sz="2400" b="1" dirty="0">
                <a:latin typeface="Abel"/>
              </a:rPr>
              <a:t>2</a:t>
            </a:r>
            <a:endParaRPr sz="3600" b="1" dirty="0"/>
          </a:p>
        </p:txBody>
      </p:sp>
      <p:pic>
        <p:nvPicPr>
          <p:cNvPr id="5" name="Image 4">
            <a:extLst>
              <a:ext uri="{FF2B5EF4-FFF2-40B4-BE49-F238E27FC236}">
                <a16:creationId xmlns:a16="http://schemas.microsoft.com/office/drawing/2014/main" id="{47905588-7259-64F5-3D07-9D8496F794C8}"/>
              </a:ext>
            </a:extLst>
          </p:cNvPr>
          <p:cNvPicPr>
            <a:picLocks noChangeAspect="1"/>
          </p:cNvPicPr>
          <p:nvPr/>
        </p:nvPicPr>
        <p:blipFill>
          <a:blip r:embed="rId5"/>
          <a:stretch>
            <a:fillRect/>
          </a:stretch>
        </p:blipFill>
        <p:spPr bwMode="auto">
          <a:xfrm>
            <a:off x="6233957" y="877864"/>
            <a:ext cx="4041073" cy="1969545"/>
          </a:xfrm>
          <a:prstGeom prst="rect">
            <a:avLst/>
          </a:prstGeom>
        </p:spPr>
      </p:pic>
      <p:sp>
        <p:nvSpPr>
          <p:cNvPr id="2" name="ZoneTexte 1">
            <a:extLst>
              <a:ext uri="{FF2B5EF4-FFF2-40B4-BE49-F238E27FC236}">
                <a16:creationId xmlns:a16="http://schemas.microsoft.com/office/drawing/2014/main" id="{B5979CFB-5468-D6AF-26DB-7B30A1021ED2}"/>
              </a:ext>
            </a:extLst>
          </p:cNvPr>
          <p:cNvSpPr txBox="1"/>
          <p:nvPr/>
        </p:nvSpPr>
        <p:spPr bwMode="auto">
          <a:xfrm>
            <a:off x="6169805" y="2847409"/>
            <a:ext cx="3330626" cy="430887"/>
          </a:xfrm>
          <a:prstGeom prst="rect">
            <a:avLst/>
          </a:prstGeom>
          <a:noFill/>
        </p:spPr>
        <p:txBody>
          <a:bodyPr wrap="square" rtlCol="0">
            <a:spAutoFit/>
          </a:bodyPr>
          <a:lstStyle/>
          <a:p>
            <a:r>
              <a:rPr lang="fr-FR" sz="1100" dirty="0">
                <a:latin typeface="Abel" panose="02000506030000020004" pitchFamily="2" charset="0"/>
              </a:rPr>
              <a:t>Option de personnalisation de l’espace avec des images, photos ou avatars suspendus à l’entrée</a:t>
            </a:r>
            <a:endParaRPr lang="fr-FR" sz="1100" b="1" dirty="0">
              <a:latin typeface="Abel" panose="02000506030000020004" pitchFamily="2" charset="0"/>
            </a:endParaRPr>
          </a:p>
        </p:txBody>
      </p:sp>
      <p:sp>
        <p:nvSpPr>
          <p:cNvPr id="3" name="Forme libre : forme 2">
            <a:extLst>
              <a:ext uri="{FF2B5EF4-FFF2-40B4-BE49-F238E27FC236}">
                <a16:creationId xmlns:a16="http://schemas.microsoft.com/office/drawing/2014/main" id="{F2FA3CFC-35D1-8DBB-561A-542829A019F7}"/>
              </a:ext>
            </a:extLst>
          </p:cNvPr>
          <p:cNvSpPr/>
          <p:nvPr/>
        </p:nvSpPr>
        <p:spPr bwMode="auto">
          <a:xfrm rot="21400929">
            <a:off x="4648197" y="3777170"/>
            <a:ext cx="4731327" cy="1199006"/>
          </a:xfrm>
          <a:custGeom>
            <a:avLst/>
            <a:gdLst>
              <a:gd name="connsiteX0" fmla="*/ 0 w 4765964"/>
              <a:gd name="connsiteY0" fmla="*/ 1305053 h 1318907"/>
              <a:gd name="connsiteX1" fmla="*/ 3027218 w 4765964"/>
              <a:gd name="connsiteY1" fmla="*/ 196689 h 1318907"/>
              <a:gd name="connsiteX2" fmla="*/ 4135582 w 4765964"/>
              <a:gd name="connsiteY2" fmla="*/ 106635 h 1318907"/>
              <a:gd name="connsiteX3" fmla="*/ 4765964 w 4765964"/>
              <a:gd name="connsiteY3" fmla="*/ 1318907 h 1318907"/>
            </a:gdLst>
            <a:ahLst/>
            <a:cxnLst>
              <a:cxn ang="0">
                <a:pos x="connsiteX0" y="connsiteY0"/>
              </a:cxn>
              <a:cxn ang="0">
                <a:pos x="connsiteX1" y="connsiteY1"/>
              </a:cxn>
              <a:cxn ang="0">
                <a:pos x="connsiteX2" y="connsiteY2"/>
              </a:cxn>
              <a:cxn ang="0">
                <a:pos x="connsiteX3" y="connsiteY3"/>
              </a:cxn>
            </a:cxnLst>
            <a:rect l="l" t="t" r="r" b="b"/>
            <a:pathLst>
              <a:path w="4765964" h="1318907">
                <a:moveTo>
                  <a:pt x="0" y="1305053"/>
                </a:moveTo>
                <a:cubicBezTo>
                  <a:pt x="1168977" y="850739"/>
                  <a:pt x="2337954" y="396425"/>
                  <a:pt x="3027218" y="196689"/>
                </a:cubicBezTo>
                <a:cubicBezTo>
                  <a:pt x="3716482" y="-3047"/>
                  <a:pt x="3845791" y="-80401"/>
                  <a:pt x="4135582" y="106635"/>
                </a:cubicBezTo>
                <a:cubicBezTo>
                  <a:pt x="4425373" y="293671"/>
                  <a:pt x="4595668" y="806289"/>
                  <a:pt x="4765964" y="1318907"/>
                </a:cubicBezTo>
              </a:path>
            </a:pathLst>
          </a:custGeom>
          <a:ln>
            <a:headEnd type="arrow" w="med" len="med"/>
            <a:tailEnd type="arrow" w="med" len="med"/>
          </a:ln>
        </p:spPr>
        <p:style>
          <a:lnRef idx="1">
            <a:schemeClr val="dk1"/>
          </a:lnRef>
          <a:fillRef idx="0">
            <a:schemeClr val="dk1"/>
          </a:fillRef>
          <a:effectRef idx="0">
            <a:schemeClr val="dk1"/>
          </a:effectRef>
          <a:fontRef idx="minor">
            <a:schemeClr val="tx1"/>
          </a:fontRef>
        </p:style>
        <p:txBody>
          <a:bodyPr rtlCol="0" anchor="ctr"/>
          <a:lstStyle/>
          <a:p>
            <a:pPr algn="ctr"/>
            <a:endParaRPr lang="fr-FR"/>
          </a:p>
        </p:txBody>
      </p:sp>
      <p:sp>
        <p:nvSpPr>
          <p:cNvPr id="4" name="ZoneTexte 3">
            <a:extLst>
              <a:ext uri="{FF2B5EF4-FFF2-40B4-BE49-F238E27FC236}">
                <a16:creationId xmlns:a16="http://schemas.microsoft.com/office/drawing/2014/main" id="{E51558FF-6169-25CF-BA42-598BA727BF04}"/>
              </a:ext>
            </a:extLst>
          </p:cNvPr>
          <p:cNvSpPr txBox="1"/>
          <p:nvPr/>
        </p:nvSpPr>
        <p:spPr bwMode="auto">
          <a:xfrm>
            <a:off x="9004603" y="3212987"/>
            <a:ext cx="1538706" cy="600164"/>
          </a:xfrm>
          <a:prstGeom prst="rect">
            <a:avLst/>
          </a:prstGeom>
          <a:noFill/>
        </p:spPr>
        <p:txBody>
          <a:bodyPr wrap="square" rtlCol="0">
            <a:spAutoFit/>
          </a:bodyPr>
          <a:lstStyle/>
          <a:p>
            <a:r>
              <a:rPr lang="fr-FR" sz="1100" dirty="0">
                <a:latin typeface="Abel" panose="02000506030000020004" pitchFamily="2" charset="0"/>
              </a:rPr>
              <a:t>Habillage du mur avec panneaux texturé de finition terracotta</a:t>
            </a:r>
            <a:endParaRPr lang="fr-FR" sz="1100" b="1" dirty="0">
              <a:latin typeface="Abel" panose="02000506030000020004" pitchFamily="2" charset="0"/>
            </a:endParaRPr>
          </a:p>
        </p:txBody>
      </p:sp>
      <p:pic>
        <p:nvPicPr>
          <p:cNvPr id="7" name="Image 6">
            <a:extLst>
              <a:ext uri="{FF2B5EF4-FFF2-40B4-BE49-F238E27FC236}">
                <a16:creationId xmlns:a16="http://schemas.microsoft.com/office/drawing/2014/main" id="{1BC34DB8-06E1-9FC0-A510-6735DAC983C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auto">
          <a:xfrm>
            <a:off x="9705981" y="3771236"/>
            <a:ext cx="913348" cy="972260"/>
          </a:xfrm>
          <a:prstGeom prst="rect">
            <a:avLst/>
          </a:prstGeom>
        </p:spPr>
      </p:pic>
      <p:pic>
        <p:nvPicPr>
          <p:cNvPr id="8" name="Image 7">
            <a:extLst>
              <a:ext uri="{FF2B5EF4-FFF2-40B4-BE49-F238E27FC236}">
                <a16:creationId xmlns:a16="http://schemas.microsoft.com/office/drawing/2014/main" id="{134699B7-3ACD-62C9-1196-50367BDCC1F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530745" y="4143473"/>
            <a:ext cx="808592" cy="940096"/>
          </a:xfrm>
          <a:prstGeom prst="rect">
            <a:avLst/>
          </a:prstGeom>
        </p:spPr>
      </p:pic>
      <p:sp>
        <p:nvSpPr>
          <p:cNvPr id="9" name="ZoneTexte 8">
            <a:extLst>
              <a:ext uri="{FF2B5EF4-FFF2-40B4-BE49-F238E27FC236}">
                <a16:creationId xmlns:a16="http://schemas.microsoft.com/office/drawing/2014/main" id="{2A47D440-DB14-44CF-9C0F-DFCEBCC05F41}"/>
              </a:ext>
            </a:extLst>
          </p:cNvPr>
          <p:cNvSpPr txBox="1"/>
          <p:nvPr/>
        </p:nvSpPr>
        <p:spPr bwMode="auto">
          <a:xfrm>
            <a:off x="436869" y="5215948"/>
            <a:ext cx="1538706" cy="261610"/>
          </a:xfrm>
          <a:prstGeom prst="rect">
            <a:avLst/>
          </a:prstGeom>
          <a:noFill/>
        </p:spPr>
        <p:txBody>
          <a:bodyPr wrap="square" rtlCol="0">
            <a:spAutoFit/>
          </a:bodyPr>
          <a:lstStyle/>
          <a:p>
            <a:r>
              <a:rPr lang="fr-FR" sz="1100" dirty="0">
                <a:latin typeface="Abel" panose="02000506030000020004" pitchFamily="2" charset="0"/>
              </a:rPr>
              <a:t>Peinture des poteaux</a:t>
            </a:r>
            <a:endParaRPr lang="fr-FR" sz="1100" b="1" dirty="0">
              <a:latin typeface="Abel" panose="02000506030000020004" pitchFamily="2" charset="0"/>
            </a:endParaRPr>
          </a:p>
        </p:txBody>
      </p:sp>
    </p:spTree>
    <p:extLst>
      <p:ext uri="{BB962C8B-B14F-4D97-AF65-F5344CB8AC3E}">
        <p14:creationId xmlns:p14="http://schemas.microsoft.com/office/powerpoint/2010/main" val="23738437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1F7F307B-8F42-238F-7C0F-C1F04EE99046}"/>
            </a:ext>
          </a:extLst>
        </p:cNvPr>
        <p:cNvGrpSpPr/>
        <p:nvPr/>
      </p:nvGrpSpPr>
      <p:grpSpPr bwMode="auto">
        <a:xfrm>
          <a:off x="0" y="0"/>
          <a:ext cx="0" cy="0"/>
          <a:chOff x="0" y="0"/>
          <a:chExt cx="0" cy="0"/>
        </a:xfrm>
      </p:grpSpPr>
      <p:pic>
        <p:nvPicPr>
          <p:cNvPr id="3" name="Image 2">
            <a:extLst>
              <a:ext uri="{FF2B5EF4-FFF2-40B4-BE49-F238E27FC236}">
                <a16:creationId xmlns:a16="http://schemas.microsoft.com/office/drawing/2014/main" id="{91C86590-FA2E-8C20-B537-ED3F3224C6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3970763" y="4150114"/>
            <a:ext cx="5703213" cy="3208057"/>
          </a:xfrm>
          <a:prstGeom prst="rect">
            <a:avLst/>
          </a:prstGeom>
        </p:spPr>
      </p:pic>
      <p:pic>
        <p:nvPicPr>
          <p:cNvPr id="2" name="Image 1">
            <a:extLst>
              <a:ext uri="{FF2B5EF4-FFF2-40B4-BE49-F238E27FC236}">
                <a16:creationId xmlns:a16="http://schemas.microsoft.com/office/drawing/2014/main" id="{01518BDB-6A26-35DA-052A-0616E785FBE7}"/>
              </a:ext>
            </a:extLst>
          </p:cNvPr>
          <p:cNvPicPr>
            <a:picLocks noChangeAspect="1"/>
          </p:cNvPicPr>
          <p:nvPr/>
        </p:nvPicPr>
        <p:blipFill>
          <a:blip r:embed="rId4"/>
          <a:srcRect l="10470"/>
          <a:stretch>
            <a:fillRect/>
          </a:stretch>
        </p:blipFill>
        <p:spPr bwMode="auto">
          <a:xfrm>
            <a:off x="530746" y="957361"/>
            <a:ext cx="5589027" cy="3130803"/>
          </a:xfrm>
          <a:prstGeom prst="rect">
            <a:avLst/>
          </a:prstGeom>
        </p:spPr>
      </p:pic>
      <p:sp>
        <p:nvSpPr>
          <p:cNvPr id="1322705959" name="Espace réservé du numéro de diapositive 4">
            <a:extLst>
              <a:ext uri="{FF2B5EF4-FFF2-40B4-BE49-F238E27FC236}">
                <a16:creationId xmlns:a16="http://schemas.microsoft.com/office/drawing/2014/main" id="{A0AC2625-B4FE-AB89-79FD-07B32B246C45}"/>
              </a:ext>
            </a:extLst>
          </p:cNvPr>
          <p:cNvSpPr>
            <a:spLocks noGrp="1"/>
          </p:cNvSpPr>
          <p:nvPr>
            <p:ph type="sldNum" sz="quarter" idx="12"/>
          </p:nvPr>
        </p:nvSpPr>
        <p:spPr bwMode="auto"/>
        <p:txBody>
          <a:bodyPr/>
          <a:lstStyle/>
          <a:p>
            <a:pPr>
              <a:defRPr/>
            </a:pPr>
            <a:fld id="{6ABFC32D-4189-4B4B-8BDC-BDE3282D26F4}" type="slidenum">
              <a:rPr lang="en-US"/>
              <a:t>15</a:t>
            </a:fld>
            <a:endParaRPr lang="en-US"/>
          </a:p>
        </p:txBody>
      </p:sp>
      <p:sp>
        <p:nvSpPr>
          <p:cNvPr id="27" name="Forme libre : forme 26">
            <a:extLst>
              <a:ext uri="{FF2B5EF4-FFF2-40B4-BE49-F238E27FC236}">
                <a16:creationId xmlns:a16="http://schemas.microsoft.com/office/drawing/2014/main" id="{B098804E-4CE5-4146-DC73-F17A5F384803}"/>
              </a:ext>
            </a:extLst>
          </p:cNvPr>
          <p:cNvSpPr/>
          <p:nvPr/>
        </p:nvSpPr>
        <p:spPr>
          <a:xfrm>
            <a:off x="3618689" y="1595336"/>
            <a:ext cx="437745" cy="554477"/>
          </a:xfrm>
          <a:custGeom>
            <a:avLst/>
            <a:gdLst>
              <a:gd name="connsiteX0" fmla="*/ 9728 w 437745"/>
              <a:gd name="connsiteY0" fmla="*/ 48638 h 554477"/>
              <a:gd name="connsiteX1" fmla="*/ 437745 w 437745"/>
              <a:gd name="connsiteY1" fmla="*/ 0 h 554477"/>
              <a:gd name="connsiteX2" fmla="*/ 428017 w 437745"/>
              <a:gd name="connsiteY2" fmla="*/ 466928 h 554477"/>
              <a:gd name="connsiteX3" fmla="*/ 0 w 437745"/>
              <a:gd name="connsiteY3" fmla="*/ 554477 h 554477"/>
              <a:gd name="connsiteX4" fmla="*/ 9728 w 437745"/>
              <a:gd name="connsiteY4" fmla="*/ 48638 h 554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745" h="554477">
                <a:moveTo>
                  <a:pt x="9728" y="48638"/>
                </a:moveTo>
                <a:lnTo>
                  <a:pt x="437745" y="0"/>
                </a:lnTo>
                <a:lnTo>
                  <a:pt x="428017" y="466928"/>
                </a:lnTo>
                <a:lnTo>
                  <a:pt x="0" y="554477"/>
                </a:lnTo>
                <a:lnTo>
                  <a:pt x="9728" y="48638"/>
                </a:lnTo>
                <a:close/>
              </a:path>
            </a:pathLst>
          </a:cu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Rectangle 12">
            <a:extLst>
              <a:ext uri="{FF2B5EF4-FFF2-40B4-BE49-F238E27FC236}">
                <a16:creationId xmlns:a16="http://schemas.microsoft.com/office/drawing/2014/main" id="{01323CFC-3D00-BA44-4DDE-CC6A0997DCB2}"/>
              </a:ext>
            </a:extLst>
          </p:cNvPr>
          <p:cNvSpPr/>
          <p:nvPr/>
        </p:nvSpPr>
        <p:spPr bwMode="auto">
          <a:xfrm>
            <a:off x="0" y="333980"/>
            <a:ext cx="416560" cy="863599"/>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8" name="ZoneTexte 4">
            <a:extLst>
              <a:ext uri="{FF2B5EF4-FFF2-40B4-BE49-F238E27FC236}">
                <a16:creationId xmlns:a16="http://schemas.microsoft.com/office/drawing/2014/main" id="{EAAFBF62-811D-EF0D-3C34-89E692118D58}"/>
              </a:ext>
            </a:extLst>
          </p:cNvPr>
          <p:cNvSpPr txBox="1"/>
          <p:nvPr/>
        </p:nvSpPr>
        <p:spPr bwMode="auto">
          <a:xfrm>
            <a:off x="530746" y="352057"/>
            <a:ext cx="1969727" cy="461665"/>
          </a:xfrm>
          <a:prstGeom prst="rect">
            <a:avLst/>
          </a:prstGeom>
          <a:noFill/>
        </p:spPr>
        <p:txBody>
          <a:bodyPr wrap="square" rtlCol="0">
            <a:spAutoFit/>
          </a:bodyPr>
          <a:lstStyle/>
          <a:p>
            <a:pPr>
              <a:defRPr/>
            </a:pPr>
            <a:r>
              <a:rPr lang="fr-FR" sz="2400" dirty="0">
                <a:latin typeface="Abel"/>
              </a:rPr>
              <a:t>PACK </a:t>
            </a:r>
            <a:r>
              <a:rPr lang="fr-FR" sz="2400" b="1" dirty="0">
                <a:latin typeface="Abel"/>
              </a:rPr>
              <a:t>2</a:t>
            </a:r>
            <a:endParaRPr sz="3600" b="1" dirty="0"/>
          </a:p>
        </p:txBody>
      </p:sp>
      <p:pic>
        <p:nvPicPr>
          <p:cNvPr id="4" name="Image 15">
            <a:extLst>
              <a:ext uri="{FF2B5EF4-FFF2-40B4-BE49-F238E27FC236}">
                <a16:creationId xmlns:a16="http://schemas.microsoft.com/office/drawing/2014/main" id="{4F272BF6-B624-EF4A-CFAB-37513BD9B7C7}"/>
              </a:ext>
            </a:extLst>
          </p:cNvPr>
          <p:cNvPicPr>
            <a:picLocks noChangeAspect="1"/>
          </p:cNvPicPr>
          <p:nvPr/>
        </p:nvPicPr>
        <p:blipFill>
          <a:blip r:embed="rId5"/>
          <a:stretch/>
        </p:blipFill>
        <p:spPr bwMode="auto">
          <a:xfrm>
            <a:off x="6233959" y="957361"/>
            <a:ext cx="836569" cy="944513"/>
          </a:xfrm>
          <a:prstGeom prst="rect">
            <a:avLst/>
          </a:prstGeom>
        </p:spPr>
      </p:pic>
      <p:pic>
        <p:nvPicPr>
          <p:cNvPr id="5" name="Picture 8">
            <a:extLst>
              <a:ext uri="{FF2B5EF4-FFF2-40B4-BE49-F238E27FC236}">
                <a16:creationId xmlns:a16="http://schemas.microsoft.com/office/drawing/2014/main" id="{BC02DAF3-FDED-9C79-DF44-92A372126A39}"/>
              </a:ext>
            </a:extLst>
          </p:cNvPr>
          <p:cNvPicPr>
            <a:picLocks noChangeAspect="1" noChangeArrowheads="1"/>
          </p:cNvPicPr>
          <p:nvPr/>
        </p:nvPicPr>
        <p:blipFill>
          <a:blip r:embed="rId6"/>
          <a:srcRect r="43699" b="48005"/>
          <a:stretch/>
        </p:blipFill>
        <p:spPr bwMode="auto">
          <a:xfrm>
            <a:off x="7101918" y="957361"/>
            <a:ext cx="888155" cy="944513"/>
          </a:xfrm>
          <a:prstGeom prst="rect">
            <a:avLst/>
          </a:prstGeom>
          <a:noFill/>
        </p:spPr>
      </p:pic>
      <p:sp>
        <p:nvSpPr>
          <p:cNvPr id="6" name="ZoneTexte 5">
            <a:extLst>
              <a:ext uri="{FF2B5EF4-FFF2-40B4-BE49-F238E27FC236}">
                <a16:creationId xmlns:a16="http://schemas.microsoft.com/office/drawing/2014/main" id="{FD5EE359-7526-CECB-A92B-5576A2495177}"/>
              </a:ext>
            </a:extLst>
          </p:cNvPr>
          <p:cNvSpPr txBox="1"/>
          <p:nvPr/>
        </p:nvSpPr>
        <p:spPr bwMode="auto">
          <a:xfrm>
            <a:off x="6163989" y="1963824"/>
            <a:ext cx="1316759" cy="430887"/>
          </a:xfrm>
          <a:prstGeom prst="rect">
            <a:avLst/>
          </a:prstGeom>
          <a:noFill/>
        </p:spPr>
        <p:txBody>
          <a:bodyPr wrap="square" rtlCol="0">
            <a:spAutoFit/>
          </a:bodyPr>
          <a:lstStyle/>
          <a:p>
            <a:r>
              <a:rPr lang="fr-FR" sz="1100" dirty="0">
                <a:latin typeface="Abel" panose="02000506030000020004" pitchFamily="2" charset="0"/>
              </a:rPr>
              <a:t>Dalles textiles devant SDR</a:t>
            </a:r>
            <a:endParaRPr lang="fr-FR" sz="1100" b="1" dirty="0">
              <a:latin typeface="Abel" panose="02000506030000020004" pitchFamily="2" charset="0"/>
            </a:endParaRPr>
          </a:p>
        </p:txBody>
      </p:sp>
      <p:sp>
        <p:nvSpPr>
          <p:cNvPr id="7" name="ZoneTexte 6">
            <a:extLst>
              <a:ext uri="{FF2B5EF4-FFF2-40B4-BE49-F238E27FC236}">
                <a16:creationId xmlns:a16="http://schemas.microsoft.com/office/drawing/2014/main" id="{CFE46FDE-D442-99DB-86F9-13BCF87280C1}"/>
              </a:ext>
            </a:extLst>
          </p:cNvPr>
          <p:cNvSpPr txBox="1"/>
          <p:nvPr/>
        </p:nvSpPr>
        <p:spPr bwMode="auto">
          <a:xfrm>
            <a:off x="7080886" y="1947844"/>
            <a:ext cx="888156" cy="430887"/>
          </a:xfrm>
          <a:prstGeom prst="rect">
            <a:avLst/>
          </a:prstGeom>
          <a:noFill/>
        </p:spPr>
        <p:txBody>
          <a:bodyPr wrap="square" rtlCol="0">
            <a:spAutoFit/>
          </a:bodyPr>
          <a:lstStyle/>
          <a:p>
            <a:r>
              <a:rPr lang="fr-FR" sz="1100" dirty="0">
                <a:latin typeface="Abel" panose="02000506030000020004" pitchFamily="2" charset="0"/>
              </a:rPr>
              <a:t>Peinture de la porte</a:t>
            </a:r>
          </a:p>
        </p:txBody>
      </p:sp>
      <p:sp>
        <p:nvSpPr>
          <p:cNvPr id="8" name="ZoneTexte 7">
            <a:extLst>
              <a:ext uri="{FF2B5EF4-FFF2-40B4-BE49-F238E27FC236}">
                <a16:creationId xmlns:a16="http://schemas.microsoft.com/office/drawing/2014/main" id="{A6126DA2-81BB-241D-B100-E2EB97A19A55}"/>
              </a:ext>
            </a:extLst>
          </p:cNvPr>
          <p:cNvSpPr txBox="1"/>
          <p:nvPr/>
        </p:nvSpPr>
        <p:spPr bwMode="auto">
          <a:xfrm>
            <a:off x="2609786" y="6489672"/>
            <a:ext cx="1316759" cy="600164"/>
          </a:xfrm>
          <a:prstGeom prst="rect">
            <a:avLst/>
          </a:prstGeom>
          <a:noFill/>
        </p:spPr>
        <p:txBody>
          <a:bodyPr wrap="square" rtlCol="0">
            <a:spAutoFit/>
          </a:bodyPr>
          <a:lstStyle/>
          <a:p>
            <a:pPr algn="r"/>
            <a:r>
              <a:rPr lang="fr-FR" sz="1100" dirty="0">
                <a:latin typeface="Abel" panose="02000506030000020004" pitchFamily="2" charset="0"/>
              </a:rPr>
              <a:t>Camaïeu de terracotta, blanc et  bois pour les casiers</a:t>
            </a:r>
          </a:p>
        </p:txBody>
      </p:sp>
    </p:spTree>
    <p:extLst>
      <p:ext uri="{BB962C8B-B14F-4D97-AF65-F5344CB8AC3E}">
        <p14:creationId xmlns:p14="http://schemas.microsoft.com/office/powerpoint/2010/main" val="4043901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05975605" name="Titre 5"/>
          <p:cNvSpPr>
            <a:spLocks noGrp="1"/>
          </p:cNvSpPr>
          <p:nvPr>
            <p:ph type="ctrTitle"/>
          </p:nvPr>
        </p:nvSpPr>
        <p:spPr bwMode="auto">
          <a:xfrm>
            <a:off x="1336675" y="2192497"/>
            <a:ext cx="8020050" cy="1542105"/>
          </a:xfrm>
        </p:spPr>
        <p:txBody>
          <a:bodyPr>
            <a:normAutofit/>
          </a:bodyPr>
          <a:lstStyle/>
          <a:p>
            <a:pPr>
              <a:defRPr/>
            </a:pPr>
            <a:r>
              <a:rPr lang="fr-FR" sz="5400" dirty="0">
                <a:solidFill>
                  <a:schemeClr val="tx1"/>
                </a:solidFill>
              </a:rPr>
              <a:t>  3.3 - PACK 3</a:t>
            </a:r>
            <a:endParaRPr dirty="0">
              <a:solidFill>
                <a:schemeClr val="tx1"/>
              </a:solidFill>
            </a:endParaRPr>
          </a:p>
        </p:txBody>
      </p:sp>
      <p:sp>
        <p:nvSpPr>
          <p:cNvPr id="223699014" name="Espace réservé du numéro de diapositive 4"/>
          <p:cNvSpPr>
            <a:spLocks noGrp="1"/>
          </p:cNvSpPr>
          <p:nvPr>
            <p:ph type="sldNum" sz="quarter" idx="12"/>
          </p:nvPr>
        </p:nvSpPr>
        <p:spPr bwMode="auto"/>
        <p:txBody>
          <a:bodyPr/>
          <a:lstStyle/>
          <a:p>
            <a:pPr>
              <a:defRPr/>
            </a:pPr>
            <a:fld id="{6ABFC32D-4189-4B4B-8BDC-BDE3282D26F4}" type="slidenum">
              <a:rPr lang="en-US"/>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3CBB7EBC-35F0-96E2-6CC4-B4395047DF9C}"/>
            </a:ext>
          </a:extLst>
        </p:cNvPr>
        <p:cNvGrpSpPr/>
        <p:nvPr/>
      </p:nvGrpSpPr>
      <p:grpSpPr bwMode="auto">
        <a:xfrm>
          <a:off x="0" y="0"/>
          <a:ext cx="0" cy="0"/>
          <a:chOff x="0" y="0"/>
          <a:chExt cx="0" cy="0"/>
        </a:xfrm>
      </p:grpSpPr>
      <p:pic>
        <p:nvPicPr>
          <p:cNvPr id="6" name="Image 5">
            <a:extLst>
              <a:ext uri="{FF2B5EF4-FFF2-40B4-BE49-F238E27FC236}">
                <a16:creationId xmlns:a16="http://schemas.microsoft.com/office/drawing/2014/main" id="{D3659CF1-7A0A-F166-249E-EA397ED406BF}"/>
              </a:ext>
            </a:extLst>
          </p:cNvPr>
          <p:cNvPicPr>
            <a:picLocks noChangeAspect="1"/>
          </p:cNvPicPr>
          <p:nvPr/>
        </p:nvPicPr>
        <p:blipFill>
          <a:blip r:embed="rId3"/>
          <a:srcRect l="10606" t="7726" b="7116"/>
          <a:stretch>
            <a:fillRect/>
          </a:stretch>
        </p:blipFill>
        <p:spPr bwMode="auto">
          <a:xfrm>
            <a:off x="1850243" y="2167479"/>
            <a:ext cx="6664410" cy="3308825"/>
          </a:xfrm>
          <a:prstGeom prst="rect">
            <a:avLst/>
          </a:prstGeom>
        </p:spPr>
      </p:pic>
      <p:sp>
        <p:nvSpPr>
          <p:cNvPr id="861383012" name="Espace réservé du numéro de diapositive 4">
            <a:extLst>
              <a:ext uri="{FF2B5EF4-FFF2-40B4-BE49-F238E27FC236}">
                <a16:creationId xmlns:a16="http://schemas.microsoft.com/office/drawing/2014/main" id="{C927B027-36C8-DCD1-32AA-DFD39DF944FD}"/>
              </a:ext>
            </a:extLst>
          </p:cNvPr>
          <p:cNvSpPr>
            <a:spLocks noGrp="1"/>
          </p:cNvSpPr>
          <p:nvPr>
            <p:ph type="sldNum" sz="quarter" idx="12"/>
          </p:nvPr>
        </p:nvSpPr>
        <p:spPr bwMode="auto"/>
        <p:txBody>
          <a:bodyPr/>
          <a:lstStyle/>
          <a:p>
            <a:pPr>
              <a:defRPr/>
            </a:pPr>
            <a:fld id="{6ABFC32D-4189-4B4B-8BDC-BDE3282D26F4}" type="slidenum">
              <a:rPr lang="en-US"/>
              <a:t>17</a:t>
            </a:fld>
            <a:endParaRPr lang="en-US" dirty="0"/>
          </a:p>
        </p:txBody>
      </p:sp>
      <p:sp>
        <p:nvSpPr>
          <p:cNvPr id="246973952" name="ZoneTexte 22">
            <a:extLst>
              <a:ext uri="{FF2B5EF4-FFF2-40B4-BE49-F238E27FC236}">
                <a16:creationId xmlns:a16="http://schemas.microsoft.com/office/drawing/2014/main" id="{6613C760-884B-35DA-01F7-4388D48913EF}"/>
              </a:ext>
            </a:extLst>
          </p:cNvPr>
          <p:cNvSpPr txBox="1"/>
          <p:nvPr/>
        </p:nvSpPr>
        <p:spPr bwMode="auto">
          <a:xfrm>
            <a:off x="560229" y="327459"/>
            <a:ext cx="2087721" cy="461665"/>
          </a:xfrm>
          <a:prstGeom prst="rect">
            <a:avLst/>
          </a:prstGeom>
          <a:noFill/>
        </p:spPr>
        <p:txBody>
          <a:bodyPr wrap="square" rtlCol="0">
            <a:spAutoFit/>
          </a:bodyPr>
          <a:lstStyle/>
          <a:p>
            <a:pPr>
              <a:defRPr/>
            </a:pPr>
            <a:r>
              <a:rPr lang="fr-FR" sz="2400" dirty="0">
                <a:latin typeface="Abel"/>
              </a:rPr>
              <a:t>PACK </a:t>
            </a:r>
            <a:r>
              <a:rPr lang="fr-FR" sz="2400" b="1" dirty="0">
                <a:latin typeface="Abel"/>
              </a:rPr>
              <a:t>3</a:t>
            </a:r>
            <a:endParaRPr sz="2400" b="1" dirty="0">
              <a:latin typeface="Abel"/>
            </a:endParaRPr>
          </a:p>
        </p:txBody>
      </p:sp>
      <p:sp>
        <p:nvSpPr>
          <p:cNvPr id="33" name="ZoneTexte 31">
            <a:extLst>
              <a:ext uri="{FF2B5EF4-FFF2-40B4-BE49-F238E27FC236}">
                <a16:creationId xmlns:a16="http://schemas.microsoft.com/office/drawing/2014/main" id="{007B092F-D0FD-1C32-2332-C05F44AF1EF1}"/>
              </a:ext>
            </a:extLst>
          </p:cNvPr>
          <p:cNvSpPr txBox="1"/>
          <p:nvPr/>
        </p:nvSpPr>
        <p:spPr bwMode="auto">
          <a:xfrm>
            <a:off x="19853" y="5639597"/>
            <a:ext cx="1323158" cy="276999"/>
          </a:xfrm>
          <a:prstGeom prst="rect">
            <a:avLst/>
          </a:prstGeom>
          <a:solidFill>
            <a:schemeClr val="bg1"/>
          </a:solidFill>
          <a:ln>
            <a:solidFill>
              <a:schemeClr val="tx1"/>
            </a:solidFill>
          </a:ln>
        </p:spPr>
        <p:txBody>
          <a:bodyPr wrap="square" rtlCol="0">
            <a:spAutoFit/>
          </a:bodyPr>
          <a:lstStyle/>
          <a:p>
            <a:pPr algn="ctr">
              <a:defRPr/>
            </a:pPr>
            <a:r>
              <a:rPr lang="fr-FR" sz="1200" b="1" dirty="0">
                <a:latin typeface="Abel"/>
              </a:rPr>
              <a:t>SOL  ENTREE SDR </a:t>
            </a:r>
            <a:endParaRPr sz="1200" dirty="0"/>
          </a:p>
        </p:txBody>
      </p:sp>
      <p:sp>
        <p:nvSpPr>
          <p:cNvPr id="41" name="Rectangle 12">
            <a:extLst>
              <a:ext uri="{FF2B5EF4-FFF2-40B4-BE49-F238E27FC236}">
                <a16:creationId xmlns:a16="http://schemas.microsoft.com/office/drawing/2014/main" id="{77AD384F-AD1D-51AD-395D-B58BC1663E3B}"/>
              </a:ext>
            </a:extLst>
          </p:cNvPr>
          <p:cNvSpPr/>
          <p:nvPr/>
        </p:nvSpPr>
        <p:spPr bwMode="auto">
          <a:xfrm>
            <a:off x="0" y="333980"/>
            <a:ext cx="416560" cy="863599"/>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nvGrpSpPr>
          <p:cNvPr id="47" name="Groupe 46">
            <a:extLst>
              <a:ext uri="{FF2B5EF4-FFF2-40B4-BE49-F238E27FC236}">
                <a16:creationId xmlns:a16="http://schemas.microsoft.com/office/drawing/2014/main" id="{5CA3D9E5-522D-E243-541E-E4312EF057D8}"/>
              </a:ext>
            </a:extLst>
          </p:cNvPr>
          <p:cNvGrpSpPr/>
          <p:nvPr/>
        </p:nvGrpSpPr>
        <p:grpSpPr>
          <a:xfrm>
            <a:off x="5224097" y="6123031"/>
            <a:ext cx="860019" cy="1317608"/>
            <a:chOff x="9289260" y="4352776"/>
            <a:chExt cx="1087254" cy="1665747"/>
          </a:xfrm>
        </p:grpSpPr>
        <p:pic>
          <p:nvPicPr>
            <p:cNvPr id="48" name="Picture 3">
              <a:extLst>
                <a:ext uri="{FF2B5EF4-FFF2-40B4-BE49-F238E27FC236}">
                  <a16:creationId xmlns:a16="http://schemas.microsoft.com/office/drawing/2014/main" id="{AE0DF318-B516-4035-7286-C809946D926E}"/>
                </a:ext>
              </a:extLst>
            </p:cNvPr>
            <p:cNvPicPr>
              <a:picLocks noChangeAspect="1" noChangeArrowheads="1"/>
            </p:cNvPicPr>
            <p:nvPr/>
          </p:nvPicPr>
          <p:blipFill>
            <a:blip r:embed="rId4"/>
            <a:stretch/>
          </p:blipFill>
          <p:spPr bwMode="auto">
            <a:xfrm>
              <a:off x="9289260" y="4352776"/>
              <a:ext cx="1087254" cy="1665747"/>
            </a:xfrm>
            <a:prstGeom prst="rect">
              <a:avLst/>
            </a:prstGeom>
            <a:noFill/>
            <a:ln>
              <a:noFill/>
            </a:ln>
            <a:effectLst/>
          </p:spPr>
        </p:pic>
        <p:sp>
          <p:nvSpPr>
            <p:cNvPr id="49" name="Rectangle 26">
              <a:extLst>
                <a:ext uri="{FF2B5EF4-FFF2-40B4-BE49-F238E27FC236}">
                  <a16:creationId xmlns:a16="http://schemas.microsoft.com/office/drawing/2014/main" id="{695DF0DA-3CC2-8D36-1AFF-6B54A2D62C6A}"/>
                </a:ext>
              </a:extLst>
            </p:cNvPr>
            <p:cNvSpPr/>
            <p:nvPr/>
          </p:nvSpPr>
          <p:spPr bwMode="auto">
            <a:xfrm>
              <a:off x="9605038" y="5074921"/>
              <a:ext cx="697202" cy="926142"/>
            </a:xfrm>
            <a:custGeom>
              <a:avLst/>
              <a:gdLst>
                <a:gd name="connsiteX0" fmla="*/ 0 w 666711"/>
                <a:gd name="connsiteY0" fmla="*/ 0 h 926142"/>
                <a:gd name="connsiteX1" fmla="*/ 666711 w 666711"/>
                <a:gd name="connsiteY1" fmla="*/ 0 h 926142"/>
                <a:gd name="connsiteX2" fmla="*/ 666711 w 666711"/>
                <a:gd name="connsiteY2" fmla="*/ 926142 h 926142"/>
                <a:gd name="connsiteX3" fmla="*/ 0 w 666711"/>
                <a:gd name="connsiteY3" fmla="*/ 926142 h 926142"/>
                <a:gd name="connsiteX4" fmla="*/ 0 w 666711"/>
                <a:gd name="connsiteY4" fmla="*/ 0 h 926142"/>
                <a:gd name="connsiteX0" fmla="*/ 0 w 666711"/>
                <a:gd name="connsiteY0" fmla="*/ 0 h 926142"/>
                <a:gd name="connsiteX1" fmla="*/ 29171 w 666711"/>
                <a:gd name="connsiteY1" fmla="*/ 43179 h 926142"/>
                <a:gd name="connsiteX2" fmla="*/ 666711 w 666711"/>
                <a:gd name="connsiteY2" fmla="*/ 0 h 926142"/>
                <a:gd name="connsiteX3" fmla="*/ 666711 w 666711"/>
                <a:gd name="connsiteY3" fmla="*/ 926142 h 926142"/>
                <a:gd name="connsiteX4" fmla="*/ 0 w 666711"/>
                <a:gd name="connsiteY4" fmla="*/ 926142 h 926142"/>
                <a:gd name="connsiteX5" fmla="*/ 0 w 666711"/>
                <a:gd name="connsiteY5" fmla="*/ 0 h 926142"/>
                <a:gd name="connsiteX0" fmla="*/ 11 w 666722"/>
                <a:gd name="connsiteY0" fmla="*/ 0 h 926142"/>
                <a:gd name="connsiteX1" fmla="*/ 29182 w 666722"/>
                <a:gd name="connsiteY1" fmla="*/ 43179 h 926142"/>
                <a:gd name="connsiteX2" fmla="*/ 666722 w 666722"/>
                <a:gd name="connsiteY2" fmla="*/ 0 h 926142"/>
                <a:gd name="connsiteX3" fmla="*/ 666722 w 666722"/>
                <a:gd name="connsiteY3" fmla="*/ 926142 h 926142"/>
                <a:gd name="connsiteX4" fmla="*/ 11 w 666722"/>
                <a:gd name="connsiteY4" fmla="*/ 926142 h 926142"/>
                <a:gd name="connsiteX5" fmla="*/ 11402 w 666722"/>
                <a:gd name="connsiteY5" fmla="*/ 45719 h 926142"/>
                <a:gd name="connsiteX6" fmla="*/ 11 w 666722"/>
                <a:gd name="connsiteY6" fmla="*/ 0 h 926142"/>
                <a:gd name="connsiteX0" fmla="*/ 7631 w 666722"/>
                <a:gd name="connsiteY0" fmla="*/ 45720 h 926142"/>
                <a:gd name="connsiteX1" fmla="*/ 29182 w 666722"/>
                <a:gd name="connsiteY1" fmla="*/ 43179 h 926142"/>
                <a:gd name="connsiteX2" fmla="*/ 666722 w 666722"/>
                <a:gd name="connsiteY2" fmla="*/ 0 h 926142"/>
                <a:gd name="connsiteX3" fmla="*/ 666722 w 666722"/>
                <a:gd name="connsiteY3" fmla="*/ 926142 h 926142"/>
                <a:gd name="connsiteX4" fmla="*/ 11 w 666722"/>
                <a:gd name="connsiteY4" fmla="*/ 926142 h 926142"/>
                <a:gd name="connsiteX5" fmla="*/ 11402 w 666722"/>
                <a:gd name="connsiteY5" fmla="*/ 45719 h 926142"/>
                <a:gd name="connsiteX6" fmla="*/ 7631 w 666722"/>
                <a:gd name="connsiteY6" fmla="*/ 45720 h 926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22" h="926142" extrusionOk="0">
                  <a:moveTo>
                    <a:pt x="7631" y="45720"/>
                  </a:moveTo>
                  <a:cubicBezTo>
                    <a:pt x="12275" y="45720"/>
                    <a:pt x="24538" y="43179"/>
                    <a:pt x="29182" y="43179"/>
                  </a:cubicBezTo>
                  <a:lnTo>
                    <a:pt x="666722" y="0"/>
                  </a:lnTo>
                  <a:lnTo>
                    <a:pt x="666722" y="926142"/>
                  </a:lnTo>
                  <a:lnTo>
                    <a:pt x="11" y="926142"/>
                  </a:lnTo>
                  <a:cubicBezTo>
                    <a:pt x="-425" y="619968"/>
                    <a:pt x="11838" y="351893"/>
                    <a:pt x="11402" y="45719"/>
                  </a:cubicBezTo>
                  <a:lnTo>
                    <a:pt x="7631" y="45720"/>
                  </a:lnTo>
                  <a:close/>
                </a:path>
              </a:pathLst>
            </a:custGeom>
            <a:solidFill>
              <a:srgbClr val="9EBF87">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0" name="Rectangle 26">
              <a:extLst>
                <a:ext uri="{FF2B5EF4-FFF2-40B4-BE49-F238E27FC236}">
                  <a16:creationId xmlns:a16="http://schemas.microsoft.com/office/drawing/2014/main" id="{9ECBBFA3-8211-6B8E-FBD8-9820F4629263}"/>
                </a:ext>
              </a:extLst>
            </p:cNvPr>
            <p:cNvSpPr/>
            <p:nvPr/>
          </p:nvSpPr>
          <p:spPr bwMode="auto">
            <a:xfrm>
              <a:off x="9290674" y="5115560"/>
              <a:ext cx="332448" cy="880422"/>
            </a:xfrm>
            <a:custGeom>
              <a:avLst/>
              <a:gdLst>
                <a:gd name="connsiteX0" fmla="*/ 0 w 666711"/>
                <a:gd name="connsiteY0" fmla="*/ 0 h 926142"/>
                <a:gd name="connsiteX1" fmla="*/ 666711 w 666711"/>
                <a:gd name="connsiteY1" fmla="*/ 0 h 926142"/>
                <a:gd name="connsiteX2" fmla="*/ 666711 w 666711"/>
                <a:gd name="connsiteY2" fmla="*/ 926142 h 926142"/>
                <a:gd name="connsiteX3" fmla="*/ 0 w 666711"/>
                <a:gd name="connsiteY3" fmla="*/ 926142 h 926142"/>
                <a:gd name="connsiteX4" fmla="*/ 0 w 666711"/>
                <a:gd name="connsiteY4" fmla="*/ 0 h 926142"/>
                <a:gd name="connsiteX0" fmla="*/ 0 w 666711"/>
                <a:gd name="connsiteY0" fmla="*/ 0 h 926142"/>
                <a:gd name="connsiteX1" fmla="*/ 29171 w 666711"/>
                <a:gd name="connsiteY1" fmla="*/ 43179 h 926142"/>
                <a:gd name="connsiteX2" fmla="*/ 666711 w 666711"/>
                <a:gd name="connsiteY2" fmla="*/ 0 h 926142"/>
                <a:gd name="connsiteX3" fmla="*/ 666711 w 666711"/>
                <a:gd name="connsiteY3" fmla="*/ 926142 h 926142"/>
                <a:gd name="connsiteX4" fmla="*/ 0 w 666711"/>
                <a:gd name="connsiteY4" fmla="*/ 926142 h 926142"/>
                <a:gd name="connsiteX5" fmla="*/ 0 w 666711"/>
                <a:gd name="connsiteY5" fmla="*/ 0 h 926142"/>
                <a:gd name="connsiteX0" fmla="*/ 11 w 666722"/>
                <a:gd name="connsiteY0" fmla="*/ 0 h 926142"/>
                <a:gd name="connsiteX1" fmla="*/ 29182 w 666722"/>
                <a:gd name="connsiteY1" fmla="*/ 43179 h 926142"/>
                <a:gd name="connsiteX2" fmla="*/ 666722 w 666722"/>
                <a:gd name="connsiteY2" fmla="*/ 0 h 926142"/>
                <a:gd name="connsiteX3" fmla="*/ 666722 w 666722"/>
                <a:gd name="connsiteY3" fmla="*/ 926142 h 926142"/>
                <a:gd name="connsiteX4" fmla="*/ 11 w 666722"/>
                <a:gd name="connsiteY4" fmla="*/ 926142 h 926142"/>
                <a:gd name="connsiteX5" fmla="*/ 11402 w 666722"/>
                <a:gd name="connsiteY5" fmla="*/ 45719 h 926142"/>
                <a:gd name="connsiteX6" fmla="*/ 11 w 666722"/>
                <a:gd name="connsiteY6" fmla="*/ 0 h 926142"/>
                <a:gd name="connsiteX0" fmla="*/ 7631 w 666722"/>
                <a:gd name="connsiteY0" fmla="*/ 45720 h 926142"/>
                <a:gd name="connsiteX1" fmla="*/ 29182 w 666722"/>
                <a:gd name="connsiteY1" fmla="*/ 43179 h 926142"/>
                <a:gd name="connsiteX2" fmla="*/ 666722 w 666722"/>
                <a:gd name="connsiteY2" fmla="*/ 0 h 926142"/>
                <a:gd name="connsiteX3" fmla="*/ 666722 w 666722"/>
                <a:gd name="connsiteY3" fmla="*/ 926142 h 926142"/>
                <a:gd name="connsiteX4" fmla="*/ 11 w 666722"/>
                <a:gd name="connsiteY4" fmla="*/ 926142 h 926142"/>
                <a:gd name="connsiteX5" fmla="*/ 11402 w 666722"/>
                <a:gd name="connsiteY5" fmla="*/ 45719 h 926142"/>
                <a:gd name="connsiteX6" fmla="*/ 7631 w 666722"/>
                <a:gd name="connsiteY6" fmla="*/ 45720 h 926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22" h="926142" extrusionOk="0">
                  <a:moveTo>
                    <a:pt x="7631" y="45720"/>
                  </a:moveTo>
                  <a:cubicBezTo>
                    <a:pt x="12275" y="45720"/>
                    <a:pt x="24538" y="43179"/>
                    <a:pt x="29182" y="43179"/>
                  </a:cubicBezTo>
                  <a:lnTo>
                    <a:pt x="666722" y="0"/>
                  </a:lnTo>
                  <a:lnTo>
                    <a:pt x="666722" y="926142"/>
                  </a:lnTo>
                  <a:lnTo>
                    <a:pt x="11" y="926142"/>
                  </a:lnTo>
                  <a:cubicBezTo>
                    <a:pt x="-425" y="619968"/>
                    <a:pt x="11838" y="351893"/>
                    <a:pt x="11402" y="45719"/>
                  </a:cubicBezTo>
                  <a:lnTo>
                    <a:pt x="7631" y="45720"/>
                  </a:lnTo>
                  <a:close/>
                </a:path>
              </a:pathLst>
            </a:custGeom>
            <a:solidFill>
              <a:srgbClr val="9EBF87">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sp>
        <p:nvSpPr>
          <p:cNvPr id="51" name="ZoneTexte 29">
            <a:extLst>
              <a:ext uri="{FF2B5EF4-FFF2-40B4-BE49-F238E27FC236}">
                <a16:creationId xmlns:a16="http://schemas.microsoft.com/office/drawing/2014/main" id="{06CCF718-F87D-A3FF-7D1C-411A4A06AAB7}"/>
              </a:ext>
            </a:extLst>
          </p:cNvPr>
          <p:cNvSpPr txBox="1"/>
          <p:nvPr/>
        </p:nvSpPr>
        <p:spPr bwMode="auto">
          <a:xfrm>
            <a:off x="5234273" y="5851742"/>
            <a:ext cx="948700" cy="276999"/>
          </a:xfrm>
          <a:prstGeom prst="rect">
            <a:avLst/>
          </a:prstGeom>
          <a:solidFill>
            <a:schemeClr val="bg1"/>
          </a:solidFill>
          <a:ln>
            <a:solidFill>
              <a:schemeClr val="tx1"/>
            </a:solidFill>
          </a:ln>
        </p:spPr>
        <p:txBody>
          <a:bodyPr wrap="square" rtlCol="0">
            <a:spAutoFit/>
          </a:bodyPr>
          <a:lstStyle/>
          <a:p>
            <a:pPr algn="ctr">
              <a:defRPr/>
            </a:pPr>
            <a:r>
              <a:rPr lang="fr-FR" sz="1200" b="1" dirty="0">
                <a:latin typeface="Abel"/>
              </a:rPr>
              <a:t>MOBILIER</a:t>
            </a:r>
            <a:endParaRPr sz="1400" dirty="0"/>
          </a:p>
        </p:txBody>
      </p:sp>
      <p:sp>
        <p:nvSpPr>
          <p:cNvPr id="246973958" name="ZoneTexte 29">
            <a:extLst>
              <a:ext uri="{FF2B5EF4-FFF2-40B4-BE49-F238E27FC236}">
                <a16:creationId xmlns:a16="http://schemas.microsoft.com/office/drawing/2014/main" id="{AB1FA903-1CEB-950B-7886-A6EE08B9AF05}"/>
              </a:ext>
            </a:extLst>
          </p:cNvPr>
          <p:cNvSpPr txBox="1"/>
          <p:nvPr/>
        </p:nvSpPr>
        <p:spPr bwMode="auto">
          <a:xfrm>
            <a:off x="1001142" y="1518538"/>
            <a:ext cx="948700" cy="276999"/>
          </a:xfrm>
          <a:prstGeom prst="rect">
            <a:avLst/>
          </a:prstGeom>
          <a:solidFill>
            <a:schemeClr val="bg1"/>
          </a:solidFill>
          <a:ln>
            <a:solidFill>
              <a:schemeClr val="tx1"/>
            </a:solidFill>
          </a:ln>
        </p:spPr>
        <p:txBody>
          <a:bodyPr wrap="square" rtlCol="0">
            <a:spAutoFit/>
          </a:bodyPr>
          <a:lstStyle/>
          <a:p>
            <a:pPr algn="ctr">
              <a:defRPr/>
            </a:pPr>
            <a:r>
              <a:rPr lang="fr-FR" sz="1200" b="1" dirty="0">
                <a:latin typeface="Abel"/>
              </a:rPr>
              <a:t>POTEAUX</a:t>
            </a:r>
            <a:endParaRPr sz="1400" dirty="0"/>
          </a:p>
        </p:txBody>
      </p:sp>
      <p:sp>
        <p:nvSpPr>
          <p:cNvPr id="246973959" name="ZoneTexte 31">
            <a:extLst>
              <a:ext uri="{FF2B5EF4-FFF2-40B4-BE49-F238E27FC236}">
                <a16:creationId xmlns:a16="http://schemas.microsoft.com/office/drawing/2014/main" id="{A35FD92B-2A19-7148-0BFF-7F6FF88040C8}"/>
              </a:ext>
            </a:extLst>
          </p:cNvPr>
          <p:cNvSpPr txBox="1"/>
          <p:nvPr/>
        </p:nvSpPr>
        <p:spPr bwMode="auto">
          <a:xfrm>
            <a:off x="4981897" y="540104"/>
            <a:ext cx="601319" cy="276999"/>
          </a:xfrm>
          <a:prstGeom prst="rect">
            <a:avLst/>
          </a:prstGeom>
          <a:solidFill>
            <a:schemeClr val="bg1"/>
          </a:solidFill>
          <a:ln>
            <a:solidFill>
              <a:schemeClr val="tx1"/>
            </a:solidFill>
          </a:ln>
        </p:spPr>
        <p:txBody>
          <a:bodyPr wrap="square" rtlCol="0">
            <a:spAutoFit/>
          </a:bodyPr>
          <a:lstStyle/>
          <a:p>
            <a:pPr algn="ctr">
              <a:defRPr/>
            </a:pPr>
            <a:r>
              <a:rPr lang="fr-FR" sz="1200" b="1" dirty="0">
                <a:latin typeface="Abel"/>
              </a:rPr>
              <a:t>SOL</a:t>
            </a:r>
            <a:endParaRPr sz="1400" dirty="0"/>
          </a:p>
        </p:txBody>
      </p:sp>
      <p:sp>
        <p:nvSpPr>
          <p:cNvPr id="246973960" name="ZoneTexte 32">
            <a:extLst>
              <a:ext uri="{FF2B5EF4-FFF2-40B4-BE49-F238E27FC236}">
                <a16:creationId xmlns:a16="http://schemas.microsoft.com/office/drawing/2014/main" id="{216379A9-26C0-BB4B-FE54-4623C3741511}"/>
              </a:ext>
            </a:extLst>
          </p:cNvPr>
          <p:cNvSpPr txBox="1"/>
          <p:nvPr/>
        </p:nvSpPr>
        <p:spPr bwMode="auto">
          <a:xfrm>
            <a:off x="8698329" y="1713442"/>
            <a:ext cx="849870" cy="276999"/>
          </a:xfrm>
          <a:prstGeom prst="rect">
            <a:avLst/>
          </a:prstGeom>
          <a:solidFill>
            <a:schemeClr val="bg1"/>
          </a:solidFill>
          <a:ln>
            <a:solidFill>
              <a:schemeClr val="tx1"/>
            </a:solidFill>
          </a:ln>
        </p:spPr>
        <p:txBody>
          <a:bodyPr wrap="square" rtlCol="0">
            <a:spAutoFit/>
          </a:bodyPr>
          <a:lstStyle/>
          <a:p>
            <a:pPr algn="ctr">
              <a:defRPr/>
            </a:pPr>
            <a:r>
              <a:rPr lang="fr-FR" sz="1200" b="1" dirty="0">
                <a:latin typeface="Abel"/>
              </a:rPr>
              <a:t>PLAFOND</a:t>
            </a:r>
            <a:endParaRPr sz="1400" dirty="0"/>
          </a:p>
        </p:txBody>
      </p:sp>
      <p:sp>
        <p:nvSpPr>
          <p:cNvPr id="246973964" name="ZoneTexte 30">
            <a:extLst>
              <a:ext uri="{FF2B5EF4-FFF2-40B4-BE49-F238E27FC236}">
                <a16:creationId xmlns:a16="http://schemas.microsoft.com/office/drawing/2014/main" id="{5CEBD80A-74DD-62D6-244E-53E444EA984B}"/>
              </a:ext>
            </a:extLst>
          </p:cNvPr>
          <p:cNvSpPr txBox="1"/>
          <p:nvPr/>
        </p:nvSpPr>
        <p:spPr bwMode="auto">
          <a:xfrm>
            <a:off x="8609605" y="5402764"/>
            <a:ext cx="851054" cy="276999"/>
          </a:xfrm>
          <a:prstGeom prst="rect">
            <a:avLst/>
          </a:prstGeom>
          <a:solidFill>
            <a:schemeClr val="bg1"/>
          </a:solidFill>
          <a:ln>
            <a:solidFill>
              <a:schemeClr val="tx1"/>
            </a:solidFill>
          </a:ln>
        </p:spPr>
        <p:txBody>
          <a:bodyPr wrap="square" rtlCol="0">
            <a:spAutoFit/>
          </a:bodyPr>
          <a:lstStyle/>
          <a:p>
            <a:pPr algn="ctr">
              <a:defRPr/>
            </a:pPr>
            <a:r>
              <a:rPr lang="fr-FR" sz="1200" b="1">
                <a:latin typeface="Abel"/>
              </a:rPr>
              <a:t>CLOISONS</a:t>
            </a:r>
            <a:endParaRPr sz="1400"/>
          </a:p>
        </p:txBody>
      </p:sp>
      <p:sp>
        <p:nvSpPr>
          <p:cNvPr id="246973967" name="Forme libre : forme 246973966">
            <a:extLst>
              <a:ext uri="{FF2B5EF4-FFF2-40B4-BE49-F238E27FC236}">
                <a16:creationId xmlns:a16="http://schemas.microsoft.com/office/drawing/2014/main" id="{9B6BE4BC-7A62-2C08-EDB6-6FC808D17CE2}"/>
              </a:ext>
            </a:extLst>
          </p:cNvPr>
          <p:cNvSpPr/>
          <p:nvPr/>
        </p:nvSpPr>
        <p:spPr bwMode="auto">
          <a:xfrm rot="9739192">
            <a:off x="4917284" y="1813202"/>
            <a:ext cx="878829" cy="1622526"/>
          </a:xfrm>
          <a:custGeom>
            <a:avLst/>
            <a:gdLst>
              <a:gd name="connsiteX0" fmla="*/ 1285875 w 1285875"/>
              <a:gd name="connsiteY0" fmla="*/ 0 h 1185460"/>
              <a:gd name="connsiteX1" fmla="*/ 800100 w 1285875"/>
              <a:gd name="connsiteY1" fmla="*/ 476250 h 1185460"/>
              <a:gd name="connsiteX2" fmla="*/ 781050 w 1285875"/>
              <a:gd name="connsiteY2" fmla="*/ 1133475 h 1185460"/>
              <a:gd name="connsiteX3" fmla="*/ 0 w 1285875"/>
              <a:gd name="connsiteY3" fmla="*/ 1143000 h 1185460"/>
            </a:gdLst>
            <a:ahLst/>
            <a:cxnLst>
              <a:cxn ang="0">
                <a:pos x="connsiteX0" y="connsiteY0"/>
              </a:cxn>
              <a:cxn ang="0">
                <a:pos x="connsiteX1" y="connsiteY1"/>
              </a:cxn>
              <a:cxn ang="0">
                <a:pos x="connsiteX2" y="connsiteY2"/>
              </a:cxn>
              <a:cxn ang="0">
                <a:pos x="connsiteX3" y="connsiteY3"/>
              </a:cxn>
            </a:cxnLst>
            <a:rect l="l" t="t" r="r" b="b"/>
            <a:pathLst>
              <a:path w="1285875" h="1185460">
                <a:moveTo>
                  <a:pt x="1285875" y="0"/>
                </a:moveTo>
                <a:cubicBezTo>
                  <a:pt x="1085056" y="143669"/>
                  <a:pt x="884237" y="287338"/>
                  <a:pt x="800100" y="476250"/>
                </a:cubicBezTo>
                <a:cubicBezTo>
                  <a:pt x="715963" y="665162"/>
                  <a:pt x="914400" y="1022350"/>
                  <a:pt x="781050" y="1133475"/>
                </a:cubicBezTo>
                <a:cubicBezTo>
                  <a:pt x="647700" y="1244600"/>
                  <a:pt x="0" y="1143000"/>
                  <a:pt x="0" y="1143000"/>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9" name="Image 15">
            <a:extLst>
              <a:ext uri="{FF2B5EF4-FFF2-40B4-BE49-F238E27FC236}">
                <a16:creationId xmlns:a16="http://schemas.microsoft.com/office/drawing/2014/main" id="{76FC96DF-3D49-1696-0B88-34F516CEEFEC}"/>
              </a:ext>
            </a:extLst>
          </p:cNvPr>
          <p:cNvPicPr>
            <a:picLocks noChangeAspect="1"/>
          </p:cNvPicPr>
          <p:nvPr/>
        </p:nvPicPr>
        <p:blipFill>
          <a:blip r:embed="rId5"/>
          <a:stretch/>
        </p:blipFill>
        <p:spPr bwMode="auto">
          <a:xfrm>
            <a:off x="4145328" y="869559"/>
            <a:ext cx="836569" cy="944513"/>
          </a:xfrm>
          <a:prstGeom prst="rect">
            <a:avLst/>
          </a:prstGeom>
        </p:spPr>
      </p:pic>
      <p:grpSp>
        <p:nvGrpSpPr>
          <p:cNvPr id="2" name="Groupe 1">
            <a:extLst>
              <a:ext uri="{FF2B5EF4-FFF2-40B4-BE49-F238E27FC236}">
                <a16:creationId xmlns:a16="http://schemas.microsoft.com/office/drawing/2014/main" id="{CED9EC8A-1364-44E8-A69A-35513E03A72B}"/>
              </a:ext>
            </a:extLst>
          </p:cNvPr>
          <p:cNvGrpSpPr/>
          <p:nvPr/>
        </p:nvGrpSpPr>
        <p:grpSpPr>
          <a:xfrm>
            <a:off x="7506527" y="540104"/>
            <a:ext cx="2656127" cy="934200"/>
            <a:chOff x="287528" y="2127434"/>
            <a:chExt cx="10269317" cy="3611875"/>
          </a:xfrm>
        </p:grpSpPr>
        <p:pic>
          <p:nvPicPr>
            <p:cNvPr id="4" name="Image 3">
              <a:extLst>
                <a:ext uri="{FF2B5EF4-FFF2-40B4-BE49-F238E27FC236}">
                  <a16:creationId xmlns:a16="http://schemas.microsoft.com/office/drawing/2014/main" id="{D4829251-28F6-E0D8-2F96-347DD81C37F2}"/>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Lst>
            </a:blip>
            <a:srcRect t="24193" b="-1"/>
            <a:stretch>
              <a:fillRect/>
            </a:stretch>
          </p:blipFill>
          <p:spPr bwMode="auto">
            <a:xfrm>
              <a:off x="287528" y="2127434"/>
              <a:ext cx="10269317" cy="3611875"/>
            </a:xfrm>
            <a:prstGeom prst="rect">
              <a:avLst/>
            </a:prstGeom>
          </p:spPr>
        </p:pic>
        <p:pic>
          <p:nvPicPr>
            <p:cNvPr id="5" name="Image 4">
              <a:extLst>
                <a:ext uri="{FF2B5EF4-FFF2-40B4-BE49-F238E27FC236}">
                  <a16:creationId xmlns:a16="http://schemas.microsoft.com/office/drawing/2014/main" id="{DFBDCFB2-A55B-526C-09BE-6CC7FB5EEA9B}"/>
                </a:ext>
              </a:extLst>
            </p:cNvPr>
            <p:cNvPicPr>
              <a:picLocks noChangeAspect="1"/>
            </p:cNvPicPr>
            <p:nvPr/>
          </p:nvPicPr>
          <p:blipFill>
            <a:blip r:embed="rId8">
              <a:extLst>
                <a:ext uri="{BEBA8EAE-BF5A-486C-A8C5-ECC9F3942E4B}">
                  <a14:imgProps xmlns:a14="http://schemas.microsoft.com/office/drawing/2010/main">
                    <a14:imgLayer r:embed="rId9">
                      <a14:imgEffect>
                        <a14:saturation sat="0"/>
                      </a14:imgEffect>
                    </a14:imgLayer>
                  </a14:imgProps>
                </a:ext>
              </a:extLst>
            </a:blip>
            <a:srcRect t="9167" r="4421"/>
            <a:stretch>
              <a:fillRect/>
            </a:stretch>
          </p:blipFill>
          <p:spPr bwMode="auto">
            <a:xfrm>
              <a:off x="442213" y="2252091"/>
              <a:ext cx="3743005" cy="3152815"/>
            </a:xfrm>
            <a:prstGeom prst="rect">
              <a:avLst/>
            </a:prstGeom>
          </p:spPr>
        </p:pic>
        <p:grpSp>
          <p:nvGrpSpPr>
            <p:cNvPr id="28" name="Groupe 27">
              <a:extLst>
                <a:ext uri="{FF2B5EF4-FFF2-40B4-BE49-F238E27FC236}">
                  <a16:creationId xmlns:a16="http://schemas.microsoft.com/office/drawing/2014/main" id="{A3D93A61-6382-3CE8-106A-3B90F3A6168E}"/>
                </a:ext>
              </a:extLst>
            </p:cNvPr>
            <p:cNvGrpSpPr/>
            <p:nvPr/>
          </p:nvGrpSpPr>
          <p:grpSpPr>
            <a:xfrm>
              <a:off x="1500427" y="2272880"/>
              <a:ext cx="7652033" cy="2954194"/>
              <a:chOff x="1473679" y="2566416"/>
              <a:chExt cx="7652033" cy="2954194"/>
            </a:xfrm>
          </p:grpSpPr>
          <p:sp>
            <p:nvSpPr>
              <p:cNvPr id="35" name="Rectangle 30">
                <a:extLst>
                  <a:ext uri="{FF2B5EF4-FFF2-40B4-BE49-F238E27FC236}">
                    <a16:creationId xmlns:a16="http://schemas.microsoft.com/office/drawing/2014/main" id="{3D5E4737-ADD3-165E-5EB8-4001D80489FA}"/>
                  </a:ext>
                </a:extLst>
              </p:cNvPr>
              <p:cNvSpPr/>
              <p:nvPr/>
            </p:nvSpPr>
            <p:spPr bwMode="auto">
              <a:xfrm rot="10800000">
                <a:off x="7581438" y="2773509"/>
                <a:ext cx="66084" cy="258616"/>
              </a:xfrm>
              <a:prstGeom prst="rect">
                <a:avLst/>
              </a:prstGeom>
              <a:solidFill>
                <a:srgbClr val="ED7D31">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6" name="Ellipse 31">
                <a:extLst>
                  <a:ext uri="{FF2B5EF4-FFF2-40B4-BE49-F238E27FC236}">
                    <a16:creationId xmlns:a16="http://schemas.microsoft.com/office/drawing/2014/main" id="{2425CB81-59A0-DA4C-F5ED-779580FD4012}"/>
                  </a:ext>
                </a:extLst>
              </p:cNvPr>
              <p:cNvSpPr/>
              <p:nvPr/>
            </p:nvSpPr>
            <p:spPr bwMode="auto">
              <a:xfrm>
                <a:off x="2679553" y="4254294"/>
                <a:ext cx="154438" cy="170393"/>
              </a:xfrm>
              <a:prstGeom prst="ellips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7" name="Ellipse 32">
                <a:extLst>
                  <a:ext uri="{FF2B5EF4-FFF2-40B4-BE49-F238E27FC236}">
                    <a16:creationId xmlns:a16="http://schemas.microsoft.com/office/drawing/2014/main" id="{39642028-4E28-810E-B8BF-38A9DEBEED0F}"/>
                  </a:ext>
                </a:extLst>
              </p:cNvPr>
              <p:cNvSpPr/>
              <p:nvPr/>
            </p:nvSpPr>
            <p:spPr bwMode="auto">
              <a:xfrm>
                <a:off x="1473679" y="4236142"/>
                <a:ext cx="154438" cy="170393"/>
              </a:xfrm>
              <a:prstGeom prst="ellips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40" name="Ellipse 33">
                <a:extLst>
                  <a:ext uri="{FF2B5EF4-FFF2-40B4-BE49-F238E27FC236}">
                    <a16:creationId xmlns:a16="http://schemas.microsoft.com/office/drawing/2014/main" id="{E58DDB7C-00B7-2FE8-A3E3-1DAB6ECFBF55}"/>
                  </a:ext>
                </a:extLst>
              </p:cNvPr>
              <p:cNvSpPr/>
              <p:nvPr/>
            </p:nvSpPr>
            <p:spPr bwMode="auto">
              <a:xfrm>
                <a:off x="3883504" y="4249503"/>
                <a:ext cx="154438" cy="170393"/>
              </a:xfrm>
              <a:prstGeom prst="ellips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42" name="Ellipse 34">
                <a:extLst>
                  <a:ext uri="{FF2B5EF4-FFF2-40B4-BE49-F238E27FC236}">
                    <a16:creationId xmlns:a16="http://schemas.microsoft.com/office/drawing/2014/main" id="{4C314063-2615-73C5-E3FB-7B5415963EA4}"/>
                  </a:ext>
                </a:extLst>
              </p:cNvPr>
              <p:cNvSpPr/>
              <p:nvPr/>
            </p:nvSpPr>
            <p:spPr bwMode="auto">
              <a:xfrm>
                <a:off x="5092544" y="4244134"/>
                <a:ext cx="154438" cy="170393"/>
              </a:xfrm>
              <a:prstGeom prst="ellips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2" name="Ellipse 35">
                <a:extLst>
                  <a:ext uri="{FF2B5EF4-FFF2-40B4-BE49-F238E27FC236}">
                    <a16:creationId xmlns:a16="http://schemas.microsoft.com/office/drawing/2014/main" id="{A6D2B4BC-1667-F7B1-E3EF-44F2FB740B7D}"/>
                  </a:ext>
                </a:extLst>
              </p:cNvPr>
              <p:cNvSpPr/>
              <p:nvPr/>
            </p:nvSpPr>
            <p:spPr bwMode="auto">
              <a:xfrm>
                <a:off x="6286344" y="4239593"/>
                <a:ext cx="154438" cy="170393"/>
              </a:xfrm>
              <a:prstGeom prst="ellips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3" name="Ellipse 40">
                <a:extLst>
                  <a:ext uri="{FF2B5EF4-FFF2-40B4-BE49-F238E27FC236}">
                    <a16:creationId xmlns:a16="http://schemas.microsoft.com/office/drawing/2014/main" id="{BCAC398A-F8D7-5D22-2181-62BD9DBFD55A}"/>
                  </a:ext>
                </a:extLst>
              </p:cNvPr>
              <p:cNvSpPr/>
              <p:nvPr/>
            </p:nvSpPr>
            <p:spPr bwMode="auto">
              <a:xfrm>
                <a:off x="7493083" y="4249503"/>
                <a:ext cx="154438" cy="170393"/>
              </a:xfrm>
              <a:prstGeom prst="ellips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4" name="Ellipse 41">
                <a:extLst>
                  <a:ext uri="{FF2B5EF4-FFF2-40B4-BE49-F238E27FC236}">
                    <a16:creationId xmlns:a16="http://schemas.microsoft.com/office/drawing/2014/main" id="{59D7D5C3-9F6D-458B-EEA2-8AECABA9C518}"/>
                  </a:ext>
                </a:extLst>
              </p:cNvPr>
              <p:cNvSpPr/>
              <p:nvPr/>
            </p:nvSpPr>
            <p:spPr bwMode="auto">
              <a:xfrm>
                <a:off x="8701274" y="4259663"/>
                <a:ext cx="154438" cy="170393"/>
              </a:xfrm>
              <a:prstGeom prst="ellips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6" name="Rectangle 15">
                <a:extLst>
                  <a:ext uri="{FF2B5EF4-FFF2-40B4-BE49-F238E27FC236}">
                    <a16:creationId xmlns:a16="http://schemas.microsoft.com/office/drawing/2014/main" id="{CBADA57F-AEB6-A541-88E5-82A3F7C9DA47}"/>
                  </a:ext>
                </a:extLst>
              </p:cNvPr>
              <p:cNvSpPr/>
              <p:nvPr/>
            </p:nvSpPr>
            <p:spPr bwMode="auto">
              <a:xfrm>
                <a:off x="5873007" y="2592656"/>
                <a:ext cx="887634" cy="1393867"/>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7" name="Rectangle 15">
                <a:extLst>
                  <a:ext uri="{FF2B5EF4-FFF2-40B4-BE49-F238E27FC236}">
                    <a16:creationId xmlns:a16="http://schemas.microsoft.com/office/drawing/2014/main" id="{CA06958A-01D6-67C9-16CB-1A7F47B229AA}"/>
                  </a:ext>
                </a:extLst>
              </p:cNvPr>
              <p:cNvSpPr/>
              <p:nvPr/>
            </p:nvSpPr>
            <p:spPr bwMode="auto">
              <a:xfrm>
                <a:off x="6789346" y="3229014"/>
                <a:ext cx="802794" cy="759353"/>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8" name="Rectangle 15">
                <a:extLst>
                  <a:ext uri="{FF2B5EF4-FFF2-40B4-BE49-F238E27FC236}">
                    <a16:creationId xmlns:a16="http://schemas.microsoft.com/office/drawing/2014/main" id="{1D0F54B2-C43A-9AD3-5B85-B38547C23E6C}"/>
                  </a:ext>
                </a:extLst>
              </p:cNvPr>
              <p:cNvSpPr/>
              <p:nvPr/>
            </p:nvSpPr>
            <p:spPr bwMode="auto">
              <a:xfrm>
                <a:off x="2425520" y="4751153"/>
                <a:ext cx="589345" cy="766189"/>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9" name="Forme libre 8">
                <a:extLst>
                  <a:ext uri="{FF2B5EF4-FFF2-40B4-BE49-F238E27FC236}">
                    <a16:creationId xmlns:a16="http://schemas.microsoft.com/office/drawing/2014/main" id="{56F3F541-C6E6-FAA2-E92A-54A6BB337B05}"/>
                  </a:ext>
                </a:extLst>
              </p:cNvPr>
              <p:cNvSpPr/>
              <p:nvPr/>
            </p:nvSpPr>
            <p:spPr bwMode="auto">
              <a:xfrm>
                <a:off x="8052816" y="2566416"/>
                <a:ext cx="1072896" cy="847344"/>
              </a:xfrm>
              <a:custGeom>
                <a:avLst/>
                <a:gdLst>
                  <a:gd name="connsiteX0" fmla="*/ 0 w 1072896"/>
                  <a:gd name="connsiteY0" fmla="*/ 6096 h 847344"/>
                  <a:gd name="connsiteX1" fmla="*/ 12192 w 1072896"/>
                  <a:gd name="connsiteY1" fmla="*/ 219456 h 847344"/>
                  <a:gd name="connsiteX2" fmla="*/ 274320 w 1072896"/>
                  <a:gd name="connsiteY2" fmla="*/ 847344 h 847344"/>
                  <a:gd name="connsiteX3" fmla="*/ 1072896 w 1072896"/>
                  <a:gd name="connsiteY3" fmla="*/ 512064 h 847344"/>
                  <a:gd name="connsiteX4" fmla="*/ 829056 w 1072896"/>
                  <a:gd name="connsiteY4" fmla="*/ 0 h 847344"/>
                  <a:gd name="connsiteX5" fmla="*/ 0 w 1072896"/>
                  <a:gd name="connsiteY5" fmla="*/ 6096 h 847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2896" h="847344" extrusionOk="0">
                    <a:moveTo>
                      <a:pt x="0" y="6096"/>
                    </a:moveTo>
                    <a:lnTo>
                      <a:pt x="12192" y="219456"/>
                    </a:lnTo>
                    <a:lnTo>
                      <a:pt x="274320" y="847344"/>
                    </a:lnTo>
                    <a:lnTo>
                      <a:pt x="1072896" y="512064"/>
                    </a:lnTo>
                    <a:lnTo>
                      <a:pt x="829056" y="0"/>
                    </a:lnTo>
                    <a:lnTo>
                      <a:pt x="0" y="6096"/>
                    </a:lnTo>
                    <a:close/>
                  </a:path>
                </a:pathLst>
              </a:cu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60" name="Rectangle 15">
                <a:extLst>
                  <a:ext uri="{FF2B5EF4-FFF2-40B4-BE49-F238E27FC236}">
                    <a16:creationId xmlns:a16="http://schemas.microsoft.com/office/drawing/2014/main" id="{0203469B-41C1-C357-CDC2-AAE2CDAFB795}"/>
                  </a:ext>
                </a:extLst>
              </p:cNvPr>
              <p:cNvSpPr/>
              <p:nvPr/>
            </p:nvSpPr>
            <p:spPr bwMode="auto">
              <a:xfrm>
                <a:off x="4048126" y="2615566"/>
                <a:ext cx="524732" cy="656680"/>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61" name="Rectangle 15">
                <a:extLst>
                  <a:ext uri="{FF2B5EF4-FFF2-40B4-BE49-F238E27FC236}">
                    <a16:creationId xmlns:a16="http://schemas.microsoft.com/office/drawing/2014/main" id="{6D3AC7CA-6F91-62C3-6299-92C146DA9C8F}"/>
                  </a:ext>
                </a:extLst>
              </p:cNvPr>
              <p:cNvSpPr/>
              <p:nvPr/>
            </p:nvSpPr>
            <p:spPr bwMode="auto">
              <a:xfrm>
                <a:off x="3486767" y="2615566"/>
                <a:ext cx="530877" cy="656682"/>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62" name="Rectangle 30">
                <a:extLst>
                  <a:ext uri="{FF2B5EF4-FFF2-40B4-BE49-F238E27FC236}">
                    <a16:creationId xmlns:a16="http://schemas.microsoft.com/office/drawing/2014/main" id="{6319AA47-7272-2204-6833-C56CB3072C3C}"/>
                  </a:ext>
                </a:extLst>
              </p:cNvPr>
              <p:cNvSpPr/>
              <p:nvPr/>
            </p:nvSpPr>
            <p:spPr bwMode="auto">
              <a:xfrm rot="10800000">
                <a:off x="7589056" y="3518005"/>
                <a:ext cx="68624" cy="488139"/>
              </a:xfrm>
              <a:prstGeom prst="rect">
                <a:avLst/>
              </a:prstGeom>
              <a:solidFill>
                <a:srgbClr val="ED7D31">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dirty="0"/>
              </a:p>
            </p:txBody>
          </p:sp>
          <p:sp>
            <p:nvSpPr>
              <p:cNvPr id="63" name="Rectangle 30">
                <a:extLst>
                  <a:ext uri="{FF2B5EF4-FFF2-40B4-BE49-F238E27FC236}">
                    <a16:creationId xmlns:a16="http://schemas.microsoft.com/office/drawing/2014/main" id="{1A6E2E70-DC1F-2DF2-595B-76A60F5B5FE4}"/>
                  </a:ext>
                </a:extLst>
              </p:cNvPr>
              <p:cNvSpPr/>
              <p:nvPr/>
            </p:nvSpPr>
            <p:spPr bwMode="auto">
              <a:xfrm rot="10800000">
                <a:off x="2593322" y="4706190"/>
                <a:ext cx="431054" cy="75623"/>
              </a:xfrm>
              <a:prstGeom prst="rect">
                <a:avLst/>
              </a:prstGeom>
              <a:solidFill>
                <a:srgbClr val="ED7D31">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46973953" name="Rectangle 78">
                <a:extLst>
                  <a:ext uri="{FF2B5EF4-FFF2-40B4-BE49-F238E27FC236}">
                    <a16:creationId xmlns:a16="http://schemas.microsoft.com/office/drawing/2014/main" id="{C4BE7F6B-AA0C-B040-35DB-5FCF602FF3DE}"/>
                  </a:ext>
                </a:extLst>
              </p:cNvPr>
              <p:cNvSpPr/>
              <p:nvPr/>
            </p:nvSpPr>
            <p:spPr bwMode="auto">
              <a:xfrm>
                <a:off x="2836539" y="3202708"/>
                <a:ext cx="220827" cy="352019"/>
              </a:xfrm>
              <a:prstGeom prst="rect">
                <a:avLst/>
              </a:prstGeom>
              <a:solidFill>
                <a:schemeClr val="accent4">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46973954" name="Rectangle 79">
                <a:extLst>
                  <a:ext uri="{FF2B5EF4-FFF2-40B4-BE49-F238E27FC236}">
                    <a16:creationId xmlns:a16="http://schemas.microsoft.com/office/drawing/2014/main" id="{BAD28D95-052C-3D97-D20C-16752B51E57B}"/>
                  </a:ext>
                </a:extLst>
              </p:cNvPr>
              <p:cNvSpPr/>
              <p:nvPr/>
            </p:nvSpPr>
            <p:spPr bwMode="auto">
              <a:xfrm>
                <a:off x="3111198" y="2812778"/>
                <a:ext cx="375570" cy="741950"/>
              </a:xfrm>
              <a:prstGeom prst="rect">
                <a:avLst/>
              </a:prstGeom>
              <a:solidFill>
                <a:srgbClr val="7030A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46973955" name="Rectangle 80">
                <a:extLst>
                  <a:ext uri="{FF2B5EF4-FFF2-40B4-BE49-F238E27FC236}">
                    <a16:creationId xmlns:a16="http://schemas.microsoft.com/office/drawing/2014/main" id="{3056C3A5-BF7C-1015-EE63-8D798A9B20EF}"/>
                  </a:ext>
                </a:extLst>
              </p:cNvPr>
              <p:cNvSpPr/>
              <p:nvPr/>
            </p:nvSpPr>
            <p:spPr bwMode="auto">
              <a:xfrm>
                <a:off x="7647521" y="2749064"/>
                <a:ext cx="375570" cy="740600"/>
              </a:xfrm>
              <a:prstGeom prst="rect">
                <a:avLst/>
              </a:prstGeom>
              <a:solidFill>
                <a:srgbClr val="7030A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46973956" name="Rectangle 81">
                <a:extLst>
                  <a:ext uri="{FF2B5EF4-FFF2-40B4-BE49-F238E27FC236}">
                    <a16:creationId xmlns:a16="http://schemas.microsoft.com/office/drawing/2014/main" id="{8D3C5110-8C00-99D4-BB70-022FCE25017F}"/>
                  </a:ext>
                </a:extLst>
              </p:cNvPr>
              <p:cNvSpPr/>
              <p:nvPr/>
            </p:nvSpPr>
            <p:spPr bwMode="auto">
              <a:xfrm>
                <a:off x="5838883" y="3986624"/>
                <a:ext cx="255604" cy="230833"/>
              </a:xfrm>
              <a:prstGeom prst="rect">
                <a:avLst/>
              </a:prstGeom>
              <a:solidFill>
                <a:schemeClr val="accent4">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46973957" name="Rectangle 15">
                <a:extLst>
                  <a:ext uri="{FF2B5EF4-FFF2-40B4-BE49-F238E27FC236}">
                    <a16:creationId xmlns:a16="http://schemas.microsoft.com/office/drawing/2014/main" id="{C7CF32FA-E720-0A35-1C6B-1CDB2624475A}"/>
                  </a:ext>
                </a:extLst>
              </p:cNvPr>
              <p:cNvSpPr/>
              <p:nvPr/>
            </p:nvSpPr>
            <p:spPr bwMode="auto">
              <a:xfrm>
                <a:off x="1937144" y="2677851"/>
                <a:ext cx="937487" cy="1399634"/>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46973973" name="Rectangle 15">
                <a:extLst>
                  <a:ext uri="{FF2B5EF4-FFF2-40B4-BE49-F238E27FC236}">
                    <a16:creationId xmlns:a16="http://schemas.microsoft.com/office/drawing/2014/main" id="{4B0ACBE7-5B13-DD27-136F-3EDAC39D6E15}"/>
                  </a:ext>
                </a:extLst>
              </p:cNvPr>
              <p:cNvSpPr/>
              <p:nvPr/>
            </p:nvSpPr>
            <p:spPr bwMode="auto">
              <a:xfrm>
                <a:off x="5984440" y="4648565"/>
                <a:ext cx="603807" cy="872045"/>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sp>
          <p:nvSpPr>
            <p:cNvPr id="29" name="Rectangle 76">
              <a:extLst>
                <a:ext uri="{FF2B5EF4-FFF2-40B4-BE49-F238E27FC236}">
                  <a16:creationId xmlns:a16="http://schemas.microsoft.com/office/drawing/2014/main" id="{219293D3-922E-3704-1B90-E41964FCDE46}"/>
                </a:ext>
              </a:extLst>
            </p:cNvPr>
            <p:cNvSpPr/>
            <p:nvPr/>
          </p:nvSpPr>
          <p:spPr bwMode="auto">
            <a:xfrm rot="20105693" flipV="1">
              <a:off x="8483127" y="2927128"/>
              <a:ext cx="407233" cy="45719"/>
            </a:xfrm>
            <a:prstGeom prst="rect">
              <a:avLst/>
            </a:prstGeom>
            <a:solidFill>
              <a:srgbClr val="FF000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1" name="Rectangle 76">
              <a:extLst>
                <a:ext uri="{FF2B5EF4-FFF2-40B4-BE49-F238E27FC236}">
                  <a16:creationId xmlns:a16="http://schemas.microsoft.com/office/drawing/2014/main" id="{FEE80C87-DBD5-88F2-D598-A3B191DAE17F}"/>
                </a:ext>
              </a:extLst>
            </p:cNvPr>
            <p:cNvSpPr/>
            <p:nvPr/>
          </p:nvSpPr>
          <p:spPr bwMode="auto">
            <a:xfrm rot="16200000" flipV="1">
              <a:off x="6208475" y="4749948"/>
              <a:ext cx="872023" cy="64765"/>
            </a:xfrm>
            <a:prstGeom prst="rect">
              <a:avLst/>
            </a:prstGeom>
            <a:solidFill>
              <a:srgbClr val="FF000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2" name="Rectangle 76">
              <a:extLst>
                <a:ext uri="{FF2B5EF4-FFF2-40B4-BE49-F238E27FC236}">
                  <a16:creationId xmlns:a16="http://schemas.microsoft.com/office/drawing/2014/main" id="{68770045-5F30-A0A3-357D-D1BAE5E8D50B}"/>
                </a:ext>
              </a:extLst>
            </p:cNvPr>
            <p:cNvSpPr/>
            <p:nvPr/>
          </p:nvSpPr>
          <p:spPr bwMode="auto">
            <a:xfrm rot="16200000" flipV="1">
              <a:off x="2604066" y="4808328"/>
              <a:ext cx="872023" cy="64765"/>
            </a:xfrm>
            <a:prstGeom prst="rect">
              <a:avLst/>
            </a:prstGeom>
            <a:solidFill>
              <a:srgbClr val="FF000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sp>
        <p:nvSpPr>
          <p:cNvPr id="246973975" name="Rectangle 29">
            <a:extLst>
              <a:ext uri="{FF2B5EF4-FFF2-40B4-BE49-F238E27FC236}">
                <a16:creationId xmlns:a16="http://schemas.microsoft.com/office/drawing/2014/main" id="{695ADAE1-E490-BE2D-1334-F644507DD6DA}"/>
              </a:ext>
            </a:extLst>
          </p:cNvPr>
          <p:cNvSpPr/>
          <p:nvPr/>
        </p:nvSpPr>
        <p:spPr bwMode="auto">
          <a:xfrm>
            <a:off x="8550899" y="504620"/>
            <a:ext cx="1611085" cy="883409"/>
          </a:xfrm>
          <a:custGeom>
            <a:avLst/>
            <a:gdLst>
              <a:gd name="connsiteX0" fmla="*/ 0 w 5949109"/>
              <a:gd name="connsiteY0" fmla="*/ 0 h 3013243"/>
              <a:gd name="connsiteX1" fmla="*/ 5949109 w 5949109"/>
              <a:gd name="connsiteY1" fmla="*/ 0 h 3013243"/>
              <a:gd name="connsiteX2" fmla="*/ 5949109 w 5949109"/>
              <a:gd name="connsiteY2" fmla="*/ 3013243 h 3013243"/>
              <a:gd name="connsiteX3" fmla="*/ 0 w 5949109"/>
              <a:gd name="connsiteY3" fmla="*/ 3013243 h 3013243"/>
              <a:gd name="connsiteX4" fmla="*/ 0 w 5949109"/>
              <a:gd name="connsiteY4" fmla="*/ 0 h 3013243"/>
              <a:gd name="connsiteX0" fmla="*/ 0 w 5949109"/>
              <a:gd name="connsiteY0" fmla="*/ 0 h 3013243"/>
              <a:gd name="connsiteX1" fmla="*/ 2901109 w 5949109"/>
              <a:gd name="connsiteY1" fmla="*/ 254000 h 3013243"/>
              <a:gd name="connsiteX2" fmla="*/ 5949109 w 5949109"/>
              <a:gd name="connsiteY2" fmla="*/ 3013243 h 3013243"/>
              <a:gd name="connsiteX3" fmla="*/ 0 w 5949109"/>
              <a:gd name="connsiteY3" fmla="*/ 3013243 h 3013243"/>
              <a:gd name="connsiteX4" fmla="*/ 0 w 5949109"/>
              <a:gd name="connsiteY4" fmla="*/ 0 h 3013243"/>
              <a:gd name="connsiteX0" fmla="*/ 0 w 5949109"/>
              <a:gd name="connsiteY0" fmla="*/ 0 h 3013243"/>
              <a:gd name="connsiteX1" fmla="*/ 4597829 w 5949109"/>
              <a:gd name="connsiteY1" fmla="*/ 20320 h 3013243"/>
              <a:gd name="connsiteX2" fmla="*/ 5949109 w 5949109"/>
              <a:gd name="connsiteY2" fmla="*/ 3013243 h 3013243"/>
              <a:gd name="connsiteX3" fmla="*/ 0 w 5949109"/>
              <a:gd name="connsiteY3" fmla="*/ 3013243 h 3013243"/>
              <a:gd name="connsiteX4" fmla="*/ 0 w 5949109"/>
              <a:gd name="connsiteY4" fmla="*/ 0 h 3013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9109" h="3013243" extrusionOk="0">
                <a:moveTo>
                  <a:pt x="0" y="0"/>
                </a:moveTo>
                <a:lnTo>
                  <a:pt x="4597829" y="20320"/>
                </a:lnTo>
                <a:lnTo>
                  <a:pt x="5949109" y="3013243"/>
                </a:lnTo>
                <a:lnTo>
                  <a:pt x="0" y="3013243"/>
                </a:lnTo>
                <a:lnTo>
                  <a:pt x="0" y="0"/>
                </a:lnTo>
                <a:close/>
              </a:path>
            </a:pathLst>
          </a:cu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46973977" name="Forme libre : forme 246973976">
            <a:extLst>
              <a:ext uri="{FF2B5EF4-FFF2-40B4-BE49-F238E27FC236}">
                <a16:creationId xmlns:a16="http://schemas.microsoft.com/office/drawing/2014/main" id="{759BC226-4494-844E-CB20-E14514722D57}"/>
              </a:ext>
            </a:extLst>
          </p:cNvPr>
          <p:cNvSpPr/>
          <p:nvPr/>
        </p:nvSpPr>
        <p:spPr>
          <a:xfrm>
            <a:off x="4641726" y="5117810"/>
            <a:ext cx="273282" cy="798786"/>
          </a:xfrm>
          <a:custGeom>
            <a:avLst/>
            <a:gdLst>
              <a:gd name="connsiteX0" fmla="*/ 220730 w 273282"/>
              <a:gd name="connsiteY0" fmla="*/ 0 h 798786"/>
              <a:gd name="connsiteX1" fmla="*/ 13 w 273282"/>
              <a:gd name="connsiteY1" fmla="*/ 252248 h 798786"/>
              <a:gd name="connsiteX2" fmla="*/ 210220 w 273282"/>
              <a:gd name="connsiteY2" fmla="*/ 462455 h 798786"/>
              <a:gd name="connsiteX3" fmla="*/ 273282 w 273282"/>
              <a:gd name="connsiteY3" fmla="*/ 798786 h 798786"/>
            </a:gdLst>
            <a:ahLst/>
            <a:cxnLst>
              <a:cxn ang="0">
                <a:pos x="connsiteX0" y="connsiteY0"/>
              </a:cxn>
              <a:cxn ang="0">
                <a:pos x="connsiteX1" y="connsiteY1"/>
              </a:cxn>
              <a:cxn ang="0">
                <a:pos x="connsiteX2" y="connsiteY2"/>
              </a:cxn>
              <a:cxn ang="0">
                <a:pos x="connsiteX3" y="connsiteY3"/>
              </a:cxn>
            </a:cxnLst>
            <a:rect l="l" t="t" r="r" b="b"/>
            <a:pathLst>
              <a:path w="273282" h="798786">
                <a:moveTo>
                  <a:pt x="220730" y="0"/>
                </a:moveTo>
                <a:cubicBezTo>
                  <a:pt x="111247" y="87586"/>
                  <a:pt x="1765" y="175172"/>
                  <a:pt x="13" y="252248"/>
                </a:cubicBezTo>
                <a:cubicBezTo>
                  <a:pt x="-1739" y="329324"/>
                  <a:pt x="164675" y="371365"/>
                  <a:pt x="210220" y="462455"/>
                </a:cubicBezTo>
                <a:cubicBezTo>
                  <a:pt x="255765" y="553545"/>
                  <a:pt x="264523" y="676165"/>
                  <a:pt x="273282" y="798786"/>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6973978" name="Forme libre : forme 246973977">
            <a:extLst>
              <a:ext uri="{FF2B5EF4-FFF2-40B4-BE49-F238E27FC236}">
                <a16:creationId xmlns:a16="http://schemas.microsoft.com/office/drawing/2014/main" id="{3BEB01F6-BB61-BCBE-EEC1-29192B3A2A62}"/>
              </a:ext>
            </a:extLst>
          </p:cNvPr>
          <p:cNvSpPr/>
          <p:nvPr/>
        </p:nvSpPr>
        <p:spPr>
          <a:xfrm>
            <a:off x="1807779" y="3347896"/>
            <a:ext cx="1179261" cy="812096"/>
          </a:xfrm>
          <a:custGeom>
            <a:avLst/>
            <a:gdLst>
              <a:gd name="connsiteX0" fmla="*/ 1439918 w 1439918"/>
              <a:gd name="connsiteY0" fmla="*/ 840828 h 929024"/>
              <a:gd name="connsiteX1" fmla="*/ 1030014 w 1439918"/>
              <a:gd name="connsiteY1" fmla="*/ 830317 h 929024"/>
              <a:gd name="connsiteX2" fmla="*/ 84083 w 1439918"/>
              <a:gd name="connsiteY2" fmla="*/ 903890 h 929024"/>
              <a:gd name="connsiteX3" fmla="*/ 231228 w 1439918"/>
              <a:gd name="connsiteY3" fmla="*/ 336331 h 929024"/>
              <a:gd name="connsiteX4" fmla="*/ 0 w 1439918"/>
              <a:gd name="connsiteY4" fmla="*/ 0 h 92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918" h="929024">
                <a:moveTo>
                  <a:pt x="1439918" y="840828"/>
                </a:moveTo>
                <a:cubicBezTo>
                  <a:pt x="1347952" y="830317"/>
                  <a:pt x="1255986" y="819807"/>
                  <a:pt x="1030014" y="830317"/>
                </a:cubicBezTo>
                <a:cubicBezTo>
                  <a:pt x="804042" y="840827"/>
                  <a:pt x="217214" y="986221"/>
                  <a:pt x="84083" y="903890"/>
                </a:cubicBezTo>
                <a:cubicBezTo>
                  <a:pt x="-49048" y="821559"/>
                  <a:pt x="245242" y="486979"/>
                  <a:pt x="231228" y="336331"/>
                </a:cubicBezTo>
                <a:cubicBezTo>
                  <a:pt x="217214" y="185683"/>
                  <a:pt x="108607" y="92841"/>
                  <a:pt x="0" y="0"/>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6973979" name="Forme libre : forme 246973978">
            <a:extLst>
              <a:ext uri="{FF2B5EF4-FFF2-40B4-BE49-F238E27FC236}">
                <a16:creationId xmlns:a16="http://schemas.microsoft.com/office/drawing/2014/main" id="{CC3DC29E-EC5A-AC39-869B-6C4FF184122A}"/>
              </a:ext>
            </a:extLst>
          </p:cNvPr>
          <p:cNvSpPr/>
          <p:nvPr/>
        </p:nvSpPr>
        <p:spPr>
          <a:xfrm>
            <a:off x="2575034" y="3947956"/>
            <a:ext cx="1374728" cy="1919042"/>
          </a:xfrm>
          <a:custGeom>
            <a:avLst/>
            <a:gdLst>
              <a:gd name="connsiteX0" fmla="*/ 1366345 w 1366345"/>
              <a:gd name="connsiteY0" fmla="*/ 9232 h 1626547"/>
              <a:gd name="connsiteX1" fmla="*/ 924911 w 1366345"/>
              <a:gd name="connsiteY1" fmla="*/ 208928 h 1626547"/>
              <a:gd name="connsiteX2" fmla="*/ 777766 w 1366345"/>
              <a:gd name="connsiteY2" fmla="*/ 1417618 h 1626547"/>
              <a:gd name="connsiteX3" fmla="*/ 0 w 1366345"/>
              <a:gd name="connsiteY3" fmla="*/ 1617315 h 1626547"/>
            </a:gdLst>
            <a:ahLst/>
            <a:cxnLst>
              <a:cxn ang="0">
                <a:pos x="connsiteX0" y="connsiteY0"/>
              </a:cxn>
              <a:cxn ang="0">
                <a:pos x="connsiteX1" y="connsiteY1"/>
              </a:cxn>
              <a:cxn ang="0">
                <a:pos x="connsiteX2" y="connsiteY2"/>
              </a:cxn>
              <a:cxn ang="0">
                <a:pos x="connsiteX3" y="connsiteY3"/>
              </a:cxn>
            </a:cxnLst>
            <a:rect l="l" t="t" r="r" b="b"/>
            <a:pathLst>
              <a:path w="1366345" h="1626547">
                <a:moveTo>
                  <a:pt x="1366345" y="9232"/>
                </a:moveTo>
                <a:cubicBezTo>
                  <a:pt x="1194676" y="-8286"/>
                  <a:pt x="1023007" y="-25803"/>
                  <a:pt x="924911" y="208928"/>
                </a:cubicBezTo>
                <a:cubicBezTo>
                  <a:pt x="826815" y="443659"/>
                  <a:pt x="931918" y="1182887"/>
                  <a:pt x="777766" y="1417618"/>
                </a:cubicBezTo>
                <a:cubicBezTo>
                  <a:pt x="623614" y="1652349"/>
                  <a:pt x="311807" y="1634832"/>
                  <a:pt x="0" y="1617315"/>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6973980" name="Forme libre : forme 246973979">
            <a:extLst>
              <a:ext uri="{FF2B5EF4-FFF2-40B4-BE49-F238E27FC236}">
                <a16:creationId xmlns:a16="http://schemas.microsoft.com/office/drawing/2014/main" id="{50DAFD3B-E5E8-6808-02A6-7EDBFAE08CF1}"/>
              </a:ext>
            </a:extLst>
          </p:cNvPr>
          <p:cNvSpPr/>
          <p:nvPr/>
        </p:nvSpPr>
        <p:spPr bwMode="auto">
          <a:xfrm rot="9739192">
            <a:off x="4003870" y="1883179"/>
            <a:ext cx="878829" cy="1051157"/>
          </a:xfrm>
          <a:custGeom>
            <a:avLst/>
            <a:gdLst>
              <a:gd name="connsiteX0" fmla="*/ 1285875 w 1285875"/>
              <a:gd name="connsiteY0" fmla="*/ 0 h 1185460"/>
              <a:gd name="connsiteX1" fmla="*/ 800100 w 1285875"/>
              <a:gd name="connsiteY1" fmla="*/ 476250 h 1185460"/>
              <a:gd name="connsiteX2" fmla="*/ 781050 w 1285875"/>
              <a:gd name="connsiteY2" fmla="*/ 1133475 h 1185460"/>
              <a:gd name="connsiteX3" fmla="*/ 0 w 1285875"/>
              <a:gd name="connsiteY3" fmla="*/ 1143000 h 1185460"/>
            </a:gdLst>
            <a:ahLst/>
            <a:cxnLst>
              <a:cxn ang="0">
                <a:pos x="connsiteX0" y="connsiteY0"/>
              </a:cxn>
              <a:cxn ang="0">
                <a:pos x="connsiteX1" y="connsiteY1"/>
              </a:cxn>
              <a:cxn ang="0">
                <a:pos x="connsiteX2" y="connsiteY2"/>
              </a:cxn>
              <a:cxn ang="0">
                <a:pos x="connsiteX3" y="connsiteY3"/>
              </a:cxn>
            </a:cxnLst>
            <a:rect l="l" t="t" r="r" b="b"/>
            <a:pathLst>
              <a:path w="1285875" h="1185460">
                <a:moveTo>
                  <a:pt x="1285875" y="0"/>
                </a:moveTo>
                <a:cubicBezTo>
                  <a:pt x="1085056" y="143669"/>
                  <a:pt x="884237" y="287338"/>
                  <a:pt x="800100" y="476250"/>
                </a:cubicBezTo>
                <a:cubicBezTo>
                  <a:pt x="715963" y="665162"/>
                  <a:pt x="914400" y="1022350"/>
                  <a:pt x="781050" y="1133475"/>
                </a:cubicBezTo>
                <a:cubicBezTo>
                  <a:pt x="647700" y="1244600"/>
                  <a:pt x="0" y="1143000"/>
                  <a:pt x="0" y="1143000"/>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6973981" name="Forme libre : forme 246973980">
            <a:extLst>
              <a:ext uri="{FF2B5EF4-FFF2-40B4-BE49-F238E27FC236}">
                <a16:creationId xmlns:a16="http://schemas.microsoft.com/office/drawing/2014/main" id="{66CC78B4-1B1D-1BAB-E037-76BAC61111BA}"/>
              </a:ext>
            </a:extLst>
          </p:cNvPr>
          <p:cNvSpPr/>
          <p:nvPr/>
        </p:nvSpPr>
        <p:spPr>
          <a:xfrm>
            <a:off x="5910953" y="2574946"/>
            <a:ext cx="2639946" cy="746163"/>
          </a:xfrm>
          <a:custGeom>
            <a:avLst/>
            <a:gdLst>
              <a:gd name="connsiteX0" fmla="*/ 0 w 2397760"/>
              <a:gd name="connsiteY0" fmla="*/ 577710 h 746163"/>
              <a:gd name="connsiteX1" fmla="*/ 548640 w 2397760"/>
              <a:gd name="connsiteY1" fmla="*/ 719950 h 746163"/>
              <a:gd name="connsiteX2" fmla="*/ 1564640 w 2397760"/>
              <a:gd name="connsiteY2" fmla="*/ 110350 h 746163"/>
              <a:gd name="connsiteX3" fmla="*/ 2042160 w 2397760"/>
              <a:gd name="connsiteY3" fmla="*/ 8750 h 746163"/>
              <a:gd name="connsiteX4" fmla="*/ 2397760 w 2397760"/>
              <a:gd name="connsiteY4" fmla="*/ 222110 h 746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7760" h="746163">
                <a:moveTo>
                  <a:pt x="0" y="577710"/>
                </a:moveTo>
                <a:cubicBezTo>
                  <a:pt x="143933" y="687776"/>
                  <a:pt x="287867" y="797843"/>
                  <a:pt x="548640" y="719950"/>
                </a:cubicBezTo>
                <a:cubicBezTo>
                  <a:pt x="809413" y="642057"/>
                  <a:pt x="1315720" y="228883"/>
                  <a:pt x="1564640" y="110350"/>
                </a:cubicBezTo>
                <a:cubicBezTo>
                  <a:pt x="1813560" y="-8183"/>
                  <a:pt x="1903307" y="-9877"/>
                  <a:pt x="2042160" y="8750"/>
                </a:cubicBezTo>
                <a:cubicBezTo>
                  <a:pt x="2181013" y="27377"/>
                  <a:pt x="2289386" y="124743"/>
                  <a:pt x="2397760" y="222110"/>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6973982" name="Forme libre : forme 246973981">
            <a:extLst>
              <a:ext uri="{FF2B5EF4-FFF2-40B4-BE49-F238E27FC236}">
                <a16:creationId xmlns:a16="http://schemas.microsoft.com/office/drawing/2014/main" id="{0DC3D8BD-E7B5-3F30-DB80-6635D83BB7C1}"/>
              </a:ext>
            </a:extLst>
          </p:cNvPr>
          <p:cNvSpPr/>
          <p:nvPr/>
        </p:nvSpPr>
        <p:spPr>
          <a:xfrm>
            <a:off x="5234274" y="3771115"/>
            <a:ext cx="3419640" cy="2060744"/>
          </a:xfrm>
          <a:custGeom>
            <a:avLst/>
            <a:gdLst>
              <a:gd name="connsiteX0" fmla="*/ 0 w 2783840"/>
              <a:gd name="connsiteY0" fmla="*/ 0 h 2164080"/>
              <a:gd name="connsiteX1" fmla="*/ 284480 w 2783840"/>
              <a:gd name="connsiteY1" fmla="*/ 548640 h 2164080"/>
              <a:gd name="connsiteX2" fmla="*/ 822960 w 2783840"/>
              <a:gd name="connsiteY2" fmla="*/ 772160 h 2164080"/>
              <a:gd name="connsiteX3" fmla="*/ 924560 w 2783840"/>
              <a:gd name="connsiteY3" fmla="*/ 1737360 h 2164080"/>
              <a:gd name="connsiteX4" fmla="*/ 2783840 w 2783840"/>
              <a:gd name="connsiteY4" fmla="*/ 2164080 h 2164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3840" h="2164080">
                <a:moveTo>
                  <a:pt x="0" y="0"/>
                </a:moveTo>
                <a:cubicBezTo>
                  <a:pt x="73660" y="209973"/>
                  <a:pt x="147320" y="419947"/>
                  <a:pt x="284480" y="548640"/>
                </a:cubicBezTo>
                <a:cubicBezTo>
                  <a:pt x="421640" y="677333"/>
                  <a:pt x="716280" y="574040"/>
                  <a:pt x="822960" y="772160"/>
                </a:cubicBezTo>
                <a:cubicBezTo>
                  <a:pt x="929640" y="970280"/>
                  <a:pt x="597747" y="1505373"/>
                  <a:pt x="924560" y="1737360"/>
                </a:cubicBezTo>
                <a:cubicBezTo>
                  <a:pt x="1251373" y="1969347"/>
                  <a:pt x="2017606" y="2066713"/>
                  <a:pt x="2783840" y="2164080"/>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7" name="Image 6">
            <a:extLst>
              <a:ext uri="{FF2B5EF4-FFF2-40B4-BE49-F238E27FC236}">
                <a16:creationId xmlns:a16="http://schemas.microsoft.com/office/drawing/2014/main" id="{5422025C-787F-EA47-465D-505C94D3124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445807" y="855415"/>
            <a:ext cx="846815" cy="919137"/>
          </a:xfrm>
          <a:prstGeom prst="rect">
            <a:avLst/>
          </a:prstGeom>
        </p:spPr>
      </p:pic>
      <p:sp>
        <p:nvSpPr>
          <p:cNvPr id="13" name="ZoneTexte 12">
            <a:extLst>
              <a:ext uri="{FF2B5EF4-FFF2-40B4-BE49-F238E27FC236}">
                <a16:creationId xmlns:a16="http://schemas.microsoft.com/office/drawing/2014/main" id="{80CA6BF0-9069-ABF5-95C1-A61C84E84995}"/>
              </a:ext>
            </a:extLst>
          </p:cNvPr>
          <p:cNvSpPr txBox="1"/>
          <p:nvPr/>
        </p:nvSpPr>
        <p:spPr bwMode="auto">
          <a:xfrm>
            <a:off x="35920" y="2036871"/>
            <a:ext cx="1132269" cy="938719"/>
          </a:xfrm>
          <a:prstGeom prst="rect">
            <a:avLst/>
          </a:prstGeom>
          <a:noFill/>
        </p:spPr>
        <p:txBody>
          <a:bodyPr wrap="square" rtlCol="0">
            <a:spAutoFit/>
          </a:bodyPr>
          <a:lstStyle/>
          <a:p>
            <a:pPr algn="r"/>
            <a:r>
              <a:rPr lang="fr-FR" sz="1100" dirty="0">
                <a:latin typeface="Abel" panose="02000506030000020004" pitchFamily="2" charset="0"/>
              </a:rPr>
              <a:t>Habillage en tasseaux de bois et peinture du poteau en vert foncé</a:t>
            </a:r>
          </a:p>
        </p:txBody>
      </p:sp>
      <p:sp>
        <p:nvSpPr>
          <p:cNvPr id="21" name="ZoneTexte 20">
            <a:extLst>
              <a:ext uri="{FF2B5EF4-FFF2-40B4-BE49-F238E27FC236}">
                <a16:creationId xmlns:a16="http://schemas.microsoft.com/office/drawing/2014/main" id="{4513E335-02E1-05D1-C85E-2C31508349D9}"/>
              </a:ext>
            </a:extLst>
          </p:cNvPr>
          <p:cNvSpPr txBox="1"/>
          <p:nvPr/>
        </p:nvSpPr>
        <p:spPr bwMode="auto">
          <a:xfrm>
            <a:off x="9498576" y="5390117"/>
            <a:ext cx="1263311" cy="1615827"/>
          </a:xfrm>
          <a:prstGeom prst="rect">
            <a:avLst/>
          </a:prstGeom>
          <a:noFill/>
        </p:spPr>
        <p:txBody>
          <a:bodyPr wrap="square" rtlCol="0">
            <a:spAutoFit/>
          </a:bodyPr>
          <a:lstStyle/>
          <a:p>
            <a:r>
              <a:rPr lang="fr-FR" sz="1100" dirty="0">
                <a:latin typeface="Abel" panose="02000506030000020004" pitchFamily="2" charset="0"/>
              </a:rPr>
              <a:t>Vitrophanie en bandeau de couleur terracotta pour protéger la  vue dans les salles de réunion + panneaux en feutrine posés sur cloisons existantes</a:t>
            </a:r>
          </a:p>
        </p:txBody>
      </p:sp>
      <p:sp>
        <p:nvSpPr>
          <p:cNvPr id="22" name="ZoneTexte 21">
            <a:extLst>
              <a:ext uri="{FF2B5EF4-FFF2-40B4-BE49-F238E27FC236}">
                <a16:creationId xmlns:a16="http://schemas.microsoft.com/office/drawing/2014/main" id="{82CEC313-E325-3689-FBC9-A3C5350C0920}"/>
              </a:ext>
            </a:extLst>
          </p:cNvPr>
          <p:cNvSpPr txBox="1"/>
          <p:nvPr/>
        </p:nvSpPr>
        <p:spPr bwMode="auto">
          <a:xfrm>
            <a:off x="8662641" y="3114087"/>
            <a:ext cx="1995181" cy="769441"/>
          </a:xfrm>
          <a:prstGeom prst="rect">
            <a:avLst/>
          </a:prstGeom>
          <a:noFill/>
        </p:spPr>
        <p:txBody>
          <a:bodyPr wrap="square" rtlCol="0">
            <a:spAutoFit/>
          </a:bodyPr>
          <a:lstStyle/>
          <a:p>
            <a:r>
              <a:rPr lang="fr-FR" sz="1100" dirty="0">
                <a:latin typeface="Abel" panose="02000506030000020004" pitchFamily="2" charset="0"/>
              </a:rPr>
              <a:t>Dalle de faux-plafond acoustique en feutrine verte + option personnalisation par les agents via photos ou avatars suspendus</a:t>
            </a:r>
          </a:p>
        </p:txBody>
      </p:sp>
      <p:sp>
        <p:nvSpPr>
          <p:cNvPr id="23" name="ZoneTexte 22">
            <a:extLst>
              <a:ext uri="{FF2B5EF4-FFF2-40B4-BE49-F238E27FC236}">
                <a16:creationId xmlns:a16="http://schemas.microsoft.com/office/drawing/2014/main" id="{78FD4BF2-2E30-E2C0-A2E7-2423A1737CF4}"/>
              </a:ext>
            </a:extLst>
          </p:cNvPr>
          <p:cNvSpPr txBox="1"/>
          <p:nvPr/>
        </p:nvSpPr>
        <p:spPr bwMode="auto">
          <a:xfrm>
            <a:off x="-63205" y="6031566"/>
            <a:ext cx="1326035" cy="769441"/>
          </a:xfrm>
          <a:prstGeom prst="rect">
            <a:avLst/>
          </a:prstGeom>
          <a:noFill/>
        </p:spPr>
        <p:txBody>
          <a:bodyPr wrap="square" rtlCol="0">
            <a:spAutoFit/>
          </a:bodyPr>
          <a:lstStyle/>
          <a:p>
            <a:pPr algn="r"/>
            <a:r>
              <a:rPr lang="fr-FR" sz="1100" dirty="0">
                <a:latin typeface="Abel" panose="02000506030000020004" pitchFamily="2" charset="0"/>
              </a:rPr>
              <a:t>Triangles de couleur terracotta intégrés aux dalles textiles existantes</a:t>
            </a:r>
          </a:p>
        </p:txBody>
      </p:sp>
      <p:pic>
        <p:nvPicPr>
          <p:cNvPr id="25" name="Image 24">
            <a:extLst>
              <a:ext uri="{FF2B5EF4-FFF2-40B4-BE49-F238E27FC236}">
                <a16:creationId xmlns:a16="http://schemas.microsoft.com/office/drawing/2014/main" id="{F8AC7B0C-6472-CA2D-CBDB-C2C1DB4EC724}"/>
              </a:ext>
            </a:extLst>
          </p:cNvPr>
          <p:cNvPicPr>
            <a:picLocks noChangeAspect="1"/>
          </p:cNvPicPr>
          <p:nvPr/>
        </p:nvPicPr>
        <p:blipFill>
          <a:blip r:embed="rId11"/>
          <a:srcRect r="79201"/>
          <a:stretch>
            <a:fillRect/>
          </a:stretch>
        </p:blipFill>
        <p:spPr bwMode="auto">
          <a:xfrm>
            <a:off x="1253512" y="2116825"/>
            <a:ext cx="482800" cy="1693818"/>
          </a:xfrm>
          <a:prstGeom prst="rect">
            <a:avLst/>
          </a:prstGeom>
        </p:spPr>
      </p:pic>
      <p:pic>
        <p:nvPicPr>
          <p:cNvPr id="9" name="Image 8">
            <a:extLst>
              <a:ext uri="{FF2B5EF4-FFF2-40B4-BE49-F238E27FC236}">
                <a16:creationId xmlns:a16="http://schemas.microsoft.com/office/drawing/2014/main" id="{C7BFC6F5-926F-EE29-DE4F-2E4A99A93A4A}"/>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auto">
          <a:xfrm>
            <a:off x="8043593" y="5840998"/>
            <a:ext cx="1463205" cy="1421650"/>
          </a:xfrm>
          <a:prstGeom prst="rect">
            <a:avLst/>
          </a:prstGeom>
        </p:spPr>
      </p:pic>
      <p:sp>
        <p:nvSpPr>
          <p:cNvPr id="14" name="Rectangle 13">
            <a:extLst>
              <a:ext uri="{FF2B5EF4-FFF2-40B4-BE49-F238E27FC236}">
                <a16:creationId xmlns:a16="http://schemas.microsoft.com/office/drawing/2014/main" id="{2108E31B-9B13-717A-9951-B6461C868145}"/>
              </a:ext>
            </a:extLst>
          </p:cNvPr>
          <p:cNvSpPr/>
          <p:nvPr/>
        </p:nvSpPr>
        <p:spPr>
          <a:xfrm>
            <a:off x="5445807" y="2709543"/>
            <a:ext cx="148002" cy="134746"/>
          </a:xfrm>
          <a:prstGeom prst="rect">
            <a:avLst/>
          </a:prstGeom>
          <a:solidFill>
            <a:schemeClr val="accent6">
              <a:lumMod val="75000"/>
              <a:alpha val="7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FBF6CCBE-35D7-50AC-20F1-453CCE8E94DE}"/>
              </a:ext>
            </a:extLst>
          </p:cNvPr>
          <p:cNvSpPr/>
          <p:nvPr/>
        </p:nvSpPr>
        <p:spPr>
          <a:xfrm>
            <a:off x="5614963" y="2908217"/>
            <a:ext cx="148002" cy="134746"/>
          </a:xfrm>
          <a:prstGeom prst="rect">
            <a:avLst/>
          </a:prstGeom>
          <a:solidFill>
            <a:schemeClr val="accent6">
              <a:lumMod val="40000"/>
              <a:lumOff val="60000"/>
              <a:alpha val="7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a:extLst>
              <a:ext uri="{FF2B5EF4-FFF2-40B4-BE49-F238E27FC236}">
                <a16:creationId xmlns:a16="http://schemas.microsoft.com/office/drawing/2014/main" id="{92F74C14-4E24-8056-7BEE-861E8E579D30}"/>
              </a:ext>
            </a:extLst>
          </p:cNvPr>
          <p:cNvSpPr/>
          <p:nvPr/>
        </p:nvSpPr>
        <p:spPr>
          <a:xfrm>
            <a:off x="5437005" y="3213150"/>
            <a:ext cx="148002" cy="134746"/>
          </a:xfrm>
          <a:prstGeom prst="rect">
            <a:avLst/>
          </a:prstGeom>
          <a:solidFill>
            <a:schemeClr val="accent6">
              <a:lumMod val="40000"/>
              <a:lumOff val="60000"/>
              <a:alpha val="7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34ADA068-E8D5-3A28-D809-D7D37DB726E1}"/>
              </a:ext>
            </a:extLst>
          </p:cNvPr>
          <p:cNvSpPr/>
          <p:nvPr/>
        </p:nvSpPr>
        <p:spPr>
          <a:xfrm>
            <a:off x="5721212" y="3286592"/>
            <a:ext cx="148002" cy="134746"/>
          </a:xfrm>
          <a:prstGeom prst="rect">
            <a:avLst/>
          </a:prstGeom>
          <a:solidFill>
            <a:schemeClr val="accent6">
              <a:lumMod val="40000"/>
              <a:lumOff val="60000"/>
              <a:alpha val="7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Rectangle 17">
            <a:extLst>
              <a:ext uri="{FF2B5EF4-FFF2-40B4-BE49-F238E27FC236}">
                <a16:creationId xmlns:a16="http://schemas.microsoft.com/office/drawing/2014/main" id="{922C96ED-6092-9175-6A7D-9A4FBB6CFDF4}"/>
              </a:ext>
            </a:extLst>
          </p:cNvPr>
          <p:cNvSpPr/>
          <p:nvPr/>
        </p:nvSpPr>
        <p:spPr>
          <a:xfrm>
            <a:off x="5480626" y="3432865"/>
            <a:ext cx="148002" cy="134746"/>
          </a:xfrm>
          <a:prstGeom prst="rect">
            <a:avLst/>
          </a:prstGeom>
          <a:solidFill>
            <a:schemeClr val="accent6">
              <a:lumMod val="75000"/>
              <a:alpha val="7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a:extLst>
              <a:ext uri="{FF2B5EF4-FFF2-40B4-BE49-F238E27FC236}">
                <a16:creationId xmlns:a16="http://schemas.microsoft.com/office/drawing/2014/main" id="{95AA1080-C585-C15C-A3A6-C89871E1C7F3}"/>
              </a:ext>
            </a:extLst>
          </p:cNvPr>
          <p:cNvPicPr>
            <a:picLocks noChangeAspect="1"/>
          </p:cNvPicPr>
          <p:nvPr/>
        </p:nvPicPr>
        <p:blipFill>
          <a:blip r:embed="rId13" cstate="print">
            <a:extLst>
              <a:ext uri="{28A0092B-C50C-407E-A947-70E740481C1C}">
                <a14:useLocalDpi xmlns:a14="http://schemas.microsoft.com/office/drawing/2010/main" val="0"/>
              </a:ext>
            </a:extLst>
          </a:blip>
          <a:srcRect l="25416" r="8360"/>
          <a:stretch>
            <a:fillRect/>
          </a:stretch>
        </p:blipFill>
        <p:spPr>
          <a:xfrm>
            <a:off x="1433079" y="5635101"/>
            <a:ext cx="1448957" cy="1230728"/>
          </a:xfrm>
          <a:prstGeom prst="rect">
            <a:avLst/>
          </a:prstGeom>
        </p:spPr>
      </p:pic>
      <p:sp>
        <p:nvSpPr>
          <p:cNvPr id="10" name="Forme libre : forme 9">
            <a:extLst>
              <a:ext uri="{FF2B5EF4-FFF2-40B4-BE49-F238E27FC236}">
                <a16:creationId xmlns:a16="http://schemas.microsoft.com/office/drawing/2014/main" id="{8D695BAE-1E31-961E-D292-5D4AE002D797}"/>
              </a:ext>
            </a:extLst>
          </p:cNvPr>
          <p:cNvSpPr/>
          <p:nvPr/>
        </p:nvSpPr>
        <p:spPr bwMode="auto">
          <a:xfrm rot="9739192">
            <a:off x="6479208" y="1772512"/>
            <a:ext cx="878829" cy="1622526"/>
          </a:xfrm>
          <a:custGeom>
            <a:avLst/>
            <a:gdLst>
              <a:gd name="connsiteX0" fmla="*/ 1285875 w 1285875"/>
              <a:gd name="connsiteY0" fmla="*/ 0 h 1185460"/>
              <a:gd name="connsiteX1" fmla="*/ 800100 w 1285875"/>
              <a:gd name="connsiteY1" fmla="*/ 476250 h 1185460"/>
              <a:gd name="connsiteX2" fmla="*/ 781050 w 1285875"/>
              <a:gd name="connsiteY2" fmla="*/ 1133475 h 1185460"/>
              <a:gd name="connsiteX3" fmla="*/ 0 w 1285875"/>
              <a:gd name="connsiteY3" fmla="*/ 1143000 h 1185460"/>
            </a:gdLst>
            <a:ahLst/>
            <a:cxnLst>
              <a:cxn ang="0">
                <a:pos x="connsiteX0" y="connsiteY0"/>
              </a:cxn>
              <a:cxn ang="0">
                <a:pos x="connsiteX1" y="connsiteY1"/>
              </a:cxn>
              <a:cxn ang="0">
                <a:pos x="connsiteX2" y="connsiteY2"/>
              </a:cxn>
              <a:cxn ang="0">
                <a:pos x="connsiteX3" y="connsiteY3"/>
              </a:cxn>
            </a:cxnLst>
            <a:rect l="l" t="t" r="r" b="b"/>
            <a:pathLst>
              <a:path w="1285875" h="1185460">
                <a:moveTo>
                  <a:pt x="1285875" y="0"/>
                </a:moveTo>
                <a:cubicBezTo>
                  <a:pt x="1085056" y="143669"/>
                  <a:pt x="884237" y="287338"/>
                  <a:pt x="800100" y="476250"/>
                </a:cubicBezTo>
                <a:cubicBezTo>
                  <a:pt x="715963" y="665162"/>
                  <a:pt x="914400" y="1022350"/>
                  <a:pt x="781050" y="1133475"/>
                </a:cubicBezTo>
                <a:cubicBezTo>
                  <a:pt x="647700" y="1244600"/>
                  <a:pt x="0" y="1143000"/>
                  <a:pt x="0" y="1143000"/>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extLst>
              <a:ext uri="{FF2B5EF4-FFF2-40B4-BE49-F238E27FC236}">
                <a16:creationId xmlns:a16="http://schemas.microsoft.com/office/drawing/2014/main" id="{9E33899E-9A07-2692-C5D5-65C03DC7D9A8}"/>
              </a:ext>
            </a:extLst>
          </p:cNvPr>
          <p:cNvSpPr txBox="1"/>
          <p:nvPr/>
        </p:nvSpPr>
        <p:spPr bwMode="auto">
          <a:xfrm>
            <a:off x="6461324" y="1445887"/>
            <a:ext cx="1547687" cy="261610"/>
          </a:xfrm>
          <a:prstGeom prst="rect">
            <a:avLst/>
          </a:prstGeom>
          <a:noFill/>
        </p:spPr>
        <p:txBody>
          <a:bodyPr wrap="square" rtlCol="0">
            <a:spAutoFit/>
          </a:bodyPr>
          <a:lstStyle/>
          <a:p>
            <a:r>
              <a:rPr lang="fr-FR" sz="1100" dirty="0">
                <a:latin typeface="Abel" panose="02000506030000020004" pitchFamily="2" charset="0"/>
              </a:rPr>
              <a:t>Sol dalle textile existant</a:t>
            </a:r>
          </a:p>
        </p:txBody>
      </p:sp>
      <p:sp>
        <p:nvSpPr>
          <p:cNvPr id="12" name="ZoneTexte 11">
            <a:extLst>
              <a:ext uri="{FF2B5EF4-FFF2-40B4-BE49-F238E27FC236}">
                <a16:creationId xmlns:a16="http://schemas.microsoft.com/office/drawing/2014/main" id="{92D27AF5-6AA3-799A-ABA2-E7AE9CD06ECD}"/>
              </a:ext>
            </a:extLst>
          </p:cNvPr>
          <p:cNvSpPr txBox="1"/>
          <p:nvPr/>
        </p:nvSpPr>
        <p:spPr bwMode="auto">
          <a:xfrm>
            <a:off x="6111880" y="6440014"/>
            <a:ext cx="1263311" cy="769441"/>
          </a:xfrm>
          <a:prstGeom prst="rect">
            <a:avLst/>
          </a:prstGeom>
          <a:noFill/>
        </p:spPr>
        <p:txBody>
          <a:bodyPr wrap="square" rtlCol="0">
            <a:spAutoFit/>
          </a:bodyPr>
          <a:lstStyle/>
          <a:p>
            <a:r>
              <a:rPr lang="fr-FR" sz="1100" dirty="0">
                <a:latin typeface="Abel" panose="02000506030000020004" pitchFamily="2" charset="0"/>
              </a:rPr>
              <a:t>Jardinière sur meuble bas et habillage du meuble bas</a:t>
            </a:r>
          </a:p>
        </p:txBody>
      </p:sp>
      <p:pic>
        <p:nvPicPr>
          <p:cNvPr id="19" name="Image 18">
            <a:extLst>
              <a:ext uri="{FF2B5EF4-FFF2-40B4-BE49-F238E27FC236}">
                <a16:creationId xmlns:a16="http://schemas.microsoft.com/office/drawing/2014/main" id="{CEFC519C-DFA9-5E05-4574-B7D28B160D51}"/>
              </a:ext>
            </a:extLst>
          </p:cNvPr>
          <p:cNvPicPr>
            <a:picLocks noChangeAspect="1"/>
          </p:cNvPicPr>
          <p:nvPr/>
        </p:nvPicPr>
        <p:blipFill>
          <a:blip r:embed="rId14"/>
          <a:stretch>
            <a:fillRect/>
          </a:stretch>
        </p:blipFill>
        <p:spPr>
          <a:xfrm>
            <a:off x="8698330" y="2167479"/>
            <a:ext cx="1897100" cy="794512"/>
          </a:xfrm>
          <a:prstGeom prst="rect">
            <a:avLst/>
          </a:prstGeom>
        </p:spPr>
      </p:pic>
    </p:spTree>
    <p:extLst>
      <p:ext uri="{BB962C8B-B14F-4D97-AF65-F5344CB8AC3E}">
        <p14:creationId xmlns:p14="http://schemas.microsoft.com/office/powerpoint/2010/main" val="12936887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5F718A37-ECFF-BC2C-1576-2365FB0B3A93}"/>
            </a:ext>
          </a:extLst>
        </p:cNvPr>
        <p:cNvGrpSpPr/>
        <p:nvPr/>
      </p:nvGrpSpPr>
      <p:grpSpPr bwMode="auto">
        <a:xfrm>
          <a:off x="0" y="0"/>
          <a:ext cx="0" cy="0"/>
          <a:chOff x="0" y="0"/>
          <a:chExt cx="0" cy="0"/>
        </a:xfrm>
      </p:grpSpPr>
      <p:pic>
        <p:nvPicPr>
          <p:cNvPr id="8" name="Image 7">
            <a:extLst>
              <a:ext uri="{FF2B5EF4-FFF2-40B4-BE49-F238E27FC236}">
                <a16:creationId xmlns:a16="http://schemas.microsoft.com/office/drawing/2014/main" id="{F98A8B79-AC44-2B9D-7476-A7E9525F6A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745" y="877862"/>
            <a:ext cx="5399000" cy="3036937"/>
          </a:xfrm>
          <a:prstGeom prst="rect">
            <a:avLst/>
          </a:prstGeom>
        </p:spPr>
      </p:pic>
      <p:pic>
        <p:nvPicPr>
          <p:cNvPr id="10" name="Image 9">
            <a:extLst>
              <a:ext uri="{FF2B5EF4-FFF2-40B4-BE49-F238E27FC236}">
                <a16:creationId xmlns:a16="http://schemas.microsoft.com/office/drawing/2014/main" id="{6BFD4279-609B-52FB-4681-ABCF396D89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61270" y="4021691"/>
            <a:ext cx="5703213" cy="3208057"/>
          </a:xfrm>
          <a:prstGeom prst="rect">
            <a:avLst/>
          </a:prstGeom>
        </p:spPr>
      </p:pic>
      <p:sp>
        <p:nvSpPr>
          <p:cNvPr id="1322705959" name="Espace réservé du numéro de diapositive 4">
            <a:extLst>
              <a:ext uri="{FF2B5EF4-FFF2-40B4-BE49-F238E27FC236}">
                <a16:creationId xmlns:a16="http://schemas.microsoft.com/office/drawing/2014/main" id="{E3111C9D-712B-593E-2C54-8C46439D704D}"/>
              </a:ext>
            </a:extLst>
          </p:cNvPr>
          <p:cNvSpPr>
            <a:spLocks noGrp="1"/>
          </p:cNvSpPr>
          <p:nvPr>
            <p:ph type="sldNum" sz="quarter" idx="12"/>
          </p:nvPr>
        </p:nvSpPr>
        <p:spPr bwMode="auto"/>
        <p:txBody>
          <a:bodyPr/>
          <a:lstStyle/>
          <a:p>
            <a:pPr>
              <a:defRPr/>
            </a:pPr>
            <a:fld id="{6ABFC32D-4189-4B4B-8BDC-BDE3282D26F4}" type="slidenum">
              <a:rPr lang="en-US"/>
              <a:t>18</a:t>
            </a:fld>
            <a:endParaRPr lang="en-US"/>
          </a:p>
        </p:txBody>
      </p:sp>
      <p:sp>
        <p:nvSpPr>
          <p:cNvPr id="27" name="Forme libre : forme 26">
            <a:extLst>
              <a:ext uri="{FF2B5EF4-FFF2-40B4-BE49-F238E27FC236}">
                <a16:creationId xmlns:a16="http://schemas.microsoft.com/office/drawing/2014/main" id="{C82BA57A-9E69-581D-A34D-6D7EC38F76B4}"/>
              </a:ext>
            </a:extLst>
          </p:cNvPr>
          <p:cNvSpPr/>
          <p:nvPr/>
        </p:nvSpPr>
        <p:spPr>
          <a:xfrm>
            <a:off x="3618689" y="1595336"/>
            <a:ext cx="437745" cy="554477"/>
          </a:xfrm>
          <a:custGeom>
            <a:avLst/>
            <a:gdLst>
              <a:gd name="connsiteX0" fmla="*/ 9728 w 437745"/>
              <a:gd name="connsiteY0" fmla="*/ 48638 h 554477"/>
              <a:gd name="connsiteX1" fmla="*/ 437745 w 437745"/>
              <a:gd name="connsiteY1" fmla="*/ 0 h 554477"/>
              <a:gd name="connsiteX2" fmla="*/ 428017 w 437745"/>
              <a:gd name="connsiteY2" fmla="*/ 466928 h 554477"/>
              <a:gd name="connsiteX3" fmla="*/ 0 w 437745"/>
              <a:gd name="connsiteY3" fmla="*/ 554477 h 554477"/>
              <a:gd name="connsiteX4" fmla="*/ 9728 w 437745"/>
              <a:gd name="connsiteY4" fmla="*/ 48638 h 554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745" h="554477">
                <a:moveTo>
                  <a:pt x="9728" y="48638"/>
                </a:moveTo>
                <a:lnTo>
                  <a:pt x="437745" y="0"/>
                </a:lnTo>
                <a:lnTo>
                  <a:pt x="428017" y="466928"/>
                </a:lnTo>
                <a:lnTo>
                  <a:pt x="0" y="554477"/>
                </a:lnTo>
                <a:lnTo>
                  <a:pt x="9728" y="48638"/>
                </a:lnTo>
                <a:close/>
              </a:path>
            </a:pathLst>
          </a:cu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Rectangle 12">
            <a:extLst>
              <a:ext uri="{FF2B5EF4-FFF2-40B4-BE49-F238E27FC236}">
                <a16:creationId xmlns:a16="http://schemas.microsoft.com/office/drawing/2014/main" id="{46ACF83C-1EE5-D352-000E-76BD47C22FD8}"/>
              </a:ext>
            </a:extLst>
          </p:cNvPr>
          <p:cNvSpPr/>
          <p:nvPr/>
        </p:nvSpPr>
        <p:spPr bwMode="auto">
          <a:xfrm>
            <a:off x="0" y="333980"/>
            <a:ext cx="416560" cy="863599"/>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8" name="ZoneTexte 4">
            <a:extLst>
              <a:ext uri="{FF2B5EF4-FFF2-40B4-BE49-F238E27FC236}">
                <a16:creationId xmlns:a16="http://schemas.microsoft.com/office/drawing/2014/main" id="{95E16C23-4818-DE35-E2FE-969BA8E721A1}"/>
              </a:ext>
            </a:extLst>
          </p:cNvPr>
          <p:cNvSpPr txBox="1"/>
          <p:nvPr/>
        </p:nvSpPr>
        <p:spPr bwMode="auto">
          <a:xfrm>
            <a:off x="530746" y="352057"/>
            <a:ext cx="1969727" cy="461665"/>
          </a:xfrm>
          <a:prstGeom prst="rect">
            <a:avLst/>
          </a:prstGeom>
          <a:noFill/>
        </p:spPr>
        <p:txBody>
          <a:bodyPr wrap="square" rtlCol="0">
            <a:spAutoFit/>
          </a:bodyPr>
          <a:lstStyle/>
          <a:p>
            <a:pPr>
              <a:defRPr/>
            </a:pPr>
            <a:r>
              <a:rPr lang="fr-FR" sz="2400" dirty="0">
                <a:latin typeface="Abel"/>
              </a:rPr>
              <a:t>PACK </a:t>
            </a:r>
            <a:r>
              <a:rPr lang="fr-FR" sz="2400" b="1" dirty="0">
                <a:latin typeface="Abel"/>
              </a:rPr>
              <a:t>3</a:t>
            </a:r>
            <a:endParaRPr sz="3600" b="1" dirty="0"/>
          </a:p>
        </p:txBody>
      </p:sp>
      <p:pic>
        <p:nvPicPr>
          <p:cNvPr id="2" name="Image 1">
            <a:extLst>
              <a:ext uri="{FF2B5EF4-FFF2-40B4-BE49-F238E27FC236}">
                <a16:creationId xmlns:a16="http://schemas.microsoft.com/office/drawing/2014/main" id="{67C21311-D029-5934-D114-0FFA4868F727}"/>
              </a:ext>
            </a:extLst>
          </p:cNvPr>
          <p:cNvPicPr>
            <a:picLocks noChangeAspect="1"/>
          </p:cNvPicPr>
          <p:nvPr/>
        </p:nvPicPr>
        <p:blipFill>
          <a:blip r:embed="rId5"/>
          <a:stretch>
            <a:fillRect/>
          </a:stretch>
        </p:blipFill>
        <p:spPr bwMode="auto">
          <a:xfrm>
            <a:off x="6233956" y="874266"/>
            <a:ext cx="4085053" cy="1996615"/>
          </a:xfrm>
          <a:prstGeom prst="rect">
            <a:avLst/>
          </a:prstGeom>
        </p:spPr>
      </p:pic>
      <p:sp>
        <p:nvSpPr>
          <p:cNvPr id="3" name="ZoneTexte 2">
            <a:extLst>
              <a:ext uri="{FF2B5EF4-FFF2-40B4-BE49-F238E27FC236}">
                <a16:creationId xmlns:a16="http://schemas.microsoft.com/office/drawing/2014/main" id="{478F61CC-86A0-ED27-7E8F-3BABF5C3FED9}"/>
              </a:ext>
            </a:extLst>
          </p:cNvPr>
          <p:cNvSpPr txBox="1"/>
          <p:nvPr/>
        </p:nvSpPr>
        <p:spPr bwMode="auto">
          <a:xfrm>
            <a:off x="6164701" y="2870881"/>
            <a:ext cx="3330626" cy="430887"/>
          </a:xfrm>
          <a:prstGeom prst="rect">
            <a:avLst/>
          </a:prstGeom>
          <a:noFill/>
        </p:spPr>
        <p:txBody>
          <a:bodyPr wrap="square" rtlCol="0">
            <a:spAutoFit/>
          </a:bodyPr>
          <a:lstStyle/>
          <a:p>
            <a:r>
              <a:rPr lang="fr-FR" sz="1100" dirty="0">
                <a:latin typeface="Abel" panose="02000506030000020004" pitchFamily="2" charset="0"/>
              </a:rPr>
              <a:t>Option de personnalisation de l’espace avec des images, photos ou avatars suspendus à l’entrée</a:t>
            </a:r>
            <a:endParaRPr lang="fr-FR" sz="1100" b="1" dirty="0">
              <a:latin typeface="Abel" panose="02000506030000020004" pitchFamily="2" charset="0"/>
            </a:endParaRPr>
          </a:p>
        </p:txBody>
      </p:sp>
      <p:sp>
        <p:nvSpPr>
          <p:cNvPr id="4" name="Forme libre : forme 3">
            <a:extLst>
              <a:ext uri="{FF2B5EF4-FFF2-40B4-BE49-F238E27FC236}">
                <a16:creationId xmlns:a16="http://schemas.microsoft.com/office/drawing/2014/main" id="{3BE64F73-24E4-056E-C660-2D049BC0ED05}"/>
              </a:ext>
            </a:extLst>
          </p:cNvPr>
          <p:cNvSpPr/>
          <p:nvPr/>
        </p:nvSpPr>
        <p:spPr bwMode="auto">
          <a:xfrm rot="210295">
            <a:off x="4008144" y="3659992"/>
            <a:ext cx="5371534" cy="1199006"/>
          </a:xfrm>
          <a:custGeom>
            <a:avLst/>
            <a:gdLst>
              <a:gd name="connsiteX0" fmla="*/ 0 w 4765964"/>
              <a:gd name="connsiteY0" fmla="*/ 1305053 h 1318907"/>
              <a:gd name="connsiteX1" fmla="*/ 3027218 w 4765964"/>
              <a:gd name="connsiteY1" fmla="*/ 196689 h 1318907"/>
              <a:gd name="connsiteX2" fmla="*/ 4135582 w 4765964"/>
              <a:gd name="connsiteY2" fmla="*/ 106635 h 1318907"/>
              <a:gd name="connsiteX3" fmla="*/ 4765964 w 4765964"/>
              <a:gd name="connsiteY3" fmla="*/ 1318907 h 1318907"/>
            </a:gdLst>
            <a:ahLst/>
            <a:cxnLst>
              <a:cxn ang="0">
                <a:pos x="connsiteX0" y="connsiteY0"/>
              </a:cxn>
              <a:cxn ang="0">
                <a:pos x="connsiteX1" y="connsiteY1"/>
              </a:cxn>
              <a:cxn ang="0">
                <a:pos x="connsiteX2" y="connsiteY2"/>
              </a:cxn>
              <a:cxn ang="0">
                <a:pos x="connsiteX3" y="connsiteY3"/>
              </a:cxn>
            </a:cxnLst>
            <a:rect l="l" t="t" r="r" b="b"/>
            <a:pathLst>
              <a:path w="4765964" h="1318907">
                <a:moveTo>
                  <a:pt x="0" y="1305053"/>
                </a:moveTo>
                <a:cubicBezTo>
                  <a:pt x="1168977" y="850739"/>
                  <a:pt x="2337954" y="396425"/>
                  <a:pt x="3027218" y="196689"/>
                </a:cubicBezTo>
                <a:cubicBezTo>
                  <a:pt x="3716482" y="-3047"/>
                  <a:pt x="3845791" y="-80401"/>
                  <a:pt x="4135582" y="106635"/>
                </a:cubicBezTo>
                <a:cubicBezTo>
                  <a:pt x="4425373" y="293671"/>
                  <a:pt x="4595668" y="806289"/>
                  <a:pt x="4765964" y="1318907"/>
                </a:cubicBezTo>
              </a:path>
            </a:pathLst>
          </a:custGeom>
          <a:ln>
            <a:headEnd type="arrow" w="med" len="med"/>
            <a:tailEnd type="arrow" w="med" len="med"/>
          </a:ln>
        </p:spPr>
        <p:style>
          <a:lnRef idx="1">
            <a:schemeClr val="dk1"/>
          </a:lnRef>
          <a:fillRef idx="0">
            <a:schemeClr val="dk1"/>
          </a:fillRef>
          <a:effectRef idx="0">
            <a:schemeClr val="dk1"/>
          </a:effectRef>
          <a:fontRef idx="minor">
            <a:schemeClr val="tx1"/>
          </a:fontRef>
        </p:style>
        <p:txBody>
          <a:bodyPr rtlCol="0" anchor="ctr"/>
          <a:lstStyle/>
          <a:p>
            <a:pPr algn="ctr"/>
            <a:endParaRPr lang="fr-FR"/>
          </a:p>
        </p:txBody>
      </p:sp>
      <p:sp>
        <p:nvSpPr>
          <p:cNvPr id="5" name="ZoneTexte 4">
            <a:extLst>
              <a:ext uri="{FF2B5EF4-FFF2-40B4-BE49-F238E27FC236}">
                <a16:creationId xmlns:a16="http://schemas.microsoft.com/office/drawing/2014/main" id="{D52B023C-274C-2651-7695-8ECDB9394A9D}"/>
              </a:ext>
            </a:extLst>
          </p:cNvPr>
          <p:cNvSpPr txBox="1"/>
          <p:nvPr/>
        </p:nvSpPr>
        <p:spPr bwMode="auto">
          <a:xfrm>
            <a:off x="8627742" y="3301768"/>
            <a:ext cx="1118516" cy="600164"/>
          </a:xfrm>
          <a:prstGeom prst="rect">
            <a:avLst/>
          </a:prstGeom>
          <a:noFill/>
        </p:spPr>
        <p:txBody>
          <a:bodyPr wrap="square" rtlCol="0">
            <a:spAutoFit/>
          </a:bodyPr>
          <a:lstStyle/>
          <a:p>
            <a:r>
              <a:rPr lang="fr-FR" sz="1100" dirty="0">
                <a:latin typeface="Abel" panose="02000506030000020004" pitchFamily="2" charset="0"/>
              </a:rPr>
              <a:t>Panneau ajouré en feutrine collé au mur </a:t>
            </a:r>
            <a:endParaRPr lang="fr-FR" sz="1100" b="1" dirty="0">
              <a:latin typeface="Abel" panose="02000506030000020004" pitchFamily="2" charset="0"/>
            </a:endParaRPr>
          </a:p>
        </p:txBody>
      </p:sp>
      <p:pic>
        <p:nvPicPr>
          <p:cNvPr id="6" name="Image 5">
            <a:extLst>
              <a:ext uri="{FF2B5EF4-FFF2-40B4-BE49-F238E27FC236}">
                <a16:creationId xmlns:a16="http://schemas.microsoft.com/office/drawing/2014/main" id="{B9B5AA5D-37C6-B52D-2BCD-E2FF338CE330}"/>
              </a:ext>
            </a:extLst>
          </p:cNvPr>
          <p:cNvPicPr>
            <a:picLocks noChangeAspect="1"/>
          </p:cNvPicPr>
          <p:nvPr/>
        </p:nvPicPr>
        <p:blipFill>
          <a:blip r:embed="rId6"/>
          <a:srcRect l="66292" t="7825" r="7309" b="11889"/>
          <a:stretch>
            <a:fillRect/>
          </a:stretch>
        </p:blipFill>
        <p:spPr bwMode="auto">
          <a:xfrm>
            <a:off x="9746258" y="3666820"/>
            <a:ext cx="832793" cy="1848111"/>
          </a:xfrm>
          <a:prstGeom prst="rect">
            <a:avLst/>
          </a:prstGeom>
        </p:spPr>
      </p:pic>
      <p:sp>
        <p:nvSpPr>
          <p:cNvPr id="7" name="ZoneTexte 6">
            <a:extLst>
              <a:ext uri="{FF2B5EF4-FFF2-40B4-BE49-F238E27FC236}">
                <a16:creationId xmlns:a16="http://schemas.microsoft.com/office/drawing/2014/main" id="{5AABBC57-C963-B440-CDE0-F748A9E0A776}"/>
              </a:ext>
            </a:extLst>
          </p:cNvPr>
          <p:cNvSpPr txBox="1"/>
          <p:nvPr/>
        </p:nvSpPr>
        <p:spPr bwMode="auto">
          <a:xfrm>
            <a:off x="530745" y="5130768"/>
            <a:ext cx="1538706" cy="261610"/>
          </a:xfrm>
          <a:prstGeom prst="rect">
            <a:avLst/>
          </a:prstGeom>
          <a:noFill/>
        </p:spPr>
        <p:txBody>
          <a:bodyPr wrap="square" rtlCol="0">
            <a:spAutoFit/>
          </a:bodyPr>
          <a:lstStyle/>
          <a:p>
            <a:r>
              <a:rPr lang="fr-FR" sz="1100" dirty="0">
                <a:latin typeface="Abel" panose="02000506030000020004" pitchFamily="2" charset="0"/>
              </a:rPr>
              <a:t>Peinture des poteaux</a:t>
            </a:r>
            <a:endParaRPr lang="fr-FR" sz="1100" b="1" dirty="0">
              <a:latin typeface="Abel" panose="02000506030000020004" pitchFamily="2" charset="0"/>
            </a:endParaRPr>
          </a:p>
        </p:txBody>
      </p:sp>
      <p:pic>
        <p:nvPicPr>
          <p:cNvPr id="9" name="Image 27">
            <a:extLst>
              <a:ext uri="{FF2B5EF4-FFF2-40B4-BE49-F238E27FC236}">
                <a16:creationId xmlns:a16="http://schemas.microsoft.com/office/drawing/2014/main" id="{1E27DB4A-E299-9A71-A630-C435E970E26A}"/>
              </a:ext>
            </a:extLst>
          </p:cNvPr>
          <p:cNvPicPr>
            <a:picLocks noChangeAspect="1"/>
          </p:cNvPicPr>
          <p:nvPr/>
        </p:nvPicPr>
        <p:blipFill>
          <a:blip r:embed="rId7"/>
          <a:stretch/>
        </p:blipFill>
        <p:spPr bwMode="auto">
          <a:xfrm>
            <a:off x="541947" y="4101622"/>
            <a:ext cx="836571" cy="973128"/>
          </a:xfrm>
          <a:prstGeom prst="rect">
            <a:avLst/>
          </a:prstGeom>
        </p:spPr>
      </p:pic>
    </p:spTree>
    <p:extLst>
      <p:ext uri="{BB962C8B-B14F-4D97-AF65-F5344CB8AC3E}">
        <p14:creationId xmlns:p14="http://schemas.microsoft.com/office/powerpoint/2010/main" val="8585596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65168601-2AA8-A809-A8E4-30F12FECB700}"/>
            </a:ext>
          </a:extLst>
        </p:cNvPr>
        <p:cNvGrpSpPr/>
        <p:nvPr/>
      </p:nvGrpSpPr>
      <p:grpSpPr bwMode="auto">
        <a:xfrm>
          <a:off x="0" y="0"/>
          <a:ext cx="0" cy="0"/>
          <a:chOff x="0" y="0"/>
          <a:chExt cx="0" cy="0"/>
        </a:xfrm>
      </p:grpSpPr>
      <p:pic>
        <p:nvPicPr>
          <p:cNvPr id="5" name="Image 4">
            <a:extLst>
              <a:ext uri="{FF2B5EF4-FFF2-40B4-BE49-F238E27FC236}">
                <a16:creationId xmlns:a16="http://schemas.microsoft.com/office/drawing/2014/main" id="{EE287615-70D4-599C-7CD4-5015F26992FC}"/>
              </a:ext>
            </a:extLst>
          </p:cNvPr>
          <p:cNvPicPr>
            <a:picLocks noChangeAspect="1"/>
          </p:cNvPicPr>
          <p:nvPr/>
        </p:nvPicPr>
        <p:blipFill>
          <a:blip r:embed="rId3"/>
          <a:srcRect r="3298" b="3200"/>
          <a:stretch>
            <a:fillRect/>
          </a:stretch>
        </p:blipFill>
        <p:spPr bwMode="auto">
          <a:xfrm>
            <a:off x="530746" y="943903"/>
            <a:ext cx="5589027" cy="3056659"/>
          </a:xfrm>
          <a:prstGeom prst="rect">
            <a:avLst/>
          </a:prstGeom>
        </p:spPr>
      </p:pic>
      <p:pic>
        <p:nvPicPr>
          <p:cNvPr id="4" name="Image 3">
            <a:extLst>
              <a:ext uri="{FF2B5EF4-FFF2-40B4-BE49-F238E27FC236}">
                <a16:creationId xmlns:a16="http://schemas.microsoft.com/office/drawing/2014/main" id="{1F0A74E7-57C5-234F-4371-651ED95A5BB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3949981" y="4101622"/>
            <a:ext cx="5703213" cy="3208057"/>
          </a:xfrm>
          <a:prstGeom prst="rect">
            <a:avLst/>
          </a:prstGeom>
        </p:spPr>
      </p:pic>
      <p:sp>
        <p:nvSpPr>
          <p:cNvPr id="1322705959" name="Espace réservé du numéro de diapositive 4">
            <a:extLst>
              <a:ext uri="{FF2B5EF4-FFF2-40B4-BE49-F238E27FC236}">
                <a16:creationId xmlns:a16="http://schemas.microsoft.com/office/drawing/2014/main" id="{B15D091B-5751-3D3E-90AB-1A60DD460C0C}"/>
              </a:ext>
            </a:extLst>
          </p:cNvPr>
          <p:cNvSpPr>
            <a:spLocks noGrp="1"/>
          </p:cNvSpPr>
          <p:nvPr>
            <p:ph type="sldNum" sz="quarter" idx="12"/>
          </p:nvPr>
        </p:nvSpPr>
        <p:spPr bwMode="auto"/>
        <p:txBody>
          <a:bodyPr/>
          <a:lstStyle/>
          <a:p>
            <a:pPr>
              <a:defRPr/>
            </a:pPr>
            <a:fld id="{6ABFC32D-4189-4B4B-8BDC-BDE3282D26F4}" type="slidenum">
              <a:rPr lang="en-US"/>
              <a:t>19</a:t>
            </a:fld>
            <a:endParaRPr lang="en-US"/>
          </a:p>
        </p:txBody>
      </p:sp>
      <p:sp>
        <p:nvSpPr>
          <p:cNvPr id="27" name="Forme libre : forme 26">
            <a:extLst>
              <a:ext uri="{FF2B5EF4-FFF2-40B4-BE49-F238E27FC236}">
                <a16:creationId xmlns:a16="http://schemas.microsoft.com/office/drawing/2014/main" id="{BB0A1702-5D10-0FC0-54F2-34BEB2DA9E72}"/>
              </a:ext>
            </a:extLst>
          </p:cNvPr>
          <p:cNvSpPr/>
          <p:nvPr/>
        </p:nvSpPr>
        <p:spPr>
          <a:xfrm>
            <a:off x="3618689" y="1595336"/>
            <a:ext cx="437745" cy="554477"/>
          </a:xfrm>
          <a:custGeom>
            <a:avLst/>
            <a:gdLst>
              <a:gd name="connsiteX0" fmla="*/ 9728 w 437745"/>
              <a:gd name="connsiteY0" fmla="*/ 48638 h 554477"/>
              <a:gd name="connsiteX1" fmla="*/ 437745 w 437745"/>
              <a:gd name="connsiteY1" fmla="*/ 0 h 554477"/>
              <a:gd name="connsiteX2" fmla="*/ 428017 w 437745"/>
              <a:gd name="connsiteY2" fmla="*/ 466928 h 554477"/>
              <a:gd name="connsiteX3" fmla="*/ 0 w 437745"/>
              <a:gd name="connsiteY3" fmla="*/ 554477 h 554477"/>
              <a:gd name="connsiteX4" fmla="*/ 9728 w 437745"/>
              <a:gd name="connsiteY4" fmla="*/ 48638 h 554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745" h="554477">
                <a:moveTo>
                  <a:pt x="9728" y="48638"/>
                </a:moveTo>
                <a:lnTo>
                  <a:pt x="437745" y="0"/>
                </a:lnTo>
                <a:lnTo>
                  <a:pt x="428017" y="466928"/>
                </a:lnTo>
                <a:lnTo>
                  <a:pt x="0" y="554477"/>
                </a:lnTo>
                <a:lnTo>
                  <a:pt x="9728" y="48638"/>
                </a:lnTo>
                <a:close/>
              </a:path>
            </a:pathLst>
          </a:cu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Rectangle 12">
            <a:extLst>
              <a:ext uri="{FF2B5EF4-FFF2-40B4-BE49-F238E27FC236}">
                <a16:creationId xmlns:a16="http://schemas.microsoft.com/office/drawing/2014/main" id="{6B947D84-84D9-B7E0-FFDF-7A24894A0CAE}"/>
              </a:ext>
            </a:extLst>
          </p:cNvPr>
          <p:cNvSpPr/>
          <p:nvPr/>
        </p:nvSpPr>
        <p:spPr bwMode="auto">
          <a:xfrm>
            <a:off x="0" y="333980"/>
            <a:ext cx="416560" cy="863599"/>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8" name="ZoneTexte 4">
            <a:extLst>
              <a:ext uri="{FF2B5EF4-FFF2-40B4-BE49-F238E27FC236}">
                <a16:creationId xmlns:a16="http://schemas.microsoft.com/office/drawing/2014/main" id="{CCD719B3-2C7F-0834-D5D7-4420F8241861}"/>
              </a:ext>
            </a:extLst>
          </p:cNvPr>
          <p:cNvSpPr txBox="1"/>
          <p:nvPr/>
        </p:nvSpPr>
        <p:spPr bwMode="auto">
          <a:xfrm>
            <a:off x="530746" y="352057"/>
            <a:ext cx="1969727" cy="461665"/>
          </a:xfrm>
          <a:prstGeom prst="rect">
            <a:avLst/>
          </a:prstGeom>
          <a:noFill/>
        </p:spPr>
        <p:txBody>
          <a:bodyPr wrap="square" rtlCol="0">
            <a:spAutoFit/>
          </a:bodyPr>
          <a:lstStyle/>
          <a:p>
            <a:pPr>
              <a:defRPr/>
            </a:pPr>
            <a:r>
              <a:rPr lang="fr-FR" sz="2400" dirty="0">
                <a:latin typeface="Abel"/>
              </a:rPr>
              <a:t>PACK </a:t>
            </a:r>
            <a:r>
              <a:rPr lang="fr-FR" sz="2400" b="1" dirty="0">
                <a:latin typeface="Abel"/>
              </a:rPr>
              <a:t>3</a:t>
            </a:r>
            <a:endParaRPr sz="3600" b="1" dirty="0"/>
          </a:p>
        </p:txBody>
      </p:sp>
      <p:pic>
        <p:nvPicPr>
          <p:cNvPr id="8" name="Image 15">
            <a:extLst>
              <a:ext uri="{FF2B5EF4-FFF2-40B4-BE49-F238E27FC236}">
                <a16:creationId xmlns:a16="http://schemas.microsoft.com/office/drawing/2014/main" id="{8E229A44-19C3-C9BD-FEC9-A7D3B4235C93}"/>
              </a:ext>
            </a:extLst>
          </p:cNvPr>
          <p:cNvPicPr>
            <a:picLocks noChangeAspect="1"/>
          </p:cNvPicPr>
          <p:nvPr/>
        </p:nvPicPr>
        <p:blipFill>
          <a:blip r:embed="rId5"/>
          <a:stretch/>
        </p:blipFill>
        <p:spPr bwMode="auto">
          <a:xfrm>
            <a:off x="6233959" y="957361"/>
            <a:ext cx="836569" cy="944513"/>
          </a:xfrm>
          <a:prstGeom prst="rect">
            <a:avLst/>
          </a:prstGeom>
        </p:spPr>
      </p:pic>
      <p:pic>
        <p:nvPicPr>
          <p:cNvPr id="9" name="Picture 8">
            <a:extLst>
              <a:ext uri="{FF2B5EF4-FFF2-40B4-BE49-F238E27FC236}">
                <a16:creationId xmlns:a16="http://schemas.microsoft.com/office/drawing/2014/main" id="{6A6DE645-8302-376A-2C1C-826DE90DE069}"/>
              </a:ext>
            </a:extLst>
          </p:cNvPr>
          <p:cNvPicPr>
            <a:picLocks noChangeAspect="1" noChangeArrowheads="1"/>
          </p:cNvPicPr>
          <p:nvPr/>
        </p:nvPicPr>
        <p:blipFill>
          <a:blip r:embed="rId6"/>
          <a:srcRect r="43699" b="48005"/>
          <a:stretch/>
        </p:blipFill>
        <p:spPr bwMode="auto">
          <a:xfrm>
            <a:off x="7101918" y="957361"/>
            <a:ext cx="888155" cy="944513"/>
          </a:xfrm>
          <a:prstGeom prst="rect">
            <a:avLst/>
          </a:prstGeom>
          <a:noFill/>
        </p:spPr>
      </p:pic>
      <p:sp>
        <p:nvSpPr>
          <p:cNvPr id="10" name="ZoneTexte 9">
            <a:extLst>
              <a:ext uri="{FF2B5EF4-FFF2-40B4-BE49-F238E27FC236}">
                <a16:creationId xmlns:a16="http://schemas.microsoft.com/office/drawing/2014/main" id="{9BC3B7FD-1627-E0C1-3E30-B55A1F05AE9E}"/>
              </a:ext>
            </a:extLst>
          </p:cNvPr>
          <p:cNvSpPr txBox="1"/>
          <p:nvPr/>
        </p:nvSpPr>
        <p:spPr bwMode="auto">
          <a:xfrm>
            <a:off x="6163989" y="1963824"/>
            <a:ext cx="1316759" cy="430887"/>
          </a:xfrm>
          <a:prstGeom prst="rect">
            <a:avLst/>
          </a:prstGeom>
          <a:noFill/>
        </p:spPr>
        <p:txBody>
          <a:bodyPr wrap="square" rtlCol="0">
            <a:spAutoFit/>
          </a:bodyPr>
          <a:lstStyle/>
          <a:p>
            <a:r>
              <a:rPr lang="fr-FR" sz="1100" dirty="0">
                <a:latin typeface="Abel" panose="02000506030000020004" pitchFamily="2" charset="0"/>
              </a:rPr>
              <a:t>Dalles textiles devant SDR</a:t>
            </a:r>
            <a:endParaRPr lang="fr-FR" sz="1100" b="1" dirty="0">
              <a:latin typeface="Abel" panose="02000506030000020004" pitchFamily="2" charset="0"/>
            </a:endParaRPr>
          </a:p>
        </p:txBody>
      </p:sp>
      <p:sp>
        <p:nvSpPr>
          <p:cNvPr id="11" name="ZoneTexte 10">
            <a:extLst>
              <a:ext uri="{FF2B5EF4-FFF2-40B4-BE49-F238E27FC236}">
                <a16:creationId xmlns:a16="http://schemas.microsoft.com/office/drawing/2014/main" id="{46522C4E-AE74-CC67-90F4-76D5EC5CBA8D}"/>
              </a:ext>
            </a:extLst>
          </p:cNvPr>
          <p:cNvSpPr txBox="1"/>
          <p:nvPr/>
        </p:nvSpPr>
        <p:spPr bwMode="auto">
          <a:xfrm>
            <a:off x="7080886" y="1947844"/>
            <a:ext cx="888156" cy="430887"/>
          </a:xfrm>
          <a:prstGeom prst="rect">
            <a:avLst/>
          </a:prstGeom>
          <a:noFill/>
        </p:spPr>
        <p:txBody>
          <a:bodyPr wrap="square" rtlCol="0">
            <a:spAutoFit/>
          </a:bodyPr>
          <a:lstStyle/>
          <a:p>
            <a:r>
              <a:rPr lang="fr-FR" sz="1100" dirty="0">
                <a:latin typeface="Abel" panose="02000506030000020004" pitchFamily="2" charset="0"/>
              </a:rPr>
              <a:t>Peinture de la porte</a:t>
            </a:r>
          </a:p>
        </p:txBody>
      </p:sp>
      <p:sp>
        <p:nvSpPr>
          <p:cNvPr id="12" name="ZoneTexte 11">
            <a:extLst>
              <a:ext uri="{FF2B5EF4-FFF2-40B4-BE49-F238E27FC236}">
                <a16:creationId xmlns:a16="http://schemas.microsoft.com/office/drawing/2014/main" id="{C3F96C79-6EE4-3F0F-E65F-6308C4819B35}"/>
              </a:ext>
            </a:extLst>
          </p:cNvPr>
          <p:cNvSpPr txBox="1"/>
          <p:nvPr/>
        </p:nvSpPr>
        <p:spPr bwMode="auto">
          <a:xfrm>
            <a:off x="2520802" y="6617360"/>
            <a:ext cx="1316759" cy="430887"/>
          </a:xfrm>
          <a:prstGeom prst="rect">
            <a:avLst/>
          </a:prstGeom>
          <a:noFill/>
        </p:spPr>
        <p:txBody>
          <a:bodyPr wrap="square" rtlCol="0">
            <a:spAutoFit/>
          </a:bodyPr>
          <a:lstStyle/>
          <a:p>
            <a:pPr algn="r"/>
            <a:r>
              <a:rPr lang="fr-FR" sz="1100" dirty="0">
                <a:latin typeface="Abel" panose="02000506030000020004" pitchFamily="2" charset="0"/>
              </a:rPr>
              <a:t>Camaïeu de verts et bois pour les casiers</a:t>
            </a:r>
          </a:p>
        </p:txBody>
      </p:sp>
    </p:spTree>
    <p:extLst>
      <p:ext uri="{BB962C8B-B14F-4D97-AF65-F5344CB8AC3E}">
        <p14:creationId xmlns:p14="http://schemas.microsoft.com/office/powerpoint/2010/main" val="2577097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358B1C2F-CB9D-D6EA-18A9-6EE42BCD4930}"/>
            </a:ext>
          </a:extLst>
        </p:cNvPr>
        <p:cNvGrpSpPr/>
        <p:nvPr/>
      </p:nvGrpSpPr>
      <p:grpSpPr bwMode="auto">
        <a:xfrm>
          <a:off x="0" y="0"/>
          <a:ext cx="0" cy="0"/>
          <a:chOff x="0" y="0"/>
          <a:chExt cx="0" cy="0"/>
        </a:xfrm>
      </p:grpSpPr>
      <p:sp>
        <p:nvSpPr>
          <p:cNvPr id="1468273088" name="Titre 5">
            <a:extLst>
              <a:ext uri="{FF2B5EF4-FFF2-40B4-BE49-F238E27FC236}">
                <a16:creationId xmlns:a16="http://schemas.microsoft.com/office/drawing/2014/main" id="{7573CEFD-D9C1-85EB-840C-46463ED9FE80}"/>
              </a:ext>
            </a:extLst>
          </p:cNvPr>
          <p:cNvSpPr>
            <a:spLocks noGrp="1"/>
          </p:cNvSpPr>
          <p:nvPr>
            <p:ph type="ctrTitle"/>
          </p:nvPr>
        </p:nvSpPr>
        <p:spPr bwMode="auto">
          <a:xfrm>
            <a:off x="1235075" y="3009578"/>
            <a:ext cx="8020050" cy="1542105"/>
          </a:xfrm>
        </p:spPr>
        <p:txBody>
          <a:bodyPr>
            <a:normAutofit fontScale="90000"/>
          </a:bodyPr>
          <a:lstStyle/>
          <a:p>
            <a:pPr>
              <a:defRPr/>
            </a:pPr>
            <a:br>
              <a:rPr lang="fr-FR" sz="5400" dirty="0">
                <a:solidFill>
                  <a:schemeClr val="tx1"/>
                </a:solidFill>
              </a:rPr>
            </a:br>
            <a:r>
              <a:rPr lang="fr-FR" sz="5400" dirty="0">
                <a:solidFill>
                  <a:schemeClr val="tx1"/>
                </a:solidFill>
              </a:rPr>
              <a:t>PLATEAUX DE TRAVAIL</a:t>
            </a:r>
            <a:br>
              <a:rPr lang="fr-FR" sz="5400" dirty="0">
                <a:solidFill>
                  <a:schemeClr val="tx1"/>
                </a:solidFill>
              </a:rPr>
            </a:br>
            <a:r>
              <a:rPr lang="fr-FR" sz="5400" dirty="0">
                <a:solidFill>
                  <a:schemeClr val="tx1"/>
                </a:solidFill>
              </a:rPr>
              <a:t>Pack ambiance</a:t>
            </a:r>
            <a:endParaRPr dirty="0">
              <a:solidFill>
                <a:schemeClr val="tx1"/>
              </a:solidFill>
            </a:endParaRPr>
          </a:p>
        </p:txBody>
      </p:sp>
      <p:sp>
        <p:nvSpPr>
          <p:cNvPr id="1765207948" name="Espace réservé du numéro de diapositive 4">
            <a:extLst>
              <a:ext uri="{FF2B5EF4-FFF2-40B4-BE49-F238E27FC236}">
                <a16:creationId xmlns:a16="http://schemas.microsoft.com/office/drawing/2014/main" id="{455F6DFB-CC40-D65C-A2FF-90287549CC21}"/>
              </a:ext>
            </a:extLst>
          </p:cNvPr>
          <p:cNvSpPr>
            <a:spLocks noGrp="1"/>
          </p:cNvSpPr>
          <p:nvPr>
            <p:ph type="sldNum" sz="quarter" idx="12"/>
          </p:nvPr>
        </p:nvSpPr>
        <p:spPr bwMode="auto"/>
        <p:txBody>
          <a:bodyPr/>
          <a:lstStyle/>
          <a:p>
            <a:pPr>
              <a:defRPr/>
            </a:pPr>
            <a:fld id="{6ABFC32D-4189-4B4B-8BDC-BDE3282D26F4}" type="slidenum">
              <a:rPr lang="en-US"/>
              <a:t>2</a:t>
            </a:fld>
            <a:endParaRPr lang="en-US"/>
          </a:p>
        </p:txBody>
      </p:sp>
    </p:spTree>
    <p:extLst>
      <p:ext uri="{BB962C8B-B14F-4D97-AF65-F5344CB8AC3E}">
        <p14:creationId xmlns:p14="http://schemas.microsoft.com/office/powerpoint/2010/main" val="13839002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336269" y="3484096"/>
            <a:ext cx="6224996" cy="610808"/>
          </a:xfrm>
          <a:prstGeom prst="rect">
            <a:avLst/>
          </a:prstGeom>
          <a:noFill/>
        </p:spPr>
        <p:txBody>
          <a:bodyPr wrap="square" lIns="0" tIns="0" rIns="0" bIns="0" rtlCol="0" anchor="ctr" anchorCtr="0">
            <a:spAutoFit/>
          </a:bodyPr>
          <a:lstStyle/>
          <a:p>
            <a:pPr algn="ctr"/>
            <a:r>
              <a:rPr lang="en-US" spc="1089" dirty="0"/>
              <a:t>“</a:t>
            </a:r>
            <a:r>
              <a:rPr lang="en-US" spc="1089" dirty="0" err="1">
                <a:latin typeface="Abel" pitchFamily="2" charset="0"/>
              </a:rPr>
              <a:t>Créons</a:t>
            </a:r>
            <a:r>
              <a:rPr lang="en-US" spc="1089" dirty="0">
                <a:latin typeface="Abel" pitchFamily="2" charset="0"/>
              </a:rPr>
              <a:t> ensemble des </a:t>
            </a:r>
            <a:r>
              <a:rPr lang="en-US" spc="1089" dirty="0" err="1">
                <a:latin typeface="Abel" pitchFamily="2" charset="0"/>
              </a:rPr>
              <a:t>espaces</a:t>
            </a:r>
            <a:r>
              <a:rPr lang="en-US" spc="1089" dirty="0">
                <a:latin typeface="Abel" pitchFamily="2" charset="0"/>
              </a:rPr>
              <a:t> </a:t>
            </a:r>
            <a:r>
              <a:rPr lang="en-US" spc="1089" dirty="0" err="1">
                <a:latin typeface="Abel" pitchFamily="2" charset="0"/>
              </a:rPr>
              <a:t>responsables</a:t>
            </a:r>
            <a:r>
              <a:rPr lang="en-US" spc="1089" dirty="0">
                <a:latin typeface="Abel" pitchFamily="2" charset="0"/>
              </a:rPr>
              <a:t>”</a:t>
            </a:r>
            <a:endParaRPr lang="en-US" spc="653" dirty="0">
              <a:latin typeface="Abel" pitchFamily="2" charset="0"/>
            </a:endParaRPr>
          </a:p>
        </p:txBody>
      </p:sp>
      <p:sp>
        <p:nvSpPr>
          <p:cNvPr id="3" name="Espace réservé du numéro de diapositive 2"/>
          <p:cNvSpPr>
            <a:spLocks noGrp="1"/>
          </p:cNvSpPr>
          <p:nvPr>
            <p:ph type="sldNum" sz="quarter" idx="12"/>
          </p:nvPr>
        </p:nvSpPr>
        <p:spPr/>
        <p:txBody>
          <a:bodyPr/>
          <a:lstStyle/>
          <a:p>
            <a:fld id="{6ABFC32D-4189-4B4B-8BDC-BDE3282D26F4}" type="slidenum">
              <a:rPr lang="en-US" smtClean="0"/>
              <a:t>20</a:t>
            </a:fld>
            <a:endParaRPr lang="en-US"/>
          </a:p>
        </p:txBody>
      </p:sp>
    </p:spTree>
    <p:extLst>
      <p:ext uri="{BB962C8B-B14F-4D97-AF65-F5344CB8AC3E}">
        <p14:creationId xmlns:p14="http://schemas.microsoft.com/office/powerpoint/2010/main" val="913187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1CCE97-8ABE-EDE8-C40F-20C83C13EC12}"/>
            </a:ext>
          </a:extLst>
        </p:cNvPr>
        <p:cNvGrpSpPr/>
        <p:nvPr/>
      </p:nvGrpSpPr>
      <p:grpSpPr>
        <a:xfrm>
          <a:off x="0" y="0"/>
          <a:ext cx="0" cy="0"/>
          <a:chOff x="0" y="0"/>
          <a:chExt cx="0" cy="0"/>
        </a:xfrm>
      </p:grpSpPr>
      <p:pic>
        <p:nvPicPr>
          <p:cNvPr id="3" name="Picture 5">
            <a:extLst>
              <a:ext uri="{FF2B5EF4-FFF2-40B4-BE49-F238E27FC236}">
                <a16:creationId xmlns:a16="http://schemas.microsoft.com/office/drawing/2014/main" id="{0F779741-BD23-4B0C-A42A-79202FA2AAFF}"/>
              </a:ext>
            </a:extLst>
          </p:cNvPr>
          <p:cNvPicPr>
            <a:picLocks noChangeAspect="1" noChangeArrowheads="1"/>
          </p:cNvPicPr>
          <p:nvPr/>
        </p:nvPicPr>
        <p:blipFill>
          <a:blip r:embed="rId2"/>
          <a:srcRect b="7698"/>
          <a:stretch/>
        </p:blipFill>
        <p:spPr bwMode="auto">
          <a:xfrm>
            <a:off x="588338" y="1841882"/>
            <a:ext cx="3771171" cy="4396694"/>
          </a:xfrm>
          <a:prstGeom prst="rect">
            <a:avLst/>
          </a:prstGeom>
          <a:noFill/>
          <a:ln>
            <a:noFill/>
          </a:ln>
          <a:effectLst/>
        </p:spPr>
      </p:pic>
      <p:sp>
        <p:nvSpPr>
          <p:cNvPr id="5" name="Espace réservé du numéro de diapositive 4">
            <a:extLst>
              <a:ext uri="{FF2B5EF4-FFF2-40B4-BE49-F238E27FC236}">
                <a16:creationId xmlns:a16="http://schemas.microsoft.com/office/drawing/2014/main" id="{7E28F930-3925-43EE-9BD0-4D83226CE84D}"/>
              </a:ext>
            </a:extLst>
          </p:cNvPr>
          <p:cNvSpPr>
            <a:spLocks noGrp="1"/>
          </p:cNvSpPr>
          <p:nvPr>
            <p:ph type="sldNum" sz="quarter" idx="12"/>
          </p:nvPr>
        </p:nvSpPr>
        <p:spPr/>
        <p:txBody>
          <a:bodyPr/>
          <a:lstStyle/>
          <a:p>
            <a:fld id="{6ABFC32D-4189-4B4B-8BDC-BDE3282D26F4}" type="slidenum">
              <a:rPr lang="en-US" smtClean="0"/>
              <a:t>3</a:t>
            </a:fld>
            <a:endParaRPr lang="en-US"/>
          </a:p>
        </p:txBody>
      </p:sp>
      <p:sp>
        <p:nvSpPr>
          <p:cNvPr id="4" name="ZoneTexte 3">
            <a:extLst>
              <a:ext uri="{FF2B5EF4-FFF2-40B4-BE49-F238E27FC236}">
                <a16:creationId xmlns:a16="http://schemas.microsoft.com/office/drawing/2014/main" id="{BE70A2FB-52BB-423B-E863-31C733B8B2ED}"/>
              </a:ext>
            </a:extLst>
          </p:cNvPr>
          <p:cNvSpPr txBox="1"/>
          <p:nvPr/>
        </p:nvSpPr>
        <p:spPr>
          <a:xfrm>
            <a:off x="416560" y="609600"/>
            <a:ext cx="3627120" cy="584775"/>
          </a:xfrm>
          <a:prstGeom prst="rect">
            <a:avLst/>
          </a:prstGeom>
          <a:noFill/>
        </p:spPr>
        <p:txBody>
          <a:bodyPr wrap="square" rtlCol="0">
            <a:spAutoFit/>
          </a:bodyPr>
          <a:lstStyle/>
          <a:p>
            <a:r>
              <a:rPr lang="fr-FR" sz="3200" dirty="0">
                <a:latin typeface="Abel" panose="02000506030000020004" pitchFamily="2" charset="0"/>
              </a:rPr>
              <a:t>PLATEAU DE TRAVAIL</a:t>
            </a:r>
          </a:p>
        </p:txBody>
      </p:sp>
      <p:sp>
        <p:nvSpPr>
          <p:cNvPr id="2" name="Rectangle 1">
            <a:extLst>
              <a:ext uri="{FF2B5EF4-FFF2-40B4-BE49-F238E27FC236}">
                <a16:creationId xmlns:a16="http://schemas.microsoft.com/office/drawing/2014/main" id="{291DBF17-3698-58AD-D8A8-E63707890BED}"/>
              </a:ext>
            </a:extLst>
          </p:cNvPr>
          <p:cNvSpPr/>
          <p:nvPr/>
        </p:nvSpPr>
        <p:spPr>
          <a:xfrm>
            <a:off x="0" y="333980"/>
            <a:ext cx="416560" cy="863600"/>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35AB06C6-A19F-0C7A-B58E-590A2B163759}"/>
              </a:ext>
            </a:extLst>
          </p:cNvPr>
          <p:cNvSpPr txBox="1"/>
          <p:nvPr/>
        </p:nvSpPr>
        <p:spPr>
          <a:xfrm>
            <a:off x="416560" y="1213120"/>
            <a:ext cx="10145693" cy="338554"/>
          </a:xfrm>
          <a:prstGeom prst="rect">
            <a:avLst/>
          </a:prstGeom>
          <a:noFill/>
        </p:spPr>
        <p:txBody>
          <a:bodyPr wrap="square" rtlCol="0">
            <a:spAutoFit/>
          </a:bodyPr>
          <a:lstStyle/>
          <a:p>
            <a:r>
              <a:rPr lang="fr-FR" sz="1600" dirty="0">
                <a:latin typeface="Abel" panose="02000506030000020004" pitchFamily="2" charset="0"/>
              </a:rPr>
              <a:t>RAPPEL  de la Planche NATURE sélectionnée et mots définissants les espaces communs de la CPAM lors du premier atelier</a:t>
            </a:r>
            <a:endParaRPr lang="fr-FR" sz="1600" dirty="0">
              <a:latin typeface="Brush Script MT" panose="03060802040406070304" pitchFamily="66" charset="0"/>
            </a:endParaRPr>
          </a:p>
        </p:txBody>
      </p:sp>
      <p:pic>
        <p:nvPicPr>
          <p:cNvPr id="7" name="Image 6">
            <a:extLst>
              <a:ext uri="{FF2B5EF4-FFF2-40B4-BE49-F238E27FC236}">
                <a16:creationId xmlns:a16="http://schemas.microsoft.com/office/drawing/2014/main" id="{2B3968BD-E216-BC87-DB04-E42BEBD0D319}"/>
              </a:ext>
            </a:extLst>
          </p:cNvPr>
          <p:cNvPicPr>
            <a:picLocks noChangeAspect="1"/>
          </p:cNvPicPr>
          <p:nvPr/>
        </p:nvPicPr>
        <p:blipFill>
          <a:blip r:embed="rId3"/>
          <a:stretch>
            <a:fillRect/>
          </a:stretch>
        </p:blipFill>
        <p:spPr>
          <a:xfrm>
            <a:off x="911788" y="6238576"/>
            <a:ext cx="1027226" cy="549446"/>
          </a:xfrm>
          <a:prstGeom prst="rect">
            <a:avLst/>
          </a:prstGeom>
        </p:spPr>
      </p:pic>
      <p:sp>
        <p:nvSpPr>
          <p:cNvPr id="11" name="ZoneTexte 25">
            <a:extLst>
              <a:ext uri="{FF2B5EF4-FFF2-40B4-BE49-F238E27FC236}">
                <a16:creationId xmlns:a16="http://schemas.microsoft.com/office/drawing/2014/main" id="{908D35C3-9E1F-ABAD-33F4-2AD2E66D99F0}"/>
              </a:ext>
            </a:extLst>
          </p:cNvPr>
          <p:cNvSpPr txBox="1"/>
          <p:nvPr/>
        </p:nvSpPr>
        <p:spPr bwMode="auto">
          <a:xfrm>
            <a:off x="7701725" y="2000743"/>
            <a:ext cx="1567575" cy="830997"/>
          </a:xfrm>
          <a:prstGeom prst="rect">
            <a:avLst/>
          </a:prstGeom>
          <a:noFill/>
        </p:spPr>
        <p:txBody>
          <a:bodyPr wrap="square">
            <a:spAutoFit/>
          </a:bodyPr>
          <a:lstStyle/>
          <a:p>
            <a:pPr marL="285750" indent="-285750">
              <a:buFont typeface="Arial"/>
              <a:buChar char="•"/>
              <a:defRPr/>
            </a:pPr>
            <a:r>
              <a:rPr lang="fr-FR" sz="1600">
                <a:latin typeface="Abel"/>
              </a:rPr>
              <a:t>Végétalisé</a:t>
            </a:r>
            <a:endParaRPr/>
          </a:p>
          <a:p>
            <a:pPr marL="285750" indent="-285750">
              <a:buFont typeface="Arial"/>
              <a:buChar char="•"/>
              <a:defRPr/>
            </a:pPr>
            <a:r>
              <a:rPr lang="fr-FR" sz="1600">
                <a:latin typeface="Abel"/>
              </a:rPr>
              <a:t>Dynamique</a:t>
            </a:r>
            <a:endParaRPr/>
          </a:p>
          <a:p>
            <a:pPr marL="285750" indent="-285750">
              <a:buFont typeface="Arial"/>
              <a:buChar char="•"/>
              <a:defRPr/>
            </a:pPr>
            <a:r>
              <a:rPr lang="fr-FR" sz="1600">
                <a:latin typeface="Abel"/>
              </a:rPr>
              <a:t>Engageant</a:t>
            </a:r>
            <a:endParaRPr/>
          </a:p>
        </p:txBody>
      </p:sp>
      <p:sp>
        <p:nvSpPr>
          <p:cNvPr id="12" name="ZoneTexte 7">
            <a:extLst>
              <a:ext uri="{FF2B5EF4-FFF2-40B4-BE49-F238E27FC236}">
                <a16:creationId xmlns:a16="http://schemas.microsoft.com/office/drawing/2014/main" id="{734218A9-0E63-EFC5-FEEE-A96E8D03160B}"/>
              </a:ext>
            </a:extLst>
          </p:cNvPr>
          <p:cNvSpPr txBox="1"/>
          <p:nvPr/>
        </p:nvSpPr>
        <p:spPr bwMode="auto">
          <a:xfrm>
            <a:off x="7162173" y="3873155"/>
            <a:ext cx="1066645" cy="400110"/>
          </a:xfrm>
          <a:prstGeom prst="rect">
            <a:avLst/>
          </a:prstGeom>
          <a:solidFill>
            <a:schemeClr val="bg1"/>
          </a:solidFill>
          <a:ln>
            <a:solidFill>
              <a:schemeClr val="tx1"/>
            </a:solidFill>
          </a:ln>
        </p:spPr>
        <p:txBody>
          <a:bodyPr wrap="square" rtlCol="0">
            <a:spAutoFit/>
          </a:bodyPr>
          <a:lstStyle/>
          <a:p>
            <a:pPr>
              <a:defRPr/>
            </a:pPr>
            <a:r>
              <a:rPr lang="fr-FR" b="1"/>
              <a:t>NATURE</a:t>
            </a:r>
            <a:endParaRPr/>
          </a:p>
        </p:txBody>
      </p:sp>
      <p:sp>
        <p:nvSpPr>
          <p:cNvPr id="13" name="Forme libre : forme 12">
            <a:extLst>
              <a:ext uri="{FF2B5EF4-FFF2-40B4-BE49-F238E27FC236}">
                <a16:creationId xmlns:a16="http://schemas.microsoft.com/office/drawing/2014/main" id="{D6D36032-4FF7-8CE8-7A6E-59C78014207D}"/>
              </a:ext>
            </a:extLst>
          </p:cNvPr>
          <p:cNvSpPr/>
          <p:nvPr/>
        </p:nvSpPr>
        <p:spPr bwMode="auto">
          <a:xfrm rot="6221602">
            <a:off x="7993430" y="4415035"/>
            <a:ext cx="2050178" cy="2238204"/>
          </a:xfrm>
          <a:custGeom>
            <a:avLst/>
            <a:gdLst>
              <a:gd name="connsiteX0" fmla="*/ 318189 w 2050178"/>
              <a:gd name="connsiteY0" fmla="*/ 2238204 h 2238204"/>
              <a:gd name="connsiteX1" fmla="*/ 662433 w 2050178"/>
              <a:gd name="connsiteY1" fmla="*/ 1904717 h 2238204"/>
              <a:gd name="connsiteX2" fmla="*/ 1071224 w 2050178"/>
              <a:gd name="connsiteY2" fmla="*/ 1893960 h 2238204"/>
              <a:gd name="connsiteX3" fmla="*/ 931375 w 2050178"/>
              <a:gd name="connsiteY3" fmla="*/ 1635776 h 2238204"/>
              <a:gd name="connsiteX4" fmla="*/ 1264862 w 2050178"/>
              <a:gd name="connsiteY4" fmla="*/ 1442138 h 2238204"/>
              <a:gd name="connsiteX5" fmla="*/ 1781229 w 2050178"/>
              <a:gd name="connsiteY5" fmla="*/ 1323804 h 2238204"/>
              <a:gd name="connsiteX6" fmla="*/ 1469257 w 2050178"/>
              <a:gd name="connsiteY6" fmla="*/ 1194713 h 2238204"/>
              <a:gd name="connsiteX7" fmla="*/ 1673652 w 2050178"/>
              <a:gd name="connsiteY7" fmla="*/ 893498 h 2238204"/>
              <a:gd name="connsiteX8" fmla="*/ 2050170 w 2050178"/>
              <a:gd name="connsiteY8" fmla="*/ 678345 h 2238204"/>
              <a:gd name="connsiteX9" fmla="*/ 1662895 w 2050178"/>
              <a:gd name="connsiteY9" fmla="*/ 603042 h 2238204"/>
              <a:gd name="connsiteX10" fmla="*/ 1609106 w 2050178"/>
              <a:gd name="connsiteY10" fmla="*/ 22129 h 2238204"/>
              <a:gd name="connsiteX11" fmla="*/ 1264862 w 2050178"/>
              <a:gd name="connsiteY11" fmla="*/ 172736 h 2238204"/>
              <a:gd name="connsiteX12" fmla="*/ 1211073 w 2050178"/>
              <a:gd name="connsiteY12" fmla="*/ 656830 h 2238204"/>
              <a:gd name="connsiteX13" fmla="*/ 995921 w 2050178"/>
              <a:gd name="connsiteY13" fmla="*/ 215767 h 2238204"/>
              <a:gd name="connsiteX14" fmla="*/ 823798 w 2050178"/>
              <a:gd name="connsiteY14" fmla="*/ 420162 h 2238204"/>
              <a:gd name="connsiteX15" fmla="*/ 845313 w 2050178"/>
              <a:gd name="connsiteY15" fmla="*/ 947287 h 2238204"/>
              <a:gd name="connsiteX16" fmla="*/ 501069 w 2050178"/>
              <a:gd name="connsiteY16" fmla="*/ 1108651 h 2238204"/>
              <a:gd name="connsiteX17" fmla="*/ 318189 w 2050178"/>
              <a:gd name="connsiteY17" fmla="*/ 1313047 h 2238204"/>
              <a:gd name="connsiteX18" fmla="*/ 576372 w 2050178"/>
              <a:gd name="connsiteY18" fmla="*/ 1259258 h 2238204"/>
              <a:gd name="connsiteX19" fmla="*/ 350462 w 2050178"/>
              <a:gd name="connsiteY19" fmla="*/ 1517442 h 2238204"/>
              <a:gd name="connsiteX20" fmla="*/ 6217 w 2050178"/>
              <a:gd name="connsiteY20" fmla="*/ 1442138 h 2238204"/>
              <a:gd name="connsiteX21" fmla="*/ 124551 w 2050178"/>
              <a:gd name="connsiteY21" fmla="*/ 1743353 h 2238204"/>
              <a:gd name="connsiteX22" fmla="*/ 70763 w 2050178"/>
              <a:gd name="connsiteY22" fmla="*/ 2184416 h 2238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050178" h="2238204" extrusionOk="0">
                <a:moveTo>
                  <a:pt x="318189" y="2238204"/>
                </a:moveTo>
                <a:cubicBezTo>
                  <a:pt x="427558" y="2100147"/>
                  <a:pt x="536927" y="1962091"/>
                  <a:pt x="662433" y="1904717"/>
                </a:cubicBezTo>
                <a:cubicBezTo>
                  <a:pt x="787939" y="1847343"/>
                  <a:pt x="1026400" y="1938783"/>
                  <a:pt x="1071224" y="1893960"/>
                </a:cubicBezTo>
                <a:cubicBezTo>
                  <a:pt x="1116048" y="1849137"/>
                  <a:pt x="899102" y="1711080"/>
                  <a:pt x="931375" y="1635776"/>
                </a:cubicBezTo>
                <a:cubicBezTo>
                  <a:pt x="963648" y="1560472"/>
                  <a:pt x="1123220" y="1494133"/>
                  <a:pt x="1264862" y="1442138"/>
                </a:cubicBezTo>
                <a:cubicBezTo>
                  <a:pt x="1406504" y="1390143"/>
                  <a:pt x="1747163" y="1365041"/>
                  <a:pt x="1781229" y="1323804"/>
                </a:cubicBezTo>
                <a:cubicBezTo>
                  <a:pt x="1815295" y="1282567"/>
                  <a:pt x="1487186" y="1266431"/>
                  <a:pt x="1469257" y="1194713"/>
                </a:cubicBezTo>
                <a:cubicBezTo>
                  <a:pt x="1451328" y="1122995"/>
                  <a:pt x="1576833" y="979559"/>
                  <a:pt x="1673652" y="893498"/>
                </a:cubicBezTo>
                <a:cubicBezTo>
                  <a:pt x="1770471" y="807437"/>
                  <a:pt x="2051963" y="726754"/>
                  <a:pt x="2050170" y="678345"/>
                </a:cubicBezTo>
                <a:cubicBezTo>
                  <a:pt x="2048377" y="629936"/>
                  <a:pt x="1736406" y="712411"/>
                  <a:pt x="1662895" y="603042"/>
                </a:cubicBezTo>
                <a:cubicBezTo>
                  <a:pt x="1589384" y="493673"/>
                  <a:pt x="1675445" y="93847"/>
                  <a:pt x="1609106" y="22129"/>
                </a:cubicBezTo>
                <a:cubicBezTo>
                  <a:pt x="1542767" y="-49589"/>
                  <a:pt x="1331201" y="66953"/>
                  <a:pt x="1264862" y="172736"/>
                </a:cubicBezTo>
                <a:cubicBezTo>
                  <a:pt x="1198523" y="278519"/>
                  <a:pt x="1255896" y="649658"/>
                  <a:pt x="1211073" y="656830"/>
                </a:cubicBezTo>
                <a:cubicBezTo>
                  <a:pt x="1166250" y="664002"/>
                  <a:pt x="1060467" y="255212"/>
                  <a:pt x="995921" y="215767"/>
                </a:cubicBezTo>
                <a:cubicBezTo>
                  <a:pt x="931375" y="176322"/>
                  <a:pt x="848899" y="298242"/>
                  <a:pt x="823798" y="420162"/>
                </a:cubicBezTo>
                <a:cubicBezTo>
                  <a:pt x="798697" y="542082"/>
                  <a:pt x="899101" y="832539"/>
                  <a:pt x="845313" y="947287"/>
                </a:cubicBezTo>
                <a:cubicBezTo>
                  <a:pt x="791525" y="1062035"/>
                  <a:pt x="588923" y="1047691"/>
                  <a:pt x="501069" y="1108651"/>
                </a:cubicBezTo>
                <a:cubicBezTo>
                  <a:pt x="413215" y="1169611"/>
                  <a:pt x="305639" y="1287946"/>
                  <a:pt x="318189" y="1313047"/>
                </a:cubicBezTo>
                <a:cubicBezTo>
                  <a:pt x="330739" y="1338148"/>
                  <a:pt x="570993" y="1225192"/>
                  <a:pt x="576372" y="1259258"/>
                </a:cubicBezTo>
                <a:cubicBezTo>
                  <a:pt x="581751" y="1293324"/>
                  <a:pt x="445488" y="1486962"/>
                  <a:pt x="350462" y="1517442"/>
                </a:cubicBezTo>
                <a:cubicBezTo>
                  <a:pt x="255436" y="1547922"/>
                  <a:pt x="43869" y="1404486"/>
                  <a:pt x="6217" y="1442138"/>
                </a:cubicBezTo>
                <a:cubicBezTo>
                  <a:pt x="-31435" y="1479790"/>
                  <a:pt x="113793" y="1619640"/>
                  <a:pt x="124551" y="1743353"/>
                </a:cubicBezTo>
                <a:cubicBezTo>
                  <a:pt x="135309" y="1867066"/>
                  <a:pt x="103036" y="2025741"/>
                  <a:pt x="70763" y="2184416"/>
                </a:cubicBezTo>
              </a:path>
            </a:pathLst>
          </a:cu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nvGrpSpPr>
          <p:cNvPr id="14" name="Groupe 21">
            <a:extLst>
              <a:ext uri="{FF2B5EF4-FFF2-40B4-BE49-F238E27FC236}">
                <a16:creationId xmlns:a16="http://schemas.microsoft.com/office/drawing/2014/main" id="{30A566E3-0AA6-EC40-9697-67A2112A60E8}"/>
              </a:ext>
            </a:extLst>
          </p:cNvPr>
          <p:cNvGrpSpPr/>
          <p:nvPr/>
        </p:nvGrpSpPr>
        <p:grpSpPr bwMode="auto">
          <a:xfrm rot="20824098">
            <a:off x="5961234" y="3618486"/>
            <a:ext cx="1198052" cy="2610834"/>
            <a:chOff x="3244601" y="3874047"/>
            <a:chExt cx="1198052" cy="2610834"/>
          </a:xfrm>
        </p:grpSpPr>
        <p:sp>
          <p:nvSpPr>
            <p:cNvPr id="15" name="Forme libre : forme 14">
              <a:extLst>
                <a:ext uri="{FF2B5EF4-FFF2-40B4-BE49-F238E27FC236}">
                  <a16:creationId xmlns:a16="http://schemas.microsoft.com/office/drawing/2014/main" id="{CC32C3CF-E16D-B765-D368-593B952F8F48}"/>
                </a:ext>
              </a:extLst>
            </p:cNvPr>
            <p:cNvSpPr/>
            <p:nvPr/>
          </p:nvSpPr>
          <p:spPr bwMode="auto">
            <a:xfrm rot="20748495">
              <a:off x="3244601" y="3874047"/>
              <a:ext cx="1198052" cy="2610834"/>
            </a:xfrm>
            <a:custGeom>
              <a:avLst/>
              <a:gdLst>
                <a:gd name="connsiteX0" fmla="*/ 1165779 w 1198052"/>
                <a:gd name="connsiteY0" fmla="*/ 1653403 h 2610834"/>
                <a:gd name="connsiteX1" fmla="*/ 1122748 w 1198052"/>
                <a:gd name="connsiteY1" fmla="*/ 1061733 h 2610834"/>
                <a:gd name="connsiteX2" fmla="*/ 649412 w 1198052"/>
                <a:gd name="connsiteY2" fmla="*/ 803549 h 2610834"/>
                <a:gd name="connsiteX3" fmla="*/ 380470 w 1198052"/>
                <a:gd name="connsiteY3" fmla="*/ 18241 h 2610834"/>
                <a:gd name="connsiteX4" fmla="*/ 14710 w 1198052"/>
                <a:gd name="connsiteY4" fmla="*/ 319455 h 2610834"/>
                <a:gd name="connsiteX5" fmla="*/ 154560 w 1198052"/>
                <a:gd name="connsiteY5" fmla="*/ 1094006 h 2610834"/>
                <a:gd name="connsiteX6" fmla="*/ 896838 w 1198052"/>
                <a:gd name="connsiteY6" fmla="*/ 1556585 h 2610834"/>
                <a:gd name="connsiteX7" fmla="*/ 853807 w 1198052"/>
                <a:gd name="connsiteY7" fmla="*/ 2180528 h 2610834"/>
                <a:gd name="connsiteX8" fmla="*/ 1198052 w 1198052"/>
                <a:gd name="connsiteY8" fmla="*/ 2610834 h 261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8052" h="2610834" extrusionOk="0">
                  <a:moveTo>
                    <a:pt x="1165779" y="1653403"/>
                  </a:moveTo>
                  <a:cubicBezTo>
                    <a:pt x="1187294" y="1428389"/>
                    <a:pt x="1208809" y="1203375"/>
                    <a:pt x="1122748" y="1061733"/>
                  </a:cubicBezTo>
                  <a:cubicBezTo>
                    <a:pt x="1036687" y="920091"/>
                    <a:pt x="773125" y="977464"/>
                    <a:pt x="649412" y="803549"/>
                  </a:cubicBezTo>
                  <a:cubicBezTo>
                    <a:pt x="525699" y="629634"/>
                    <a:pt x="486254" y="98923"/>
                    <a:pt x="380470" y="18241"/>
                  </a:cubicBezTo>
                  <a:cubicBezTo>
                    <a:pt x="274686" y="-62441"/>
                    <a:pt x="52362" y="140161"/>
                    <a:pt x="14710" y="319455"/>
                  </a:cubicBezTo>
                  <a:cubicBezTo>
                    <a:pt x="-22942" y="498749"/>
                    <a:pt x="7539" y="887818"/>
                    <a:pt x="154560" y="1094006"/>
                  </a:cubicBezTo>
                  <a:cubicBezTo>
                    <a:pt x="301581" y="1300194"/>
                    <a:pt x="780297" y="1375498"/>
                    <a:pt x="896838" y="1556585"/>
                  </a:cubicBezTo>
                  <a:cubicBezTo>
                    <a:pt x="1013379" y="1737672"/>
                    <a:pt x="803605" y="2004820"/>
                    <a:pt x="853807" y="2180528"/>
                  </a:cubicBezTo>
                  <a:cubicBezTo>
                    <a:pt x="904009" y="2356236"/>
                    <a:pt x="1051030" y="2483535"/>
                    <a:pt x="1198052" y="2610834"/>
                  </a:cubicBezTo>
                </a:path>
              </a:pathLst>
            </a:cu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7" name="Forme libre : forme 16">
              <a:extLst>
                <a:ext uri="{FF2B5EF4-FFF2-40B4-BE49-F238E27FC236}">
                  <a16:creationId xmlns:a16="http://schemas.microsoft.com/office/drawing/2014/main" id="{E6A690B9-2AF9-6805-72C2-6886A54E77E8}"/>
                </a:ext>
              </a:extLst>
            </p:cNvPr>
            <p:cNvSpPr/>
            <p:nvPr/>
          </p:nvSpPr>
          <p:spPr bwMode="auto">
            <a:xfrm>
              <a:off x="3313355" y="4335332"/>
              <a:ext cx="1065429" cy="1226372"/>
            </a:xfrm>
            <a:custGeom>
              <a:avLst/>
              <a:gdLst>
                <a:gd name="connsiteX0" fmla="*/ 1054250 w 1065429"/>
                <a:gd name="connsiteY0" fmla="*/ 1226372 h 1226372"/>
                <a:gd name="connsiteX1" fmla="*/ 968189 w 1065429"/>
                <a:gd name="connsiteY1" fmla="*/ 806823 h 1226372"/>
                <a:gd name="connsiteX2" fmla="*/ 344245 w 1065429"/>
                <a:gd name="connsiteY2" fmla="*/ 753035 h 1226372"/>
                <a:gd name="connsiteX3" fmla="*/ 0 w 1065429"/>
                <a:gd name="connsiteY3" fmla="*/ 0 h 1226372"/>
              </a:gdLst>
              <a:ahLst/>
              <a:cxnLst>
                <a:cxn ang="0">
                  <a:pos x="connsiteX0" y="connsiteY0"/>
                </a:cxn>
                <a:cxn ang="0">
                  <a:pos x="connsiteX1" y="connsiteY1"/>
                </a:cxn>
                <a:cxn ang="0">
                  <a:pos x="connsiteX2" y="connsiteY2"/>
                </a:cxn>
                <a:cxn ang="0">
                  <a:pos x="connsiteX3" y="connsiteY3"/>
                </a:cxn>
              </a:cxnLst>
              <a:rect l="l" t="t" r="r" b="b"/>
              <a:pathLst>
                <a:path w="1065429" h="1226372" extrusionOk="0">
                  <a:moveTo>
                    <a:pt x="1054250" y="1226372"/>
                  </a:moveTo>
                  <a:cubicBezTo>
                    <a:pt x="1070386" y="1056042"/>
                    <a:pt x="1086523" y="885712"/>
                    <a:pt x="968189" y="806823"/>
                  </a:cubicBezTo>
                  <a:cubicBezTo>
                    <a:pt x="849855" y="727934"/>
                    <a:pt x="505610" y="887506"/>
                    <a:pt x="344245" y="753035"/>
                  </a:cubicBezTo>
                  <a:cubicBezTo>
                    <a:pt x="182880" y="618564"/>
                    <a:pt x="91440" y="309282"/>
                    <a:pt x="0" y="0"/>
                  </a:cubicBezTo>
                </a:path>
              </a:pathLst>
            </a:cu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sp>
        <p:nvSpPr>
          <p:cNvPr id="20" name="Forme libre : forme 16">
            <a:extLst>
              <a:ext uri="{FF2B5EF4-FFF2-40B4-BE49-F238E27FC236}">
                <a16:creationId xmlns:a16="http://schemas.microsoft.com/office/drawing/2014/main" id="{47527DC9-D9FC-5033-35FC-E0787F64185E}"/>
              </a:ext>
            </a:extLst>
          </p:cNvPr>
          <p:cNvSpPr/>
          <p:nvPr/>
        </p:nvSpPr>
        <p:spPr bwMode="auto">
          <a:xfrm rot="19560668">
            <a:off x="5673918" y="1995398"/>
            <a:ext cx="2152263" cy="1847990"/>
          </a:xfrm>
          <a:custGeom>
            <a:avLst/>
            <a:gdLst>
              <a:gd name="connsiteX0" fmla="*/ 1437216 w 2861917"/>
              <a:gd name="connsiteY0" fmla="*/ 1626380 h 1626380"/>
              <a:gd name="connsiteX1" fmla="*/ 1082214 w 2861917"/>
              <a:gd name="connsiteY1" fmla="*/ 1421985 h 1626380"/>
              <a:gd name="connsiteX2" fmla="*/ 329179 w 2861917"/>
              <a:gd name="connsiteY2" fmla="*/ 1411227 h 1626380"/>
              <a:gd name="connsiteX3" fmla="*/ 630393 w 2861917"/>
              <a:gd name="connsiteY3" fmla="*/ 1260620 h 1626380"/>
              <a:gd name="connsiteX4" fmla="*/ 1275851 w 2861917"/>
              <a:gd name="connsiteY4" fmla="*/ 1260620 h 1626380"/>
              <a:gd name="connsiteX5" fmla="*/ 856303 w 2861917"/>
              <a:gd name="connsiteY5" fmla="*/ 1023952 h 1626380"/>
              <a:gd name="connsiteX6" fmla="*/ 372209 w 2861917"/>
              <a:gd name="connsiteY6" fmla="*/ 1066983 h 1626380"/>
              <a:gd name="connsiteX7" fmla="*/ 38722 w 2861917"/>
              <a:gd name="connsiteY7" fmla="*/ 1228347 h 1626380"/>
              <a:gd name="connsiteX8" fmla="*/ 92510 w 2861917"/>
              <a:gd name="connsiteY8" fmla="*/ 905618 h 1626380"/>
              <a:gd name="connsiteX9" fmla="*/ 802515 w 2861917"/>
              <a:gd name="connsiteY9" fmla="*/ 851830 h 1626380"/>
              <a:gd name="connsiteX10" fmla="*/ 1308124 w 2861917"/>
              <a:gd name="connsiteY10" fmla="*/ 841072 h 1626380"/>
              <a:gd name="connsiteX11" fmla="*/ 770242 w 2861917"/>
              <a:gd name="connsiteY11" fmla="*/ 518343 h 1626380"/>
              <a:gd name="connsiteX12" fmla="*/ 361451 w 2861917"/>
              <a:gd name="connsiteY12" fmla="*/ 572131 h 1626380"/>
              <a:gd name="connsiteX13" fmla="*/ 329179 w 2861917"/>
              <a:gd name="connsiteY13" fmla="*/ 270917 h 1626380"/>
              <a:gd name="connsiteX14" fmla="*/ 694939 w 2861917"/>
              <a:gd name="connsiteY14" fmla="*/ 324705 h 1626380"/>
              <a:gd name="connsiteX15" fmla="*/ 1092971 w 2861917"/>
              <a:gd name="connsiteY15" fmla="*/ 475312 h 1626380"/>
              <a:gd name="connsiteX16" fmla="*/ 1383428 w 2861917"/>
              <a:gd name="connsiteY16" fmla="*/ 421524 h 1626380"/>
              <a:gd name="connsiteX17" fmla="*/ 1092971 w 2861917"/>
              <a:gd name="connsiteY17" fmla="*/ 184856 h 1626380"/>
              <a:gd name="connsiteX18" fmla="*/ 1179033 w 2861917"/>
              <a:gd name="connsiteY18" fmla="*/ 1976 h 1626380"/>
              <a:gd name="connsiteX19" fmla="*/ 1426459 w 2861917"/>
              <a:gd name="connsiteY19" fmla="*/ 303190 h 1626380"/>
              <a:gd name="connsiteX20" fmla="*/ 1813734 w 2861917"/>
              <a:gd name="connsiteY20" fmla="*/ 55764 h 1626380"/>
              <a:gd name="connsiteX21" fmla="*/ 2039644 w 2861917"/>
              <a:gd name="connsiteY21" fmla="*/ 206371 h 1626380"/>
              <a:gd name="connsiteX22" fmla="*/ 1609339 w 2861917"/>
              <a:gd name="connsiteY22" fmla="*/ 464554 h 1626380"/>
              <a:gd name="connsiteX23" fmla="*/ 2028887 w 2861917"/>
              <a:gd name="connsiteY23" fmla="*/ 443039 h 1626380"/>
              <a:gd name="connsiteX24" fmla="*/ 2287070 w 2861917"/>
              <a:gd name="connsiteY24" fmla="*/ 120310 h 1626380"/>
              <a:gd name="connsiteX25" fmla="*/ 2728134 w 2861917"/>
              <a:gd name="connsiteY25" fmla="*/ 12733 h 1626380"/>
              <a:gd name="connsiteX26" fmla="*/ 2803437 w 2861917"/>
              <a:gd name="connsiteY26" fmla="*/ 131067 h 1626380"/>
              <a:gd name="connsiteX27" fmla="*/ 2523739 w 2861917"/>
              <a:gd name="connsiteY27" fmla="*/ 217129 h 1626380"/>
              <a:gd name="connsiteX28" fmla="*/ 2157979 w 2861917"/>
              <a:gd name="connsiteY28" fmla="*/ 593646 h 1626380"/>
              <a:gd name="connsiteX29" fmla="*/ 1846007 w 2861917"/>
              <a:gd name="connsiteY29" fmla="*/ 722738 h 1626380"/>
              <a:gd name="connsiteX30" fmla="*/ 2383889 w 2861917"/>
              <a:gd name="connsiteY30" fmla="*/ 701223 h 1626380"/>
              <a:gd name="connsiteX31" fmla="*/ 2857226 w 2861917"/>
              <a:gd name="connsiteY31" fmla="*/ 529100 h 1626380"/>
              <a:gd name="connsiteX32" fmla="*/ 2588284 w 2861917"/>
              <a:gd name="connsiteY32" fmla="*/ 916376 h 1626380"/>
              <a:gd name="connsiteX33" fmla="*/ 1985856 w 2861917"/>
              <a:gd name="connsiteY33" fmla="*/ 980922 h 1626380"/>
              <a:gd name="connsiteX34" fmla="*/ 1684642 w 2861917"/>
              <a:gd name="connsiteY34" fmla="*/ 1174559 h 1626380"/>
              <a:gd name="connsiteX35" fmla="*/ 2297828 w 2861917"/>
              <a:gd name="connsiteY35" fmla="*/ 1249863 h 1626380"/>
              <a:gd name="connsiteX36" fmla="*/ 2491466 w 2861917"/>
              <a:gd name="connsiteY36" fmla="*/ 1518804 h 1626380"/>
              <a:gd name="connsiteX37" fmla="*/ 2351616 w 2861917"/>
              <a:gd name="connsiteY37" fmla="*/ 1594107 h 1626380"/>
              <a:gd name="connsiteX38" fmla="*/ 1846007 w 2861917"/>
              <a:gd name="connsiteY38" fmla="*/ 1368197 h 1626380"/>
              <a:gd name="connsiteX39" fmla="*/ 1598581 w 2861917"/>
              <a:gd name="connsiteY39" fmla="*/ 1400470 h 162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861917" h="1626380" extrusionOk="0">
                <a:moveTo>
                  <a:pt x="1437216" y="1626380"/>
                </a:moveTo>
                <a:cubicBezTo>
                  <a:pt x="1352051" y="1542112"/>
                  <a:pt x="1266887" y="1457844"/>
                  <a:pt x="1082214" y="1421985"/>
                </a:cubicBezTo>
                <a:cubicBezTo>
                  <a:pt x="897541" y="1386126"/>
                  <a:pt x="404482" y="1438121"/>
                  <a:pt x="329179" y="1411227"/>
                </a:cubicBezTo>
                <a:cubicBezTo>
                  <a:pt x="253875" y="1384333"/>
                  <a:pt x="472614" y="1285721"/>
                  <a:pt x="630393" y="1260620"/>
                </a:cubicBezTo>
                <a:cubicBezTo>
                  <a:pt x="788172" y="1235519"/>
                  <a:pt x="1238199" y="1300065"/>
                  <a:pt x="1275851" y="1260620"/>
                </a:cubicBezTo>
                <a:cubicBezTo>
                  <a:pt x="1313503" y="1221175"/>
                  <a:pt x="1006910" y="1056225"/>
                  <a:pt x="856303" y="1023952"/>
                </a:cubicBezTo>
                <a:cubicBezTo>
                  <a:pt x="705696" y="991679"/>
                  <a:pt x="508472" y="1032917"/>
                  <a:pt x="372209" y="1066983"/>
                </a:cubicBezTo>
                <a:cubicBezTo>
                  <a:pt x="235946" y="1101049"/>
                  <a:pt x="85338" y="1255241"/>
                  <a:pt x="38722" y="1228347"/>
                </a:cubicBezTo>
                <a:cubicBezTo>
                  <a:pt x="-7894" y="1201453"/>
                  <a:pt x="-34789" y="968371"/>
                  <a:pt x="92510" y="905618"/>
                </a:cubicBezTo>
                <a:cubicBezTo>
                  <a:pt x="219809" y="842865"/>
                  <a:pt x="599913" y="862588"/>
                  <a:pt x="802515" y="851830"/>
                </a:cubicBezTo>
                <a:cubicBezTo>
                  <a:pt x="1005117" y="841072"/>
                  <a:pt x="1313503" y="896653"/>
                  <a:pt x="1308124" y="841072"/>
                </a:cubicBezTo>
                <a:cubicBezTo>
                  <a:pt x="1302745" y="785491"/>
                  <a:pt x="928021" y="563167"/>
                  <a:pt x="770242" y="518343"/>
                </a:cubicBezTo>
                <a:cubicBezTo>
                  <a:pt x="612463" y="473519"/>
                  <a:pt x="434961" y="613369"/>
                  <a:pt x="361451" y="572131"/>
                </a:cubicBezTo>
                <a:cubicBezTo>
                  <a:pt x="287940" y="530893"/>
                  <a:pt x="273598" y="312155"/>
                  <a:pt x="329179" y="270917"/>
                </a:cubicBezTo>
                <a:cubicBezTo>
                  <a:pt x="384760" y="229679"/>
                  <a:pt x="567640" y="290639"/>
                  <a:pt x="694939" y="324705"/>
                </a:cubicBezTo>
                <a:cubicBezTo>
                  <a:pt x="822238" y="358771"/>
                  <a:pt x="978223" y="459175"/>
                  <a:pt x="1092971" y="475312"/>
                </a:cubicBezTo>
                <a:cubicBezTo>
                  <a:pt x="1207719" y="491448"/>
                  <a:pt x="1383428" y="469933"/>
                  <a:pt x="1383428" y="421524"/>
                </a:cubicBezTo>
                <a:cubicBezTo>
                  <a:pt x="1383428" y="373115"/>
                  <a:pt x="1127037" y="254781"/>
                  <a:pt x="1092971" y="184856"/>
                </a:cubicBezTo>
                <a:cubicBezTo>
                  <a:pt x="1058905" y="114931"/>
                  <a:pt x="1123452" y="-17746"/>
                  <a:pt x="1179033" y="1976"/>
                </a:cubicBezTo>
                <a:cubicBezTo>
                  <a:pt x="1234614" y="21698"/>
                  <a:pt x="1320676" y="294225"/>
                  <a:pt x="1426459" y="303190"/>
                </a:cubicBezTo>
                <a:cubicBezTo>
                  <a:pt x="1532242" y="312155"/>
                  <a:pt x="1711537" y="71900"/>
                  <a:pt x="1813734" y="55764"/>
                </a:cubicBezTo>
                <a:cubicBezTo>
                  <a:pt x="1915931" y="39628"/>
                  <a:pt x="2073710" y="138239"/>
                  <a:pt x="2039644" y="206371"/>
                </a:cubicBezTo>
                <a:cubicBezTo>
                  <a:pt x="2005578" y="274503"/>
                  <a:pt x="1611132" y="425109"/>
                  <a:pt x="1609339" y="464554"/>
                </a:cubicBezTo>
                <a:cubicBezTo>
                  <a:pt x="1607546" y="503999"/>
                  <a:pt x="1915932" y="500413"/>
                  <a:pt x="2028887" y="443039"/>
                </a:cubicBezTo>
                <a:cubicBezTo>
                  <a:pt x="2141842" y="385665"/>
                  <a:pt x="2170529" y="192028"/>
                  <a:pt x="2287070" y="120310"/>
                </a:cubicBezTo>
                <a:cubicBezTo>
                  <a:pt x="2403611" y="48592"/>
                  <a:pt x="2642073" y="10940"/>
                  <a:pt x="2728134" y="12733"/>
                </a:cubicBezTo>
                <a:cubicBezTo>
                  <a:pt x="2814195" y="14526"/>
                  <a:pt x="2837503" y="97001"/>
                  <a:pt x="2803437" y="131067"/>
                </a:cubicBezTo>
                <a:cubicBezTo>
                  <a:pt x="2769371" y="165133"/>
                  <a:pt x="2631315" y="140033"/>
                  <a:pt x="2523739" y="217129"/>
                </a:cubicBezTo>
                <a:cubicBezTo>
                  <a:pt x="2416163" y="294225"/>
                  <a:pt x="2270934" y="509378"/>
                  <a:pt x="2157979" y="593646"/>
                </a:cubicBezTo>
                <a:cubicBezTo>
                  <a:pt x="2045024" y="677914"/>
                  <a:pt x="1808355" y="704809"/>
                  <a:pt x="1846007" y="722738"/>
                </a:cubicBezTo>
                <a:cubicBezTo>
                  <a:pt x="1883659" y="740667"/>
                  <a:pt x="2215352" y="733496"/>
                  <a:pt x="2383889" y="701223"/>
                </a:cubicBezTo>
                <a:cubicBezTo>
                  <a:pt x="2552426" y="668950"/>
                  <a:pt x="2823160" y="493241"/>
                  <a:pt x="2857226" y="529100"/>
                </a:cubicBezTo>
                <a:cubicBezTo>
                  <a:pt x="2891292" y="564959"/>
                  <a:pt x="2733512" y="841072"/>
                  <a:pt x="2588284" y="916376"/>
                </a:cubicBezTo>
                <a:cubicBezTo>
                  <a:pt x="2443056" y="991680"/>
                  <a:pt x="2136463" y="937892"/>
                  <a:pt x="1985856" y="980922"/>
                </a:cubicBezTo>
                <a:cubicBezTo>
                  <a:pt x="1835249" y="1023952"/>
                  <a:pt x="1632647" y="1129736"/>
                  <a:pt x="1684642" y="1174559"/>
                </a:cubicBezTo>
                <a:cubicBezTo>
                  <a:pt x="1736637" y="1219382"/>
                  <a:pt x="2163357" y="1192489"/>
                  <a:pt x="2297828" y="1249863"/>
                </a:cubicBezTo>
                <a:cubicBezTo>
                  <a:pt x="2432299" y="1307237"/>
                  <a:pt x="2482501" y="1461430"/>
                  <a:pt x="2491466" y="1518804"/>
                </a:cubicBezTo>
                <a:cubicBezTo>
                  <a:pt x="2500431" y="1576178"/>
                  <a:pt x="2459192" y="1619208"/>
                  <a:pt x="2351616" y="1594107"/>
                </a:cubicBezTo>
                <a:cubicBezTo>
                  <a:pt x="2244040" y="1569006"/>
                  <a:pt x="1971513" y="1400470"/>
                  <a:pt x="1846007" y="1368197"/>
                </a:cubicBezTo>
                <a:cubicBezTo>
                  <a:pt x="1720501" y="1335924"/>
                  <a:pt x="1621889" y="1330545"/>
                  <a:pt x="1598581" y="1400470"/>
                </a:cubicBezTo>
              </a:path>
            </a:pathLst>
          </a:cu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2" name="ZoneTexte 24">
            <a:extLst>
              <a:ext uri="{FF2B5EF4-FFF2-40B4-BE49-F238E27FC236}">
                <a16:creationId xmlns:a16="http://schemas.microsoft.com/office/drawing/2014/main" id="{01A01956-0F72-9BAC-EE33-BCC13331901A}"/>
              </a:ext>
            </a:extLst>
          </p:cNvPr>
          <p:cNvSpPr txBox="1"/>
          <p:nvPr/>
        </p:nvSpPr>
        <p:spPr bwMode="auto">
          <a:xfrm>
            <a:off x="9111048" y="3653089"/>
            <a:ext cx="1799729" cy="1077218"/>
          </a:xfrm>
          <a:prstGeom prst="rect">
            <a:avLst/>
          </a:prstGeom>
          <a:noFill/>
        </p:spPr>
        <p:txBody>
          <a:bodyPr wrap="square">
            <a:spAutoFit/>
          </a:bodyPr>
          <a:lstStyle/>
          <a:p>
            <a:pPr marL="285750" indent="-285750">
              <a:buFont typeface="Arial"/>
              <a:buChar char="•"/>
              <a:defRPr/>
            </a:pPr>
            <a:r>
              <a:rPr lang="fr-FR" sz="1600">
                <a:latin typeface="Abel"/>
              </a:rPr>
              <a:t>Aéré</a:t>
            </a:r>
            <a:endParaRPr/>
          </a:p>
          <a:p>
            <a:pPr marL="285750" indent="-285750">
              <a:buFont typeface="Arial"/>
              <a:buChar char="•"/>
              <a:defRPr/>
            </a:pPr>
            <a:r>
              <a:rPr lang="fr-FR" sz="1600">
                <a:latin typeface="Abel"/>
              </a:rPr>
              <a:t>Coopératif</a:t>
            </a:r>
            <a:endParaRPr/>
          </a:p>
          <a:p>
            <a:pPr marL="285750" indent="-285750">
              <a:buFont typeface="Arial"/>
              <a:buChar char="•"/>
              <a:defRPr/>
            </a:pPr>
            <a:r>
              <a:rPr lang="fr-FR" sz="1600">
                <a:latin typeface="Abel"/>
              </a:rPr>
              <a:t>Equipé</a:t>
            </a:r>
            <a:endParaRPr/>
          </a:p>
          <a:p>
            <a:pPr marL="285750" indent="-285750">
              <a:buFont typeface="Arial"/>
              <a:buChar char="•"/>
              <a:defRPr/>
            </a:pPr>
            <a:r>
              <a:rPr lang="fr-FR" sz="1600">
                <a:latin typeface="Abel"/>
              </a:rPr>
              <a:t>Harmonieux</a:t>
            </a:r>
            <a:endParaRPr/>
          </a:p>
        </p:txBody>
      </p:sp>
      <p:sp>
        <p:nvSpPr>
          <p:cNvPr id="23" name="ZoneTexte 27">
            <a:extLst>
              <a:ext uri="{FF2B5EF4-FFF2-40B4-BE49-F238E27FC236}">
                <a16:creationId xmlns:a16="http://schemas.microsoft.com/office/drawing/2014/main" id="{044C61B8-96A7-000F-32B6-8B01AE1EBF60}"/>
              </a:ext>
            </a:extLst>
          </p:cNvPr>
          <p:cNvSpPr txBox="1"/>
          <p:nvPr/>
        </p:nvSpPr>
        <p:spPr bwMode="auto">
          <a:xfrm>
            <a:off x="6938509" y="5412527"/>
            <a:ext cx="1738143" cy="1569660"/>
          </a:xfrm>
          <a:prstGeom prst="rect">
            <a:avLst/>
          </a:prstGeom>
          <a:noFill/>
        </p:spPr>
        <p:txBody>
          <a:bodyPr wrap="square">
            <a:spAutoFit/>
          </a:bodyPr>
          <a:lstStyle/>
          <a:p>
            <a:pPr marL="285750" indent="-285750">
              <a:buFont typeface="Arial"/>
              <a:buChar char="•"/>
              <a:defRPr/>
            </a:pPr>
            <a:r>
              <a:rPr lang="fr-FR" sz="1600" dirty="0">
                <a:latin typeface="Abel"/>
              </a:rPr>
              <a:t>Fonctionnel</a:t>
            </a:r>
            <a:endParaRPr dirty="0"/>
          </a:p>
          <a:p>
            <a:pPr marL="285750" indent="-285750">
              <a:buFont typeface="Arial"/>
              <a:buChar char="•"/>
              <a:defRPr/>
            </a:pPr>
            <a:r>
              <a:rPr lang="fr-FR" sz="1600" dirty="0">
                <a:latin typeface="Abel"/>
              </a:rPr>
              <a:t>Calme</a:t>
            </a:r>
            <a:endParaRPr dirty="0"/>
          </a:p>
          <a:p>
            <a:pPr marL="285750" indent="-285750">
              <a:buFont typeface="Arial"/>
              <a:buChar char="•"/>
              <a:defRPr/>
            </a:pPr>
            <a:r>
              <a:rPr lang="fr-FR" sz="1600" dirty="0">
                <a:latin typeface="Abel"/>
              </a:rPr>
              <a:t>Adaptable</a:t>
            </a:r>
            <a:endParaRPr dirty="0"/>
          </a:p>
          <a:p>
            <a:pPr marL="285750" indent="-285750">
              <a:buFont typeface="Arial"/>
              <a:buChar char="•"/>
              <a:defRPr/>
            </a:pPr>
            <a:r>
              <a:rPr lang="fr-FR" sz="1600" dirty="0">
                <a:latin typeface="Abel"/>
              </a:rPr>
              <a:t>Epuré </a:t>
            </a:r>
            <a:endParaRPr dirty="0"/>
          </a:p>
          <a:p>
            <a:pPr marL="285750" indent="-285750">
              <a:buFont typeface="Arial"/>
              <a:buChar char="•"/>
              <a:defRPr/>
            </a:pPr>
            <a:r>
              <a:rPr lang="fr-FR" sz="1600" dirty="0">
                <a:latin typeface="Abel"/>
              </a:rPr>
              <a:t>Serein</a:t>
            </a:r>
            <a:endParaRPr dirty="0"/>
          </a:p>
          <a:p>
            <a:pPr marL="285750" indent="-285750">
              <a:buFont typeface="Arial"/>
              <a:buChar char="•"/>
              <a:defRPr/>
            </a:pPr>
            <a:endParaRPr lang="fr-FR" sz="1600" dirty="0">
              <a:latin typeface="Abel"/>
            </a:endParaRPr>
          </a:p>
        </p:txBody>
      </p:sp>
      <p:sp>
        <p:nvSpPr>
          <p:cNvPr id="25" name="ZoneTexte 31">
            <a:extLst>
              <a:ext uri="{FF2B5EF4-FFF2-40B4-BE49-F238E27FC236}">
                <a16:creationId xmlns:a16="http://schemas.microsoft.com/office/drawing/2014/main" id="{C8E19798-A33A-3EEF-6C6E-B2EF485417EE}"/>
              </a:ext>
            </a:extLst>
          </p:cNvPr>
          <p:cNvSpPr txBox="1"/>
          <p:nvPr/>
        </p:nvSpPr>
        <p:spPr bwMode="auto">
          <a:xfrm>
            <a:off x="4359509" y="3068955"/>
            <a:ext cx="1633027" cy="830997"/>
          </a:xfrm>
          <a:prstGeom prst="rect">
            <a:avLst/>
          </a:prstGeom>
          <a:noFill/>
        </p:spPr>
        <p:txBody>
          <a:bodyPr wrap="square">
            <a:spAutoFit/>
          </a:bodyPr>
          <a:lstStyle/>
          <a:p>
            <a:pPr marL="285750" indent="-285750">
              <a:buFont typeface="Arial"/>
              <a:buChar char="•"/>
              <a:defRPr/>
            </a:pPr>
            <a:r>
              <a:rPr lang="fr-FR" sz="1600">
                <a:latin typeface="Abel"/>
              </a:rPr>
              <a:t>Studieux</a:t>
            </a:r>
            <a:endParaRPr/>
          </a:p>
          <a:p>
            <a:pPr marL="285750" indent="-285750">
              <a:buFont typeface="Arial"/>
              <a:buChar char="•"/>
              <a:defRPr/>
            </a:pPr>
            <a:r>
              <a:rPr lang="fr-FR" sz="1600">
                <a:latin typeface="Abel"/>
              </a:rPr>
              <a:t>Chaleureux</a:t>
            </a:r>
            <a:endParaRPr/>
          </a:p>
          <a:p>
            <a:pPr marL="285750" indent="-285750">
              <a:buFont typeface="Arial"/>
              <a:buChar char="•"/>
              <a:defRPr/>
            </a:pPr>
            <a:r>
              <a:rPr lang="fr-FR" sz="1600">
                <a:latin typeface="Abel"/>
              </a:rPr>
              <a:t>Organisé</a:t>
            </a:r>
            <a:endParaRPr/>
          </a:p>
        </p:txBody>
      </p:sp>
      <p:grpSp>
        <p:nvGrpSpPr>
          <p:cNvPr id="27" name="Groupe 22">
            <a:extLst>
              <a:ext uri="{FF2B5EF4-FFF2-40B4-BE49-F238E27FC236}">
                <a16:creationId xmlns:a16="http://schemas.microsoft.com/office/drawing/2014/main" id="{53B7E130-8F51-BDDE-1C77-181808D9801E}"/>
              </a:ext>
            </a:extLst>
          </p:cNvPr>
          <p:cNvGrpSpPr/>
          <p:nvPr/>
        </p:nvGrpSpPr>
        <p:grpSpPr bwMode="auto">
          <a:xfrm rot="1321975">
            <a:off x="8532932" y="2304408"/>
            <a:ext cx="919932" cy="1836296"/>
            <a:chOff x="6020118" y="2245631"/>
            <a:chExt cx="1268323" cy="2531728"/>
          </a:xfrm>
        </p:grpSpPr>
        <p:sp>
          <p:nvSpPr>
            <p:cNvPr id="28" name="Forme libre : forme 27">
              <a:extLst>
                <a:ext uri="{FF2B5EF4-FFF2-40B4-BE49-F238E27FC236}">
                  <a16:creationId xmlns:a16="http://schemas.microsoft.com/office/drawing/2014/main" id="{CF40E9B9-3265-4E94-A218-E93852CED4A8}"/>
                </a:ext>
              </a:extLst>
            </p:cNvPr>
            <p:cNvSpPr/>
            <p:nvPr/>
          </p:nvSpPr>
          <p:spPr bwMode="auto">
            <a:xfrm>
              <a:off x="6020118" y="2245631"/>
              <a:ext cx="1268323" cy="2531728"/>
            </a:xfrm>
            <a:custGeom>
              <a:avLst/>
              <a:gdLst>
                <a:gd name="connsiteX0" fmla="*/ 430281 w 1440759"/>
                <a:gd name="connsiteY0" fmla="*/ 3188706 h 3188706"/>
                <a:gd name="connsiteX1" fmla="*/ 387250 w 1440759"/>
                <a:gd name="connsiteY1" fmla="*/ 2844461 h 3188706"/>
                <a:gd name="connsiteX2" fmla="*/ 946648 w 1440759"/>
                <a:gd name="connsiteY2" fmla="*/ 2457186 h 3188706"/>
                <a:gd name="connsiteX3" fmla="*/ 1430742 w 1440759"/>
                <a:gd name="connsiteY3" fmla="*/ 1596574 h 3188706"/>
                <a:gd name="connsiteX4" fmla="*/ 1247862 w 1440759"/>
                <a:gd name="connsiteY4" fmla="*/ 36715 h 3188706"/>
                <a:gd name="connsiteX5" fmla="*/ 935890 w 1440759"/>
                <a:gd name="connsiteY5" fmla="*/ 553082 h 3188706"/>
                <a:gd name="connsiteX6" fmla="*/ 903617 w 1440759"/>
                <a:gd name="connsiteY6" fmla="*/ 1241572 h 3188706"/>
                <a:gd name="connsiteX7" fmla="*/ 86036 w 1440759"/>
                <a:gd name="connsiteY7" fmla="*/ 2080668 h 3188706"/>
                <a:gd name="connsiteX8" fmla="*/ 64521 w 1440759"/>
                <a:gd name="connsiteY8" fmla="*/ 2876734 h 3188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0759" h="3188706" extrusionOk="0">
                  <a:moveTo>
                    <a:pt x="430281" y="3188706"/>
                  </a:moveTo>
                  <a:cubicBezTo>
                    <a:pt x="365735" y="3077543"/>
                    <a:pt x="301189" y="2966381"/>
                    <a:pt x="387250" y="2844461"/>
                  </a:cubicBezTo>
                  <a:cubicBezTo>
                    <a:pt x="473311" y="2722541"/>
                    <a:pt x="772733" y="2665167"/>
                    <a:pt x="946648" y="2457186"/>
                  </a:cubicBezTo>
                  <a:cubicBezTo>
                    <a:pt x="1120563" y="2249205"/>
                    <a:pt x="1380540" y="1999986"/>
                    <a:pt x="1430742" y="1596574"/>
                  </a:cubicBezTo>
                  <a:cubicBezTo>
                    <a:pt x="1480944" y="1193162"/>
                    <a:pt x="1330337" y="210630"/>
                    <a:pt x="1247862" y="36715"/>
                  </a:cubicBezTo>
                  <a:cubicBezTo>
                    <a:pt x="1165387" y="-137200"/>
                    <a:pt x="993264" y="352272"/>
                    <a:pt x="935890" y="553082"/>
                  </a:cubicBezTo>
                  <a:cubicBezTo>
                    <a:pt x="878516" y="753891"/>
                    <a:pt x="1045259" y="986974"/>
                    <a:pt x="903617" y="1241572"/>
                  </a:cubicBezTo>
                  <a:cubicBezTo>
                    <a:pt x="761975" y="1496170"/>
                    <a:pt x="225885" y="1808141"/>
                    <a:pt x="86036" y="2080668"/>
                  </a:cubicBezTo>
                  <a:cubicBezTo>
                    <a:pt x="-53813" y="2353195"/>
                    <a:pt x="5354" y="2614964"/>
                    <a:pt x="64521" y="2876734"/>
                  </a:cubicBezTo>
                </a:path>
              </a:pathLst>
            </a:cu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9" name="Forme libre : forme 28">
              <a:extLst>
                <a:ext uri="{FF2B5EF4-FFF2-40B4-BE49-F238E27FC236}">
                  <a16:creationId xmlns:a16="http://schemas.microsoft.com/office/drawing/2014/main" id="{2A1A5A0D-437F-FFF2-F29F-131B67DEA0B7}"/>
                </a:ext>
              </a:extLst>
            </p:cNvPr>
            <p:cNvSpPr/>
            <p:nvPr/>
          </p:nvSpPr>
          <p:spPr bwMode="auto">
            <a:xfrm>
              <a:off x="6192902" y="3205779"/>
              <a:ext cx="821084" cy="1237129"/>
            </a:xfrm>
            <a:custGeom>
              <a:avLst/>
              <a:gdLst>
                <a:gd name="connsiteX0" fmla="*/ 25018 w 821084"/>
                <a:gd name="connsiteY0" fmla="*/ 1237129 h 1237129"/>
                <a:gd name="connsiteX1" fmla="*/ 78806 w 821084"/>
                <a:gd name="connsiteY1" fmla="*/ 892885 h 1237129"/>
                <a:gd name="connsiteX2" fmla="*/ 681234 w 821084"/>
                <a:gd name="connsiteY2" fmla="*/ 688489 h 1237129"/>
                <a:gd name="connsiteX3" fmla="*/ 821084 w 821084"/>
                <a:gd name="connsiteY3" fmla="*/ 0 h 1237129"/>
              </a:gdLst>
              <a:ahLst/>
              <a:cxnLst>
                <a:cxn ang="0">
                  <a:pos x="connsiteX0" y="connsiteY0"/>
                </a:cxn>
                <a:cxn ang="0">
                  <a:pos x="connsiteX1" y="connsiteY1"/>
                </a:cxn>
                <a:cxn ang="0">
                  <a:pos x="connsiteX2" y="connsiteY2"/>
                </a:cxn>
                <a:cxn ang="0">
                  <a:pos x="connsiteX3" y="connsiteY3"/>
                </a:cxn>
              </a:cxnLst>
              <a:rect l="l" t="t" r="r" b="b"/>
              <a:pathLst>
                <a:path w="821084" h="1237129" extrusionOk="0">
                  <a:moveTo>
                    <a:pt x="25018" y="1237129"/>
                  </a:moveTo>
                  <a:cubicBezTo>
                    <a:pt x="-2773" y="1110727"/>
                    <a:pt x="-30563" y="984325"/>
                    <a:pt x="78806" y="892885"/>
                  </a:cubicBezTo>
                  <a:cubicBezTo>
                    <a:pt x="188175" y="801445"/>
                    <a:pt x="557521" y="837303"/>
                    <a:pt x="681234" y="688489"/>
                  </a:cubicBezTo>
                  <a:cubicBezTo>
                    <a:pt x="804947" y="539675"/>
                    <a:pt x="813015" y="269837"/>
                    <a:pt x="821084" y="0"/>
                  </a:cubicBezTo>
                </a:path>
              </a:pathLst>
            </a:cu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spTree>
    <p:extLst>
      <p:ext uri="{BB962C8B-B14F-4D97-AF65-F5344CB8AC3E}">
        <p14:creationId xmlns:p14="http://schemas.microsoft.com/office/powerpoint/2010/main" val="38218791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468273088" name="Titre 5"/>
          <p:cNvSpPr>
            <a:spLocks noGrp="1"/>
          </p:cNvSpPr>
          <p:nvPr>
            <p:ph type="ctrTitle"/>
          </p:nvPr>
        </p:nvSpPr>
        <p:spPr bwMode="auto">
          <a:xfrm>
            <a:off x="1336675" y="2192497"/>
            <a:ext cx="8020050" cy="1542105"/>
          </a:xfrm>
        </p:spPr>
        <p:txBody>
          <a:bodyPr>
            <a:normAutofit/>
          </a:bodyPr>
          <a:lstStyle/>
          <a:p>
            <a:pPr>
              <a:defRPr/>
            </a:pPr>
            <a:r>
              <a:rPr lang="fr-FR" sz="5400" dirty="0">
                <a:solidFill>
                  <a:schemeClr val="tx1"/>
                </a:solidFill>
              </a:rPr>
              <a:t>UNE HISTOIRE COMMUNE</a:t>
            </a:r>
            <a:endParaRPr dirty="0">
              <a:solidFill>
                <a:schemeClr val="tx1"/>
              </a:solidFill>
            </a:endParaRPr>
          </a:p>
        </p:txBody>
      </p:sp>
      <p:sp>
        <p:nvSpPr>
          <p:cNvPr id="1765207948" name="Espace réservé du numéro de diapositive 4"/>
          <p:cNvSpPr>
            <a:spLocks noGrp="1"/>
          </p:cNvSpPr>
          <p:nvPr>
            <p:ph type="sldNum" sz="quarter" idx="12"/>
          </p:nvPr>
        </p:nvSpPr>
        <p:spPr bwMode="auto"/>
        <p:txBody>
          <a:bodyPr/>
          <a:lstStyle/>
          <a:p>
            <a:pPr>
              <a:defRPr/>
            </a:pPr>
            <a:fld id="{6ABFC32D-4189-4B4B-8BDC-BDE3282D26F4}" type="slidenum">
              <a:rPr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ADE3BBFD-DFA1-93E6-F7B5-4916C44BF369}"/>
              </a:ext>
            </a:extLst>
          </p:cNvPr>
          <p:cNvSpPr>
            <a:spLocks noGrp="1"/>
          </p:cNvSpPr>
          <p:nvPr>
            <p:ph type="sldNum" sz="quarter" idx="12"/>
          </p:nvPr>
        </p:nvSpPr>
        <p:spPr/>
        <p:txBody>
          <a:bodyPr/>
          <a:lstStyle/>
          <a:p>
            <a:fld id="{6ABFC32D-4189-4B4B-8BDC-BDE3282D26F4}" type="slidenum">
              <a:rPr lang="en-US" smtClean="0"/>
              <a:t>5</a:t>
            </a:fld>
            <a:endParaRPr lang="en-US"/>
          </a:p>
        </p:txBody>
      </p:sp>
      <p:sp>
        <p:nvSpPr>
          <p:cNvPr id="4" name="ZoneTexte 22">
            <a:extLst>
              <a:ext uri="{FF2B5EF4-FFF2-40B4-BE49-F238E27FC236}">
                <a16:creationId xmlns:a16="http://schemas.microsoft.com/office/drawing/2014/main" id="{FF5E410B-314F-F28E-D572-ACF7EE34014D}"/>
              </a:ext>
            </a:extLst>
          </p:cNvPr>
          <p:cNvSpPr txBox="1"/>
          <p:nvPr/>
        </p:nvSpPr>
        <p:spPr bwMode="auto">
          <a:xfrm>
            <a:off x="560229" y="383455"/>
            <a:ext cx="9398000" cy="400110"/>
          </a:xfrm>
          <a:prstGeom prst="rect">
            <a:avLst/>
          </a:prstGeom>
          <a:noFill/>
        </p:spPr>
        <p:txBody>
          <a:bodyPr wrap="square" rtlCol="0">
            <a:spAutoFit/>
          </a:bodyPr>
          <a:lstStyle/>
          <a:p>
            <a:pPr>
              <a:defRPr/>
            </a:pPr>
            <a:r>
              <a:rPr lang="fr-FR" dirty="0">
                <a:latin typeface="Abel"/>
              </a:rPr>
              <a:t>CONCEPT - </a:t>
            </a:r>
            <a:r>
              <a:rPr lang="fr-FR" b="1" dirty="0">
                <a:latin typeface="Abel"/>
              </a:rPr>
              <a:t>Le Jardin partagé</a:t>
            </a:r>
            <a:endParaRPr b="1" dirty="0">
              <a:latin typeface="Abel"/>
            </a:endParaRPr>
          </a:p>
        </p:txBody>
      </p:sp>
      <p:sp>
        <p:nvSpPr>
          <p:cNvPr id="5" name="Rectangle 4">
            <a:extLst>
              <a:ext uri="{FF2B5EF4-FFF2-40B4-BE49-F238E27FC236}">
                <a16:creationId xmlns:a16="http://schemas.microsoft.com/office/drawing/2014/main" id="{6D960D0A-EDE1-3D09-73E7-261CE97C35D6}"/>
              </a:ext>
            </a:extLst>
          </p:cNvPr>
          <p:cNvSpPr/>
          <p:nvPr/>
        </p:nvSpPr>
        <p:spPr bwMode="auto">
          <a:xfrm>
            <a:off x="0" y="333980"/>
            <a:ext cx="416560" cy="863599"/>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6" name="ZoneTexte 22">
            <a:extLst>
              <a:ext uri="{FF2B5EF4-FFF2-40B4-BE49-F238E27FC236}">
                <a16:creationId xmlns:a16="http://schemas.microsoft.com/office/drawing/2014/main" id="{93B30042-B110-3A6A-91FE-C56575A6B621}"/>
              </a:ext>
            </a:extLst>
          </p:cNvPr>
          <p:cNvSpPr txBox="1"/>
          <p:nvPr/>
        </p:nvSpPr>
        <p:spPr bwMode="auto">
          <a:xfrm>
            <a:off x="885770" y="1466247"/>
            <a:ext cx="4808064" cy="4401205"/>
          </a:xfrm>
          <a:prstGeom prst="rect">
            <a:avLst/>
          </a:prstGeom>
          <a:noFill/>
        </p:spPr>
        <p:txBody>
          <a:bodyPr wrap="square" rtlCol="0">
            <a:spAutoFit/>
          </a:bodyPr>
          <a:lstStyle/>
          <a:p>
            <a:pPr algn="just"/>
            <a:r>
              <a:rPr lang="fr-FR" sz="1400" dirty="0">
                <a:latin typeface="Abel" panose="02000506030000020004" pitchFamily="2" charset="0"/>
              </a:rPr>
              <a:t>À la CPAM, chaque collaborateur apporte une contribution singulière, essentielle à la vitalité de l’organisation. Ensemble, nous formons une structure collective qui tire sa force de la diversité des profils et de l’unité des objectifs partagés.</a:t>
            </a:r>
          </a:p>
          <a:p>
            <a:pPr algn="just"/>
            <a:r>
              <a:rPr lang="fr-FR" sz="1400" dirty="0">
                <a:latin typeface="Abel" panose="02000506030000020004" pitchFamily="2" charset="0"/>
              </a:rPr>
              <a:t>Chaque personne y trouve sa place, chaque service y développe sa trajectoire, et chaque projet participe à la </a:t>
            </a:r>
            <a:r>
              <a:rPr lang="fr-FR" sz="1400" b="1" dirty="0">
                <a:latin typeface="Abel" panose="02000506030000020004" pitchFamily="2" charset="0"/>
              </a:rPr>
              <a:t>dynamique commune </a:t>
            </a:r>
            <a:r>
              <a:rPr lang="fr-FR" sz="1400" dirty="0">
                <a:latin typeface="Abel" panose="02000506030000020004" pitchFamily="2" charset="0"/>
              </a:rPr>
              <a:t>en ouvrant de nouvelles perspectives. L’organisation se construit ainsi comme un ensemble cohérent et évolutif, où la qualité des relations humaines constitue le cœur de son fonctionnement. La progression repose sur la coopération et l’entraide, plutôt que sur l’isolement.</a:t>
            </a:r>
          </a:p>
          <a:p>
            <a:pPr algn="just"/>
            <a:r>
              <a:rPr lang="fr-FR" sz="1400" dirty="0">
                <a:latin typeface="Abel" panose="02000506030000020004" pitchFamily="2" charset="0"/>
              </a:rPr>
              <a:t>L’espace de travail est pensé comme un cadre de soutien à cette dynamique : un environnement adapté, conçu pour favoriser les échanges, accompagner les évolutions et structurer sans contraindre.</a:t>
            </a:r>
          </a:p>
          <a:p>
            <a:pPr algn="just"/>
            <a:r>
              <a:rPr lang="fr-FR" sz="1400" dirty="0">
                <a:latin typeface="Abel" panose="02000506030000020004" pitchFamily="2" charset="0"/>
              </a:rPr>
              <a:t>Dans cet ensemble, chacun contribue selon ses compétences et ses aspirations, et ces contributions s’harmonisent pour créer un mouvement collectif fluide. C’est un lieu où l’on se sent connecté, soutenu et reconnu ; un environnement de travail en constante évolution, propice à la collaboration, au développement et à l’épanouissement professionnel.</a:t>
            </a:r>
          </a:p>
        </p:txBody>
      </p:sp>
      <p:pic>
        <p:nvPicPr>
          <p:cNvPr id="7" name="Picture 5">
            <a:extLst>
              <a:ext uri="{FF2B5EF4-FFF2-40B4-BE49-F238E27FC236}">
                <a16:creationId xmlns:a16="http://schemas.microsoft.com/office/drawing/2014/main" id="{C2643EE5-B175-7561-1DFC-3C93D01D49D0}"/>
              </a:ext>
            </a:extLst>
          </p:cNvPr>
          <p:cNvPicPr>
            <a:picLocks noChangeAspect="1" noChangeArrowheads="1"/>
          </p:cNvPicPr>
          <p:nvPr/>
        </p:nvPicPr>
        <p:blipFill>
          <a:blip r:embed="rId2"/>
          <a:stretch/>
        </p:blipFill>
        <p:spPr bwMode="auto">
          <a:xfrm>
            <a:off x="6555817" y="1065622"/>
            <a:ext cx="3144364" cy="3971699"/>
          </a:xfrm>
          <a:prstGeom prst="rect">
            <a:avLst/>
          </a:prstGeom>
          <a:noFill/>
          <a:ln>
            <a:noFill/>
          </a:ln>
          <a:effectLst/>
        </p:spPr>
      </p:pic>
      <p:pic>
        <p:nvPicPr>
          <p:cNvPr id="8" name="Image 7">
            <a:extLst>
              <a:ext uri="{FF2B5EF4-FFF2-40B4-BE49-F238E27FC236}">
                <a16:creationId xmlns:a16="http://schemas.microsoft.com/office/drawing/2014/main" id="{391773C0-5274-336E-CF58-88FB6ED60712}"/>
              </a:ext>
            </a:extLst>
          </p:cNvPr>
          <p:cNvPicPr>
            <a:picLocks noChangeAspect="1"/>
          </p:cNvPicPr>
          <p:nvPr/>
        </p:nvPicPr>
        <p:blipFill>
          <a:blip r:embed="rId3"/>
          <a:stretch>
            <a:fillRect/>
          </a:stretch>
        </p:blipFill>
        <p:spPr bwMode="auto">
          <a:xfrm>
            <a:off x="6747868" y="5228581"/>
            <a:ext cx="2540131" cy="1397072"/>
          </a:xfrm>
          <a:prstGeom prst="rect">
            <a:avLst/>
          </a:prstGeom>
        </p:spPr>
      </p:pic>
    </p:spTree>
    <p:extLst>
      <p:ext uri="{BB962C8B-B14F-4D97-AF65-F5344CB8AC3E}">
        <p14:creationId xmlns:p14="http://schemas.microsoft.com/office/powerpoint/2010/main" val="513078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grpSp>
        <p:nvGrpSpPr>
          <p:cNvPr id="3" name="Groupe 2">
            <a:extLst>
              <a:ext uri="{FF2B5EF4-FFF2-40B4-BE49-F238E27FC236}">
                <a16:creationId xmlns:a16="http://schemas.microsoft.com/office/drawing/2014/main" id="{A7FF5A76-1409-543C-225C-6F8BFE8832F6}"/>
              </a:ext>
            </a:extLst>
          </p:cNvPr>
          <p:cNvGrpSpPr/>
          <p:nvPr/>
        </p:nvGrpSpPr>
        <p:grpSpPr>
          <a:xfrm>
            <a:off x="1768968" y="862378"/>
            <a:ext cx="5563433" cy="4074144"/>
            <a:chOff x="1903168" y="1120402"/>
            <a:chExt cx="5563433" cy="4074144"/>
          </a:xfrm>
        </p:grpSpPr>
        <p:pic>
          <p:nvPicPr>
            <p:cNvPr id="150344466" name="Picture 2" descr="https://i.pinimg.com/736x/ab/37/f5/ab37f58e6cb838fa89e0f94b1e1c799b.jpg"/>
            <p:cNvPicPr>
              <a:picLocks noChangeAspect="1" noChangeArrowheads="1"/>
            </p:cNvPicPr>
            <p:nvPr/>
          </p:nvPicPr>
          <p:blipFill>
            <a:blip r:embed="rId3">
              <a:lum bright="70000" contrast="-70000"/>
            </a:blip>
            <a:srcRect b="10061"/>
            <a:stretch/>
          </p:blipFill>
          <p:spPr bwMode="auto">
            <a:xfrm rot="5015306">
              <a:off x="2585384" y="438186"/>
              <a:ext cx="4074144" cy="5438576"/>
            </a:xfrm>
            <a:prstGeom prst="rect">
              <a:avLst/>
            </a:prstGeom>
            <a:noFill/>
          </p:spPr>
        </p:pic>
        <p:sp>
          <p:nvSpPr>
            <p:cNvPr id="955399480" name="Ellipse 32"/>
            <p:cNvSpPr/>
            <p:nvPr/>
          </p:nvSpPr>
          <p:spPr bwMode="auto">
            <a:xfrm>
              <a:off x="7077453" y="3349500"/>
              <a:ext cx="389148" cy="33181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fr-FR" sz="1600">
                  <a:solidFill>
                    <a:schemeClr val="tx1"/>
                  </a:solidFill>
                </a:rPr>
                <a:t>4</a:t>
              </a:r>
              <a:endParaRPr/>
            </a:p>
          </p:txBody>
        </p:sp>
        <p:sp>
          <p:nvSpPr>
            <p:cNvPr id="974936495" name="Ellipse 18"/>
            <p:cNvSpPr/>
            <p:nvPr/>
          </p:nvSpPr>
          <p:spPr bwMode="auto">
            <a:xfrm>
              <a:off x="3597810" y="1502379"/>
              <a:ext cx="389148" cy="33181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fr-FR" sz="1600">
                  <a:solidFill>
                    <a:schemeClr val="tx1"/>
                  </a:solidFill>
                </a:rPr>
                <a:t>1</a:t>
              </a:r>
              <a:endParaRPr/>
            </a:p>
          </p:txBody>
        </p:sp>
        <p:sp>
          <p:nvSpPr>
            <p:cNvPr id="795888952" name="Ellipse 27"/>
            <p:cNvSpPr/>
            <p:nvPr/>
          </p:nvSpPr>
          <p:spPr bwMode="auto">
            <a:xfrm>
              <a:off x="3403236" y="3349500"/>
              <a:ext cx="389148" cy="33181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fr-FR" sz="1600">
                  <a:solidFill>
                    <a:schemeClr val="tx1"/>
                  </a:solidFill>
                </a:rPr>
                <a:t>2</a:t>
              </a:r>
              <a:endParaRPr/>
            </a:p>
          </p:txBody>
        </p:sp>
        <p:sp>
          <p:nvSpPr>
            <p:cNvPr id="996149247" name="Ellipse 31"/>
            <p:cNvSpPr/>
            <p:nvPr/>
          </p:nvSpPr>
          <p:spPr bwMode="auto">
            <a:xfrm>
              <a:off x="5257031" y="3914780"/>
              <a:ext cx="389148" cy="33181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fr-FR" sz="1600" dirty="0">
                  <a:solidFill>
                    <a:schemeClr val="tx1"/>
                  </a:solidFill>
                </a:rPr>
                <a:t>3</a:t>
              </a:r>
              <a:endParaRPr dirty="0"/>
            </a:p>
          </p:txBody>
        </p:sp>
      </p:grpSp>
      <p:sp>
        <p:nvSpPr>
          <p:cNvPr id="145573006" name="Espace réservé du numéro de diapositive 4"/>
          <p:cNvSpPr>
            <a:spLocks noGrp="1"/>
          </p:cNvSpPr>
          <p:nvPr>
            <p:ph type="sldNum" sz="quarter" idx="12"/>
          </p:nvPr>
        </p:nvSpPr>
        <p:spPr bwMode="auto"/>
        <p:txBody>
          <a:bodyPr/>
          <a:lstStyle/>
          <a:p>
            <a:pPr>
              <a:defRPr/>
            </a:pPr>
            <a:fld id="{6ABFC32D-4189-4B4B-8BDC-BDE3282D26F4}" type="slidenum">
              <a:rPr lang="en-US"/>
              <a:t>6</a:t>
            </a:fld>
            <a:endParaRPr lang="en-US"/>
          </a:p>
        </p:txBody>
      </p:sp>
      <p:sp>
        <p:nvSpPr>
          <p:cNvPr id="1005444991" name="ZoneTexte 22"/>
          <p:cNvSpPr txBox="1"/>
          <p:nvPr/>
        </p:nvSpPr>
        <p:spPr bwMode="auto">
          <a:xfrm>
            <a:off x="560229" y="383455"/>
            <a:ext cx="9398000" cy="400110"/>
          </a:xfrm>
          <a:prstGeom prst="rect">
            <a:avLst/>
          </a:prstGeom>
          <a:noFill/>
        </p:spPr>
        <p:txBody>
          <a:bodyPr wrap="square" rtlCol="0">
            <a:spAutoFit/>
          </a:bodyPr>
          <a:lstStyle/>
          <a:p>
            <a:pPr>
              <a:defRPr/>
            </a:pPr>
            <a:r>
              <a:rPr lang="fr-FR" dirty="0">
                <a:latin typeface="Abel"/>
              </a:rPr>
              <a:t>CONCEPT - </a:t>
            </a:r>
            <a:r>
              <a:rPr lang="fr-FR" b="1" dirty="0">
                <a:latin typeface="Abel"/>
              </a:rPr>
              <a:t>Le Jardin partagé</a:t>
            </a:r>
            <a:endParaRPr b="1" dirty="0">
              <a:latin typeface="Abel"/>
            </a:endParaRPr>
          </a:p>
        </p:txBody>
      </p:sp>
      <p:sp>
        <p:nvSpPr>
          <p:cNvPr id="1950125745" name="AutoShape 2" descr="R726 - L'Espérance Vert Idéaliste, Collection Ressourc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a:defRPr/>
            </a:pPr>
            <a:endParaRPr lang="fr-FR"/>
          </a:p>
        </p:txBody>
      </p:sp>
      <p:sp>
        <p:nvSpPr>
          <p:cNvPr id="141737354" name="AutoShape 4" descr="R726 - L'Espérance Vert Idéaliste, Collection Ressource"/>
          <p:cNvSpPr>
            <a:spLocks noChangeAspect="1" noChangeArrowheads="1"/>
          </p:cNvSpPr>
          <p:nvPr/>
        </p:nvSpPr>
        <p:spPr bwMode="auto">
          <a:xfrm>
            <a:off x="307975" y="7937"/>
            <a:ext cx="304800" cy="304801"/>
          </a:xfrm>
          <a:prstGeom prst="rect">
            <a:avLst/>
          </a:prstGeom>
          <a:noFill/>
        </p:spPr>
        <p:txBody>
          <a:bodyPr vert="horz" wrap="square" lIns="91440" tIns="45720" rIns="91440" bIns="45720" numCol="1" anchor="t" anchorCtr="0" compatLnSpc="1">
            <a:prstTxWarp prst="textNoShape">
              <a:avLst/>
            </a:prstTxWarp>
          </a:bodyPr>
          <a:lstStyle/>
          <a:p>
            <a:pPr>
              <a:defRPr/>
            </a:pPr>
            <a:endParaRPr lang="fr-FR"/>
          </a:p>
        </p:txBody>
      </p:sp>
      <p:sp>
        <p:nvSpPr>
          <p:cNvPr id="538813613" name="Rectangle 20"/>
          <p:cNvSpPr/>
          <p:nvPr/>
        </p:nvSpPr>
        <p:spPr bwMode="auto">
          <a:xfrm>
            <a:off x="31888" y="2485457"/>
            <a:ext cx="3108636" cy="2123658"/>
          </a:xfrm>
          <a:prstGeom prst="rect">
            <a:avLst/>
          </a:prstGeom>
          <a:noFill/>
        </p:spPr>
        <p:txBody>
          <a:bodyPr wrap="square">
            <a:spAutoFit/>
          </a:bodyPr>
          <a:lstStyle/>
          <a:p>
            <a:pPr algn="just">
              <a:defRPr/>
            </a:pPr>
            <a:r>
              <a:rPr lang="fr-FR" sz="1200" dirty="0">
                <a:latin typeface="Abel" panose="02000506030000020004" pitchFamily="2" charset="0"/>
              </a:rPr>
              <a:t>2.En progressant dans l’espace, une impression d’équilibre s’installe. </a:t>
            </a:r>
            <a:r>
              <a:rPr lang="fr-FR" sz="1200" b="1" dirty="0">
                <a:latin typeface="Abel" panose="02000506030000020004" pitchFamily="2" charset="0"/>
              </a:rPr>
              <a:t>Les matières naturelles </a:t>
            </a:r>
            <a:r>
              <a:rPr lang="fr-FR" sz="1200" dirty="0">
                <a:latin typeface="Abel" panose="02000506030000020004" pitchFamily="2" charset="0"/>
              </a:rPr>
              <a:t>accompagnent discrètement </a:t>
            </a:r>
            <a:r>
              <a:rPr lang="fr-FR" sz="1200" b="1" dirty="0">
                <a:latin typeface="Abel" panose="02000506030000020004" pitchFamily="2" charset="0"/>
              </a:rPr>
              <a:t>le parcours</a:t>
            </a:r>
            <a:r>
              <a:rPr lang="fr-FR" sz="1200" dirty="0">
                <a:latin typeface="Abel" panose="02000506030000020004" pitchFamily="2" charset="0"/>
              </a:rPr>
              <a:t>, créant un environnement à la fois </a:t>
            </a:r>
            <a:r>
              <a:rPr lang="fr-FR" sz="1200" b="1" dirty="0">
                <a:latin typeface="Abel" panose="02000506030000020004" pitchFamily="2" charset="0"/>
              </a:rPr>
              <a:t>apaisant et stimulant</a:t>
            </a:r>
            <a:r>
              <a:rPr lang="fr-FR" sz="1200" dirty="0">
                <a:latin typeface="Abel" panose="02000506030000020004" pitchFamily="2" charset="0"/>
              </a:rPr>
              <a:t>.</a:t>
            </a:r>
            <a:br>
              <a:rPr lang="fr-FR" sz="1200" dirty="0">
                <a:latin typeface="Abel" panose="02000506030000020004" pitchFamily="2" charset="0"/>
              </a:rPr>
            </a:br>
            <a:r>
              <a:rPr lang="fr-FR" sz="1200" dirty="0">
                <a:latin typeface="Abel" panose="02000506030000020004" pitchFamily="2" charset="0"/>
              </a:rPr>
              <a:t>Le regard se pose, le rythme se calme : l’espace tout en encourageant la </a:t>
            </a:r>
            <a:r>
              <a:rPr lang="fr-FR" sz="1200" b="1" dirty="0">
                <a:latin typeface="Abel" panose="02000506030000020004" pitchFamily="2" charset="0"/>
              </a:rPr>
              <a:t>collaboration. </a:t>
            </a:r>
            <a:r>
              <a:rPr lang="fr-FR" sz="1200" dirty="0">
                <a:latin typeface="Abel" panose="02000506030000020004" pitchFamily="2" charset="0"/>
              </a:rPr>
              <a:t>On s’y sent </a:t>
            </a:r>
            <a:r>
              <a:rPr lang="fr-FR" sz="1200" b="1" dirty="0">
                <a:latin typeface="Abel" panose="02000506030000020004" pitchFamily="2" charset="0"/>
              </a:rPr>
              <a:t>favorise la concentration </a:t>
            </a:r>
            <a:r>
              <a:rPr lang="fr-FR" sz="1200" dirty="0">
                <a:latin typeface="Abel" panose="02000506030000020004" pitchFamily="2" charset="0"/>
              </a:rPr>
              <a:t>à la fois entouré et libre, en lien avec ce qui nous entoure.</a:t>
            </a:r>
            <a:br>
              <a:rPr lang="fr-FR" sz="1200" dirty="0">
                <a:latin typeface="Abel" panose="02000506030000020004" pitchFamily="2" charset="0"/>
              </a:rPr>
            </a:br>
            <a:r>
              <a:rPr lang="fr-FR" sz="1200" dirty="0">
                <a:latin typeface="Abel" panose="02000506030000020004" pitchFamily="2" charset="0"/>
              </a:rPr>
              <a:t>Les espaces de travail deviennent ainsi des lieux de respiration collective, offrant un cadre de rencontre et de coopération, protégé mais ouvert.</a:t>
            </a:r>
          </a:p>
        </p:txBody>
      </p:sp>
      <p:sp>
        <p:nvSpPr>
          <p:cNvPr id="239722222" name="Rectangle 21"/>
          <p:cNvSpPr/>
          <p:nvPr/>
        </p:nvSpPr>
        <p:spPr bwMode="auto">
          <a:xfrm>
            <a:off x="3296745" y="4661812"/>
            <a:ext cx="5002128" cy="2123658"/>
          </a:xfrm>
          <a:prstGeom prst="rect">
            <a:avLst/>
          </a:prstGeom>
        </p:spPr>
        <p:txBody>
          <a:bodyPr wrap="square">
            <a:spAutoFit/>
          </a:bodyPr>
          <a:lstStyle/>
          <a:p>
            <a:pPr algn="just">
              <a:defRPr/>
            </a:pPr>
            <a:r>
              <a:rPr lang="fr-FR" sz="1200" dirty="0">
                <a:latin typeface="Abel" panose="02000506030000020004" pitchFamily="2" charset="0"/>
              </a:rPr>
              <a:t> 3.En poursuivant le parcours, </a:t>
            </a:r>
            <a:r>
              <a:rPr lang="fr-FR" sz="1200" b="1" dirty="0">
                <a:latin typeface="Abel" panose="02000506030000020004" pitchFamily="2" charset="0"/>
              </a:rPr>
              <a:t>les piliers apparaissent </a:t>
            </a:r>
            <a:r>
              <a:rPr lang="fr-FR" sz="1200" dirty="0">
                <a:latin typeface="Abel" panose="02000506030000020004" pitchFamily="2" charset="0"/>
              </a:rPr>
              <a:t>comme des symboles </a:t>
            </a:r>
            <a:r>
              <a:rPr lang="fr-FR" sz="1200" b="1" dirty="0">
                <a:latin typeface="Abel" panose="02000506030000020004" pitchFamily="2" charset="0"/>
              </a:rPr>
              <a:t>de stabilité et de soutien. </a:t>
            </a:r>
            <a:r>
              <a:rPr lang="fr-FR" sz="1200" dirty="0">
                <a:latin typeface="Abel" panose="02000506030000020004" pitchFamily="2" charset="0"/>
              </a:rPr>
              <a:t>Ils portent le lieu, à l’image d’une équipe unie autour d’un projet et d’une vision commune.</a:t>
            </a:r>
            <a:br>
              <a:rPr lang="fr-FR" sz="1200" dirty="0">
                <a:latin typeface="Abel" panose="02000506030000020004" pitchFamily="2" charset="0"/>
              </a:rPr>
            </a:br>
            <a:r>
              <a:rPr lang="fr-FR" sz="1200" dirty="0">
                <a:latin typeface="Abel" panose="02000506030000020004" pitchFamily="2" charset="0"/>
              </a:rPr>
              <a:t>Ancrés et indispensables : chaque couleur, chaque intervention illustre une histoire collective, faite d’engagement et de croissance.</a:t>
            </a:r>
            <a:br>
              <a:rPr lang="fr-FR" sz="1200" dirty="0">
                <a:latin typeface="Abel" panose="02000506030000020004" pitchFamily="2" charset="0"/>
              </a:rPr>
            </a:br>
            <a:r>
              <a:rPr lang="fr-FR" sz="1200" dirty="0">
                <a:latin typeface="Abel" panose="02000506030000020004" pitchFamily="2" charset="0"/>
              </a:rPr>
              <a:t>Les applications architecturales qui s’élèvent le long des colonnes reflètent le développement des collaborateurs qui donnent vie à cet espace. Les couleurs variées expriment quant à elles la diversité des talents et des approches, réunis dans un objectif partagé.</a:t>
            </a:r>
            <a:br>
              <a:rPr lang="fr-FR" sz="1200" dirty="0">
                <a:latin typeface="Abel" panose="02000506030000020004" pitchFamily="2" charset="0"/>
              </a:rPr>
            </a:br>
            <a:r>
              <a:rPr lang="fr-FR" sz="1200" dirty="0">
                <a:latin typeface="Abel" panose="02000506030000020004" pitchFamily="2" charset="0"/>
              </a:rPr>
              <a:t>Ces colonnes incarnent ainsi la force tranquille du collectif : essentielles, elles soutiennent et élèvent, comme chacun contribue à la réussite commune.</a:t>
            </a:r>
            <a:endParaRPr sz="1200" dirty="0">
              <a:latin typeface="Abel" panose="02000506030000020004" pitchFamily="2" charset="0"/>
            </a:endParaRPr>
          </a:p>
        </p:txBody>
      </p:sp>
      <p:sp>
        <p:nvSpPr>
          <p:cNvPr id="958010633" name="Rectangle 33"/>
          <p:cNvSpPr/>
          <p:nvPr/>
        </p:nvSpPr>
        <p:spPr bwMode="auto">
          <a:xfrm>
            <a:off x="7651881" y="2491311"/>
            <a:ext cx="2817336" cy="1200329"/>
          </a:xfrm>
          <a:prstGeom prst="rect">
            <a:avLst/>
          </a:prstGeom>
          <a:noFill/>
        </p:spPr>
        <p:txBody>
          <a:bodyPr wrap="square">
            <a:spAutoFit/>
          </a:bodyPr>
          <a:lstStyle/>
          <a:p>
            <a:pPr algn="just">
              <a:defRPr/>
            </a:pPr>
            <a:r>
              <a:rPr lang="fr-FR" sz="1200" dirty="0">
                <a:latin typeface="Abel" panose="02000506030000020004" pitchFamily="2" charset="0"/>
              </a:rPr>
              <a:t>4.Les intégrations de moquette au sol sont comme un chemin clair et intuitif.</a:t>
            </a:r>
            <a:br>
              <a:rPr lang="fr-FR" sz="1200" dirty="0">
                <a:latin typeface="Abel" panose="02000506030000020004" pitchFamily="2" charset="0"/>
              </a:rPr>
            </a:br>
            <a:r>
              <a:rPr lang="fr-FR" sz="1200" dirty="0">
                <a:latin typeface="Abel" panose="02000506030000020004" pitchFamily="2" charset="0"/>
              </a:rPr>
              <a:t>Le parcours se dessine permettant ainsi une orientation simple. Le sol devient un repère et souligne les accès des salles de réunion du plateau pour plus de lisibilité.</a:t>
            </a:r>
          </a:p>
        </p:txBody>
      </p:sp>
      <p:sp>
        <p:nvSpPr>
          <p:cNvPr id="769843438" name="Rectangle 10"/>
          <p:cNvSpPr/>
          <p:nvPr/>
        </p:nvSpPr>
        <p:spPr bwMode="auto">
          <a:xfrm>
            <a:off x="4400617" y="481738"/>
            <a:ext cx="2720619" cy="1200329"/>
          </a:xfrm>
          <a:prstGeom prst="rect">
            <a:avLst/>
          </a:prstGeom>
        </p:spPr>
        <p:txBody>
          <a:bodyPr wrap="square">
            <a:spAutoFit/>
          </a:bodyPr>
          <a:lstStyle/>
          <a:p>
            <a:pPr algn="just">
              <a:defRPr/>
            </a:pPr>
            <a:r>
              <a:rPr lang="fr-FR" sz="1200" dirty="0">
                <a:latin typeface="Abel" panose="02000506030000020004" pitchFamily="2" charset="0"/>
              </a:rPr>
              <a:t>1. À l’entrée du plateau, l’espace donne </a:t>
            </a:r>
            <a:r>
              <a:rPr lang="fr-FR" sz="1200" b="1" dirty="0">
                <a:latin typeface="Abel" panose="02000506030000020004" pitchFamily="2" charset="0"/>
              </a:rPr>
              <a:t>immédiatement une impression d’ouverture et de légèreté. Les éléments suspendus et la lumière qui circule </a:t>
            </a:r>
            <a:r>
              <a:rPr lang="fr-FR" sz="1200" dirty="0">
                <a:latin typeface="Abel" panose="02000506030000020004" pitchFamily="2" charset="0"/>
              </a:rPr>
              <a:t>créent une atmosphère dynamique et agréable.</a:t>
            </a:r>
            <a:br>
              <a:rPr lang="fr-FR" sz="1200" dirty="0">
                <a:latin typeface="Abel" panose="02000506030000020004" pitchFamily="2" charset="0"/>
              </a:rPr>
            </a:br>
            <a:r>
              <a:rPr lang="fr-FR" sz="1200" dirty="0">
                <a:latin typeface="Abel" panose="02000506030000020004" pitchFamily="2" charset="0"/>
              </a:rPr>
              <a:t>.</a:t>
            </a:r>
          </a:p>
        </p:txBody>
      </p:sp>
      <p:sp>
        <p:nvSpPr>
          <p:cNvPr id="2" name="Rectangle 1">
            <a:extLst>
              <a:ext uri="{FF2B5EF4-FFF2-40B4-BE49-F238E27FC236}">
                <a16:creationId xmlns:a16="http://schemas.microsoft.com/office/drawing/2014/main" id="{A74F9012-76FC-EB84-437C-C20443260E3C}"/>
              </a:ext>
            </a:extLst>
          </p:cNvPr>
          <p:cNvSpPr/>
          <p:nvPr/>
        </p:nvSpPr>
        <p:spPr bwMode="auto">
          <a:xfrm>
            <a:off x="0" y="333980"/>
            <a:ext cx="416560" cy="863599"/>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Image 5">
            <a:extLst>
              <a:ext uri="{FF2B5EF4-FFF2-40B4-BE49-F238E27FC236}">
                <a16:creationId xmlns:a16="http://schemas.microsoft.com/office/drawing/2014/main" id="{EC7AE0CD-EC9E-3D0A-6DB9-EF773B8AA4F1}"/>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3963680" y="2108681"/>
            <a:ext cx="6326500" cy="3240402"/>
          </a:xfrm>
          <a:prstGeom prst="rect">
            <a:avLst/>
          </a:prstGeom>
        </p:spPr>
      </p:pic>
      <p:pic>
        <p:nvPicPr>
          <p:cNvPr id="4" name="Image 3">
            <a:extLst>
              <a:ext uri="{FF2B5EF4-FFF2-40B4-BE49-F238E27FC236}">
                <a16:creationId xmlns:a16="http://schemas.microsoft.com/office/drawing/2014/main" id="{24C7213D-177B-41F2-BBB5-F1EAE528096F}"/>
              </a:ext>
            </a:extLst>
          </p:cNvPr>
          <p:cNvPicPr>
            <a:picLocks noChangeAspect="1"/>
          </p:cNvPicPr>
          <p:nvPr/>
        </p:nvPicPr>
        <p:blipFill>
          <a:blip r:embed="rId5">
            <a:extLst>
              <a:ext uri="{BEBA8EAE-BF5A-486C-A8C5-ECC9F3942E4B}">
                <a14:imgProps xmlns:a14="http://schemas.microsoft.com/office/drawing/2010/main">
                  <a14:imgLayer r:embed="rId6">
                    <a14:imgEffect>
                      <a14:saturation sat="0"/>
                    </a14:imgEffect>
                  </a14:imgLayer>
                </a14:imgProps>
              </a:ext>
            </a:extLst>
          </a:blip>
          <a:srcRect r="4080"/>
          <a:stretch>
            <a:fillRect/>
          </a:stretch>
        </p:blipFill>
        <p:spPr>
          <a:xfrm>
            <a:off x="368548" y="2096199"/>
            <a:ext cx="3861841" cy="3333921"/>
          </a:xfrm>
          <a:prstGeom prst="rect">
            <a:avLst/>
          </a:prstGeom>
        </p:spPr>
      </p:pic>
      <p:sp>
        <p:nvSpPr>
          <p:cNvPr id="698753110" name="Espace réservé du numéro de diapositive 2"/>
          <p:cNvSpPr>
            <a:spLocks noGrp="1"/>
          </p:cNvSpPr>
          <p:nvPr>
            <p:ph type="sldNum" sz="quarter" idx="12"/>
          </p:nvPr>
        </p:nvSpPr>
        <p:spPr bwMode="auto"/>
        <p:txBody>
          <a:bodyPr/>
          <a:lstStyle/>
          <a:p>
            <a:pPr>
              <a:defRPr/>
            </a:pPr>
            <a:fld id="{6ABFC32D-4189-4B4B-8BDC-BDE3282D26F4}" type="slidenum">
              <a:rPr lang="en-US"/>
              <a:t>7</a:t>
            </a:fld>
            <a:endParaRPr lang="en-US"/>
          </a:p>
        </p:txBody>
      </p:sp>
      <p:sp>
        <p:nvSpPr>
          <p:cNvPr id="218630135" name="Rectangle 12"/>
          <p:cNvSpPr/>
          <p:nvPr/>
        </p:nvSpPr>
        <p:spPr bwMode="auto">
          <a:xfrm>
            <a:off x="0" y="333980"/>
            <a:ext cx="416560" cy="863599"/>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223386287" name="ZoneTexte 4"/>
          <p:cNvSpPr txBox="1"/>
          <p:nvPr/>
        </p:nvSpPr>
        <p:spPr bwMode="auto">
          <a:xfrm>
            <a:off x="447400" y="317850"/>
            <a:ext cx="5667407" cy="954107"/>
          </a:xfrm>
          <a:prstGeom prst="rect">
            <a:avLst/>
          </a:prstGeom>
          <a:solidFill>
            <a:schemeClr val="bg1"/>
          </a:solidFill>
        </p:spPr>
        <p:txBody>
          <a:bodyPr wrap="square" rtlCol="0">
            <a:spAutoFit/>
          </a:bodyPr>
          <a:lstStyle/>
          <a:p>
            <a:pPr>
              <a:defRPr/>
            </a:pPr>
            <a:r>
              <a:rPr lang="fr-FR" sz="2800" dirty="0">
                <a:latin typeface="Abel"/>
              </a:rPr>
              <a:t>PLATEAU </a:t>
            </a:r>
            <a:r>
              <a:rPr lang="fr-FR" sz="2800" b="1" dirty="0">
                <a:latin typeface="Abel"/>
              </a:rPr>
              <a:t>TYPE 1</a:t>
            </a:r>
            <a:r>
              <a:rPr lang="fr-FR" sz="2800" dirty="0">
                <a:latin typeface="Abel"/>
              </a:rPr>
              <a:t> –</a:t>
            </a:r>
          </a:p>
          <a:p>
            <a:pPr>
              <a:defRPr/>
            </a:pPr>
            <a:r>
              <a:rPr lang="fr-FR" sz="2800" dirty="0">
                <a:latin typeface="Abel"/>
              </a:rPr>
              <a:t>Interventions</a:t>
            </a:r>
            <a:endParaRPr sz="2800" dirty="0"/>
          </a:p>
        </p:txBody>
      </p:sp>
      <p:sp>
        <p:nvSpPr>
          <p:cNvPr id="1971518732" name="ZoneTexte 3"/>
          <p:cNvSpPr txBox="1"/>
          <p:nvPr/>
        </p:nvSpPr>
        <p:spPr bwMode="auto">
          <a:xfrm>
            <a:off x="3760803" y="766627"/>
            <a:ext cx="3950636" cy="461665"/>
          </a:xfrm>
          <a:prstGeom prst="rect">
            <a:avLst/>
          </a:prstGeom>
          <a:noFill/>
        </p:spPr>
        <p:txBody>
          <a:bodyPr wrap="square" rtlCol="0">
            <a:spAutoFit/>
          </a:bodyPr>
          <a:lstStyle/>
          <a:p>
            <a:pPr>
              <a:defRPr/>
            </a:pPr>
            <a:r>
              <a:rPr lang="fr-FR" sz="1200" b="1" dirty="0">
                <a:latin typeface="Abel"/>
              </a:rPr>
              <a:t>A l’entrée de chaque plateau </a:t>
            </a:r>
            <a:endParaRPr dirty="0"/>
          </a:p>
          <a:p>
            <a:pPr>
              <a:defRPr/>
            </a:pPr>
            <a:r>
              <a:rPr lang="fr-FR" sz="1200" dirty="0">
                <a:latin typeface="Abel"/>
              </a:rPr>
              <a:t>Faux plafonds </a:t>
            </a:r>
            <a:r>
              <a:rPr lang="fr-FR" sz="1200" b="1" dirty="0">
                <a:latin typeface="Abel"/>
              </a:rPr>
              <a:t>: </a:t>
            </a:r>
          </a:p>
        </p:txBody>
      </p:sp>
      <p:sp>
        <p:nvSpPr>
          <p:cNvPr id="654458358" name="ZoneTexte 38"/>
          <p:cNvSpPr txBox="1"/>
          <p:nvPr/>
        </p:nvSpPr>
        <p:spPr bwMode="auto">
          <a:xfrm>
            <a:off x="7211875" y="719813"/>
            <a:ext cx="3344970" cy="1015663"/>
          </a:xfrm>
          <a:prstGeom prst="rect">
            <a:avLst/>
          </a:prstGeom>
          <a:noFill/>
        </p:spPr>
        <p:txBody>
          <a:bodyPr wrap="square" rtlCol="0">
            <a:spAutoFit/>
          </a:bodyPr>
          <a:lstStyle/>
          <a:p>
            <a:pPr>
              <a:defRPr/>
            </a:pPr>
            <a:r>
              <a:rPr lang="fr-FR" sz="1200" b="1">
                <a:latin typeface="Abel"/>
              </a:rPr>
              <a:t>Devant les bulles de réunion 4 places </a:t>
            </a:r>
            <a:endParaRPr/>
          </a:p>
          <a:p>
            <a:pPr>
              <a:defRPr/>
            </a:pPr>
            <a:r>
              <a:rPr lang="fr-FR" sz="1200">
                <a:latin typeface="Abel"/>
              </a:rPr>
              <a:t>Cloisons vitrées ou pleines</a:t>
            </a:r>
            <a:r>
              <a:rPr lang="fr-FR" sz="1200" b="1">
                <a:latin typeface="Abel"/>
              </a:rPr>
              <a:t> : </a:t>
            </a:r>
            <a:endParaRPr/>
          </a:p>
          <a:p>
            <a:pPr>
              <a:defRPr/>
            </a:pPr>
            <a:endParaRPr lang="fr-FR" sz="1200" b="1">
              <a:latin typeface="Abel"/>
            </a:endParaRPr>
          </a:p>
          <a:p>
            <a:pPr>
              <a:defRPr/>
            </a:pPr>
            <a:r>
              <a:rPr lang="fr-FR" sz="1200" b="1">
                <a:latin typeface="Abel"/>
              </a:rPr>
              <a:t> </a:t>
            </a:r>
            <a:endParaRPr/>
          </a:p>
          <a:p>
            <a:pPr>
              <a:defRPr/>
            </a:pPr>
            <a:endParaRPr lang="fr-FR" sz="1200" b="1">
              <a:latin typeface="Abel"/>
            </a:endParaRPr>
          </a:p>
        </p:txBody>
      </p:sp>
      <p:sp>
        <p:nvSpPr>
          <p:cNvPr id="21519350" name="ZoneTexte 39"/>
          <p:cNvSpPr txBox="1"/>
          <p:nvPr/>
        </p:nvSpPr>
        <p:spPr bwMode="auto">
          <a:xfrm>
            <a:off x="557525" y="5809916"/>
            <a:ext cx="2208257" cy="461665"/>
          </a:xfrm>
          <a:prstGeom prst="rect">
            <a:avLst/>
          </a:prstGeom>
          <a:noFill/>
        </p:spPr>
        <p:txBody>
          <a:bodyPr wrap="square" rtlCol="0">
            <a:spAutoFit/>
          </a:bodyPr>
          <a:lstStyle/>
          <a:p>
            <a:pPr>
              <a:defRPr/>
            </a:pPr>
            <a:r>
              <a:rPr lang="fr-FR" sz="1200" b="1" dirty="0">
                <a:latin typeface="Abel"/>
              </a:rPr>
              <a:t>Au sein du plateau  </a:t>
            </a:r>
            <a:endParaRPr dirty="0"/>
          </a:p>
          <a:p>
            <a:pPr>
              <a:defRPr/>
            </a:pPr>
            <a:r>
              <a:rPr lang="fr-FR" sz="1200" dirty="0">
                <a:latin typeface="Abel"/>
              </a:rPr>
              <a:t>Poteaux et murs :</a:t>
            </a:r>
          </a:p>
        </p:txBody>
      </p:sp>
      <p:sp>
        <p:nvSpPr>
          <p:cNvPr id="657853792" name="ZoneTexte 40"/>
          <p:cNvSpPr txBox="1"/>
          <p:nvPr/>
        </p:nvSpPr>
        <p:spPr bwMode="auto">
          <a:xfrm>
            <a:off x="7411206" y="5816366"/>
            <a:ext cx="3517394" cy="461665"/>
          </a:xfrm>
          <a:prstGeom prst="rect">
            <a:avLst/>
          </a:prstGeom>
          <a:noFill/>
        </p:spPr>
        <p:txBody>
          <a:bodyPr wrap="square" rtlCol="0">
            <a:spAutoFit/>
          </a:bodyPr>
          <a:lstStyle/>
          <a:p>
            <a:pPr>
              <a:defRPr/>
            </a:pPr>
            <a:r>
              <a:rPr lang="fr-FR" sz="1200" b="1" dirty="0">
                <a:latin typeface="Abel"/>
              </a:rPr>
              <a:t>Pour toutes les salles de réunion et bulles </a:t>
            </a:r>
            <a:endParaRPr dirty="0"/>
          </a:p>
          <a:p>
            <a:pPr>
              <a:defRPr/>
            </a:pPr>
            <a:r>
              <a:rPr lang="fr-FR" sz="1200" dirty="0">
                <a:latin typeface="Abel"/>
              </a:rPr>
              <a:t>Revêtement de sol : </a:t>
            </a:r>
          </a:p>
        </p:txBody>
      </p:sp>
      <p:sp>
        <p:nvSpPr>
          <p:cNvPr id="1487689331" name="Rectangle 15"/>
          <p:cNvSpPr/>
          <p:nvPr/>
        </p:nvSpPr>
        <p:spPr bwMode="auto">
          <a:xfrm>
            <a:off x="6763673" y="2309538"/>
            <a:ext cx="828784" cy="681312"/>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cxnSp>
        <p:nvCxnSpPr>
          <p:cNvPr id="542145604" name="Connecteur droit 11"/>
          <p:cNvCxnSpPr>
            <a:cxnSpLocks/>
          </p:cNvCxnSpPr>
          <p:nvPr/>
        </p:nvCxnSpPr>
        <p:spPr bwMode="auto">
          <a:xfrm>
            <a:off x="3829172" y="977894"/>
            <a:ext cx="1686246"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109933953" name="Connecteur droit 62"/>
          <p:cNvCxnSpPr>
            <a:cxnSpLocks/>
          </p:cNvCxnSpPr>
          <p:nvPr/>
        </p:nvCxnSpPr>
        <p:spPr bwMode="auto">
          <a:xfrm>
            <a:off x="7298477" y="933798"/>
            <a:ext cx="2226523"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66362893" name="Connecteur droit 65"/>
          <p:cNvCxnSpPr>
            <a:cxnSpLocks/>
          </p:cNvCxnSpPr>
          <p:nvPr/>
        </p:nvCxnSpPr>
        <p:spPr bwMode="auto">
          <a:xfrm>
            <a:off x="654571" y="6038994"/>
            <a:ext cx="1127851"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76967118" name="Connecteur droit 68"/>
          <p:cNvCxnSpPr>
            <a:cxnSpLocks/>
          </p:cNvCxnSpPr>
          <p:nvPr/>
        </p:nvCxnSpPr>
        <p:spPr bwMode="auto">
          <a:xfrm>
            <a:off x="7508596" y="6043257"/>
            <a:ext cx="2492654" cy="9261"/>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1668933233" name="Ellipse 35"/>
          <p:cNvSpPr/>
          <p:nvPr/>
        </p:nvSpPr>
        <p:spPr bwMode="auto">
          <a:xfrm>
            <a:off x="408305" y="5865488"/>
            <a:ext cx="203725" cy="230833"/>
          </a:xfrm>
          <a:prstGeom prst="ellipse">
            <a:avLst/>
          </a:prstGeom>
          <a:solidFill>
            <a:schemeClr val="accent5">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41924662" name="ZoneTexte 72"/>
          <p:cNvSpPr txBox="1"/>
          <p:nvPr/>
        </p:nvSpPr>
        <p:spPr bwMode="auto">
          <a:xfrm>
            <a:off x="3825183" y="5828935"/>
            <a:ext cx="3517394" cy="461665"/>
          </a:xfrm>
          <a:prstGeom prst="rect">
            <a:avLst/>
          </a:prstGeom>
          <a:noFill/>
        </p:spPr>
        <p:txBody>
          <a:bodyPr wrap="square" rtlCol="0">
            <a:spAutoFit/>
          </a:bodyPr>
          <a:lstStyle/>
          <a:p>
            <a:pPr>
              <a:defRPr/>
            </a:pPr>
            <a:r>
              <a:rPr lang="fr-FR" sz="1200" b="1">
                <a:latin typeface="Abel"/>
              </a:rPr>
              <a:t>A l’entrée des salles de réunion</a:t>
            </a:r>
            <a:endParaRPr/>
          </a:p>
          <a:p>
            <a:pPr>
              <a:defRPr/>
            </a:pPr>
            <a:r>
              <a:rPr lang="fr-FR" sz="1200">
                <a:latin typeface="Abel"/>
              </a:rPr>
              <a:t>Revêtement de sol :</a:t>
            </a:r>
          </a:p>
        </p:txBody>
      </p:sp>
      <p:sp>
        <p:nvSpPr>
          <p:cNvPr id="1967259125" name="Rectangle 21"/>
          <p:cNvSpPr/>
          <p:nvPr/>
        </p:nvSpPr>
        <p:spPr bwMode="auto">
          <a:xfrm>
            <a:off x="3489958" y="812709"/>
            <a:ext cx="255604" cy="230833"/>
          </a:xfrm>
          <a:prstGeom prst="rect">
            <a:avLst/>
          </a:prstGeom>
          <a:solidFill>
            <a:srgbClr val="7030A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118320536" name="Rectangle 74"/>
          <p:cNvSpPr/>
          <p:nvPr/>
        </p:nvSpPr>
        <p:spPr bwMode="auto">
          <a:xfrm>
            <a:off x="6956271" y="752926"/>
            <a:ext cx="255604" cy="230833"/>
          </a:xfrm>
          <a:prstGeom prst="rect">
            <a:avLst/>
          </a:prstGeom>
          <a:solidFill>
            <a:srgbClr val="ED7D31">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087271929" name="Rectangle 75"/>
          <p:cNvSpPr/>
          <p:nvPr/>
        </p:nvSpPr>
        <p:spPr bwMode="auto">
          <a:xfrm>
            <a:off x="7155602" y="5878024"/>
            <a:ext cx="255604" cy="230833"/>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580515846" name="Rectangle 76"/>
          <p:cNvSpPr/>
          <p:nvPr/>
        </p:nvSpPr>
        <p:spPr bwMode="auto">
          <a:xfrm>
            <a:off x="3613507" y="5863247"/>
            <a:ext cx="255604" cy="230833"/>
          </a:xfrm>
          <a:prstGeom prst="rect">
            <a:avLst/>
          </a:prstGeom>
          <a:solidFill>
            <a:schemeClr val="accent4">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97901877" name="Rectangle 30"/>
          <p:cNvSpPr/>
          <p:nvPr/>
        </p:nvSpPr>
        <p:spPr bwMode="auto">
          <a:xfrm rot="10800000">
            <a:off x="7561118" y="2571509"/>
            <a:ext cx="66084" cy="258616"/>
          </a:xfrm>
          <a:prstGeom prst="rect">
            <a:avLst/>
          </a:prstGeom>
          <a:solidFill>
            <a:srgbClr val="ED7D31">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407536547" name="Ellipse 31"/>
          <p:cNvSpPr/>
          <p:nvPr/>
        </p:nvSpPr>
        <p:spPr bwMode="auto">
          <a:xfrm>
            <a:off x="2697968" y="3993239"/>
            <a:ext cx="154438" cy="170393"/>
          </a:xfrm>
          <a:prstGeom prst="ellipse">
            <a:avLst/>
          </a:prstGeom>
          <a:solidFill>
            <a:schemeClr val="accent5">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82577632" name="Ellipse 32"/>
          <p:cNvSpPr/>
          <p:nvPr/>
        </p:nvSpPr>
        <p:spPr bwMode="auto">
          <a:xfrm>
            <a:off x="1481934" y="3985247"/>
            <a:ext cx="154438" cy="170393"/>
          </a:xfrm>
          <a:prstGeom prst="ellipse">
            <a:avLst/>
          </a:prstGeom>
          <a:solidFill>
            <a:schemeClr val="accent5">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30064952" name="Ellipse 33"/>
          <p:cNvSpPr/>
          <p:nvPr/>
        </p:nvSpPr>
        <p:spPr bwMode="auto">
          <a:xfrm>
            <a:off x="3891759" y="3978288"/>
            <a:ext cx="154438" cy="170393"/>
          </a:xfrm>
          <a:prstGeom prst="ellipse">
            <a:avLst/>
          </a:prstGeom>
          <a:solidFill>
            <a:schemeClr val="accent5">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a:p>
            <a:pPr algn="ctr"/>
            <a:endParaRPr lang="fr-FR"/>
          </a:p>
        </p:txBody>
      </p:sp>
      <p:sp>
        <p:nvSpPr>
          <p:cNvPr id="1235869169" name="Ellipse 34"/>
          <p:cNvSpPr/>
          <p:nvPr/>
        </p:nvSpPr>
        <p:spPr bwMode="auto">
          <a:xfrm>
            <a:off x="5100799" y="3993239"/>
            <a:ext cx="154438" cy="170393"/>
          </a:xfrm>
          <a:prstGeom prst="ellipse">
            <a:avLst/>
          </a:prstGeom>
          <a:solidFill>
            <a:schemeClr val="accent5">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31004874" name="Ellipse 35"/>
          <p:cNvSpPr/>
          <p:nvPr/>
        </p:nvSpPr>
        <p:spPr bwMode="auto">
          <a:xfrm>
            <a:off x="6311268" y="3980283"/>
            <a:ext cx="154438" cy="170393"/>
          </a:xfrm>
          <a:prstGeom prst="ellipse">
            <a:avLst/>
          </a:prstGeom>
          <a:solidFill>
            <a:schemeClr val="accent5">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86936026" name="Ellipse 36"/>
          <p:cNvSpPr/>
          <p:nvPr/>
        </p:nvSpPr>
        <p:spPr bwMode="auto">
          <a:xfrm>
            <a:off x="5072224" y="2390656"/>
            <a:ext cx="154438" cy="170393"/>
          </a:xfrm>
          <a:prstGeom prst="ellips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40800748" name="Ellipse 40"/>
          <p:cNvSpPr/>
          <p:nvPr/>
        </p:nvSpPr>
        <p:spPr bwMode="auto">
          <a:xfrm>
            <a:off x="7518005" y="3985431"/>
            <a:ext cx="154438" cy="170393"/>
          </a:xfrm>
          <a:prstGeom prst="ellipse">
            <a:avLst/>
          </a:prstGeom>
          <a:solidFill>
            <a:schemeClr val="accent5">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84545328" name="Ellipse 41"/>
          <p:cNvSpPr/>
          <p:nvPr/>
        </p:nvSpPr>
        <p:spPr bwMode="auto">
          <a:xfrm>
            <a:off x="8709529" y="3978288"/>
            <a:ext cx="154438" cy="170393"/>
          </a:xfrm>
          <a:prstGeom prst="ellipse">
            <a:avLst/>
          </a:prstGeom>
          <a:solidFill>
            <a:schemeClr val="accent5">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1256404" name="Rectangle 15"/>
          <p:cNvSpPr/>
          <p:nvPr/>
        </p:nvSpPr>
        <p:spPr bwMode="auto">
          <a:xfrm>
            <a:off x="5839441" y="2288420"/>
            <a:ext cx="899104" cy="1496104"/>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3716213" name="Rectangle 15"/>
          <p:cNvSpPr/>
          <p:nvPr/>
        </p:nvSpPr>
        <p:spPr bwMode="auto">
          <a:xfrm>
            <a:off x="6738545" y="3027014"/>
            <a:ext cx="853911" cy="759353"/>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968106826" name="Rectangle 15"/>
          <p:cNvSpPr/>
          <p:nvPr/>
        </p:nvSpPr>
        <p:spPr bwMode="auto">
          <a:xfrm>
            <a:off x="2417221" y="4478008"/>
            <a:ext cx="589345" cy="766189"/>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479088825" name="Forme libre 8"/>
          <p:cNvSpPr/>
          <p:nvPr/>
        </p:nvSpPr>
        <p:spPr bwMode="auto">
          <a:xfrm>
            <a:off x="8032222" y="2308670"/>
            <a:ext cx="1072896" cy="859980"/>
          </a:xfrm>
          <a:custGeom>
            <a:avLst/>
            <a:gdLst>
              <a:gd name="connsiteX0" fmla="*/ 0 w 1072896"/>
              <a:gd name="connsiteY0" fmla="*/ 6096 h 847344"/>
              <a:gd name="connsiteX1" fmla="*/ 12192 w 1072896"/>
              <a:gd name="connsiteY1" fmla="*/ 219456 h 847344"/>
              <a:gd name="connsiteX2" fmla="*/ 274320 w 1072896"/>
              <a:gd name="connsiteY2" fmla="*/ 847344 h 847344"/>
              <a:gd name="connsiteX3" fmla="*/ 1072896 w 1072896"/>
              <a:gd name="connsiteY3" fmla="*/ 512064 h 847344"/>
              <a:gd name="connsiteX4" fmla="*/ 829056 w 1072896"/>
              <a:gd name="connsiteY4" fmla="*/ 0 h 847344"/>
              <a:gd name="connsiteX5" fmla="*/ 0 w 1072896"/>
              <a:gd name="connsiteY5" fmla="*/ 6096 h 847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2896" h="847344" extrusionOk="0">
                <a:moveTo>
                  <a:pt x="0" y="6096"/>
                </a:moveTo>
                <a:lnTo>
                  <a:pt x="12192" y="219456"/>
                </a:lnTo>
                <a:lnTo>
                  <a:pt x="274320" y="847344"/>
                </a:lnTo>
                <a:lnTo>
                  <a:pt x="1072896" y="512064"/>
                </a:lnTo>
                <a:lnTo>
                  <a:pt x="829056" y="0"/>
                </a:lnTo>
                <a:lnTo>
                  <a:pt x="0" y="6096"/>
                </a:lnTo>
                <a:close/>
              </a:path>
            </a:pathLst>
          </a:cu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525805123" name="Rectangle 15"/>
          <p:cNvSpPr/>
          <p:nvPr/>
        </p:nvSpPr>
        <p:spPr bwMode="auto">
          <a:xfrm>
            <a:off x="3435967" y="2328298"/>
            <a:ext cx="561358" cy="741950"/>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772818926" name="Rectangle 30"/>
          <p:cNvSpPr/>
          <p:nvPr/>
        </p:nvSpPr>
        <p:spPr bwMode="auto">
          <a:xfrm rot="10800000">
            <a:off x="7558576" y="3295685"/>
            <a:ext cx="68624" cy="488139"/>
          </a:xfrm>
          <a:prstGeom prst="rect">
            <a:avLst/>
          </a:prstGeom>
          <a:solidFill>
            <a:srgbClr val="ED7D31">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477448330" name="Rectangle 30"/>
          <p:cNvSpPr/>
          <p:nvPr/>
        </p:nvSpPr>
        <p:spPr bwMode="auto">
          <a:xfrm rot="9414617">
            <a:off x="8223440" y="2899525"/>
            <a:ext cx="77372" cy="333880"/>
          </a:xfrm>
          <a:prstGeom prst="rect">
            <a:avLst/>
          </a:prstGeom>
          <a:solidFill>
            <a:srgbClr val="ED7D31">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026201072" name="Rectangle 30"/>
          <p:cNvSpPr/>
          <p:nvPr/>
        </p:nvSpPr>
        <p:spPr bwMode="auto">
          <a:xfrm rot="10800000">
            <a:off x="6226068" y="4294022"/>
            <a:ext cx="431054" cy="69022"/>
          </a:xfrm>
          <a:prstGeom prst="rect">
            <a:avLst/>
          </a:prstGeom>
          <a:solidFill>
            <a:srgbClr val="ED7D31">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977062175" name="Rectangle 30"/>
          <p:cNvSpPr/>
          <p:nvPr/>
        </p:nvSpPr>
        <p:spPr bwMode="auto">
          <a:xfrm rot="10800000">
            <a:off x="2591158" y="4402384"/>
            <a:ext cx="431054" cy="75623"/>
          </a:xfrm>
          <a:prstGeom prst="rect">
            <a:avLst/>
          </a:prstGeom>
          <a:solidFill>
            <a:srgbClr val="ED7D31">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536192152" name="Rectangle 78"/>
          <p:cNvSpPr/>
          <p:nvPr/>
        </p:nvSpPr>
        <p:spPr bwMode="auto">
          <a:xfrm>
            <a:off x="2833370" y="2626490"/>
            <a:ext cx="269435" cy="230833"/>
          </a:xfrm>
          <a:prstGeom prst="rect">
            <a:avLst/>
          </a:prstGeom>
          <a:solidFill>
            <a:schemeClr val="accent4">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dirty="0"/>
          </a:p>
        </p:txBody>
      </p:sp>
      <p:sp>
        <p:nvSpPr>
          <p:cNvPr id="1392808647" name="Rectangle 79"/>
          <p:cNvSpPr/>
          <p:nvPr/>
        </p:nvSpPr>
        <p:spPr bwMode="auto">
          <a:xfrm>
            <a:off x="3089102" y="2571509"/>
            <a:ext cx="346865" cy="781219"/>
          </a:xfrm>
          <a:prstGeom prst="rect">
            <a:avLst/>
          </a:prstGeom>
          <a:solidFill>
            <a:srgbClr val="7030A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634871302" name="Rectangle 80"/>
          <p:cNvSpPr/>
          <p:nvPr/>
        </p:nvSpPr>
        <p:spPr bwMode="auto">
          <a:xfrm>
            <a:off x="7627200" y="2521213"/>
            <a:ext cx="383498" cy="759353"/>
          </a:xfrm>
          <a:prstGeom prst="rect">
            <a:avLst/>
          </a:prstGeom>
          <a:solidFill>
            <a:srgbClr val="7030A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940901174" name="Rectangle 81"/>
          <p:cNvSpPr/>
          <p:nvPr/>
        </p:nvSpPr>
        <p:spPr bwMode="auto">
          <a:xfrm>
            <a:off x="5846503" y="3784624"/>
            <a:ext cx="255604" cy="230833"/>
          </a:xfrm>
          <a:prstGeom prst="rect">
            <a:avLst/>
          </a:prstGeom>
          <a:solidFill>
            <a:schemeClr val="accent4">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019392243" name="Rectangle 15"/>
          <p:cNvSpPr/>
          <p:nvPr/>
        </p:nvSpPr>
        <p:spPr bwMode="auto">
          <a:xfrm>
            <a:off x="1886344" y="2475851"/>
            <a:ext cx="937487" cy="1399634"/>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51174627" name="Rectangle 15"/>
          <p:cNvSpPr/>
          <p:nvPr/>
        </p:nvSpPr>
        <p:spPr bwMode="auto">
          <a:xfrm>
            <a:off x="6024741" y="4375527"/>
            <a:ext cx="603807" cy="898903"/>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cxnSp>
        <p:nvCxnSpPr>
          <p:cNvPr id="1804051616" name="Connecteur droit 85"/>
          <p:cNvCxnSpPr>
            <a:cxnSpLocks/>
          </p:cNvCxnSpPr>
          <p:nvPr/>
        </p:nvCxnSpPr>
        <p:spPr bwMode="auto">
          <a:xfrm flipV="1">
            <a:off x="3901304" y="6038994"/>
            <a:ext cx="1861321" cy="21275"/>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425441500" name="ZoneTexte 92"/>
          <p:cNvSpPr txBox="1"/>
          <p:nvPr/>
        </p:nvSpPr>
        <p:spPr bwMode="auto">
          <a:xfrm>
            <a:off x="3892083" y="6223080"/>
            <a:ext cx="2048332" cy="646331"/>
          </a:xfrm>
          <a:prstGeom prst="rect">
            <a:avLst/>
          </a:prstGeom>
          <a:noFill/>
        </p:spPr>
        <p:txBody>
          <a:bodyPr wrap="square" rtlCol="0">
            <a:spAutoFit/>
          </a:bodyPr>
          <a:lstStyle/>
          <a:p>
            <a:pPr marL="171450" indent="-171450">
              <a:buFont typeface="Arial"/>
              <a:buChar char="•"/>
              <a:defRPr/>
            </a:pPr>
            <a:r>
              <a:rPr lang="fr-FR" sz="1200" b="1">
                <a:latin typeface="Abel"/>
              </a:rPr>
              <a:t>Lisibilité du chemin</a:t>
            </a:r>
            <a:endParaRPr/>
          </a:p>
          <a:p>
            <a:pPr marL="171450" indent="-171450">
              <a:buFont typeface="Arial"/>
              <a:buChar char="•"/>
              <a:defRPr/>
            </a:pPr>
            <a:r>
              <a:rPr lang="fr-FR" sz="1200" b="1">
                <a:latin typeface="Abel"/>
              </a:rPr>
              <a:t>Créativité</a:t>
            </a:r>
            <a:endParaRPr/>
          </a:p>
          <a:p>
            <a:pPr marL="171450" indent="-171450">
              <a:buFont typeface="Arial"/>
              <a:buChar char="•"/>
              <a:defRPr/>
            </a:pPr>
            <a:r>
              <a:rPr lang="fr-FR" sz="1200" b="1">
                <a:latin typeface="Abel"/>
              </a:rPr>
              <a:t>Lien</a:t>
            </a:r>
          </a:p>
        </p:txBody>
      </p:sp>
      <p:sp>
        <p:nvSpPr>
          <p:cNvPr id="1910335459" name="ZoneTexte 95"/>
          <p:cNvSpPr txBox="1"/>
          <p:nvPr/>
        </p:nvSpPr>
        <p:spPr bwMode="auto">
          <a:xfrm>
            <a:off x="7300339" y="1086958"/>
            <a:ext cx="2048332" cy="646331"/>
          </a:xfrm>
          <a:prstGeom prst="rect">
            <a:avLst/>
          </a:prstGeom>
          <a:noFill/>
        </p:spPr>
        <p:txBody>
          <a:bodyPr wrap="square" rtlCol="0">
            <a:spAutoFit/>
          </a:bodyPr>
          <a:lstStyle/>
          <a:p>
            <a:pPr marL="171450" indent="-171450">
              <a:buFont typeface="Arial"/>
              <a:buChar char="•"/>
              <a:defRPr/>
            </a:pPr>
            <a:r>
              <a:rPr lang="fr-FR" sz="1200" b="1">
                <a:latin typeface="Abel"/>
              </a:rPr>
              <a:t>Convivialité</a:t>
            </a:r>
          </a:p>
          <a:p>
            <a:pPr marL="171450" indent="-171450">
              <a:buFont typeface="Arial"/>
              <a:buChar char="•"/>
              <a:defRPr/>
            </a:pPr>
            <a:r>
              <a:rPr lang="fr-FR" sz="1200" b="1">
                <a:latin typeface="Abel"/>
              </a:rPr>
              <a:t>Protection</a:t>
            </a:r>
          </a:p>
          <a:p>
            <a:pPr marL="171450" indent="-171450">
              <a:buFont typeface="Arial"/>
              <a:buChar char="•"/>
              <a:defRPr/>
            </a:pPr>
            <a:r>
              <a:rPr lang="fr-FR" sz="1200" b="1">
                <a:latin typeface="Abel"/>
              </a:rPr>
              <a:t>Joyeux </a:t>
            </a:r>
          </a:p>
        </p:txBody>
      </p:sp>
      <p:sp>
        <p:nvSpPr>
          <p:cNvPr id="1789036570" name="ZoneTexte 96"/>
          <p:cNvSpPr txBox="1"/>
          <p:nvPr/>
        </p:nvSpPr>
        <p:spPr bwMode="auto">
          <a:xfrm>
            <a:off x="3755723" y="1150175"/>
            <a:ext cx="2921146" cy="461665"/>
          </a:xfrm>
          <a:prstGeom prst="rect">
            <a:avLst/>
          </a:prstGeom>
          <a:noFill/>
        </p:spPr>
        <p:txBody>
          <a:bodyPr wrap="square" rtlCol="0">
            <a:spAutoFit/>
          </a:bodyPr>
          <a:lstStyle/>
          <a:p>
            <a:pPr marL="171450" indent="-171450">
              <a:buFont typeface="Arial"/>
              <a:buChar char="•"/>
              <a:defRPr/>
            </a:pPr>
            <a:r>
              <a:rPr lang="fr-FR" sz="1200" b="1" dirty="0">
                <a:latin typeface="Abel"/>
              </a:rPr>
              <a:t>S’élever ensemble</a:t>
            </a:r>
            <a:endParaRPr dirty="0"/>
          </a:p>
          <a:p>
            <a:pPr marL="171450" indent="-171450">
              <a:buFont typeface="Arial"/>
              <a:buChar char="•"/>
              <a:defRPr/>
            </a:pPr>
            <a:r>
              <a:rPr lang="fr-FR" sz="1200" b="1" dirty="0">
                <a:latin typeface="Abel"/>
              </a:rPr>
              <a:t>Collectivité </a:t>
            </a:r>
          </a:p>
        </p:txBody>
      </p:sp>
      <p:sp>
        <p:nvSpPr>
          <p:cNvPr id="135159960" name="ZoneTexte 97"/>
          <p:cNvSpPr txBox="1"/>
          <p:nvPr/>
        </p:nvSpPr>
        <p:spPr bwMode="auto">
          <a:xfrm>
            <a:off x="612030" y="6211360"/>
            <a:ext cx="2048332" cy="954107"/>
          </a:xfrm>
          <a:prstGeom prst="rect">
            <a:avLst/>
          </a:prstGeom>
          <a:noFill/>
        </p:spPr>
        <p:txBody>
          <a:bodyPr wrap="square" rtlCol="0">
            <a:spAutoFit/>
          </a:bodyPr>
          <a:lstStyle/>
          <a:p>
            <a:pPr marL="171450" indent="-171450">
              <a:buFont typeface="Arial"/>
              <a:buChar char="•"/>
              <a:defRPr/>
            </a:pPr>
            <a:r>
              <a:rPr lang="fr-FR" sz="1200" b="1" dirty="0">
                <a:latin typeface="Abel"/>
              </a:rPr>
              <a:t>Porteur de sens</a:t>
            </a:r>
            <a:endParaRPr dirty="0"/>
          </a:p>
          <a:p>
            <a:pPr marL="171450" indent="-171450">
              <a:buFont typeface="Arial"/>
              <a:buChar char="•"/>
              <a:defRPr/>
            </a:pPr>
            <a:r>
              <a:rPr lang="fr-FR" sz="1200" b="1" dirty="0">
                <a:latin typeface="Abel"/>
              </a:rPr>
              <a:t>Encrage</a:t>
            </a:r>
          </a:p>
          <a:p>
            <a:pPr marL="171450" indent="-171450">
              <a:buFont typeface="Arial"/>
              <a:buChar char="•"/>
              <a:defRPr/>
            </a:pPr>
            <a:endParaRPr dirty="0"/>
          </a:p>
          <a:p>
            <a:pPr marL="171450" indent="-171450">
              <a:buFont typeface="Arial" panose="020B0604020202020204" pitchFamily="34" charset="0"/>
              <a:buChar char="•"/>
              <a:defRPr/>
            </a:pPr>
            <a:endParaRPr lang="fr-FR" sz="1200" b="1" dirty="0">
              <a:latin typeface="Abel"/>
            </a:endParaRPr>
          </a:p>
        </p:txBody>
      </p:sp>
      <p:sp>
        <p:nvSpPr>
          <p:cNvPr id="800511506" name="ZoneTexte 98"/>
          <p:cNvSpPr txBox="1"/>
          <p:nvPr/>
        </p:nvSpPr>
        <p:spPr bwMode="auto">
          <a:xfrm>
            <a:off x="7482327" y="6279619"/>
            <a:ext cx="2048332" cy="646331"/>
          </a:xfrm>
          <a:prstGeom prst="rect">
            <a:avLst/>
          </a:prstGeom>
          <a:noFill/>
        </p:spPr>
        <p:txBody>
          <a:bodyPr wrap="square" rtlCol="0">
            <a:spAutoFit/>
          </a:bodyPr>
          <a:lstStyle/>
          <a:p>
            <a:pPr marL="171450" indent="-171450">
              <a:buFont typeface="Arial"/>
              <a:buChar char="•"/>
              <a:defRPr/>
            </a:pPr>
            <a:r>
              <a:rPr lang="fr-FR" sz="1200" b="1" dirty="0">
                <a:latin typeface="Abel"/>
              </a:rPr>
              <a:t>Energie positive</a:t>
            </a:r>
            <a:endParaRPr dirty="0"/>
          </a:p>
          <a:p>
            <a:pPr marL="171450" indent="-171450">
              <a:buFont typeface="Arial"/>
              <a:buChar char="•"/>
              <a:defRPr/>
            </a:pPr>
            <a:r>
              <a:rPr lang="fr-FR" sz="1200" b="1" dirty="0">
                <a:latin typeface="Abel"/>
              </a:rPr>
              <a:t>Chaleur</a:t>
            </a:r>
            <a:endParaRPr dirty="0"/>
          </a:p>
          <a:p>
            <a:pPr marL="171450" indent="-171450">
              <a:buFont typeface="Arial"/>
              <a:buChar char="•"/>
              <a:defRPr/>
            </a:pPr>
            <a:r>
              <a:rPr lang="fr-FR" sz="1200" b="1" dirty="0">
                <a:latin typeface="Abel"/>
              </a:rPr>
              <a:t>Dynamique </a:t>
            </a:r>
          </a:p>
        </p:txBody>
      </p:sp>
      <p:sp>
        <p:nvSpPr>
          <p:cNvPr id="1321344639" name="Rectangle 28"/>
          <p:cNvSpPr/>
          <p:nvPr/>
        </p:nvSpPr>
        <p:spPr bwMode="auto">
          <a:xfrm>
            <a:off x="403220" y="2113915"/>
            <a:ext cx="3876792" cy="3246028"/>
          </a:xfrm>
          <a:custGeom>
            <a:avLst/>
            <a:gdLst>
              <a:gd name="connsiteX0" fmla="*/ 0 w 3779746"/>
              <a:gd name="connsiteY0" fmla="*/ 0 h 3004345"/>
              <a:gd name="connsiteX1" fmla="*/ 3779746 w 3779746"/>
              <a:gd name="connsiteY1" fmla="*/ 0 h 3004345"/>
              <a:gd name="connsiteX2" fmla="*/ 3779746 w 3779746"/>
              <a:gd name="connsiteY2" fmla="*/ 3004345 h 3004345"/>
              <a:gd name="connsiteX3" fmla="*/ 0 w 3779746"/>
              <a:gd name="connsiteY3" fmla="*/ 3004345 h 3004345"/>
              <a:gd name="connsiteX4" fmla="*/ 0 w 3779746"/>
              <a:gd name="connsiteY4" fmla="*/ 0 h 3004345"/>
              <a:gd name="connsiteX0" fmla="*/ 0 w 3779746"/>
              <a:gd name="connsiteY0" fmla="*/ 0 h 3004345"/>
              <a:gd name="connsiteX1" fmla="*/ 3779746 w 3779746"/>
              <a:gd name="connsiteY1" fmla="*/ 0 h 3004345"/>
              <a:gd name="connsiteX2" fmla="*/ 3779746 w 3779746"/>
              <a:gd name="connsiteY2" fmla="*/ 3004345 h 3004345"/>
              <a:gd name="connsiteX3" fmla="*/ 863600 w 3779746"/>
              <a:gd name="connsiteY3" fmla="*/ 2912905 h 3004345"/>
              <a:gd name="connsiteX4" fmla="*/ 0 w 3779746"/>
              <a:gd name="connsiteY4" fmla="*/ 0 h 3004345"/>
              <a:gd name="connsiteX0" fmla="*/ 0 w 3779746"/>
              <a:gd name="connsiteY0" fmla="*/ 0 h 3004345"/>
              <a:gd name="connsiteX1" fmla="*/ 3779746 w 3779746"/>
              <a:gd name="connsiteY1" fmla="*/ 0 h 3004345"/>
              <a:gd name="connsiteX2" fmla="*/ 3779746 w 3779746"/>
              <a:gd name="connsiteY2" fmla="*/ 3004345 h 3004345"/>
              <a:gd name="connsiteX3" fmla="*/ 863600 w 3779746"/>
              <a:gd name="connsiteY3" fmla="*/ 2912905 h 3004345"/>
              <a:gd name="connsiteX4" fmla="*/ 0 w 3779746"/>
              <a:gd name="connsiteY4" fmla="*/ 0 h 3004345"/>
              <a:gd name="connsiteX0" fmla="*/ 0 w 3779746"/>
              <a:gd name="connsiteY0" fmla="*/ 0 h 3004345"/>
              <a:gd name="connsiteX1" fmla="*/ 3779746 w 3779746"/>
              <a:gd name="connsiteY1" fmla="*/ 0 h 3004345"/>
              <a:gd name="connsiteX2" fmla="*/ 3779746 w 3779746"/>
              <a:gd name="connsiteY2" fmla="*/ 3004345 h 3004345"/>
              <a:gd name="connsiteX3" fmla="*/ 863600 w 3779746"/>
              <a:gd name="connsiteY3" fmla="*/ 2912905 h 3004345"/>
              <a:gd name="connsiteX4" fmla="*/ 0 w 3779746"/>
              <a:gd name="connsiteY4" fmla="*/ 0 h 3004345"/>
              <a:gd name="connsiteX0" fmla="*/ 0 w 3779746"/>
              <a:gd name="connsiteY0" fmla="*/ 0 h 3004345"/>
              <a:gd name="connsiteX1" fmla="*/ 3779746 w 3779746"/>
              <a:gd name="connsiteY1" fmla="*/ 0 h 3004345"/>
              <a:gd name="connsiteX2" fmla="*/ 3779746 w 3779746"/>
              <a:gd name="connsiteY2" fmla="*/ 3004345 h 3004345"/>
              <a:gd name="connsiteX3" fmla="*/ 869543 w 3779746"/>
              <a:gd name="connsiteY3" fmla="*/ 2975064 h 3004345"/>
              <a:gd name="connsiteX4" fmla="*/ 0 w 3779746"/>
              <a:gd name="connsiteY4" fmla="*/ 0 h 3004345"/>
              <a:gd name="connsiteX0" fmla="*/ 0 w 3779746"/>
              <a:gd name="connsiteY0" fmla="*/ 0 h 3008969"/>
              <a:gd name="connsiteX1" fmla="*/ 3779746 w 3779746"/>
              <a:gd name="connsiteY1" fmla="*/ 0 h 3008969"/>
              <a:gd name="connsiteX2" fmla="*/ 3779746 w 3779746"/>
              <a:gd name="connsiteY2" fmla="*/ 3004345 h 3008969"/>
              <a:gd name="connsiteX3" fmla="*/ 875487 w 3779746"/>
              <a:gd name="connsiteY3" fmla="*/ 3008969 h 3008969"/>
              <a:gd name="connsiteX4" fmla="*/ 0 w 3779746"/>
              <a:gd name="connsiteY4" fmla="*/ 0 h 3008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9746" h="3008969" extrusionOk="0">
                <a:moveTo>
                  <a:pt x="0" y="0"/>
                </a:moveTo>
                <a:lnTo>
                  <a:pt x="3779746" y="0"/>
                </a:lnTo>
                <a:lnTo>
                  <a:pt x="3779746" y="3004345"/>
                </a:lnTo>
                <a:lnTo>
                  <a:pt x="875487" y="3008969"/>
                </a:lnTo>
                <a:cubicBezTo>
                  <a:pt x="313300" y="1641761"/>
                  <a:pt x="216747" y="970968"/>
                  <a:pt x="0" y="0"/>
                </a:cubicBezTo>
                <a:close/>
              </a:path>
            </a:pathLst>
          </a:cu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1426056439" name="Rectangle 29"/>
          <p:cNvSpPr/>
          <p:nvPr/>
        </p:nvSpPr>
        <p:spPr bwMode="auto">
          <a:xfrm>
            <a:off x="4322684" y="2113915"/>
            <a:ext cx="6083188" cy="3241040"/>
          </a:xfrm>
          <a:custGeom>
            <a:avLst/>
            <a:gdLst>
              <a:gd name="connsiteX0" fmla="*/ 0 w 5949109"/>
              <a:gd name="connsiteY0" fmla="*/ 0 h 3013243"/>
              <a:gd name="connsiteX1" fmla="*/ 5949109 w 5949109"/>
              <a:gd name="connsiteY1" fmla="*/ 0 h 3013243"/>
              <a:gd name="connsiteX2" fmla="*/ 5949109 w 5949109"/>
              <a:gd name="connsiteY2" fmla="*/ 3013243 h 3013243"/>
              <a:gd name="connsiteX3" fmla="*/ 0 w 5949109"/>
              <a:gd name="connsiteY3" fmla="*/ 3013243 h 3013243"/>
              <a:gd name="connsiteX4" fmla="*/ 0 w 5949109"/>
              <a:gd name="connsiteY4" fmla="*/ 0 h 3013243"/>
              <a:gd name="connsiteX0" fmla="*/ 0 w 5949109"/>
              <a:gd name="connsiteY0" fmla="*/ 0 h 3013243"/>
              <a:gd name="connsiteX1" fmla="*/ 2901109 w 5949109"/>
              <a:gd name="connsiteY1" fmla="*/ 254000 h 3013243"/>
              <a:gd name="connsiteX2" fmla="*/ 5949109 w 5949109"/>
              <a:gd name="connsiteY2" fmla="*/ 3013243 h 3013243"/>
              <a:gd name="connsiteX3" fmla="*/ 0 w 5949109"/>
              <a:gd name="connsiteY3" fmla="*/ 3013243 h 3013243"/>
              <a:gd name="connsiteX4" fmla="*/ 0 w 5949109"/>
              <a:gd name="connsiteY4" fmla="*/ 0 h 3013243"/>
              <a:gd name="connsiteX0" fmla="*/ 0 w 5949109"/>
              <a:gd name="connsiteY0" fmla="*/ 0 h 3013243"/>
              <a:gd name="connsiteX1" fmla="*/ 4597829 w 5949109"/>
              <a:gd name="connsiteY1" fmla="*/ 20320 h 3013243"/>
              <a:gd name="connsiteX2" fmla="*/ 5949109 w 5949109"/>
              <a:gd name="connsiteY2" fmla="*/ 3013243 h 3013243"/>
              <a:gd name="connsiteX3" fmla="*/ 0 w 5949109"/>
              <a:gd name="connsiteY3" fmla="*/ 3013243 h 3013243"/>
              <a:gd name="connsiteX4" fmla="*/ 0 w 5949109"/>
              <a:gd name="connsiteY4" fmla="*/ 0 h 3013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9109" h="3013243" extrusionOk="0">
                <a:moveTo>
                  <a:pt x="0" y="0"/>
                </a:moveTo>
                <a:lnTo>
                  <a:pt x="4597829" y="20320"/>
                </a:lnTo>
                <a:lnTo>
                  <a:pt x="5949109" y="3013243"/>
                </a:lnTo>
                <a:lnTo>
                  <a:pt x="0" y="3013243"/>
                </a:lnTo>
                <a:lnTo>
                  <a:pt x="0" y="0"/>
                </a:lnTo>
                <a:close/>
              </a:path>
            </a:pathLst>
          </a:cu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8" name="Rectangle 15">
            <a:extLst>
              <a:ext uri="{FF2B5EF4-FFF2-40B4-BE49-F238E27FC236}">
                <a16:creationId xmlns:a16="http://schemas.microsoft.com/office/drawing/2014/main" id="{3950506F-5F57-92B5-81EE-156709E78BA3}"/>
              </a:ext>
            </a:extLst>
          </p:cNvPr>
          <p:cNvSpPr/>
          <p:nvPr/>
        </p:nvSpPr>
        <p:spPr bwMode="auto">
          <a:xfrm>
            <a:off x="4954438" y="2288419"/>
            <a:ext cx="867767" cy="738595"/>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cxnSp>
        <p:nvCxnSpPr>
          <p:cNvPr id="11" name="Connecteur droit 10">
            <a:extLst>
              <a:ext uri="{FF2B5EF4-FFF2-40B4-BE49-F238E27FC236}">
                <a16:creationId xmlns:a16="http://schemas.microsoft.com/office/drawing/2014/main" id="{F229FB2A-A59A-722E-026B-032B1425FD15}"/>
              </a:ext>
            </a:extLst>
          </p:cNvPr>
          <p:cNvCxnSpPr/>
          <p:nvPr/>
        </p:nvCxnSpPr>
        <p:spPr>
          <a:xfrm flipV="1">
            <a:off x="8297180" y="2895427"/>
            <a:ext cx="807938" cy="311327"/>
          </a:xfrm>
          <a:prstGeom prst="lin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cxnSp>
      <p:sp>
        <p:nvSpPr>
          <p:cNvPr id="17" name="Rectangle 16">
            <a:extLst>
              <a:ext uri="{FF2B5EF4-FFF2-40B4-BE49-F238E27FC236}">
                <a16:creationId xmlns:a16="http://schemas.microsoft.com/office/drawing/2014/main" id="{0467C101-00D4-CB8A-B05D-91487D41C8CA}"/>
              </a:ext>
            </a:extLst>
          </p:cNvPr>
          <p:cNvSpPr/>
          <p:nvPr/>
        </p:nvSpPr>
        <p:spPr>
          <a:xfrm rot="20137222">
            <a:off x="8280408" y="3007646"/>
            <a:ext cx="841483" cy="104367"/>
          </a:xfrm>
          <a:prstGeom prst="rect">
            <a:avLst/>
          </a:prstGeom>
          <a:solidFill>
            <a:schemeClr val="accent5">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8" name="Rectangle 17">
            <a:extLst>
              <a:ext uri="{FF2B5EF4-FFF2-40B4-BE49-F238E27FC236}">
                <a16:creationId xmlns:a16="http://schemas.microsoft.com/office/drawing/2014/main" id="{E7C2CA66-E511-3866-C66D-F4B1E6BBADE8}"/>
              </a:ext>
            </a:extLst>
          </p:cNvPr>
          <p:cNvSpPr/>
          <p:nvPr/>
        </p:nvSpPr>
        <p:spPr>
          <a:xfrm>
            <a:off x="2996846" y="4402383"/>
            <a:ext cx="81641" cy="841813"/>
          </a:xfrm>
          <a:prstGeom prst="rect">
            <a:avLst/>
          </a:prstGeom>
          <a:solidFill>
            <a:schemeClr val="accent5">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Rectangle 18">
            <a:extLst>
              <a:ext uri="{FF2B5EF4-FFF2-40B4-BE49-F238E27FC236}">
                <a16:creationId xmlns:a16="http://schemas.microsoft.com/office/drawing/2014/main" id="{B841DD11-4D88-F55A-B816-699CB7B66160}"/>
              </a:ext>
            </a:extLst>
          </p:cNvPr>
          <p:cNvSpPr/>
          <p:nvPr/>
        </p:nvSpPr>
        <p:spPr>
          <a:xfrm>
            <a:off x="4297037" y="4083051"/>
            <a:ext cx="107288" cy="1161146"/>
          </a:xfrm>
          <a:prstGeom prst="rect">
            <a:avLst/>
          </a:prstGeom>
          <a:solidFill>
            <a:schemeClr val="accent5">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Rectangle 19">
            <a:extLst>
              <a:ext uri="{FF2B5EF4-FFF2-40B4-BE49-F238E27FC236}">
                <a16:creationId xmlns:a16="http://schemas.microsoft.com/office/drawing/2014/main" id="{E27BB4B3-F3B9-4957-A2E2-6AC8C4E52F5A}"/>
              </a:ext>
            </a:extLst>
          </p:cNvPr>
          <p:cNvSpPr/>
          <p:nvPr/>
        </p:nvSpPr>
        <p:spPr>
          <a:xfrm rot="5400000">
            <a:off x="1213745" y="1829630"/>
            <a:ext cx="45719" cy="1297883"/>
          </a:xfrm>
          <a:prstGeom prst="rect">
            <a:avLst/>
          </a:prstGeom>
          <a:solidFill>
            <a:schemeClr val="accent5">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Forme libre : forme 1">
            <a:extLst>
              <a:ext uri="{FF2B5EF4-FFF2-40B4-BE49-F238E27FC236}">
                <a16:creationId xmlns:a16="http://schemas.microsoft.com/office/drawing/2014/main" id="{B656F357-DF7F-CDFE-2682-32CAE2C0259C}"/>
              </a:ext>
            </a:extLst>
          </p:cNvPr>
          <p:cNvSpPr/>
          <p:nvPr/>
        </p:nvSpPr>
        <p:spPr>
          <a:xfrm>
            <a:off x="782782" y="3456709"/>
            <a:ext cx="741218" cy="602673"/>
          </a:xfrm>
          <a:custGeom>
            <a:avLst/>
            <a:gdLst>
              <a:gd name="connsiteX0" fmla="*/ 0 w 741218"/>
              <a:gd name="connsiteY0" fmla="*/ 0 h 602673"/>
              <a:gd name="connsiteX1" fmla="*/ 720436 w 741218"/>
              <a:gd name="connsiteY1" fmla="*/ 6927 h 602673"/>
              <a:gd name="connsiteX2" fmla="*/ 741218 w 741218"/>
              <a:gd name="connsiteY2" fmla="*/ 602673 h 602673"/>
              <a:gd name="connsiteX3" fmla="*/ 193963 w 741218"/>
              <a:gd name="connsiteY3" fmla="*/ 602673 h 602673"/>
              <a:gd name="connsiteX4" fmla="*/ 55418 w 741218"/>
              <a:gd name="connsiteY4" fmla="*/ 270164 h 602673"/>
              <a:gd name="connsiteX5" fmla="*/ 0 w 741218"/>
              <a:gd name="connsiteY5" fmla="*/ 0 h 602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1218" h="602673">
                <a:moveTo>
                  <a:pt x="0" y="0"/>
                </a:moveTo>
                <a:lnTo>
                  <a:pt x="720436" y="6927"/>
                </a:lnTo>
                <a:lnTo>
                  <a:pt x="741218" y="602673"/>
                </a:lnTo>
                <a:lnTo>
                  <a:pt x="193963" y="602673"/>
                </a:lnTo>
                <a:lnTo>
                  <a:pt x="55418" y="270164"/>
                </a:lnTo>
                <a:lnTo>
                  <a:pt x="0" y="0"/>
                </a:lnTo>
                <a:close/>
              </a:path>
            </a:pathLst>
          </a:cu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Rectangle 30">
            <a:extLst>
              <a:ext uri="{FF2B5EF4-FFF2-40B4-BE49-F238E27FC236}">
                <a16:creationId xmlns:a16="http://schemas.microsoft.com/office/drawing/2014/main" id="{7EF89338-0CF8-1625-09B5-8B7B83585975}"/>
              </a:ext>
            </a:extLst>
          </p:cNvPr>
          <p:cNvSpPr/>
          <p:nvPr/>
        </p:nvSpPr>
        <p:spPr bwMode="auto">
          <a:xfrm rot="10800000">
            <a:off x="4921772" y="2401487"/>
            <a:ext cx="66084" cy="258616"/>
          </a:xfrm>
          <a:prstGeom prst="rect">
            <a:avLst/>
          </a:prstGeom>
          <a:solidFill>
            <a:srgbClr val="ED7D31">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16857957" name="Titre 5"/>
          <p:cNvSpPr>
            <a:spLocks noGrp="1"/>
          </p:cNvSpPr>
          <p:nvPr>
            <p:ph type="ctrTitle"/>
          </p:nvPr>
        </p:nvSpPr>
        <p:spPr bwMode="auto">
          <a:xfrm>
            <a:off x="1336675" y="2192497"/>
            <a:ext cx="8020050" cy="1542105"/>
          </a:xfrm>
        </p:spPr>
        <p:txBody>
          <a:bodyPr>
            <a:normAutofit/>
          </a:bodyPr>
          <a:lstStyle/>
          <a:p>
            <a:pPr>
              <a:defRPr/>
            </a:pPr>
            <a:r>
              <a:rPr lang="fr-FR" sz="5400" dirty="0">
                <a:solidFill>
                  <a:schemeClr val="tx1"/>
                </a:solidFill>
              </a:rPr>
              <a:t> 3.1 - PACK 1</a:t>
            </a:r>
            <a:endParaRPr dirty="0">
              <a:solidFill>
                <a:schemeClr val="tx1"/>
              </a:solidFill>
            </a:endParaRPr>
          </a:p>
        </p:txBody>
      </p:sp>
      <p:sp>
        <p:nvSpPr>
          <p:cNvPr id="89680550" name="Espace réservé du numéro de diapositive 4"/>
          <p:cNvSpPr>
            <a:spLocks noGrp="1"/>
          </p:cNvSpPr>
          <p:nvPr>
            <p:ph type="sldNum" sz="quarter" idx="12"/>
          </p:nvPr>
        </p:nvSpPr>
        <p:spPr bwMode="auto"/>
        <p:txBody>
          <a:bodyPr/>
          <a:lstStyle/>
          <a:p>
            <a:pPr>
              <a:defRPr/>
            </a:pPr>
            <a:fld id="{6ABFC32D-4189-4B4B-8BDC-BDE3282D26F4}" type="slidenum">
              <a:rPr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937A38DE-B9AE-3830-375B-CE70C6D441D5}"/>
            </a:ext>
          </a:extLst>
        </p:cNvPr>
        <p:cNvGrpSpPr/>
        <p:nvPr/>
      </p:nvGrpSpPr>
      <p:grpSpPr bwMode="auto">
        <a:xfrm>
          <a:off x="0" y="0"/>
          <a:ext cx="0" cy="0"/>
          <a:chOff x="0" y="0"/>
          <a:chExt cx="0" cy="0"/>
        </a:xfrm>
      </p:grpSpPr>
      <p:pic>
        <p:nvPicPr>
          <p:cNvPr id="3" name="Image 2">
            <a:extLst>
              <a:ext uri="{FF2B5EF4-FFF2-40B4-BE49-F238E27FC236}">
                <a16:creationId xmlns:a16="http://schemas.microsoft.com/office/drawing/2014/main" id="{BD7DD88F-67F5-C73F-C545-BA385EF44F20}"/>
              </a:ext>
            </a:extLst>
          </p:cNvPr>
          <p:cNvPicPr>
            <a:picLocks noChangeAspect="1"/>
          </p:cNvPicPr>
          <p:nvPr/>
        </p:nvPicPr>
        <p:blipFill>
          <a:blip r:embed="rId3"/>
          <a:srcRect l="11277" r="2500"/>
          <a:stretch>
            <a:fillRect/>
          </a:stretch>
        </p:blipFill>
        <p:spPr bwMode="auto">
          <a:xfrm>
            <a:off x="2207503" y="2084198"/>
            <a:ext cx="6672644" cy="3702255"/>
          </a:xfrm>
          <a:prstGeom prst="rect">
            <a:avLst/>
          </a:prstGeom>
        </p:spPr>
      </p:pic>
      <p:sp>
        <p:nvSpPr>
          <p:cNvPr id="861383012" name="Espace réservé du numéro de diapositive 4">
            <a:extLst>
              <a:ext uri="{FF2B5EF4-FFF2-40B4-BE49-F238E27FC236}">
                <a16:creationId xmlns:a16="http://schemas.microsoft.com/office/drawing/2014/main" id="{66D854B4-D6C1-EABC-9DAB-585A14ADDA09}"/>
              </a:ext>
            </a:extLst>
          </p:cNvPr>
          <p:cNvSpPr>
            <a:spLocks noGrp="1"/>
          </p:cNvSpPr>
          <p:nvPr>
            <p:ph type="sldNum" sz="quarter" idx="12"/>
          </p:nvPr>
        </p:nvSpPr>
        <p:spPr bwMode="auto"/>
        <p:txBody>
          <a:bodyPr/>
          <a:lstStyle/>
          <a:p>
            <a:pPr>
              <a:defRPr/>
            </a:pPr>
            <a:fld id="{6ABFC32D-4189-4B4B-8BDC-BDE3282D26F4}" type="slidenum">
              <a:rPr lang="en-US"/>
              <a:t>9</a:t>
            </a:fld>
            <a:endParaRPr lang="en-US"/>
          </a:p>
        </p:txBody>
      </p:sp>
      <p:sp>
        <p:nvSpPr>
          <p:cNvPr id="246973952" name="ZoneTexte 22">
            <a:extLst>
              <a:ext uri="{FF2B5EF4-FFF2-40B4-BE49-F238E27FC236}">
                <a16:creationId xmlns:a16="http://schemas.microsoft.com/office/drawing/2014/main" id="{45193E9C-C955-6A81-EDC8-EA5854784B4D}"/>
              </a:ext>
            </a:extLst>
          </p:cNvPr>
          <p:cNvSpPr txBox="1"/>
          <p:nvPr/>
        </p:nvSpPr>
        <p:spPr bwMode="auto">
          <a:xfrm>
            <a:off x="560229" y="327459"/>
            <a:ext cx="2087721" cy="461665"/>
          </a:xfrm>
          <a:prstGeom prst="rect">
            <a:avLst/>
          </a:prstGeom>
          <a:noFill/>
        </p:spPr>
        <p:txBody>
          <a:bodyPr wrap="square" rtlCol="0">
            <a:spAutoFit/>
          </a:bodyPr>
          <a:lstStyle/>
          <a:p>
            <a:pPr>
              <a:defRPr/>
            </a:pPr>
            <a:r>
              <a:rPr lang="fr-FR" sz="2400" dirty="0">
                <a:latin typeface="Abel"/>
              </a:rPr>
              <a:t>PACK </a:t>
            </a:r>
            <a:r>
              <a:rPr lang="fr-FR" sz="2400" b="1" dirty="0">
                <a:latin typeface="Abel"/>
              </a:rPr>
              <a:t>1</a:t>
            </a:r>
            <a:endParaRPr sz="2400" b="1" dirty="0">
              <a:latin typeface="Abel"/>
            </a:endParaRPr>
          </a:p>
        </p:txBody>
      </p:sp>
      <p:grpSp>
        <p:nvGrpSpPr>
          <p:cNvPr id="24" name="Groupe 27">
            <a:extLst>
              <a:ext uri="{FF2B5EF4-FFF2-40B4-BE49-F238E27FC236}">
                <a16:creationId xmlns:a16="http://schemas.microsoft.com/office/drawing/2014/main" id="{E0644A6A-410F-6A15-9783-34D8CB97F67F}"/>
              </a:ext>
            </a:extLst>
          </p:cNvPr>
          <p:cNvGrpSpPr/>
          <p:nvPr/>
        </p:nvGrpSpPr>
        <p:grpSpPr bwMode="auto">
          <a:xfrm>
            <a:off x="1528593" y="1677379"/>
            <a:ext cx="760270" cy="1865081"/>
            <a:chOff x="993465" y="3444458"/>
            <a:chExt cx="1054249" cy="2619375"/>
          </a:xfrm>
        </p:grpSpPr>
        <p:pic>
          <p:nvPicPr>
            <p:cNvPr id="25" name="Picture 3">
              <a:extLst>
                <a:ext uri="{FF2B5EF4-FFF2-40B4-BE49-F238E27FC236}">
                  <a16:creationId xmlns:a16="http://schemas.microsoft.com/office/drawing/2014/main" id="{47A89C8E-717E-5E9B-6F4F-B5598F778552}"/>
                </a:ext>
              </a:extLst>
            </p:cNvPr>
            <p:cNvPicPr>
              <a:picLocks noChangeAspect="1" noChangeArrowheads="1"/>
            </p:cNvPicPr>
            <p:nvPr/>
          </p:nvPicPr>
          <p:blipFill>
            <a:blip r:embed="rId4"/>
            <a:srcRect r="40171"/>
            <a:stretch/>
          </p:blipFill>
          <p:spPr bwMode="auto">
            <a:xfrm>
              <a:off x="993465" y="3444458"/>
              <a:ext cx="1054249" cy="2619375"/>
            </a:xfrm>
            <a:prstGeom prst="rect">
              <a:avLst/>
            </a:prstGeom>
            <a:noFill/>
          </p:spPr>
        </p:pic>
        <p:pic>
          <p:nvPicPr>
            <p:cNvPr id="26" name="Picture 6">
              <a:extLst>
                <a:ext uri="{FF2B5EF4-FFF2-40B4-BE49-F238E27FC236}">
                  <a16:creationId xmlns:a16="http://schemas.microsoft.com/office/drawing/2014/main" id="{B6338C6B-AEE8-CAE9-E2BA-BEDD7F48EAF9}"/>
                </a:ext>
              </a:extLst>
            </p:cNvPr>
            <p:cNvPicPr>
              <a:picLocks noChangeAspect="1" noChangeArrowheads="1"/>
            </p:cNvPicPr>
            <p:nvPr/>
          </p:nvPicPr>
          <p:blipFill>
            <a:blip r:embed="rId5"/>
            <a:stretch/>
          </p:blipFill>
          <p:spPr bwMode="auto">
            <a:xfrm>
              <a:off x="1275025" y="4675466"/>
              <a:ext cx="365987" cy="1123243"/>
            </a:xfrm>
            <a:prstGeom prst="rect">
              <a:avLst/>
            </a:prstGeom>
            <a:noFill/>
          </p:spPr>
        </p:pic>
        <p:pic>
          <p:nvPicPr>
            <p:cNvPr id="27" name="Picture 14">
              <a:extLst>
                <a:ext uri="{FF2B5EF4-FFF2-40B4-BE49-F238E27FC236}">
                  <a16:creationId xmlns:a16="http://schemas.microsoft.com/office/drawing/2014/main" id="{7C39C5D8-9F9E-E818-1170-41095189EF31}"/>
                </a:ext>
              </a:extLst>
            </p:cNvPr>
            <p:cNvPicPr>
              <a:picLocks noChangeAspect="1" noChangeArrowheads="1"/>
            </p:cNvPicPr>
            <p:nvPr/>
          </p:nvPicPr>
          <p:blipFill>
            <a:blip r:embed="rId6"/>
            <a:stretch/>
          </p:blipFill>
          <p:spPr bwMode="auto">
            <a:xfrm>
              <a:off x="1281187" y="3899127"/>
              <a:ext cx="365986" cy="800100"/>
            </a:xfrm>
            <a:prstGeom prst="rect">
              <a:avLst/>
            </a:prstGeom>
            <a:noFill/>
          </p:spPr>
        </p:pic>
      </p:grpSp>
      <p:sp>
        <p:nvSpPr>
          <p:cNvPr id="33" name="ZoneTexte 31">
            <a:extLst>
              <a:ext uri="{FF2B5EF4-FFF2-40B4-BE49-F238E27FC236}">
                <a16:creationId xmlns:a16="http://schemas.microsoft.com/office/drawing/2014/main" id="{F9E72E5D-3F19-D4A7-A3F3-49D84521B102}"/>
              </a:ext>
            </a:extLst>
          </p:cNvPr>
          <p:cNvSpPr txBox="1"/>
          <p:nvPr/>
        </p:nvSpPr>
        <p:spPr bwMode="auto">
          <a:xfrm>
            <a:off x="19853" y="5639597"/>
            <a:ext cx="1276404" cy="276999"/>
          </a:xfrm>
          <a:prstGeom prst="rect">
            <a:avLst/>
          </a:prstGeom>
          <a:solidFill>
            <a:schemeClr val="bg1"/>
          </a:solidFill>
          <a:ln>
            <a:solidFill>
              <a:schemeClr val="tx1"/>
            </a:solidFill>
          </a:ln>
        </p:spPr>
        <p:txBody>
          <a:bodyPr wrap="square" rtlCol="0">
            <a:spAutoFit/>
          </a:bodyPr>
          <a:lstStyle/>
          <a:p>
            <a:pPr algn="ctr">
              <a:defRPr/>
            </a:pPr>
            <a:r>
              <a:rPr lang="fr-FR" sz="1200" b="1" dirty="0">
                <a:latin typeface="Abel"/>
              </a:rPr>
              <a:t>SOL  ENTREE SDR </a:t>
            </a:r>
            <a:endParaRPr sz="1200" dirty="0"/>
          </a:p>
        </p:txBody>
      </p:sp>
      <p:pic>
        <p:nvPicPr>
          <p:cNvPr id="38" name="Picture 20">
            <a:extLst>
              <a:ext uri="{FF2B5EF4-FFF2-40B4-BE49-F238E27FC236}">
                <a16:creationId xmlns:a16="http://schemas.microsoft.com/office/drawing/2014/main" id="{5D31C07C-C461-7885-D184-5E0E90B94335}"/>
              </a:ext>
            </a:extLst>
          </p:cNvPr>
          <p:cNvPicPr>
            <a:picLocks noChangeAspect="1" noChangeArrowheads="1"/>
          </p:cNvPicPr>
          <p:nvPr/>
        </p:nvPicPr>
        <p:blipFill>
          <a:blip r:embed="rId7"/>
          <a:stretch/>
        </p:blipFill>
        <p:spPr bwMode="auto">
          <a:xfrm>
            <a:off x="4210036" y="839487"/>
            <a:ext cx="836569" cy="944513"/>
          </a:xfrm>
          <a:prstGeom prst="rect">
            <a:avLst/>
          </a:prstGeom>
          <a:noFill/>
        </p:spPr>
      </p:pic>
      <p:sp>
        <p:nvSpPr>
          <p:cNvPr id="41" name="Rectangle 12">
            <a:extLst>
              <a:ext uri="{FF2B5EF4-FFF2-40B4-BE49-F238E27FC236}">
                <a16:creationId xmlns:a16="http://schemas.microsoft.com/office/drawing/2014/main" id="{1016C35E-14C9-F83D-FE62-7A8D2981002E}"/>
              </a:ext>
            </a:extLst>
          </p:cNvPr>
          <p:cNvSpPr/>
          <p:nvPr/>
        </p:nvSpPr>
        <p:spPr bwMode="auto">
          <a:xfrm>
            <a:off x="0" y="333980"/>
            <a:ext cx="416560" cy="863599"/>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nvGrpSpPr>
          <p:cNvPr id="47" name="Groupe 46">
            <a:extLst>
              <a:ext uri="{FF2B5EF4-FFF2-40B4-BE49-F238E27FC236}">
                <a16:creationId xmlns:a16="http://schemas.microsoft.com/office/drawing/2014/main" id="{E01ED7EF-3586-0586-8424-70BDE6E9DEBA}"/>
              </a:ext>
            </a:extLst>
          </p:cNvPr>
          <p:cNvGrpSpPr/>
          <p:nvPr/>
        </p:nvGrpSpPr>
        <p:grpSpPr>
          <a:xfrm>
            <a:off x="5224097" y="6123031"/>
            <a:ext cx="860019" cy="1317608"/>
            <a:chOff x="9289260" y="4352776"/>
            <a:chExt cx="1087254" cy="1665747"/>
          </a:xfrm>
        </p:grpSpPr>
        <p:pic>
          <p:nvPicPr>
            <p:cNvPr id="48" name="Picture 3">
              <a:extLst>
                <a:ext uri="{FF2B5EF4-FFF2-40B4-BE49-F238E27FC236}">
                  <a16:creationId xmlns:a16="http://schemas.microsoft.com/office/drawing/2014/main" id="{47CA0B2C-4BFC-CE3E-D973-1A9813ACE171}"/>
                </a:ext>
              </a:extLst>
            </p:cNvPr>
            <p:cNvPicPr>
              <a:picLocks noChangeAspect="1" noChangeArrowheads="1"/>
            </p:cNvPicPr>
            <p:nvPr/>
          </p:nvPicPr>
          <p:blipFill>
            <a:blip r:embed="rId8"/>
            <a:stretch/>
          </p:blipFill>
          <p:spPr bwMode="auto">
            <a:xfrm>
              <a:off x="9289260" y="4352776"/>
              <a:ext cx="1087254" cy="1665747"/>
            </a:xfrm>
            <a:prstGeom prst="rect">
              <a:avLst/>
            </a:prstGeom>
            <a:noFill/>
            <a:ln>
              <a:noFill/>
            </a:ln>
            <a:effectLst/>
          </p:spPr>
        </p:pic>
        <p:sp>
          <p:nvSpPr>
            <p:cNvPr id="49" name="Rectangle 26">
              <a:extLst>
                <a:ext uri="{FF2B5EF4-FFF2-40B4-BE49-F238E27FC236}">
                  <a16:creationId xmlns:a16="http://schemas.microsoft.com/office/drawing/2014/main" id="{5EC7D711-D98D-AF8E-F9E7-2E6437D5E37B}"/>
                </a:ext>
              </a:extLst>
            </p:cNvPr>
            <p:cNvSpPr/>
            <p:nvPr/>
          </p:nvSpPr>
          <p:spPr bwMode="auto">
            <a:xfrm>
              <a:off x="9605038" y="5074921"/>
              <a:ext cx="697202" cy="926142"/>
            </a:xfrm>
            <a:custGeom>
              <a:avLst/>
              <a:gdLst>
                <a:gd name="connsiteX0" fmla="*/ 0 w 666711"/>
                <a:gd name="connsiteY0" fmla="*/ 0 h 926142"/>
                <a:gd name="connsiteX1" fmla="*/ 666711 w 666711"/>
                <a:gd name="connsiteY1" fmla="*/ 0 h 926142"/>
                <a:gd name="connsiteX2" fmla="*/ 666711 w 666711"/>
                <a:gd name="connsiteY2" fmla="*/ 926142 h 926142"/>
                <a:gd name="connsiteX3" fmla="*/ 0 w 666711"/>
                <a:gd name="connsiteY3" fmla="*/ 926142 h 926142"/>
                <a:gd name="connsiteX4" fmla="*/ 0 w 666711"/>
                <a:gd name="connsiteY4" fmla="*/ 0 h 926142"/>
                <a:gd name="connsiteX0" fmla="*/ 0 w 666711"/>
                <a:gd name="connsiteY0" fmla="*/ 0 h 926142"/>
                <a:gd name="connsiteX1" fmla="*/ 29171 w 666711"/>
                <a:gd name="connsiteY1" fmla="*/ 43179 h 926142"/>
                <a:gd name="connsiteX2" fmla="*/ 666711 w 666711"/>
                <a:gd name="connsiteY2" fmla="*/ 0 h 926142"/>
                <a:gd name="connsiteX3" fmla="*/ 666711 w 666711"/>
                <a:gd name="connsiteY3" fmla="*/ 926142 h 926142"/>
                <a:gd name="connsiteX4" fmla="*/ 0 w 666711"/>
                <a:gd name="connsiteY4" fmla="*/ 926142 h 926142"/>
                <a:gd name="connsiteX5" fmla="*/ 0 w 666711"/>
                <a:gd name="connsiteY5" fmla="*/ 0 h 926142"/>
                <a:gd name="connsiteX0" fmla="*/ 11 w 666722"/>
                <a:gd name="connsiteY0" fmla="*/ 0 h 926142"/>
                <a:gd name="connsiteX1" fmla="*/ 29182 w 666722"/>
                <a:gd name="connsiteY1" fmla="*/ 43179 h 926142"/>
                <a:gd name="connsiteX2" fmla="*/ 666722 w 666722"/>
                <a:gd name="connsiteY2" fmla="*/ 0 h 926142"/>
                <a:gd name="connsiteX3" fmla="*/ 666722 w 666722"/>
                <a:gd name="connsiteY3" fmla="*/ 926142 h 926142"/>
                <a:gd name="connsiteX4" fmla="*/ 11 w 666722"/>
                <a:gd name="connsiteY4" fmla="*/ 926142 h 926142"/>
                <a:gd name="connsiteX5" fmla="*/ 11402 w 666722"/>
                <a:gd name="connsiteY5" fmla="*/ 45719 h 926142"/>
                <a:gd name="connsiteX6" fmla="*/ 11 w 666722"/>
                <a:gd name="connsiteY6" fmla="*/ 0 h 926142"/>
                <a:gd name="connsiteX0" fmla="*/ 7631 w 666722"/>
                <a:gd name="connsiteY0" fmla="*/ 45720 h 926142"/>
                <a:gd name="connsiteX1" fmla="*/ 29182 w 666722"/>
                <a:gd name="connsiteY1" fmla="*/ 43179 h 926142"/>
                <a:gd name="connsiteX2" fmla="*/ 666722 w 666722"/>
                <a:gd name="connsiteY2" fmla="*/ 0 h 926142"/>
                <a:gd name="connsiteX3" fmla="*/ 666722 w 666722"/>
                <a:gd name="connsiteY3" fmla="*/ 926142 h 926142"/>
                <a:gd name="connsiteX4" fmla="*/ 11 w 666722"/>
                <a:gd name="connsiteY4" fmla="*/ 926142 h 926142"/>
                <a:gd name="connsiteX5" fmla="*/ 11402 w 666722"/>
                <a:gd name="connsiteY5" fmla="*/ 45719 h 926142"/>
                <a:gd name="connsiteX6" fmla="*/ 7631 w 666722"/>
                <a:gd name="connsiteY6" fmla="*/ 45720 h 926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22" h="926142" extrusionOk="0">
                  <a:moveTo>
                    <a:pt x="7631" y="45720"/>
                  </a:moveTo>
                  <a:cubicBezTo>
                    <a:pt x="12275" y="45720"/>
                    <a:pt x="24538" y="43179"/>
                    <a:pt x="29182" y="43179"/>
                  </a:cubicBezTo>
                  <a:lnTo>
                    <a:pt x="666722" y="0"/>
                  </a:lnTo>
                  <a:lnTo>
                    <a:pt x="666722" y="926142"/>
                  </a:lnTo>
                  <a:lnTo>
                    <a:pt x="11" y="926142"/>
                  </a:lnTo>
                  <a:cubicBezTo>
                    <a:pt x="-425" y="619968"/>
                    <a:pt x="11838" y="351893"/>
                    <a:pt x="11402" y="45719"/>
                  </a:cubicBezTo>
                  <a:lnTo>
                    <a:pt x="7631" y="45720"/>
                  </a:lnTo>
                  <a:close/>
                </a:path>
              </a:pathLst>
            </a:custGeom>
            <a:solidFill>
              <a:srgbClr val="9EBF87">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0" name="Rectangle 26">
              <a:extLst>
                <a:ext uri="{FF2B5EF4-FFF2-40B4-BE49-F238E27FC236}">
                  <a16:creationId xmlns:a16="http://schemas.microsoft.com/office/drawing/2014/main" id="{426ECB29-251F-150B-E879-CBA259D5E17E}"/>
                </a:ext>
              </a:extLst>
            </p:cNvPr>
            <p:cNvSpPr/>
            <p:nvPr/>
          </p:nvSpPr>
          <p:spPr bwMode="auto">
            <a:xfrm>
              <a:off x="9290674" y="5115560"/>
              <a:ext cx="332448" cy="880422"/>
            </a:xfrm>
            <a:custGeom>
              <a:avLst/>
              <a:gdLst>
                <a:gd name="connsiteX0" fmla="*/ 0 w 666711"/>
                <a:gd name="connsiteY0" fmla="*/ 0 h 926142"/>
                <a:gd name="connsiteX1" fmla="*/ 666711 w 666711"/>
                <a:gd name="connsiteY1" fmla="*/ 0 h 926142"/>
                <a:gd name="connsiteX2" fmla="*/ 666711 w 666711"/>
                <a:gd name="connsiteY2" fmla="*/ 926142 h 926142"/>
                <a:gd name="connsiteX3" fmla="*/ 0 w 666711"/>
                <a:gd name="connsiteY3" fmla="*/ 926142 h 926142"/>
                <a:gd name="connsiteX4" fmla="*/ 0 w 666711"/>
                <a:gd name="connsiteY4" fmla="*/ 0 h 926142"/>
                <a:gd name="connsiteX0" fmla="*/ 0 w 666711"/>
                <a:gd name="connsiteY0" fmla="*/ 0 h 926142"/>
                <a:gd name="connsiteX1" fmla="*/ 29171 w 666711"/>
                <a:gd name="connsiteY1" fmla="*/ 43179 h 926142"/>
                <a:gd name="connsiteX2" fmla="*/ 666711 w 666711"/>
                <a:gd name="connsiteY2" fmla="*/ 0 h 926142"/>
                <a:gd name="connsiteX3" fmla="*/ 666711 w 666711"/>
                <a:gd name="connsiteY3" fmla="*/ 926142 h 926142"/>
                <a:gd name="connsiteX4" fmla="*/ 0 w 666711"/>
                <a:gd name="connsiteY4" fmla="*/ 926142 h 926142"/>
                <a:gd name="connsiteX5" fmla="*/ 0 w 666711"/>
                <a:gd name="connsiteY5" fmla="*/ 0 h 926142"/>
                <a:gd name="connsiteX0" fmla="*/ 11 w 666722"/>
                <a:gd name="connsiteY0" fmla="*/ 0 h 926142"/>
                <a:gd name="connsiteX1" fmla="*/ 29182 w 666722"/>
                <a:gd name="connsiteY1" fmla="*/ 43179 h 926142"/>
                <a:gd name="connsiteX2" fmla="*/ 666722 w 666722"/>
                <a:gd name="connsiteY2" fmla="*/ 0 h 926142"/>
                <a:gd name="connsiteX3" fmla="*/ 666722 w 666722"/>
                <a:gd name="connsiteY3" fmla="*/ 926142 h 926142"/>
                <a:gd name="connsiteX4" fmla="*/ 11 w 666722"/>
                <a:gd name="connsiteY4" fmla="*/ 926142 h 926142"/>
                <a:gd name="connsiteX5" fmla="*/ 11402 w 666722"/>
                <a:gd name="connsiteY5" fmla="*/ 45719 h 926142"/>
                <a:gd name="connsiteX6" fmla="*/ 11 w 666722"/>
                <a:gd name="connsiteY6" fmla="*/ 0 h 926142"/>
                <a:gd name="connsiteX0" fmla="*/ 7631 w 666722"/>
                <a:gd name="connsiteY0" fmla="*/ 45720 h 926142"/>
                <a:gd name="connsiteX1" fmla="*/ 29182 w 666722"/>
                <a:gd name="connsiteY1" fmla="*/ 43179 h 926142"/>
                <a:gd name="connsiteX2" fmla="*/ 666722 w 666722"/>
                <a:gd name="connsiteY2" fmla="*/ 0 h 926142"/>
                <a:gd name="connsiteX3" fmla="*/ 666722 w 666722"/>
                <a:gd name="connsiteY3" fmla="*/ 926142 h 926142"/>
                <a:gd name="connsiteX4" fmla="*/ 11 w 666722"/>
                <a:gd name="connsiteY4" fmla="*/ 926142 h 926142"/>
                <a:gd name="connsiteX5" fmla="*/ 11402 w 666722"/>
                <a:gd name="connsiteY5" fmla="*/ 45719 h 926142"/>
                <a:gd name="connsiteX6" fmla="*/ 7631 w 666722"/>
                <a:gd name="connsiteY6" fmla="*/ 45720 h 926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22" h="926142" extrusionOk="0">
                  <a:moveTo>
                    <a:pt x="7631" y="45720"/>
                  </a:moveTo>
                  <a:cubicBezTo>
                    <a:pt x="12275" y="45720"/>
                    <a:pt x="24538" y="43179"/>
                    <a:pt x="29182" y="43179"/>
                  </a:cubicBezTo>
                  <a:lnTo>
                    <a:pt x="666722" y="0"/>
                  </a:lnTo>
                  <a:lnTo>
                    <a:pt x="666722" y="926142"/>
                  </a:lnTo>
                  <a:lnTo>
                    <a:pt x="11" y="926142"/>
                  </a:lnTo>
                  <a:cubicBezTo>
                    <a:pt x="-425" y="619968"/>
                    <a:pt x="11838" y="351893"/>
                    <a:pt x="11402" y="45719"/>
                  </a:cubicBezTo>
                  <a:lnTo>
                    <a:pt x="7631" y="45720"/>
                  </a:lnTo>
                  <a:close/>
                </a:path>
              </a:pathLst>
            </a:custGeom>
            <a:solidFill>
              <a:srgbClr val="9EBF87">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sp>
        <p:nvSpPr>
          <p:cNvPr id="51" name="ZoneTexte 29">
            <a:extLst>
              <a:ext uri="{FF2B5EF4-FFF2-40B4-BE49-F238E27FC236}">
                <a16:creationId xmlns:a16="http://schemas.microsoft.com/office/drawing/2014/main" id="{483A10B5-033F-981C-9CF9-2D2B4FC8AFC0}"/>
              </a:ext>
            </a:extLst>
          </p:cNvPr>
          <p:cNvSpPr txBox="1"/>
          <p:nvPr/>
        </p:nvSpPr>
        <p:spPr bwMode="auto">
          <a:xfrm>
            <a:off x="5234273" y="5851742"/>
            <a:ext cx="948700" cy="276999"/>
          </a:xfrm>
          <a:prstGeom prst="rect">
            <a:avLst/>
          </a:prstGeom>
          <a:solidFill>
            <a:schemeClr val="bg1"/>
          </a:solidFill>
          <a:ln>
            <a:solidFill>
              <a:schemeClr val="tx1"/>
            </a:solidFill>
          </a:ln>
        </p:spPr>
        <p:txBody>
          <a:bodyPr wrap="square" rtlCol="0">
            <a:spAutoFit/>
          </a:bodyPr>
          <a:lstStyle/>
          <a:p>
            <a:pPr algn="ctr">
              <a:defRPr/>
            </a:pPr>
            <a:r>
              <a:rPr lang="fr-FR" sz="1200" b="1" dirty="0">
                <a:latin typeface="Abel"/>
              </a:rPr>
              <a:t>MOBILIER</a:t>
            </a:r>
            <a:endParaRPr sz="1400" dirty="0"/>
          </a:p>
        </p:txBody>
      </p:sp>
      <p:sp>
        <p:nvSpPr>
          <p:cNvPr id="246973958" name="ZoneTexte 29">
            <a:extLst>
              <a:ext uri="{FF2B5EF4-FFF2-40B4-BE49-F238E27FC236}">
                <a16:creationId xmlns:a16="http://schemas.microsoft.com/office/drawing/2014/main" id="{593C4071-F02F-65C0-B22C-45E5F1FD4A4F}"/>
              </a:ext>
            </a:extLst>
          </p:cNvPr>
          <p:cNvSpPr txBox="1"/>
          <p:nvPr/>
        </p:nvSpPr>
        <p:spPr bwMode="auto">
          <a:xfrm>
            <a:off x="1445522" y="1284171"/>
            <a:ext cx="948700" cy="276999"/>
          </a:xfrm>
          <a:prstGeom prst="rect">
            <a:avLst/>
          </a:prstGeom>
          <a:solidFill>
            <a:schemeClr val="bg1"/>
          </a:solidFill>
          <a:ln>
            <a:solidFill>
              <a:schemeClr val="tx1"/>
            </a:solidFill>
          </a:ln>
        </p:spPr>
        <p:txBody>
          <a:bodyPr wrap="square" rtlCol="0">
            <a:spAutoFit/>
          </a:bodyPr>
          <a:lstStyle/>
          <a:p>
            <a:pPr algn="ctr">
              <a:defRPr/>
            </a:pPr>
            <a:r>
              <a:rPr lang="fr-FR" sz="1200" b="1" dirty="0">
                <a:latin typeface="Abel"/>
              </a:rPr>
              <a:t>POTEAUX</a:t>
            </a:r>
            <a:endParaRPr sz="1400" dirty="0"/>
          </a:p>
        </p:txBody>
      </p:sp>
      <p:sp>
        <p:nvSpPr>
          <p:cNvPr id="246973959" name="ZoneTexte 31">
            <a:extLst>
              <a:ext uri="{FF2B5EF4-FFF2-40B4-BE49-F238E27FC236}">
                <a16:creationId xmlns:a16="http://schemas.microsoft.com/office/drawing/2014/main" id="{A8162E44-3361-E3BD-E6E0-D8D0819953F7}"/>
              </a:ext>
            </a:extLst>
          </p:cNvPr>
          <p:cNvSpPr txBox="1"/>
          <p:nvPr/>
        </p:nvSpPr>
        <p:spPr bwMode="auto">
          <a:xfrm>
            <a:off x="4981897" y="540104"/>
            <a:ext cx="601319" cy="276999"/>
          </a:xfrm>
          <a:prstGeom prst="rect">
            <a:avLst/>
          </a:prstGeom>
          <a:solidFill>
            <a:schemeClr val="bg1"/>
          </a:solidFill>
          <a:ln>
            <a:solidFill>
              <a:schemeClr val="tx1"/>
            </a:solidFill>
          </a:ln>
        </p:spPr>
        <p:txBody>
          <a:bodyPr wrap="square" rtlCol="0">
            <a:spAutoFit/>
          </a:bodyPr>
          <a:lstStyle/>
          <a:p>
            <a:pPr algn="ctr">
              <a:defRPr/>
            </a:pPr>
            <a:r>
              <a:rPr lang="fr-FR" sz="1200" b="1" dirty="0">
                <a:latin typeface="Abel"/>
              </a:rPr>
              <a:t>SOL</a:t>
            </a:r>
            <a:endParaRPr sz="1400" dirty="0"/>
          </a:p>
        </p:txBody>
      </p:sp>
      <p:sp>
        <p:nvSpPr>
          <p:cNvPr id="246973960" name="ZoneTexte 32">
            <a:extLst>
              <a:ext uri="{FF2B5EF4-FFF2-40B4-BE49-F238E27FC236}">
                <a16:creationId xmlns:a16="http://schemas.microsoft.com/office/drawing/2014/main" id="{61B91AEF-ECE6-E430-29A1-B64DF3448B97}"/>
              </a:ext>
            </a:extLst>
          </p:cNvPr>
          <p:cNvSpPr txBox="1"/>
          <p:nvPr/>
        </p:nvSpPr>
        <p:spPr bwMode="auto">
          <a:xfrm>
            <a:off x="8948399" y="1723257"/>
            <a:ext cx="849870" cy="276999"/>
          </a:xfrm>
          <a:prstGeom prst="rect">
            <a:avLst/>
          </a:prstGeom>
          <a:solidFill>
            <a:schemeClr val="bg1"/>
          </a:solidFill>
          <a:ln>
            <a:solidFill>
              <a:schemeClr val="tx1"/>
            </a:solidFill>
          </a:ln>
        </p:spPr>
        <p:txBody>
          <a:bodyPr wrap="square" rtlCol="0">
            <a:spAutoFit/>
          </a:bodyPr>
          <a:lstStyle/>
          <a:p>
            <a:pPr algn="ctr">
              <a:defRPr/>
            </a:pPr>
            <a:r>
              <a:rPr lang="fr-FR" sz="1200" b="1" dirty="0">
                <a:latin typeface="Abel"/>
              </a:rPr>
              <a:t>PLAFOND</a:t>
            </a:r>
            <a:endParaRPr sz="1400" dirty="0"/>
          </a:p>
        </p:txBody>
      </p:sp>
      <p:sp>
        <p:nvSpPr>
          <p:cNvPr id="246973964" name="ZoneTexte 30">
            <a:extLst>
              <a:ext uri="{FF2B5EF4-FFF2-40B4-BE49-F238E27FC236}">
                <a16:creationId xmlns:a16="http://schemas.microsoft.com/office/drawing/2014/main" id="{50B37EE6-53A2-13C2-C000-88467497670F}"/>
              </a:ext>
            </a:extLst>
          </p:cNvPr>
          <p:cNvSpPr txBox="1"/>
          <p:nvPr/>
        </p:nvSpPr>
        <p:spPr bwMode="auto">
          <a:xfrm>
            <a:off x="8576834" y="5392206"/>
            <a:ext cx="851054" cy="276999"/>
          </a:xfrm>
          <a:prstGeom prst="rect">
            <a:avLst/>
          </a:prstGeom>
          <a:solidFill>
            <a:schemeClr val="bg1"/>
          </a:solidFill>
          <a:ln>
            <a:solidFill>
              <a:schemeClr val="tx1"/>
            </a:solidFill>
          </a:ln>
        </p:spPr>
        <p:txBody>
          <a:bodyPr wrap="square" rtlCol="0">
            <a:spAutoFit/>
          </a:bodyPr>
          <a:lstStyle/>
          <a:p>
            <a:pPr algn="ctr">
              <a:defRPr/>
            </a:pPr>
            <a:r>
              <a:rPr lang="fr-FR" sz="1200" b="1">
                <a:latin typeface="Abel"/>
              </a:rPr>
              <a:t>CLOISONS</a:t>
            </a:r>
            <a:endParaRPr sz="1400"/>
          </a:p>
        </p:txBody>
      </p:sp>
      <p:sp>
        <p:nvSpPr>
          <p:cNvPr id="246973967" name="Forme libre : forme 246973966">
            <a:extLst>
              <a:ext uri="{FF2B5EF4-FFF2-40B4-BE49-F238E27FC236}">
                <a16:creationId xmlns:a16="http://schemas.microsoft.com/office/drawing/2014/main" id="{E127698F-212B-C4DF-965E-1342BA18789B}"/>
              </a:ext>
            </a:extLst>
          </p:cNvPr>
          <p:cNvSpPr/>
          <p:nvPr/>
        </p:nvSpPr>
        <p:spPr bwMode="auto">
          <a:xfrm rot="9739192">
            <a:off x="5356867" y="1772512"/>
            <a:ext cx="878829" cy="1622526"/>
          </a:xfrm>
          <a:custGeom>
            <a:avLst/>
            <a:gdLst>
              <a:gd name="connsiteX0" fmla="*/ 1285875 w 1285875"/>
              <a:gd name="connsiteY0" fmla="*/ 0 h 1185460"/>
              <a:gd name="connsiteX1" fmla="*/ 800100 w 1285875"/>
              <a:gd name="connsiteY1" fmla="*/ 476250 h 1185460"/>
              <a:gd name="connsiteX2" fmla="*/ 781050 w 1285875"/>
              <a:gd name="connsiteY2" fmla="*/ 1133475 h 1185460"/>
              <a:gd name="connsiteX3" fmla="*/ 0 w 1285875"/>
              <a:gd name="connsiteY3" fmla="*/ 1143000 h 1185460"/>
            </a:gdLst>
            <a:ahLst/>
            <a:cxnLst>
              <a:cxn ang="0">
                <a:pos x="connsiteX0" y="connsiteY0"/>
              </a:cxn>
              <a:cxn ang="0">
                <a:pos x="connsiteX1" y="connsiteY1"/>
              </a:cxn>
              <a:cxn ang="0">
                <a:pos x="connsiteX2" y="connsiteY2"/>
              </a:cxn>
              <a:cxn ang="0">
                <a:pos x="connsiteX3" y="connsiteY3"/>
              </a:cxn>
            </a:cxnLst>
            <a:rect l="l" t="t" r="r" b="b"/>
            <a:pathLst>
              <a:path w="1285875" h="1185460">
                <a:moveTo>
                  <a:pt x="1285875" y="0"/>
                </a:moveTo>
                <a:cubicBezTo>
                  <a:pt x="1085056" y="143669"/>
                  <a:pt x="884237" y="287338"/>
                  <a:pt x="800100" y="476250"/>
                </a:cubicBezTo>
                <a:cubicBezTo>
                  <a:pt x="715963" y="665162"/>
                  <a:pt x="914400" y="1022350"/>
                  <a:pt x="781050" y="1133475"/>
                </a:cubicBezTo>
                <a:cubicBezTo>
                  <a:pt x="647700" y="1244600"/>
                  <a:pt x="0" y="1143000"/>
                  <a:pt x="0" y="1143000"/>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9" name="Image 15">
            <a:extLst>
              <a:ext uri="{FF2B5EF4-FFF2-40B4-BE49-F238E27FC236}">
                <a16:creationId xmlns:a16="http://schemas.microsoft.com/office/drawing/2014/main" id="{7288AA81-CD0E-87FA-4344-F783866C8FC1}"/>
              </a:ext>
            </a:extLst>
          </p:cNvPr>
          <p:cNvPicPr>
            <a:picLocks noChangeAspect="1"/>
          </p:cNvPicPr>
          <p:nvPr/>
        </p:nvPicPr>
        <p:blipFill>
          <a:blip r:embed="rId9"/>
          <a:stretch/>
        </p:blipFill>
        <p:spPr bwMode="auto">
          <a:xfrm>
            <a:off x="5469071" y="858814"/>
            <a:ext cx="836569" cy="944513"/>
          </a:xfrm>
          <a:prstGeom prst="rect">
            <a:avLst/>
          </a:prstGeom>
        </p:spPr>
      </p:pic>
      <p:pic>
        <p:nvPicPr>
          <p:cNvPr id="246973968" name="Picture 4">
            <a:extLst>
              <a:ext uri="{FF2B5EF4-FFF2-40B4-BE49-F238E27FC236}">
                <a16:creationId xmlns:a16="http://schemas.microsoft.com/office/drawing/2014/main" id="{FC890D4B-7E46-F61C-3A2D-DCB06A02C611}"/>
              </a:ext>
            </a:extLst>
          </p:cNvPr>
          <p:cNvPicPr>
            <a:picLocks noChangeAspect="1" noChangeArrowheads="1"/>
          </p:cNvPicPr>
          <p:nvPr/>
        </p:nvPicPr>
        <p:blipFill>
          <a:blip r:embed="rId10"/>
          <a:stretch/>
        </p:blipFill>
        <p:spPr bwMode="auto">
          <a:xfrm>
            <a:off x="8567410" y="5790473"/>
            <a:ext cx="953288" cy="1418982"/>
          </a:xfrm>
          <a:prstGeom prst="rect">
            <a:avLst/>
          </a:prstGeom>
          <a:noFill/>
        </p:spPr>
      </p:pic>
      <p:sp>
        <p:nvSpPr>
          <p:cNvPr id="246973969" name="ZoneTexte 246973968">
            <a:extLst>
              <a:ext uri="{FF2B5EF4-FFF2-40B4-BE49-F238E27FC236}">
                <a16:creationId xmlns:a16="http://schemas.microsoft.com/office/drawing/2014/main" id="{A0A8B099-8D70-D226-D5A4-C4F5B205A4D5}"/>
              </a:ext>
            </a:extLst>
          </p:cNvPr>
          <p:cNvSpPr txBox="1"/>
          <p:nvPr/>
        </p:nvSpPr>
        <p:spPr bwMode="auto">
          <a:xfrm>
            <a:off x="90534" y="5934847"/>
            <a:ext cx="1135545" cy="938719"/>
          </a:xfrm>
          <a:prstGeom prst="rect">
            <a:avLst/>
          </a:prstGeom>
          <a:noFill/>
        </p:spPr>
        <p:txBody>
          <a:bodyPr wrap="square" rtlCol="0">
            <a:spAutoFit/>
          </a:bodyPr>
          <a:lstStyle/>
          <a:p>
            <a:r>
              <a:rPr lang="fr-FR" sz="1100" dirty="0">
                <a:latin typeface="Abel" panose="02000506030000020004" pitchFamily="2" charset="0"/>
              </a:rPr>
              <a:t>Dégradé de dalles textiles dans différents tons de vert, devant la porte des SDR</a:t>
            </a:r>
          </a:p>
        </p:txBody>
      </p:sp>
      <p:sp>
        <p:nvSpPr>
          <p:cNvPr id="246973970" name="ZoneTexte 246973969">
            <a:extLst>
              <a:ext uri="{FF2B5EF4-FFF2-40B4-BE49-F238E27FC236}">
                <a16:creationId xmlns:a16="http://schemas.microsoft.com/office/drawing/2014/main" id="{A9695A72-7D8F-21DE-0A81-D23EF888FF07}"/>
              </a:ext>
            </a:extLst>
          </p:cNvPr>
          <p:cNvSpPr txBox="1"/>
          <p:nvPr/>
        </p:nvSpPr>
        <p:spPr bwMode="auto">
          <a:xfrm>
            <a:off x="6111880" y="6440014"/>
            <a:ext cx="1263311" cy="769441"/>
          </a:xfrm>
          <a:prstGeom prst="rect">
            <a:avLst/>
          </a:prstGeom>
          <a:noFill/>
        </p:spPr>
        <p:txBody>
          <a:bodyPr wrap="square" rtlCol="0">
            <a:spAutoFit/>
          </a:bodyPr>
          <a:lstStyle/>
          <a:p>
            <a:r>
              <a:rPr lang="fr-FR" sz="1100" dirty="0">
                <a:latin typeface="Abel" panose="02000506030000020004" pitchFamily="2" charset="0"/>
              </a:rPr>
              <a:t>Jardinière sur meuble bas et habillage du meuble bas</a:t>
            </a:r>
          </a:p>
        </p:txBody>
      </p:sp>
      <p:sp>
        <p:nvSpPr>
          <p:cNvPr id="246973971" name="ZoneTexte 246973970">
            <a:extLst>
              <a:ext uri="{FF2B5EF4-FFF2-40B4-BE49-F238E27FC236}">
                <a16:creationId xmlns:a16="http://schemas.microsoft.com/office/drawing/2014/main" id="{49E5FBFD-CEB7-24F4-E6BE-2FDE0479672C}"/>
              </a:ext>
            </a:extLst>
          </p:cNvPr>
          <p:cNvSpPr txBox="1"/>
          <p:nvPr/>
        </p:nvSpPr>
        <p:spPr bwMode="auto">
          <a:xfrm>
            <a:off x="9503937" y="5867250"/>
            <a:ext cx="1263311" cy="1107996"/>
          </a:xfrm>
          <a:prstGeom prst="rect">
            <a:avLst/>
          </a:prstGeom>
          <a:noFill/>
        </p:spPr>
        <p:txBody>
          <a:bodyPr wrap="square" rtlCol="0">
            <a:spAutoFit/>
          </a:bodyPr>
          <a:lstStyle/>
          <a:p>
            <a:r>
              <a:rPr lang="fr-FR" sz="1100" dirty="0">
                <a:latin typeface="Abel" panose="02000506030000020004" pitchFamily="2" charset="0"/>
              </a:rPr>
              <a:t>Claustra de bois différents motifs devant les cloisons vitrées + peinture sur cloisons existantes</a:t>
            </a:r>
          </a:p>
        </p:txBody>
      </p:sp>
      <p:sp>
        <p:nvSpPr>
          <p:cNvPr id="246973972" name="ZoneTexte 246973971">
            <a:extLst>
              <a:ext uri="{FF2B5EF4-FFF2-40B4-BE49-F238E27FC236}">
                <a16:creationId xmlns:a16="http://schemas.microsoft.com/office/drawing/2014/main" id="{225907B2-2C1D-E357-8AF5-E4B1224A4E47}"/>
              </a:ext>
            </a:extLst>
          </p:cNvPr>
          <p:cNvSpPr txBox="1"/>
          <p:nvPr/>
        </p:nvSpPr>
        <p:spPr bwMode="auto">
          <a:xfrm>
            <a:off x="9025571" y="3155988"/>
            <a:ext cx="1547687" cy="1277273"/>
          </a:xfrm>
          <a:prstGeom prst="rect">
            <a:avLst/>
          </a:prstGeom>
          <a:noFill/>
        </p:spPr>
        <p:txBody>
          <a:bodyPr wrap="square" rtlCol="0">
            <a:spAutoFit/>
          </a:bodyPr>
          <a:lstStyle/>
          <a:p>
            <a:r>
              <a:rPr lang="fr-FR" sz="1100" dirty="0">
                <a:latin typeface="Abel" panose="02000506030000020004" pitchFamily="2" charset="0"/>
              </a:rPr>
              <a:t>Feutrine acoustique en forme de vague, couleur verte en lien avec la planche + option personnalisation par les agents via photos ou avatars suspendus</a:t>
            </a:r>
          </a:p>
        </p:txBody>
      </p:sp>
      <p:sp>
        <p:nvSpPr>
          <p:cNvPr id="246973974" name="ZoneTexte 246973973">
            <a:extLst>
              <a:ext uri="{FF2B5EF4-FFF2-40B4-BE49-F238E27FC236}">
                <a16:creationId xmlns:a16="http://schemas.microsoft.com/office/drawing/2014/main" id="{0866A89F-8054-3087-D758-99B8DF4C025A}"/>
              </a:ext>
            </a:extLst>
          </p:cNvPr>
          <p:cNvSpPr txBox="1"/>
          <p:nvPr/>
        </p:nvSpPr>
        <p:spPr bwMode="auto">
          <a:xfrm>
            <a:off x="98411" y="1798252"/>
            <a:ext cx="1263311" cy="1107996"/>
          </a:xfrm>
          <a:prstGeom prst="rect">
            <a:avLst/>
          </a:prstGeom>
          <a:noFill/>
        </p:spPr>
        <p:txBody>
          <a:bodyPr wrap="square" rtlCol="0">
            <a:spAutoFit/>
          </a:bodyPr>
          <a:lstStyle/>
          <a:p>
            <a:r>
              <a:rPr lang="fr-FR" sz="1100" dirty="0">
                <a:latin typeface="Abel" panose="02000506030000020004" pitchFamily="2" charset="0"/>
              </a:rPr>
              <a:t>Le poteau est peint sur deux niveaux : un ton </a:t>
            </a:r>
            <a:r>
              <a:rPr lang="fr-FR" sz="1100" dirty="0" err="1">
                <a:latin typeface="Abel" panose="02000506030000020004" pitchFamily="2" charset="0"/>
              </a:rPr>
              <a:t>nude</a:t>
            </a:r>
            <a:r>
              <a:rPr lang="fr-FR" sz="1100" dirty="0">
                <a:latin typeface="Abel" panose="02000506030000020004" pitchFamily="2" charset="0"/>
              </a:rPr>
              <a:t> clair en partie haute et une teinte terracotta en partie basse</a:t>
            </a:r>
          </a:p>
        </p:txBody>
      </p:sp>
      <p:grpSp>
        <p:nvGrpSpPr>
          <p:cNvPr id="2" name="Groupe 1">
            <a:extLst>
              <a:ext uri="{FF2B5EF4-FFF2-40B4-BE49-F238E27FC236}">
                <a16:creationId xmlns:a16="http://schemas.microsoft.com/office/drawing/2014/main" id="{10E8A1D9-9F53-4841-692B-D19AECDDFD08}"/>
              </a:ext>
            </a:extLst>
          </p:cNvPr>
          <p:cNvGrpSpPr/>
          <p:nvPr/>
        </p:nvGrpSpPr>
        <p:grpSpPr>
          <a:xfrm>
            <a:off x="7506527" y="540104"/>
            <a:ext cx="2656127" cy="934200"/>
            <a:chOff x="287528" y="2127434"/>
            <a:chExt cx="10269317" cy="3611875"/>
          </a:xfrm>
        </p:grpSpPr>
        <p:pic>
          <p:nvPicPr>
            <p:cNvPr id="4" name="Image 3">
              <a:extLst>
                <a:ext uri="{FF2B5EF4-FFF2-40B4-BE49-F238E27FC236}">
                  <a16:creationId xmlns:a16="http://schemas.microsoft.com/office/drawing/2014/main" id="{EC925A3B-086A-6BCA-37DA-990054F3DAE9}"/>
                </a:ext>
              </a:extLst>
            </p:cNvPr>
            <p:cNvPicPr>
              <a:picLocks noChangeAspect="1"/>
            </p:cNvPicPr>
            <p:nvPr/>
          </p:nvPicPr>
          <p:blipFill>
            <a:blip r:embed="rId11">
              <a:extLst>
                <a:ext uri="{BEBA8EAE-BF5A-486C-A8C5-ECC9F3942E4B}">
                  <a14:imgProps xmlns:a14="http://schemas.microsoft.com/office/drawing/2010/main">
                    <a14:imgLayer r:embed="rId12">
                      <a14:imgEffect>
                        <a14:saturation sat="0"/>
                      </a14:imgEffect>
                    </a14:imgLayer>
                  </a14:imgProps>
                </a:ext>
              </a:extLst>
            </a:blip>
            <a:srcRect t="24193" b="-1"/>
            <a:stretch>
              <a:fillRect/>
            </a:stretch>
          </p:blipFill>
          <p:spPr bwMode="auto">
            <a:xfrm>
              <a:off x="287528" y="2127434"/>
              <a:ext cx="10269317" cy="3611875"/>
            </a:xfrm>
            <a:prstGeom prst="rect">
              <a:avLst/>
            </a:prstGeom>
          </p:spPr>
        </p:pic>
        <p:pic>
          <p:nvPicPr>
            <p:cNvPr id="5" name="Image 4">
              <a:extLst>
                <a:ext uri="{FF2B5EF4-FFF2-40B4-BE49-F238E27FC236}">
                  <a16:creationId xmlns:a16="http://schemas.microsoft.com/office/drawing/2014/main" id="{9BB29007-6DBC-A92E-D594-F8514EBAC3E1}"/>
                </a:ext>
              </a:extLst>
            </p:cNvPr>
            <p:cNvPicPr>
              <a:picLocks noChangeAspect="1"/>
            </p:cNvPicPr>
            <p:nvPr/>
          </p:nvPicPr>
          <p:blipFill>
            <a:blip r:embed="rId13">
              <a:extLst>
                <a:ext uri="{BEBA8EAE-BF5A-486C-A8C5-ECC9F3942E4B}">
                  <a14:imgProps xmlns:a14="http://schemas.microsoft.com/office/drawing/2010/main">
                    <a14:imgLayer r:embed="rId14">
                      <a14:imgEffect>
                        <a14:saturation sat="0"/>
                      </a14:imgEffect>
                    </a14:imgLayer>
                  </a14:imgProps>
                </a:ext>
              </a:extLst>
            </a:blip>
            <a:srcRect t="9167" r="4421"/>
            <a:stretch>
              <a:fillRect/>
            </a:stretch>
          </p:blipFill>
          <p:spPr bwMode="auto">
            <a:xfrm>
              <a:off x="442213" y="2252091"/>
              <a:ext cx="3743005" cy="3152815"/>
            </a:xfrm>
            <a:prstGeom prst="rect">
              <a:avLst/>
            </a:prstGeom>
          </p:spPr>
        </p:pic>
        <p:grpSp>
          <p:nvGrpSpPr>
            <p:cNvPr id="28" name="Groupe 27">
              <a:extLst>
                <a:ext uri="{FF2B5EF4-FFF2-40B4-BE49-F238E27FC236}">
                  <a16:creationId xmlns:a16="http://schemas.microsoft.com/office/drawing/2014/main" id="{FF4819E3-0B05-4D52-60AE-B5CC105F3024}"/>
                </a:ext>
              </a:extLst>
            </p:cNvPr>
            <p:cNvGrpSpPr/>
            <p:nvPr/>
          </p:nvGrpSpPr>
          <p:grpSpPr>
            <a:xfrm>
              <a:off x="1500427" y="2272880"/>
              <a:ext cx="7652033" cy="2954194"/>
              <a:chOff x="1473679" y="2566416"/>
              <a:chExt cx="7652033" cy="2954194"/>
            </a:xfrm>
          </p:grpSpPr>
          <p:sp>
            <p:nvSpPr>
              <p:cNvPr id="35" name="Rectangle 30">
                <a:extLst>
                  <a:ext uri="{FF2B5EF4-FFF2-40B4-BE49-F238E27FC236}">
                    <a16:creationId xmlns:a16="http://schemas.microsoft.com/office/drawing/2014/main" id="{E5A155A8-A88E-A49E-54A2-C95EE2023FFB}"/>
                  </a:ext>
                </a:extLst>
              </p:cNvPr>
              <p:cNvSpPr/>
              <p:nvPr/>
            </p:nvSpPr>
            <p:spPr bwMode="auto">
              <a:xfrm rot="10800000">
                <a:off x="7581438" y="2773509"/>
                <a:ext cx="66084" cy="258616"/>
              </a:xfrm>
              <a:prstGeom prst="rect">
                <a:avLst/>
              </a:prstGeom>
              <a:solidFill>
                <a:srgbClr val="ED7D31">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6" name="Ellipse 31">
                <a:extLst>
                  <a:ext uri="{FF2B5EF4-FFF2-40B4-BE49-F238E27FC236}">
                    <a16:creationId xmlns:a16="http://schemas.microsoft.com/office/drawing/2014/main" id="{514B1141-2259-FD8D-11E6-7C86C7A89830}"/>
                  </a:ext>
                </a:extLst>
              </p:cNvPr>
              <p:cNvSpPr/>
              <p:nvPr/>
            </p:nvSpPr>
            <p:spPr bwMode="auto">
              <a:xfrm>
                <a:off x="2679553" y="4254294"/>
                <a:ext cx="154438" cy="170393"/>
              </a:xfrm>
              <a:prstGeom prst="ellips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7" name="Ellipse 32">
                <a:extLst>
                  <a:ext uri="{FF2B5EF4-FFF2-40B4-BE49-F238E27FC236}">
                    <a16:creationId xmlns:a16="http://schemas.microsoft.com/office/drawing/2014/main" id="{CAB8539E-993E-4116-030A-62CE2D25C32E}"/>
                  </a:ext>
                </a:extLst>
              </p:cNvPr>
              <p:cNvSpPr/>
              <p:nvPr/>
            </p:nvSpPr>
            <p:spPr bwMode="auto">
              <a:xfrm>
                <a:off x="1473679" y="4236142"/>
                <a:ext cx="154438" cy="170393"/>
              </a:xfrm>
              <a:prstGeom prst="ellips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40" name="Ellipse 33">
                <a:extLst>
                  <a:ext uri="{FF2B5EF4-FFF2-40B4-BE49-F238E27FC236}">
                    <a16:creationId xmlns:a16="http://schemas.microsoft.com/office/drawing/2014/main" id="{9F1C893B-2566-E226-5BB0-A17AC6902E2C}"/>
                  </a:ext>
                </a:extLst>
              </p:cNvPr>
              <p:cNvSpPr/>
              <p:nvPr/>
            </p:nvSpPr>
            <p:spPr bwMode="auto">
              <a:xfrm>
                <a:off x="3883504" y="4249503"/>
                <a:ext cx="154438" cy="170393"/>
              </a:xfrm>
              <a:prstGeom prst="ellips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42" name="Ellipse 34">
                <a:extLst>
                  <a:ext uri="{FF2B5EF4-FFF2-40B4-BE49-F238E27FC236}">
                    <a16:creationId xmlns:a16="http://schemas.microsoft.com/office/drawing/2014/main" id="{8DFA681E-FCCD-A732-113D-9656E88906CD}"/>
                  </a:ext>
                </a:extLst>
              </p:cNvPr>
              <p:cNvSpPr/>
              <p:nvPr/>
            </p:nvSpPr>
            <p:spPr bwMode="auto">
              <a:xfrm>
                <a:off x="5092544" y="4244134"/>
                <a:ext cx="154438" cy="170393"/>
              </a:xfrm>
              <a:prstGeom prst="ellips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2" name="Ellipse 35">
                <a:extLst>
                  <a:ext uri="{FF2B5EF4-FFF2-40B4-BE49-F238E27FC236}">
                    <a16:creationId xmlns:a16="http://schemas.microsoft.com/office/drawing/2014/main" id="{A6B750FB-15B5-497F-60BC-7E5B760CE62D}"/>
                  </a:ext>
                </a:extLst>
              </p:cNvPr>
              <p:cNvSpPr/>
              <p:nvPr/>
            </p:nvSpPr>
            <p:spPr bwMode="auto">
              <a:xfrm>
                <a:off x="6286344" y="4239593"/>
                <a:ext cx="154438" cy="170393"/>
              </a:xfrm>
              <a:prstGeom prst="ellips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3" name="Ellipse 40">
                <a:extLst>
                  <a:ext uri="{FF2B5EF4-FFF2-40B4-BE49-F238E27FC236}">
                    <a16:creationId xmlns:a16="http://schemas.microsoft.com/office/drawing/2014/main" id="{FA552A41-4194-D106-31CE-DEE3382D308B}"/>
                  </a:ext>
                </a:extLst>
              </p:cNvPr>
              <p:cNvSpPr/>
              <p:nvPr/>
            </p:nvSpPr>
            <p:spPr bwMode="auto">
              <a:xfrm>
                <a:off x="7493083" y="4249503"/>
                <a:ext cx="154438" cy="170393"/>
              </a:xfrm>
              <a:prstGeom prst="ellips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4" name="Ellipse 41">
                <a:extLst>
                  <a:ext uri="{FF2B5EF4-FFF2-40B4-BE49-F238E27FC236}">
                    <a16:creationId xmlns:a16="http://schemas.microsoft.com/office/drawing/2014/main" id="{8B497A38-98FC-3165-2B4C-4A4BBF05D4C4}"/>
                  </a:ext>
                </a:extLst>
              </p:cNvPr>
              <p:cNvSpPr/>
              <p:nvPr/>
            </p:nvSpPr>
            <p:spPr bwMode="auto">
              <a:xfrm>
                <a:off x="8701274" y="4259663"/>
                <a:ext cx="154438" cy="170393"/>
              </a:xfrm>
              <a:prstGeom prst="ellipse">
                <a:avLst/>
              </a:prstGeom>
              <a:solidFill>
                <a:srgbClr val="00758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6" name="Rectangle 15">
                <a:extLst>
                  <a:ext uri="{FF2B5EF4-FFF2-40B4-BE49-F238E27FC236}">
                    <a16:creationId xmlns:a16="http://schemas.microsoft.com/office/drawing/2014/main" id="{CE7C6C41-DA33-0F93-7235-7C1BAA456085}"/>
                  </a:ext>
                </a:extLst>
              </p:cNvPr>
              <p:cNvSpPr/>
              <p:nvPr/>
            </p:nvSpPr>
            <p:spPr bwMode="auto">
              <a:xfrm>
                <a:off x="5873007" y="2592656"/>
                <a:ext cx="887634" cy="1393867"/>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7" name="Rectangle 15">
                <a:extLst>
                  <a:ext uri="{FF2B5EF4-FFF2-40B4-BE49-F238E27FC236}">
                    <a16:creationId xmlns:a16="http://schemas.microsoft.com/office/drawing/2014/main" id="{EFE1FE64-30D4-AC2F-ED01-9699F1B38D15}"/>
                  </a:ext>
                </a:extLst>
              </p:cNvPr>
              <p:cNvSpPr/>
              <p:nvPr/>
            </p:nvSpPr>
            <p:spPr bwMode="auto">
              <a:xfrm>
                <a:off x="6789346" y="3229014"/>
                <a:ext cx="802794" cy="759353"/>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8" name="Rectangle 15">
                <a:extLst>
                  <a:ext uri="{FF2B5EF4-FFF2-40B4-BE49-F238E27FC236}">
                    <a16:creationId xmlns:a16="http://schemas.microsoft.com/office/drawing/2014/main" id="{2B503EEB-0967-3A17-7B58-EEDC396D7424}"/>
                  </a:ext>
                </a:extLst>
              </p:cNvPr>
              <p:cNvSpPr/>
              <p:nvPr/>
            </p:nvSpPr>
            <p:spPr bwMode="auto">
              <a:xfrm>
                <a:off x="2425520" y="4751153"/>
                <a:ext cx="589345" cy="766189"/>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59" name="Forme libre 8">
                <a:extLst>
                  <a:ext uri="{FF2B5EF4-FFF2-40B4-BE49-F238E27FC236}">
                    <a16:creationId xmlns:a16="http://schemas.microsoft.com/office/drawing/2014/main" id="{3EC9479F-5881-03C2-1E8F-23648247E9FE}"/>
                  </a:ext>
                </a:extLst>
              </p:cNvPr>
              <p:cNvSpPr/>
              <p:nvPr/>
            </p:nvSpPr>
            <p:spPr bwMode="auto">
              <a:xfrm>
                <a:off x="8052816" y="2566416"/>
                <a:ext cx="1072896" cy="847344"/>
              </a:xfrm>
              <a:custGeom>
                <a:avLst/>
                <a:gdLst>
                  <a:gd name="connsiteX0" fmla="*/ 0 w 1072896"/>
                  <a:gd name="connsiteY0" fmla="*/ 6096 h 847344"/>
                  <a:gd name="connsiteX1" fmla="*/ 12192 w 1072896"/>
                  <a:gd name="connsiteY1" fmla="*/ 219456 h 847344"/>
                  <a:gd name="connsiteX2" fmla="*/ 274320 w 1072896"/>
                  <a:gd name="connsiteY2" fmla="*/ 847344 h 847344"/>
                  <a:gd name="connsiteX3" fmla="*/ 1072896 w 1072896"/>
                  <a:gd name="connsiteY3" fmla="*/ 512064 h 847344"/>
                  <a:gd name="connsiteX4" fmla="*/ 829056 w 1072896"/>
                  <a:gd name="connsiteY4" fmla="*/ 0 h 847344"/>
                  <a:gd name="connsiteX5" fmla="*/ 0 w 1072896"/>
                  <a:gd name="connsiteY5" fmla="*/ 6096 h 847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2896" h="847344" extrusionOk="0">
                    <a:moveTo>
                      <a:pt x="0" y="6096"/>
                    </a:moveTo>
                    <a:lnTo>
                      <a:pt x="12192" y="219456"/>
                    </a:lnTo>
                    <a:lnTo>
                      <a:pt x="274320" y="847344"/>
                    </a:lnTo>
                    <a:lnTo>
                      <a:pt x="1072896" y="512064"/>
                    </a:lnTo>
                    <a:lnTo>
                      <a:pt x="829056" y="0"/>
                    </a:lnTo>
                    <a:lnTo>
                      <a:pt x="0" y="6096"/>
                    </a:lnTo>
                    <a:close/>
                  </a:path>
                </a:pathLst>
              </a:cu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60" name="Rectangle 15">
                <a:extLst>
                  <a:ext uri="{FF2B5EF4-FFF2-40B4-BE49-F238E27FC236}">
                    <a16:creationId xmlns:a16="http://schemas.microsoft.com/office/drawing/2014/main" id="{67C1739D-B7CE-6A50-26BF-8947834394BC}"/>
                  </a:ext>
                </a:extLst>
              </p:cNvPr>
              <p:cNvSpPr/>
              <p:nvPr/>
            </p:nvSpPr>
            <p:spPr bwMode="auto">
              <a:xfrm>
                <a:off x="4048126" y="2615566"/>
                <a:ext cx="524732" cy="656680"/>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61" name="Rectangle 15">
                <a:extLst>
                  <a:ext uri="{FF2B5EF4-FFF2-40B4-BE49-F238E27FC236}">
                    <a16:creationId xmlns:a16="http://schemas.microsoft.com/office/drawing/2014/main" id="{7B62255D-068C-B103-8BB8-1A6EE1C83AB0}"/>
                  </a:ext>
                </a:extLst>
              </p:cNvPr>
              <p:cNvSpPr/>
              <p:nvPr/>
            </p:nvSpPr>
            <p:spPr bwMode="auto">
              <a:xfrm>
                <a:off x="3486767" y="2615566"/>
                <a:ext cx="530877" cy="656682"/>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62" name="Rectangle 30">
                <a:extLst>
                  <a:ext uri="{FF2B5EF4-FFF2-40B4-BE49-F238E27FC236}">
                    <a16:creationId xmlns:a16="http://schemas.microsoft.com/office/drawing/2014/main" id="{2487D9E0-565E-BF14-81F6-4FAF4FE29769}"/>
                  </a:ext>
                </a:extLst>
              </p:cNvPr>
              <p:cNvSpPr/>
              <p:nvPr/>
            </p:nvSpPr>
            <p:spPr bwMode="auto">
              <a:xfrm rot="10800000">
                <a:off x="7589056" y="3518005"/>
                <a:ext cx="68624" cy="488139"/>
              </a:xfrm>
              <a:prstGeom prst="rect">
                <a:avLst/>
              </a:prstGeom>
              <a:solidFill>
                <a:srgbClr val="ED7D31">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dirty="0"/>
              </a:p>
            </p:txBody>
          </p:sp>
          <p:sp>
            <p:nvSpPr>
              <p:cNvPr id="63" name="Rectangle 30">
                <a:extLst>
                  <a:ext uri="{FF2B5EF4-FFF2-40B4-BE49-F238E27FC236}">
                    <a16:creationId xmlns:a16="http://schemas.microsoft.com/office/drawing/2014/main" id="{372F677D-9FF7-7CCC-335F-8D81C5547CE1}"/>
                  </a:ext>
                </a:extLst>
              </p:cNvPr>
              <p:cNvSpPr/>
              <p:nvPr/>
            </p:nvSpPr>
            <p:spPr bwMode="auto">
              <a:xfrm rot="10800000">
                <a:off x="2593322" y="4706190"/>
                <a:ext cx="431054" cy="75623"/>
              </a:xfrm>
              <a:prstGeom prst="rect">
                <a:avLst/>
              </a:prstGeom>
              <a:solidFill>
                <a:srgbClr val="ED7D31">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46973953" name="Rectangle 78">
                <a:extLst>
                  <a:ext uri="{FF2B5EF4-FFF2-40B4-BE49-F238E27FC236}">
                    <a16:creationId xmlns:a16="http://schemas.microsoft.com/office/drawing/2014/main" id="{7B4459DC-A006-7C8A-144F-647386A4EC69}"/>
                  </a:ext>
                </a:extLst>
              </p:cNvPr>
              <p:cNvSpPr/>
              <p:nvPr/>
            </p:nvSpPr>
            <p:spPr bwMode="auto">
              <a:xfrm>
                <a:off x="2836539" y="3202708"/>
                <a:ext cx="220827" cy="352019"/>
              </a:xfrm>
              <a:prstGeom prst="rect">
                <a:avLst/>
              </a:prstGeom>
              <a:solidFill>
                <a:schemeClr val="accent4">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46973954" name="Rectangle 79">
                <a:extLst>
                  <a:ext uri="{FF2B5EF4-FFF2-40B4-BE49-F238E27FC236}">
                    <a16:creationId xmlns:a16="http://schemas.microsoft.com/office/drawing/2014/main" id="{B2EAE38F-B8ED-288C-871E-BF664794E60E}"/>
                  </a:ext>
                </a:extLst>
              </p:cNvPr>
              <p:cNvSpPr/>
              <p:nvPr/>
            </p:nvSpPr>
            <p:spPr bwMode="auto">
              <a:xfrm>
                <a:off x="3111198" y="2812778"/>
                <a:ext cx="375570" cy="741950"/>
              </a:xfrm>
              <a:prstGeom prst="rect">
                <a:avLst/>
              </a:prstGeom>
              <a:solidFill>
                <a:srgbClr val="7030A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46973955" name="Rectangle 80">
                <a:extLst>
                  <a:ext uri="{FF2B5EF4-FFF2-40B4-BE49-F238E27FC236}">
                    <a16:creationId xmlns:a16="http://schemas.microsoft.com/office/drawing/2014/main" id="{8A1972B5-FAFD-2A0E-B3DD-7CE19257AAD9}"/>
                  </a:ext>
                </a:extLst>
              </p:cNvPr>
              <p:cNvSpPr/>
              <p:nvPr/>
            </p:nvSpPr>
            <p:spPr bwMode="auto">
              <a:xfrm>
                <a:off x="7647521" y="2749064"/>
                <a:ext cx="375570" cy="740600"/>
              </a:xfrm>
              <a:prstGeom prst="rect">
                <a:avLst/>
              </a:prstGeom>
              <a:solidFill>
                <a:srgbClr val="7030A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46973956" name="Rectangle 81">
                <a:extLst>
                  <a:ext uri="{FF2B5EF4-FFF2-40B4-BE49-F238E27FC236}">
                    <a16:creationId xmlns:a16="http://schemas.microsoft.com/office/drawing/2014/main" id="{DF49FC1E-7694-C304-3D28-C68E528B80BC}"/>
                  </a:ext>
                </a:extLst>
              </p:cNvPr>
              <p:cNvSpPr/>
              <p:nvPr/>
            </p:nvSpPr>
            <p:spPr bwMode="auto">
              <a:xfrm>
                <a:off x="5838883" y="3986624"/>
                <a:ext cx="255604" cy="230833"/>
              </a:xfrm>
              <a:prstGeom prst="rect">
                <a:avLst/>
              </a:prstGeom>
              <a:solidFill>
                <a:schemeClr val="accent4">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46973957" name="Rectangle 15">
                <a:extLst>
                  <a:ext uri="{FF2B5EF4-FFF2-40B4-BE49-F238E27FC236}">
                    <a16:creationId xmlns:a16="http://schemas.microsoft.com/office/drawing/2014/main" id="{725B3A4E-FBE6-5322-B5F8-3638DA8A271F}"/>
                  </a:ext>
                </a:extLst>
              </p:cNvPr>
              <p:cNvSpPr/>
              <p:nvPr/>
            </p:nvSpPr>
            <p:spPr bwMode="auto">
              <a:xfrm>
                <a:off x="1937144" y="2677851"/>
                <a:ext cx="937487" cy="1399634"/>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46973973" name="Rectangle 15">
                <a:extLst>
                  <a:ext uri="{FF2B5EF4-FFF2-40B4-BE49-F238E27FC236}">
                    <a16:creationId xmlns:a16="http://schemas.microsoft.com/office/drawing/2014/main" id="{2B7D170B-D53A-FD2A-64B0-240BBCEB8798}"/>
                  </a:ext>
                </a:extLst>
              </p:cNvPr>
              <p:cNvSpPr/>
              <p:nvPr/>
            </p:nvSpPr>
            <p:spPr bwMode="auto">
              <a:xfrm>
                <a:off x="5984440" y="4648565"/>
                <a:ext cx="603807" cy="872045"/>
              </a:xfrm>
              <a:prstGeom prst="rect">
                <a:avLst/>
              </a:prstGeom>
              <a:solidFill>
                <a:schemeClr val="accent6">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sp>
          <p:nvSpPr>
            <p:cNvPr id="29" name="Rectangle 76">
              <a:extLst>
                <a:ext uri="{FF2B5EF4-FFF2-40B4-BE49-F238E27FC236}">
                  <a16:creationId xmlns:a16="http://schemas.microsoft.com/office/drawing/2014/main" id="{5A04FEBB-E2C9-69AC-ABD8-03E962BFA75E}"/>
                </a:ext>
              </a:extLst>
            </p:cNvPr>
            <p:cNvSpPr/>
            <p:nvPr/>
          </p:nvSpPr>
          <p:spPr bwMode="auto">
            <a:xfrm rot="20105693" flipV="1">
              <a:off x="8483127" y="2927128"/>
              <a:ext cx="407233" cy="45719"/>
            </a:xfrm>
            <a:prstGeom prst="rect">
              <a:avLst/>
            </a:prstGeom>
            <a:solidFill>
              <a:srgbClr val="FF000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1" name="Rectangle 76">
              <a:extLst>
                <a:ext uri="{FF2B5EF4-FFF2-40B4-BE49-F238E27FC236}">
                  <a16:creationId xmlns:a16="http://schemas.microsoft.com/office/drawing/2014/main" id="{FEA86E27-AC80-6B3F-8662-FD4441B3CEFC}"/>
                </a:ext>
              </a:extLst>
            </p:cNvPr>
            <p:cNvSpPr/>
            <p:nvPr/>
          </p:nvSpPr>
          <p:spPr bwMode="auto">
            <a:xfrm rot="16200000" flipV="1">
              <a:off x="6208475" y="4749948"/>
              <a:ext cx="872023" cy="64765"/>
            </a:xfrm>
            <a:prstGeom prst="rect">
              <a:avLst/>
            </a:prstGeom>
            <a:solidFill>
              <a:srgbClr val="FF000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32" name="Rectangle 76">
              <a:extLst>
                <a:ext uri="{FF2B5EF4-FFF2-40B4-BE49-F238E27FC236}">
                  <a16:creationId xmlns:a16="http://schemas.microsoft.com/office/drawing/2014/main" id="{5FF0480D-FF06-3BCB-1237-A90E25F03E25}"/>
                </a:ext>
              </a:extLst>
            </p:cNvPr>
            <p:cNvSpPr/>
            <p:nvPr/>
          </p:nvSpPr>
          <p:spPr bwMode="auto">
            <a:xfrm rot="16200000" flipV="1">
              <a:off x="2604066" y="4808328"/>
              <a:ext cx="872023" cy="64765"/>
            </a:xfrm>
            <a:prstGeom prst="rect">
              <a:avLst/>
            </a:prstGeom>
            <a:solidFill>
              <a:srgbClr val="FF0000">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grpSp>
      <p:sp>
        <p:nvSpPr>
          <p:cNvPr id="246973975" name="Rectangle 29">
            <a:extLst>
              <a:ext uri="{FF2B5EF4-FFF2-40B4-BE49-F238E27FC236}">
                <a16:creationId xmlns:a16="http://schemas.microsoft.com/office/drawing/2014/main" id="{B6494434-6F7E-938E-AFC2-2268DB488842}"/>
              </a:ext>
            </a:extLst>
          </p:cNvPr>
          <p:cNvSpPr/>
          <p:nvPr/>
        </p:nvSpPr>
        <p:spPr bwMode="auto">
          <a:xfrm>
            <a:off x="8550899" y="504620"/>
            <a:ext cx="1611085" cy="883409"/>
          </a:xfrm>
          <a:custGeom>
            <a:avLst/>
            <a:gdLst>
              <a:gd name="connsiteX0" fmla="*/ 0 w 5949109"/>
              <a:gd name="connsiteY0" fmla="*/ 0 h 3013243"/>
              <a:gd name="connsiteX1" fmla="*/ 5949109 w 5949109"/>
              <a:gd name="connsiteY1" fmla="*/ 0 h 3013243"/>
              <a:gd name="connsiteX2" fmla="*/ 5949109 w 5949109"/>
              <a:gd name="connsiteY2" fmla="*/ 3013243 h 3013243"/>
              <a:gd name="connsiteX3" fmla="*/ 0 w 5949109"/>
              <a:gd name="connsiteY3" fmla="*/ 3013243 h 3013243"/>
              <a:gd name="connsiteX4" fmla="*/ 0 w 5949109"/>
              <a:gd name="connsiteY4" fmla="*/ 0 h 3013243"/>
              <a:gd name="connsiteX0" fmla="*/ 0 w 5949109"/>
              <a:gd name="connsiteY0" fmla="*/ 0 h 3013243"/>
              <a:gd name="connsiteX1" fmla="*/ 2901109 w 5949109"/>
              <a:gd name="connsiteY1" fmla="*/ 254000 h 3013243"/>
              <a:gd name="connsiteX2" fmla="*/ 5949109 w 5949109"/>
              <a:gd name="connsiteY2" fmla="*/ 3013243 h 3013243"/>
              <a:gd name="connsiteX3" fmla="*/ 0 w 5949109"/>
              <a:gd name="connsiteY3" fmla="*/ 3013243 h 3013243"/>
              <a:gd name="connsiteX4" fmla="*/ 0 w 5949109"/>
              <a:gd name="connsiteY4" fmla="*/ 0 h 3013243"/>
              <a:gd name="connsiteX0" fmla="*/ 0 w 5949109"/>
              <a:gd name="connsiteY0" fmla="*/ 0 h 3013243"/>
              <a:gd name="connsiteX1" fmla="*/ 4597829 w 5949109"/>
              <a:gd name="connsiteY1" fmla="*/ 20320 h 3013243"/>
              <a:gd name="connsiteX2" fmla="*/ 5949109 w 5949109"/>
              <a:gd name="connsiteY2" fmla="*/ 3013243 h 3013243"/>
              <a:gd name="connsiteX3" fmla="*/ 0 w 5949109"/>
              <a:gd name="connsiteY3" fmla="*/ 3013243 h 3013243"/>
              <a:gd name="connsiteX4" fmla="*/ 0 w 5949109"/>
              <a:gd name="connsiteY4" fmla="*/ 0 h 3013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9109" h="3013243" extrusionOk="0">
                <a:moveTo>
                  <a:pt x="0" y="0"/>
                </a:moveTo>
                <a:lnTo>
                  <a:pt x="4597829" y="20320"/>
                </a:lnTo>
                <a:lnTo>
                  <a:pt x="5949109" y="3013243"/>
                </a:lnTo>
                <a:lnTo>
                  <a:pt x="0" y="3013243"/>
                </a:lnTo>
                <a:lnTo>
                  <a:pt x="0" y="0"/>
                </a:lnTo>
                <a:close/>
              </a:path>
            </a:pathLst>
          </a:custGeom>
          <a:noFill/>
          <a:ln w="28575">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46973977" name="Forme libre : forme 246973976">
            <a:extLst>
              <a:ext uri="{FF2B5EF4-FFF2-40B4-BE49-F238E27FC236}">
                <a16:creationId xmlns:a16="http://schemas.microsoft.com/office/drawing/2014/main" id="{4295E14D-F8CA-9EC3-9B91-2839A4483C37}"/>
              </a:ext>
            </a:extLst>
          </p:cNvPr>
          <p:cNvSpPr/>
          <p:nvPr/>
        </p:nvSpPr>
        <p:spPr>
          <a:xfrm>
            <a:off x="5503804" y="5027940"/>
            <a:ext cx="273282" cy="798786"/>
          </a:xfrm>
          <a:custGeom>
            <a:avLst/>
            <a:gdLst>
              <a:gd name="connsiteX0" fmla="*/ 220730 w 273282"/>
              <a:gd name="connsiteY0" fmla="*/ 0 h 798786"/>
              <a:gd name="connsiteX1" fmla="*/ 13 w 273282"/>
              <a:gd name="connsiteY1" fmla="*/ 252248 h 798786"/>
              <a:gd name="connsiteX2" fmla="*/ 210220 w 273282"/>
              <a:gd name="connsiteY2" fmla="*/ 462455 h 798786"/>
              <a:gd name="connsiteX3" fmla="*/ 273282 w 273282"/>
              <a:gd name="connsiteY3" fmla="*/ 798786 h 798786"/>
            </a:gdLst>
            <a:ahLst/>
            <a:cxnLst>
              <a:cxn ang="0">
                <a:pos x="connsiteX0" y="connsiteY0"/>
              </a:cxn>
              <a:cxn ang="0">
                <a:pos x="connsiteX1" y="connsiteY1"/>
              </a:cxn>
              <a:cxn ang="0">
                <a:pos x="connsiteX2" y="connsiteY2"/>
              </a:cxn>
              <a:cxn ang="0">
                <a:pos x="connsiteX3" y="connsiteY3"/>
              </a:cxn>
            </a:cxnLst>
            <a:rect l="l" t="t" r="r" b="b"/>
            <a:pathLst>
              <a:path w="273282" h="798786">
                <a:moveTo>
                  <a:pt x="220730" y="0"/>
                </a:moveTo>
                <a:cubicBezTo>
                  <a:pt x="111247" y="87586"/>
                  <a:pt x="1765" y="175172"/>
                  <a:pt x="13" y="252248"/>
                </a:cubicBezTo>
                <a:cubicBezTo>
                  <a:pt x="-1739" y="329324"/>
                  <a:pt x="164675" y="371365"/>
                  <a:pt x="210220" y="462455"/>
                </a:cubicBezTo>
                <a:cubicBezTo>
                  <a:pt x="255765" y="553545"/>
                  <a:pt x="264523" y="676165"/>
                  <a:pt x="273282" y="798786"/>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6973978" name="Forme libre : forme 246973977">
            <a:extLst>
              <a:ext uri="{FF2B5EF4-FFF2-40B4-BE49-F238E27FC236}">
                <a16:creationId xmlns:a16="http://schemas.microsoft.com/office/drawing/2014/main" id="{56F235A6-2B57-23B9-5F38-B84BBDCE82D1}"/>
              </a:ext>
            </a:extLst>
          </p:cNvPr>
          <p:cNvSpPr/>
          <p:nvPr/>
        </p:nvSpPr>
        <p:spPr>
          <a:xfrm>
            <a:off x="1807779" y="3347895"/>
            <a:ext cx="1439918" cy="929024"/>
          </a:xfrm>
          <a:custGeom>
            <a:avLst/>
            <a:gdLst>
              <a:gd name="connsiteX0" fmla="*/ 1439918 w 1439918"/>
              <a:gd name="connsiteY0" fmla="*/ 840828 h 929024"/>
              <a:gd name="connsiteX1" fmla="*/ 1030014 w 1439918"/>
              <a:gd name="connsiteY1" fmla="*/ 830317 h 929024"/>
              <a:gd name="connsiteX2" fmla="*/ 84083 w 1439918"/>
              <a:gd name="connsiteY2" fmla="*/ 903890 h 929024"/>
              <a:gd name="connsiteX3" fmla="*/ 231228 w 1439918"/>
              <a:gd name="connsiteY3" fmla="*/ 336331 h 929024"/>
              <a:gd name="connsiteX4" fmla="*/ 0 w 1439918"/>
              <a:gd name="connsiteY4" fmla="*/ 0 h 929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918" h="929024">
                <a:moveTo>
                  <a:pt x="1439918" y="840828"/>
                </a:moveTo>
                <a:cubicBezTo>
                  <a:pt x="1347952" y="830317"/>
                  <a:pt x="1255986" y="819807"/>
                  <a:pt x="1030014" y="830317"/>
                </a:cubicBezTo>
                <a:cubicBezTo>
                  <a:pt x="804042" y="840827"/>
                  <a:pt x="217214" y="986221"/>
                  <a:pt x="84083" y="903890"/>
                </a:cubicBezTo>
                <a:cubicBezTo>
                  <a:pt x="-49048" y="821559"/>
                  <a:pt x="245242" y="486979"/>
                  <a:pt x="231228" y="336331"/>
                </a:cubicBezTo>
                <a:cubicBezTo>
                  <a:pt x="217214" y="185683"/>
                  <a:pt x="108607" y="92841"/>
                  <a:pt x="0" y="0"/>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6973979" name="Forme libre : forme 246973978">
            <a:extLst>
              <a:ext uri="{FF2B5EF4-FFF2-40B4-BE49-F238E27FC236}">
                <a16:creationId xmlns:a16="http://schemas.microsoft.com/office/drawing/2014/main" id="{8CB7F8AF-6511-6FFD-A605-FAF6043225CC}"/>
              </a:ext>
            </a:extLst>
          </p:cNvPr>
          <p:cNvSpPr/>
          <p:nvPr/>
        </p:nvSpPr>
        <p:spPr>
          <a:xfrm>
            <a:off x="2575034" y="4240451"/>
            <a:ext cx="1366345" cy="1626547"/>
          </a:xfrm>
          <a:custGeom>
            <a:avLst/>
            <a:gdLst>
              <a:gd name="connsiteX0" fmla="*/ 1366345 w 1366345"/>
              <a:gd name="connsiteY0" fmla="*/ 9232 h 1626547"/>
              <a:gd name="connsiteX1" fmla="*/ 924911 w 1366345"/>
              <a:gd name="connsiteY1" fmla="*/ 208928 h 1626547"/>
              <a:gd name="connsiteX2" fmla="*/ 777766 w 1366345"/>
              <a:gd name="connsiteY2" fmla="*/ 1417618 h 1626547"/>
              <a:gd name="connsiteX3" fmla="*/ 0 w 1366345"/>
              <a:gd name="connsiteY3" fmla="*/ 1617315 h 1626547"/>
            </a:gdLst>
            <a:ahLst/>
            <a:cxnLst>
              <a:cxn ang="0">
                <a:pos x="connsiteX0" y="connsiteY0"/>
              </a:cxn>
              <a:cxn ang="0">
                <a:pos x="connsiteX1" y="connsiteY1"/>
              </a:cxn>
              <a:cxn ang="0">
                <a:pos x="connsiteX2" y="connsiteY2"/>
              </a:cxn>
              <a:cxn ang="0">
                <a:pos x="connsiteX3" y="connsiteY3"/>
              </a:cxn>
            </a:cxnLst>
            <a:rect l="l" t="t" r="r" b="b"/>
            <a:pathLst>
              <a:path w="1366345" h="1626547">
                <a:moveTo>
                  <a:pt x="1366345" y="9232"/>
                </a:moveTo>
                <a:cubicBezTo>
                  <a:pt x="1194676" y="-8286"/>
                  <a:pt x="1023007" y="-25803"/>
                  <a:pt x="924911" y="208928"/>
                </a:cubicBezTo>
                <a:cubicBezTo>
                  <a:pt x="826815" y="443659"/>
                  <a:pt x="931918" y="1182887"/>
                  <a:pt x="777766" y="1417618"/>
                </a:cubicBezTo>
                <a:cubicBezTo>
                  <a:pt x="623614" y="1652349"/>
                  <a:pt x="311807" y="1634832"/>
                  <a:pt x="0" y="1617315"/>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6973980" name="Forme libre : forme 246973979">
            <a:extLst>
              <a:ext uri="{FF2B5EF4-FFF2-40B4-BE49-F238E27FC236}">
                <a16:creationId xmlns:a16="http://schemas.microsoft.com/office/drawing/2014/main" id="{447A5EF1-A7C4-57B1-5E5F-6F099CE99726}"/>
              </a:ext>
            </a:extLst>
          </p:cNvPr>
          <p:cNvSpPr/>
          <p:nvPr/>
        </p:nvSpPr>
        <p:spPr bwMode="auto">
          <a:xfrm rot="9739192">
            <a:off x="4003870" y="1883179"/>
            <a:ext cx="878829" cy="1051157"/>
          </a:xfrm>
          <a:custGeom>
            <a:avLst/>
            <a:gdLst>
              <a:gd name="connsiteX0" fmla="*/ 1285875 w 1285875"/>
              <a:gd name="connsiteY0" fmla="*/ 0 h 1185460"/>
              <a:gd name="connsiteX1" fmla="*/ 800100 w 1285875"/>
              <a:gd name="connsiteY1" fmla="*/ 476250 h 1185460"/>
              <a:gd name="connsiteX2" fmla="*/ 781050 w 1285875"/>
              <a:gd name="connsiteY2" fmla="*/ 1133475 h 1185460"/>
              <a:gd name="connsiteX3" fmla="*/ 0 w 1285875"/>
              <a:gd name="connsiteY3" fmla="*/ 1143000 h 1185460"/>
            </a:gdLst>
            <a:ahLst/>
            <a:cxnLst>
              <a:cxn ang="0">
                <a:pos x="connsiteX0" y="connsiteY0"/>
              </a:cxn>
              <a:cxn ang="0">
                <a:pos x="connsiteX1" y="connsiteY1"/>
              </a:cxn>
              <a:cxn ang="0">
                <a:pos x="connsiteX2" y="connsiteY2"/>
              </a:cxn>
              <a:cxn ang="0">
                <a:pos x="connsiteX3" y="connsiteY3"/>
              </a:cxn>
            </a:cxnLst>
            <a:rect l="l" t="t" r="r" b="b"/>
            <a:pathLst>
              <a:path w="1285875" h="1185460">
                <a:moveTo>
                  <a:pt x="1285875" y="0"/>
                </a:moveTo>
                <a:cubicBezTo>
                  <a:pt x="1085056" y="143669"/>
                  <a:pt x="884237" y="287338"/>
                  <a:pt x="800100" y="476250"/>
                </a:cubicBezTo>
                <a:cubicBezTo>
                  <a:pt x="715963" y="665162"/>
                  <a:pt x="914400" y="1022350"/>
                  <a:pt x="781050" y="1133475"/>
                </a:cubicBezTo>
                <a:cubicBezTo>
                  <a:pt x="647700" y="1244600"/>
                  <a:pt x="0" y="1143000"/>
                  <a:pt x="0" y="1143000"/>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6973981" name="Forme libre : forme 246973980">
            <a:extLst>
              <a:ext uri="{FF2B5EF4-FFF2-40B4-BE49-F238E27FC236}">
                <a16:creationId xmlns:a16="http://schemas.microsoft.com/office/drawing/2014/main" id="{0F7F7A41-4573-F453-95C6-8056FC1A686B}"/>
              </a:ext>
            </a:extLst>
          </p:cNvPr>
          <p:cNvSpPr/>
          <p:nvPr/>
        </p:nvSpPr>
        <p:spPr>
          <a:xfrm>
            <a:off x="6076981" y="2632792"/>
            <a:ext cx="2853619" cy="746163"/>
          </a:xfrm>
          <a:custGeom>
            <a:avLst/>
            <a:gdLst>
              <a:gd name="connsiteX0" fmla="*/ 0 w 2397760"/>
              <a:gd name="connsiteY0" fmla="*/ 577710 h 746163"/>
              <a:gd name="connsiteX1" fmla="*/ 548640 w 2397760"/>
              <a:gd name="connsiteY1" fmla="*/ 719950 h 746163"/>
              <a:gd name="connsiteX2" fmla="*/ 1564640 w 2397760"/>
              <a:gd name="connsiteY2" fmla="*/ 110350 h 746163"/>
              <a:gd name="connsiteX3" fmla="*/ 2042160 w 2397760"/>
              <a:gd name="connsiteY3" fmla="*/ 8750 h 746163"/>
              <a:gd name="connsiteX4" fmla="*/ 2397760 w 2397760"/>
              <a:gd name="connsiteY4" fmla="*/ 222110 h 746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7760" h="746163">
                <a:moveTo>
                  <a:pt x="0" y="577710"/>
                </a:moveTo>
                <a:cubicBezTo>
                  <a:pt x="143933" y="687776"/>
                  <a:pt x="287867" y="797843"/>
                  <a:pt x="548640" y="719950"/>
                </a:cubicBezTo>
                <a:cubicBezTo>
                  <a:pt x="809413" y="642057"/>
                  <a:pt x="1315720" y="228883"/>
                  <a:pt x="1564640" y="110350"/>
                </a:cubicBezTo>
                <a:cubicBezTo>
                  <a:pt x="1813560" y="-8183"/>
                  <a:pt x="1903307" y="-9877"/>
                  <a:pt x="2042160" y="8750"/>
                </a:cubicBezTo>
                <a:cubicBezTo>
                  <a:pt x="2181013" y="27377"/>
                  <a:pt x="2289386" y="124743"/>
                  <a:pt x="2397760" y="222110"/>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6973982" name="Forme libre : forme 246973981">
            <a:extLst>
              <a:ext uri="{FF2B5EF4-FFF2-40B4-BE49-F238E27FC236}">
                <a16:creationId xmlns:a16="http://schemas.microsoft.com/office/drawing/2014/main" id="{CDB99B64-D258-82AF-7773-D0B15560B84D}"/>
              </a:ext>
            </a:extLst>
          </p:cNvPr>
          <p:cNvSpPr/>
          <p:nvPr/>
        </p:nvSpPr>
        <p:spPr>
          <a:xfrm>
            <a:off x="5873188" y="3749102"/>
            <a:ext cx="2783840" cy="2164080"/>
          </a:xfrm>
          <a:custGeom>
            <a:avLst/>
            <a:gdLst>
              <a:gd name="connsiteX0" fmla="*/ 0 w 2783840"/>
              <a:gd name="connsiteY0" fmla="*/ 0 h 2164080"/>
              <a:gd name="connsiteX1" fmla="*/ 284480 w 2783840"/>
              <a:gd name="connsiteY1" fmla="*/ 548640 h 2164080"/>
              <a:gd name="connsiteX2" fmla="*/ 822960 w 2783840"/>
              <a:gd name="connsiteY2" fmla="*/ 772160 h 2164080"/>
              <a:gd name="connsiteX3" fmla="*/ 924560 w 2783840"/>
              <a:gd name="connsiteY3" fmla="*/ 1737360 h 2164080"/>
              <a:gd name="connsiteX4" fmla="*/ 2783840 w 2783840"/>
              <a:gd name="connsiteY4" fmla="*/ 2164080 h 2164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3840" h="2164080">
                <a:moveTo>
                  <a:pt x="0" y="0"/>
                </a:moveTo>
                <a:cubicBezTo>
                  <a:pt x="73660" y="209973"/>
                  <a:pt x="147320" y="419947"/>
                  <a:pt x="284480" y="548640"/>
                </a:cubicBezTo>
                <a:cubicBezTo>
                  <a:pt x="421640" y="677333"/>
                  <a:pt x="716280" y="574040"/>
                  <a:pt x="822960" y="772160"/>
                </a:cubicBezTo>
                <a:cubicBezTo>
                  <a:pt x="929640" y="970280"/>
                  <a:pt x="597747" y="1505373"/>
                  <a:pt x="924560" y="1737360"/>
                </a:cubicBezTo>
                <a:cubicBezTo>
                  <a:pt x="1251373" y="1969347"/>
                  <a:pt x="2017606" y="2066713"/>
                  <a:pt x="2783840" y="2164080"/>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6A03DD49-06F4-A9F2-FB54-38C49CA9AD33}"/>
              </a:ext>
            </a:extLst>
          </p:cNvPr>
          <p:cNvPicPr>
            <a:picLocks noChangeAspect="1"/>
          </p:cNvPicPr>
          <p:nvPr/>
        </p:nvPicPr>
        <p:blipFill>
          <a:blip r:embed="rId15" cstate="print">
            <a:extLst>
              <a:ext uri="{28A0092B-C50C-407E-A947-70E740481C1C}">
                <a14:useLocalDpi xmlns:a14="http://schemas.microsoft.com/office/drawing/2010/main" val="0"/>
              </a:ext>
            </a:extLst>
          </a:blip>
          <a:srcRect t="22900"/>
          <a:stretch>
            <a:fillRect/>
          </a:stretch>
        </p:blipFill>
        <p:spPr bwMode="auto">
          <a:xfrm>
            <a:off x="8930601" y="2122120"/>
            <a:ext cx="1558011" cy="800821"/>
          </a:xfrm>
          <a:prstGeom prst="rect">
            <a:avLst/>
          </a:prstGeom>
        </p:spPr>
      </p:pic>
      <p:pic>
        <p:nvPicPr>
          <p:cNvPr id="9" name="Image 8">
            <a:extLst>
              <a:ext uri="{FF2B5EF4-FFF2-40B4-BE49-F238E27FC236}">
                <a16:creationId xmlns:a16="http://schemas.microsoft.com/office/drawing/2014/main" id="{042A5291-2CFD-92D1-004F-6EC253602623}"/>
              </a:ext>
            </a:extLst>
          </p:cNvPr>
          <p:cNvPicPr>
            <a:picLocks noChangeAspect="1"/>
          </p:cNvPicPr>
          <p:nvPr/>
        </p:nvPicPr>
        <p:blipFill>
          <a:blip r:embed="rId16" cstate="print">
            <a:extLst>
              <a:ext uri="{28A0092B-C50C-407E-A947-70E740481C1C}">
                <a14:useLocalDpi xmlns:a14="http://schemas.microsoft.com/office/drawing/2010/main" val="0"/>
              </a:ext>
            </a:extLst>
          </a:blip>
          <a:srcRect l="17742" r="26121"/>
          <a:stretch>
            <a:fillRect/>
          </a:stretch>
        </p:blipFill>
        <p:spPr>
          <a:xfrm>
            <a:off x="1346711" y="5661274"/>
            <a:ext cx="1263311" cy="1265847"/>
          </a:xfrm>
          <a:prstGeom prst="rect">
            <a:avLst/>
          </a:prstGeom>
        </p:spPr>
      </p:pic>
      <p:sp>
        <p:nvSpPr>
          <p:cNvPr id="7" name="Forme libre : forme 6">
            <a:extLst>
              <a:ext uri="{FF2B5EF4-FFF2-40B4-BE49-F238E27FC236}">
                <a16:creationId xmlns:a16="http://schemas.microsoft.com/office/drawing/2014/main" id="{38B6EAB3-8C9B-FDA4-0E70-3E82DC4F8DB6}"/>
              </a:ext>
            </a:extLst>
          </p:cNvPr>
          <p:cNvSpPr/>
          <p:nvPr/>
        </p:nvSpPr>
        <p:spPr bwMode="auto">
          <a:xfrm rot="9739192">
            <a:off x="6479208" y="1772512"/>
            <a:ext cx="878829" cy="1622526"/>
          </a:xfrm>
          <a:custGeom>
            <a:avLst/>
            <a:gdLst>
              <a:gd name="connsiteX0" fmla="*/ 1285875 w 1285875"/>
              <a:gd name="connsiteY0" fmla="*/ 0 h 1185460"/>
              <a:gd name="connsiteX1" fmla="*/ 800100 w 1285875"/>
              <a:gd name="connsiteY1" fmla="*/ 476250 h 1185460"/>
              <a:gd name="connsiteX2" fmla="*/ 781050 w 1285875"/>
              <a:gd name="connsiteY2" fmla="*/ 1133475 h 1185460"/>
              <a:gd name="connsiteX3" fmla="*/ 0 w 1285875"/>
              <a:gd name="connsiteY3" fmla="*/ 1143000 h 1185460"/>
            </a:gdLst>
            <a:ahLst/>
            <a:cxnLst>
              <a:cxn ang="0">
                <a:pos x="connsiteX0" y="connsiteY0"/>
              </a:cxn>
              <a:cxn ang="0">
                <a:pos x="connsiteX1" y="connsiteY1"/>
              </a:cxn>
              <a:cxn ang="0">
                <a:pos x="connsiteX2" y="connsiteY2"/>
              </a:cxn>
              <a:cxn ang="0">
                <a:pos x="connsiteX3" y="connsiteY3"/>
              </a:cxn>
            </a:cxnLst>
            <a:rect l="l" t="t" r="r" b="b"/>
            <a:pathLst>
              <a:path w="1285875" h="1185460">
                <a:moveTo>
                  <a:pt x="1285875" y="0"/>
                </a:moveTo>
                <a:cubicBezTo>
                  <a:pt x="1085056" y="143669"/>
                  <a:pt x="884237" y="287338"/>
                  <a:pt x="800100" y="476250"/>
                </a:cubicBezTo>
                <a:cubicBezTo>
                  <a:pt x="715963" y="665162"/>
                  <a:pt x="914400" y="1022350"/>
                  <a:pt x="781050" y="1133475"/>
                </a:cubicBezTo>
                <a:cubicBezTo>
                  <a:pt x="647700" y="1244600"/>
                  <a:pt x="0" y="1143000"/>
                  <a:pt x="0" y="1143000"/>
                </a:cubicBezTo>
              </a:path>
            </a:pathLst>
          </a:custGeom>
          <a:noFill/>
          <a:ln>
            <a:solidFill>
              <a:schemeClr val="tx1"/>
            </a:solidFill>
            <a:headEnd type="triangl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extLst>
              <a:ext uri="{FF2B5EF4-FFF2-40B4-BE49-F238E27FC236}">
                <a16:creationId xmlns:a16="http://schemas.microsoft.com/office/drawing/2014/main" id="{137F7002-6F62-4F9D-13EE-61F18D1DB0D2}"/>
              </a:ext>
            </a:extLst>
          </p:cNvPr>
          <p:cNvSpPr txBox="1"/>
          <p:nvPr/>
        </p:nvSpPr>
        <p:spPr bwMode="auto">
          <a:xfrm>
            <a:off x="6461324" y="1445887"/>
            <a:ext cx="1547687" cy="261610"/>
          </a:xfrm>
          <a:prstGeom prst="rect">
            <a:avLst/>
          </a:prstGeom>
          <a:noFill/>
        </p:spPr>
        <p:txBody>
          <a:bodyPr wrap="square" rtlCol="0">
            <a:spAutoFit/>
          </a:bodyPr>
          <a:lstStyle/>
          <a:p>
            <a:r>
              <a:rPr lang="fr-FR" sz="1100" dirty="0">
                <a:latin typeface="Abel" panose="02000506030000020004" pitchFamily="2" charset="0"/>
              </a:rPr>
              <a:t>Sol dalle textile existant</a:t>
            </a:r>
          </a:p>
        </p:txBody>
      </p:sp>
    </p:spTree>
    <p:extLst>
      <p:ext uri="{BB962C8B-B14F-4D97-AF65-F5344CB8AC3E}">
        <p14:creationId xmlns:p14="http://schemas.microsoft.com/office/powerpoint/2010/main" val="31901004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TotalTime>
  <Words>1118</Words>
  <Application>Microsoft Office PowerPoint</Application>
  <PresentationFormat>Personnalisé</PresentationFormat>
  <Paragraphs>166</Paragraphs>
  <Slides>20</Slides>
  <Notes>16</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20</vt:i4>
      </vt:variant>
    </vt:vector>
  </HeadingPairs>
  <TitlesOfParts>
    <vt:vector size="26" baseType="lpstr">
      <vt:lpstr>Abel</vt:lpstr>
      <vt:lpstr>Arial</vt:lpstr>
      <vt:lpstr>Brush Script MT</vt:lpstr>
      <vt:lpstr>Calibri</vt:lpstr>
      <vt:lpstr>Gotham Bold</vt:lpstr>
      <vt:lpstr>Office Theme</vt:lpstr>
      <vt:lpstr>Concepts décoratifs par espaces de la CPAM DU RHONE</vt:lpstr>
      <vt:lpstr> PLATEAUX DE TRAVAIL Pack ambiance</vt:lpstr>
      <vt:lpstr>Présentation PowerPoint</vt:lpstr>
      <vt:lpstr>UNE HISTOIRE COMMUNE</vt:lpstr>
      <vt:lpstr>Présentation PowerPoint</vt:lpstr>
      <vt:lpstr>Présentation PowerPoint</vt:lpstr>
      <vt:lpstr>Présentation PowerPoint</vt:lpstr>
      <vt:lpstr> 3.1 - PACK 1</vt:lpstr>
      <vt:lpstr>Présentation PowerPoint</vt:lpstr>
      <vt:lpstr>Présentation PowerPoint</vt:lpstr>
      <vt:lpstr>Présentation PowerPoint</vt:lpstr>
      <vt:lpstr>  3.2 - PACK 2</vt:lpstr>
      <vt:lpstr>Présentation PowerPoint</vt:lpstr>
      <vt:lpstr>Présentation PowerPoint</vt:lpstr>
      <vt:lpstr>Présentation PowerPoint</vt:lpstr>
      <vt:lpstr>  3.3 - PACK 3</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Anjan</dc:creator>
  <cp:lastModifiedBy>laethik design</cp:lastModifiedBy>
  <cp:revision>1979</cp:revision>
  <cp:lastPrinted>2025-09-30T16:20:00Z</cp:lastPrinted>
  <dcterms:created xsi:type="dcterms:W3CDTF">2018-10-26T07:19:27Z</dcterms:created>
  <dcterms:modified xsi:type="dcterms:W3CDTF">2025-10-07T14:06:30Z</dcterms:modified>
</cp:coreProperties>
</file>