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56" r:id="rId5"/>
    <p:sldId id="257" r:id="rId6"/>
    <p:sldId id="258" r:id="rId7"/>
  </p:sldIdLst>
  <p:sldSz cx="9144000" cy="6858000" type="screen4x3"/>
  <p:notesSz cx="6865938" cy="954087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05" userDrawn="1">
          <p15:clr>
            <a:srgbClr val="A4A3A4"/>
          </p15:clr>
        </p15:guide>
        <p15:guide id="2" pos="216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542" autoAdjust="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2352" y="77"/>
      </p:cViewPr>
      <p:guideLst>
        <p:guide orient="horz" pos="3005"/>
        <p:guide pos="21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5988" cy="47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8348" y="0"/>
            <a:ext cx="2975988" cy="47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smtClean="0"/>
            </a:lvl1pPr>
          </a:lstStyle>
          <a:p>
            <a:pPr>
              <a:defRPr/>
            </a:pPr>
            <a:fld id="{8C92066E-1D98-4567-A8B3-0F5D457D3443}" type="datetimeFigureOut">
              <a:rPr lang="fr-FR"/>
              <a:pPr>
                <a:defRPr/>
              </a:pPr>
              <a:t>06/08/2025</a:t>
            </a:fld>
            <a:endParaRPr lang="fr-FR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061772"/>
            <a:ext cx="2975988" cy="4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8348" y="9061772"/>
            <a:ext cx="2975988" cy="4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smtClean="0"/>
            </a:lvl1pPr>
          </a:lstStyle>
          <a:p>
            <a:pPr>
              <a:defRPr/>
            </a:pPr>
            <a:fld id="{6239C6A5-A77D-4363-A268-9A58E726DBE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260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5988" cy="47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8348" y="0"/>
            <a:ext cx="2975988" cy="47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 smtClean="0"/>
            </a:lvl1pPr>
          </a:lstStyle>
          <a:p>
            <a:pPr>
              <a:defRPr/>
            </a:pPr>
            <a:fld id="{1E1CEBFC-4372-4C0A-9847-DE57009D864E}" type="datetimeFigureOut">
              <a:rPr lang="fr-FR"/>
              <a:pPr>
                <a:defRPr/>
              </a:pPr>
              <a:t>06/08/2025</a:t>
            </a:fld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7750" y="715963"/>
            <a:ext cx="4770438" cy="35766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274" y="4531649"/>
            <a:ext cx="5493392" cy="4293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061772"/>
            <a:ext cx="2975988" cy="4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 smtClean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8348" y="9061772"/>
            <a:ext cx="2975988" cy="4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698" tIns="44849" rIns="89698" bIns="4484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 smtClean="0"/>
            </a:lvl1pPr>
          </a:lstStyle>
          <a:p>
            <a:pPr>
              <a:defRPr/>
            </a:pPr>
            <a:fld id="{B9D1E9A2-AF04-4769-939A-D51A3A51850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196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285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9118B-9DE9-E19E-9B4F-566E69555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0D62463-C443-DF17-0B86-BE956D99C1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CAEB429-C3FB-85BE-317E-C7EC3F9AB3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097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8"/>
          <p:cNvSpPr txBox="1">
            <a:spLocks noChangeArrowheads="1"/>
          </p:cNvSpPr>
          <p:nvPr userDrawn="1"/>
        </p:nvSpPr>
        <p:spPr bwMode="auto">
          <a:xfrm>
            <a:off x="15875" y="6473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fr-FR"/>
          </a:p>
        </p:txBody>
      </p:sp>
      <p:sp>
        <p:nvSpPr>
          <p:cNvPr id="9" name="Text Box 20"/>
          <p:cNvSpPr txBox="1">
            <a:spLocks noChangeArrowheads="1"/>
          </p:cNvSpPr>
          <p:nvPr userDrawn="1"/>
        </p:nvSpPr>
        <p:spPr bwMode="auto">
          <a:xfrm>
            <a:off x="0" y="6264867"/>
            <a:ext cx="91440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100" b="0" dirty="0"/>
              <a:t>Centre Hospitalier d’Avignon</a:t>
            </a:r>
          </a:p>
          <a:p>
            <a:pPr algn="ctr">
              <a:defRPr/>
            </a:pPr>
            <a:r>
              <a:rPr lang="fr-FR" sz="1100" b="1" dirty="0"/>
              <a:t>Concours de Maitrise d’Œuvre </a:t>
            </a:r>
          </a:p>
        </p:txBody>
      </p:sp>
      <p:pic>
        <p:nvPicPr>
          <p:cNvPr id="1026" name="Image 2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516" y="276506"/>
            <a:ext cx="793462" cy="43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57806B4F-26D7-1E0E-08CA-8AD41A3E9862}"/>
              </a:ext>
            </a:extLst>
          </p:cNvPr>
          <p:cNvGrpSpPr/>
          <p:nvPr userDrawn="1"/>
        </p:nvGrpSpPr>
        <p:grpSpPr>
          <a:xfrm>
            <a:off x="1457701" y="82759"/>
            <a:ext cx="6228598" cy="677251"/>
            <a:chOff x="1367738" y="82759"/>
            <a:chExt cx="6228598" cy="677251"/>
          </a:xfrm>
        </p:grpSpPr>
        <p:sp>
          <p:nvSpPr>
            <p:cNvPr id="11" name="Rectangle 13"/>
            <p:cNvSpPr>
              <a:spLocks noChangeArrowheads="1"/>
            </p:cNvSpPr>
            <p:nvPr userDrawn="1"/>
          </p:nvSpPr>
          <p:spPr bwMode="auto">
            <a:xfrm>
              <a:off x="1367738" y="404664"/>
              <a:ext cx="6228597" cy="35534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>
                <a:ln w="3175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 userDrawn="1"/>
          </p:nvSpPr>
          <p:spPr bwMode="auto">
            <a:xfrm>
              <a:off x="1367738" y="82759"/>
              <a:ext cx="6228598" cy="35534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>
                <a:ln w="3175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EB5C90FD-5D3D-451E-590C-74837D9E9959}"/>
              </a:ext>
            </a:extLst>
          </p:cNvPr>
          <p:cNvGrpSpPr/>
          <p:nvPr userDrawn="1"/>
        </p:nvGrpSpPr>
        <p:grpSpPr>
          <a:xfrm>
            <a:off x="311150" y="836612"/>
            <a:ext cx="8521700" cy="5328692"/>
            <a:chOff x="311150" y="836612"/>
            <a:chExt cx="8521700" cy="5328692"/>
          </a:xfrm>
        </p:grpSpPr>
        <p:sp>
          <p:nvSpPr>
            <p:cNvPr id="3" name="Rectangle 4"/>
            <p:cNvSpPr>
              <a:spLocks noChangeArrowheads="1"/>
            </p:cNvSpPr>
            <p:nvPr userDrawn="1"/>
          </p:nvSpPr>
          <p:spPr bwMode="auto">
            <a:xfrm>
              <a:off x="311150" y="836612"/>
              <a:ext cx="8521700" cy="53233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368D3F8-41A4-458B-91A9-70AF44BD92B9}"/>
                </a:ext>
              </a:extLst>
            </p:cNvPr>
            <p:cNvSpPr/>
            <p:nvPr userDrawn="1"/>
          </p:nvSpPr>
          <p:spPr>
            <a:xfrm>
              <a:off x="8481441" y="5694139"/>
              <a:ext cx="339031" cy="47116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 dirty="0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175C6F15-C90B-5140-0FA6-A5C52BC63F1C}"/>
              </a:ext>
            </a:extLst>
          </p:cNvPr>
          <p:cNvSpPr txBox="1"/>
          <p:nvPr userDrawn="1"/>
        </p:nvSpPr>
        <p:spPr>
          <a:xfrm>
            <a:off x="7524328" y="6270067"/>
            <a:ext cx="1368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050" dirty="0"/>
              <a:t>Version 00</a:t>
            </a:r>
          </a:p>
        </p:txBody>
      </p:sp>
      <p:sp>
        <p:nvSpPr>
          <p:cNvPr id="20" name="Text Box 12">
            <a:extLst>
              <a:ext uri="{FF2B5EF4-FFF2-40B4-BE49-F238E27FC236}">
                <a16:creationId xmlns:a16="http://schemas.microsoft.com/office/drawing/2014/main" id="{A65D440B-00CA-6E36-71E7-D64CEFF5C8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03648" y="127811"/>
            <a:ext cx="633670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sz="1100" dirty="0"/>
              <a:t>CONS-01.03 Annexe 2 – Fiche de synthèse de 3 projets avec photos de références de l’architecte</a:t>
            </a:r>
          </a:p>
        </p:txBody>
      </p:sp>
      <p:pic>
        <p:nvPicPr>
          <p:cNvPr id="8" name="Picture 2" descr="Notre nouvelle signature pour l'avenir - Centre Hospitalier d'Avignon">
            <a:extLst>
              <a:ext uri="{FF2B5EF4-FFF2-40B4-BE49-F238E27FC236}">
                <a16:creationId xmlns:a16="http://schemas.microsoft.com/office/drawing/2014/main" id="{956A4823-ECA7-AA74-5523-C0BCF93CB6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45" y="215502"/>
            <a:ext cx="1044652" cy="43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4A2ECAC-7F19-4205-BE0F-EA0FAD96018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1835696" y="417558"/>
            <a:ext cx="5286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Nom Architecte ou groupement d’architectes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744118" y="3084928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/>
              <a:t>Images du projet 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CF16725-13B5-4839-869A-FB4629DE19AC}"/>
              </a:ext>
            </a:extLst>
          </p:cNvPr>
          <p:cNvSpPr txBox="1"/>
          <p:nvPr/>
        </p:nvSpPr>
        <p:spPr>
          <a:xfrm>
            <a:off x="8507566" y="30849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4E30BBF-0858-4B06-8D5C-19C2A61F2FB0}"/>
              </a:ext>
            </a:extLst>
          </p:cNvPr>
          <p:cNvSpPr txBox="1"/>
          <p:nvPr/>
        </p:nvSpPr>
        <p:spPr>
          <a:xfrm>
            <a:off x="8507566" y="57959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61C933BC-E571-4C4C-AF3B-BF83CFE5F00D}"/>
              </a:ext>
            </a:extLst>
          </p:cNvPr>
          <p:cNvSpPr txBox="1"/>
          <p:nvPr/>
        </p:nvSpPr>
        <p:spPr>
          <a:xfrm>
            <a:off x="8447175" y="5795972"/>
            <a:ext cx="44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8365B4-35C8-4BA1-85C4-B672A36EE25E}"/>
              </a:ext>
            </a:extLst>
          </p:cNvPr>
          <p:cNvSpPr txBox="1"/>
          <p:nvPr/>
        </p:nvSpPr>
        <p:spPr>
          <a:xfrm>
            <a:off x="8447175" y="3103395"/>
            <a:ext cx="44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9752BE21-D8D3-3D3B-FBF3-B508241366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417558"/>
            <a:ext cx="5286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Nom Architecte ou groupement d’architectes</a:t>
            </a:r>
          </a:p>
        </p:txBody>
      </p:sp>
      <p:sp>
        <p:nvSpPr>
          <p:cNvPr id="2" name="Text Box 10">
            <a:extLst>
              <a:ext uri="{FF2B5EF4-FFF2-40B4-BE49-F238E27FC236}">
                <a16:creationId xmlns:a16="http://schemas.microsoft.com/office/drawing/2014/main" id="{D011DF23-EEE8-C481-E748-E87A35D43D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4118" y="3084928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/>
              <a:t>Images du projet 2</a:t>
            </a:r>
          </a:p>
        </p:txBody>
      </p:sp>
    </p:spTree>
    <p:extLst>
      <p:ext uri="{BB962C8B-B14F-4D97-AF65-F5344CB8AC3E}">
        <p14:creationId xmlns:p14="http://schemas.microsoft.com/office/powerpoint/2010/main" val="215588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A96A3D-6468-68B7-8021-B1914DCAB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>
            <a:extLst>
              <a:ext uri="{FF2B5EF4-FFF2-40B4-BE49-F238E27FC236}">
                <a16:creationId xmlns:a16="http://schemas.microsoft.com/office/drawing/2014/main" id="{8B1274BF-3F65-C484-C447-42E0D4137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4118" y="2964895"/>
            <a:ext cx="16557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r-FR" dirty="0"/>
              <a:t>Images du projet 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01C6B42-3FCF-A30D-62F3-D9861A77B73E}"/>
              </a:ext>
            </a:extLst>
          </p:cNvPr>
          <p:cNvSpPr txBox="1"/>
          <p:nvPr/>
        </p:nvSpPr>
        <p:spPr>
          <a:xfrm>
            <a:off x="8447175" y="5733256"/>
            <a:ext cx="44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C5174E0-3751-AA92-3DA7-117EAAA1242B}"/>
              </a:ext>
            </a:extLst>
          </p:cNvPr>
          <p:cNvSpPr txBox="1"/>
          <p:nvPr/>
        </p:nvSpPr>
        <p:spPr>
          <a:xfrm>
            <a:off x="8447175" y="3103395"/>
            <a:ext cx="445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2" name="Text Box 12">
            <a:extLst>
              <a:ext uri="{FF2B5EF4-FFF2-40B4-BE49-F238E27FC236}">
                <a16:creationId xmlns:a16="http://schemas.microsoft.com/office/drawing/2014/main" id="{79B1BA89-7F9D-0956-C517-ACF88537DE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696" y="417558"/>
            <a:ext cx="52864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FR" b="1" dirty="0"/>
              <a:t>Nom Architecte ou groupement d’architectes</a:t>
            </a:r>
          </a:p>
        </p:txBody>
      </p:sp>
    </p:spTree>
    <p:extLst>
      <p:ext uri="{BB962C8B-B14F-4D97-AF65-F5344CB8AC3E}">
        <p14:creationId xmlns:p14="http://schemas.microsoft.com/office/powerpoint/2010/main" val="3791471181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DocumentLibraryPermissions xmlns="28df7dbc-32b4-4d6d-a0b6-54a4d1c69321" xsi:nil="true"/>
    <MigrationWizIdPermissions xmlns="28df7dbc-32b4-4d6d-a0b6-54a4d1c69321" xsi:nil="true"/>
    <MigrationWizId xmlns="28df7dbc-32b4-4d6d-a0b6-54a4d1c69321" xsi:nil="true"/>
    <MigrationWizIdPermissionLevels xmlns="28df7dbc-32b4-4d6d-a0b6-54a4d1c69321" xsi:nil="true"/>
    <MigrationWizIdVersion xmlns="28df7dbc-32b4-4d6d-a0b6-54a4d1c69321" xsi:nil="true"/>
    <MigrationWizIdSecurityGroups xmlns="28df7dbc-32b4-4d6d-a0b6-54a4d1c69321" xsi:nil="true"/>
    <lcf76f155ced4ddcb4097134ff3c332f xmlns="28df7dbc-32b4-4d6d-a0b6-54a4d1c69321">
      <Terms xmlns="http://schemas.microsoft.com/office/infopath/2007/PartnerControls"/>
    </lcf76f155ced4ddcb4097134ff3c332f>
    <TaxCatchAll xmlns="d913428d-7971-4517-96f3-7585aaa4489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66B9DB23574A4ABF1DF133E6011CFA" ma:contentTypeVersion="17" ma:contentTypeDescription="Crée un document." ma:contentTypeScope="" ma:versionID="5649c2cf15962853d8764c349bf1f152">
  <xsd:schema xmlns:xsd="http://www.w3.org/2001/XMLSchema" xmlns:xs="http://www.w3.org/2001/XMLSchema" xmlns:p="http://schemas.microsoft.com/office/2006/metadata/properties" xmlns:ns2="28df7dbc-32b4-4d6d-a0b6-54a4d1c69321" xmlns:ns3="d913428d-7971-4517-96f3-7585aaa44894" targetNamespace="http://schemas.microsoft.com/office/2006/metadata/properties" ma:root="true" ma:fieldsID="f5f3c2e6597536be0f955ae3d2c2b78e" ns2:_="" ns3:_="">
    <xsd:import namespace="28df7dbc-32b4-4d6d-a0b6-54a4d1c69321"/>
    <xsd:import namespace="d913428d-7971-4517-96f3-7585aaa44894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f7dbc-32b4-4d6d-a0b6-54a4d1c6932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igrationWizIdPermissionLevels" ma:index="14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5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6" nillable="true" ma:displayName="MigrationWizIdSecurityGroups" ma:internalName="MigrationWizIdSecurityGroups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0ccb952e-b2cb-400e-ab7e-0eb1620911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13428d-7971-4517-96f3-7585aaa44894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9d3b919-7093-48da-a3fe-48c718258834}" ma:internalName="TaxCatchAll" ma:showField="CatchAllData" ma:web="d913428d-7971-4517-96f3-7585aaa448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3D6585-5A1D-47F2-B52F-D1A3A38703B6}">
  <ds:schemaRefs>
    <ds:schemaRef ds:uri="http://schemas.microsoft.com/office/2006/metadata/properties"/>
    <ds:schemaRef ds:uri="http://schemas.microsoft.com/office/infopath/2007/PartnerControls"/>
    <ds:schemaRef ds:uri="28df7dbc-32b4-4d6d-a0b6-54a4d1c69321"/>
    <ds:schemaRef ds:uri="d913428d-7971-4517-96f3-7585aaa44894"/>
  </ds:schemaRefs>
</ds:datastoreItem>
</file>

<file path=customXml/itemProps2.xml><?xml version="1.0" encoding="utf-8"?>
<ds:datastoreItem xmlns:ds="http://schemas.openxmlformats.org/officeDocument/2006/customXml" ds:itemID="{086A70B3-DD31-4DA5-9651-55D1C31585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132617-4564-457F-B0CF-5C6EB2F73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df7dbc-32b4-4d6d-a0b6-54a4d1c69321"/>
    <ds:schemaRef ds:uri="d913428d-7971-4517-96f3-7585aaa448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33</Words>
  <Application>Microsoft Office PowerPoint</Application>
  <PresentationFormat>Affichage à l'écran (4:3)</PresentationFormat>
  <Paragraphs>12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6" baseType="lpstr">
      <vt:lpstr>Arial</vt:lpstr>
      <vt:lpstr>Calibri</vt:lpstr>
      <vt:lpstr>Modèle par défaut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vv</dc:creator>
  <cp:lastModifiedBy>Anne-Laure BOURRAT</cp:lastModifiedBy>
  <cp:revision>39</cp:revision>
  <cp:lastPrinted>2016-07-12T10:06:06Z</cp:lastPrinted>
  <dcterms:created xsi:type="dcterms:W3CDTF">2007-06-11T07:21:32Z</dcterms:created>
  <dcterms:modified xsi:type="dcterms:W3CDTF">2025-08-06T15:33:42Z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0x0101006166B9DB23574A4ABF1DF133E6011CFA</vt:lpwstr>
  </property>
</Properties>
</file>