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41" r:id="rId1"/>
    <p:sldMasterId id="2147483749" r:id="rId2"/>
  </p:sldMasterIdLst>
  <p:notesMasterIdLst>
    <p:notesMasterId r:id="rId26"/>
  </p:notesMasterIdLst>
  <p:handoutMasterIdLst>
    <p:handoutMasterId r:id="rId27"/>
  </p:handoutMasterIdLst>
  <p:sldIdLst>
    <p:sldId id="474" r:id="rId3"/>
    <p:sldId id="475" r:id="rId4"/>
    <p:sldId id="511" r:id="rId5"/>
    <p:sldId id="508" r:id="rId6"/>
    <p:sldId id="509" r:id="rId7"/>
    <p:sldId id="510" r:id="rId8"/>
    <p:sldId id="501" r:id="rId9"/>
    <p:sldId id="476" r:id="rId10"/>
    <p:sldId id="482" r:id="rId11"/>
    <p:sldId id="483" r:id="rId12"/>
    <p:sldId id="484" r:id="rId13"/>
    <p:sldId id="485" r:id="rId14"/>
    <p:sldId id="488" r:id="rId15"/>
    <p:sldId id="486" r:id="rId16"/>
    <p:sldId id="491" r:id="rId17"/>
    <p:sldId id="493" r:id="rId18"/>
    <p:sldId id="503" r:id="rId19"/>
    <p:sldId id="506" r:id="rId20"/>
    <p:sldId id="504" r:id="rId21"/>
    <p:sldId id="505" r:id="rId22"/>
    <p:sldId id="502" r:id="rId23"/>
    <p:sldId id="507" r:id="rId24"/>
    <p:sldId id="500" r:id="rId25"/>
  </p:sldIdLst>
  <p:sldSz cx="9144000" cy="5143500" type="screen16x9"/>
  <p:notesSz cx="6669088" cy="9926638"/>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loé DUSSERE" initials="C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F2E8"/>
          </a:solidFill>
        </a:fill>
      </a:tcStyle>
    </a:wholeTbl>
    <a:band2H>
      <a:tcTxStyle/>
      <a:tcStyle>
        <a:tcBdr/>
        <a:fill>
          <a:solidFill>
            <a:srgbClr val="E6F9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CCDD"/>
          </a:solidFill>
        </a:fill>
      </a:tcStyle>
    </a:wholeTbl>
    <a:band2H>
      <a:tcTxStyle/>
      <a:tcStyle>
        <a:tcBdr/>
        <a:fill>
          <a:solidFill>
            <a:srgbClr val="FFE7E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07" autoAdjust="0"/>
    <p:restoredTop sz="88443" autoAdjust="0"/>
  </p:normalViewPr>
  <p:slideViewPr>
    <p:cSldViewPr snapToGrid="0" snapToObjects="1">
      <p:cViewPr varScale="1">
        <p:scale>
          <a:sx n="128" d="100"/>
          <a:sy n="128" d="100"/>
        </p:scale>
        <p:origin x="1256" y="176"/>
      </p:cViewPr>
      <p:guideLst>
        <p:guide orient="horz" pos="1620"/>
        <p:guide pos="2880"/>
      </p:guideLst>
    </p:cSldViewPr>
  </p:slideViewPr>
  <p:outlineViewPr>
    <p:cViewPr>
      <p:scale>
        <a:sx n="33" d="100"/>
        <a:sy n="33" d="100"/>
      </p:scale>
      <p:origin x="48" y="0"/>
    </p:cViewPr>
  </p:outlineViewPr>
  <p:notesTextViewPr>
    <p:cViewPr>
      <p:scale>
        <a:sx n="1" d="1"/>
        <a:sy n="1" d="1"/>
      </p:scale>
      <p:origin x="0" y="0"/>
    </p:cViewPr>
  </p:notesTextViewPr>
  <p:sorterViewPr>
    <p:cViewPr>
      <p:scale>
        <a:sx n="100" d="100"/>
        <a:sy n="100" d="100"/>
      </p:scale>
      <p:origin x="0" y="5367"/>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1"/>
            <a:ext cx="2890665" cy="496412"/>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776866" y="1"/>
            <a:ext cx="2890665" cy="496412"/>
          </a:xfrm>
          <a:prstGeom prst="rect">
            <a:avLst/>
          </a:prstGeom>
        </p:spPr>
        <p:txBody>
          <a:bodyPr vert="horz" lIns="91440" tIns="45720" rIns="91440" bIns="45720" rtlCol="0"/>
          <a:lstStyle>
            <a:lvl1pPr algn="r">
              <a:defRPr sz="1200"/>
            </a:lvl1pPr>
          </a:lstStyle>
          <a:p>
            <a:fld id="{838A2A36-7676-48FA-9AE1-5EB3903E6045}" type="datetimeFigureOut">
              <a:rPr lang="fr-FR" smtClean="0"/>
              <a:t>15/03/2021</a:t>
            </a:fld>
            <a:endParaRPr lang="fr-FR"/>
          </a:p>
        </p:txBody>
      </p:sp>
      <p:sp>
        <p:nvSpPr>
          <p:cNvPr id="4" name="Espace réservé du pied de page 3"/>
          <p:cNvSpPr>
            <a:spLocks noGrp="1"/>
          </p:cNvSpPr>
          <p:nvPr>
            <p:ph type="ftr" sz="quarter" idx="2"/>
          </p:nvPr>
        </p:nvSpPr>
        <p:spPr>
          <a:xfrm>
            <a:off x="0" y="9428630"/>
            <a:ext cx="2890665" cy="496411"/>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776866" y="9428630"/>
            <a:ext cx="2890665" cy="496411"/>
          </a:xfrm>
          <a:prstGeom prst="rect">
            <a:avLst/>
          </a:prstGeom>
        </p:spPr>
        <p:txBody>
          <a:bodyPr vert="horz" lIns="91440" tIns="45720" rIns="91440" bIns="45720" rtlCol="0" anchor="b"/>
          <a:lstStyle>
            <a:lvl1pPr algn="r">
              <a:defRPr sz="1200"/>
            </a:lvl1pPr>
          </a:lstStyle>
          <a:p>
            <a:fld id="{3BF195D5-1722-459D-B95D-B7D9CEED1C70}" type="slidenum">
              <a:rPr lang="fr-FR" smtClean="0"/>
              <a:t>‹N°›</a:t>
            </a:fld>
            <a:endParaRPr lang="fr-FR"/>
          </a:p>
        </p:txBody>
      </p:sp>
    </p:spTree>
    <p:extLst>
      <p:ext uri="{BB962C8B-B14F-4D97-AF65-F5344CB8AC3E}">
        <p14:creationId xmlns:p14="http://schemas.microsoft.com/office/powerpoint/2010/main" val="1568357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8" name="Shape 1258"/>
          <p:cNvSpPr>
            <a:spLocks noGrp="1" noRot="1" noChangeAspect="1"/>
          </p:cNvSpPr>
          <p:nvPr>
            <p:ph type="sldImg"/>
          </p:nvPr>
        </p:nvSpPr>
        <p:spPr>
          <a:xfrm>
            <a:off x="26988" y="744538"/>
            <a:ext cx="6615112" cy="3722687"/>
          </a:xfrm>
          <a:prstGeom prst="rect">
            <a:avLst/>
          </a:prstGeom>
        </p:spPr>
        <p:txBody>
          <a:bodyPr/>
          <a:lstStyle/>
          <a:p>
            <a:endParaRPr/>
          </a:p>
        </p:txBody>
      </p:sp>
      <p:sp>
        <p:nvSpPr>
          <p:cNvPr id="1259" name="Shape 1259"/>
          <p:cNvSpPr>
            <a:spLocks noGrp="1"/>
          </p:cNvSpPr>
          <p:nvPr>
            <p:ph type="body" sz="quarter" idx="1"/>
          </p:nvPr>
        </p:nvSpPr>
        <p:spPr>
          <a:xfrm>
            <a:off x="889213" y="4715154"/>
            <a:ext cx="4890665" cy="4466987"/>
          </a:xfrm>
          <a:prstGeom prst="rect">
            <a:avLst/>
          </a:prstGeom>
        </p:spPr>
        <p:txBody>
          <a:bodyPr/>
          <a:lstStyle/>
          <a:p>
            <a:endParaRPr/>
          </a:p>
        </p:txBody>
      </p:sp>
    </p:spTree>
    <p:extLst>
      <p:ext uri="{BB962C8B-B14F-4D97-AF65-F5344CB8AC3E}">
        <p14:creationId xmlns:p14="http://schemas.microsoft.com/office/powerpoint/2010/main" val="2027867860"/>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15.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15.emf"/></Relationships>
</file>

<file path=ppt/slideLayouts/_rels/slideLayout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jpeg"/><Relationship Id="rId1" Type="http://schemas.openxmlformats.org/officeDocument/2006/relationships/slideMaster" Target="../slideMasters/slideMaster2.xml"/><Relationship Id="rId5" Type="http://schemas.openxmlformats.org/officeDocument/2006/relationships/image" Target="../media/image15.emf"/><Relationship Id="rId4"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8.jpeg"/><Relationship Id="rId1" Type="http://schemas.openxmlformats.org/officeDocument/2006/relationships/slideMaster" Target="../slideMasters/slideMaster2.xml"/><Relationship Id="rId5" Type="http://schemas.openxmlformats.org/officeDocument/2006/relationships/image" Target="../media/image15.emf"/><Relationship Id="rId4" Type="http://schemas.openxmlformats.org/officeDocument/2006/relationships/image" Target="../media/image17.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jpeg"/><Relationship Id="rId1" Type="http://schemas.openxmlformats.org/officeDocument/2006/relationships/slideMaster" Target="../slideMasters/slideMaster2.xml"/><Relationship Id="rId4" Type="http://schemas.openxmlformats.org/officeDocument/2006/relationships/image" Target="../media/image15.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15.emf"/></Relationships>
</file>

<file path=ppt/slideLayouts/_rels/slideLayout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1.jpeg"/><Relationship Id="rId1" Type="http://schemas.openxmlformats.org/officeDocument/2006/relationships/slideMaster" Target="../slideMasters/slideMaster2.xml"/><Relationship Id="rId5" Type="http://schemas.openxmlformats.org/officeDocument/2006/relationships/image" Target="../media/image15.emf"/><Relationship Id="rId4" Type="http://schemas.openxmlformats.org/officeDocument/2006/relationships/image" Target="../media/image17.png"/></Relationships>
</file>

<file path=ppt/slideLayouts/_rels/slideLayout2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2.jpeg"/><Relationship Id="rId1" Type="http://schemas.openxmlformats.org/officeDocument/2006/relationships/slideMaster" Target="../slideMasters/slideMaster2.xml"/><Relationship Id="rId5" Type="http://schemas.openxmlformats.org/officeDocument/2006/relationships/image" Target="../media/image15.emf"/><Relationship Id="rId4" Type="http://schemas.openxmlformats.org/officeDocument/2006/relationships/image" Target="../media/image1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3.jpg"/><Relationship Id="rId1" Type="http://schemas.openxmlformats.org/officeDocument/2006/relationships/slideMaster" Target="../slideMasters/slideMaster2.xml"/><Relationship Id="rId4" Type="http://schemas.openxmlformats.org/officeDocument/2006/relationships/image" Target="../media/image15.em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4.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9.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32.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9.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hiffre clé 1">
    <p:spTree>
      <p:nvGrpSpPr>
        <p:cNvPr id="1" name=""/>
        <p:cNvGrpSpPr/>
        <p:nvPr/>
      </p:nvGrpSpPr>
      <p:grpSpPr>
        <a:xfrm>
          <a:off x="0" y="0"/>
          <a:ext cx="0" cy="0"/>
          <a:chOff x="0" y="0"/>
          <a:chExt cx="0" cy="0"/>
        </a:xfrm>
      </p:grpSpPr>
      <p:sp>
        <p:nvSpPr>
          <p:cNvPr id="7" name="Titre 1"/>
          <p:cNvSpPr>
            <a:spLocks noGrp="1"/>
          </p:cNvSpPr>
          <p:nvPr>
            <p:ph type="title" hasCustomPrompt="1"/>
          </p:nvPr>
        </p:nvSpPr>
        <p:spPr>
          <a:xfrm>
            <a:off x="0" y="2787775"/>
            <a:ext cx="9144000" cy="483590"/>
          </a:xfrm>
        </p:spPr>
        <p:txBody>
          <a:bodyPr/>
          <a:lstStyle>
            <a:lvl1pPr algn="ctr">
              <a:lnSpc>
                <a:spcPts val="2300"/>
              </a:lnSpc>
              <a:defRPr sz="2200">
                <a:solidFill>
                  <a:schemeClr val="tx1"/>
                </a:solidFill>
              </a:defRPr>
            </a:lvl1pPr>
          </a:lstStyle>
          <a:p>
            <a:r>
              <a:rPr lang="fr-FR" dirty="0"/>
              <a:t>Modifiez </a:t>
            </a:r>
            <a:br>
              <a:rPr lang="fr-FR" dirty="0"/>
            </a:br>
            <a:r>
              <a:rPr lang="fr-FR" dirty="0"/>
              <a:t>le style du titre</a:t>
            </a:r>
          </a:p>
        </p:txBody>
      </p:sp>
      <p:sp>
        <p:nvSpPr>
          <p:cNvPr id="8" name="Espace réservé du texte 7"/>
          <p:cNvSpPr>
            <a:spLocks noGrp="1"/>
          </p:cNvSpPr>
          <p:nvPr>
            <p:ph type="body" sz="quarter" idx="10" hasCustomPrompt="1"/>
          </p:nvPr>
        </p:nvSpPr>
        <p:spPr>
          <a:xfrm>
            <a:off x="2987675" y="1635646"/>
            <a:ext cx="3168650" cy="1079550"/>
          </a:xfrm>
        </p:spPr>
        <p:txBody>
          <a:bodyPr/>
          <a:lstStyle>
            <a:lvl1pPr algn="ctr">
              <a:defRPr sz="7000">
                <a:latin typeface="WAT Font Black" pitchFamily="50" charset="0"/>
              </a:defRPr>
            </a:lvl1pPr>
          </a:lstStyle>
          <a:p>
            <a:pPr lvl="0"/>
            <a:r>
              <a:rPr lang="fr-FR" dirty="0"/>
              <a:t>N°X</a:t>
            </a:r>
          </a:p>
        </p:txBody>
      </p:sp>
      <p:sp>
        <p:nvSpPr>
          <p:cNvPr id="9" name="AutoShape 3"/>
          <p:cNvSpPr>
            <a:spLocks noChangeAspect="1" noChangeArrowheads="1" noTextEdit="1"/>
          </p:cNvSpPr>
          <p:nvPr userDrawn="1"/>
        </p:nvSpPr>
        <p:spPr bwMode="auto">
          <a:xfrm>
            <a:off x="4140200" y="915990"/>
            <a:ext cx="6858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0" name="Freeform 5"/>
          <p:cNvSpPr>
            <a:spLocks/>
          </p:cNvSpPr>
          <p:nvPr userDrawn="1"/>
        </p:nvSpPr>
        <p:spPr bwMode="auto">
          <a:xfrm rot="5400000">
            <a:off x="4443386" y="1069409"/>
            <a:ext cx="257226" cy="336053"/>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rgbClr val="12DE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1" name="Freeform 5"/>
          <p:cNvSpPr>
            <a:spLocks/>
          </p:cNvSpPr>
          <p:nvPr userDrawn="1"/>
        </p:nvSpPr>
        <p:spPr bwMode="auto">
          <a:xfrm rot="16200000">
            <a:off x="4443388" y="3599519"/>
            <a:ext cx="257226" cy="336053"/>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rgbClr val="12DE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Tree>
    <p:extLst>
      <p:ext uri="{BB962C8B-B14F-4D97-AF65-F5344CB8AC3E}">
        <p14:creationId xmlns:p14="http://schemas.microsoft.com/office/powerpoint/2010/main" val="18479356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uverture noire 4">
    <p:spTree>
      <p:nvGrpSpPr>
        <p:cNvPr id="1" name=""/>
        <p:cNvGrpSpPr/>
        <p:nvPr/>
      </p:nvGrpSpPr>
      <p:grpSpPr>
        <a:xfrm>
          <a:off x="0" y="0"/>
          <a:ext cx="0" cy="0"/>
          <a:chOff x="0" y="0"/>
          <a:chExt cx="0" cy="0"/>
        </a:xfrm>
      </p:grpSpPr>
      <p:pic>
        <p:nvPicPr>
          <p:cNvPr id="11" name="Imag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524"/>
            <a:ext cx="9144000" cy="5145024"/>
          </a:xfrm>
          <a:prstGeom prst="rect">
            <a:avLst/>
          </a:prstGeom>
        </p:spPr>
      </p:pic>
      <p:sp>
        <p:nvSpPr>
          <p:cNvPr id="9" name="Rectangle 8"/>
          <p:cNvSpPr/>
          <p:nvPr userDrawn="1"/>
        </p:nvSpPr>
        <p:spPr>
          <a:xfrm>
            <a:off x="-1" y="4"/>
            <a:ext cx="6342703" cy="5149399"/>
          </a:xfrm>
          <a:custGeom>
            <a:avLst/>
            <a:gdLst>
              <a:gd name="connsiteX0" fmla="*/ 0 w 6372200"/>
              <a:gd name="connsiteY0" fmla="*/ 0 h 5143500"/>
              <a:gd name="connsiteX1" fmla="*/ 6372200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148024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342703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42703"/>
              <a:gd name="connsiteY0" fmla="*/ 0 h 5143500"/>
              <a:gd name="connsiteX1" fmla="*/ 6342703 w 6342703"/>
              <a:gd name="connsiteY1" fmla="*/ 0 h 5143500"/>
              <a:gd name="connsiteX2" fmla="*/ 4171740 w 6342703"/>
              <a:gd name="connsiteY2" fmla="*/ 5137600 h 5143500"/>
              <a:gd name="connsiteX3" fmla="*/ 0 w 6342703"/>
              <a:gd name="connsiteY3" fmla="*/ 5143500 h 5143500"/>
              <a:gd name="connsiteX4" fmla="*/ 0 w 6342703"/>
              <a:gd name="connsiteY4" fmla="*/ 0 h 5143500"/>
              <a:gd name="connsiteX0" fmla="*/ 0 w 6342703"/>
              <a:gd name="connsiteY0" fmla="*/ 0 h 5143500"/>
              <a:gd name="connsiteX1" fmla="*/ 6342703 w 6342703"/>
              <a:gd name="connsiteY1" fmla="*/ 0 h 5143500"/>
              <a:gd name="connsiteX2" fmla="*/ 3923967 w 6342703"/>
              <a:gd name="connsiteY2" fmla="*/ 5143500 h 5143500"/>
              <a:gd name="connsiteX3" fmla="*/ 0 w 6342703"/>
              <a:gd name="connsiteY3" fmla="*/ 5143500 h 5143500"/>
              <a:gd name="connsiteX4" fmla="*/ 0 w 6342703"/>
              <a:gd name="connsiteY4" fmla="*/ 0 h 5143500"/>
              <a:gd name="connsiteX0" fmla="*/ 0 w 6342703"/>
              <a:gd name="connsiteY0" fmla="*/ 0 h 5149399"/>
              <a:gd name="connsiteX1" fmla="*/ 6342703 w 6342703"/>
              <a:gd name="connsiteY1" fmla="*/ 0 h 5149399"/>
              <a:gd name="connsiteX2" fmla="*/ 3982961 w 6342703"/>
              <a:gd name="connsiteY2" fmla="*/ 5149399 h 5149399"/>
              <a:gd name="connsiteX3" fmla="*/ 0 w 6342703"/>
              <a:gd name="connsiteY3" fmla="*/ 5143500 h 5149399"/>
              <a:gd name="connsiteX4" fmla="*/ 0 w 6342703"/>
              <a:gd name="connsiteY4" fmla="*/ 0 h 5149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03" h="5149399">
                <a:moveTo>
                  <a:pt x="0" y="0"/>
                </a:moveTo>
                <a:lnTo>
                  <a:pt x="6342703" y="0"/>
                </a:lnTo>
                <a:lnTo>
                  <a:pt x="3982961" y="5149399"/>
                </a:lnTo>
                <a:lnTo>
                  <a:pt x="0" y="5143500"/>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8" name="Parallélogramme 7"/>
          <p:cNvSpPr/>
          <p:nvPr userDrawn="1"/>
        </p:nvSpPr>
        <p:spPr>
          <a:xfrm>
            <a:off x="2843808" y="2997900"/>
            <a:ext cx="2520280" cy="2151500"/>
          </a:xfrm>
          <a:custGeom>
            <a:avLst/>
            <a:gdLst>
              <a:gd name="connsiteX0" fmla="*/ 0 w 2520280"/>
              <a:gd name="connsiteY0" fmla="*/ 2139702 h 2139702"/>
              <a:gd name="connsiteX1" fmla="*/ 534926 w 2520280"/>
              <a:gd name="connsiteY1" fmla="*/ 0 h 2139702"/>
              <a:gd name="connsiteX2" fmla="*/ 2520280 w 2520280"/>
              <a:gd name="connsiteY2" fmla="*/ 0 h 2139702"/>
              <a:gd name="connsiteX3" fmla="*/ 1985355 w 2520280"/>
              <a:gd name="connsiteY3" fmla="*/ 2139702 h 2139702"/>
              <a:gd name="connsiteX4" fmla="*/ 0 w 2520280"/>
              <a:gd name="connsiteY4" fmla="*/ 2139702 h 2139702"/>
              <a:gd name="connsiteX0" fmla="*/ 0 w 2520280"/>
              <a:gd name="connsiteY0" fmla="*/ 2139702 h 2139702"/>
              <a:gd name="connsiteX1" fmla="*/ 534926 w 2520280"/>
              <a:gd name="connsiteY1" fmla="*/ 0 h 2139702"/>
              <a:gd name="connsiteX2" fmla="*/ 2520280 w 2520280"/>
              <a:gd name="connsiteY2" fmla="*/ 0 h 2139702"/>
              <a:gd name="connsiteX3" fmla="*/ 1413118 w 2520280"/>
              <a:gd name="connsiteY3" fmla="*/ 2133803 h 2139702"/>
              <a:gd name="connsiteX4" fmla="*/ 0 w 2520280"/>
              <a:gd name="connsiteY4" fmla="*/ 2139702 h 2139702"/>
              <a:gd name="connsiteX0" fmla="*/ 0 w 2520280"/>
              <a:gd name="connsiteY0" fmla="*/ 2139702 h 2145602"/>
              <a:gd name="connsiteX1" fmla="*/ 534926 w 2520280"/>
              <a:gd name="connsiteY1" fmla="*/ 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39702 h 2145602"/>
              <a:gd name="connsiteX1" fmla="*/ 1113062 w 2520280"/>
              <a:gd name="connsiteY1" fmla="*/ 153383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51500 h 2157400"/>
              <a:gd name="connsiteX1" fmla="*/ 989176 w 2520280"/>
              <a:gd name="connsiteY1" fmla="*/ 0 h 2157400"/>
              <a:gd name="connsiteX2" fmla="*/ 2520280 w 2520280"/>
              <a:gd name="connsiteY2" fmla="*/ 11798 h 2157400"/>
              <a:gd name="connsiteX3" fmla="*/ 1525206 w 2520280"/>
              <a:gd name="connsiteY3" fmla="*/ 2157400 h 2157400"/>
              <a:gd name="connsiteX4" fmla="*/ 0 w 2520280"/>
              <a:gd name="connsiteY4" fmla="*/ 2151500 h 2157400"/>
              <a:gd name="connsiteX0" fmla="*/ 0 w 2520280"/>
              <a:gd name="connsiteY0" fmla="*/ 2139702 h 2145602"/>
              <a:gd name="connsiteX1" fmla="*/ 989176 w 2520280"/>
              <a:gd name="connsiteY1" fmla="*/ 1180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45600 h 2151500"/>
              <a:gd name="connsiteX1" fmla="*/ 1000975 w 2520280"/>
              <a:gd name="connsiteY1" fmla="*/ 0 h 2151500"/>
              <a:gd name="connsiteX2" fmla="*/ 2520280 w 2520280"/>
              <a:gd name="connsiteY2" fmla="*/ 5898 h 2151500"/>
              <a:gd name="connsiteX3" fmla="*/ 1525206 w 2520280"/>
              <a:gd name="connsiteY3" fmla="*/ 2151500 h 2151500"/>
              <a:gd name="connsiteX4" fmla="*/ 0 w 2520280"/>
              <a:gd name="connsiteY4" fmla="*/ 2145600 h 215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280" h="2151500">
                <a:moveTo>
                  <a:pt x="0" y="2145600"/>
                </a:moveTo>
                <a:lnTo>
                  <a:pt x="1000975" y="0"/>
                </a:lnTo>
                <a:lnTo>
                  <a:pt x="2520280" y="5898"/>
                </a:lnTo>
                <a:lnTo>
                  <a:pt x="1525206" y="2151500"/>
                </a:lnTo>
                <a:lnTo>
                  <a:pt x="0" y="2145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2" name="Titre 1"/>
          <p:cNvSpPr>
            <a:spLocks noGrp="1"/>
          </p:cNvSpPr>
          <p:nvPr>
            <p:ph type="ctrTitle"/>
          </p:nvPr>
        </p:nvSpPr>
        <p:spPr>
          <a:xfrm>
            <a:off x="288000" y="648000"/>
            <a:ext cx="5508136" cy="1851742"/>
          </a:xfrm>
        </p:spPr>
        <p:txBody>
          <a:bodyPr/>
          <a:lstStyle>
            <a:lvl1pPr>
              <a:lnSpc>
                <a:spcPts val="3400"/>
              </a:lnSpc>
              <a:defRPr sz="3300">
                <a:solidFill>
                  <a:schemeClr val="accent1"/>
                </a:solidFill>
              </a:defRPr>
            </a:lvl1pPr>
          </a:lstStyle>
          <a:p>
            <a:r>
              <a:rPr lang="fr-FR" dirty="0"/>
              <a:t>Modifiez le style du titre</a:t>
            </a:r>
          </a:p>
        </p:txBody>
      </p:sp>
      <p:grpSp>
        <p:nvGrpSpPr>
          <p:cNvPr id="12" name="Groupe 11"/>
          <p:cNvGrpSpPr>
            <a:grpSpLocks noChangeAspect="1"/>
          </p:cNvGrpSpPr>
          <p:nvPr userDrawn="1"/>
        </p:nvGrpSpPr>
        <p:grpSpPr>
          <a:xfrm>
            <a:off x="283956" y="4443960"/>
            <a:ext cx="759652" cy="412750"/>
            <a:chOff x="1670050" y="996950"/>
            <a:chExt cx="5805488" cy="3154363"/>
          </a:xfrm>
          <a:solidFill>
            <a:schemeClr val="bg1"/>
          </a:solidFill>
        </p:grpSpPr>
        <p:sp>
          <p:nvSpPr>
            <p:cNvPr id="13" name="Freeform 5"/>
            <p:cNvSpPr>
              <a:spLocks/>
            </p:cNvSpPr>
            <p:nvPr userDrawn="1"/>
          </p:nvSpPr>
          <p:spPr bwMode="auto">
            <a:xfrm>
              <a:off x="5688013" y="996950"/>
              <a:ext cx="1787525" cy="2500313"/>
            </a:xfrm>
            <a:custGeom>
              <a:avLst/>
              <a:gdLst>
                <a:gd name="T0" fmla="*/ 0 w 2250"/>
                <a:gd name="T1" fmla="*/ 0 h 3151"/>
                <a:gd name="T2" fmla="*/ 261 w 2250"/>
                <a:gd name="T3" fmla="*/ 631 h 3151"/>
                <a:gd name="T4" fmla="*/ 625 w 2250"/>
                <a:gd name="T5" fmla="*/ 631 h 3151"/>
                <a:gd name="T6" fmla="*/ 625 w 2250"/>
                <a:gd name="T7" fmla="*/ 1505 h 3151"/>
                <a:gd name="T8" fmla="*/ 1306 w 2250"/>
                <a:gd name="T9" fmla="*/ 3151 h 3151"/>
                <a:gd name="T10" fmla="*/ 1306 w 2250"/>
                <a:gd name="T11" fmla="*/ 3151 h 3151"/>
                <a:gd name="T12" fmla="*/ 1306 w 2250"/>
                <a:gd name="T13" fmla="*/ 631 h 3151"/>
                <a:gd name="T14" fmla="*/ 2250 w 2250"/>
                <a:gd name="T15" fmla="*/ 631 h 3151"/>
                <a:gd name="T16" fmla="*/ 2250 w 2250"/>
                <a:gd name="T17" fmla="*/ 0 h 3151"/>
                <a:gd name="T18" fmla="*/ 0 w 2250"/>
                <a:gd name="T19" fmla="*/ 0 h 3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0" h="3151">
                  <a:moveTo>
                    <a:pt x="0" y="0"/>
                  </a:moveTo>
                  <a:lnTo>
                    <a:pt x="261" y="631"/>
                  </a:lnTo>
                  <a:lnTo>
                    <a:pt x="625" y="631"/>
                  </a:lnTo>
                  <a:lnTo>
                    <a:pt x="625" y="1505"/>
                  </a:lnTo>
                  <a:lnTo>
                    <a:pt x="1306" y="3151"/>
                  </a:lnTo>
                  <a:lnTo>
                    <a:pt x="1306" y="3151"/>
                  </a:lnTo>
                  <a:lnTo>
                    <a:pt x="1306" y="631"/>
                  </a:lnTo>
                  <a:lnTo>
                    <a:pt x="2250" y="631"/>
                  </a:lnTo>
                  <a:lnTo>
                    <a:pt x="225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4" name="Freeform 6"/>
            <p:cNvSpPr>
              <a:spLocks/>
            </p:cNvSpPr>
            <p:nvPr userDrawn="1"/>
          </p:nvSpPr>
          <p:spPr bwMode="auto">
            <a:xfrm>
              <a:off x="1670050" y="998538"/>
              <a:ext cx="2513013" cy="2498725"/>
            </a:xfrm>
            <a:custGeom>
              <a:avLst/>
              <a:gdLst>
                <a:gd name="T0" fmla="*/ 0 w 3165"/>
                <a:gd name="T1" fmla="*/ 0 h 3149"/>
                <a:gd name="T2" fmla="*/ 734 w 3165"/>
                <a:gd name="T3" fmla="*/ 0 h 3149"/>
                <a:gd name="T4" fmla="*/ 1381 w 3165"/>
                <a:gd name="T5" fmla="*/ 2116 h 3149"/>
                <a:gd name="T6" fmla="*/ 2079 w 3165"/>
                <a:gd name="T7" fmla="*/ 0 h 3149"/>
                <a:gd name="T8" fmla="*/ 2667 w 3165"/>
                <a:gd name="T9" fmla="*/ 0 h 3149"/>
                <a:gd name="T10" fmla="*/ 3165 w 3165"/>
                <a:gd name="T11" fmla="*/ 1484 h 3149"/>
                <a:gd name="T12" fmla="*/ 2800 w 3165"/>
                <a:gd name="T13" fmla="*/ 2367 h 3149"/>
                <a:gd name="T14" fmla="*/ 2364 w 3165"/>
                <a:gd name="T15" fmla="*/ 1107 h 3149"/>
                <a:gd name="T16" fmla="*/ 1660 w 3165"/>
                <a:gd name="T17" fmla="*/ 3149 h 3149"/>
                <a:gd name="T18" fmla="*/ 1068 w 3165"/>
                <a:gd name="T19" fmla="*/ 3149 h 3149"/>
                <a:gd name="T20" fmla="*/ 0 w 3165"/>
                <a:gd name="T21" fmla="*/ 0 h 3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5" h="3149">
                  <a:moveTo>
                    <a:pt x="0" y="0"/>
                  </a:moveTo>
                  <a:lnTo>
                    <a:pt x="734" y="0"/>
                  </a:lnTo>
                  <a:lnTo>
                    <a:pt x="1381" y="2116"/>
                  </a:lnTo>
                  <a:lnTo>
                    <a:pt x="2079" y="0"/>
                  </a:lnTo>
                  <a:lnTo>
                    <a:pt x="2667" y="0"/>
                  </a:lnTo>
                  <a:lnTo>
                    <a:pt x="3165" y="1484"/>
                  </a:lnTo>
                  <a:lnTo>
                    <a:pt x="2800" y="2367"/>
                  </a:lnTo>
                  <a:lnTo>
                    <a:pt x="2364" y="1107"/>
                  </a:lnTo>
                  <a:lnTo>
                    <a:pt x="1660" y="3149"/>
                  </a:lnTo>
                  <a:lnTo>
                    <a:pt x="1068" y="3149"/>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7"/>
            <p:cNvSpPr>
              <a:spLocks/>
            </p:cNvSpPr>
            <p:nvPr userDrawn="1"/>
          </p:nvSpPr>
          <p:spPr bwMode="auto">
            <a:xfrm>
              <a:off x="4140200" y="1000125"/>
              <a:ext cx="1847850" cy="2497138"/>
            </a:xfrm>
            <a:custGeom>
              <a:avLst/>
              <a:gdLst>
                <a:gd name="T0" fmla="*/ 1312 w 2328"/>
                <a:gd name="T1" fmla="*/ 0 h 3147"/>
                <a:gd name="T2" fmla="*/ 1637 w 2328"/>
                <a:gd name="T3" fmla="*/ 782 h 3147"/>
                <a:gd name="T4" fmla="*/ 1199 w 2328"/>
                <a:gd name="T5" fmla="*/ 1844 h 3147"/>
                <a:gd name="T6" fmla="*/ 2078 w 2328"/>
                <a:gd name="T7" fmla="*/ 1848 h 3147"/>
                <a:gd name="T8" fmla="*/ 2328 w 2328"/>
                <a:gd name="T9" fmla="*/ 2450 h 3147"/>
                <a:gd name="T10" fmla="*/ 955 w 2328"/>
                <a:gd name="T11" fmla="*/ 2448 h 3147"/>
                <a:gd name="T12" fmla="*/ 671 w 2328"/>
                <a:gd name="T13" fmla="*/ 3147 h 3147"/>
                <a:gd name="T14" fmla="*/ 0 w 2328"/>
                <a:gd name="T15" fmla="*/ 3145 h 3147"/>
                <a:gd name="T16" fmla="*/ 1312 w 2328"/>
                <a:gd name="T17" fmla="*/ 0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8" h="3147">
                  <a:moveTo>
                    <a:pt x="1312" y="0"/>
                  </a:moveTo>
                  <a:lnTo>
                    <a:pt x="1637" y="782"/>
                  </a:lnTo>
                  <a:lnTo>
                    <a:pt x="1199" y="1844"/>
                  </a:lnTo>
                  <a:lnTo>
                    <a:pt x="2078" y="1848"/>
                  </a:lnTo>
                  <a:lnTo>
                    <a:pt x="2328" y="2450"/>
                  </a:lnTo>
                  <a:lnTo>
                    <a:pt x="955" y="2448"/>
                  </a:lnTo>
                  <a:lnTo>
                    <a:pt x="671" y="3147"/>
                  </a:lnTo>
                  <a:lnTo>
                    <a:pt x="0" y="3145"/>
                  </a:lnTo>
                  <a:lnTo>
                    <a:pt x="13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8"/>
            <p:cNvSpPr>
              <a:spLocks/>
            </p:cNvSpPr>
            <p:nvPr userDrawn="1"/>
          </p:nvSpPr>
          <p:spPr bwMode="auto">
            <a:xfrm>
              <a:off x="2132013" y="3843338"/>
              <a:ext cx="433388" cy="300038"/>
            </a:xfrm>
            <a:custGeom>
              <a:avLst/>
              <a:gdLst>
                <a:gd name="T0" fmla="*/ 414 w 545"/>
                <a:gd name="T1" fmla="*/ 377 h 377"/>
                <a:gd name="T2" fmla="*/ 375 w 545"/>
                <a:gd name="T3" fmla="*/ 377 h 377"/>
                <a:gd name="T4" fmla="*/ 318 w 545"/>
                <a:gd name="T5" fmla="*/ 216 h 377"/>
                <a:gd name="T6" fmla="*/ 274 w 545"/>
                <a:gd name="T7" fmla="*/ 74 h 377"/>
                <a:gd name="T8" fmla="*/ 228 w 545"/>
                <a:gd name="T9" fmla="*/ 216 h 377"/>
                <a:gd name="T10" fmla="*/ 172 w 545"/>
                <a:gd name="T11" fmla="*/ 377 h 377"/>
                <a:gd name="T12" fmla="*/ 133 w 545"/>
                <a:gd name="T13" fmla="*/ 377 h 377"/>
                <a:gd name="T14" fmla="*/ 0 w 545"/>
                <a:gd name="T15" fmla="*/ 0 h 377"/>
                <a:gd name="T16" fmla="*/ 43 w 545"/>
                <a:gd name="T17" fmla="*/ 0 h 377"/>
                <a:gd name="T18" fmla="*/ 152 w 545"/>
                <a:gd name="T19" fmla="*/ 325 h 377"/>
                <a:gd name="T20" fmla="*/ 261 w 545"/>
                <a:gd name="T21" fmla="*/ 0 h 377"/>
                <a:gd name="T22" fmla="*/ 285 w 545"/>
                <a:gd name="T23" fmla="*/ 0 h 377"/>
                <a:gd name="T24" fmla="*/ 394 w 545"/>
                <a:gd name="T25" fmla="*/ 325 h 377"/>
                <a:gd name="T26" fmla="*/ 505 w 545"/>
                <a:gd name="T27" fmla="*/ 0 h 377"/>
                <a:gd name="T28" fmla="*/ 545 w 545"/>
                <a:gd name="T29" fmla="*/ 0 h 377"/>
                <a:gd name="T30" fmla="*/ 414 w 545"/>
                <a:gd name="T31"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5" h="377">
                  <a:moveTo>
                    <a:pt x="414" y="377"/>
                  </a:moveTo>
                  <a:lnTo>
                    <a:pt x="375" y="377"/>
                  </a:lnTo>
                  <a:lnTo>
                    <a:pt x="318" y="216"/>
                  </a:lnTo>
                  <a:lnTo>
                    <a:pt x="274" y="74"/>
                  </a:lnTo>
                  <a:lnTo>
                    <a:pt x="228" y="216"/>
                  </a:lnTo>
                  <a:lnTo>
                    <a:pt x="172" y="377"/>
                  </a:lnTo>
                  <a:lnTo>
                    <a:pt x="133" y="377"/>
                  </a:lnTo>
                  <a:lnTo>
                    <a:pt x="0" y="0"/>
                  </a:lnTo>
                  <a:lnTo>
                    <a:pt x="43" y="0"/>
                  </a:lnTo>
                  <a:lnTo>
                    <a:pt x="152" y="325"/>
                  </a:lnTo>
                  <a:lnTo>
                    <a:pt x="261" y="0"/>
                  </a:lnTo>
                  <a:lnTo>
                    <a:pt x="285" y="0"/>
                  </a:lnTo>
                  <a:lnTo>
                    <a:pt x="394" y="325"/>
                  </a:lnTo>
                  <a:lnTo>
                    <a:pt x="505" y="0"/>
                  </a:lnTo>
                  <a:lnTo>
                    <a:pt x="545" y="0"/>
                  </a:lnTo>
                  <a:lnTo>
                    <a:pt x="414"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Freeform 9"/>
            <p:cNvSpPr>
              <a:spLocks/>
            </p:cNvSpPr>
            <p:nvPr userDrawn="1"/>
          </p:nvSpPr>
          <p:spPr bwMode="auto">
            <a:xfrm>
              <a:off x="2684463" y="3843338"/>
              <a:ext cx="212725" cy="300038"/>
            </a:xfrm>
            <a:custGeom>
              <a:avLst/>
              <a:gdLst>
                <a:gd name="T0" fmla="*/ 270 w 270"/>
                <a:gd name="T1" fmla="*/ 377 h 377"/>
                <a:gd name="T2" fmla="*/ 0 w 270"/>
                <a:gd name="T3" fmla="*/ 377 h 377"/>
                <a:gd name="T4" fmla="*/ 0 w 270"/>
                <a:gd name="T5" fmla="*/ 0 h 377"/>
                <a:gd name="T6" fmla="*/ 264 w 270"/>
                <a:gd name="T7" fmla="*/ 0 h 377"/>
                <a:gd name="T8" fmla="*/ 264 w 270"/>
                <a:gd name="T9" fmla="*/ 35 h 377"/>
                <a:gd name="T10" fmla="*/ 37 w 270"/>
                <a:gd name="T11" fmla="*/ 35 h 377"/>
                <a:gd name="T12" fmla="*/ 37 w 270"/>
                <a:gd name="T13" fmla="*/ 170 h 377"/>
                <a:gd name="T14" fmla="*/ 255 w 270"/>
                <a:gd name="T15" fmla="*/ 170 h 377"/>
                <a:gd name="T16" fmla="*/ 255 w 270"/>
                <a:gd name="T17" fmla="*/ 205 h 377"/>
                <a:gd name="T18" fmla="*/ 37 w 270"/>
                <a:gd name="T19" fmla="*/ 205 h 377"/>
                <a:gd name="T20" fmla="*/ 37 w 270"/>
                <a:gd name="T21" fmla="*/ 342 h 377"/>
                <a:gd name="T22" fmla="*/ 270 w 270"/>
                <a:gd name="T23" fmla="*/ 342 h 377"/>
                <a:gd name="T24" fmla="*/ 270 w 270"/>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377">
                  <a:moveTo>
                    <a:pt x="270" y="377"/>
                  </a:moveTo>
                  <a:lnTo>
                    <a:pt x="0" y="377"/>
                  </a:lnTo>
                  <a:lnTo>
                    <a:pt x="0" y="0"/>
                  </a:lnTo>
                  <a:lnTo>
                    <a:pt x="264" y="0"/>
                  </a:lnTo>
                  <a:lnTo>
                    <a:pt x="264" y="35"/>
                  </a:lnTo>
                  <a:lnTo>
                    <a:pt x="37" y="35"/>
                  </a:lnTo>
                  <a:lnTo>
                    <a:pt x="37" y="170"/>
                  </a:lnTo>
                  <a:lnTo>
                    <a:pt x="255" y="170"/>
                  </a:lnTo>
                  <a:lnTo>
                    <a:pt x="255" y="205"/>
                  </a:lnTo>
                  <a:lnTo>
                    <a:pt x="37" y="205"/>
                  </a:lnTo>
                  <a:lnTo>
                    <a:pt x="37" y="342"/>
                  </a:lnTo>
                  <a:lnTo>
                    <a:pt x="270" y="342"/>
                  </a:lnTo>
                  <a:lnTo>
                    <a:pt x="270"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8" name="Freeform 10"/>
            <p:cNvSpPr>
              <a:spLocks noEditPoints="1"/>
            </p:cNvSpPr>
            <p:nvPr userDrawn="1"/>
          </p:nvSpPr>
          <p:spPr bwMode="auto">
            <a:xfrm>
              <a:off x="3014663" y="3843338"/>
              <a:ext cx="319088" cy="300038"/>
            </a:xfrm>
            <a:custGeom>
              <a:avLst/>
              <a:gdLst>
                <a:gd name="T0" fmla="*/ 301 w 401"/>
                <a:gd name="T1" fmla="*/ 297 h 377"/>
                <a:gd name="T2" fmla="*/ 98 w 401"/>
                <a:gd name="T3" fmla="*/ 297 h 377"/>
                <a:gd name="T4" fmla="*/ 63 w 401"/>
                <a:gd name="T5" fmla="*/ 377 h 377"/>
                <a:gd name="T6" fmla="*/ 0 w 401"/>
                <a:gd name="T7" fmla="*/ 377 h 377"/>
                <a:gd name="T8" fmla="*/ 168 w 401"/>
                <a:gd name="T9" fmla="*/ 0 h 377"/>
                <a:gd name="T10" fmla="*/ 233 w 401"/>
                <a:gd name="T11" fmla="*/ 0 h 377"/>
                <a:gd name="T12" fmla="*/ 401 w 401"/>
                <a:gd name="T13" fmla="*/ 377 h 377"/>
                <a:gd name="T14" fmla="*/ 338 w 401"/>
                <a:gd name="T15" fmla="*/ 377 h 377"/>
                <a:gd name="T16" fmla="*/ 301 w 401"/>
                <a:gd name="T17" fmla="*/ 297 h 377"/>
                <a:gd name="T18" fmla="*/ 201 w 401"/>
                <a:gd name="T19" fmla="*/ 65 h 377"/>
                <a:gd name="T20" fmla="*/ 122 w 401"/>
                <a:gd name="T21" fmla="*/ 242 h 377"/>
                <a:gd name="T22" fmla="*/ 279 w 401"/>
                <a:gd name="T23" fmla="*/ 242 h 377"/>
                <a:gd name="T24" fmla="*/ 201 w 401"/>
                <a:gd name="T25" fmla="*/ 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377">
                  <a:moveTo>
                    <a:pt x="301" y="297"/>
                  </a:moveTo>
                  <a:lnTo>
                    <a:pt x="98" y="297"/>
                  </a:lnTo>
                  <a:lnTo>
                    <a:pt x="63" y="377"/>
                  </a:lnTo>
                  <a:lnTo>
                    <a:pt x="0" y="377"/>
                  </a:lnTo>
                  <a:lnTo>
                    <a:pt x="168" y="0"/>
                  </a:lnTo>
                  <a:lnTo>
                    <a:pt x="233" y="0"/>
                  </a:lnTo>
                  <a:lnTo>
                    <a:pt x="401" y="377"/>
                  </a:lnTo>
                  <a:lnTo>
                    <a:pt x="338" y="377"/>
                  </a:lnTo>
                  <a:lnTo>
                    <a:pt x="301" y="297"/>
                  </a:lnTo>
                  <a:close/>
                  <a:moveTo>
                    <a:pt x="201" y="65"/>
                  </a:moveTo>
                  <a:lnTo>
                    <a:pt x="122" y="242"/>
                  </a:lnTo>
                  <a:lnTo>
                    <a:pt x="279" y="242"/>
                  </a:lnTo>
                  <a:lnTo>
                    <a:pt x="201" y="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9" name="Freeform 11"/>
            <p:cNvSpPr>
              <a:spLocks noEditPoints="1"/>
            </p:cNvSpPr>
            <p:nvPr userDrawn="1"/>
          </p:nvSpPr>
          <p:spPr bwMode="auto">
            <a:xfrm>
              <a:off x="3438525" y="3843338"/>
              <a:ext cx="257175" cy="300038"/>
            </a:xfrm>
            <a:custGeom>
              <a:avLst/>
              <a:gdLst>
                <a:gd name="T0" fmla="*/ 253 w 323"/>
                <a:gd name="T1" fmla="*/ 377 h 377"/>
                <a:gd name="T2" fmla="*/ 59 w 323"/>
                <a:gd name="T3" fmla="*/ 246 h 377"/>
                <a:gd name="T4" fmla="*/ 0 w 323"/>
                <a:gd name="T5" fmla="*/ 377 h 377"/>
                <a:gd name="T6" fmla="*/ 0 w 323"/>
                <a:gd name="T7" fmla="*/ 0 h 377"/>
                <a:gd name="T8" fmla="*/ 87 w 323"/>
                <a:gd name="T9" fmla="*/ 0 h 377"/>
                <a:gd name="T10" fmla="*/ 175 w 323"/>
                <a:gd name="T11" fmla="*/ 0 h 377"/>
                <a:gd name="T12" fmla="*/ 205 w 323"/>
                <a:gd name="T13" fmla="*/ 4 h 377"/>
                <a:gd name="T14" fmla="*/ 232 w 323"/>
                <a:gd name="T15" fmla="*/ 11 h 377"/>
                <a:gd name="T16" fmla="*/ 244 w 323"/>
                <a:gd name="T17" fmla="*/ 17 h 377"/>
                <a:gd name="T18" fmla="*/ 264 w 323"/>
                <a:gd name="T19" fmla="*/ 29 h 377"/>
                <a:gd name="T20" fmla="*/ 273 w 323"/>
                <a:gd name="T21" fmla="*/ 39 h 377"/>
                <a:gd name="T22" fmla="*/ 288 w 323"/>
                <a:gd name="T23" fmla="*/ 57 h 377"/>
                <a:gd name="T24" fmla="*/ 299 w 323"/>
                <a:gd name="T25" fmla="*/ 78 h 377"/>
                <a:gd name="T26" fmla="*/ 305 w 323"/>
                <a:gd name="T27" fmla="*/ 100 h 377"/>
                <a:gd name="T28" fmla="*/ 306 w 323"/>
                <a:gd name="T29" fmla="*/ 124 h 377"/>
                <a:gd name="T30" fmla="*/ 301 w 323"/>
                <a:gd name="T31" fmla="*/ 163 h 377"/>
                <a:gd name="T32" fmla="*/ 293 w 323"/>
                <a:gd name="T33" fmla="*/ 181 h 377"/>
                <a:gd name="T34" fmla="*/ 284 w 323"/>
                <a:gd name="T35" fmla="*/ 198 h 377"/>
                <a:gd name="T36" fmla="*/ 253 w 323"/>
                <a:gd name="T37" fmla="*/ 225 h 377"/>
                <a:gd name="T38" fmla="*/ 242 w 323"/>
                <a:gd name="T39" fmla="*/ 231 h 377"/>
                <a:gd name="T40" fmla="*/ 218 w 323"/>
                <a:gd name="T41" fmla="*/ 238 h 377"/>
                <a:gd name="T42" fmla="*/ 317 w 323"/>
                <a:gd name="T43" fmla="*/ 366 h 377"/>
                <a:gd name="T44" fmla="*/ 59 w 323"/>
                <a:gd name="T45" fmla="*/ 55 h 377"/>
                <a:gd name="T46" fmla="*/ 173 w 323"/>
                <a:gd name="T47" fmla="*/ 192 h 377"/>
                <a:gd name="T48" fmla="*/ 192 w 323"/>
                <a:gd name="T49" fmla="*/ 190 h 377"/>
                <a:gd name="T50" fmla="*/ 207 w 323"/>
                <a:gd name="T51" fmla="*/ 187 h 377"/>
                <a:gd name="T52" fmla="*/ 229 w 323"/>
                <a:gd name="T53" fmla="*/ 172 h 377"/>
                <a:gd name="T54" fmla="*/ 236 w 323"/>
                <a:gd name="T55" fmla="*/ 161 h 377"/>
                <a:gd name="T56" fmla="*/ 242 w 323"/>
                <a:gd name="T57" fmla="*/ 150 h 377"/>
                <a:gd name="T58" fmla="*/ 245 w 323"/>
                <a:gd name="T59" fmla="*/ 124 h 377"/>
                <a:gd name="T60" fmla="*/ 245 w 323"/>
                <a:gd name="T61" fmla="*/ 113 h 377"/>
                <a:gd name="T62" fmla="*/ 242 w 323"/>
                <a:gd name="T63" fmla="*/ 100 h 377"/>
                <a:gd name="T64" fmla="*/ 229 w 323"/>
                <a:gd name="T65" fmla="*/ 78 h 377"/>
                <a:gd name="T66" fmla="*/ 220 w 323"/>
                <a:gd name="T67" fmla="*/ 68 h 377"/>
                <a:gd name="T68" fmla="*/ 207 w 323"/>
                <a:gd name="T69" fmla="*/ 61 h 377"/>
                <a:gd name="T70" fmla="*/ 175 w 323"/>
                <a:gd name="T71" fmla="*/ 5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377">
                  <a:moveTo>
                    <a:pt x="323" y="377"/>
                  </a:moveTo>
                  <a:lnTo>
                    <a:pt x="253" y="377"/>
                  </a:lnTo>
                  <a:lnTo>
                    <a:pt x="138" y="246"/>
                  </a:lnTo>
                  <a:lnTo>
                    <a:pt x="59" y="246"/>
                  </a:lnTo>
                  <a:lnTo>
                    <a:pt x="59" y="377"/>
                  </a:lnTo>
                  <a:lnTo>
                    <a:pt x="0" y="377"/>
                  </a:lnTo>
                  <a:lnTo>
                    <a:pt x="0" y="0"/>
                  </a:lnTo>
                  <a:lnTo>
                    <a:pt x="0" y="0"/>
                  </a:lnTo>
                  <a:lnTo>
                    <a:pt x="87" y="0"/>
                  </a:lnTo>
                  <a:lnTo>
                    <a:pt x="87" y="0"/>
                  </a:lnTo>
                  <a:lnTo>
                    <a:pt x="175" y="0"/>
                  </a:lnTo>
                  <a:lnTo>
                    <a:pt x="175" y="0"/>
                  </a:lnTo>
                  <a:lnTo>
                    <a:pt x="190" y="2"/>
                  </a:lnTo>
                  <a:lnTo>
                    <a:pt x="205" y="4"/>
                  </a:lnTo>
                  <a:lnTo>
                    <a:pt x="220" y="7"/>
                  </a:lnTo>
                  <a:lnTo>
                    <a:pt x="232" y="11"/>
                  </a:lnTo>
                  <a:lnTo>
                    <a:pt x="232" y="11"/>
                  </a:lnTo>
                  <a:lnTo>
                    <a:pt x="244" y="17"/>
                  </a:lnTo>
                  <a:lnTo>
                    <a:pt x="255" y="22"/>
                  </a:lnTo>
                  <a:lnTo>
                    <a:pt x="264" y="29"/>
                  </a:lnTo>
                  <a:lnTo>
                    <a:pt x="273" y="39"/>
                  </a:lnTo>
                  <a:lnTo>
                    <a:pt x="273" y="39"/>
                  </a:lnTo>
                  <a:lnTo>
                    <a:pt x="281" y="48"/>
                  </a:lnTo>
                  <a:lnTo>
                    <a:pt x="288" y="57"/>
                  </a:lnTo>
                  <a:lnTo>
                    <a:pt x="293" y="66"/>
                  </a:lnTo>
                  <a:lnTo>
                    <a:pt x="299" y="78"/>
                  </a:lnTo>
                  <a:lnTo>
                    <a:pt x="299" y="78"/>
                  </a:lnTo>
                  <a:lnTo>
                    <a:pt x="305" y="100"/>
                  </a:lnTo>
                  <a:lnTo>
                    <a:pt x="306" y="124"/>
                  </a:lnTo>
                  <a:lnTo>
                    <a:pt x="306" y="124"/>
                  </a:lnTo>
                  <a:lnTo>
                    <a:pt x="305" y="144"/>
                  </a:lnTo>
                  <a:lnTo>
                    <a:pt x="301" y="163"/>
                  </a:lnTo>
                  <a:lnTo>
                    <a:pt x="301" y="163"/>
                  </a:lnTo>
                  <a:lnTo>
                    <a:pt x="293" y="181"/>
                  </a:lnTo>
                  <a:lnTo>
                    <a:pt x="284" y="198"/>
                  </a:lnTo>
                  <a:lnTo>
                    <a:pt x="284" y="198"/>
                  </a:lnTo>
                  <a:lnTo>
                    <a:pt x="269" y="212"/>
                  </a:lnTo>
                  <a:lnTo>
                    <a:pt x="253" y="225"/>
                  </a:lnTo>
                  <a:lnTo>
                    <a:pt x="253" y="225"/>
                  </a:lnTo>
                  <a:lnTo>
                    <a:pt x="242" y="231"/>
                  </a:lnTo>
                  <a:lnTo>
                    <a:pt x="231" y="235"/>
                  </a:lnTo>
                  <a:lnTo>
                    <a:pt x="218" y="238"/>
                  </a:lnTo>
                  <a:lnTo>
                    <a:pt x="205" y="240"/>
                  </a:lnTo>
                  <a:lnTo>
                    <a:pt x="317" y="366"/>
                  </a:lnTo>
                  <a:lnTo>
                    <a:pt x="323" y="377"/>
                  </a:lnTo>
                  <a:close/>
                  <a:moveTo>
                    <a:pt x="59" y="55"/>
                  </a:moveTo>
                  <a:lnTo>
                    <a:pt x="59" y="192"/>
                  </a:lnTo>
                  <a:lnTo>
                    <a:pt x="173" y="192"/>
                  </a:lnTo>
                  <a:lnTo>
                    <a:pt x="173" y="192"/>
                  </a:lnTo>
                  <a:lnTo>
                    <a:pt x="192" y="190"/>
                  </a:lnTo>
                  <a:lnTo>
                    <a:pt x="207" y="187"/>
                  </a:lnTo>
                  <a:lnTo>
                    <a:pt x="207" y="187"/>
                  </a:lnTo>
                  <a:lnTo>
                    <a:pt x="218" y="179"/>
                  </a:lnTo>
                  <a:lnTo>
                    <a:pt x="229" y="172"/>
                  </a:lnTo>
                  <a:lnTo>
                    <a:pt x="229" y="172"/>
                  </a:lnTo>
                  <a:lnTo>
                    <a:pt x="236" y="161"/>
                  </a:lnTo>
                  <a:lnTo>
                    <a:pt x="242" y="150"/>
                  </a:lnTo>
                  <a:lnTo>
                    <a:pt x="242" y="150"/>
                  </a:lnTo>
                  <a:lnTo>
                    <a:pt x="245" y="138"/>
                  </a:lnTo>
                  <a:lnTo>
                    <a:pt x="245" y="124"/>
                  </a:lnTo>
                  <a:lnTo>
                    <a:pt x="245" y="124"/>
                  </a:lnTo>
                  <a:lnTo>
                    <a:pt x="245" y="113"/>
                  </a:lnTo>
                  <a:lnTo>
                    <a:pt x="242" y="100"/>
                  </a:lnTo>
                  <a:lnTo>
                    <a:pt x="242" y="100"/>
                  </a:lnTo>
                  <a:lnTo>
                    <a:pt x="236" y="89"/>
                  </a:lnTo>
                  <a:lnTo>
                    <a:pt x="229" y="78"/>
                  </a:lnTo>
                  <a:lnTo>
                    <a:pt x="229" y="78"/>
                  </a:lnTo>
                  <a:lnTo>
                    <a:pt x="220" y="68"/>
                  </a:lnTo>
                  <a:lnTo>
                    <a:pt x="207" y="61"/>
                  </a:lnTo>
                  <a:lnTo>
                    <a:pt x="207" y="61"/>
                  </a:lnTo>
                  <a:lnTo>
                    <a:pt x="192" y="57"/>
                  </a:lnTo>
                  <a:lnTo>
                    <a:pt x="175" y="55"/>
                  </a:lnTo>
                  <a:lnTo>
                    <a:pt x="59"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0" name="Freeform 12"/>
            <p:cNvSpPr>
              <a:spLocks/>
            </p:cNvSpPr>
            <p:nvPr userDrawn="1"/>
          </p:nvSpPr>
          <p:spPr bwMode="auto">
            <a:xfrm>
              <a:off x="3810000" y="3843338"/>
              <a:ext cx="220663" cy="300038"/>
            </a:xfrm>
            <a:custGeom>
              <a:avLst/>
              <a:gdLst>
                <a:gd name="T0" fmla="*/ 277 w 277"/>
                <a:gd name="T1" fmla="*/ 377 h 377"/>
                <a:gd name="T2" fmla="*/ 0 w 277"/>
                <a:gd name="T3" fmla="*/ 377 h 377"/>
                <a:gd name="T4" fmla="*/ 0 w 277"/>
                <a:gd name="T5" fmla="*/ 0 h 377"/>
                <a:gd name="T6" fmla="*/ 275 w 277"/>
                <a:gd name="T7" fmla="*/ 0 h 377"/>
                <a:gd name="T8" fmla="*/ 275 w 277"/>
                <a:gd name="T9" fmla="*/ 59 h 377"/>
                <a:gd name="T10" fmla="*/ 59 w 277"/>
                <a:gd name="T11" fmla="*/ 59 h 377"/>
                <a:gd name="T12" fmla="*/ 59 w 277"/>
                <a:gd name="T13" fmla="*/ 161 h 377"/>
                <a:gd name="T14" fmla="*/ 266 w 277"/>
                <a:gd name="T15" fmla="*/ 161 h 377"/>
                <a:gd name="T16" fmla="*/ 266 w 277"/>
                <a:gd name="T17" fmla="*/ 216 h 377"/>
                <a:gd name="T18" fmla="*/ 59 w 277"/>
                <a:gd name="T19" fmla="*/ 216 h 377"/>
                <a:gd name="T20" fmla="*/ 59 w 277"/>
                <a:gd name="T21" fmla="*/ 318 h 377"/>
                <a:gd name="T22" fmla="*/ 277 w 277"/>
                <a:gd name="T23" fmla="*/ 318 h 377"/>
                <a:gd name="T24" fmla="*/ 277 w 277"/>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7" h="377">
                  <a:moveTo>
                    <a:pt x="277" y="377"/>
                  </a:moveTo>
                  <a:lnTo>
                    <a:pt x="0" y="377"/>
                  </a:lnTo>
                  <a:lnTo>
                    <a:pt x="0" y="0"/>
                  </a:lnTo>
                  <a:lnTo>
                    <a:pt x="275" y="0"/>
                  </a:lnTo>
                  <a:lnTo>
                    <a:pt x="275" y="59"/>
                  </a:lnTo>
                  <a:lnTo>
                    <a:pt x="59" y="59"/>
                  </a:lnTo>
                  <a:lnTo>
                    <a:pt x="59" y="161"/>
                  </a:lnTo>
                  <a:lnTo>
                    <a:pt x="266" y="161"/>
                  </a:lnTo>
                  <a:lnTo>
                    <a:pt x="266" y="216"/>
                  </a:lnTo>
                  <a:lnTo>
                    <a:pt x="59" y="216"/>
                  </a:lnTo>
                  <a:lnTo>
                    <a:pt x="59" y="318"/>
                  </a:lnTo>
                  <a:lnTo>
                    <a:pt x="277" y="318"/>
                  </a:lnTo>
                  <a:lnTo>
                    <a:pt x="277"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1" name="Freeform 13"/>
            <p:cNvSpPr>
              <a:spLocks/>
            </p:cNvSpPr>
            <p:nvPr userDrawn="1"/>
          </p:nvSpPr>
          <p:spPr bwMode="auto">
            <a:xfrm>
              <a:off x="4167188" y="3843338"/>
              <a:ext cx="257175"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2" name="Freeform 14"/>
            <p:cNvSpPr>
              <a:spLocks noEditPoints="1"/>
            </p:cNvSpPr>
            <p:nvPr userDrawn="1"/>
          </p:nvSpPr>
          <p:spPr bwMode="auto">
            <a:xfrm>
              <a:off x="4498975" y="3838575"/>
              <a:ext cx="330200" cy="311150"/>
            </a:xfrm>
            <a:custGeom>
              <a:avLst/>
              <a:gdLst>
                <a:gd name="T0" fmla="*/ 415 w 415"/>
                <a:gd name="T1" fmla="*/ 218 h 391"/>
                <a:gd name="T2" fmla="*/ 400 w 415"/>
                <a:gd name="T3" fmla="*/ 279 h 391"/>
                <a:gd name="T4" fmla="*/ 382 w 415"/>
                <a:gd name="T5" fmla="*/ 312 h 391"/>
                <a:gd name="T6" fmla="*/ 358 w 415"/>
                <a:gd name="T7" fmla="*/ 341 h 391"/>
                <a:gd name="T8" fmla="*/ 310 w 415"/>
                <a:gd name="T9" fmla="*/ 371 h 391"/>
                <a:gd name="T10" fmla="*/ 271 w 415"/>
                <a:gd name="T11" fmla="*/ 384 h 391"/>
                <a:gd name="T12" fmla="*/ 206 w 415"/>
                <a:gd name="T13" fmla="*/ 391 h 391"/>
                <a:gd name="T14" fmla="*/ 162 w 415"/>
                <a:gd name="T15" fmla="*/ 389 h 391"/>
                <a:gd name="T16" fmla="*/ 123 w 415"/>
                <a:gd name="T17" fmla="*/ 378 h 391"/>
                <a:gd name="T18" fmla="*/ 72 w 415"/>
                <a:gd name="T19" fmla="*/ 352 h 391"/>
                <a:gd name="T20" fmla="*/ 44 w 415"/>
                <a:gd name="T21" fmla="*/ 327 h 391"/>
                <a:gd name="T22" fmla="*/ 14 w 415"/>
                <a:gd name="T23" fmla="*/ 279 h 391"/>
                <a:gd name="T24" fmla="*/ 3 w 415"/>
                <a:gd name="T25" fmla="*/ 240 h 391"/>
                <a:gd name="T26" fmla="*/ 0 w 415"/>
                <a:gd name="T27" fmla="*/ 195 h 391"/>
                <a:gd name="T28" fmla="*/ 7 w 415"/>
                <a:gd name="T29" fmla="*/ 133 h 391"/>
                <a:gd name="T30" fmla="*/ 22 w 415"/>
                <a:gd name="T31" fmla="*/ 96 h 391"/>
                <a:gd name="T32" fmla="*/ 57 w 415"/>
                <a:gd name="T33" fmla="*/ 51 h 391"/>
                <a:gd name="T34" fmla="*/ 86 w 415"/>
                <a:gd name="T35" fmla="*/ 29 h 391"/>
                <a:gd name="T36" fmla="*/ 123 w 415"/>
                <a:gd name="T37" fmla="*/ 12 h 391"/>
                <a:gd name="T38" fmla="*/ 184 w 415"/>
                <a:gd name="T39" fmla="*/ 0 h 391"/>
                <a:gd name="T40" fmla="*/ 230 w 415"/>
                <a:gd name="T41" fmla="*/ 0 h 391"/>
                <a:gd name="T42" fmla="*/ 291 w 415"/>
                <a:gd name="T43" fmla="*/ 12 h 391"/>
                <a:gd name="T44" fmla="*/ 327 w 415"/>
                <a:gd name="T45" fmla="*/ 27 h 391"/>
                <a:gd name="T46" fmla="*/ 358 w 415"/>
                <a:gd name="T47" fmla="*/ 49 h 391"/>
                <a:gd name="T48" fmla="*/ 391 w 415"/>
                <a:gd name="T49" fmla="*/ 94 h 391"/>
                <a:gd name="T50" fmla="*/ 408 w 415"/>
                <a:gd name="T51" fmla="*/ 131 h 391"/>
                <a:gd name="T52" fmla="*/ 415 w 415"/>
                <a:gd name="T53" fmla="*/ 195 h 391"/>
                <a:gd name="T54" fmla="*/ 310 w 415"/>
                <a:gd name="T55" fmla="*/ 195 h 391"/>
                <a:gd name="T56" fmla="*/ 293 w 415"/>
                <a:gd name="T57" fmla="*/ 134 h 391"/>
                <a:gd name="T58" fmla="*/ 267 w 415"/>
                <a:gd name="T59" fmla="*/ 107 h 391"/>
                <a:gd name="T60" fmla="*/ 206 w 415"/>
                <a:gd name="T61" fmla="*/ 90 h 391"/>
                <a:gd name="T62" fmla="*/ 166 w 415"/>
                <a:gd name="T63" fmla="*/ 97 h 391"/>
                <a:gd name="T64" fmla="*/ 133 w 415"/>
                <a:gd name="T65" fmla="*/ 120 h 391"/>
                <a:gd name="T66" fmla="*/ 112 w 415"/>
                <a:gd name="T67" fmla="*/ 153 h 391"/>
                <a:gd name="T68" fmla="*/ 105 w 415"/>
                <a:gd name="T69" fmla="*/ 195 h 391"/>
                <a:gd name="T70" fmla="*/ 112 w 415"/>
                <a:gd name="T71" fmla="*/ 238 h 391"/>
                <a:gd name="T72" fmla="*/ 134 w 415"/>
                <a:gd name="T73" fmla="*/ 271 h 391"/>
                <a:gd name="T74" fmla="*/ 166 w 415"/>
                <a:gd name="T75" fmla="*/ 293 h 391"/>
                <a:gd name="T76" fmla="*/ 206 w 415"/>
                <a:gd name="T77" fmla="*/ 301 h 391"/>
                <a:gd name="T78" fmla="*/ 249 w 415"/>
                <a:gd name="T79" fmla="*/ 293 h 391"/>
                <a:gd name="T80" fmla="*/ 282 w 415"/>
                <a:gd name="T81" fmla="*/ 271 h 391"/>
                <a:gd name="T82" fmla="*/ 303 w 415"/>
                <a:gd name="T83" fmla="*/ 238 h 391"/>
                <a:gd name="T84" fmla="*/ 310 w 415"/>
                <a:gd name="T85" fmla="*/ 19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5" h="391">
                  <a:moveTo>
                    <a:pt x="415" y="195"/>
                  </a:moveTo>
                  <a:lnTo>
                    <a:pt x="415" y="195"/>
                  </a:lnTo>
                  <a:lnTo>
                    <a:pt x="415" y="218"/>
                  </a:lnTo>
                  <a:lnTo>
                    <a:pt x="412" y="240"/>
                  </a:lnTo>
                  <a:lnTo>
                    <a:pt x="408" y="260"/>
                  </a:lnTo>
                  <a:lnTo>
                    <a:pt x="400" y="279"/>
                  </a:lnTo>
                  <a:lnTo>
                    <a:pt x="400" y="279"/>
                  </a:lnTo>
                  <a:lnTo>
                    <a:pt x="391" y="297"/>
                  </a:lnTo>
                  <a:lnTo>
                    <a:pt x="382" y="312"/>
                  </a:lnTo>
                  <a:lnTo>
                    <a:pt x="371" y="327"/>
                  </a:lnTo>
                  <a:lnTo>
                    <a:pt x="358" y="341"/>
                  </a:lnTo>
                  <a:lnTo>
                    <a:pt x="358" y="341"/>
                  </a:lnTo>
                  <a:lnTo>
                    <a:pt x="343" y="352"/>
                  </a:lnTo>
                  <a:lnTo>
                    <a:pt x="327" y="364"/>
                  </a:lnTo>
                  <a:lnTo>
                    <a:pt x="310" y="371"/>
                  </a:lnTo>
                  <a:lnTo>
                    <a:pt x="291" y="378"/>
                  </a:lnTo>
                  <a:lnTo>
                    <a:pt x="291" y="378"/>
                  </a:lnTo>
                  <a:lnTo>
                    <a:pt x="271" y="384"/>
                  </a:lnTo>
                  <a:lnTo>
                    <a:pt x="251" y="389"/>
                  </a:lnTo>
                  <a:lnTo>
                    <a:pt x="230" y="391"/>
                  </a:lnTo>
                  <a:lnTo>
                    <a:pt x="206" y="391"/>
                  </a:lnTo>
                  <a:lnTo>
                    <a:pt x="206" y="391"/>
                  </a:lnTo>
                  <a:lnTo>
                    <a:pt x="184" y="391"/>
                  </a:lnTo>
                  <a:lnTo>
                    <a:pt x="162" y="389"/>
                  </a:lnTo>
                  <a:lnTo>
                    <a:pt x="142" y="384"/>
                  </a:lnTo>
                  <a:lnTo>
                    <a:pt x="123" y="378"/>
                  </a:lnTo>
                  <a:lnTo>
                    <a:pt x="123" y="378"/>
                  </a:lnTo>
                  <a:lnTo>
                    <a:pt x="105" y="371"/>
                  </a:lnTo>
                  <a:lnTo>
                    <a:pt x="86" y="364"/>
                  </a:lnTo>
                  <a:lnTo>
                    <a:pt x="72" y="352"/>
                  </a:lnTo>
                  <a:lnTo>
                    <a:pt x="57" y="341"/>
                  </a:lnTo>
                  <a:lnTo>
                    <a:pt x="57" y="341"/>
                  </a:lnTo>
                  <a:lnTo>
                    <a:pt x="44" y="327"/>
                  </a:lnTo>
                  <a:lnTo>
                    <a:pt x="33" y="312"/>
                  </a:lnTo>
                  <a:lnTo>
                    <a:pt x="22" y="297"/>
                  </a:lnTo>
                  <a:lnTo>
                    <a:pt x="14" y="279"/>
                  </a:lnTo>
                  <a:lnTo>
                    <a:pt x="14" y="279"/>
                  </a:lnTo>
                  <a:lnTo>
                    <a:pt x="7" y="260"/>
                  </a:lnTo>
                  <a:lnTo>
                    <a:pt x="3" y="240"/>
                  </a:lnTo>
                  <a:lnTo>
                    <a:pt x="0" y="218"/>
                  </a:lnTo>
                  <a:lnTo>
                    <a:pt x="0" y="195"/>
                  </a:lnTo>
                  <a:lnTo>
                    <a:pt x="0" y="195"/>
                  </a:lnTo>
                  <a:lnTo>
                    <a:pt x="0" y="173"/>
                  </a:lnTo>
                  <a:lnTo>
                    <a:pt x="3" y="151"/>
                  </a:lnTo>
                  <a:lnTo>
                    <a:pt x="7" y="133"/>
                  </a:lnTo>
                  <a:lnTo>
                    <a:pt x="14" y="112"/>
                  </a:lnTo>
                  <a:lnTo>
                    <a:pt x="14" y="112"/>
                  </a:lnTo>
                  <a:lnTo>
                    <a:pt x="22" y="96"/>
                  </a:lnTo>
                  <a:lnTo>
                    <a:pt x="33" y="79"/>
                  </a:lnTo>
                  <a:lnTo>
                    <a:pt x="44" y="64"/>
                  </a:lnTo>
                  <a:lnTo>
                    <a:pt x="57" y="51"/>
                  </a:lnTo>
                  <a:lnTo>
                    <a:pt x="57" y="51"/>
                  </a:lnTo>
                  <a:lnTo>
                    <a:pt x="72" y="38"/>
                  </a:lnTo>
                  <a:lnTo>
                    <a:pt x="86" y="29"/>
                  </a:lnTo>
                  <a:lnTo>
                    <a:pt x="105" y="20"/>
                  </a:lnTo>
                  <a:lnTo>
                    <a:pt x="123" y="12"/>
                  </a:lnTo>
                  <a:lnTo>
                    <a:pt x="123" y="12"/>
                  </a:lnTo>
                  <a:lnTo>
                    <a:pt x="142" y="7"/>
                  </a:lnTo>
                  <a:lnTo>
                    <a:pt x="162" y="1"/>
                  </a:lnTo>
                  <a:lnTo>
                    <a:pt x="184" y="0"/>
                  </a:lnTo>
                  <a:lnTo>
                    <a:pt x="206" y="0"/>
                  </a:lnTo>
                  <a:lnTo>
                    <a:pt x="206" y="0"/>
                  </a:lnTo>
                  <a:lnTo>
                    <a:pt x="230" y="0"/>
                  </a:lnTo>
                  <a:lnTo>
                    <a:pt x="251" y="1"/>
                  </a:lnTo>
                  <a:lnTo>
                    <a:pt x="271" y="7"/>
                  </a:lnTo>
                  <a:lnTo>
                    <a:pt x="291" y="12"/>
                  </a:lnTo>
                  <a:lnTo>
                    <a:pt x="291" y="12"/>
                  </a:lnTo>
                  <a:lnTo>
                    <a:pt x="310" y="20"/>
                  </a:lnTo>
                  <a:lnTo>
                    <a:pt x="327" y="27"/>
                  </a:lnTo>
                  <a:lnTo>
                    <a:pt x="343" y="38"/>
                  </a:lnTo>
                  <a:lnTo>
                    <a:pt x="358" y="49"/>
                  </a:lnTo>
                  <a:lnTo>
                    <a:pt x="358" y="49"/>
                  </a:lnTo>
                  <a:lnTo>
                    <a:pt x="371" y="64"/>
                  </a:lnTo>
                  <a:lnTo>
                    <a:pt x="382" y="79"/>
                  </a:lnTo>
                  <a:lnTo>
                    <a:pt x="391" y="94"/>
                  </a:lnTo>
                  <a:lnTo>
                    <a:pt x="400" y="112"/>
                  </a:lnTo>
                  <a:lnTo>
                    <a:pt x="400" y="112"/>
                  </a:lnTo>
                  <a:lnTo>
                    <a:pt x="408" y="131"/>
                  </a:lnTo>
                  <a:lnTo>
                    <a:pt x="412" y="151"/>
                  </a:lnTo>
                  <a:lnTo>
                    <a:pt x="415" y="173"/>
                  </a:lnTo>
                  <a:lnTo>
                    <a:pt x="415" y="195"/>
                  </a:lnTo>
                  <a:lnTo>
                    <a:pt x="415" y="195"/>
                  </a:lnTo>
                  <a:close/>
                  <a:moveTo>
                    <a:pt x="310" y="195"/>
                  </a:moveTo>
                  <a:lnTo>
                    <a:pt x="310" y="195"/>
                  </a:lnTo>
                  <a:lnTo>
                    <a:pt x="308" y="173"/>
                  </a:lnTo>
                  <a:lnTo>
                    <a:pt x="303" y="151"/>
                  </a:lnTo>
                  <a:lnTo>
                    <a:pt x="293" y="134"/>
                  </a:lnTo>
                  <a:lnTo>
                    <a:pt x="282" y="118"/>
                  </a:lnTo>
                  <a:lnTo>
                    <a:pt x="282" y="118"/>
                  </a:lnTo>
                  <a:lnTo>
                    <a:pt x="267" y="107"/>
                  </a:lnTo>
                  <a:lnTo>
                    <a:pt x="249" y="97"/>
                  </a:lnTo>
                  <a:lnTo>
                    <a:pt x="229" y="92"/>
                  </a:lnTo>
                  <a:lnTo>
                    <a:pt x="206" y="90"/>
                  </a:lnTo>
                  <a:lnTo>
                    <a:pt x="206" y="90"/>
                  </a:lnTo>
                  <a:lnTo>
                    <a:pt x="186" y="92"/>
                  </a:lnTo>
                  <a:lnTo>
                    <a:pt x="166" y="97"/>
                  </a:lnTo>
                  <a:lnTo>
                    <a:pt x="166" y="97"/>
                  </a:lnTo>
                  <a:lnTo>
                    <a:pt x="147" y="107"/>
                  </a:lnTo>
                  <a:lnTo>
                    <a:pt x="133" y="120"/>
                  </a:lnTo>
                  <a:lnTo>
                    <a:pt x="133" y="120"/>
                  </a:lnTo>
                  <a:lnTo>
                    <a:pt x="121" y="134"/>
                  </a:lnTo>
                  <a:lnTo>
                    <a:pt x="112" y="153"/>
                  </a:lnTo>
                  <a:lnTo>
                    <a:pt x="112" y="153"/>
                  </a:lnTo>
                  <a:lnTo>
                    <a:pt x="107" y="173"/>
                  </a:lnTo>
                  <a:lnTo>
                    <a:pt x="105" y="195"/>
                  </a:lnTo>
                  <a:lnTo>
                    <a:pt x="105" y="195"/>
                  </a:lnTo>
                  <a:lnTo>
                    <a:pt x="107" y="218"/>
                  </a:lnTo>
                  <a:lnTo>
                    <a:pt x="112" y="238"/>
                  </a:lnTo>
                  <a:lnTo>
                    <a:pt x="112" y="238"/>
                  </a:lnTo>
                  <a:lnTo>
                    <a:pt x="121" y="256"/>
                  </a:lnTo>
                  <a:lnTo>
                    <a:pt x="134" y="271"/>
                  </a:lnTo>
                  <a:lnTo>
                    <a:pt x="134" y="271"/>
                  </a:lnTo>
                  <a:lnTo>
                    <a:pt x="149" y="284"/>
                  </a:lnTo>
                  <a:lnTo>
                    <a:pt x="166" y="293"/>
                  </a:lnTo>
                  <a:lnTo>
                    <a:pt x="166" y="293"/>
                  </a:lnTo>
                  <a:lnTo>
                    <a:pt x="186" y="299"/>
                  </a:lnTo>
                  <a:lnTo>
                    <a:pt x="206" y="301"/>
                  </a:lnTo>
                  <a:lnTo>
                    <a:pt x="206" y="301"/>
                  </a:lnTo>
                  <a:lnTo>
                    <a:pt x="229" y="299"/>
                  </a:lnTo>
                  <a:lnTo>
                    <a:pt x="249" y="293"/>
                  </a:lnTo>
                  <a:lnTo>
                    <a:pt x="249" y="293"/>
                  </a:lnTo>
                  <a:lnTo>
                    <a:pt x="267" y="284"/>
                  </a:lnTo>
                  <a:lnTo>
                    <a:pt x="282" y="271"/>
                  </a:lnTo>
                  <a:lnTo>
                    <a:pt x="282" y="271"/>
                  </a:lnTo>
                  <a:lnTo>
                    <a:pt x="293" y="256"/>
                  </a:lnTo>
                  <a:lnTo>
                    <a:pt x="303" y="238"/>
                  </a:lnTo>
                  <a:lnTo>
                    <a:pt x="303" y="238"/>
                  </a:lnTo>
                  <a:lnTo>
                    <a:pt x="308" y="218"/>
                  </a:lnTo>
                  <a:lnTo>
                    <a:pt x="310" y="195"/>
                  </a:lnTo>
                  <a:lnTo>
                    <a:pt x="310" y="1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3" name="Freeform 15"/>
            <p:cNvSpPr>
              <a:spLocks/>
            </p:cNvSpPr>
            <p:nvPr userDrawn="1"/>
          </p:nvSpPr>
          <p:spPr bwMode="auto">
            <a:xfrm>
              <a:off x="4916488" y="3836988"/>
              <a:ext cx="290513" cy="314325"/>
            </a:xfrm>
            <a:custGeom>
              <a:avLst/>
              <a:gdLst>
                <a:gd name="T0" fmla="*/ 292 w 366"/>
                <a:gd name="T1" fmla="*/ 122 h 395"/>
                <a:gd name="T2" fmla="*/ 270 w 366"/>
                <a:gd name="T3" fmla="*/ 105 h 395"/>
                <a:gd name="T4" fmla="*/ 248 w 366"/>
                <a:gd name="T5" fmla="*/ 94 h 395"/>
                <a:gd name="T6" fmla="*/ 226 w 366"/>
                <a:gd name="T7" fmla="*/ 90 h 395"/>
                <a:gd name="T8" fmla="*/ 205 w 366"/>
                <a:gd name="T9" fmla="*/ 88 h 395"/>
                <a:gd name="T10" fmla="*/ 165 w 366"/>
                <a:gd name="T11" fmla="*/ 96 h 395"/>
                <a:gd name="T12" fmla="*/ 131 w 366"/>
                <a:gd name="T13" fmla="*/ 116 h 395"/>
                <a:gd name="T14" fmla="*/ 126 w 366"/>
                <a:gd name="T15" fmla="*/ 123 h 395"/>
                <a:gd name="T16" fmla="*/ 115 w 366"/>
                <a:gd name="T17" fmla="*/ 140 h 395"/>
                <a:gd name="T18" fmla="*/ 107 w 366"/>
                <a:gd name="T19" fmla="*/ 172 h 395"/>
                <a:gd name="T20" fmla="*/ 106 w 366"/>
                <a:gd name="T21" fmla="*/ 197 h 395"/>
                <a:gd name="T22" fmla="*/ 109 w 366"/>
                <a:gd name="T23" fmla="*/ 236 h 395"/>
                <a:gd name="T24" fmla="*/ 117 w 366"/>
                <a:gd name="T25" fmla="*/ 255 h 395"/>
                <a:gd name="T26" fmla="*/ 128 w 366"/>
                <a:gd name="T27" fmla="*/ 271 h 395"/>
                <a:gd name="T28" fmla="*/ 141 w 366"/>
                <a:gd name="T29" fmla="*/ 284 h 395"/>
                <a:gd name="T30" fmla="*/ 157 w 366"/>
                <a:gd name="T31" fmla="*/ 297 h 395"/>
                <a:gd name="T32" fmla="*/ 168 w 366"/>
                <a:gd name="T33" fmla="*/ 301 h 395"/>
                <a:gd name="T34" fmla="*/ 192 w 366"/>
                <a:gd name="T35" fmla="*/ 306 h 395"/>
                <a:gd name="T36" fmla="*/ 205 w 366"/>
                <a:gd name="T37" fmla="*/ 306 h 395"/>
                <a:gd name="T38" fmla="*/ 222 w 366"/>
                <a:gd name="T39" fmla="*/ 305 h 395"/>
                <a:gd name="T40" fmla="*/ 240 w 366"/>
                <a:gd name="T41" fmla="*/ 303 h 395"/>
                <a:gd name="T42" fmla="*/ 261 w 366"/>
                <a:gd name="T43" fmla="*/ 297 h 395"/>
                <a:gd name="T44" fmla="*/ 277 w 366"/>
                <a:gd name="T45" fmla="*/ 286 h 395"/>
                <a:gd name="T46" fmla="*/ 183 w 366"/>
                <a:gd name="T47" fmla="*/ 238 h 395"/>
                <a:gd name="T48" fmla="*/ 366 w 366"/>
                <a:gd name="T49" fmla="*/ 155 h 395"/>
                <a:gd name="T50" fmla="*/ 366 w 366"/>
                <a:gd name="T51" fmla="*/ 321 h 395"/>
                <a:gd name="T52" fmla="*/ 342 w 366"/>
                <a:gd name="T53" fmla="*/ 353 h 395"/>
                <a:gd name="T54" fmla="*/ 324 w 366"/>
                <a:gd name="T55" fmla="*/ 366 h 395"/>
                <a:gd name="T56" fmla="*/ 303 w 366"/>
                <a:gd name="T57" fmla="*/ 377 h 395"/>
                <a:gd name="T58" fmla="*/ 257 w 366"/>
                <a:gd name="T59" fmla="*/ 390 h 395"/>
                <a:gd name="T60" fmla="*/ 231 w 366"/>
                <a:gd name="T61" fmla="*/ 393 h 395"/>
                <a:gd name="T62" fmla="*/ 205 w 366"/>
                <a:gd name="T63" fmla="*/ 395 h 395"/>
                <a:gd name="T64" fmla="*/ 154 w 366"/>
                <a:gd name="T65" fmla="*/ 391 h 395"/>
                <a:gd name="T66" fmla="*/ 111 w 366"/>
                <a:gd name="T67" fmla="*/ 378 h 395"/>
                <a:gd name="T68" fmla="*/ 93 w 366"/>
                <a:gd name="T69" fmla="*/ 369 h 395"/>
                <a:gd name="T70" fmla="*/ 61 w 366"/>
                <a:gd name="T71" fmla="*/ 347 h 395"/>
                <a:gd name="T72" fmla="*/ 46 w 366"/>
                <a:gd name="T73" fmla="*/ 334 h 395"/>
                <a:gd name="T74" fmla="*/ 26 w 366"/>
                <a:gd name="T75" fmla="*/ 305 h 395"/>
                <a:gd name="T76" fmla="*/ 11 w 366"/>
                <a:gd name="T77" fmla="*/ 269 h 395"/>
                <a:gd name="T78" fmla="*/ 6 w 366"/>
                <a:gd name="T79" fmla="*/ 253 h 395"/>
                <a:gd name="T80" fmla="*/ 0 w 366"/>
                <a:gd name="T81" fmla="*/ 216 h 395"/>
                <a:gd name="T82" fmla="*/ 0 w 366"/>
                <a:gd name="T83" fmla="*/ 197 h 395"/>
                <a:gd name="T84" fmla="*/ 4 w 366"/>
                <a:gd name="T85" fmla="*/ 160 h 395"/>
                <a:gd name="T86" fmla="*/ 13 w 366"/>
                <a:gd name="T87" fmla="*/ 125 h 395"/>
                <a:gd name="T88" fmla="*/ 21 w 366"/>
                <a:gd name="T89" fmla="*/ 109 h 395"/>
                <a:gd name="T90" fmla="*/ 39 w 366"/>
                <a:gd name="T91" fmla="*/ 75 h 395"/>
                <a:gd name="T92" fmla="*/ 50 w 366"/>
                <a:gd name="T93" fmla="*/ 61 h 395"/>
                <a:gd name="T94" fmla="*/ 80 w 366"/>
                <a:gd name="T95" fmla="*/ 37 h 395"/>
                <a:gd name="T96" fmla="*/ 115 w 366"/>
                <a:gd name="T97" fmla="*/ 16 h 395"/>
                <a:gd name="T98" fmla="*/ 135 w 366"/>
                <a:gd name="T99" fmla="*/ 9 h 395"/>
                <a:gd name="T100" fmla="*/ 179 w 366"/>
                <a:gd name="T101" fmla="*/ 0 h 395"/>
                <a:gd name="T102" fmla="*/ 205 w 366"/>
                <a:gd name="T103" fmla="*/ 0 h 395"/>
                <a:gd name="T104" fmla="*/ 244 w 366"/>
                <a:gd name="T105" fmla="*/ 2 h 395"/>
                <a:gd name="T106" fmla="*/ 263 w 366"/>
                <a:gd name="T107" fmla="*/ 5 h 395"/>
                <a:gd name="T108" fmla="*/ 281 w 366"/>
                <a:gd name="T109" fmla="*/ 11 h 395"/>
                <a:gd name="T110" fmla="*/ 316 w 366"/>
                <a:gd name="T111" fmla="*/ 29 h 395"/>
                <a:gd name="T112" fmla="*/ 335 w 366"/>
                <a:gd name="T113" fmla="*/ 42 h 395"/>
                <a:gd name="T114" fmla="*/ 292 w 366"/>
                <a:gd name="T115" fmla="*/ 12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395">
                  <a:moveTo>
                    <a:pt x="292" y="122"/>
                  </a:moveTo>
                  <a:lnTo>
                    <a:pt x="292" y="122"/>
                  </a:lnTo>
                  <a:lnTo>
                    <a:pt x="281" y="112"/>
                  </a:lnTo>
                  <a:lnTo>
                    <a:pt x="270" y="105"/>
                  </a:lnTo>
                  <a:lnTo>
                    <a:pt x="259" y="99"/>
                  </a:lnTo>
                  <a:lnTo>
                    <a:pt x="248" y="94"/>
                  </a:lnTo>
                  <a:lnTo>
                    <a:pt x="248" y="94"/>
                  </a:lnTo>
                  <a:lnTo>
                    <a:pt x="226" y="90"/>
                  </a:lnTo>
                  <a:lnTo>
                    <a:pt x="205" y="88"/>
                  </a:lnTo>
                  <a:lnTo>
                    <a:pt x="205" y="88"/>
                  </a:lnTo>
                  <a:lnTo>
                    <a:pt x="183" y="90"/>
                  </a:lnTo>
                  <a:lnTo>
                    <a:pt x="165" y="96"/>
                  </a:lnTo>
                  <a:lnTo>
                    <a:pt x="148" y="103"/>
                  </a:lnTo>
                  <a:lnTo>
                    <a:pt x="131" y="116"/>
                  </a:lnTo>
                  <a:lnTo>
                    <a:pt x="131" y="116"/>
                  </a:lnTo>
                  <a:lnTo>
                    <a:pt x="126" y="123"/>
                  </a:lnTo>
                  <a:lnTo>
                    <a:pt x="120" y="131"/>
                  </a:lnTo>
                  <a:lnTo>
                    <a:pt x="115" y="140"/>
                  </a:lnTo>
                  <a:lnTo>
                    <a:pt x="111" y="149"/>
                  </a:lnTo>
                  <a:lnTo>
                    <a:pt x="107" y="172"/>
                  </a:lnTo>
                  <a:lnTo>
                    <a:pt x="106" y="197"/>
                  </a:lnTo>
                  <a:lnTo>
                    <a:pt x="106" y="197"/>
                  </a:lnTo>
                  <a:lnTo>
                    <a:pt x="106" y="216"/>
                  </a:lnTo>
                  <a:lnTo>
                    <a:pt x="109" y="236"/>
                  </a:lnTo>
                  <a:lnTo>
                    <a:pt x="109" y="236"/>
                  </a:lnTo>
                  <a:lnTo>
                    <a:pt x="117" y="255"/>
                  </a:lnTo>
                  <a:lnTo>
                    <a:pt x="128" y="271"/>
                  </a:lnTo>
                  <a:lnTo>
                    <a:pt x="128" y="271"/>
                  </a:lnTo>
                  <a:lnTo>
                    <a:pt x="133" y="279"/>
                  </a:lnTo>
                  <a:lnTo>
                    <a:pt x="141" y="284"/>
                  </a:lnTo>
                  <a:lnTo>
                    <a:pt x="148" y="292"/>
                  </a:lnTo>
                  <a:lnTo>
                    <a:pt x="157" y="297"/>
                  </a:lnTo>
                  <a:lnTo>
                    <a:pt x="157" y="297"/>
                  </a:lnTo>
                  <a:lnTo>
                    <a:pt x="168" y="301"/>
                  </a:lnTo>
                  <a:lnTo>
                    <a:pt x="179" y="305"/>
                  </a:lnTo>
                  <a:lnTo>
                    <a:pt x="192" y="306"/>
                  </a:lnTo>
                  <a:lnTo>
                    <a:pt x="205" y="306"/>
                  </a:lnTo>
                  <a:lnTo>
                    <a:pt x="205" y="306"/>
                  </a:lnTo>
                  <a:lnTo>
                    <a:pt x="222" y="305"/>
                  </a:lnTo>
                  <a:lnTo>
                    <a:pt x="222" y="305"/>
                  </a:lnTo>
                  <a:lnTo>
                    <a:pt x="240" y="303"/>
                  </a:lnTo>
                  <a:lnTo>
                    <a:pt x="240" y="303"/>
                  </a:lnTo>
                  <a:lnTo>
                    <a:pt x="261" y="297"/>
                  </a:lnTo>
                  <a:lnTo>
                    <a:pt x="261" y="297"/>
                  </a:lnTo>
                  <a:lnTo>
                    <a:pt x="270" y="292"/>
                  </a:lnTo>
                  <a:lnTo>
                    <a:pt x="277" y="286"/>
                  </a:lnTo>
                  <a:lnTo>
                    <a:pt x="277" y="238"/>
                  </a:lnTo>
                  <a:lnTo>
                    <a:pt x="183" y="238"/>
                  </a:lnTo>
                  <a:lnTo>
                    <a:pt x="183" y="155"/>
                  </a:lnTo>
                  <a:lnTo>
                    <a:pt x="366" y="155"/>
                  </a:lnTo>
                  <a:lnTo>
                    <a:pt x="366" y="321"/>
                  </a:lnTo>
                  <a:lnTo>
                    <a:pt x="366" y="321"/>
                  </a:lnTo>
                  <a:lnTo>
                    <a:pt x="355" y="338"/>
                  </a:lnTo>
                  <a:lnTo>
                    <a:pt x="342" y="353"/>
                  </a:lnTo>
                  <a:lnTo>
                    <a:pt x="342" y="353"/>
                  </a:lnTo>
                  <a:lnTo>
                    <a:pt x="324" y="366"/>
                  </a:lnTo>
                  <a:lnTo>
                    <a:pt x="303" y="377"/>
                  </a:lnTo>
                  <a:lnTo>
                    <a:pt x="303" y="377"/>
                  </a:lnTo>
                  <a:lnTo>
                    <a:pt x="281" y="384"/>
                  </a:lnTo>
                  <a:lnTo>
                    <a:pt x="257" y="390"/>
                  </a:lnTo>
                  <a:lnTo>
                    <a:pt x="257" y="390"/>
                  </a:lnTo>
                  <a:lnTo>
                    <a:pt x="231" y="393"/>
                  </a:lnTo>
                  <a:lnTo>
                    <a:pt x="205" y="395"/>
                  </a:lnTo>
                  <a:lnTo>
                    <a:pt x="205" y="395"/>
                  </a:lnTo>
                  <a:lnTo>
                    <a:pt x="178" y="393"/>
                  </a:lnTo>
                  <a:lnTo>
                    <a:pt x="154" y="391"/>
                  </a:lnTo>
                  <a:lnTo>
                    <a:pt x="131" y="386"/>
                  </a:lnTo>
                  <a:lnTo>
                    <a:pt x="111" y="378"/>
                  </a:lnTo>
                  <a:lnTo>
                    <a:pt x="111" y="378"/>
                  </a:lnTo>
                  <a:lnTo>
                    <a:pt x="93" y="369"/>
                  </a:lnTo>
                  <a:lnTo>
                    <a:pt x="76" y="358"/>
                  </a:lnTo>
                  <a:lnTo>
                    <a:pt x="61" y="347"/>
                  </a:lnTo>
                  <a:lnTo>
                    <a:pt x="46" y="334"/>
                  </a:lnTo>
                  <a:lnTo>
                    <a:pt x="46" y="334"/>
                  </a:lnTo>
                  <a:lnTo>
                    <a:pt x="35" y="319"/>
                  </a:lnTo>
                  <a:lnTo>
                    <a:pt x="26" y="305"/>
                  </a:lnTo>
                  <a:lnTo>
                    <a:pt x="19" y="288"/>
                  </a:lnTo>
                  <a:lnTo>
                    <a:pt x="11" y="269"/>
                  </a:lnTo>
                  <a:lnTo>
                    <a:pt x="11" y="269"/>
                  </a:lnTo>
                  <a:lnTo>
                    <a:pt x="6" y="253"/>
                  </a:lnTo>
                  <a:lnTo>
                    <a:pt x="4" y="234"/>
                  </a:lnTo>
                  <a:lnTo>
                    <a:pt x="0" y="216"/>
                  </a:lnTo>
                  <a:lnTo>
                    <a:pt x="0" y="197"/>
                  </a:lnTo>
                  <a:lnTo>
                    <a:pt x="0" y="197"/>
                  </a:lnTo>
                  <a:lnTo>
                    <a:pt x="2" y="179"/>
                  </a:lnTo>
                  <a:lnTo>
                    <a:pt x="4" y="160"/>
                  </a:lnTo>
                  <a:lnTo>
                    <a:pt x="8" y="144"/>
                  </a:lnTo>
                  <a:lnTo>
                    <a:pt x="13" y="125"/>
                  </a:lnTo>
                  <a:lnTo>
                    <a:pt x="13" y="125"/>
                  </a:lnTo>
                  <a:lnTo>
                    <a:pt x="21" y="109"/>
                  </a:lnTo>
                  <a:lnTo>
                    <a:pt x="28" y="92"/>
                  </a:lnTo>
                  <a:lnTo>
                    <a:pt x="39" y="75"/>
                  </a:lnTo>
                  <a:lnTo>
                    <a:pt x="50" y="61"/>
                  </a:lnTo>
                  <a:lnTo>
                    <a:pt x="50" y="61"/>
                  </a:lnTo>
                  <a:lnTo>
                    <a:pt x="63" y="48"/>
                  </a:lnTo>
                  <a:lnTo>
                    <a:pt x="80" y="37"/>
                  </a:lnTo>
                  <a:lnTo>
                    <a:pt x="96" y="26"/>
                  </a:lnTo>
                  <a:lnTo>
                    <a:pt x="115" y="16"/>
                  </a:lnTo>
                  <a:lnTo>
                    <a:pt x="115" y="16"/>
                  </a:lnTo>
                  <a:lnTo>
                    <a:pt x="135" y="9"/>
                  </a:lnTo>
                  <a:lnTo>
                    <a:pt x="155" y="3"/>
                  </a:lnTo>
                  <a:lnTo>
                    <a:pt x="179" y="0"/>
                  </a:lnTo>
                  <a:lnTo>
                    <a:pt x="205" y="0"/>
                  </a:lnTo>
                  <a:lnTo>
                    <a:pt x="205" y="0"/>
                  </a:lnTo>
                  <a:lnTo>
                    <a:pt x="226" y="0"/>
                  </a:lnTo>
                  <a:lnTo>
                    <a:pt x="244" y="2"/>
                  </a:lnTo>
                  <a:lnTo>
                    <a:pt x="244" y="2"/>
                  </a:lnTo>
                  <a:lnTo>
                    <a:pt x="263" y="5"/>
                  </a:lnTo>
                  <a:lnTo>
                    <a:pt x="281" y="11"/>
                  </a:lnTo>
                  <a:lnTo>
                    <a:pt x="281" y="11"/>
                  </a:lnTo>
                  <a:lnTo>
                    <a:pt x="298" y="18"/>
                  </a:lnTo>
                  <a:lnTo>
                    <a:pt x="316" y="29"/>
                  </a:lnTo>
                  <a:lnTo>
                    <a:pt x="316" y="29"/>
                  </a:lnTo>
                  <a:lnTo>
                    <a:pt x="335" y="42"/>
                  </a:lnTo>
                  <a:lnTo>
                    <a:pt x="353" y="59"/>
                  </a:lnTo>
                  <a:lnTo>
                    <a:pt x="292" y="1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4" name="Freeform 16"/>
            <p:cNvSpPr>
              <a:spLocks/>
            </p:cNvSpPr>
            <p:nvPr userDrawn="1"/>
          </p:nvSpPr>
          <p:spPr bwMode="auto">
            <a:xfrm>
              <a:off x="5313363"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5" name="Freeform 17"/>
            <p:cNvSpPr>
              <a:spLocks/>
            </p:cNvSpPr>
            <p:nvPr userDrawn="1"/>
          </p:nvSpPr>
          <p:spPr bwMode="auto">
            <a:xfrm>
              <a:off x="5634038" y="3843338"/>
              <a:ext cx="258763"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6" name="Freeform 18"/>
            <p:cNvSpPr>
              <a:spLocks/>
            </p:cNvSpPr>
            <p:nvPr userDrawn="1"/>
          </p:nvSpPr>
          <p:spPr bwMode="auto">
            <a:xfrm>
              <a:off x="5988050" y="3844925"/>
              <a:ext cx="276225" cy="298450"/>
            </a:xfrm>
            <a:custGeom>
              <a:avLst/>
              <a:gdLst>
                <a:gd name="T0" fmla="*/ 242 w 347"/>
                <a:gd name="T1" fmla="*/ 375 h 375"/>
                <a:gd name="T2" fmla="*/ 242 w 347"/>
                <a:gd name="T3" fmla="*/ 233 h 375"/>
                <a:gd name="T4" fmla="*/ 107 w 347"/>
                <a:gd name="T5" fmla="*/ 233 h 375"/>
                <a:gd name="T6" fmla="*/ 107 w 347"/>
                <a:gd name="T7" fmla="*/ 375 h 375"/>
                <a:gd name="T8" fmla="*/ 0 w 347"/>
                <a:gd name="T9" fmla="*/ 375 h 375"/>
                <a:gd name="T10" fmla="*/ 0 w 347"/>
                <a:gd name="T11" fmla="*/ 0 h 375"/>
                <a:gd name="T12" fmla="*/ 107 w 347"/>
                <a:gd name="T13" fmla="*/ 0 h 375"/>
                <a:gd name="T14" fmla="*/ 107 w 347"/>
                <a:gd name="T15" fmla="*/ 142 h 375"/>
                <a:gd name="T16" fmla="*/ 242 w 347"/>
                <a:gd name="T17" fmla="*/ 142 h 375"/>
                <a:gd name="T18" fmla="*/ 242 w 347"/>
                <a:gd name="T19" fmla="*/ 0 h 375"/>
                <a:gd name="T20" fmla="*/ 347 w 347"/>
                <a:gd name="T21" fmla="*/ 0 h 375"/>
                <a:gd name="T22" fmla="*/ 347 w 347"/>
                <a:gd name="T23" fmla="*/ 375 h 375"/>
                <a:gd name="T24" fmla="*/ 242 w 347"/>
                <a:gd name="T25"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7" h="375">
                  <a:moveTo>
                    <a:pt x="242" y="375"/>
                  </a:moveTo>
                  <a:lnTo>
                    <a:pt x="242" y="233"/>
                  </a:lnTo>
                  <a:lnTo>
                    <a:pt x="107" y="233"/>
                  </a:lnTo>
                  <a:lnTo>
                    <a:pt x="107" y="375"/>
                  </a:lnTo>
                  <a:lnTo>
                    <a:pt x="0" y="375"/>
                  </a:lnTo>
                  <a:lnTo>
                    <a:pt x="0" y="0"/>
                  </a:lnTo>
                  <a:lnTo>
                    <a:pt x="107" y="0"/>
                  </a:lnTo>
                  <a:lnTo>
                    <a:pt x="107" y="142"/>
                  </a:lnTo>
                  <a:lnTo>
                    <a:pt x="242" y="142"/>
                  </a:lnTo>
                  <a:lnTo>
                    <a:pt x="242" y="0"/>
                  </a:lnTo>
                  <a:lnTo>
                    <a:pt x="347" y="0"/>
                  </a:lnTo>
                  <a:lnTo>
                    <a:pt x="347" y="375"/>
                  </a:lnTo>
                  <a:lnTo>
                    <a:pt x="242" y="37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7" name="Freeform 19"/>
            <p:cNvSpPr>
              <a:spLocks/>
            </p:cNvSpPr>
            <p:nvPr userDrawn="1"/>
          </p:nvSpPr>
          <p:spPr bwMode="auto">
            <a:xfrm>
              <a:off x="6381750"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8" name="Freeform 20"/>
            <p:cNvSpPr>
              <a:spLocks noEditPoints="1"/>
            </p:cNvSpPr>
            <p:nvPr userDrawn="1"/>
          </p:nvSpPr>
          <p:spPr bwMode="auto">
            <a:xfrm>
              <a:off x="6727825" y="3843338"/>
              <a:ext cx="274638" cy="300038"/>
            </a:xfrm>
            <a:custGeom>
              <a:avLst/>
              <a:gdLst>
                <a:gd name="T0" fmla="*/ 231 w 347"/>
                <a:gd name="T1" fmla="*/ 377 h 377"/>
                <a:gd name="T2" fmla="*/ 107 w 347"/>
                <a:gd name="T3" fmla="*/ 255 h 377"/>
                <a:gd name="T4" fmla="*/ 0 w 347"/>
                <a:gd name="T5" fmla="*/ 377 h 377"/>
                <a:gd name="T6" fmla="*/ 183 w 347"/>
                <a:gd name="T7" fmla="*/ 0 h 377"/>
                <a:gd name="T8" fmla="*/ 202 w 347"/>
                <a:gd name="T9" fmla="*/ 2 h 377"/>
                <a:gd name="T10" fmla="*/ 233 w 347"/>
                <a:gd name="T11" fmla="*/ 7 h 377"/>
                <a:gd name="T12" fmla="*/ 248 w 347"/>
                <a:gd name="T13" fmla="*/ 11 h 377"/>
                <a:gd name="T14" fmla="*/ 272 w 347"/>
                <a:gd name="T15" fmla="*/ 24 h 377"/>
                <a:gd name="T16" fmla="*/ 292 w 347"/>
                <a:gd name="T17" fmla="*/ 41 h 377"/>
                <a:gd name="T18" fmla="*/ 301 w 347"/>
                <a:gd name="T19" fmla="*/ 50 h 377"/>
                <a:gd name="T20" fmla="*/ 314 w 347"/>
                <a:gd name="T21" fmla="*/ 70 h 377"/>
                <a:gd name="T22" fmla="*/ 320 w 347"/>
                <a:gd name="T23" fmla="*/ 81 h 377"/>
                <a:gd name="T24" fmla="*/ 327 w 347"/>
                <a:gd name="T25" fmla="*/ 105 h 377"/>
                <a:gd name="T26" fmla="*/ 329 w 347"/>
                <a:gd name="T27" fmla="*/ 129 h 377"/>
                <a:gd name="T28" fmla="*/ 329 w 347"/>
                <a:gd name="T29" fmla="*/ 148 h 377"/>
                <a:gd name="T30" fmla="*/ 325 w 347"/>
                <a:gd name="T31" fmla="*/ 163 h 377"/>
                <a:gd name="T32" fmla="*/ 314 w 347"/>
                <a:gd name="T33" fmla="*/ 194 h 377"/>
                <a:gd name="T34" fmla="*/ 303 w 347"/>
                <a:gd name="T35" fmla="*/ 207 h 377"/>
                <a:gd name="T36" fmla="*/ 290 w 347"/>
                <a:gd name="T37" fmla="*/ 220 h 377"/>
                <a:gd name="T38" fmla="*/ 250 w 347"/>
                <a:gd name="T39" fmla="*/ 244 h 377"/>
                <a:gd name="T40" fmla="*/ 347 w 347"/>
                <a:gd name="T41" fmla="*/ 377 h 377"/>
                <a:gd name="T42" fmla="*/ 107 w 347"/>
                <a:gd name="T43" fmla="*/ 175 h 377"/>
                <a:gd name="T44" fmla="*/ 185 w 347"/>
                <a:gd name="T45" fmla="*/ 175 h 377"/>
                <a:gd name="T46" fmla="*/ 203 w 347"/>
                <a:gd name="T47" fmla="*/ 172 h 377"/>
                <a:gd name="T48" fmla="*/ 216 w 347"/>
                <a:gd name="T49" fmla="*/ 163 h 377"/>
                <a:gd name="T50" fmla="*/ 220 w 347"/>
                <a:gd name="T51" fmla="*/ 155 h 377"/>
                <a:gd name="T52" fmla="*/ 224 w 347"/>
                <a:gd name="T53" fmla="*/ 140 h 377"/>
                <a:gd name="T54" fmla="*/ 226 w 347"/>
                <a:gd name="T55" fmla="*/ 133 h 377"/>
                <a:gd name="T56" fmla="*/ 222 w 347"/>
                <a:gd name="T57" fmla="*/ 114 h 377"/>
                <a:gd name="T58" fmla="*/ 214 w 347"/>
                <a:gd name="T59" fmla="*/ 100 h 377"/>
                <a:gd name="T60" fmla="*/ 209 w 347"/>
                <a:gd name="T61" fmla="*/ 94 h 377"/>
                <a:gd name="T62" fmla="*/ 194 w 347"/>
                <a:gd name="T63" fmla="*/ 87 h 377"/>
                <a:gd name="T64" fmla="*/ 107 w 347"/>
                <a:gd name="T65" fmla="*/ 8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7" h="377">
                  <a:moveTo>
                    <a:pt x="347" y="377"/>
                  </a:moveTo>
                  <a:lnTo>
                    <a:pt x="231" y="377"/>
                  </a:lnTo>
                  <a:lnTo>
                    <a:pt x="144" y="255"/>
                  </a:lnTo>
                  <a:lnTo>
                    <a:pt x="107" y="255"/>
                  </a:lnTo>
                  <a:lnTo>
                    <a:pt x="107" y="377"/>
                  </a:lnTo>
                  <a:lnTo>
                    <a:pt x="0" y="377"/>
                  </a:lnTo>
                  <a:lnTo>
                    <a:pt x="0" y="0"/>
                  </a:lnTo>
                  <a:lnTo>
                    <a:pt x="183" y="0"/>
                  </a:lnTo>
                  <a:lnTo>
                    <a:pt x="183" y="0"/>
                  </a:lnTo>
                  <a:lnTo>
                    <a:pt x="202" y="2"/>
                  </a:lnTo>
                  <a:lnTo>
                    <a:pt x="218" y="4"/>
                  </a:lnTo>
                  <a:lnTo>
                    <a:pt x="233" y="7"/>
                  </a:lnTo>
                  <a:lnTo>
                    <a:pt x="248" y="11"/>
                  </a:lnTo>
                  <a:lnTo>
                    <a:pt x="248" y="11"/>
                  </a:lnTo>
                  <a:lnTo>
                    <a:pt x="261" y="17"/>
                  </a:lnTo>
                  <a:lnTo>
                    <a:pt x="272" y="24"/>
                  </a:lnTo>
                  <a:lnTo>
                    <a:pt x="283" y="31"/>
                  </a:lnTo>
                  <a:lnTo>
                    <a:pt x="292" y="41"/>
                  </a:lnTo>
                  <a:lnTo>
                    <a:pt x="292" y="41"/>
                  </a:lnTo>
                  <a:lnTo>
                    <a:pt x="301" y="50"/>
                  </a:lnTo>
                  <a:lnTo>
                    <a:pt x="309" y="59"/>
                  </a:lnTo>
                  <a:lnTo>
                    <a:pt x="314" y="70"/>
                  </a:lnTo>
                  <a:lnTo>
                    <a:pt x="320" y="81"/>
                  </a:lnTo>
                  <a:lnTo>
                    <a:pt x="320" y="81"/>
                  </a:lnTo>
                  <a:lnTo>
                    <a:pt x="325" y="94"/>
                  </a:lnTo>
                  <a:lnTo>
                    <a:pt x="327" y="105"/>
                  </a:lnTo>
                  <a:lnTo>
                    <a:pt x="329" y="118"/>
                  </a:lnTo>
                  <a:lnTo>
                    <a:pt x="329" y="129"/>
                  </a:lnTo>
                  <a:lnTo>
                    <a:pt x="329" y="129"/>
                  </a:lnTo>
                  <a:lnTo>
                    <a:pt x="329" y="148"/>
                  </a:lnTo>
                  <a:lnTo>
                    <a:pt x="325" y="163"/>
                  </a:lnTo>
                  <a:lnTo>
                    <a:pt x="325" y="163"/>
                  </a:lnTo>
                  <a:lnTo>
                    <a:pt x="322" y="179"/>
                  </a:lnTo>
                  <a:lnTo>
                    <a:pt x="314" y="194"/>
                  </a:lnTo>
                  <a:lnTo>
                    <a:pt x="314" y="194"/>
                  </a:lnTo>
                  <a:lnTo>
                    <a:pt x="303" y="207"/>
                  </a:lnTo>
                  <a:lnTo>
                    <a:pt x="290" y="220"/>
                  </a:lnTo>
                  <a:lnTo>
                    <a:pt x="290" y="220"/>
                  </a:lnTo>
                  <a:lnTo>
                    <a:pt x="272" y="233"/>
                  </a:lnTo>
                  <a:lnTo>
                    <a:pt x="250" y="244"/>
                  </a:lnTo>
                  <a:lnTo>
                    <a:pt x="347" y="369"/>
                  </a:lnTo>
                  <a:lnTo>
                    <a:pt x="347" y="377"/>
                  </a:lnTo>
                  <a:close/>
                  <a:moveTo>
                    <a:pt x="107" y="85"/>
                  </a:moveTo>
                  <a:lnTo>
                    <a:pt x="107" y="175"/>
                  </a:lnTo>
                  <a:lnTo>
                    <a:pt x="185" y="175"/>
                  </a:lnTo>
                  <a:lnTo>
                    <a:pt x="185" y="175"/>
                  </a:lnTo>
                  <a:lnTo>
                    <a:pt x="194" y="175"/>
                  </a:lnTo>
                  <a:lnTo>
                    <a:pt x="203" y="172"/>
                  </a:lnTo>
                  <a:lnTo>
                    <a:pt x="211" y="168"/>
                  </a:lnTo>
                  <a:lnTo>
                    <a:pt x="216" y="163"/>
                  </a:lnTo>
                  <a:lnTo>
                    <a:pt x="216" y="163"/>
                  </a:lnTo>
                  <a:lnTo>
                    <a:pt x="220" y="155"/>
                  </a:lnTo>
                  <a:lnTo>
                    <a:pt x="224" y="148"/>
                  </a:lnTo>
                  <a:lnTo>
                    <a:pt x="224" y="140"/>
                  </a:lnTo>
                  <a:lnTo>
                    <a:pt x="226" y="133"/>
                  </a:lnTo>
                  <a:lnTo>
                    <a:pt x="226" y="133"/>
                  </a:lnTo>
                  <a:lnTo>
                    <a:pt x="224" y="124"/>
                  </a:lnTo>
                  <a:lnTo>
                    <a:pt x="222" y="114"/>
                  </a:lnTo>
                  <a:lnTo>
                    <a:pt x="220" y="107"/>
                  </a:lnTo>
                  <a:lnTo>
                    <a:pt x="214" y="100"/>
                  </a:lnTo>
                  <a:lnTo>
                    <a:pt x="214" y="100"/>
                  </a:lnTo>
                  <a:lnTo>
                    <a:pt x="209" y="94"/>
                  </a:lnTo>
                  <a:lnTo>
                    <a:pt x="202" y="89"/>
                  </a:lnTo>
                  <a:lnTo>
                    <a:pt x="194" y="87"/>
                  </a:lnTo>
                  <a:lnTo>
                    <a:pt x="183" y="85"/>
                  </a:lnTo>
                  <a:lnTo>
                    <a:pt x="107"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sp>
        <p:nvSpPr>
          <p:cNvPr id="30" name="Espace réservé pour une image  29"/>
          <p:cNvSpPr>
            <a:spLocks noGrp="1"/>
          </p:cNvSpPr>
          <p:nvPr>
            <p:ph type="pic" sz="quarter" idx="10" hasCustomPrompt="1"/>
          </p:nvPr>
        </p:nvSpPr>
        <p:spPr>
          <a:xfrm>
            <a:off x="3419475" y="3651254"/>
            <a:ext cx="1512888" cy="720725"/>
          </a:xfrm>
        </p:spPr>
        <p:txBody>
          <a:bodyPr/>
          <a:lstStyle>
            <a:lvl1pPr marL="0" indent="0" algn="ctr">
              <a:buNone/>
              <a:defRPr sz="1400" baseline="0"/>
            </a:lvl1pPr>
          </a:lstStyle>
          <a:p>
            <a:r>
              <a:rPr lang="fr-FR" dirty="0"/>
              <a:t>Insérez le logo </a:t>
            </a:r>
            <a:br>
              <a:rPr lang="fr-FR" dirty="0"/>
            </a:br>
            <a:r>
              <a:rPr lang="fr-FR" dirty="0"/>
              <a:t>du client ici</a:t>
            </a:r>
          </a:p>
        </p:txBody>
      </p:sp>
    </p:spTree>
    <p:extLst>
      <p:ext uri="{BB962C8B-B14F-4D97-AF65-F5344CB8AC3E}">
        <p14:creationId xmlns:p14="http://schemas.microsoft.com/office/powerpoint/2010/main" val="1537891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uverture noire - Visuel modifiable">
    <p:spTree>
      <p:nvGrpSpPr>
        <p:cNvPr id="1" name=""/>
        <p:cNvGrpSpPr/>
        <p:nvPr/>
      </p:nvGrpSpPr>
      <p:grpSpPr>
        <a:xfrm>
          <a:off x="0" y="0"/>
          <a:ext cx="0" cy="0"/>
          <a:chOff x="0" y="0"/>
          <a:chExt cx="0" cy="0"/>
        </a:xfrm>
      </p:grpSpPr>
      <p:pic>
        <p:nvPicPr>
          <p:cNvPr id="3" name="Picture 2" descr="https://mir-s3-cdn-cf.behance.net/project_modules/max_1200/290a5b28384539.55bd404385577.jp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30938" r="90" b="14076"/>
          <a:stretch/>
        </p:blipFill>
        <p:spPr bwMode="auto">
          <a:xfrm>
            <a:off x="2913484" y="4"/>
            <a:ext cx="6230516" cy="514349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userDrawn="1"/>
        </p:nvSpPr>
        <p:spPr>
          <a:xfrm>
            <a:off x="-1" y="4"/>
            <a:ext cx="6342703" cy="5149399"/>
          </a:xfrm>
          <a:custGeom>
            <a:avLst/>
            <a:gdLst>
              <a:gd name="connsiteX0" fmla="*/ 0 w 6372200"/>
              <a:gd name="connsiteY0" fmla="*/ 0 h 5143500"/>
              <a:gd name="connsiteX1" fmla="*/ 6372200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148024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342703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42703"/>
              <a:gd name="connsiteY0" fmla="*/ 0 h 5143500"/>
              <a:gd name="connsiteX1" fmla="*/ 6342703 w 6342703"/>
              <a:gd name="connsiteY1" fmla="*/ 0 h 5143500"/>
              <a:gd name="connsiteX2" fmla="*/ 4171740 w 6342703"/>
              <a:gd name="connsiteY2" fmla="*/ 5137600 h 5143500"/>
              <a:gd name="connsiteX3" fmla="*/ 0 w 6342703"/>
              <a:gd name="connsiteY3" fmla="*/ 5143500 h 5143500"/>
              <a:gd name="connsiteX4" fmla="*/ 0 w 6342703"/>
              <a:gd name="connsiteY4" fmla="*/ 0 h 5143500"/>
              <a:gd name="connsiteX0" fmla="*/ 0 w 6342703"/>
              <a:gd name="connsiteY0" fmla="*/ 0 h 5143500"/>
              <a:gd name="connsiteX1" fmla="*/ 6342703 w 6342703"/>
              <a:gd name="connsiteY1" fmla="*/ 0 h 5143500"/>
              <a:gd name="connsiteX2" fmla="*/ 3923967 w 6342703"/>
              <a:gd name="connsiteY2" fmla="*/ 5143500 h 5143500"/>
              <a:gd name="connsiteX3" fmla="*/ 0 w 6342703"/>
              <a:gd name="connsiteY3" fmla="*/ 5143500 h 5143500"/>
              <a:gd name="connsiteX4" fmla="*/ 0 w 6342703"/>
              <a:gd name="connsiteY4" fmla="*/ 0 h 5143500"/>
              <a:gd name="connsiteX0" fmla="*/ 0 w 6342703"/>
              <a:gd name="connsiteY0" fmla="*/ 0 h 5149399"/>
              <a:gd name="connsiteX1" fmla="*/ 6342703 w 6342703"/>
              <a:gd name="connsiteY1" fmla="*/ 0 h 5149399"/>
              <a:gd name="connsiteX2" fmla="*/ 3982961 w 6342703"/>
              <a:gd name="connsiteY2" fmla="*/ 5149399 h 5149399"/>
              <a:gd name="connsiteX3" fmla="*/ 0 w 6342703"/>
              <a:gd name="connsiteY3" fmla="*/ 5143500 h 5149399"/>
              <a:gd name="connsiteX4" fmla="*/ 0 w 6342703"/>
              <a:gd name="connsiteY4" fmla="*/ 0 h 5149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03" h="5149399">
                <a:moveTo>
                  <a:pt x="0" y="0"/>
                </a:moveTo>
                <a:lnTo>
                  <a:pt x="6342703" y="0"/>
                </a:lnTo>
                <a:lnTo>
                  <a:pt x="3982961" y="5149399"/>
                </a:lnTo>
                <a:lnTo>
                  <a:pt x="0" y="5143500"/>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8" name="Parallélogramme 7"/>
          <p:cNvSpPr/>
          <p:nvPr userDrawn="1"/>
        </p:nvSpPr>
        <p:spPr>
          <a:xfrm>
            <a:off x="2843808" y="2997900"/>
            <a:ext cx="2520280" cy="2151500"/>
          </a:xfrm>
          <a:custGeom>
            <a:avLst/>
            <a:gdLst>
              <a:gd name="connsiteX0" fmla="*/ 0 w 2520280"/>
              <a:gd name="connsiteY0" fmla="*/ 2139702 h 2139702"/>
              <a:gd name="connsiteX1" fmla="*/ 534926 w 2520280"/>
              <a:gd name="connsiteY1" fmla="*/ 0 h 2139702"/>
              <a:gd name="connsiteX2" fmla="*/ 2520280 w 2520280"/>
              <a:gd name="connsiteY2" fmla="*/ 0 h 2139702"/>
              <a:gd name="connsiteX3" fmla="*/ 1985355 w 2520280"/>
              <a:gd name="connsiteY3" fmla="*/ 2139702 h 2139702"/>
              <a:gd name="connsiteX4" fmla="*/ 0 w 2520280"/>
              <a:gd name="connsiteY4" fmla="*/ 2139702 h 2139702"/>
              <a:gd name="connsiteX0" fmla="*/ 0 w 2520280"/>
              <a:gd name="connsiteY0" fmla="*/ 2139702 h 2139702"/>
              <a:gd name="connsiteX1" fmla="*/ 534926 w 2520280"/>
              <a:gd name="connsiteY1" fmla="*/ 0 h 2139702"/>
              <a:gd name="connsiteX2" fmla="*/ 2520280 w 2520280"/>
              <a:gd name="connsiteY2" fmla="*/ 0 h 2139702"/>
              <a:gd name="connsiteX3" fmla="*/ 1413118 w 2520280"/>
              <a:gd name="connsiteY3" fmla="*/ 2133803 h 2139702"/>
              <a:gd name="connsiteX4" fmla="*/ 0 w 2520280"/>
              <a:gd name="connsiteY4" fmla="*/ 2139702 h 2139702"/>
              <a:gd name="connsiteX0" fmla="*/ 0 w 2520280"/>
              <a:gd name="connsiteY0" fmla="*/ 2139702 h 2145602"/>
              <a:gd name="connsiteX1" fmla="*/ 534926 w 2520280"/>
              <a:gd name="connsiteY1" fmla="*/ 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39702 h 2145602"/>
              <a:gd name="connsiteX1" fmla="*/ 1113062 w 2520280"/>
              <a:gd name="connsiteY1" fmla="*/ 153383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51500 h 2157400"/>
              <a:gd name="connsiteX1" fmla="*/ 989176 w 2520280"/>
              <a:gd name="connsiteY1" fmla="*/ 0 h 2157400"/>
              <a:gd name="connsiteX2" fmla="*/ 2520280 w 2520280"/>
              <a:gd name="connsiteY2" fmla="*/ 11798 h 2157400"/>
              <a:gd name="connsiteX3" fmla="*/ 1525206 w 2520280"/>
              <a:gd name="connsiteY3" fmla="*/ 2157400 h 2157400"/>
              <a:gd name="connsiteX4" fmla="*/ 0 w 2520280"/>
              <a:gd name="connsiteY4" fmla="*/ 2151500 h 2157400"/>
              <a:gd name="connsiteX0" fmla="*/ 0 w 2520280"/>
              <a:gd name="connsiteY0" fmla="*/ 2139702 h 2145602"/>
              <a:gd name="connsiteX1" fmla="*/ 989176 w 2520280"/>
              <a:gd name="connsiteY1" fmla="*/ 1180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45600 h 2151500"/>
              <a:gd name="connsiteX1" fmla="*/ 1000975 w 2520280"/>
              <a:gd name="connsiteY1" fmla="*/ 0 h 2151500"/>
              <a:gd name="connsiteX2" fmla="*/ 2520280 w 2520280"/>
              <a:gd name="connsiteY2" fmla="*/ 5898 h 2151500"/>
              <a:gd name="connsiteX3" fmla="*/ 1525206 w 2520280"/>
              <a:gd name="connsiteY3" fmla="*/ 2151500 h 2151500"/>
              <a:gd name="connsiteX4" fmla="*/ 0 w 2520280"/>
              <a:gd name="connsiteY4" fmla="*/ 2145600 h 215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280" h="2151500">
                <a:moveTo>
                  <a:pt x="0" y="2145600"/>
                </a:moveTo>
                <a:lnTo>
                  <a:pt x="1000975" y="0"/>
                </a:lnTo>
                <a:lnTo>
                  <a:pt x="2520280" y="5898"/>
                </a:lnTo>
                <a:lnTo>
                  <a:pt x="1525206" y="2151500"/>
                </a:lnTo>
                <a:lnTo>
                  <a:pt x="0" y="2145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2" name="Titre 1"/>
          <p:cNvSpPr>
            <a:spLocks noGrp="1"/>
          </p:cNvSpPr>
          <p:nvPr>
            <p:ph type="ctrTitle"/>
          </p:nvPr>
        </p:nvSpPr>
        <p:spPr>
          <a:xfrm>
            <a:off x="288000" y="648000"/>
            <a:ext cx="5508136" cy="1851742"/>
          </a:xfrm>
        </p:spPr>
        <p:txBody>
          <a:bodyPr/>
          <a:lstStyle>
            <a:lvl1pPr>
              <a:lnSpc>
                <a:spcPts val="3400"/>
              </a:lnSpc>
              <a:defRPr sz="3300" baseline="0">
                <a:solidFill>
                  <a:schemeClr val="accent1"/>
                </a:solidFill>
              </a:defRPr>
            </a:lvl1pPr>
          </a:lstStyle>
          <a:p>
            <a:endParaRPr lang="fr-FR" dirty="0"/>
          </a:p>
        </p:txBody>
      </p:sp>
      <p:grpSp>
        <p:nvGrpSpPr>
          <p:cNvPr id="12" name="Groupe 11"/>
          <p:cNvGrpSpPr>
            <a:grpSpLocks noChangeAspect="1"/>
          </p:cNvGrpSpPr>
          <p:nvPr userDrawn="1"/>
        </p:nvGrpSpPr>
        <p:grpSpPr>
          <a:xfrm>
            <a:off x="427079" y="4521723"/>
            <a:ext cx="473406" cy="257220"/>
            <a:chOff x="1670050" y="996950"/>
            <a:chExt cx="5805488" cy="3154363"/>
          </a:xfrm>
          <a:solidFill>
            <a:schemeClr val="bg1"/>
          </a:solidFill>
        </p:grpSpPr>
        <p:sp>
          <p:nvSpPr>
            <p:cNvPr id="13" name="Freeform 5"/>
            <p:cNvSpPr>
              <a:spLocks/>
            </p:cNvSpPr>
            <p:nvPr userDrawn="1"/>
          </p:nvSpPr>
          <p:spPr bwMode="auto">
            <a:xfrm>
              <a:off x="5688013" y="996950"/>
              <a:ext cx="1787525" cy="2500313"/>
            </a:xfrm>
            <a:custGeom>
              <a:avLst/>
              <a:gdLst>
                <a:gd name="T0" fmla="*/ 0 w 2250"/>
                <a:gd name="T1" fmla="*/ 0 h 3151"/>
                <a:gd name="T2" fmla="*/ 261 w 2250"/>
                <a:gd name="T3" fmla="*/ 631 h 3151"/>
                <a:gd name="T4" fmla="*/ 625 w 2250"/>
                <a:gd name="T5" fmla="*/ 631 h 3151"/>
                <a:gd name="T6" fmla="*/ 625 w 2250"/>
                <a:gd name="T7" fmla="*/ 1505 h 3151"/>
                <a:gd name="T8" fmla="*/ 1306 w 2250"/>
                <a:gd name="T9" fmla="*/ 3151 h 3151"/>
                <a:gd name="T10" fmla="*/ 1306 w 2250"/>
                <a:gd name="T11" fmla="*/ 3151 h 3151"/>
                <a:gd name="T12" fmla="*/ 1306 w 2250"/>
                <a:gd name="T13" fmla="*/ 631 h 3151"/>
                <a:gd name="T14" fmla="*/ 2250 w 2250"/>
                <a:gd name="T15" fmla="*/ 631 h 3151"/>
                <a:gd name="T16" fmla="*/ 2250 w 2250"/>
                <a:gd name="T17" fmla="*/ 0 h 3151"/>
                <a:gd name="T18" fmla="*/ 0 w 2250"/>
                <a:gd name="T19" fmla="*/ 0 h 3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0" h="3151">
                  <a:moveTo>
                    <a:pt x="0" y="0"/>
                  </a:moveTo>
                  <a:lnTo>
                    <a:pt x="261" y="631"/>
                  </a:lnTo>
                  <a:lnTo>
                    <a:pt x="625" y="631"/>
                  </a:lnTo>
                  <a:lnTo>
                    <a:pt x="625" y="1505"/>
                  </a:lnTo>
                  <a:lnTo>
                    <a:pt x="1306" y="3151"/>
                  </a:lnTo>
                  <a:lnTo>
                    <a:pt x="1306" y="3151"/>
                  </a:lnTo>
                  <a:lnTo>
                    <a:pt x="1306" y="631"/>
                  </a:lnTo>
                  <a:lnTo>
                    <a:pt x="2250" y="631"/>
                  </a:lnTo>
                  <a:lnTo>
                    <a:pt x="225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4" name="Freeform 6"/>
            <p:cNvSpPr>
              <a:spLocks/>
            </p:cNvSpPr>
            <p:nvPr userDrawn="1"/>
          </p:nvSpPr>
          <p:spPr bwMode="auto">
            <a:xfrm>
              <a:off x="1670050" y="998538"/>
              <a:ext cx="2513013" cy="2498725"/>
            </a:xfrm>
            <a:custGeom>
              <a:avLst/>
              <a:gdLst>
                <a:gd name="T0" fmla="*/ 0 w 3165"/>
                <a:gd name="T1" fmla="*/ 0 h 3149"/>
                <a:gd name="T2" fmla="*/ 734 w 3165"/>
                <a:gd name="T3" fmla="*/ 0 h 3149"/>
                <a:gd name="T4" fmla="*/ 1381 w 3165"/>
                <a:gd name="T5" fmla="*/ 2116 h 3149"/>
                <a:gd name="T6" fmla="*/ 2079 w 3165"/>
                <a:gd name="T7" fmla="*/ 0 h 3149"/>
                <a:gd name="T8" fmla="*/ 2667 w 3165"/>
                <a:gd name="T9" fmla="*/ 0 h 3149"/>
                <a:gd name="T10" fmla="*/ 3165 w 3165"/>
                <a:gd name="T11" fmla="*/ 1484 h 3149"/>
                <a:gd name="T12" fmla="*/ 2800 w 3165"/>
                <a:gd name="T13" fmla="*/ 2367 h 3149"/>
                <a:gd name="T14" fmla="*/ 2364 w 3165"/>
                <a:gd name="T15" fmla="*/ 1107 h 3149"/>
                <a:gd name="T16" fmla="*/ 1660 w 3165"/>
                <a:gd name="T17" fmla="*/ 3149 h 3149"/>
                <a:gd name="T18" fmla="*/ 1068 w 3165"/>
                <a:gd name="T19" fmla="*/ 3149 h 3149"/>
                <a:gd name="T20" fmla="*/ 0 w 3165"/>
                <a:gd name="T21" fmla="*/ 0 h 3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5" h="3149">
                  <a:moveTo>
                    <a:pt x="0" y="0"/>
                  </a:moveTo>
                  <a:lnTo>
                    <a:pt x="734" y="0"/>
                  </a:lnTo>
                  <a:lnTo>
                    <a:pt x="1381" y="2116"/>
                  </a:lnTo>
                  <a:lnTo>
                    <a:pt x="2079" y="0"/>
                  </a:lnTo>
                  <a:lnTo>
                    <a:pt x="2667" y="0"/>
                  </a:lnTo>
                  <a:lnTo>
                    <a:pt x="3165" y="1484"/>
                  </a:lnTo>
                  <a:lnTo>
                    <a:pt x="2800" y="2367"/>
                  </a:lnTo>
                  <a:lnTo>
                    <a:pt x="2364" y="1107"/>
                  </a:lnTo>
                  <a:lnTo>
                    <a:pt x="1660" y="3149"/>
                  </a:lnTo>
                  <a:lnTo>
                    <a:pt x="1068" y="3149"/>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7"/>
            <p:cNvSpPr>
              <a:spLocks/>
            </p:cNvSpPr>
            <p:nvPr userDrawn="1"/>
          </p:nvSpPr>
          <p:spPr bwMode="auto">
            <a:xfrm>
              <a:off x="4140200" y="1000125"/>
              <a:ext cx="1847850" cy="2497138"/>
            </a:xfrm>
            <a:custGeom>
              <a:avLst/>
              <a:gdLst>
                <a:gd name="T0" fmla="*/ 1312 w 2328"/>
                <a:gd name="T1" fmla="*/ 0 h 3147"/>
                <a:gd name="T2" fmla="*/ 1637 w 2328"/>
                <a:gd name="T3" fmla="*/ 782 h 3147"/>
                <a:gd name="T4" fmla="*/ 1199 w 2328"/>
                <a:gd name="T5" fmla="*/ 1844 h 3147"/>
                <a:gd name="T6" fmla="*/ 2078 w 2328"/>
                <a:gd name="T7" fmla="*/ 1848 h 3147"/>
                <a:gd name="T8" fmla="*/ 2328 w 2328"/>
                <a:gd name="T9" fmla="*/ 2450 h 3147"/>
                <a:gd name="T10" fmla="*/ 955 w 2328"/>
                <a:gd name="T11" fmla="*/ 2448 h 3147"/>
                <a:gd name="T12" fmla="*/ 671 w 2328"/>
                <a:gd name="T13" fmla="*/ 3147 h 3147"/>
                <a:gd name="T14" fmla="*/ 0 w 2328"/>
                <a:gd name="T15" fmla="*/ 3145 h 3147"/>
                <a:gd name="T16" fmla="*/ 1312 w 2328"/>
                <a:gd name="T17" fmla="*/ 0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8" h="3147">
                  <a:moveTo>
                    <a:pt x="1312" y="0"/>
                  </a:moveTo>
                  <a:lnTo>
                    <a:pt x="1637" y="782"/>
                  </a:lnTo>
                  <a:lnTo>
                    <a:pt x="1199" y="1844"/>
                  </a:lnTo>
                  <a:lnTo>
                    <a:pt x="2078" y="1848"/>
                  </a:lnTo>
                  <a:lnTo>
                    <a:pt x="2328" y="2450"/>
                  </a:lnTo>
                  <a:lnTo>
                    <a:pt x="955" y="2448"/>
                  </a:lnTo>
                  <a:lnTo>
                    <a:pt x="671" y="3147"/>
                  </a:lnTo>
                  <a:lnTo>
                    <a:pt x="0" y="3145"/>
                  </a:lnTo>
                  <a:lnTo>
                    <a:pt x="13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8"/>
            <p:cNvSpPr>
              <a:spLocks/>
            </p:cNvSpPr>
            <p:nvPr userDrawn="1"/>
          </p:nvSpPr>
          <p:spPr bwMode="auto">
            <a:xfrm>
              <a:off x="2132013" y="3843338"/>
              <a:ext cx="433388" cy="300038"/>
            </a:xfrm>
            <a:custGeom>
              <a:avLst/>
              <a:gdLst>
                <a:gd name="T0" fmla="*/ 414 w 545"/>
                <a:gd name="T1" fmla="*/ 377 h 377"/>
                <a:gd name="T2" fmla="*/ 375 w 545"/>
                <a:gd name="T3" fmla="*/ 377 h 377"/>
                <a:gd name="T4" fmla="*/ 318 w 545"/>
                <a:gd name="T5" fmla="*/ 216 h 377"/>
                <a:gd name="T6" fmla="*/ 274 w 545"/>
                <a:gd name="T7" fmla="*/ 74 h 377"/>
                <a:gd name="T8" fmla="*/ 228 w 545"/>
                <a:gd name="T9" fmla="*/ 216 h 377"/>
                <a:gd name="T10" fmla="*/ 172 w 545"/>
                <a:gd name="T11" fmla="*/ 377 h 377"/>
                <a:gd name="T12" fmla="*/ 133 w 545"/>
                <a:gd name="T13" fmla="*/ 377 h 377"/>
                <a:gd name="T14" fmla="*/ 0 w 545"/>
                <a:gd name="T15" fmla="*/ 0 h 377"/>
                <a:gd name="T16" fmla="*/ 43 w 545"/>
                <a:gd name="T17" fmla="*/ 0 h 377"/>
                <a:gd name="T18" fmla="*/ 152 w 545"/>
                <a:gd name="T19" fmla="*/ 325 h 377"/>
                <a:gd name="T20" fmla="*/ 261 w 545"/>
                <a:gd name="T21" fmla="*/ 0 h 377"/>
                <a:gd name="T22" fmla="*/ 285 w 545"/>
                <a:gd name="T23" fmla="*/ 0 h 377"/>
                <a:gd name="T24" fmla="*/ 394 w 545"/>
                <a:gd name="T25" fmla="*/ 325 h 377"/>
                <a:gd name="T26" fmla="*/ 505 w 545"/>
                <a:gd name="T27" fmla="*/ 0 h 377"/>
                <a:gd name="T28" fmla="*/ 545 w 545"/>
                <a:gd name="T29" fmla="*/ 0 h 377"/>
                <a:gd name="T30" fmla="*/ 414 w 545"/>
                <a:gd name="T31"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5" h="377">
                  <a:moveTo>
                    <a:pt x="414" y="377"/>
                  </a:moveTo>
                  <a:lnTo>
                    <a:pt x="375" y="377"/>
                  </a:lnTo>
                  <a:lnTo>
                    <a:pt x="318" y="216"/>
                  </a:lnTo>
                  <a:lnTo>
                    <a:pt x="274" y="74"/>
                  </a:lnTo>
                  <a:lnTo>
                    <a:pt x="228" y="216"/>
                  </a:lnTo>
                  <a:lnTo>
                    <a:pt x="172" y="377"/>
                  </a:lnTo>
                  <a:lnTo>
                    <a:pt x="133" y="377"/>
                  </a:lnTo>
                  <a:lnTo>
                    <a:pt x="0" y="0"/>
                  </a:lnTo>
                  <a:lnTo>
                    <a:pt x="43" y="0"/>
                  </a:lnTo>
                  <a:lnTo>
                    <a:pt x="152" y="325"/>
                  </a:lnTo>
                  <a:lnTo>
                    <a:pt x="261" y="0"/>
                  </a:lnTo>
                  <a:lnTo>
                    <a:pt x="285" y="0"/>
                  </a:lnTo>
                  <a:lnTo>
                    <a:pt x="394" y="325"/>
                  </a:lnTo>
                  <a:lnTo>
                    <a:pt x="505" y="0"/>
                  </a:lnTo>
                  <a:lnTo>
                    <a:pt x="545" y="0"/>
                  </a:lnTo>
                  <a:lnTo>
                    <a:pt x="414"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Freeform 9"/>
            <p:cNvSpPr>
              <a:spLocks/>
            </p:cNvSpPr>
            <p:nvPr userDrawn="1"/>
          </p:nvSpPr>
          <p:spPr bwMode="auto">
            <a:xfrm>
              <a:off x="2684463" y="3843338"/>
              <a:ext cx="212725" cy="300038"/>
            </a:xfrm>
            <a:custGeom>
              <a:avLst/>
              <a:gdLst>
                <a:gd name="T0" fmla="*/ 270 w 270"/>
                <a:gd name="T1" fmla="*/ 377 h 377"/>
                <a:gd name="T2" fmla="*/ 0 w 270"/>
                <a:gd name="T3" fmla="*/ 377 h 377"/>
                <a:gd name="T4" fmla="*/ 0 w 270"/>
                <a:gd name="T5" fmla="*/ 0 h 377"/>
                <a:gd name="T6" fmla="*/ 264 w 270"/>
                <a:gd name="T7" fmla="*/ 0 h 377"/>
                <a:gd name="T8" fmla="*/ 264 w 270"/>
                <a:gd name="T9" fmla="*/ 35 h 377"/>
                <a:gd name="T10" fmla="*/ 37 w 270"/>
                <a:gd name="T11" fmla="*/ 35 h 377"/>
                <a:gd name="T12" fmla="*/ 37 w 270"/>
                <a:gd name="T13" fmla="*/ 170 h 377"/>
                <a:gd name="T14" fmla="*/ 255 w 270"/>
                <a:gd name="T15" fmla="*/ 170 h 377"/>
                <a:gd name="T16" fmla="*/ 255 w 270"/>
                <a:gd name="T17" fmla="*/ 205 h 377"/>
                <a:gd name="T18" fmla="*/ 37 w 270"/>
                <a:gd name="T19" fmla="*/ 205 h 377"/>
                <a:gd name="T20" fmla="*/ 37 w 270"/>
                <a:gd name="T21" fmla="*/ 342 h 377"/>
                <a:gd name="T22" fmla="*/ 270 w 270"/>
                <a:gd name="T23" fmla="*/ 342 h 377"/>
                <a:gd name="T24" fmla="*/ 270 w 270"/>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377">
                  <a:moveTo>
                    <a:pt x="270" y="377"/>
                  </a:moveTo>
                  <a:lnTo>
                    <a:pt x="0" y="377"/>
                  </a:lnTo>
                  <a:lnTo>
                    <a:pt x="0" y="0"/>
                  </a:lnTo>
                  <a:lnTo>
                    <a:pt x="264" y="0"/>
                  </a:lnTo>
                  <a:lnTo>
                    <a:pt x="264" y="35"/>
                  </a:lnTo>
                  <a:lnTo>
                    <a:pt x="37" y="35"/>
                  </a:lnTo>
                  <a:lnTo>
                    <a:pt x="37" y="170"/>
                  </a:lnTo>
                  <a:lnTo>
                    <a:pt x="255" y="170"/>
                  </a:lnTo>
                  <a:lnTo>
                    <a:pt x="255" y="205"/>
                  </a:lnTo>
                  <a:lnTo>
                    <a:pt x="37" y="205"/>
                  </a:lnTo>
                  <a:lnTo>
                    <a:pt x="37" y="342"/>
                  </a:lnTo>
                  <a:lnTo>
                    <a:pt x="270" y="342"/>
                  </a:lnTo>
                  <a:lnTo>
                    <a:pt x="270"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8" name="Freeform 10"/>
            <p:cNvSpPr>
              <a:spLocks noEditPoints="1"/>
            </p:cNvSpPr>
            <p:nvPr userDrawn="1"/>
          </p:nvSpPr>
          <p:spPr bwMode="auto">
            <a:xfrm>
              <a:off x="3014663" y="3843338"/>
              <a:ext cx="319088" cy="300038"/>
            </a:xfrm>
            <a:custGeom>
              <a:avLst/>
              <a:gdLst>
                <a:gd name="T0" fmla="*/ 301 w 401"/>
                <a:gd name="T1" fmla="*/ 297 h 377"/>
                <a:gd name="T2" fmla="*/ 98 w 401"/>
                <a:gd name="T3" fmla="*/ 297 h 377"/>
                <a:gd name="T4" fmla="*/ 63 w 401"/>
                <a:gd name="T5" fmla="*/ 377 h 377"/>
                <a:gd name="T6" fmla="*/ 0 w 401"/>
                <a:gd name="T7" fmla="*/ 377 h 377"/>
                <a:gd name="T8" fmla="*/ 168 w 401"/>
                <a:gd name="T9" fmla="*/ 0 h 377"/>
                <a:gd name="T10" fmla="*/ 233 w 401"/>
                <a:gd name="T11" fmla="*/ 0 h 377"/>
                <a:gd name="T12" fmla="*/ 401 w 401"/>
                <a:gd name="T13" fmla="*/ 377 h 377"/>
                <a:gd name="T14" fmla="*/ 338 w 401"/>
                <a:gd name="T15" fmla="*/ 377 h 377"/>
                <a:gd name="T16" fmla="*/ 301 w 401"/>
                <a:gd name="T17" fmla="*/ 297 h 377"/>
                <a:gd name="T18" fmla="*/ 201 w 401"/>
                <a:gd name="T19" fmla="*/ 65 h 377"/>
                <a:gd name="T20" fmla="*/ 122 w 401"/>
                <a:gd name="T21" fmla="*/ 242 h 377"/>
                <a:gd name="T22" fmla="*/ 279 w 401"/>
                <a:gd name="T23" fmla="*/ 242 h 377"/>
                <a:gd name="T24" fmla="*/ 201 w 401"/>
                <a:gd name="T25" fmla="*/ 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377">
                  <a:moveTo>
                    <a:pt x="301" y="297"/>
                  </a:moveTo>
                  <a:lnTo>
                    <a:pt x="98" y="297"/>
                  </a:lnTo>
                  <a:lnTo>
                    <a:pt x="63" y="377"/>
                  </a:lnTo>
                  <a:lnTo>
                    <a:pt x="0" y="377"/>
                  </a:lnTo>
                  <a:lnTo>
                    <a:pt x="168" y="0"/>
                  </a:lnTo>
                  <a:lnTo>
                    <a:pt x="233" y="0"/>
                  </a:lnTo>
                  <a:lnTo>
                    <a:pt x="401" y="377"/>
                  </a:lnTo>
                  <a:lnTo>
                    <a:pt x="338" y="377"/>
                  </a:lnTo>
                  <a:lnTo>
                    <a:pt x="301" y="297"/>
                  </a:lnTo>
                  <a:close/>
                  <a:moveTo>
                    <a:pt x="201" y="65"/>
                  </a:moveTo>
                  <a:lnTo>
                    <a:pt x="122" y="242"/>
                  </a:lnTo>
                  <a:lnTo>
                    <a:pt x="279" y="242"/>
                  </a:lnTo>
                  <a:lnTo>
                    <a:pt x="201" y="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9" name="Freeform 11"/>
            <p:cNvSpPr>
              <a:spLocks noEditPoints="1"/>
            </p:cNvSpPr>
            <p:nvPr userDrawn="1"/>
          </p:nvSpPr>
          <p:spPr bwMode="auto">
            <a:xfrm>
              <a:off x="3438525" y="3843338"/>
              <a:ext cx="257175" cy="300038"/>
            </a:xfrm>
            <a:custGeom>
              <a:avLst/>
              <a:gdLst>
                <a:gd name="T0" fmla="*/ 253 w 323"/>
                <a:gd name="T1" fmla="*/ 377 h 377"/>
                <a:gd name="T2" fmla="*/ 59 w 323"/>
                <a:gd name="T3" fmla="*/ 246 h 377"/>
                <a:gd name="T4" fmla="*/ 0 w 323"/>
                <a:gd name="T5" fmla="*/ 377 h 377"/>
                <a:gd name="T6" fmla="*/ 0 w 323"/>
                <a:gd name="T7" fmla="*/ 0 h 377"/>
                <a:gd name="T8" fmla="*/ 87 w 323"/>
                <a:gd name="T9" fmla="*/ 0 h 377"/>
                <a:gd name="T10" fmla="*/ 175 w 323"/>
                <a:gd name="T11" fmla="*/ 0 h 377"/>
                <a:gd name="T12" fmla="*/ 205 w 323"/>
                <a:gd name="T13" fmla="*/ 4 h 377"/>
                <a:gd name="T14" fmla="*/ 232 w 323"/>
                <a:gd name="T15" fmla="*/ 11 h 377"/>
                <a:gd name="T16" fmla="*/ 244 w 323"/>
                <a:gd name="T17" fmla="*/ 17 h 377"/>
                <a:gd name="T18" fmla="*/ 264 w 323"/>
                <a:gd name="T19" fmla="*/ 29 h 377"/>
                <a:gd name="T20" fmla="*/ 273 w 323"/>
                <a:gd name="T21" fmla="*/ 39 h 377"/>
                <a:gd name="T22" fmla="*/ 288 w 323"/>
                <a:gd name="T23" fmla="*/ 57 h 377"/>
                <a:gd name="T24" fmla="*/ 299 w 323"/>
                <a:gd name="T25" fmla="*/ 78 h 377"/>
                <a:gd name="T26" fmla="*/ 305 w 323"/>
                <a:gd name="T27" fmla="*/ 100 h 377"/>
                <a:gd name="T28" fmla="*/ 306 w 323"/>
                <a:gd name="T29" fmla="*/ 124 h 377"/>
                <a:gd name="T30" fmla="*/ 301 w 323"/>
                <a:gd name="T31" fmla="*/ 163 h 377"/>
                <a:gd name="T32" fmla="*/ 293 w 323"/>
                <a:gd name="T33" fmla="*/ 181 h 377"/>
                <a:gd name="T34" fmla="*/ 284 w 323"/>
                <a:gd name="T35" fmla="*/ 198 h 377"/>
                <a:gd name="T36" fmla="*/ 253 w 323"/>
                <a:gd name="T37" fmla="*/ 225 h 377"/>
                <a:gd name="T38" fmla="*/ 242 w 323"/>
                <a:gd name="T39" fmla="*/ 231 h 377"/>
                <a:gd name="T40" fmla="*/ 218 w 323"/>
                <a:gd name="T41" fmla="*/ 238 h 377"/>
                <a:gd name="T42" fmla="*/ 317 w 323"/>
                <a:gd name="T43" fmla="*/ 366 h 377"/>
                <a:gd name="T44" fmla="*/ 59 w 323"/>
                <a:gd name="T45" fmla="*/ 55 h 377"/>
                <a:gd name="T46" fmla="*/ 173 w 323"/>
                <a:gd name="T47" fmla="*/ 192 h 377"/>
                <a:gd name="T48" fmla="*/ 192 w 323"/>
                <a:gd name="T49" fmla="*/ 190 h 377"/>
                <a:gd name="T50" fmla="*/ 207 w 323"/>
                <a:gd name="T51" fmla="*/ 187 h 377"/>
                <a:gd name="T52" fmla="*/ 229 w 323"/>
                <a:gd name="T53" fmla="*/ 172 h 377"/>
                <a:gd name="T54" fmla="*/ 236 w 323"/>
                <a:gd name="T55" fmla="*/ 161 h 377"/>
                <a:gd name="T56" fmla="*/ 242 w 323"/>
                <a:gd name="T57" fmla="*/ 150 h 377"/>
                <a:gd name="T58" fmla="*/ 245 w 323"/>
                <a:gd name="T59" fmla="*/ 124 h 377"/>
                <a:gd name="T60" fmla="*/ 245 w 323"/>
                <a:gd name="T61" fmla="*/ 113 h 377"/>
                <a:gd name="T62" fmla="*/ 242 w 323"/>
                <a:gd name="T63" fmla="*/ 100 h 377"/>
                <a:gd name="T64" fmla="*/ 229 w 323"/>
                <a:gd name="T65" fmla="*/ 78 h 377"/>
                <a:gd name="T66" fmla="*/ 220 w 323"/>
                <a:gd name="T67" fmla="*/ 68 h 377"/>
                <a:gd name="T68" fmla="*/ 207 w 323"/>
                <a:gd name="T69" fmla="*/ 61 h 377"/>
                <a:gd name="T70" fmla="*/ 175 w 323"/>
                <a:gd name="T71" fmla="*/ 5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377">
                  <a:moveTo>
                    <a:pt x="323" y="377"/>
                  </a:moveTo>
                  <a:lnTo>
                    <a:pt x="253" y="377"/>
                  </a:lnTo>
                  <a:lnTo>
                    <a:pt x="138" y="246"/>
                  </a:lnTo>
                  <a:lnTo>
                    <a:pt x="59" y="246"/>
                  </a:lnTo>
                  <a:lnTo>
                    <a:pt x="59" y="377"/>
                  </a:lnTo>
                  <a:lnTo>
                    <a:pt x="0" y="377"/>
                  </a:lnTo>
                  <a:lnTo>
                    <a:pt x="0" y="0"/>
                  </a:lnTo>
                  <a:lnTo>
                    <a:pt x="0" y="0"/>
                  </a:lnTo>
                  <a:lnTo>
                    <a:pt x="87" y="0"/>
                  </a:lnTo>
                  <a:lnTo>
                    <a:pt x="87" y="0"/>
                  </a:lnTo>
                  <a:lnTo>
                    <a:pt x="175" y="0"/>
                  </a:lnTo>
                  <a:lnTo>
                    <a:pt x="175" y="0"/>
                  </a:lnTo>
                  <a:lnTo>
                    <a:pt x="190" y="2"/>
                  </a:lnTo>
                  <a:lnTo>
                    <a:pt x="205" y="4"/>
                  </a:lnTo>
                  <a:lnTo>
                    <a:pt x="220" y="7"/>
                  </a:lnTo>
                  <a:lnTo>
                    <a:pt x="232" y="11"/>
                  </a:lnTo>
                  <a:lnTo>
                    <a:pt x="232" y="11"/>
                  </a:lnTo>
                  <a:lnTo>
                    <a:pt x="244" y="17"/>
                  </a:lnTo>
                  <a:lnTo>
                    <a:pt x="255" y="22"/>
                  </a:lnTo>
                  <a:lnTo>
                    <a:pt x="264" y="29"/>
                  </a:lnTo>
                  <a:lnTo>
                    <a:pt x="273" y="39"/>
                  </a:lnTo>
                  <a:lnTo>
                    <a:pt x="273" y="39"/>
                  </a:lnTo>
                  <a:lnTo>
                    <a:pt x="281" y="48"/>
                  </a:lnTo>
                  <a:lnTo>
                    <a:pt x="288" y="57"/>
                  </a:lnTo>
                  <a:lnTo>
                    <a:pt x="293" y="66"/>
                  </a:lnTo>
                  <a:lnTo>
                    <a:pt x="299" y="78"/>
                  </a:lnTo>
                  <a:lnTo>
                    <a:pt x="299" y="78"/>
                  </a:lnTo>
                  <a:lnTo>
                    <a:pt x="305" y="100"/>
                  </a:lnTo>
                  <a:lnTo>
                    <a:pt x="306" y="124"/>
                  </a:lnTo>
                  <a:lnTo>
                    <a:pt x="306" y="124"/>
                  </a:lnTo>
                  <a:lnTo>
                    <a:pt x="305" y="144"/>
                  </a:lnTo>
                  <a:lnTo>
                    <a:pt x="301" y="163"/>
                  </a:lnTo>
                  <a:lnTo>
                    <a:pt x="301" y="163"/>
                  </a:lnTo>
                  <a:lnTo>
                    <a:pt x="293" y="181"/>
                  </a:lnTo>
                  <a:lnTo>
                    <a:pt x="284" y="198"/>
                  </a:lnTo>
                  <a:lnTo>
                    <a:pt x="284" y="198"/>
                  </a:lnTo>
                  <a:lnTo>
                    <a:pt x="269" y="212"/>
                  </a:lnTo>
                  <a:lnTo>
                    <a:pt x="253" y="225"/>
                  </a:lnTo>
                  <a:lnTo>
                    <a:pt x="253" y="225"/>
                  </a:lnTo>
                  <a:lnTo>
                    <a:pt x="242" y="231"/>
                  </a:lnTo>
                  <a:lnTo>
                    <a:pt x="231" y="235"/>
                  </a:lnTo>
                  <a:lnTo>
                    <a:pt x="218" y="238"/>
                  </a:lnTo>
                  <a:lnTo>
                    <a:pt x="205" y="240"/>
                  </a:lnTo>
                  <a:lnTo>
                    <a:pt x="317" y="366"/>
                  </a:lnTo>
                  <a:lnTo>
                    <a:pt x="323" y="377"/>
                  </a:lnTo>
                  <a:close/>
                  <a:moveTo>
                    <a:pt x="59" y="55"/>
                  </a:moveTo>
                  <a:lnTo>
                    <a:pt x="59" y="192"/>
                  </a:lnTo>
                  <a:lnTo>
                    <a:pt x="173" y="192"/>
                  </a:lnTo>
                  <a:lnTo>
                    <a:pt x="173" y="192"/>
                  </a:lnTo>
                  <a:lnTo>
                    <a:pt x="192" y="190"/>
                  </a:lnTo>
                  <a:lnTo>
                    <a:pt x="207" y="187"/>
                  </a:lnTo>
                  <a:lnTo>
                    <a:pt x="207" y="187"/>
                  </a:lnTo>
                  <a:lnTo>
                    <a:pt x="218" y="179"/>
                  </a:lnTo>
                  <a:lnTo>
                    <a:pt x="229" y="172"/>
                  </a:lnTo>
                  <a:lnTo>
                    <a:pt x="229" y="172"/>
                  </a:lnTo>
                  <a:lnTo>
                    <a:pt x="236" y="161"/>
                  </a:lnTo>
                  <a:lnTo>
                    <a:pt x="242" y="150"/>
                  </a:lnTo>
                  <a:lnTo>
                    <a:pt x="242" y="150"/>
                  </a:lnTo>
                  <a:lnTo>
                    <a:pt x="245" y="138"/>
                  </a:lnTo>
                  <a:lnTo>
                    <a:pt x="245" y="124"/>
                  </a:lnTo>
                  <a:lnTo>
                    <a:pt x="245" y="124"/>
                  </a:lnTo>
                  <a:lnTo>
                    <a:pt x="245" y="113"/>
                  </a:lnTo>
                  <a:lnTo>
                    <a:pt x="242" y="100"/>
                  </a:lnTo>
                  <a:lnTo>
                    <a:pt x="242" y="100"/>
                  </a:lnTo>
                  <a:lnTo>
                    <a:pt x="236" y="89"/>
                  </a:lnTo>
                  <a:lnTo>
                    <a:pt x="229" y="78"/>
                  </a:lnTo>
                  <a:lnTo>
                    <a:pt x="229" y="78"/>
                  </a:lnTo>
                  <a:lnTo>
                    <a:pt x="220" y="68"/>
                  </a:lnTo>
                  <a:lnTo>
                    <a:pt x="207" y="61"/>
                  </a:lnTo>
                  <a:lnTo>
                    <a:pt x="207" y="61"/>
                  </a:lnTo>
                  <a:lnTo>
                    <a:pt x="192" y="57"/>
                  </a:lnTo>
                  <a:lnTo>
                    <a:pt x="175" y="55"/>
                  </a:lnTo>
                  <a:lnTo>
                    <a:pt x="59"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0" name="Freeform 12"/>
            <p:cNvSpPr>
              <a:spLocks/>
            </p:cNvSpPr>
            <p:nvPr userDrawn="1"/>
          </p:nvSpPr>
          <p:spPr bwMode="auto">
            <a:xfrm>
              <a:off x="3810000" y="3843338"/>
              <a:ext cx="220663" cy="300038"/>
            </a:xfrm>
            <a:custGeom>
              <a:avLst/>
              <a:gdLst>
                <a:gd name="T0" fmla="*/ 277 w 277"/>
                <a:gd name="T1" fmla="*/ 377 h 377"/>
                <a:gd name="T2" fmla="*/ 0 w 277"/>
                <a:gd name="T3" fmla="*/ 377 h 377"/>
                <a:gd name="T4" fmla="*/ 0 w 277"/>
                <a:gd name="T5" fmla="*/ 0 h 377"/>
                <a:gd name="T6" fmla="*/ 275 w 277"/>
                <a:gd name="T7" fmla="*/ 0 h 377"/>
                <a:gd name="T8" fmla="*/ 275 w 277"/>
                <a:gd name="T9" fmla="*/ 59 h 377"/>
                <a:gd name="T10" fmla="*/ 59 w 277"/>
                <a:gd name="T11" fmla="*/ 59 h 377"/>
                <a:gd name="T12" fmla="*/ 59 w 277"/>
                <a:gd name="T13" fmla="*/ 161 h 377"/>
                <a:gd name="T14" fmla="*/ 266 w 277"/>
                <a:gd name="T15" fmla="*/ 161 h 377"/>
                <a:gd name="T16" fmla="*/ 266 w 277"/>
                <a:gd name="T17" fmla="*/ 216 h 377"/>
                <a:gd name="T18" fmla="*/ 59 w 277"/>
                <a:gd name="T19" fmla="*/ 216 h 377"/>
                <a:gd name="T20" fmla="*/ 59 w 277"/>
                <a:gd name="T21" fmla="*/ 318 h 377"/>
                <a:gd name="T22" fmla="*/ 277 w 277"/>
                <a:gd name="T23" fmla="*/ 318 h 377"/>
                <a:gd name="T24" fmla="*/ 277 w 277"/>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7" h="377">
                  <a:moveTo>
                    <a:pt x="277" y="377"/>
                  </a:moveTo>
                  <a:lnTo>
                    <a:pt x="0" y="377"/>
                  </a:lnTo>
                  <a:lnTo>
                    <a:pt x="0" y="0"/>
                  </a:lnTo>
                  <a:lnTo>
                    <a:pt x="275" y="0"/>
                  </a:lnTo>
                  <a:lnTo>
                    <a:pt x="275" y="59"/>
                  </a:lnTo>
                  <a:lnTo>
                    <a:pt x="59" y="59"/>
                  </a:lnTo>
                  <a:lnTo>
                    <a:pt x="59" y="161"/>
                  </a:lnTo>
                  <a:lnTo>
                    <a:pt x="266" y="161"/>
                  </a:lnTo>
                  <a:lnTo>
                    <a:pt x="266" y="216"/>
                  </a:lnTo>
                  <a:lnTo>
                    <a:pt x="59" y="216"/>
                  </a:lnTo>
                  <a:lnTo>
                    <a:pt x="59" y="318"/>
                  </a:lnTo>
                  <a:lnTo>
                    <a:pt x="277" y="318"/>
                  </a:lnTo>
                  <a:lnTo>
                    <a:pt x="277"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1" name="Freeform 13"/>
            <p:cNvSpPr>
              <a:spLocks/>
            </p:cNvSpPr>
            <p:nvPr userDrawn="1"/>
          </p:nvSpPr>
          <p:spPr bwMode="auto">
            <a:xfrm>
              <a:off x="4167188" y="3843338"/>
              <a:ext cx="257175"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2" name="Freeform 14"/>
            <p:cNvSpPr>
              <a:spLocks noEditPoints="1"/>
            </p:cNvSpPr>
            <p:nvPr userDrawn="1"/>
          </p:nvSpPr>
          <p:spPr bwMode="auto">
            <a:xfrm>
              <a:off x="4498975" y="3838575"/>
              <a:ext cx="330200" cy="311150"/>
            </a:xfrm>
            <a:custGeom>
              <a:avLst/>
              <a:gdLst>
                <a:gd name="T0" fmla="*/ 415 w 415"/>
                <a:gd name="T1" fmla="*/ 218 h 391"/>
                <a:gd name="T2" fmla="*/ 400 w 415"/>
                <a:gd name="T3" fmla="*/ 279 h 391"/>
                <a:gd name="T4" fmla="*/ 382 w 415"/>
                <a:gd name="T5" fmla="*/ 312 h 391"/>
                <a:gd name="T6" fmla="*/ 358 w 415"/>
                <a:gd name="T7" fmla="*/ 341 h 391"/>
                <a:gd name="T8" fmla="*/ 310 w 415"/>
                <a:gd name="T9" fmla="*/ 371 h 391"/>
                <a:gd name="T10" fmla="*/ 271 w 415"/>
                <a:gd name="T11" fmla="*/ 384 h 391"/>
                <a:gd name="T12" fmla="*/ 206 w 415"/>
                <a:gd name="T13" fmla="*/ 391 h 391"/>
                <a:gd name="T14" fmla="*/ 162 w 415"/>
                <a:gd name="T15" fmla="*/ 389 h 391"/>
                <a:gd name="T16" fmla="*/ 123 w 415"/>
                <a:gd name="T17" fmla="*/ 378 h 391"/>
                <a:gd name="T18" fmla="*/ 72 w 415"/>
                <a:gd name="T19" fmla="*/ 352 h 391"/>
                <a:gd name="T20" fmla="*/ 44 w 415"/>
                <a:gd name="T21" fmla="*/ 327 h 391"/>
                <a:gd name="T22" fmla="*/ 14 w 415"/>
                <a:gd name="T23" fmla="*/ 279 h 391"/>
                <a:gd name="T24" fmla="*/ 3 w 415"/>
                <a:gd name="T25" fmla="*/ 240 h 391"/>
                <a:gd name="T26" fmla="*/ 0 w 415"/>
                <a:gd name="T27" fmla="*/ 195 h 391"/>
                <a:gd name="T28" fmla="*/ 7 w 415"/>
                <a:gd name="T29" fmla="*/ 133 h 391"/>
                <a:gd name="T30" fmla="*/ 22 w 415"/>
                <a:gd name="T31" fmla="*/ 96 h 391"/>
                <a:gd name="T32" fmla="*/ 57 w 415"/>
                <a:gd name="T33" fmla="*/ 51 h 391"/>
                <a:gd name="T34" fmla="*/ 86 w 415"/>
                <a:gd name="T35" fmla="*/ 29 h 391"/>
                <a:gd name="T36" fmla="*/ 123 w 415"/>
                <a:gd name="T37" fmla="*/ 12 h 391"/>
                <a:gd name="T38" fmla="*/ 184 w 415"/>
                <a:gd name="T39" fmla="*/ 0 h 391"/>
                <a:gd name="T40" fmla="*/ 230 w 415"/>
                <a:gd name="T41" fmla="*/ 0 h 391"/>
                <a:gd name="T42" fmla="*/ 291 w 415"/>
                <a:gd name="T43" fmla="*/ 12 h 391"/>
                <a:gd name="T44" fmla="*/ 327 w 415"/>
                <a:gd name="T45" fmla="*/ 27 h 391"/>
                <a:gd name="T46" fmla="*/ 358 w 415"/>
                <a:gd name="T47" fmla="*/ 49 h 391"/>
                <a:gd name="T48" fmla="*/ 391 w 415"/>
                <a:gd name="T49" fmla="*/ 94 h 391"/>
                <a:gd name="T50" fmla="*/ 408 w 415"/>
                <a:gd name="T51" fmla="*/ 131 h 391"/>
                <a:gd name="T52" fmla="*/ 415 w 415"/>
                <a:gd name="T53" fmla="*/ 195 h 391"/>
                <a:gd name="T54" fmla="*/ 310 w 415"/>
                <a:gd name="T55" fmla="*/ 195 h 391"/>
                <a:gd name="T56" fmla="*/ 293 w 415"/>
                <a:gd name="T57" fmla="*/ 134 h 391"/>
                <a:gd name="T58" fmla="*/ 267 w 415"/>
                <a:gd name="T59" fmla="*/ 107 h 391"/>
                <a:gd name="T60" fmla="*/ 206 w 415"/>
                <a:gd name="T61" fmla="*/ 90 h 391"/>
                <a:gd name="T62" fmla="*/ 166 w 415"/>
                <a:gd name="T63" fmla="*/ 97 h 391"/>
                <a:gd name="T64" fmla="*/ 133 w 415"/>
                <a:gd name="T65" fmla="*/ 120 h 391"/>
                <a:gd name="T66" fmla="*/ 112 w 415"/>
                <a:gd name="T67" fmla="*/ 153 h 391"/>
                <a:gd name="T68" fmla="*/ 105 w 415"/>
                <a:gd name="T69" fmla="*/ 195 h 391"/>
                <a:gd name="T70" fmla="*/ 112 w 415"/>
                <a:gd name="T71" fmla="*/ 238 h 391"/>
                <a:gd name="T72" fmla="*/ 134 w 415"/>
                <a:gd name="T73" fmla="*/ 271 h 391"/>
                <a:gd name="T74" fmla="*/ 166 w 415"/>
                <a:gd name="T75" fmla="*/ 293 h 391"/>
                <a:gd name="T76" fmla="*/ 206 w 415"/>
                <a:gd name="T77" fmla="*/ 301 h 391"/>
                <a:gd name="T78" fmla="*/ 249 w 415"/>
                <a:gd name="T79" fmla="*/ 293 h 391"/>
                <a:gd name="T80" fmla="*/ 282 w 415"/>
                <a:gd name="T81" fmla="*/ 271 h 391"/>
                <a:gd name="T82" fmla="*/ 303 w 415"/>
                <a:gd name="T83" fmla="*/ 238 h 391"/>
                <a:gd name="T84" fmla="*/ 310 w 415"/>
                <a:gd name="T85" fmla="*/ 19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5" h="391">
                  <a:moveTo>
                    <a:pt x="415" y="195"/>
                  </a:moveTo>
                  <a:lnTo>
                    <a:pt x="415" y="195"/>
                  </a:lnTo>
                  <a:lnTo>
                    <a:pt x="415" y="218"/>
                  </a:lnTo>
                  <a:lnTo>
                    <a:pt x="412" y="240"/>
                  </a:lnTo>
                  <a:lnTo>
                    <a:pt x="408" y="260"/>
                  </a:lnTo>
                  <a:lnTo>
                    <a:pt x="400" y="279"/>
                  </a:lnTo>
                  <a:lnTo>
                    <a:pt x="400" y="279"/>
                  </a:lnTo>
                  <a:lnTo>
                    <a:pt x="391" y="297"/>
                  </a:lnTo>
                  <a:lnTo>
                    <a:pt x="382" y="312"/>
                  </a:lnTo>
                  <a:lnTo>
                    <a:pt x="371" y="327"/>
                  </a:lnTo>
                  <a:lnTo>
                    <a:pt x="358" y="341"/>
                  </a:lnTo>
                  <a:lnTo>
                    <a:pt x="358" y="341"/>
                  </a:lnTo>
                  <a:lnTo>
                    <a:pt x="343" y="352"/>
                  </a:lnTo>
                  <a:lnTo>
                    <a:pt x="327" y="364"/>
                  </a:lnTo>
                  <a:lnTo>
                    <a:pt x="310" y="371"/>
                  </a:lnTo>
                  <a:lnTo>
                    <a:pt x="291" y="378"/>
                  </a:lnTo>
                  <a:lnTo>
                    <a:pt x="291" y="378"/>
                  </a:lnTo>
                  <a:lnTo>
                    <a:pt x="271" y="384"/>
                  </a:lnTo>
                  <a:lnTo>
                    <a:pt x="251" y="389"/>
                  </a:lnTo>
                  <a:lnTo>
                    <a:pt x="230" y="391"/>
                  </a:lnTo>
                  <a:lnTo>
                    <a:pt x="206" y="391"/>
                  </a:lnTo>
                  <a:lnTo>
                    <a:pt x="206" y="391"/>
                  </a:lnTo>
                  <a:lnTo>
                    <a:pt x="184" y="391"/>
                  </a:lnTo>
                  <a:lnTo>
                    <a:pt x="162" y="389"/>
                  </a:lnTo>
                  <a:lnTo>
                    <a:pt x="142" y="384"/>
                  </a:lnTo>
                  <a:lnTo>
                    <a:pt x="123" y="378"/>
                  </a:lnTo>
                  <a:lnTo>
                    <a:pt x="123" y="378"/>
                  </a:lnTo>
                  <a:lnTo>
                    <a:pt x="105" y="371"/>
                  </a:lnTo>
                  <a:lnTo>
                    <a:pt x="86" y="364"/>
                  </a:lnTo>
                  <a:lnTo>
                    <a:pt x="72" y="352"/>
                  </a:lnTo>
                  <a:lnTo>
                    <a:pt x="57" y="341"/>
                  </a:lnTo>
                  <a:lnTo>
                    <a:pt x="57" y="341"/>
                  </a:lnTo>
                  <a:lnTo>
                    <a:pt x="44" y="327"/>
                  </a:lnTo>
                  <a:lnTo>
                    <a:pt x="33" y="312"/>
                  </a:lnTo>
                  <a:lnTo>
                    <a:pt x="22" y="297"/>
                  </a:lnTo>
                  <a:lnTo>
                    <a:pt x="14" y="279"/>
                  </a:lnTo>
                  <a:lnTo>
                    <a:pt x="14" y="279"/>
                  </a:lnTo>
                  <a:lnTo>
                    <a:pt x="7" y="260"/>
                  </a:lnTo>
                  <a:lnTo>
                    <a:pt x="3" y="240"/>
                  </a:lnTo>
                  <a:lnTo>
                    <a:pt x="0" y="218"/>
                  </a:lnTo>
                  <a:lnTo>
                    <a:pt x="0" y="195"/>
                  </a:lnTo>
                  <a:lnTo>
                    <a:pt x="0" y="195"/>
                  </a:lnTo>
                  <a:lnTo>
                    <a:pt x="0" y="173"/>
                  </a:lnTo>
                  <a:lnTo>
                    <a:pt x="3" y="151"/>
                  </a:lnTo>
                  <a:lnTo>
                    <a:pt x="7" y="133"/>
                  </a:lnTo>
                  <a:lnTo>
                    <a:pt x="14" y="112"/>
                  </a:lnTo>
                  <a:lnTo>
                    <a:pt x="14" y="112"/>
                  </a:lnTo>
                  <a:lnTo>
                    <a:pt x="22" y="96"/>
                  </a:lnTo>
                  <a:lnTo>
                    <a:pt x="33" y="79"/>
                  </a:lnTo>
                  <a:lnTo>
                    <a:pt x="44" y="64"/>
                  </a:lnTo>
                  <a:lnTo>
                    <a:pt x="57" y="51"/>
                  </a:lnTo>
                  <a:lnTo>
                    <a:pt x="57" y="51"/>
                  </a:lnTo>
                  <a:lnTo>
                    <a:pt x="72" y="38"/>
                  </a:lnTo>
                  <a:lnTo>
                    <a:pt x="86" y="29"/>
                  </a:lnTo>
                  <a:lnTo>
                    <a:pt x="105" y="20"/>
                  </a:lnTo>
                  <a:lnTo>
                    <a:pt x="123" y="12"/>
                  </a:lnTo>
                  <a:lnTo>
                    <a:pt x="123" y="12"/>
                  </a:lnTo>
                  <a:lnTo>
                    <a:pt x="142" y="7"/>
                  </a:lnTo>
                  <a:lnTo>
                    <a:pt x="162" y="1"/>
                  </a:lnTo>
                  <a:lnTo>
                    <a:pt x="184" y="0"/>
                  </a:lnTo>
                  <a:lnTo>
                    <a:pt x="206" y="0"/>
                  </a:lnTo>
                  <a:lnTo>
                    <a:pt x="206" y="0"/>
                  </a:lnTo>
                  <a:lnTo>
                    <a:pt x="230" y="0"/>
                  </a:lnTo>
                  <a:lnTo>
                    <a:pt x="251" y="1"/>
                  </a:lnTo>
                  <a:lnTo>
                    <a:pt x="271" y="7"/>
                  </a:lnTo>
                  <a:lnTo>
                    <a:pt x="291" y="12"/>
                  </a:lnTo>
                  <a:lnTo>
                    <a:pt x="291" y="12"/>
                  </a:lnTo>
                  <a:lnTo>
                    <a:pt x="310" y="20"/>
                  </a:lnTo>
                  <a:lnTo>
                    <a:pt x="327" y="27"/>
                  </a:lnTo>
                  <a:lnTo>
                    <a:pt x="343" y="38"/>
                  </a:lnTo>
                  <a:lnTo>
                    <a:pt x="358" y="49"/>
                  </a:lnTo>
                  <a:lnTo>
                    <a:pt x="358" y="49"/>
                  </a:lnTo>
                  <a:lnTo>
                    <a:pt x="371" y="64"/>
                  </a:lnTo>
                  <a:lnTo>
                    <a:pt x="382" y="79"/>
                  </a:lnTo>
                  <a:lnTo>
                    <a:pt x="391" y="94"/>
                  </a:lnTo>
                  <a:lnTo>
                    <a:pt x="400" y="112"/>
                  </a:lnTo>
                  <a:lnTo>
                    <a:pt x="400" y="112"/>
                  </a:lnTo>
                  <a:lnTo>
                    <a:pt x="408" y="131"/>
                  </a:lnTo>
                  <a:lnTo>
                    <a:pt x="412" y="151"/>
                  </a:lnTo>
                  <a:lnTo>
                    <a:pt x="415" y="173"/>
                  </a:lnTo>
                  <a:lnTo>
                    <a:pt x="415" y="195"/>
                  </a:lnTo>
                  <a:lnTo>
                    <a:pt x="415" y="195"/>
                  </a:lnTo>
                  <a:close/>
                  <a:moveTo>
                    <a:pt x="310" y="195"/>
                  </a:moveTo>
                  <a:lnTo>
                    <a:pt x="310" y="195"/>
                  </a:lnTo>
                  <a:lnTo>
                    <a:pt x="308" y="173"/>
                  </a:lnTo>
                  <a:lnTo>
                    <a:pt x="303" y="151"/>
                  </a:lnTo>
                  <a:lnTo>
                    <a:pt x="293" y="134"/>
                  </a:lnTo>
                  <a:lnTo>
                    <a:pt x="282" y="118"/>
                  </a:lnTo>
                  <a:lnTo>
                    <a:pt x="282" y="118"/>
                  </a:lnTo>
                  <a:lnTo>
                    <a:pt x="267" y="107"/>
                  </a:lnTo>
                  <a:lnTo>
                    <a:pt x="249" y="97"/>
                  </a:lnTo>
                  <a:lnTo>
                    <a:pt x="229" y="92"/>
                  </a:lnTo>
                  <a:lnTo>
                    <a:pt x="206" y="90"/>
                  </a:lnTo>
                  <a:lnTo>
                    <a:pt x="206" y="90"/>
                  </a:lnTo>
                  <a:lnTo>
                    <a:pt x="186" y="92"/>
                  </a:lnTo>
                  <a:lnTo>
                    <a:pt x="166" y="97"/>
                  </a:lnTo>
                  <a:lnTo>
                    <a:pt x="166" y="97"/>
                  </a:lnTo>
                  <a:lnTo>
                    <a:pt x="147" y="107"/>
                  </a:lnTo>
                  <a:lnTo>
                    <a:pt x="133" y="120"/>
                  </a:lnTo>
                  <a:lnTo>
                    <a:pt x="133" y="120"/>
                  </a:lnTo>
                  <a:lnTo>
                    <a:pt x="121" y="134"/>
                  </a:lnTo>
                  <a:lnTo>
                    <a:pt x="112" y="153"/>
                  </a:lnTo>
                  <a:lnTo>
                    <a:pt x="112" y="153"/>
                  </a:lnTo>
                  <a:lnTo>
                    <a:pt x="107" y="173"/>
                  </a:lnTo>
                  <a:lnTo>
                    <a:pt x="105" y="195"/>
                  </a:lnTo>
                  <a:lnTo>
                    <a:pt x="105" y="195"/>
                  </a:lnTo>
                  <a:lnTo>
                    <a:pt x="107" y="218"/>
                  </a:lnTo>
                  <a:lnTo>
                    <a:pt x="112" y="238"/>
                  </a:lnTo>
                  <a:lnTo>
                    <a:pt x="112" y="238"/>
                  </a:lnTo>
                  <a:lnTo>
                    <a:pt x="121" y="256"/>
                  </a:lnTo>
                  <a:lnTo>
                    <a:pt x="134" y="271"/>
                  </a:lnTo>
                  <a:lnTo>
                    <a:pt x="134" y="271"/>
                  </a:lnTo>
                  <a:lnTo>
                    <a:pt x="149" y="284"/>
                  </a:lnTo>
                  <a:lnTo>
                    <a:pt x="166" y="293"/>
                  </a:lnTo>
                  <a:lnTo>
                    <a:pt x="166" y="293"/>
                  </a:lnTo>
                  <a:lnTo>
                    <a:pt x="186" y="299"/>
                  </a:lnTo>
                  <a:lnTo>
                    <a:pt x="206" y="301"/>
                  </a:lnTo>
                  <a:lnTo>
                    <a:pt x="206" y="301"/>
                  </a:lnTo>
                  <a:lnTo>
                    <a:pt x="229" y="299"/>
                  </a:lnTo>
                  <a:lnTo>
                    <a:pt x="249" y="293"/>
                  </a:lnTo>
                  <a:lnTo>
                    <a:pt x="249" y="293"/>
                  </a:lnTo>
                  <a:lnTo>
                    <a:pt x="267" y="284"/>
                  </a:lnTo>
                  <a:lnTo>
                    <a:pt x="282" y="271"/>
                  </a:lnTo>
                  <a:lnTo>
                    <a:pt x="282" y="271"/>
                  </a:lnTo>
                  <a:lnTo>
                    <a:pt x="293" y="256"/>
                  </a:lnTo>
                  <a:lnTo>
                    <a:pt x="303" y="238"/>
                  </a:lnTo>
                  <a:lnTo>
                    <a:pt x="303" y="238"/>
                  </a:lnTo>
                  <a:lnTo>
                    <a:pt x="308" y="218"/>
                  </a:lnTo>
                  <a:lnTo>
                    <a:pt x="310" y="195"/>
                  </a:lnTo>
                  <a:lnTo>
                    <a:pt x="310" y="1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3" name="Freeform 15"/>
            <p:cNvSpPr>
              <a:spLocks/>
            </p:cNvSpPr>
            <p:nvPr userDrawn="1"/>
          </p:nvSpPr>
          <p:spPr bwMode="auto">
            <a:xfrm>
              <a:off x="4916488" y="3836988"/>
              <a:ext cx="290513" cy="314325"/>
            </a:xfrm>
            <a:custGeom>
              <a:avLst/>
              <a:gdLst>
                <a:gd name="T0" fmla="*/ 292 w 366"/>
                <a:gd name="T1" fmla="*/ 122 h 395"/>
                <a:gd name="T2" fmla="*/ 270 w 366"/>
                <a:gd name="T3" fmla="*/ 105 h 395"/>
                <a:gd name="T4" fmla="*/ 248 w 366"/>
                <a:gd name="T5" fmla="*/ 94 h 395"/>
                <a:gd name="T6" fmla="*/ 226 w 366"/>
                <a:gd name="T7" fmla="*/ 90 h 395"/>
                <a:gd name="T8" fmla="*/ 205 w 366"/>
                <a:gd name="T9" fmla="*/ 88 h 395"/>
                <a:gd name="T10" fmla="*/ 165 w 366"/>
                <a:gd name="T11" fmla="*/ 96 h 395"/>
                <a:gd name="T12" fmla="*/ 131 w 366"/>
                <a:gd name="T13" fmla="*/ 116 h 395"/>
                <a:gd name="T14" fmla="*/ 126 w 366"/>
                <a:gd name="T15" fmla="*/ 123 h 395"/>
                <a:gd name="T16" fmla="*/ 115 w 366"/>
                <a:gd name="T17" fmla="*/ 140 h 395"/>
                <a:gd name="T18" fmla="*/ 107 w 366"/>
                <a:gd name="T19" fmla="*/ 172 h 395"/>
                <a:gd name="T20" fmla="*/ 106 w 366"/>
                <a:gd name="T21" fmla="*/ 197 h 395"/>
                <a:gd name="T22" fmla="*/ 109 w 366"/>
                <a:gd name="T23" fmla="*/ 236 h 395"/>
                <a:gd name="T24" fmla="*/ 117 w 366"/>
                <a:gd name="T25" fmla="*/ 255 h 395"/>
                <a:gd name="T26" fmla="*/ 128 w 366"/>
                <a:gd name="T27" fmla="*/ 271 h 395"/>
                <a:gd name="T28" fmla="*/ 141 w 366"/>
                <a:gd name="T29" fmla="*/ 284 h 395"/>
                <a:gd name="T30" fmla="*/ 157 w 366"/>
                <a:gd name="T31" fmla="*/ 297 h 395"/>
                <a:gd name="T32" fmla="*/ 168 w 366"/>
                <a:gd name="T33" fmla="*/ 301 h 395"/>
                <a:gd name="T34" fmla="*/ 192 w 366"/>
                <a:gd name="T35" fmla="*/ 306 h 395"/>
                <a:gd name="T36" fmla="*/ 205 w 366"/>
                <a:gd name="T37" fmla="*/ 306 h 395"/>
                <a:gd name="T38" fmla="*/ 222 w 366"/>
                <a:gd name="T39" fmla="*/ 305 h 395"/>
                <a:gd name="T40" fmla="*/ 240 w 366"/>
                <a:gd name="T41" fmla="*/ 303 h 395"/>
                <a:gd name="T42" fmla="*/ 261 w 366"/>
                <a:gd name="T43" fmla="*/ 297 h 395"/>
                <a:gd name="T44" fmla="*/ 277 w 366"/>
                <a:gd name="T45" fmla="*/ 286 h 395"/>
                <a:gd name="T46" fmla="*/ 183 w 366"/>
                <a:gd name="T47" fmla="*/ 238 h 395"/>
                <a:gd name="T48" fmla="*/ 366 w 366"/>
                <a:gd name="T49" fmla="*/ 155 h 395"/>
                <a:gd name="T50" fmla="*/ 366 w 366"/>
                <a:gd name="T51" fmla="*/ 321 h 395"/>
                <a:gd name="T52" fmla="*/ 342 w 366"/>
                <a:gd name="T53" fmla="*/ 353 h 395"/>
                <a:gd name="T54" fmla="*/ 324 w 366"/>
                <a:gd name="T55" fmla="*/ 366 h 395"/>
                <a:gd name="T56" fmla="*/ 303 w 366"/>
                <a:gd name="T57" fmla="*/ 377 h 395"/>
                <a:gd name="T58" fmla="*/ 257 w 366"/>
                <a:gd name="T59" fmla="*/ 390 h 395"/>
                <a:gd name="T60" fmla="*/ 231 w 366"/>
                <a:gd name="T61" fmla="*/ 393 h 395"/>
                <a:gd name="T62" fmla="*/ 205 w 366"/>
                <a:gd name="T63" fmla="*/ 395 h 395"/>
                <a:gd name="T64" fmla="*/ 154 w 366"/>
                <a:gd name="T65" fmla="*/ 391 h 395"/>
                <a:gd name="T66" fmla="*/ 111 w 366"/>
                <a:gd name="T67" fmla="*/ 378 h 395"/>
                <a:gd name="T68" fmla="*/ 93 w 366"/>
                <a:gd name="T69" fmla="*/ 369 h 395"/>
                <a:gd name="T70" fmla="*/ 61 w 366"/>
                <a:gd name="T71" fmla="*/ 347 h 395"/>
                <a:gd name="T72" fmla="*/ 46 w 366"/>
                <a:gd name="T73" fmla="*/ 334 h 395"/>
                <a:gd name="T74" fmla="*/ 26 w 366"/>
                <a:gd name="T75" fmla="*/ 305 h 395"/>
                <a:gd name="T76" fmla="*/ 11 w 366"/>
                <a:gd name="T77" fmla="*/ 269 h 395"/>
                <a:gd name="T78" fmla="*/ 6 w 366"/>
                <a:gd name="T79" fmla="*/ 253 h 395"/>
                <a:gd name="T80" fmla="*/ 0 w 366"/>
                <a:gd name="T81" fmla="*/ 216 h 395"/>
                <a:gd name="T82" fmla="*/ 0 w 366"/>
                <a:gd name="T83" fmla="*/ 197 h 395"/>
                <a:gd name="T84" fmla="*/ 4 w 366"/>
                <a:gd name="T85" fmla="*/ 160 h 395"/>
                <a:gd name="T86" fmla="*/ 13 w 366"/>
                <a:gd name="T87" fmla="*/ 125 h 395"/>
                <a:gd name="T88" fmla="*/ 21 w 366"/>
                <a:gd name="T89" fmla="*/ 109 h 395"/>
                <a:gd name="T90" fmla="*/ 39 w 366"/>
                <a:gd name="T91" fmla="*/ 75 h 395"/>
                <a:gd name="T92" fmla="*/ 50 w 366"/>
                <a:gd name="T93" fmla="*/ 61 h 395"/>
                <a:gd name="T94" fmla="*/ 80 w 366"/>
                <a:gd name="T95" fmla="*/ 37 h 395"/>
                <a:gd name="T96" fmla="*/ 115 w 366"/>
                <a:gd name="T97" fmla="*/ 16 h 395"/>
                <a:gd name="T98" fmla="*/ 135 w 366"/>
                <a:gd name="T99" fmla="*/ 9 h 395"/>
                <a:gd name="T100" fmla="*/ 179 w 366"/>
                <a:gd name="T101" fmla="*/ 0 h 395"/>
                <a:gd name="T102" fmla="*/ 205 w 366"/>
                <a:gd name="T103" fmla="*/ 0 h 395"/>
                <a:gd name="T104" fmla="*/ 244 w 366"/>
                <a:gd name="T105" fmla="*/ 2 h 395"/>
                <a:gd name="T106" fmla="*/ 263 w 366"/>
                <a:gd name="T107" fmla="*/ 5 h 395"/>
                <a:gd name="T108" fmla="*/ 281 w 366"/>
                <a:gd name="T109" fmla="*/ 11 h 395"/>
                <a:gd name="T110" fmla="*/ 316 w 366"/>
                <a:gd name="T111" fmla="*/ 29 h 395"/>
                <a:gd name="T112" fmla="*/ 335 w 366"/>
                <a:gd name="T113" fmla="*/ 42 h 395"/>
                <a:gd name="T114" fmla="*/ 292 w 366"/>
                <a:gd name="T115" fmla="*/ 12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395">
                  <a:moveTo>
                    <a:pt x="292" y="122"/>
                  </a:moveTo>
                  <a:lnTo>
                    <a:pt x="292" y="122"/>
                  </a:lnTo>
                  <a:lnTo>
                    <a:pt x="281" y="112"/>
                  </a:lnTo>
                  <a:lnTo>
                    <a:pt x="270" y="105"/>
                  </a:lnTo>
                  <a:lnTo>
                    <a:pt x="259" y="99"/>
                  </a:lnTo>
                  <a:lnTo>
                    <a:pt x="248" y="94"/>
                  </a:lnTo>
                  <a:lnTo>
                    <a:pt x="248" y="94"/>
                  </a:lnTo>
                  <a:lnTo>
                    <a:pt x="226" y="90"/>
                  </a:lnTo>
                  <a:lnTo>
                    <a:pt x="205" y="88"/>
                  </a:lnTo>
                  <a:lnTo>
                    <a:pt x="205" y="88"/>
                  </a:lnTo>
                  <a:lnTo>
                    <a:pt x="183" y="90"/>
                  </a:lnTo>
                  <a:lnTo>
                    <a:pt x="165" y="96"/>
                  </a:lnTo>
                  <a:lnTo>
                    <a:pt x="148" y="103"/>
                  </a:lnTo>
                  <a:lnTo>
                    <a:pt x="131" y="116"/>
                  </a:lnTo>
                  <a:lnTo>
                    <a:pt x="131" y="116"/>
                  </a:lnTo>
                  <a:lnTo>
                    <a:pt x="126" y="123"/>
                  </a:lnTo>
                  <a:lnTo>
                    <a:pt x="120" y="131"/>
                  </a:lnTo>
                  <a:lnTo>
                    <a:pt x="115" y="140"/>
                  </a:lnTo>
                  <a:lnTo>
                    <a:pt x="111" y="149"/>
                  </a:lnTo>
                  <a:lnTo>
                    <a:pt x="107" y="172"/>
                  </a:lnTo>
                  <a:lnTo>
                    <a:pt x="106" y="197"/>
                  </a:lnTo>
                  <a:lnTo>
                    <a:pt x="106" y="197"/>
                  </a:lnTo>
                  <a:lnTo>
                    <a:pt x="106" y="216"/>
                  </a:lnTo>
                  <a:lnTo>
                    <a:pt x="109" y="236"/>
                  </a:lnTo>
                  <a:lnTo>
                    <a:pt x="109" y="236"/>
                  </a:lnTo>
                  <a:lnTo>
                    <a:pt x="117" y="255"/>
                  </a:lnTo>
                  <a:lnTo>
                    <a:pt x="128" y="271"/>
                  </a:lnTo>
                  <a:lnTo>
                    <a:pt x="128" y="271"/>
                  </a:lnTo>
                  <a:lnTo>
                    <a:pt x="133" y="279"/>
                  </a:lnTo>
                  <a:lnTo>
                    <a:pt x="141" y="284"/>
                  </a:lnTo>
                  <a:lnTo>
                    <a:pt x="148" y="292"/>
                  </a:lnTo>
                  <a:lnTo>
                    <a:pt x="157" y="297"/>
                  </a:lnTo>
                  <a:lnTo>
                    <a:pt x="157" y="297"/>
                  </a:lnTo>
                  <a:lnTo>
                    <a:pt x="168" y="301"/>
                  </a:lnTo>
                  <a:lnTo>
                    <a:pt x="179" y="305"/>
                  </a:lnTo>
                  <a:lnTo>
                    <a:pt x="192" y="306"/>
                  </a:lnTo>
                  <a:lnTo>
                    <a:pt x="205" y="306"/>
                  </a:lnTo>
                  <a:lnTo>
                    <a:pt x="205" y="306"/>
                  </a:lnTo>
                  <a:lnTo>
                    <a:pt x="222" y="305"/>
                  </a:lnTo>
                  <a:lnTo>
                    <a:pt x="222" y="305"/>
                  </a:lnTo>
                  <a:lnTo>
                    <a:pt x="240" y="303"/>
                  </a:lnTo>
                  <a:lnTo>
                    <a:pt x="240" y="303"/>
                  </a:lnTo>
                  <a:lnTo>
                    <a:pt x="261" y="297"/>
                  </a:lnTo>
                  <a:lnTo>
                    <a:pt x="261" y="297"/>
                  </a:lnTo>
                  <a:lnTo>
                    <a:pt x="270" y="292"/>
                  </a:lnTo>
                  <a:lnTo>
                    <a:pt x="277" y="286"/>
                  </a:lnTo>
                  <a:lnTo>
                    <a:pt x="277" y="238"/>
                  </a:lnTo>
                  <a:lnTo>
                    <a:pt x="183" y="238"/>
                  </a:lnTo>
                  <a:lnTo>
                    <a:pt x="183" y="155"/>
                  </a:lnTo>
                  <a:lnTo>
                    <a:pt x="366" y="155"/>
                  </a:lnTo>
                  <a:lnTo>
                    <a:pt x="366" y="321"/>
                  </a:lnTo>
                  <a:lnTo>
                    <a:pt x="366" y="321"/>
                  </a:lnTo>
                  <a:lnTo>
                    <a:pt x="355" y="338"/>
                  </a:lnTo>
                  <a:lnTo>
                    <a:pt x="342" y="353"/>
                  </a:lnTo>
                  <a:lnTo>
                    <a:pt x="342" y="353"/>
                  </a:lnTo>
                  <a:lnTo>
                    <a:pt x="324" y="366"/>
                  </a:lnTo>
                  <a:lnTo>
                    <a:pt x="303" y="377"/>
                  </a:lnTo>
                  <a:lnTo>
                    <a:pt x="303" y="377"/>
                  </a:lnTo>
                  <a:lnTo>
                    <a:pt x="281" y="384"/>
                  </a:lnTo>
                  <a:lnTo>
                    <a:pt x="257" y="390"/>
                  </a:lnTo>
                  <a:lnTo>
                    <a:pt x="257" y="390"/>
                  </a:lnTo>
                  <a:lnTo>
                    <a:pt x="231" y="393"/>
                  </a:lnTo>
                  <a:lnTo>
                    <a:pt x="205" y="395"/>
                  </a:lnTo>
                  <a:lnTo>
                    <a:pt x="205" y="395"/>
                  </a:lnTo>
                  <a:lnTo>
                    <a:pt x="178" y="393"/>
                  </a:lnTo>
                  <a:lnTo>
                    <a:pt x="154" y="391"/>
                  </a:lnTo>
                  <a:lnTo>
                    <a:pt x="131" y="386"/>
                  </a:lnTo>
                  <a:lnTo>
                    <a:pt x="111" y="378"/>
                  </a:lnTo>
                  <a:lnTo>
                    <a:pt x="111" y="378"/>
                  </a:lnTo>
                  <a:lnTo>
                    <a:pt x="93" y="369"/>
                  </a:lnTo>
                  <a:lnTo>
                    <a:pt x="76" y="358"/>
                  </a:lnTo>
                  <a:lnTo>
                    <a:pt x="61" y="347"/>
                  </a:lnTo>
                  <a:lnTo>
                    <a:pt x="46" y="334"/>
                  </a:lnTo>
                  <a:lnTo>
                    <a:pt x="46" y="334"/>
                  </a:lnTo>
                  <a:lnTo>
                    <a:pt x="35" y="319"/>
                  </a:lnTo>
                  <a:lnTo>
                    <a:pt x="26" y="305"/>
                  </a:lnTo>
                  <a:lnTo>
                    <a:pt x="19" y="288"/>
                  </a:lnTo>
                  <a:lnTo>
                    <a:pt x="11" y="269"/>
                  </a:lnTo>
                  <a:lnTo>
                    <a:pt x="11" y="269"/>
                  </a:lnTo>
                  <a:lnTo>
                    <a:pt x="6" y="253"/>
                  </a:lnTo>
                  <a:lnTo>
                    <a:pt x="4" y="234"/>
                  </a:lnTo>
                  <a:lnTo>
                    <a:pt x="0" y="216"/>
                  </a:lnTo>
                  <a:lnTo>
                    <a:pt x="0" y="197"/>
                  </a:lnTo>
                  <a:lnTo>
                    <a:pt x="0" y="197"/>
                  </a:lnTo>
                  <a:lnTo>
                    <a:pt x="2" y="179"/>
                  </a:lnTo>
                  <a:lnTo>
                    <a:pt x="4" y="160"/>
                  </a:lnTo>
                  <a:lnTo>
                    <a:pt x="8" y="144"/>
                  </a:lnTo>
                  <a:lnTo>
                    <a:pt x="13" y="125"/>
                  </a:lnTo>
                  <a:lnTo>
                    <a:pt x="13" y="125"/>
                  </a:lnTo>
                  <a:lnTo>
                    <a:pt x="21" y="109"/>
                  </a:lnTo>
                  <a:lnTo>
                    <a:pt x="28" y="92"/>
                  </a:lnTo>
                  <a:lnTo>
                    <a:pt x="39" y="75"/>
                  </a:lnTo>
                  <a:lnTo>
                    <a:pt x="50" y="61"/>
                  </a:lnTo>
                  <a:lnTo>
                    <a:pt x="50" y="61"/>
                  </a:lnTo>
                  <a:lnTo>
                    <a:pt x="63" y="48"/>
                  </a:lnTo>
                  <a:lnTo>
                    <a:pt x="80" y="37"/>
                  </a:lnTo>
                  <a:lnTo>
                    <a:pt x="96" y="26"/>
                  </a:lnTo>
                  <a:lnTo>
                    <a:pt x="115" y="16"/>
                  </a:lnTo>
                  <a:lnTo>
                    <a:pt x="115" y="16"/>
                  </a:lnTo>
                  <a:lnTo>
                    <a:pt x="135" y="9"/>
                  </a:lnTo>
                  <a:lnTo>
                    <a:pt x="155" y="3"/>
                  </a:lnTo>
                  <a:lnTo>
                    <a:pt x="179" y="0"/>
                  </a:lnTo>
                  <a:lnTo>
                    <a:pt x="205" y="0"/>
                  </a:lnTo>
                  <a:lnTo>
                    <a:pt x="205" y="0"/>
                  </a:lnTo>
                  <a:lnTo>
                    <a:pt x="226" y="0"/>
                  </a:lnTo>
                  <a:lnTo>
                    <a:pt x="244" y="2"/>
                  </a:lnTo>
                  <a:lnTo>
                    <a:pt x="244" y="2"/>
                  </a:lnTo>
                  <a:lnTo>
                    <a:pt x="263" y="5"/>
                  </a:lnTo>
                  <a:lnTo>
                    <a:pt x="281" y="11"/>
                  </a:lnTo>
                  <a:lnTo>
                    <a:pt x="281" y="11"/>
                  </a:lnTo>
                  <a:lnTo>
                    <a:pt x="298" y="18"/>
                  </a:lnTo>
                  <a:lnTo>
                    <a:pt x="316" y="29"/>
                  </a:lnTo>
                  <a:lnTo>
                    <a:pt x="316" y="29"/>
                  </a:lnTo>
                  <a:lnTo>
                    <a:pt x="335" y="42"/>
                  </a:lnTo>
                  <a:lnTo>
                    <a:pt x="353" y="59"/>
                  </a:lnTo>
                  <a:lnTo>
                    <a:pt x="292" y="1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4" name="Freeform 16"/>
            <p:cNvSpPr>
              <a:spLocks/>
            </p:cNvSpPr>
            <p:nvPr userDrawn="1"/>
          </p:nvSpPr>
          <p:spPr bwMode="auto">
            <a:xfrm>
              <a:off x="5313363"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5" name="Freeform 17"/>
            <p:cNvSpPr>
              <a:spLocks/>
            </p:cNvSpPr>
            <p:nvPr userDrawn="1"/>
          </p:nvSpPr>
          <p:spPr bwMode="auto">
            <a:xfrm>
              <a:off x="5634038" y="3843338"/>
              <a:ext cx="258763"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6" name="Freeform 18"/>
            <p:cNvSpPr>
              <a:spLocks/>
            </p:cNvSpPr>
            <p:nvPr userDrawn="1"/>
          </p:nvSpPr>
          <p:spPr bwMode="auto">
            <a:xfrm>
              <a:off x="5988050" y="3844925"/>
              <a:ext cx="276225" cy="298450"/>
            </a:xfrm>
            <a:custGeom>
              <a:avLst/>
              <a:gdLst>
                <a:gd name="T0" fmla="*/ 242 w 347"/>
                <a:gd name="T1" fmla="*/ 375 h 375"/>
                <a:gd name="T2" fmla="*/ 242 w 347"/>
                <a:gd name="T3" fmla="*/ 233 h 375"/>
                <a:gd name="T4" fmla="*/ 107 w 347"/>
                <a:gd name="T5" fmla="*/ 233 h 375"/>
                <a:gd name="T6" fmla="*/ 107 w 347"/>
                <a:gd name="T7" fmla="*/ 375 h 375"/>
                <a:gd name="T8" fmla="*/ 0 w 347"/>
                <a:gd name="T9" fmla="*/ 375 h 375"/>
                <a:gd name="T10" fmla="*/ 0 w 347"/>
                <a:gd name="T11" fmla="*/ 0 h 375"/>
                <a:gd name="T12" fmla="*/ 107 w 347"/>
                <a:gd name="T13" fmla="*/ 0 h 375"/>
                <a:gd name="T14" fmla="*/ 107 w 347"/>
                <a:gd name="T15" fmla="*/ 142 h 375"/>
                <a:gd name="T16" fmla="*/ 242 w 347"/>
                <a:gd name="T17" fmla="*/ 142 h 375"/>
                <a:gd name="T18" fmla="*/ 242 w 347"/>
                <a:gd name="T19" fmla="*/ 0 h 375"/>
                <a:gd name="T20" fmla="*/ 347 w 347"/>
                <a:gd name="T21" fmla="*/ 0 h 375"/>
                <a:gd name="T22" fmla="*/ 347 w 347"/>
                <a:gd name="T23" fmla="*/ 375 h 375"/>
                <a:gd name="T24" fmla="*/ 242 w 347"/>
                <a:gd name="T25"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7" h="375">
                  <a:moveTo>
                    <a:pt x="242" y="375"/>
                  </a:moveTo>
                  <a:lnTo>
                    <a:pt x="242" y="233"/>
                  </a:lnTo>
                  <a:lnTo>
                    <a:pt x="107" y="233"/>
                  </a:lnTo>
                  <a:lnTo>
                    <a:pt x="107" y="375"/>
                  </a:lnTo>
                  <a:lnTo>
                    <a:pt x="0" y="375"/>
                  </a:lnTo>
                  <a:lnTo>
                    <a:pt x="0" y="0"/>
                  </a:lnTo>
                  <a:lnTo>
                    <a:pt x="107" y="0"/>
                  </a:lnTo>
                  <a:lnTo>
                    <a:pt x="107" y="142"/>
                  </a:lnTo>
                  <a:lnTo>
                    <a:pt x="242" y="142"/>
                  </a:lnTo>
                  <a:lnTo>
                    <a:pt x="242" y="0"/>
                  </a:lnTo>
                  <a:lnTo>
                    <a:pt x="347" y="0"/>
                  </a:lnTo>
                  <a:lnTo>
                    <a:pt x="347" y="375"/>
                  </a:lnTo>
                  <a:lnTo>
                    <a:pt x="242" y="37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7" name="Freeform 19"/>
            <p:cNvSpPr>
              <a:spLocks/>
            </p:cNvSpPr>
            <p:nvPr userDrawn="1"/>
          </p:nvSpPr>
          <p:spPr bwMode="auto">
            <a:xfrm>
              <a:off x="6381750"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8" name="Freeform 20"/>
            <p:cNvSpPr>
              <a:spLocks noEditPoints="1"/>
            </p:cNvSpPr>
            <p:nvPr userDrawn="1"/>
          </p:nvSpPr>
          <p:spPr bwMode="auto">
            <a:xfrm>
              <a:off x="6727825" y="3843338"/>
              <a:ext cx="274638" cy="300038"/>
            </a:xfrm>
            <a:custGeom>
              <a:avLst/>
              <a:gdLst>
                <a:gd name="T0" fmla="*/ 231 w 347"/>
                <a:gd name="T1" fmla="*/ 377 h 377"/>
                <a:gd name="T2" fmla="*/ 107 w 347"/>
                <a:gd name="T3" fmla="*/ 255 h 377"/>
                <a:gd name="T4" fmla="*/ 0 w 347"/>
                <a:gd name="T5" fmla="*/ 377 h 377"/>
                <a:gd name="T6" fmla="*/ 183 w 347"/>
                <a:gd name="T7" fmla="*/ 0 h 377"/>
                <a:gd name="T8" fmla="*/ 202 w 347"/>
                <a:gd name="T9" fmla="*/ 2 h 377"/>
                <a:gd name="T10" fmla="*/ 233 w 347"/>
                <a:gd name="T11" fmla="*/ 7 h 377"/>
                <a:gd name="T12" fmla="*/ 248 w 347"/>
                <a:gd name="T13" fmla="*/ 11 h 377"/>
                <a:gd name="T14" fmla="*/ 272 w 347"/>
                <a:gd name="T15" fmla="*/ 24 h 377"/>
                <a:gd name="T16" fmla="*/ 292 w 347"/>
                <a:gd name="T17" fmla="*/ 41 h 377"/>
                <a:gd name="T18" fmla="*/ 301 w 347"/>
                <a:gd name="T19" fmla="*/ 50 h 377"/>
                <a:gd name="T20" fmla="*/ 314 w 347"/>
                <a:gd name="T21" fmla="*/ 70 h 377"/>
                <a:gd name="T22" fmla="*/ 320 w 347"/>
                <a:gd name="T23" fmla="*/ 81 h 377"/>
                <a:gd name="T24" fmla="*/ 327 w 347"/>
                <a:gd name="T25" fmla="*/ 105 h 377"/>
                <a:gd name="T26" fmla="*/ 329 w 347"/>
                <a:gd name="T27" fmla="*/ 129 h 377"/>
                <a:gd name="T28" fmla="*/ 329 w 347"/>
                <a:gd name="T29" fmla="*/ 148 h 377"/>
                <a:gd name="T30" fmla="*/ 325 w 347"/>
                <a:gd name="T31" fmla="*/ 163 h 377"/>
                <a:gd name="T32" fmla="*/ 314 w 347"/>
                <a:gd name="T33" fmla="*/ 194 h 377"/>
                <a:gd name="T34" fmla="*/ 303 w 347"/>
                <a:gd name="T35" fmla="*/ 207 h 377"/>
                <a:gd name="T36" fmla="*/ 290 w 347"/>
                <a:gd name="T37" fmla="*/ 220 h 377"/>
                <a:gd name="T38" fmla="*/ 250 w 347"/>
                <a:gd name="T39" fmla="*/ 244 h 377"/>
                <a:gd name="T40" fmla="*/ 347 w 347"/>
                <a:gd name="T41" fmla="*/ 377 h 377"/>
                <a:gd name="T42" fmla="*/ 107 w 347"/>
                <a:gd name="T43" fmla="*/ 175 h 377"/>
                <a:gd name="T44" fmla="*/ 185 w 347"/>
                <a:gd name="T45" fmla="*/ 175 h 377"/>
                <a:gd name="T46" fmla="*/ 203 w 347"/>
                <a:gd name="T47" fmla="*/ 172 h 377"/>
                <a:gd name="T48" fmla="*/ 216 w 347"/>
                <a:gd name="T49" fmla="*/ 163 h 377"/>
                <a:gd name="T50" fmla="*/ 220 w 347"/>
                <a:gd name="T51" fmla="*/ 155 h 377"/>
                <a:gd name="T52" fmla="*/ 224 w 347"/>
                <a:gd name="T53" fmla="*/ 140 h 377"/>
                <a:gd name="T54" fmla="*/ 226 w 347"/>
                <a:gd name="T55" fmla="*/ 133 h 377"/>
                <a:gd name="T56" fmla="*/ 222 w 347"/>
                <a:gd name="T57" fmla="*/ 114 h 377"/>
                <a:gd name="T58" fmla="*/ 214 w 347"/>
                <a:gd name="T59" fmla="*/ 100 h 377"/>
                <a:gd name="T60" fmla="*/ 209 w 347"/>
                <a:gd name="T61" fmla="*/ 94 h 377"/>
                <a:gd name="T62" fmla="*/ 194 w 347"/>
                <a:gd name="T63" fmla="*/ 87 h 377"/>
                <a:gd name="T64" fmla="*/ 107 w 347"/>
                <a:gd name="T65" fmla="*/ 8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7" h="377">
                  <a:moveTo>
                    <a:pt x="347" y="377"/>
                  </a:moveTo>
                  <a:lnTo>
                    <a:pt x="231" y="377"/>
                  </a:lnTo>
                  <a:lnTo>
                    <a:pt x="144" y="255"/>
                  </a:lnTo>
                  <a:lnTo>
                    <a:pt x="107" y="255"/>
                  </a:lnTo>
                  <a:lnTo>
                    <a:pt x="107" y="377"/>
                  </a:lnTo>
                  <a:lnTo>
                    <a:pt x="0" y="377"/>
                  </a:lnTo>
                  <a:lnTo>
                    <a:pt x="0" y="0"/>
                  </a:lnTo>
                  <a:lnTo>
                    <a:pt x="183" y="0"/>
                  </a:lnTo>
                  <a:lnTo>
                    <a:pt x="183" y="0"/>
                  </a:lnTo>
                  <a:lnTo>
                    <a:pt x="202" y="2"/>
                  </a:lnTo>
                  <a:lnTo>
                    <a:pt x="218" y="4"/>
                  </a:lnTo>
                  <a:lnTo>
                    <a:pt x="233" y="7"/>
                  </a:lnTo>
                  <a:lnTo>
                    <a:pt x="248" y="11"/>
                  </a:lnTo>
                  <a:lnTo>
                    <a:pt x="248" y="11"/>
                  </a:lnTo>
                  <a:lnTo>
                    <a:pt x="261" y="17"/>
                  </a:lnTo>
                  <a:lnTo>
                    <a:pt x="272" y="24"/>
                  </a:lnTo>
                  <a:lnTo>
                    <a:pt x="283" y="31"/>
                  </a:lnTo>
                  <a:lnTo>
                    <a:pt x="292" y="41"/>
                  </a:lnTo>
                  <a:lnTo>
                    <a:pt x="292" y="41"/>
                  </a:lnTo>
                  <a:lnTo>
                    <a:pt x="301" y="50"/>
                  </a:lnTo>
                  <a:lnTo>
                    <a:pt x="309" y="59"/>
                  </a:lnTo>
                  <a:lnTo>
                    <a:pt x="314" y="70"/>
                  </a:lnTo>
                  <a:lnTo>
                    <a:pt x="320" y="81"/>
                  </a:lnTo>
                  <a:lnTo>
                    <a:pt x="320" y="81"/>
                  </a:lnTo>
                  <a:lnTo>
                    <a:pt x="325" y="94"/>
                  </a:lnTo>
                  <a:lnTo>
                    <a:pt x="327" y="105"/>
                  </a:lnTo>
                  <a:lnTo>
                    <a:pt x="329" y="118"/>
                  </a:lnTo>
                  <a:lnTo>
                    <a:pt x="329" y="129"/>
                  </a:lnTo>
                  <a:lnTo>
                    <a:pt x="329" y="129"/>
                  </a:lnTo>
                  <a:lnTo>
                    <a:pt x="329" y="148"/>
                  </a:lnTo>
                  <a:lnTo>
                    <a:pt x="325" y="163"/>
                  </a:lnTo>
                  <a:lnTo>
                    <a:pt x="325" y="163"/>
                  </a:lnTo>
                  <a:lnTo>
                    <a:pt x="322" y="179"/>
                  </a:lnTo>
                  <a:lnTo>
                    <a:pt x="314" y="194"/>
                  </a:lnTo>
                  <a:lnTo>
                    <a:pt x="314" y="194"/>
                  </a:lnTo>
                  <a:lnTo>
                    <a:pt x="303" y="207"/>
                  </a:lnTo>
                  <a:lnTo>
                    <a:pt x="290" y="220"/>
                  </a:lnTo>
                  <a:lnTo>
                    <a:pt x="290" y="220"/>
                  </a:lnTo>
                  <a:lnTo>
                    <a:pt x="272" y="233"/>
                  </a:lnTo>
                  <a:lnTo>
                    <a:pt x="250" y="244"/>
                  </a:lnTo>
                  <a:lnTo>
                    <a:pt x="347" y="369"/>
                  </a:lnTo>
                  <a:lnTo>
                    <a:pt x="347" y="377"/>
                  </a:lnTo>
                  <a:close/>
                  <a:moveTo>
                    <a:pt x="107" y="85"/>
                  </a:moveTo>
                  <a:lnTo>
                    <a:pt x="107" y="175"/>
                  </a:lnTo>
                  <a:lnTo>
                    <a:pt x="185" y="175"/>
                  </a:lnTo>
                  <a:lnTo>
                    <a:pt x="185" y="175"/>
                  </a:lnTo>
                  <a:lnTo>
                    <a:pt x="194" y="175"/>
                  </a:lnTo>
                  <a:lnTo>
                    <a:pt x="203" y="172"/>
                  </a:lnTo>
                  <a:lnTo>
                    <a:pt x="211" y="168"/>
                  </a:lnTo>
                  <a:lnTo>
                    <a:pt x="216" y="163"/>
                  </a:lnTo>
                  <a:lnTo>
                    <a:pt x="216" y="163"/>
                  </a:lnTo>
                  <a:lnTo>
                    <a:pt x="220" y="155"/>
                  </a:lnTo>
                  <a:lnTo>
                    <a:pt x="224" y="148"/>
                  </a:lnTo>
                  <a:lnTo>
                    <a:pt x="224" y="140"/>
                  </a:lnTo>
                  <a:lnTo>
                    <a:pt x="226" y="133"/>
                  </a:lnTo>
                  <a:lnTo>
                    <a:pt x="226" y="133"/>
                  </a:lnTo>
                  <a:lnTo>
                    <a:pt x="224" y="124"/>
                  </a:lnTo>
                  <a:lnTo>
                    <a:pt x="222" y="114"/>
                  </a:lnTo>
                  <a:lnTo>
                    <a:pt x="220" y="107"/>
                  </a:lnTo>
                  <a:lnTo>
                    <a:pt x="214" y="100"/>
                  </a:lnTo>
                  <a:lnTo>
                    <a:pt x="214" y="100"/>
                  </a:lnTo>
                  <a:lnTo>
                    <a:pt x="209" y="94"/>
                  </a:lnTo>
                  <a:lnTo>
                    <a:pt x="202" y="89"/>
                  </a:lnTo>
                  <a:lnTo>
                    <a:pt x="194" y="87"/>
                  </a:lnTo>
                  <a:lnTo>
                    <a:pt x="183" y="85"/>
                  </a:lnTo>
                  <a:lnTo>
                    <a:pt x="107"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pic>
        <p:nvPicPr>
          <p:cNvPr id="1026" name="Picture 2" descr="RÃ©sultat de recherche d'images pour &quot;agence de la biomÃ©decine logo png&quo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47032" y="3782618"/>
            <a:ext cx="1113832" cy="373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96710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uverture blanche 1">
    <p:spTree>
      <p:nvGrpSpPr>
        <p:cNvPr id="1" name=""/>
        <p:cNvGrpSpPr/>
        <p:nvPr/>
      </p:nvGrpSpPr>
      <p:grpSpPr>
        <a:xfrm>
          <a:off x="0" y="0"/>
          <a:ext cx="0" cy="0"/>
          <a:chOff x="0" y="0"/>
          <a:chExt cx="0" cy="0"/>
        </a:xfrm>
      </p:grpSpPr>
      <p:pic>
        <p:nvPicPr>
          <p:cNvPr id="11" name="Imag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360420" y="0"/>
            <a:ext cx="5783580" cy="5143500"/>
          </a:xfrm>
          <a:prstGeom prst="rect">
            <a:avLst/>
          </a:prstGeom>
        </p:spPr>
      </p:pic>
      <p:sp>
        <p:nvSpPr>
          <p:cNvPr id="9" name="Rectangle 8"/>
          <p:cNvSpPr/>
          <p:nvPr userDrawn="1"/>
        </p:nvSpPr>
        <p:spPr>
          <a:xfrm>
            <a:off x="-1" y="4"/>
            <a:ext cx="6342703" cy="5149399"/>
          </a:xfrm>
          <a:custGeom>
            <a:avLst/>
            <a:gdLst>
              <a:gd name="connsiteX0" fmla="*/ 0 w 6372200"/>
              <a:gd name="connsiteY0" fmla="*/ 0 h 5143500"/>
              <a:gd name="connsiteX1" fmla="*/ 6372200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148024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342703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42703"/>
              <a:gd name="connsiteY0" fmla="*/ 0 h 5143500"/>
              <a:gd name="connsiteX1" fmla="*/ 6342703 w 6342703"/>
              <a:gd name="connsiteY1" fmla="*/ 0 h 5143500"/>
              <a:gd name="connsiteX2" fmla="*/ 4171740 w 6342703"/>
              <a:gd name="connsiteY2" fmla="*/ 5137600 h 5143500"/>
              <a:gd name="connsiteX3" fmla="*/ 0 w 6342703"/>
              <a:gd name="connsiteY3" fmla="*/ 5143500 h 5143500"/>
              <a:gd name="connsiteX4" fmla="*/ 0 w 6342703"/>
              <a:gd name="connsiteY4" fmla="*/ 0 h 5143500"/>
              <a:gd name="connsiteX0" fmla="*/ 0 w 6342703"/>
              <a:gd name="connsiteY0" fmla="*/ 0 h 5143500"/>
              <a:gd name="connsiteX1" fmla="*/ 6342703 w 6342703"/>
              <a:gd name="connsiteY1" fmla="*/ 0 h 5143500"/>
              <a:gd name="connsiteX2" fmla="*/ 3923967 w 6342703"/>
              <a:gd name="connsiteY2" fmla="*/ 5143500 h 5143500"/>
              <a:gd name="connsiteX3" fmla="*/ 0 w 6342703"/>
              <a:gd name="connsiteY3" fmla="*/ 5143500 h 5143500"/>
              <a:gd name="connsiteX4" fmla="*/ 0 w 6342703"/>
              <a:gd name="connsiteY4" fmla="*/ 0 h 5143500"/>
              <a:gd name="connsiteX0" fmla="*/ 0 w 6342703"/>
              <a:gd name="connsiteY0" fmla="*/ 0 h 5149399"/>
              <a:gd name="connsiteX1" fmla="*/ 6342703 w 6342703"/>
              <a:gd name="connsiteY1" fmla="*/ 0 h 5149399"/>
              <a:gd name="connsiteX2" fmla="*/ 3982961 w 6342703"/>
              <a:gd name="connsiteY2" fmla="*/ 5149399 h 5149399"/>
              <a:gd name="connsiteX3" fmla="*/ 0 w 6342703"/>
              <a:gd name="connsiteY3" fmla="*/ 5143500 h 5149399"/>
              <a:gd name="connsiteX4" fmla="*/ 0 w 6342703"/>
              <a:gd name="connsiteY4" fmla="*/ 0 h 5149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03" h="5149399">
                <a:moveTo>
                  <a:pt x="0" y="0"/>
                </a:moveTo>
                <a:lnTo>
                  <a:pt x="6342703" y="0"/>
                </a:lnTo>
                <a:lnTo>
                  <a:pt x="3982961" y="5149399"/>
                </a:lnTo>
                <a:lnTo>
                  <a:pt x="0" y="51435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8" name="Parallélogramme 7"/>
          <p:cNvSpPr/>
          <p:nvPr userDrawn="1"/>
        </p:nvSpPr>
        <p:spPr>
          <a:xfrm>
            <a:off x="2843808" y="2997900"/>
            <a:ext cx="2520280" cy="2151500"/>
          </a:xfrm>
          <a:custGeom>
            <a:avLst/>
            <a:gdLst>
              <a:gd name="connsiteX0" fmla="*/ 0 w 2520280"/>
              <a:gd name="connsiteY0" fmla="*/ 2139702 h 2139702"/>
              <a:gd name="connsiteX1" fmla="*/ 534926 w 2520280"/>
              <a:gd name="connsiteY1" fmla="*/ 0 h 2139702"/>
              <a:gd name="connsiteX2" fmla="*/ 2520280 w 2520280"/>
              <a:gd name="connsiteY2" fmla="*/ 0 h 2139702"/>
              <a:gd name="connsiteX3" fmla="*/ 1985355 w 2520280"/>
              <a:gd name="connsiteY3" fmla="*/ 2139702 h 2139702"/>
              <a:gd name="connsiteX4" fmla="*/ 0 w 2520280"/>
              <a:gd name="connsiteY4" fmla="*/ 2139702 h 2139702"/>
              <a:gd name="connsiteX0" fmla="*/ 0 w 2520280"/>
              <a:gd name="connsiteY0" fmla="*/ 2139702 h 2139702"/>
              <a:gd name="connsiteX1" fmla="*/ 534926 w 2520280"/>
              <a:gd name="connsiteY1" fmla="*/ 0 h 2139702"/>
              <a:gd name="connsiteX2" fmla="*/ 2520280 w 2520280"/>
              <a:gd name="connsiteY2" fmla="*/ 0 h 2139702"/>
              <a:gd name="connsiteX3" fmla="*/ 1413118 w 2520280"/>
              <a:gd name="connsiteY3" fmla="*/ 2133803 h 2139702"/>
              <a:gd name="connsiteX4" fmla="*/ 0 w 2520280"/>
              <a:gd name="connsiteY4" fmla="*/ 2139702 h 2139702"/>
              <a:gd name="connsiteX0" fmla="*/ 0 w 2520280"/>
              <a:gd name="connsiteY0" fmla="*/ 2139702 h 2145602"/>
              <a:gd name="connsiteX1" fmla="*/ 534926 w 2520280"/>
              <a:gd name="connsiteY1" fmla="*/ 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39702 h 2145602"/>
              <a:gd name="connsiteX1" fmla="*/ 1113062 w 2520280"/>
              <a:gd name="connsiteY1" fmla="*/ 153383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51500 h 2157400"/>
              <a:gd name="connsiteX1" fmla="*/ 989176 w 2520280"/>
              <a:gd name="connsiteY1" fmla="*/ 0 h 2157400"/>
              <a:gd name="connsiteX2" fmla="*/ 2520280 w 2520280"/>
              <a:gd name="connsiteY2" fmla="*/ 11798 h 2157400"/>
              <a:gd name="connsiteX3" fmla="*/ 1525206 w 2520280"/>
              <a:gd name="connsiteY3" fmla="*/ 2157400 h 2157400"/>
              <a:gd name="connsiteX4" fmla="*/ 0 w 2520280"/>
              <a:gd name="connsiteY4" fmla="*/ 2151500 h 2157400"/>
              <a:gd name="connsiteX0" fmla="*/ 0 w 2520280"/>
              <a:gd name="connsiteY0" fmla="*/ 2139702 h 2145602"/>
              <a:gd name="connsiteX1" fmla="*/ 989176 w 2520280"/>
              <a:gd name="connsiteY1" fmla="*/ 1180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45600 h 2151500"/>
              <a:gd name="connsiteX1" fmla="*/ 1000975 w 2520280"/>
              <a:gd name="connsiteY1" fmla="*/ 0 h 2151500"/>
              <a:gd name="connsiteX2" fmla="*/ 2520280 w 2520280"/>
              <a:gd name="connsiteY2" fmla="*/ 5898 h 2151500"/>
              <a:gd name="connsiteX3" fmla="*/ 1525206 w 2520280"/>
              <a:gd name="connsiteY3" fmla="*/ 2151500 h 2151500"/>
              <a:gd name="connsiteX4" fmla="*/ 0 w 2520280"/>
              <a:gd name="connsiteY4" fmla="*/ 2145600 h 215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280" h="2151500">
                <a:moveTo>
                  <a:pt x="0" y="2145600"/>
                </a:moveTo>
                <a:lnTo>
                  <a:pt x="1000975" y="0"/>
                </a:lnTo>
                <a:lnTo>
                  <a:pt x="2520280" y="5898"/>
                </a:lnTo>
                <a:lnTo>
                  <a:pt x="1525206" y="2151500"/>
                </a:lnTo>
                <a:lnTo>
                  <a:pt x="0" y="21456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2" name="Titre 1"/>
          <p:cNvSpPr>
            <a:spLocks noGrp="1"/>
          </p:cNvSpPr>
          <p:nvPr>
            <p:ph type="ctrTitle"/>
          </p:nvPr>
        </p:nvSpPr>
        <p:spPr>
          <a:xfrm>
            <a:off x="288000" y="648000"/>
            <a:ext cx="5508136" cy="1851742"/>
          </a:xfrm>
        </p:spPr>
        <p:txBody>
          <a:bodyPr/>
          <a:lstStyle>
            <a:lvl1pPr>
              <a:lnSpc>
                <a:spcPts val="3400"/>
              </a:lnSpc>
              <a:defRPr sz="3300">
                <a:solidFill>
                  <a:schemeClr val="accent1"/>
                </a:solidFill>
              </a:defRPr>
            </a:lvl1pPr>
          </a:lstStyle>
          <a:p>
            <a:r>
              <a:rPr lang="fr-FR" dirty="0"/>
              <a:t>Modifiez le style du titre</a:t>
            </a:r>
          </a:p>
        </p:txBody>
      </p:sp>
      <p:grpSp>
        <p:nvGrpSpPr>
          <p:cNvPr id="12" name="Groupe 11"/>
          <p:cNvGrpSpPr>
            <a:grpSpLocks noChangeAspect="1"/>
          </p:cNvGrpSpPr>
          <p:nvPr userDrawn="1"/>
        </p:nvGrpSpPr>
        <p:grpSpPr>
          <a:xfrm>
            <a:off x="283956" y="4443960"/>
            <a:ext cx="759652" cy="412750"/>
            <a:chOff x="1670050" y="996950"/>
            <a:chExt cx="5805488" cy="3154363"/>
          </a:xfrm>
          <a:solidFill>
            <a:schemeClr val="tx1"/>
          </a:solidFill>
        </p:grpSpPr>
        <p:sp>
          <p:nvSpPr>
            <p:cNvPr id="13" name="Freeform 5"/>
            <p:cNvSpPr>
              <a:spLocks/>
            </p:cNvSpPr>
            <p:nvPr userDrawn="1"/>
          </p:nvSpPr>
          <p:spPr bwMode="auto">
            <a:xfrm>
              <a:off x="5688013" y="996950"/>
              <a:ext cx="1787525" cy="2500313"/>
            </a:xfrm>
            <a:custGeom>
              <a:avLst/>
              <a:gdLst>
                <a:gd name="T0" fmla="*/ 0 w 2250"/>
                <a:gd name="T1" fmla="*/ 0 h 3151"/>
                <a:gd name="T2" fmla="*/ 261 w 2250"/>
                <a:gd name="T3" fmla="*/ 631 h 3151"/>
                <a:gd name="T4" fmla="*/ 625 w 2250"/>
                <a:gd name="T5" fmla="*/ 631 h 3151"/>
                <a:gd name="T6" fmla="*/ 625 w 2250"/>
                <a:gd name="T7" fmla="*/ 1505 h 3151"/>
                <a:gd name="T8" fmla="*/ 1306 w 2250"/>
                <a:gd name="T9" fmla="*/ 3151 h 3151"/>
                <a:gd name="T10" fmla="*/ 1306 w 2250"/>
                <a:gd name="T11" fmla="*/ 3151 h 3151"/>
                <a:gd name="T12" fmla="*/ 1306 w 2250"/>
                <a:gd name="T13" fmla="*/ 631 h 3151"/>
                <a:gd name="T14" fmla="*/ 2250 w 2250"/>
                <a:gd name="T15" fmla="*/ 631 h 3151"/>
                <a:gd name="T16" fmla="*/ 2250 w 2250"/>
                <a:gd name="T17" fmla="*/ 0 h 3151"/>
                <a:gd name="T18" fmla="*/ 0 w 2250"/>
                <a:gd name="T19" fmla="*/ 0 h 3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0" h="3151">
                  <a:moveTo>
                    <a:pt x="0" y="0"/>
                  </a:moveTo>
                  <a:lnTo>
                    <a:pt x="261" y="631"/>
                  </a:lnTo>
                  <a:lnTo>
                    <a:pt x="625" y="631"/>
                  </a:lnTo>
                  <a:lnTo>
                    <a:pt x="625" y="1505"/>
                  </a:lnTo>
                  <a:lnTo>
                    <a:pt x="1306" y="3151"/>
                  </a:lnTo>
                  <a:lnTo>
                    <a:pt x="1306" y="3151"/>
                  </a:lnTo>
                  <a:lnTo>
                    <a:pt x="1306" y="631"/>
                  </a:lnTo>
                  <a:lnTo>
                    <a:pt x="2250" y="631"/>
                  </a:lnTo>
                  <a:lnTo>
                    <a:pt x="225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4" name="Freeform 6"/>
            <p:cNvSpPr>
              <a:spLocks/>
            </p:cNvSpPr>
            <p:nvPr userDrawn="1"/>
          </p:nvSpPr>
          <p:spPr bwMode="auto">
            <a:xfrm>
              <a:off x="1670050" y="998538"/>
              <a:ext cx="2513013" cy="2498725"/>
            </a:xfrm>
            <a:custGeom>
              <a:avLst/>
              <a:gdLst>
                <a:gd name="T0" fmla="*/ 0 w 3165"/>
                <a:gd name="T1" fmla="*/ 0 h 3149"/>
                <a:gd name="T2" fmla="*/ 734 w 3165"/>
                <a:gd name="T3" fmla="*/ 0 h 3149"/>
                <a:gd name="T4" fmla="*/ 1381 w 3165"/>
                <a:gd name="T5" fmla="*/ 2116 h 3149"/>
                <a:gd name="T6" fmla="*/ 2079 w 3165"/>
                <a:gd name="T7" fmla="*/ 0 h 3149"/>
                <a:gd name="T8" fmla="*/ 2667 w 3165"/>
                <a:gd name="T9" fmla="*/ 0 h 3149"/>
                <a:gd name="T10" fmla="*/ 3165 w 3165"/>
                <a:gd name="T11" fmla="*/ 1484 h 3149"/>
                <a:gd name="T12" fmla="*/ 2800 w 3165"/>
                <a:gd name="T13" fmla="*/ 2367 h 3149"/>
                <a:gd name="T14" fmla="*/ 2364 w 3165"/>
                <a:gd name="T15" fmla="*/ 1107 h 3149"/>
                <a:gd name="T16" fmla="*/ 1660 w 3165"/>
                <a:gd name="T17" fmla="*/ 3149 h 3149"/>
                <a:gd name="T18" fmla="*/ 1068 w 3165"/>
                <a:gd name="T19" fmla="*/ 3149 h 3149"/>
                <a:gd name="T20" fmla="*/ 0 w 3165"/>
                <a:gd name="T21" fmla="*/ 0 h 3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5" h="3149">
                  <a:moveTo>
                    <a:pt x="0" y="0"/>
                  </a:moveTo>
                  <a:lnTo>
                    <a:pt x="734" y="0"/>
                  </a:lnTo>
                  <a:lnTo>
                    <a:pt x="1381" y="2116"/>
                  </a:lnTo>
                  <a:lnTo>
                    <a:pt x="2079" y="0"/>
                  </a:lnTo>
                  <a:lnTo>
                    <a:pt x="2667" y="0"/>
                  </a:lnTo>
                  <a:lnTo>
                    <a:pt x="3165" y="1484"/>
                  </a:lnTo>
                  <a:lnTo>
                    <a:pt x="2800" y="2367"/>
                  </a:lnTo>
                  <a:lnTo>
                    <a:pt x="2364" y="1107"/>
                  </a:lnTo>
                  <a:lnTo>
                    <a:pt x="1660" y="3149"/>
                  </a:lnTo>
                  <a:lnTo>
                    <a:pt x="1068" y="3149"/>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7"/>
            <p:cNvSpPr>
              <a:spLocks/>
            </p:cNvSpPr>
            <p:nvPr userDrawn="1"/>
          </p:nvSpPr>
          <p:spPr bwMode="auto">
            <a:xfrm>
              <a:off x="4140200" y="1000125"/>
              <a:ext cx="1847850" cy="2497138"/>
            </a:xfrm>
            <a:custGeom>
              <a:avLst/>
              <a:gdLst>
                <a:gd name="T0" fmla="*/ 1312 w 2328"/>
                <a:gd name="T1" fmla="*/ 0 h 3147"/>
                <a:gd name="T2" fmla="*/ 1637 w 2328"/>
                <a:gd name="T3" fmla="*/ 782 h 3147"/>
                <a:gd name="T4" fmla="*/ 1199 w 2328"/>
                <a:gd name="T5" fmla="*/ 1844 h 3147"/>
                <a:gd name="T6" fmla="*/ 2078 w 2328"/>
                <a:gd name="T7" fmla="*/ 1848 h 3147"/>
                <a:gd name="T8" fmla="*/ 2328 w 2328"/>
                <a:gd name="T9" fmla="*/ 2450 h 3147"/>
                <a:gd name="T10" fmla="*/ 955 w 2328"/>
                <a:gd name="T11" fmla="*/ 2448 h 3147"/>
                <a:gd name="T12" fmla="*/ 671 w 2328"/>
                <a:gd name="T13" fmla="*/ 3147 h 3147"/>
                <a:gd name="T14" fmla="*/ 0 w 2328"/>
                <a:gd name="T15" fmla="*/ 3145 h 3147"/>
                <a:gd name="T16" fmla="*/ 1312 w 2328"/>
                <a:gd name="T17" fmla="*/ 0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8" h="3147">
                  <a:moveTo>
                    <a:pt x="1312" y="0"/>
                  </a:moveTo>
                  <a:lnTo>
                    <a:pt x="1637" y="782"/>
                  </a:lnTo>
                  <a:lnTo>
                    <a:pt x="1199" y="1844"/>
                  </a:lnTo>
                  <a:lnTo>
                    <a:pt x="2078" y="1848"/>
                  </a:lnTo>
                  <a:lnTo>
                    <a:pt x="2328" y="2450"/>
                  </a:lnTo>
                  <a:lnTo>
                    <a:pt x="955" y="2448"/>
                  </a:lnTo>
                  <a:lnTo>
                    <a:pt x="671" y="3147"/>
                  </a:lnTo>
                  <a:lnTo>
                    <a:pt x="0" y="3145"/>
                  </a:lnTo>
                  <a:lnTo>
                    <a:pt x="13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8"/>
            <p:cNvSpPr>
              <a:spLocks/>
            </p:cNvSpPr>
            <p:nvPr userDrawn="1"/>
          </p:nvSpPr>
          <p:spPr bwMode="auto">
            <a:xfrm>
              <a:off x="2132013" y="3843338"/>
              <a:ext cx="433388" cy="300038"/>
            </a:xfrm>
            <a:custGeom>
              <a:avLst/>
              <a:gdLst>
                <a:gd name="T0" fmla="*/ 414 w 545"/>
                <a:gd name="T1" fmla="*/ 377 h 377"/>
                <a:gd name="T2" fmla="*/ 375 w 545"/>
                <a:gd name="T3" fmla="*/ 377 h 377"/>
                <a:gd name="T4" fmla="*/ 318 w 545"/>
                <a:gd name="T5" fmla="*/ 216 h 377"/>
                <a:gd name="T6" fmla="*/ 274 w 545"/>
                <a:gd name="T7" fmla="*/ 74 h 377"/>
                <a:gd name="T8" fmla="*/ 228 w 545"/>
                <a:gd name="T9" fmla="*/ 216 h 377"/>
                <a:gd name="T10" fmla="*/ 172 w 545"/>
                <a:gd name="T11" fmla="*/ 377 h 377"/>
                <a:gd name="T12" fmla="*/ 133 w 545"/>
                <a:gd name="T13" fmla="*/ 377 h 377"/>
                <a:gd name="T14" fmla="*/ 0 w 545"/>
                <a:gd name="T15" fmla="*/ 0 h 377"/>
                <a:gd name="T16" fmla="*/ 43 w 545"/>
                <a:gd name="T17" fmla="*/ 0 h 377"/>
                <a:gd name="T18" fmla="*/ 152 w 545"/>
                <a:gd name="T19" fmla="*/ 325 h 377"/>
                <a:gd name="T20" fmla="*/ 261 w 545"/>
                <a:gd name="T21" fmla="*/ 0 h 377"/>
                <a:gd name="T22" fmla="*/ 285 w 545"/>
                <a:gd name="T23" fmla="*/ 0 h 377"/>
                <a:gd name="T24" fmla="*/ 394 w 545"/>
                <a:gd name="T25" fmla="*/ 325 h 377"/>
                <a:gd name="T26" fmla="*/ 505 w 545"/>
                <a:gd name="T27" fmla="*/ 0 h 377"/>
                <a:gd name="T28" fmla="*/ 545 w 545"/>
                <a:gd name="T29" fmla="*/ 0 h 377"/>
                <a:gd name="T30" fmla="*/ 414 w 545"/>
                <a:gd name="T31"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5" h="377">
                  <a:moveTo>
                    <a:pt x="414" y="377"/>
                  </a:moveTo>
                  <a:lnTo>
                    <a:pt x="375" y="377"/>
                  </a:lnTo>
                  <a:lnTo>
                    <a:pt x="318" y="216"/>
                  </a:lnTo>
                  <a:lnTo>
                    <a:pt x="274" y="74"/>
                  </a:lnTo>
                  <a:lnTo>
                    <a:pt x="228" y="216"/>
                  </a:lnTo>
                  <a:lnTo>
                    <a:pt x="172" y="377"/>
                  </a:lnTo>
                  <a:lnTo>
                    <a:pt x="133" y="377"/>
                  </a:lnTo>
                  <a:lnTo>
                    <a:pt x="0" y="0"/>
                  </a:lnTo>
                  <a:lnTo>
                    <a:pt x="43" y="0"/>
                  </a:lnTo>
                  <a:lnTo>
                    <a:pt x="152" y="325"/>
                  </a:lnTo>
                  <a:lnTo>
                    <a:pt x="261" y="0"/>
                  </a:lnTo>
                  <a:lnTo>
                    <a:pt x="285" y="0"/>
                  </a:lnTo>
                  <a:lnTo>
                    <a:pt x="394" y="325"/>
                  </a:lnTo>
                  <a:lnTo>
                    <a:pt x="505" y="0"/>
                  </a:lnTo>
                  <a:lnTo>
                    <a:pt x="545" y="0"/>
                  </a:lnTo>
                  <a:lnTo>
                    <a:pt x="414"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Freeform 9"/>
            <p:cNvSpPr>
              <a:spLocks/>
            </p:cNvSpPr>
            <p:nvPr userDrawn="1"/>
          </p:nvSpPr>
          <p:spPr bwMode="auto">
            <a:xfrm>
              <a:off x="2684463" y="3843338"/>
              <a:ext cx="212725" cy="300038"/>
            </a:xfrm>
            <a:custGeom>
              <a:avLst/>
              <a:gdLst>
                <a:gd name="T0" fmla="*/ 270 w 270"/>
                <a:gd name="T1" fmla="*/ 377 h 377"/>
                <a:gd name="T2" fmla="*/ 0 w 270"/>
                <a:gd name="T3" fmla="*/ 377 h 377"/>
                <a:gd name="T4" fmla="*/ 0 w 270"/>
                <a:gd name="T5" fmla="*/ 0 h 377"/>
                <a:gd name="T6" fmla="*/ 264 w 270"/>
                <a:gd name="T7" fmla="*/ 0 h 377"/>
                <a:gd name="T8" fmla="*/ 264 w 270"/>
                <a:gd name="T9" fmla="*/ 35 h 377"/>
                <a:gd name="T10" fmla="*/ 37 w 270"/>
                <a:gd name="T11" fmla="*/ 35 h 377"/>
                <a:gd name="T12" fmla="*/ 37 w 270"/>
                <a:gd name="T13" fmla="*/ 170 h 377"/>
                <a:gd name="T14" fmla="*/ 255 w 270"/>
                <a:gd name="T15" fmla="*/ 170 h 377"/>
                <a:gd name="T16" fmla="*/ 255 w 270"/>
                <a:gd name="T17" fmla="*/ 205 h 377"/>
                <a:gd name="T18" fmla="*/ 37 w 270"/>
                <a:gd name="T19" fmla="*/ 205 h 377"/>
                <a:gd name="T20" fmla="*/ 37 w 270"/>
                <a:gd name="T21" fmla="*/ 342 h 377"/>
                <a:gd name="T22" fmla="*/ 270 w 270"/>
                <a:gd name="T23" fmla="*/ 342 h 377"/>
                <a:gd name="T24" fmla="*/ 270 w 270"/>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377">
                  <a:moveTo>
                    <a:pt x="270" y="377"/>
                  </a:moveTo>
                  <a:lnTo>
                    <a:pt x="0" y="377"/>
                  </a:lnTo>
                  <a:lnTo>
                    <a:pt x="0" y="0"/>
                  </a:lnTo>
                  <a:lnTo>
                    <a:pt x="264" y="0"/>
                  </a:lnTo>
                  <a:lnTo>
                    <a:pt x="264" y="35"/>
                  </a:lnTo>
                  <a:lnTo>
                    <a:pt x="37" y="35"/>
                  </a:lnTo>
                  <a:lnTo>
                    <a:pt x="37" y="170"/>
                  </a:lnTo>
                  <a:lnTo>
                    <a:pt x="255" y="170"/>
                  </a:lnTo>
                  <a:lnTo>
                    <a:pt x="255" y="205"/>
                  </a:lnTo>
                  <a:lnTo>
                    <a:pt x="37" y="205"/>
                  </a:lnTo>
                  <a:lnTo>
                    <a:pt x="37" y="342"/>
                  </a:lnTo>
                  <a:lnTo>
                    <a:pt x="270" y="342"/>
                  </a:lnTo>
                  <a:lnTo>
                    <a:pt x="270"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8" name="Freeform 10"/>
            <p:cNvSpPr>
              <a:spLocks noEditPoints="1"/>
            </p:cNvSpPr>
            <p:nvPr userDrawn="1"/>
          </p:nvSpPr>
          <p:spPr bwMode="auto">
            <a:xfrm>
              <a:off x="3014663" y="3843338"/>
              <a:ext cx="319088" cy="300038"/>
            </a:xfrm>
            <a:custGeom>
              <a:avLst/>
              <a:gdLst>
                <a:gd name="T0" fmla="*/ 301 w 401"/>
                <a:gd name="T1" fmla="*/ 297 h 377"/>
                <a:gd name="T2" fmla="*/ 98 w 401"/>
                <a:gd name="T3" fmla="*/ 297 h 377"/>
                <a:gd name="T4" fmla="*/ 63 w 401"/>
                <a:gd name="T5" fmla="*/ 377 h 377"/>
                <a:gd name="T6" fmla="*/ 0 w 401"/>
                <a:gd name="T7" fmla="*/ 377 h 377"/>
                <a:gd name="T8" fmla="*/ 168 w 401"/>
                <a:gd name="T9" fmla="*/ 0 h 377"/>
                <a:gd name="T10" fmla="*/ 233 w 401"/>
                <a:gd name="T11" fmla="*/ 0 h 377"/>
                <a:gd name="T12" fmla="*/ 401 w 401"/>
                <a:gd name="T13" fmla="*/ 377 h 377"/>
                <a:gd name="T14" fmla="*/ 338 w 401"/>
                <a:gd name="T15" fmla="*/ 377 h 377"/>
                <a:gd name="T16" fmla="*/ 301 w 401"/>
                <a:gd name="T17" fmla="*/ 297 h 377"/>
                <a:gd name="T18" fmla="*/ 201 w 401"/>
                <a:gd name="T19" fmla="*/ 65 h 377"/>
                <a:gd name="T20" fmla="*/ 122 w 401"/>
                <a:gd name="T21" fmla="*/ 242 h 377"/>
                <a:gd name="T22" fmla="*/ 279 w 401"/>
                <a:gd name="T23" fmla="*/ 242 h 377"/>
                <a:gd name="T24" fmla="*/ 201 w 401"/>
                <a:gd name="T25" fmla="*/ 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377">
                  <a:moveTo>
                    <a:pt x="301" y="297"/>
                  </a:moveTo>
                  <a:lnTo>
                    <a:pt x="98" y="297"/>
                  </a:lnTo>
                  <a:lnTo>
                    <a:pt x="63" y="377"/>
                  </a:lnTo>
                  <a:lnTo>
                    <a:pt x="0" y="377"/>
                  </a:lnTo>
                  <a:lnTo>
                    <a:pt x="168" y="0"/>
                  </a:lnTo>
                  <a:lnTo>
                    <a:pt x="233" y="0"/>
                  </a:lnTo>
                  <a:lnTo>
                    <a:pt x="401" y="377"/>
                  </a:lnTo>
                  <a:lnTo>
                    <a:pt x="338" y="377"/>
                  </a:lnTo>
                  <a:lnTo>
                    <a:pt x="301" y="297"/>
                  </a:lnTo>
                  <a:close/>
                  <a:moveTo>
                    <a:pt x="201" y="65"/>
                  </a:moveTo>
                  <a:lnTo>
                    <a:pt x="122" y="242"/>
                  </a:lnTo>
                  <a:lnTo>
                    <a:pt x="279" y="242"/>
                  </a:lnTo>
                  <a:lnTo>
                    <a:pt x="201" y="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9" name="Freeform 11"/>
            <p:cNvSpPr>
              <a:spLocks noEditPoints="1"/>
            </p:cNvSpPr>
            <p:nvPr userDrawn="1"/>
          </p:nvSpPr>
          <p:spPr bwMode="auto">
            <a:xfrm>
              <a:off x="3438525" y="3843338"/>
              <a:ext cx="257175" cy="300038"/>
            </a:xfrm>
            <a:custGeom>
              <a:avLst/>
              <a:gdLst>
                <a:gd name="T0" fmla="*/ 253 w 323"/>
                <a:gd name="T1" fmla="*/ 377 h 377"/>
                <a:gd name="T2" fmla="*/ 59 w 323"/>
                <a:gd name="T3" fmla="*/ 246 h 377"/>
                <a:gd name="T4" fmla="*/ 0 w 323"/>
                <a:gd name="T5" fmla="*/ 377 h 377"/>
                <a:gd name="T6" fmla="*/ 0 w 323"/>
                <a:gd name="T7" fmla="*/ 0 h 377"/>
                <a:gd name="T8" fmla="*/ 87 w 323"/>
                <a:gd name="T9" fmla="*/ 0 h 377"/>
                <a:gd name="T10" fmla="*/ 175 w 323"/>
                <a:gd name="T11" fmla="*/ 0 h 377"/>
                <a:gd name="T12" fmla="*/ 205 w 323"/>
                <a:gd name="T13" fmla="*/ 4 h 377"/>
                <a:gd name="T14" fmla="*/ 232 w 323"/>
                <a:gd name="T15" fmla="*/ 11 h 377"/>
                <a:gd name="T16" fmla="*/ 244 w 323"/>
                <a:gd name="T17" fmla="*/ 17 h 377"/>
                <a:gd name="T18" fmla="*/ 264 w 323"/>
                <a:gd name="T19" fmla="*/ 29 h 377"/>
                <a:gd name="T20" fmla="*/ 273 w 323"/>
                <a:gd name="T21" fmla="*/ 39 h 377"/>
                <a:gd name="T22" fmla="*/ 288 w 323"/>
                <a:gd name="T23" fmla="*/ 57 h 377"/>
                <a:gd name="T24" fmla="*/ 299 w 323"/>
                <a:gd name="T25" fmla="*/ 78 h 377"/>
                <a:gd name="T26" fmla="*/ 305 w 323"/>
                <a:gd name="T27" fmla="*/ 100 h 377"/>
                <a:gd name="T28" fmla="*/ 306 w 323"/>
                <a:gd name="T29" fmla="*/ 124 h 377"/>
                <a:gd name="T30" fmla="*/ 301 w 323"/>
                <a:gd name="T31" fmla="*/ 163 h 377"/>
                <a:gd name="T32" fmla="*/ 293 w 323"/>
                <a:gd name="T33" fmla="*/ 181 h 377"/>
                <a:gd name="T34" fmla="*/ 284 w 323"/>
                <a:gd name="T35" fmla="*/ 198 h 377"/>
                <a:gd name="T36" fmla="*/ 253 w 323"/>
                <a:gd name="T37" fmla="*/ 225 h 377"/>
                <a:gd name="T38" fmla="*/ 242 w 323"/>
                <a:gd name="T39" fmla="*/ 231 h 377"/>
                <a:gd name="T40" fmla="*/ 218 w 323"/>
                <a:gd name="T41" fmla="*/ 238 h 377"/>
                <a:gd name="T42" fmla="*/ 317 w 323"/>
                <a:gd name="T43" fmla="*/ 366 h 377"/>
                <a:gd name="T44" fmla="*/ 59 w 323"/>
                <a:gd name="T45" fmla="*/ 55 h 377"/>
                <a:gd name="T46" fmla="*/ 173 w 323"/>
                <a:gd name="T47" fmla="*/ 192 h 377"/>
                <a:gd name="T48" fmla="*/ 192 w 323"/>
                <a:gd name="T49" fmla="*/ 190 h 377"/>
                <a:gd name="T50" fmla="*/ 207 w 323"/>
                <a:gd name="T51" fmla="*/ 187 h 377"/>
                <a:gd name="T52" fmla="*/ 229 w 323"/>
                <a:gd name="T53" fmla="*/ 172 h 377"/>
                <a:gd name="T54" fmla="*/ 236 w 323"/>
                <a:gd name="T55" fmla="*/ 161 h 377"/>
                <a:gd name="T56" fmla="*/ 242 w 323"/>
                <a:gd name="T57" fmla="*/ 150 h 377"/>
                <a:gd name="T58" fmla="*/ 245 w 323"/>
                <a:gd name="T59" fmla="*/ 124 h 377"/>
                <a:gd name="T60" fmla="*/ 245 w 323"/>
                <a:gd name="T61" fmla="*/ 113 h 377"/>
                <a:gd name="T62" fmla="*/ 242 w 323"/>
                <a:gd name="T63" fmla="*/ 100 h 377"/>
                <a:gd name="T64" fmla="*/ 229 w 323"/>
                <a:gd name="T65" fmla="*/ 78 h 377"/>
                <a:gd name="T66" fmla="*/ 220 w 323"/>
                <a:gd name="T67" fmla="*/ 68 h 377"/>
                <a:gd name="T68" fmla="*/ 207 w 323"/>
                <a:gd name="T69" fmla="*/ 61 h 377"/>
                <a:gd name="T70" fmla="*/ 175 w 323"/>
                <a:gd name="T71" fmla="*/ 5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377">
                  <a:moveTo>
                    <a:pt x="323" y="377"/>
                  </a:moveTo>
                  <a:lnTo>
                    <a:pt x="253" y="377"/>
                  </a:lnTo>
                  <a:lnTo>
                    <a:pt x="138" y="246"/>
                  </a:lnTo>
                  <a:lnTo>
                    <a:pt x="59" y="246"/>
                  </a:lnTo>
                  <a:lnTo>
                    <a:pt x="59" y="377"/>
                  </a:lnTo>
                  <a:lnTo>
                    <a:pt x="0" y="377"/>
                  </a:lnTo>
                  <a:lnTo>
                    <a:pt x="0" y="0"/>
                  </a:lnTo>
                  <a:lnTo>
                    <a:pt x="0" y="0"/>
                  </a:lnTo>
                  <a:lnTo>
                    <a:pt x="87" y="0"/>
                  </a:lnTo>
                  <a:lnTo>
                    <a:pt x="87" y="0"/>
                  </a:lnTo>
                  <a:lnTo>
                    <a:pt x="175" y="0"/>
                  </a:lnTo>
                  <a:lnTo>
                    <a:pt x="175" y="0"/>
                  </a:lnTo>
                  <a:lnTo>
                    <a:pt x="190" y="2"/>
                  </a:lnTo>
                  <a:lnTo>
                    <a:pt x="205" y="4"/>
                  </a:lnTo>
                  <a:lnTo>
                    <a:pt x="220" y="7"/>
                  </a:lnTo>
                  <a:lnTo>
                    <a:pt x="232" y="11"/>
                  </a:lnTo>
                  <a:lnTo>
                    <a:pt x="232" y="11"/>
                  </a:lnTo>
                  <a:lnTo>
                    <a:pt x="244" y="17"/>
                  </a:lnTo>
                  <a:lnTo>
                    <a:pt x="255" y="22"/>
                  </a:lnTo>
                  <a:lnTo>
                    <a:pt x="264" y="29"/>
                  </a:lnTo>
                  <a:lnTo>
                    <a:pt x="273" y="39"/>
                  </a:lnTo>
                  <a:lnTo>
                    <a:pt x="273" y="39"/>
                  </a:lnTo>
                  <a:lnTo>
                    <a:pt x="281" y="48"/>
                  </a:lnTo>
                  <a:lnTo>
                    <a:pt x="288" y="57"/>
                  </a:lnTo>
                  <a:lnTo>
                    <a:pt x="293" y="66"/>
                  </a:lnTo>
                  <a:lnTo>
                    <a:pt x="299" y="78"/>
                  </a:lnTo>
                  <a:lnTo>
                    <a:pt x="299" y="78"/>
                  </a:lnTo>
                  <a:lnTo>
                    <a:pt x="305" y="100"/>
                  </a:lnTo>
                  <a:lnTo>
                    <a:pt x="306" y="124"/>
                  </a:lnTo>
                  <a:lnTo>
                    <a:pt x="306" y="124"/>
                  </a:lnTo>
                  <a:lnTo>
                    <a:pt x="305" y="144"/>
                  </a:lnTo>
                  <a:lnTo>
                    <a:pt x="301" y="163"/>
                  </a:lnTo>
                  <a:lnTo>
                    <a:pt x="301" y="163"/>
                  </a:lnTo>
                  <a:lnTo>
                    <a:pt x="293" y="181"/>
                  </a:lnTo>
                  <a:lnTo>
                    <a:pt x="284" y="198"/>
                  </a:lnTo>
                  <a:lnTo>
                    <a:pt x="284" y="198"/>
                  </a:lnTo>
                  <a:lnTo>
                    <a:pt x="269" y="212"/>
                  </a:lnTo>
                  <a:lnTo>
                    <a:pt x="253" y="225"/>
                  </a:lnTo>
                  <a:lnTo>
                    <a:pt x="253" y="225"/>
                  </a:lnTo>
                  <a:lnTo>
                    <a:pt x="242" y="231"/>
                  </a:lnTo>
                  <a:lnTo>
                    <a:pt x="231" y="235"/>
                  </a:lnTo>
                  <a:lnTo>
                    <a:pt x="218" y="238"/>
                  </a:lnTo>
                  <a:lnTo>
                    <a:pt x="205" y="240"/>
                  </a:lnTo>
                  <a:lnTo>
                    <a:pt x="317" y="366"/>
                  </a:lnTo>
                  <a:lnTo>
                    <a:pt x="323" y="377"/>
                  </a:lnTo>
                  <a:close/>
                  <a:moveTo>
                    <a:pt x="59" y="55"/>
                  </a:moveTo>
                  <a:lnTo>
                    <a:pt x="59" y="192"/>
                  </a:lnTo>
                  <a:lnTo>
                    <a:pt x="173" y="192"/>
                  </a:lnTo>
                  <a:lnTo>
                    <a:pt x="173" y="192"/>
                  </a:lnTo>
                  <a:lnTo>
                    <a:pt x="192" y="190"/>
                  </a:lnTo>
                  <a:lnTo>
                    <a:pt x="207" y="187"/>
                  </a:lnTo>
                  <a:lnTo>
                    <a:pt x="207" y="187"/>
                  </a:lnTo>
                  <a:lnTo>
                    <a:pt x="218" y="179"/>
                  </a:lnTo>
                  <a:lnTo>
                    <a:pt x="229" y="172"/>
                  </a:lnTo>
                  <a:lnTo>
                    <a:pt x="229" y="172"/>
                  </a:lnTo>
                  <a:lnTo>
                    <a:pt x="236" y="161"/>
                  </a:lnTo>
                  <a:lnTo>
                    <a:pt x="242" y="150"/>
                  </a:lnTo>
                  <a:lnTo>
                    <a:pt x="242" y="150"/>
                  </a:lnTo>
                  <a:lnTo>
                    <a:pt x="245" y="138"/>
                  </a:lnTo>
                  <a:lnTo>
                    <a:pt x="245" y="124"/>
                  </a:lnTo>
                  <a:lnTo>
                    <a:pt x="245" y="124"/>
                  </a:lnTo>
                  <a:lnTo>
                    <a:pt x="245" y="113"/>
                  </a:lnTo>
                  <a:lnTo>
                    <a:pt x="242" y="100"/>
                  </a:lnTo>
                  <a:lnTo>
                    <a:pt x="242" y="100"/>
                  </a:lnTo>
                  <a:lnTo>
                    <a:pt x="236" y="89"/>
                  </a:lnTo>
                  <a:lnTo>
                    <a:pt x="229" y="78"/>
                  </a:lnTo>
                  <a:lnTo>
                    <a:pt x="229" y="78"/>
                  </a:lnTo>
                  <a:lnTo>
                    <a:pt x="220" y="68"/>
                  </a:lnTo>
                  <a:lnTo>
                    <a:pt x="207" y="61"/>
                  </a:lnTo>
                  <a:lnTo>
                    <a:pt x="207" y="61"/>
                  </a:lnTo>
                  <a:lnTo>
                    <a:pt x="192" y="57"/>
                  </a:lnTo>
                  <a:lnTo>
                    <a:pt x="175" y="55"/>
                  </a:lnTo>
                  <a:lnTo>
                    <a:pt x="59"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0" name="Freeform 12"/>
            <p:cNvSpPr>
              <a:spLocks/>
            </p:cNvSpPr>
            <p:nvPr userDrawn="1"/>
          </p:nvSpPr>
          <p:spPr bwMode="auto">
            <a:xfrm>
              <a:off x="3810000" y="3843338"/>
              <a:ext cx="220663" cy="300038"/>
            </a:xfrm>
            <a:custGeom>
              <a:avLst/>
              <a:gdLst>
                <a:gd name="T0" fmla="*/ 277 w 277"/>
                <a:gd name="T1" fmla="*/ 377 h 377"/>
                <a:gd name="T2" fmla="*/ 0 w 277"/>
                <a:gd name="T3" fmla="*/ 377 h 377"/>
                <a:gd name="T4" fmla="*/ 0 w 277"/>
                <a:gd name="T5" fmla="*/ 0 h 377"/>
                <a:gd name="T6" fmla="*/ 275 w 277"/>
                <a:gd name="T7" fmla="*/ 0 h 377"/>
                <a:gd name="T8" fmla="*/ 275 w 277"/>
                <a:gd name="T9" fmla="*/ 59 h 377"/>
                <a:gd name="T10" fmla="*/ 59 w 277"/>
                <a:gd name="T11" fmla="*/ 59 h 377"/>
                <a:gd name="T12" fmla="*/ 59 w 277"/>
                <a:gd name="T13" fmla="*/ 161 h 377"/>
                <a:gd name="T14" fmla="*/ 266 w 277"/>
                <a:gd name="T15" fmla="*/ 161 h 377"/>
                <a:gd name="T16" fmla="*/ 266 w 277"/>
                <a:gd name="T17" fmla="*/ 216 h 377"/>
                <a:gd name="T18" fmla="*/ 59 w 277"/>
                <a:gd name="T19" fmla="*/ 216 h 377"/>
                <a:gd name="T20" fmla="*/ 59 w 277"/>
                <a:gd name="T21" fmla="*/ 318 h 377"/>
                <a:gd name="T22" fmla="*/ 277 w 277"/>
                <a:gd name="T23" fmla="*/ 318 h 377"/>
                <a:gd name="T24" fmla="*/ 277 w 277"/>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7" h="377">
                  <a:moveTo>
                    <a:pt x="277" y="377"/>
                  </a:moveTo>
                  <a:lnTo>
                    <a:pt x="0" y="377"/>
                  </a:lnTo>
                  <a:lnTo>
                    <a:pt x="0" y="0"/>
                  </a:lnTo>
                  <a:lnTo>
                    <a:pt x="275" y="0"/>
                  </a:lnTo>
                  <a:lnTo>
                    <a:pt x="275" y="59"/>
                  </a:lnTo>
                  <a:lnTo>
                    <a:pt x="59" y="59"/>
                  </a:lnTo>
                  <a:lnTo>
                    <a:pt x="59" y="161"/>
                  </a:lnTo>
                  <a:lnTo>
                    <a:pt x="266" y="161"/>
                  </a:lnTo>
                  <a:lnTo>
                    <a:pt x="266" y="216"/>
                  </a:lnTo>
                  <a:lnTo>
                    <a:pt x="59" y="216"/>
                  </a:lnTo>
                  <a:lnTo>
                    <a:pt x="59" y="318"/>
                  </a:lnTo>
                  <a:lnTo>
                    <a:pt x="277" y="318"/>
                  </a:lnTo>
                  <a:lnTo>
                    <a:pt x="277"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1" name="Freeform 13"/>
            <p:cNvSpPr>
              <a:spLocks/>
            </p:cNvSpPr>
            <p:nvPr userDrawn="1"/>
          </p:nvSpPr>
          <p:spPr bwMode="auto">
            <a:xfrm>
              <a:off x="4167188" y="3843338"/>
              <a:ext cx="257175"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2" name="Freeform 14"/>
            <p:cNvSpPr>
              <a:spLocks noEditPoints="1"/>
            </p:cNvSpPr>
            <p:nvPr userDrawn="1"/>
          </p:nvSpPr>
          <p:spPr bwMode="auto">
            <a:xfrm>
              <a:off x="4498975" y="3838575"/>
              <a:ext cx="330200" cy="311150"/>
            </a:xfrm>
            <a:custGeom>
              <a:avLst/>
              <a:gdLst>
                <a:gd name="T0" fmla="*/ 415 w 415"/>
                <a:gd name="T1" fmla="*/ 218 h 391"/>
                <a:gd name="T2" fmla="*/ 400 w 415"/>
                <a:gd name="T3" fmla="*/ 279 h 391"/>
                <a:gd name="T4" fmla="*/ 382 w 415"/>
                <a:gd name="T5" fmla="*/ 312 h 391"/>
                <a:gd name="T6" fmla="*/ 358 w 415"/>
                <a:gd name="T7" fmla="*/ 341 h 391"/>
                <a:gd name="T8" fmla="*/ 310 w 415"/>
                <a:gd name="T9" fmla="*/ 371 h 391"/>
                <a:gd name="T10" fmla="*/ 271 w 415"/>
                <a:gd name="T11" fmla="*/ 384 h 391"/>
                <a:gd name="T12" fmla="*/ 206 w 415"/>
                <a:gd name="T13" fmla="*/ 391 h 391"/>
                <a:gd name="T14" fmla="*/ 162 w 415"/>
                <a:gd name="T15" fmla="*/ 389 h 391"/>
                <a:gd name="T16" fmla="*/ 123 w 415"/>
                <a:gd name="T17" fmla="*/ 378 h 391"/>
                <a:gd name="T18" fmla="*/ 72 w 415"/>
                <a:gd name="T19" fmla="*/ 352 h 391"/>
                <a:gd name="T20" fmla="*/ 44 w 415"/>
                <a:gd name="T21" fmla="*/ 327 h 391"/>
                <a:gd name="T22" fmla="*/ 14 w 415"/>
                <a:gd name="T23" fmla="*/ 279 h 391"/>
                <a:gd name="T24" fmla="*/ 3 w 415"/>
                <a:gd name="T25" fmla="*/ 240 h 391"/>
                <a:gd name="T26" fmla="*/ 0 w 415"/>
                <a:gd name="T27" fmla="*/ 195 h 391"/>
                <a:gd name="T28" fmla="*/ 7 w 415"/>
                <a:gd name="T29" fmla="*/ 133 h 391"/>
                <a:gd name="T30" fmla="*/ 22 w 415"/>
                <a:gd name="T31" fmla="*/ 96 h 391"/>
                <a:gd name="T32" fmla="*/ 57 w 415"/>
                <a:gd name="T33" fmla="*/ 51 h 391"/>
                <a:gd name="T34" fmla="*/ 86 w 415"/>
                <a:gd name="T35" fmla="*/ 29 h 391"/>
                <a:gd name="T36" fmla="*/ 123 w 415"/>
                <a:gd name="T37" fmla="*/ 12 h 391"/>
                <a:gd name="T38" fmla="*/ 184 w 415"/>
                <a:gd name="T39" fmla="*/ 0 h 391"/>
                <a:gd name="T40" fmla="*/ 230 w 415"/>
                <a:gd name="T41" fmla="*/ 0 h 391"/>
                <a:gd name="T42" fmla="*/ 291 w 415"/>
                <a:gd name="T43" fmla="*/ 12 h 391"/>
                <a:gd name="T44" fmla="*/ 327 w 415"/>
                <a:gd name="T45" fmla="*/ 27 h 391"/>
                <a:gd name="T46" fmla="*/ 358 w 415"/>
                <a:gd name="T47" fmla="*/ 49 h 391"/>
                <a:gd name="T48" fmla="*/ 391 w 415"/>
                <a:gd name="T49" fmla="*/ 94 h 391"/>
                <a:gd name="T50" fmla="*/ 408 w 415"/>
                <a:gd name="T51" fmla="*/ 131 h 391"/>
                <a:gd name="T52" fmla="*/ 415 w 415"/>
                <a:gd name="T53" fmla="*/ 195 h 391"/>
                <a:gd name="T54" fmla="*/ 310 w 415"/>
                <a:gd name="T55" fmla="*/ 195 h 391"/>
                <a:gd name="T56" fmla="*/ 293 w 415"/>
                <a:gd name="T57" fmla="*/ 134 h 391"/>
                <a:gd name="T58" fmla="*/ 267 w 415"/>
                <a:gd name="T59" fmla="*/ 107 h 391"/>
                <a:gd name="T60" fmla="*/ 206 w 415"/>
                <a:gd name="T61" fmla="*/ 90 h 391"/>
                <a:gd name="T62" fmla="*/ 166 w 415"/>
                <a:gd name="T63" fmla="*/ 97 h 391"/>
                <a:gd name="T64" fmla="*/ 133 w 415"/>
                <a:gd name="T65" fmla="*/ 120 h 391"/>
                <a:gd name="T66" fmla="*/ 112 w 415"/>
                <a:gd name="T67" fmla="*/ 153 h 391"/>
                <a:gd name="T68" fmla="*/ 105 w 415"/>
                <a:gd name="T69" fmla="*/ 195 h 391"/>
                <a:gd name="T70" fmla="*/ 112 w 415"/>
                <a:gd name="T71" fmla="*/ 238 h 391"/>
                <a:gd name="T72" fmla="*/ 134 w 415"/>
                <a:gd name="T73" fmla="*/ 271 h 391"/>
                <a:gd name="T74" fmla="*/ 166 w 415"/>
                <a:gd name="T75" fmla="*/ 293 h 391"/>
                <a:gd name="T76" fmla="*/ 206 w 415"/>
                <a:gd name="T77" fmla="*/ 301 h 391"/>
                <a:gd name="T78" fmla="*/ 249 w 415"/>
                <a:gd name="T79" fmla="*/ 293 h 391"/>
                <a:gd name="T80" fmla="*/ 282 w 415"/>
                <a:gd name="T81" fmla="*/ 271 h 391"/>
                <a:gd name="T82" fmla="*/ 303 w 415"/>
                <a:gd name="T83" fmla="*/ 238 h 391"/>
                <a:gd name="T84" fmla="*/ 310 w 415"/>
                <a:gd name="T85" fmla="*/ 19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5" h="391">
                  <a:moveTo>
                    <a:pt x="415" y="195"/>
                  </a:moveTo>
                  <a:lnTo>
                    <a:pt x="415" y="195"/>
                  </a:lnTo>
                  <a:lnTo>
                    <a:pt x="415" y="218"/>
                  </a:lnTo>
                  <a:lnTo>
                    <a:pt x="412" y="240"/>
                  </a:lnTo>
                  <a:lnTo>
                    <a:pt x="408" y="260"/>
                  </a:lnTo>
                  <a:lnTo>
                    <a:pt x="400" y="279"/>
                  </a:lnTo>
                  <a:lnTo>
                    <a:pt x="400" y="279"/>
                  </a:lnTo>
                  <a:lnTo>
                    <a:pt x="391" y="297"/>
                  </a:lnTo>
                  <a:lnTo>
                    <a:pt x="382" y="312"/>
                  </a:lnTo>
                  <a:lnTo>
                    <a:pt x="371" y="327"/>
                  </a:lnTo>
                  <a:lnTo>
                    <a:pt x="358" y="341"/>
                  </a:lnTo>
                  <a:lnTo>
                    <a:pt x="358" y="341"/>
                  </a:lnTo>
                  <a:lnTo>
                    <a:pt x="343" y="352"/>
                  </a:lnTo>
                  <a:lnTo>
                    <a:pt x="327" y="364"/>
                  </a:lnTo>
                  <a:lnTo>
                    <a:pt x="310" y="371"/>
                  </a:lnTo>
                  <a:lnTo>
                    <a:pt x="291" y="378"/>
                  </a:lnTo>
                  <a:lnTo>
                    <a:pt x="291" y="378"/>
                  </a:lnTo>
                  <a:lnTo>
                    <a:pt x="271" y="384"/>
                  </a:lnTo>
                  <a:lnTo>
                    <a:pt x="251" y="389"/>
                  </a:lnTo>
                  <a:lnTo>
                    <a:pt x="230" y="391"/>
                  </a:lnTo>
                  <a:lnTo>
                    <a:pt x="206" y="391"/>
                  </a:lnTo>
                  <a:lnTo>
                    <a:pt x="206" y="391"/>
                  </a:lnTo>
                  <a:lnTo>
                    <a:pt x="184" y="391"/>
                  </a:lnTo>
                  <a:lnTo>
                    <a:pt x="162" y="389"/>
                  </a:lnTo>
                  <a:lnTo>
                    <a:pt x="142" y="384"/>
                  </a:lnTo>
                  <a:lnTo>
                    <a:pt x="123" y="378"/>
                  </a:lnTo>
                  <a:lnTo>
                    <a:pt x="123" y="378"/>
                  </a:lnTo>
                  <a:lnTo>
                    <a:pt x="105" y="371"/>
                  </a:lnTo>
                  <a:lnTo>
                    <a:pt x="86" y="364"/>
                  </a:lnTo>
                  <a:lnTo>
                    <a:pt x="72" y="352"/>
                  </a:lnTo>
                  <a:lnTo>
                    <a:pt x="57" y="341"/>
                  </a:lnTo>
                  <a:lnTo>
                    <a:pt x="57" y="341"/>
                  </a:lnTo>
                  <a:lnTo>
                    <a:pt x="44" y="327"/>
                  </a:lnTo>
                  <a:lnTo>
                    <a:pt x="33" y="312"/>
                  </a:lnTo>
                  <a:lnTo>
                    <a:pt x="22" y="297"/>
                  </a:lnTo>
                  <a:lnTo>
                    <a:pt x="14" y="279"/>
                  </a:lnTo>
                  <a:lnTo>
                    <a:pt x="14" y="279"/>
                  </a:lnTo>
                  <a:lnTo>
                    <a:pt x="7" y="260"/>
                  </a:lnTo>
                  <a:lnTo>
                    <a:pt x="3" y="240"/>
                  </a:lnTo>
                  <a:lnTo>
                    <a:pt x="0" y="218"/>
                  </a:lnTo>
                  <a:lnTo>
                    <a:pt x="0" y="195"/>
                  </a:lnTo>
                  <a:lnTo>
                    <a:pt x="0" y="195"/>
                  </a:lnTo>
                  <a:lnTo>
                    <a:pt x="0" y="173"/>
                  </a:lnTo>
                  <a:lnTo>
                    <a:pt x="3" y="151"/>
                  </a:lnTo>
                  <a:lnTo>
                    <a:pt x="7" y="133"/>
                  </a:lnTo>
                  <a:lnTo>
                    <a:pt x="14" y="112"/>
                  </a:lnTo>
                  <a:lnTo>
                    <a:pt x="14" y="112"/>
                  </a:lnTo>
                  <a:lnTo>
                    <a:pt x="22" y="96"/>
                  </a:lnTo>
                  <a:lnTo>
                    <a:pt x="33" y="79"/>
                  </a:lnTo>
                  <a:lnTo>
                    <a:pt x="44" y="64"/>
                  </a:lnTo>
                  <a:lnTo>
                    <a:pt x="57" y="51"/>
                  </a:lnTo>
                  <a:lnTo>
                    <a:pt x="57" y="51"/>
                  </a:lnTo>
                  <a:lnTo>
                    <a:pt x="72" y="38"/>
                  </a:lnTo>
                  <a:lnTo>
                    <a:pt x="86" y="29"/>
                  </a:lnTo>
                  <a:lnTo>
                    <a:pt x="105" y="20"/>
                  </a:lnTo>
                  <a:lnTo>
                    <a:pt x="123" y="12"/>
                  </a:lnTo>
                  <a:lnTo>
                    <a:pt x="123" y="12"/>
                  </a:lnTo>
                  <a:lnTo>
                    <a:pt x="142" y="7"/>
                  </a:lnTo>
                  <a:lnTo>
                    <a:pt x="162" y="1"/>
                  </a:lnTo>
                  <a:lnTo>
                    <a:pt x="184" y="0"/>
                  </a:lnTo>
                  <a:lnTo>
                    <a:pt x="206" y="0"/>
                  </a:lnTo>
                  <a:lnTo>
                    <a:pt x="206" y="0"/>
                  </a:lnTo>
                  <a:lnTo>
                    <a:pt x="230" y="0"/>
                  </a:lnTo>
                  <a:lnTo>
                    <a:pt x="251" y="1"/>
                  </a:lnTo>
                  <a:lnTo>
                    <a:pt x="271" y="7"/>
                  </a:lnTo>
                  <a:lnTo>
                    <a:pt x="291" y="12"/>
                  </a:lnTo>
                  <a:lnTo>
                    <a:pt x="291" y="12"/>
                  </a:lnTo>
                  <a:lnTo>
                    <a:pt x="310" y="20"/>
                  </a:lnTo>
                  <a:lnTo>
                    <a:pt x="327" y="27"/>
                  </a:lnTo>
                  <a:lnTo>
                    <a:pt x="343" y="38"/>
                  </a:lnTo>
                  <a:lnTo>
                    <a:pt x="358" y="49"/>
                  </a:lnTo>
                  <a:lnTo>
                    <a:pt x="358" y="49"/>
                  </a:lnTo>
                  <a:lnTo>
                    <a:pt x="371" y="64"/>
                  </a:lnTo>
                  <a:lnTo>
                    <a:pt x="382" y="79"/>
                  </a:lnTo>
                  <a:lnTo>
                    <a:pt x="391" y="94"/>
                  </a:lnTo>
                  <a:lnTo>
                    <a:pt x="400" y="112"/>
                  </a:lnTo>
                  <a:lnTo>
                    <a:pt x="400" y="112"/>
                  </a:lnTo>
                  <a:lnTo>
                    <a:pt x="408" y="131"/>
                  </a:lnTo>
                  <a:lnTo>
                    <a:pt x="412" y="151"/>
                  </a:lnTo>
                  <a:lnTo>
                    <a:pt x="415" y="173"/>
                  </a:lnTo>
                  <a:lnTo>
                    <a:pt x="415" y="195"/>
                  </a:lnTo>
                  <a:lnTo>
                    <a:pt x="415" y="195"/>
                  </a:lnTo>
                  <a:close/>
                  <a:moveTo>
                    <a:pt x="310" y="195"/>
                  </a:moveTo>
                  <a:lnTo>
                    <a:pt x="310" y="195"/>
                  </a:lnTo>
                  <a:lnTo>
                    <a:pt x="308" y="173"/>
                  </a:lnTo>
                  <a:lnTo>
                    <a:pt x="303" y="151"/>
                  </a:lnTo>
                  <a:lnTo>
                    <a:pt x="293" y="134"/>
                  </a:lnTo>
                  <a:lnTo>
                    <a:pt x="282" y="118"/>
                  </a:lnTo>
                  <a:lnTo>
                    <a:pt x="282" y="118"/>
                  </a:lnTo>
                  <a:lnTo>
                    <a:pt x="267" y="107"/>
                  </a:lnTo>
                  <a:lnTo>
                    <a:pt x="249" y="97"/>
                  </a:lnTo>
                  <a:lnTo>
                    <a:pt x="229" y="92"/>
                  </a:lnTo>
                  <a:lnTo>
                    <a:pt x="206" y="90"/>
                  </a:lnTo>
                  <a:lnTo>
                    <a:pt x="206" y="90"/>
                  </a:lnTo>
                  <a:lnTo>
                    <a:pt x="186" y="92"/>
                  </a:lnTo>
                  <a:lnTo>
                    <a:pt x="166" y="97"/>
                  </a:lnTo>
                  <a:lnTo>
                    <a:pt x="166" y="97"/>
                  </a:lnTo>
                  <a:lnTo>
                    <a:pt x="147" y="107"/>
                  </a:lnTo>
                  <a:lnTo>
                    <a:pt x="133" y="120"/>
                  </a:lnTo>
                  <a:lnTo>
                    <a:pt x="133" y="120"/>
                  </a:lnTo>
                  <a:lnTo>
                    <a:pt x="121" y="134"/>
                  </a:lnTo>
                  <a:lnTo>
                    <a:pt x="112" y="153"/>
                  </a:lnTo>
                  <a:lnTo>
                    <a:pt x="112" y="153"/>
                  </a:lnTo>
                  <a:lnTo>
                    <a:pt x="107" y="173"/>
                  </a:lnTo>
                  <a:lnTo>
                    <a:pt x="105" y="195"/>
                  </a:lnTo>
                  <a:lnTo>
                    <a:pt x="105" y="195"/>
                  </a:lnTo>
                  <a:lnTo>
                    <a:pt x="107" y="218"/>
                  </a:lnTo>
                  <a:lnTo>
                    <a:pt x="112" y="238"/>
                  </a:lnTo>
                  <a:lnTo>
                    <a:pt x="112" y="238"/>
                  </a:lnTo>
                  <a:lnTo>
                    <a:pt x="121" y="256"/>
                  </a:lnTo>
                  <a:lnTo>
                    <a:pt x="134" y="271"/>
                  </a:lnTo>
                  <a:lnTo>
                    <a:pt x="134" y="271"/>
                  </a:lnTo>
                  <a:lnTo>
                    <a:pt x="149" y="284"/>
                  </a:lnTo>
                  <a:lnTo>
                    <a:pt x="166" y="293"/>
                  </a:lnTo>
                  <a:lnTo>
                    <a:pt x="166" y="293"/>
                  </a:lnTo>
                  <a:lnTo>
                    <a:pt x="186" y="299"/>
                  </a:lnTo>
                  <a:lnTo>
                    <a:pt x="206" y="301"/>
                  </a:lnTo>
                  <a:lnTo>
                    <a:pt x="206" y="301"/>
                  </a:lnTo>
                  <a:lnTo>
                    <a:pt x="229" y="299"/>
                  </a:lnTo>
                  <a:lnTo>
                    <a:pt x="249" y="293"/>
                  </a:lnTo>
                  <a:lnTo>
                    <a:pt x="249" y="293"/>
                  </a:lnTo>
                  <a:lnTo>
                    <a:pt x="267" y="284"/>
                  </a:lnTo>
                  <a:lnTo>
                    <a:pt x="282" y="271"/>
                  </a:lnTo>
                  <a:lnTo>
                    <a:pt x="282" y="271"/>
                  </a:lnTo>
                  <a:lnTo>
                    <a:pt x="293" y="256"/>
                  </a:lnTo>
                  <a:lnTo>
                    <a:pt x="303" y="238"/>
                  </a:lnTo>
                  <a:lnTo>
                    <a:pt x="303" y="238"/>
                  </a:lnTo>
                  <a:lnTo>
                    <a:pt x="308" y="218"/>
                  </a:lnTo>
                  <a:lnTo>
                    <a:pt x="310" y="195"/>
                  </a:lnTo>
                  <a:lnTo>
                    <a:pt x="310" y="1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3" name="Freeform 15"/>
            <p:cNvSpPr>
              <a:spLocks/>
            </p:cNvSpPr>
            <p:nvPr userDrawn="1"/>
          </p:nvSpPr>
          <p:spPr bwMode="auto">
            <a:xfrm>
              <a:off x="4916488" y="3836988"/>
              <a:ext cx="290513" cy="314325"/>
            </a:xfrm>
            <a:custGeom>
              <a:avLst/>
              <a:gdLst>
                <a:gd name="T0" fmla="*/ 292 w 366"/>
                <a:gd name="T1" fmla="*/ 122 h 395"/>
                <a:gd name="T2" fmla="*/ 270 w 366"/>
                <a:gd name="T3" fmla="*/ 105 h 395"/>
                <a:gd name="T4" fmla="*/ 248 w 366"/>
                <a:gd name="T5" fmla="*/ 94 h 395"/>
                <a:gd name="T6" fmla="*/ 226 w 366"/>
                <a:gd name="T7" fmla="*/ 90 h 395"/>
                <a:gd name="T8" fmla="*/ 205 w 366"/>
                <a:gd name="T9" fmla="*/ 88 h 395"/>
                <a:gd name="T10" fmla="*/ 165 w 366"/>
                <a:gd name="T11" fmla="*/ 96 h 395"/>
                <a:gd name="T12" fmla="*/ 131 w 366"/>
                <a:gd name="T13" fmla="*/ 116 h 395"/>
                <a:gd name="T14" fmla="*/ 126 w 366"/>
                <a:gd name="T15" fmla="*/ 123 h 395"/>
                <a:gd name="T16" fmla="*/ 115 w 366"/>
                <a:gd name="T17" fmla="*/ 140 h 395"/>
                <a:gd name="T18" fmla="*/ 107 w 366"/>
                <a:gd name="T19" fmla="*/ 172 h 395"/>
                <a:gd name="T20" fmla="*/ 106 w 366"/>
                <a:gd name="T21" fmla="*/ 197 h 395"/>
                <a:gd name="T22" fmla="*/ 109 w 366"/>
                <a:gd name="T23" fmla="*/ 236 h 395"/>
                <a:gd name="T24" fmla="*/ 117 w 366"/>
                <a:gd name="T25" fmla="*/ 255 h 395"/>
                <a:gd name="T26" fmla="*/ 128 w 366"/>
                <a:gd name="T27" fmla="*/ 271 h 395"/>
                <a:gd name="T28" fmla="*/ 141 w 366"/>
                <a:gd name="T29" fmla="*/ 284 h 395"/>
                <a:gd name="T30" fmla="*/ 157 w 366"/>
                <a:gd name="T31" fmla="*/ 297 h 395"/>
                <a:gd name="T32" fmla="*/ 168 w 366"/>
                <a:gd name="T33" fmla="*/ 301 h 395"/>
                <a:gd name="T34" fmla="*/ 192 w 366"/>
                <a:gd name="T35" fmla="*/ 306 h 395"/>
                <a:gd name="T36" fmla="*/ 205 w 366"/>
                <a:gd name="T37" fmla="*/ 306 h 395"/>
                <a:gd name="T38" fmla="*/ 222 w 366"/>
                <a:gd name="T39" fmla="*/ 305 h 395"/>
                <a:gd name="T40" fmla="*/ 240 w 366"/>
                <a:gd name="T41" fmla="*/ 303 h 395"/>
                <a:gd name="T42" fmla="*/ 261 w 366"/>
                <a:gd name="T43" fmla="*/ 297 h 395"/>
                <a:gd name="T44" fmla="*/ 277 w 366"/>
                <a:gd name="T45" fmla="*/ 286 h 395"/>
                <a:gd name="T46" fmla="*/ 183 w 366"/>
                <a:gd name="T47" fmla="*/ 238 h 395"/>
                <a:gd name="T48" fmla="*/ 366 w 366"/>
                <a:gd name="T49" fmla="*/ 155 h 395"/>
                <a:gd name="T50" fmla="*/ 366 w 366"/>
                <a:gd name="T51" fmla="*/ 321 h 395"/>
                <a:gd name="T52" fmla="*/ 342 w 366"/>
                <a:gd name="T53" fmla="*/ 353 h 395"/>
                <a:gd name="T54" fmla="*/ 324 w 366"/>
                <a:gd name="T55" fmla="*/ 366 h 395"/>
                <a:gd name="T56" fmla="*/ 303 w 366"/>
                <a:gd name="T57" fmla="*/ 377 h 395"/>
                <a:gd name="T58" fmla="*/ 257 w 366"/>
                <a:gd name="T59" fmla="*/ 390 h 395"/>
                <a:gd name="T60" fmla="*/ 231 w 366"/>
                <a:gd name="T61" fmla="*/ 393 h 395"/>
                <a:gd name="T62" fmla="*/ 205 w 366"/>
                <a:gd name="T63" fmla="*/ 395 h 395"/>
                <a:gd name="T64" fmla="*/ 154 w 366"/>
                <a:gd name="T65" fmla="*/ 391 h 395"/>
                <a:gd name="T66" fmla="*/ 111 w 366"/>
                <a:gd name="T67" fmla="*/ 378 h 395"/>
                <a:gd name="T68" fmla="*/ 93 w 366"/>
                <a:gd name="T69" fmla="*/ 369 h 395"/>
                <a:gd name="T70" fmla="*/ 61 w 366"/>
                <a:gd name="T71" fmla="*/ 347 h 395"/>
                <a:gd name="T72" fmla="*/ 46 w 366"/>
                <a:gd name="T73" fmla="*/ 334 h 395"/>
                <a:gd name="T74" fmla="*/ 26 w 366"/>
                <a:gd name="T75" fmla="*/ 305 h 395"/>
                <a:gd name="T76" fmla="*/ 11 w 366"/>
                <a:gd name="T77" fmla="*/ 269 h 395"/>
                <a:gd name="T78" fmla="*/ 6 w 366"/>
                <a:gd name="T79" fmla="*/ 253 h 395"/>
                <a:gd name="T80" fmla="*/ 0 w 366"/>
                <a:gd name="T81" fmla="*/ 216 h 395"/>
                <a:gd name="T82" fmla="*/ 0 w 366"/>
                <a:gd name="T83" fmla="*/ 197 h 395"/>
                <a:gd name="T84" fmla="*/ 4 w 366"/>
                <a:gd name="T85" fmla="*/ 160 h 395"/>
                <a:gd name="T86" fmla="*/ 13 w 366"/>
                <a:gd name="T87" fmla="*/ 125 h 395"/>
                <a:gd name="T88" fmla="*/ 21 w 366"/>
                <a:gd name="T89" fmla="*/ 109 h 395"/>
                <a:gd name="T90" fmla="*/ 39 w 366"/>
                <a:gd name="T91" fmla="*/ 75 h 395"/>
                <a:gd name="T92" fmla="*/ 50 w 366"/>
                <a:gd name="T93" fmla="*/ 61 h 395"/>
                <a:gd name="T94" fmla="*/ 80 w 366"/>
                <a:gd name="T95" fmla="*/ 37 h 395"/>
                <a:gd name="T96" fmla="*/ 115 w 366"/>
                <a:gd name="T97" fmla="*/ 16 h 395"/>
                <a:gd name="T98" fmla="*/ 135 w 366"/>
                <a:gd name="T99" fmla="*/ 9 h 395"/>
                <a:gd name="T100" fmla="*/ 179 w 366"/>
                <a:gd name="T101" fmla="*/ 0 h 395"/>
                <a:gd name="T102" fmla="*/ 205 w 366"/>
                <a:gd name="T103" fmla="*/ 0 h 395"/>
                <a:gd name="T104" fmla="*/ 244 w 366"/>
                <a:gd name="T105" fmla="*/ 2 h 395"/>
                <a:gd name="T106" fmla="*/ 263 w 366"/>
                <a:gd name="T107" fmla="*/ 5 h 395"/>
                <a:gd name="T108" fmla="*/ 281 w 366"/>
                <a:gd name="T109" fmla="*/ 11 h 395"/>
                <a:gd name="T110" fmla="*/ 316 w 366"/>
                <a:gd name="T111" fmla="*/ 29 h 395"/>
                <a:gd name="T112" fmla="*/ 335 w 366"/>
                <a:gd name="T113" fmla="*/ 42 h 395"/>
                <a:gd name="T114" fmla="*/ 292 w 366"/>
                <a:gd name="T115" fmla="*/ 12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395">
                  <a:moveTo>
                    <a:pt x="292" y="122"/>
                  </a:moveTo>
                  <a:lnTo>
                    <a:pt x="292" y="122"/>
                  </a:lnTo>
                  <a:lnTo>
                    <a:pt x="281" y="112"/>
                  </a:lnTo>
                  <a:lnTo>
                    <a:pt x="270" y="105"/>
                  </a:lnTo>
                  <a:lnTo>
                    <a:pt x="259" y="99"/>
                  </a:lnTo>
                  <a:lnTo>
                    <a:pt x="248" y="94"/>
                  </a:lnTo>
                  <a:lnTo>
                    <a:pt x="248" y="94"/>
                  </a:lnTo>
                  <a:lnTo>
                    <a:pt x="226" y="90"/>
                  </a:lnTo>
                  <a:lnTo>
                    <a:pt x="205" y="88"/>
                  </a:lnTo>
                  <a:lnTo>
                    <a:pt x="205" y="88"/>
                  </a:lnTo>
                  <a:lnTo>
                    <a:pt x="183" y="90"/>
                  </a:lnTo>
                  <a:lnTo>
                    <a:pt x="165" y="96"/>
                  </a:lnTo>
                  <a:lnTo>
                    <a:pt x="148" y="103"/>
                  </a:lnTo>
                  <a:lnTo>
                    <a:pt x="131" y="116"/>
                  </a:lnTo>
                  <a:lnTo>
                    <a:pt x="131" y="116"/>
                  </a:lnTo>
                  <a:lnTo>
                    <a:pt x="126" y="123"/>
                  </a:lnTo>
                  <a:lnTo>
                    <a:pt x="120" y="131"/>
                  </a:lnTo>
                  <a:lnTo>
                    <a:pt x="115" y="140"/>
                  </a:lnTo>
                  <a:lnTo>
                    <a:pt x="111" y="149"/>
                  </a:lnTo>
                  <a:lnTo>
                    <a:pt x="107" y="172"/>
                  </a:lnTo>
                  <a:lnTo>
                    <a:pt x="106" y="197"/>
                  </a:lnTo>
                  <a:lnTo>
                    <a:pt x="106" y="197"/>
                  </a:lnTo>
                  <a:lnTo>
                    <a:pt x="106" y="216"/>
                  </a:lnTo>
                  <a:lnTo>
                    <a:pt x="109" y="236"/>
                  </a:lnTo>
                  <a:lnTo>
                    <a:pt x="109" y="236"/>
                  </a:lnTo>
                  <a:lnTo>
                    <a:pt x="117" y="255"/>
                  </a:lnTo>
                  <a:lnTo>
                    <a:pt x="128" y="271"/>
                  </a:lnTo>
                  <a:lnTo>
                    <a:pt x="128" y="271"/>
                  </a:lnTo>
                  <a:lnTo>
                    <a:pt x="133" y="279"/>
                  </a:lnTo>
                  <a:lnTo>
                    <a:pt x="141" y="284"/>
                  </a:lnTo>
                  <a:lnTo>
                    <a:pt x="148" y="292"/>
                  </a:lnTo>
                  <a:lnTo>
                    <a:pt x="157" y="297"/>
                  </a:lnTo>
                  <a:lnTo>
                    <a:pt x="157" y="297"/>
                  </a:lnTo>
                  <a:lnTo>
                    <a:pt x="168" y="301"/>
                  </a:lnTo>
                  <a:lnTo>
                    <a:pt x="179" y="305"/>
                  </a:lnTo>
                  <a:lnTo>
                    <a:pt x="192" y="306"/>
                  </a:lnTo>
                  <a:lnTo>
                    <a:pt x="205" y="306"/>
                  </a:lnTo>
                  <a:lnTo>
                    <a:pt x="205" y="306"/>
                  </a:lnTo>
                  <a:lnTo>
                    <a:pt x="222" y="305"/>
                  </a:lnTo>
                  <a:lnTo>
                    <a:pt x="222" y="305"/>
                  </a:lnTo>
                  <a:lnTo>
                    <a:pt x="240" y="303"/>
                  </a:lnTo>
                  <a:lnTo>
                    <a:pt x="240" y="303"/>
                  </a:lnTo>
                  <a:lnTo>
                    <a:pt x="261" y="297"/>
                  </a:lnTo>
                  <a:lnTo>
                    <a:pt x="261" y="297"/>
                  </a:lnTo>
                  <a:lnTo>
                    <a:pt x="270" y="292"/>
                  </a:lnTo>
                  <a:lnTo>
                    <a:pt x="277" y="286"/>
                  </a:lnTo>
                  <a:lnTo>
                    <a:pt x="277" y="238"/>
                  </a:lnTo>
                  <a:lnTo>
                    <a:pt x="183" y="238"/>
                  </a:lnTo>
                  <a:lnTo>
                    <a:pt x="183" y="155"/>
                  </a:lnTo>
                  <a:lnTo>
                    <a:pt x="366" y="155"/>
                  </a:lnTo>
                  <a:lnTo>
                    <a:pt x="366" y="321"/>
                  </a:lnTo>
                  <a:lnTo>
                    <a:pt x="366" y="321"/>
                  </a:lnTo>
                  <a:lnTo>
                    <a:pt x="355" y="338"/>
                  </a:lnTo>
                  <a:lnTo>
                    <a:pt x="342" y="353"/>
                  </a:lnTo>
                  <a:lnTo>
                    <a:pt x="342" y="353"/>
                  </a:lnTo>
                  <a:lnTo>
                    <a:pt x="324" y="366"/>
                  </a:lnTo>
                  <a:lnTo>
                    <a:pt x="303" y="377"/>
                  </a:lnTo>
                  <a:lnTo>
                    <a:pt x="303" y="377"/>
                  </a:lnTo>
                  <a:lnTo>
                    <a:pt x="281" y="384"/>
                  </a:lnTo>
                  <a:lnTo>
                    <a:pt x="257" y="390"/>
                  </a:lnTo>
                  <a:lnTo>
                    <a:pt x="257" y="390"/>
                  </a:lnTo>
                  <a:lnTo>
                    <a:pt x="231" y="393"/>
                  </a:lnTo>
                  <a:lnTo>
                    <a:pt x="205" y="395"/>
                  </a:lnTo>
                  <a:lnTo>
                    <a:pt x="205" y="395"/>
                  </a:lnTo>
                  <a:lnTo>
                    <a:pt x="178" y="393"/>
                  </a:lnTo>
                  <a:lnTo>
                    <a:pt x="154" y="391"/>
                  </a:lnTo>
                  <a:lnTo>
                    <a:pt x="131" y="386"/>
                  </a:lnTo>
                  <a:lnTo>
                    <a:pt x="111" y="378"/>
                  </a:lnTo>
                  <a:lnTo>
                    <a:pt x="111" y="378"/>
                  </a:lnTo>
                  <a:lnTo>
                    <a:pt x="93" y="369"/>
                  </a:lnTo>
                  <a:lnTo>
                    <a:pt x="76" y="358"/>
                  </a:lnTo>
                  <a:lnTo>
                    <a:pt x="61" y="347"/>
                  </a:lnTo>
                  <a:lnTo>
                    <a:pt x="46" y="334"/>
                  </a:lnTo>
                  <a:lnTo>
                    <a:pt x="46" y="334"/>
                  </a:lnTo>
                  <a:lnTo>
                    <a:pt x="35" y="319"/>
                  </a:lnTo>
                  <a:lnTo>
                    <a:pt x="26" y="305"/>
                  </a:lnTo>
                  <a:lnTo>
                    <a:pt x="19" y="288"/>
                  </a:lnTo>
                  <a:lnTo>
                    <a:pt x="11" y="269"/>
                  </a:lnTo>
                  <a:lnTo>
                    <a:pt x="11" y="269"/>
                  </a:lnTo>
                  <a:lnTo>
                    <a:pt x="6" y="253"/>
                  </a:lnTo>
                  <a:lnTo>
                    <a:pt x="4" y="234"/>
                  </a:lnTo>
                  <a:lnTo>
                    <a:pt x="0" y="216"/>
                  </a:lnTo>
                  <a:lnTo>
                    <a:pt x="0" y="197"/>
                  </a:lnTo>
                  <a:lnTo>
                    <a:pt x="0" y="197"/>
                  </a:lnTo>
                  <a:lnTo>
                    <a:pt x="2" y="179"/>
                  </a:lnTo>
                  <a:lnTo>
                    <a:pt x="4" y="160"/>
                  </a:lnTo>
                  <a:lnTo>
                    <a:pt x="8" y="144"/>
                  </a:lnTo>
                  <a:lnTo>
                    <a:pt x="13" y="125"/>
                  </a:lnTo>
                  <a:lnTo>
                    <a:pt x="13" y="125"/>
                  </a:lnTo>
                  <a:lnTo>
                    <a:pt x="21" y="109"/>
                  </a:lnTo>
                  <a:lnTo>
                    <a:pt x="28" y="92"/>
                  </a:lnTo>
                  <a:lnTo>
                    <a:pt x="39" y="75"/>
                  </a:lnTo>
                  <a:lnTo>
                    <a:pt x="50" y="61"/>
                  </a:lnTo>
                  <a:lnTo>
                    <a:pt x="50" y="61"/>
                  </a:lnTo>
                  <a:lnTo>
                    <a:pt x="63" y="48"/>
                  </a:lnTo>
                  <a:lnTo>
                    <a:pt x="80" y="37"/>
                  </a:lnTo>
                  <a:lnTo>
                    <a:pt x="96" y="26"/>
                  </a:lnTo>
                  <a:lnTo>
                    <a:pt x="115" y="16"/>
                  </a:lnTo>
                  <a:lnTo>
                    <a:pt x="115" y="16"/>
                  </a:lnTo>
                  <a:lnTo>
                    <a:pt x="135" y="9"/>
                  </a:lnTo>
                  <a:lnTo>
                    <a:pt x="155" y="3"/>
                  </a:lnTo>
                  <a:lnTo>
                    <a:pt x="179" y="0"/>
                  </a:lnTo>
                  <a:lnTo>
                    <a:pt x="205" y="0"/>
                  </a:lnTo>
                  <a:lnTo>
                    <a:pt x="205" y="0"/>
                  </a:lnTo>
                  <a:lnTo>
                    <a:pt x="226" y="0"/>
                  </a:lnTo>
                  <a:lnTo>
                    <a:pt x="244" y="2"/>
                  </a:lnTo>
                  <a:lnTo>
                    <a:pt x="244" y="2"/>
                  </a:lnTo>
                  <a:lnTo>
                    <a:pt x="263" y="5"/>
                  </a:lnTo>
                  <a:lnTo>
                    <a:pt x="281" y="11"/>
                  </a:lnTo>
                  <a:lnTo>
                    <a:pt x="281" y="11"/>
                  </a:lnTo>
                  <a:lnTo>
                    <a:pt x="298" y="18"/>
                  </a:lnTo>
                  <a:lnTo>
                    <a:pt x="316" y="29"/>
                  </a:lnTo>
                  <a:lnTo>
                    <a:pt x="316" y="29"/>
                  </a:lnTo>
                  <a:lnTo>
                    <a:pt x="335" y="42"/>
                  </a:lnTo>
                  <a:lnTo>
                    <a:pt x="353" y="59"/>
                  </a:lnTo>
                  <a:lnTo>
                    <a:pt x="292" y="1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4" name="Freeform 16"/>
            <p:cNvSpPr>
              <a:spLocks/>
            </p:cNvSpPr>
            <p:nvPr userDrawn="1"/>
          </p:nvSpPr>
          <p:spPr bwMode="auto">
            <a:xfrm>
              <a:off x="5313363"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5" name="Freeform 17"/>
            <p:cNvSpPr>
              <a:spLocks/>
            </p:cNvSpPr>
            <p:nvPr userDrawn="1"/>
          </p:nvSpPr>
          <p:spPr bwMode="auto">
            <a:xfrm>
              <a:off x="5634038" y="3843338"/>
              <a:ext cx="258763"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6" name="Freeform 18"/>
            <p:cNvSpPr>
              <a:spLocks/>
            </p:cNvSpPr>
            <p:nvPr userDrawn="1"/>
          </p:nvSpPr>
          <p:spPr bwMode="auto">
            <a:xfrm>
              <a:off x="5988050" y="3844925"/>
              <a:ext cx="276225" cy="298450"/>
            </a:xfrm>
            <a:custGeom>
              <a:avLst/>
              <a:gdLst>
                <a:gd name="T0" fmla="*/ 242 w 347"/>
                <a:gd name="T1" fmla="*/ 375 h 375"/>
                <a:gd name="T2" fmla="*/ 242 w 347"/>
                <a:gd name="T3" fmla="*/ 233 h 375"/>
                <a:gd name="T4" fmla="*/ 107 w 347"/>
                <a:gd name="T5" fmla="*/ 233 h 375"/>
                <a:gd name="T6" fmla="*/ 107 w 347"/>
                <a:gd name="T7" fmla="*/ 375 h 375"/>
                <a:gd name="T8" fmla="*/ 0 w 347"/>
                <a:gd name="T9" fmla="*/ 375 h 375"/>
                <a:gd name="T10" fmla="*/ 0 w 347"/>
                <a:gd name="T11" fmla="*/ 0 h 375"/>
                <a:gd name="T12" fmla="*/ 107 w 347"/>
                <a:gd name="T13" fmla="*/ 0 h 375"/>
                <a:gd name="T14" fmla="*/ 107 w 347"/>
                <a:gd name="T15" fmla="*/ 142 h 375"/>
                <a:gd name="T16" fmla="*/ 242 w 347"/>
                <a:gd name="T17" fmla="*/ 142 h 375"/>
                <a:gd name="T18" fmla="*/ 242 w 347"/>
                <a:gd name="T19" fmla="*/ 0 h 375"/>
                <a:gd name="T20" fmla="*/ 347 w 347"/>
                <a:gd name="T21" fmla="*/ 0 h 375"/>
                <a:gd name="T22" fmla="*/ 347 w 347"/>
                <a:gd name="T23" fmla="*/ 375 h 375"/>
                <a:gd name="T24" fmla="*/ 242 w 347"/>
                <a:gd name="T25"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7" h="375">
                  <a:moveTo>
                    <a:pt x="242" y="375"/>
                  </a:moveTo>
                  <a:lnTo>
                    <a:pt x="242" y="233"/>
                  </a:lnTo>
                  <a:lnTo>
                    <a:pt x="107" y="233"/>
                  </a:lnTo>
                  <a:lnTo>
                    <a:pt x="107" y="375"/>
                  </a:lnTo>
                  <a:lnTo>
                    <a:pt x="0" y="375"/>
                  </a:lnTo>
                  <a:lnTo>
                    <a:pt x="0" y="0"/>
                  </a:lnTo>
                  <a:lnTo>
                    <a:pt x="107" y="0"/>
                  </a:lnTo>
                  <a:lnTo>
                    <a:pt x="107" y="142"/>
                  </a:lnTo>
                  <a:lnTo>
                    <a:pt x="242" y="142"/>
                  </a:lnTo>
                  <a:lnTo>
                    <a:pt x="242" y="0"/>
                  </a:lnTo>
                  <a:lnTo>
                    <a:pt x="347" y="0"/>
                  </a:lnTo>
                  <a:lnTo>
                    <a:pt x="347" y="375"/>
                  </a:lnTo>
                  <a:lnTo>
                    <a:pt x="242" y="37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7" name="Freeform 19"/>
            <p:cNvSpPr>
              <a:spLocks/>
            </p:cNvSpPr>
            <p:nvPr userDrawn="1"/>
          </p:nvSpPr>
          <p:spPr bwMode="auto">
            <a:xfrm>
              <a:off x="6381750"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8" name="Freeform 20"/>
            <p:cNvSpPr>
              <a:spLocks noEditPoints="1"/>
            </p:cNvSpPr>
            <p:nvPr userDrawn="1"/>
          </p:nvSpPr>
          <p:spPr bwMode="auto">
            <a:xfrm>
              <a:off x="6727825" y="3843338"/>
              <a:ext cx="274638" cy="300038"/>
            </a:xfrm>
            <a:custGeom>
              <a:avLst/>
              <a:gdLst>
                <a:gd name="T0" fmla="*/ 231 w 347"/>
                <a:gd name="T1" fmla="*/ 377 h 377"/>
                <a:gd name="T2" fmla="*/ 107 w 347"/>
                <a:gd name="T3" fmla="*/ 255 h 377"/>
                <a:gd name="T4" fmla="*/ 0 w 347"/>
                <a:gd name="T5" fmla="*/ 377 h 377"/>
                <a:gd name="T6" fmla="*/ 183 w 347"/>
                <a:gd name="T7" fmla="*/ 0 h 377"/>
                <a:gd name="T8" fmla="*/ 202 w 347"/>
                <a:gd name="T9" fmla="*/ 2 h 377"/>
                <a:gd name="T10" fmla="*/ 233 w 347"/>
                <a:gd name="T11" fmla="*/ 7 h 377"/>
                <a:gd name="T12" fmla="*/ 248 w 347"/>
                <a:gd name="T13" fmla="*/ 11 h 377"/>
                <a:gd name="T14" fmla="*/ 272 w 347"/>
                <a:gd name="T15" fmla="*/ 24 h 377"/>
                <a:gd name="T16" fmla="*/ 292 w 347"/>
                <a:gd name="T17" fmla="*/ 41 h 377"/>
                <a:gd name="T18" fmla="*/ 301 w 347"/>
                <a:gd name="T19" fmla="*/ 50 h 377"/>
                <a:gd name="T20" fmla="*/ 314 w 347"/>
                <a:gd name="T21" fmla="*/ 70 h 377"/>
                <a:gd name="T22" fmla="*/ 320 w 347"/>
                <a:gd name="T23" fmla="*/ 81 h 377"/>
                <a:gd name="T24" fmla="*/ 327 w 347"/>
                <a:gd name="T25" fmla="*/ 105 h 377"/>
                <a:gd name="T26" fmla="*/ 329 w 347"/>
                <a:gd name="T27" fmla="*/ 129 h 377"/>
                <a:gd name="T28" fmla="*/ 329 w 347"/>
                <a:gd name="T29" fmla="*/ 148 h 377"/>
                <a:gd name="T30" fmla="*/ 325 w 347"/>
                <a:gd name="T31" fmla="*/ 163 h 377"/>
                <a:gd name="T32" fmla="*/ 314 w 347"/>
                <a:gd name="T33" fmla="*/ 194 h 377"/>
                <a:gd name="T34" fmla="*/ 303 w 347"/>
                <a:gd name="T35" fmla="*/ 207 h 377"/>
                <a:gd name="T36" fmla="*/ 290 w 347"/>
                <a:gd name="T37" fmla="*/ 220 h 377"/>
                <a:gd name="T38" fmla="*/ 250 w 347"/>
                <a:gd name="T39" fmla="*/ 244 h 377"/>
                <a:gd name="T40" fmla="*/ 347 w 347"/>
                <a:gd name="T41" fmla="*/ 377 h 377"/>
                <a:gd name="T42" fmla="*/ 107 w 347"/>
                <a:gd name="T43" fmla="*/ 175 h 377"/>
                <a:gd name="T44" fmla="*/ 185 w 347"/>
                <a:gd name="T45" fmla="*/ 175 h 377"/>
                <a:gd name="T46" fmla="*/ 203 w 347"/>
                <a:gd name="T47" fmla="*/ 172 h 377"/>
                <a:gd name="T48" fmla="*/ 216 w 347"/>
                <a:gd name="T49" fmla="*/ 163 h 377"/>
                <a:gd name="T50" fmla="*/ 220 w 347"/>
                <a:gd name="T51" fmla="*/ 155 h 377"/>
                <a:gd name="T52" fmla="*/ 224 w 347"/>
                <a:gd name="T53" fmla="*/ 140 h 377"/>
                <a:gd name="T54" fmla="*/ 226 w 347"/>
                <a:gd name="T55" fmla="*/ 133 h 377"/>
                <a:gd name="T56" fmla="*/ 222 w 347"/>
                <a:gd name="T57" fmla="*/ 114 h 377"/>
                <a:gd name="T58" fmla="*/ 214 w 347"/>
                <a:gd name="T59" fmla="*/ 100 h 377"/>
                <a:gd name="T60" fmla="*/ 209 w 347"/>
                <a:gd name="T61" fmla="*/ 94 h 377"/>
                <a:gd name="T62" fmla="*/ 194 w 347"/>
                <a:gd name="T63" fmla="*/ 87 h 377"/>
                <a:gd name="T64" fmla="*/ 107 w 347"/>
                <a:gd name="T65" fmla="*/ 8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7" h="377">
                  <a:moveTo>
                    <a:pt x="347" y="377"/>
                  </a:moveTo>
                  <a:lnTo>
                    <a:pt x="231" y="377"/>
                  </a:lnTo>
                  <a:lnTo>
                    <a:pt x="144" y="255"/>
                  </a:lnTo>
                  <a:lnTo>
                    <a:pt x="107" y="255"/>
                  </a:lnTo>
                  <a:lnTo>
                    <a:pt x="107" y="377"/>
                  </a:lnTo>
                  <a:lnTo>
                    <a:pt x="0" y="377"/>
                  </a:lnTo>
                  <a:lnTo>
                    <a:pt x="0" y="0"/>
                  </a:lnTo>
                  <a:lnTo>
                    <a:pt x="183" y="0"/>
                  </a:lnTo>
                  <a:lnTo>
                    <a:pt x="183" y="0"/>
                  </a:lnTo>
                  <a:lnTo>
                    <a:pt x="202" y="2"/>
                  </a:lnTo>
                  <a:lnTo>
                    <a:pt x="218" y="4"/>
                  </a:lnTo>
                  <a:lnTo>
                    <a:pt x="233" y="7"/>
                  </a:lnTo>
                  <a:lnTo>
                    <a:pt x="248" y="11"/>
                  </a:lnTo>
                  <a:lnTo>
                    <a:pt x="248" y="11"/>
                  </a:lnTo>
                  <a:lnTo>
                    <a:pt x="261" y="17"/>
                  </a:lnTo>
                  <a:lnTo>
                    <a:pt x="272" y="24"/>
                  </a:lnTo>
                  <a:lnTo>
                    <a:pt x="283" y="31"/>
                  </a:lnTo>
                  <a:lnTo>
                    <a:pt x="292" y="41"/>
                  </a:lnTo>
                  <a:lnTo>
                    <a:pt x="292" y="41"/>
                  </a:lnTo>
                  <a:lnTo>
                    <a:pt x="301" y="50"/>
                  </a:lnTo>
                  <a:lnTo>
                    <a:pt x="309" y="59"/>
                  </a:lnTo>
                  <a:lnTo>
                    <a:pt x="314" y="70"/>
                  </a:lnTo>
                  <a:lnTo>
                    <a:pt x="320" y="81"/>
                  </a:lnTo>
                  <a:lnTo>
                    <a:pt x="320" y="81"/>
                  </a:lnTo>
                  <a:lnTo>
                    <a:pt x="325" y="94"/>
                  </a:lnTo>
                  <a:lnTo>
                    <a:pt x="327" y="105"/>
                  </a:lnTo>
                  <a:lnTo>
                    <a:pt x="329" y="118"/>
                  </a:lnTo>
                  <a:lnTo>
                    <a:pt x="329" y="129"/>
                  </a:lnTo>
                  <a:lnTo>
                    <a:pt x="329" y="129"/>
                  </a:lnTo>
                  <a:lnTo>
                    <a:pt x="329" y="148"/>
                  </a:lnTo>
                  <a:lnTo>
                    <a:pt x="325" y="163"/>
                  </a:lnTo>
                  <a:lnTo>
                    <a:pt x="325" y="163"/>
                  </a:lnTo>
                  <a:lnTo>
                    <a:pt x="322" y="179"/>
                  </a:lnTo>
                  <a:lnTo>
                    <a:pt x="314" y="194"/>
                  </a:lnTo>
                  <a:lnTo>
                    <a:pt x="314" y="194"/>
                  </a:lnTo>
                  <a:lnTo>
                    <a:pt x="303" y="207"/>
                  </a:lnTo>
                  <a:lnTo>
                    <a:pt x="290" y="220"/>
                  </a:lnTo>
                  <a:lnTo>
                    <a:pt x="290" y="220"/>
                  </a:lnTo>
                  <a:lnTo>
                    <a:pt x="272" y="233"/>
                  </a:lnTo>
                  <a:lnTo>
                    <a:pt x="250" y="244"/>
                  </a:lnTo>
                  <a:lnTo>
                    <a:pt x="347" y="369"/>
                  </a:lnTo>
                  <a:lnTo>
                    <a:pt x="347" y="377"/>
                  </a:lnTo>
                  <a:close/>
                  <a:moveTo>
                    <a:pt x="107" y="85"/>
                  </a:moveTo>
                  <a:lnTo>
                    <a:pt x="107" y="175"/>
                  </a:lnTo>
                  <a:lnTo>
                    <a:pt x="185" y="175"/>
                  </a:lnTo>
                  <a:lnTo>
                    <a:pt x="185" y="175"/>
                  </a:lnTo>
                  <a:lnTo>
                    <a:pt x="194" y="175"/>
                  </a:lnTo>
                  <a:lnTo>
                    <a:pt x="203" y="172"/>
                  </a:lnTo>
                  <a:lnTo>
                    <a:pt x="211" y="168"/>
                  </a:lnTo>
                  <a:lnTo>
                    <a:pt x="216" y="163"/>
                  </a:lnTo>
                  <a:lnTo>
                    <a:pt x="216" y="163"/>
                  </a:lnTo>
                  <a:lnTo>
                    <a:pt x="220" y="155"/>
                  </a:lnTo>
                  <a:lnTo>
                    <a:pt x="224" y="148"/>
                  </a:lnTo>
                  <a:lnTo>
                    <a:pt x="224" y="140"/>
                  </a:lnTo>
                  <a:lnTo>
                    <a:pt x="226" y="133"/>
                  </a:lnTo>
                  <a:lnTo>
                    <a:pt x="226" y="133"/>
                  </a:lnTo>
                  <a:lnTo>
                    <a:pt x="224" y="124"/>
                  </a:lnTo>
                  <a:lnTo>
                    <a:pt x="222" y="114"/>
                  </a:lnTo>
                  <a:lnTo>
                    <a:pt x="220" y="107"/>
                  </a:lnTo>
                  <a:lnTo>
                    <a:pt x="214" y="100"/>
                  </a:lnTo>
                  <a:lnTo>
                    <a:pt x="214" y="100"/>
                  </a:lnTo>
                  <a:lnTo>
                    <a:pt x="209" y="94"/>
                  </a:lnTo>
                  <a:lnTo>
                    <a:pt x="202" y="89"/>
                  </a:lnTo>
                  <a:lnTo>
                    <a:pt x="194" y="87"/>
                  </a:lnTo>
                  <a:lnTo>
                    <a:pt x="183" y="85"/>
                  </a:lnTo>
                  <a:lnTo>
                    <a:pt x="107"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sp>
        <p:nvSpPr>
          <p:cNvPr id="30" name="Espace réservé pour une image  29"/>
          <p:cNvSpPr>
            <a:spLocks noGrp="1"/>
          </p:cNvSpPr>
          <p:nvPr>
            <p:ph type="pic" sz="quarter" idx="10" hasCustomPrompt="1"/>
          </p:nvPr>
        </p:nvSpPr>
        <p:spPr>
          <a:xfrm>
            <a:off x="3419475" y="3651254"/>
            <a:ext cx="1512888" cy="720725"/>
          </a:xfrm>
        </p:spPr>
        <p:txBody>
          <a:bodyPr/>
          <a:lstStyle>
            <a:lvl1pPr marL="0" indent="0" algn="ctr">
              <a:buNone/>
              <a:defRPr sz="1400" baseline="0">
                <a:solidFill>
                  <a:schemeClr val="bg1"/>
                </a:solidFill>
              </a:defRPr>
            </a:lvl1pPr>
          </a:lstStyle>
          <a:p>
            <a:r>
              <a:rPr lang="fr-FR" dirty="0"/>
              <a:t>Insérez le logo </a:t>
            </a:r>
            <a:br>
              <a:rPr lang="fr-FR" dirty="0"/>
            </a:br>
            <a:r>
              <a:rPr lang="fr-FR" dirty="0"/>
              <a:t>du client ici</a:t>
            </a:r>
          </a:p>
        </p:txBody>
      </p:sp>
    </p:spTree>
    <p:extLst>
      <p:ext uri="{BB962C8B-B14F-4D97-AF65-F5344CB8AC3E}">
        <p14:creationId xmlns:p14="http://schemas.microsoft.com/office/powerpoint/2010/main" val="11625966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uverture blanche 2">
    <p:spTree>
      <p:nvGrpSpPr>
        <p:cNvPr id="1" name=""/>
        <p:cNvGrpSpPr/>
        <p:nvPr/>
      </p:nvGrpSpPr>
      <p:grpSpPr>
        <a:xfrm>
          <a:off x="0" y="0"/>
          <a:ext cx="0" cy="0"/>
          <a:chOff x="0" y="0"/>
          <a:chExt cx="0" cy="0"/>
        </a:xfrm>
      </p:grpSpPr>
      <p:pic>
        <p:nvPicPr>
          <p:cNvPr id="29" name="Image 2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194810" y="0"/>
            <a:ext cx="4949190" cy="5143500"/>
          </a:xfrm>
          <a:prstGeom prst="rect">
            <a:avLst/>
          </a:prstGeom>
        </p:spPr>
      </p:pic>
      <p:sp>
        <p:nvSpPr>
          <p:cNvPr id="9" name="Rectangle 8"/>
          <p:cNvSpPr/>
          <p:nvPr userDrawn="1"/>
        </p:nvSpPr>
        <p:spPr>
          <a:xfrm>
            <a:off x="-1" y="4"/>
            <a:ext cx="6342703" cy="5149399"/>
          </a:xfrm>
          <a:custGeom>
            <a:avLst/>
            <a:gdLst>
              <a:gd name="connsiteX0" fmla="*/ 0 w 6372200"/>
              <a:gd name="connsiteY0" fmla="*/ 0 h 5143500"/>
              <a:gd name="connsiteX1" fmla="*/ 6372200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148024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342703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42703"/>
              <a:gd name="connsiteY0" fmla="*/ 0 h 5143500"/>
              <a:gd name="connsiteX1" fmla="*/ 6342703 w 6342703"/>
              <a:gd name="connsiteY1" fmla="*/ 0 h 5143500"/>
              <a:gd name="connsiteX2" fmla="*/ 4171740 w 6342703"/>
              <a:gd name="connsiteY2" fmla="*/ 5137600 h 5143500"/>
              <a:gd name="connsiteX3" fmla="*/ 0 w 6342703"/>
              <a:gd name="connsiteY3" fmla="*/ 5143500 h 5143500"/>
              <a:gd name="connsiteX4" fmla="*/ 0 w 6342703"/>
              <a:gd name="connsiteY4" fmla="*/ 0 h 5143500"/>
              <a:gd name="connsiteX0" fmla="*/ 0 w 6342703"/>
              <a:gd name="connsiteY0" fmla="*/ 0 h 5143500"/>
              <a:gd name="connsiteX1" fmla="*/ 6342703 w 6342703"/>
              <a:gd name="connsiteY1" fmla="*/ 0 h 5143500"/>
              <a:gd name="connsiteX2" fmla="*/ 3923967 w 6342703"/>
              <a:gd name="connsiteY2" fmla="*/ 5143500 h 5143500"/>
              <a:gd name="connsiteX3" fmla="*/ 0 w 6342703"/>
              <a:gd name="connsiteY3" fmla="*/ 5143500 h 5143500"/>
              <a:gd name="connsiteX4" fmla="*/ 0 w 6342703"/>
              <a:gd name="connsiteY4" fmla="*/ 0 h 5143500"/>
              <a:gd name="connsiteX0" fmla="*/ 0 w 6342703"/>
              <a:gd name="connsiteY0" fmla="*/ 0 h 5149399"/>
              <a:gd name="connsiteX1" fmla="*/ 6342703 w 6342703"/>
              <a:gd name="connsiteY1" fmla="*/ 0 h 5149399"/>
              <a:gd name="connsiteX2" fmla="*/ 3982961 w 6342703"/>
              <a:gd name="connsiteY2" fmla="*/ 5149399 h 5149399"/>
              <a:gd name="connsiteX3" fmla="*/ 0 w 6342703"/>
              <a:gd name="connsiteY3" fmla="*/ 5143500 h 5149399"/>
              <a:gd name="connsiteX4" fmla="*/ 0 w 6342703"/>
              <a:gd name="connsiteY4" fmla="*/ 0 h 5149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03" h="5149399">
                <a:moveTo>
                  <a:pt x="0" y="0"/>
                </a:moveTo>
                <a:lnTo>
                  <a:pt x="6342703" y="0"/>
                </a:lnTo>
                <a:lnTo>
                  <a:pt x="3982961" y="5149399"/>
                </a:lnTo>
                <a:lnTo>
                  <a:pt x="0" y="51435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8" name="Parallélogramme 7"/>
          <p:cNvSpPr/>
          <p:nvPr userDrawn="1"/>
        </p:nvSpPr>
        <p:spPr>
          <a:xfrm>
            <a:off x="2843808" y="2997900"/>
            <a:ext cx="2520280" cy="2151500"/>
          </a:xfrm>
          <a:custGeom>
            <a:avLst/>
            <a:gdLst>
              <a:gd name="connsiteX0" fmla="*/ 0 w 2520280"/>
              <a:gd name="connsiteY0" fmla="*/ 2139702 h 2139702"/>
              <a:gd name="connsiteX1" fmla="*/ 534926 w 2520280"/>
              <a:gd name="connsiteY1" fmla="*/ 0 h 2139702"/>
              <a:gd name="connsiteX2" fmla="*/ 2520280 w 2520280"/>
              <a:gd name="connsiteY2" fmla="*/ 0 h 2139702"/>
              <a:gd name="connsiteX3" fmla="*/ 1985355 w 2520280"/>
              <a:gd name="connsiteY3" fmla="*/ 2139702 h 2139702"/>
              <a:gd name="connsiteX4" fmla="*/ 0 w 2520280"/>
              <a:gd name="connsiteY4" fmla="*/ 2139702 h 2139702"/>
              <a:gd name="connsiteX0" fmla="*/ 0 w 2520280"/>
              <a:gd name="connsiteY0" fmla="*/ 2139702 h 2139702"/>
              <a:gd name="connsiteX1" fmla="*/ 534926 w 2520280"/>
              <a:gd name="connsiteY1" fmla="*/ 0 h 2139702"/>
              <a:gd name="connsiteX2" fmla="*/ 2520280 w 2520280"/>
              <a:gd name="connsiteY2" fmla="*/ 0 h 2139702"/>
              <a:gd name="connsiteX3" fmla="*/ 1413118 w 2520280"/>
              <a:gd name="connsiteY3" fmla="*/ 2133803 h 2139702"/>
              <a:gd name="connsiteX4" fmla="*/ 0 w 2520280"/>
              <a:gd name="connsiteY4" fmla="*/ 2139702 h 2139702"/>
              <a:gd name="connsiteX0" fmla="*/ 0 w 2520280"/>
              <a:gd name="connsiteY0" fmla="*/ 2139702 h 2145602"/>
              <a:gd name="connsiteX1" fmla="*/ 534926 w 2520280"/>
              <a:gd name="connsiteY1" fmla="*/ 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39702 h 2145602"/>
              <a:gd name="connsiteX1" fmla="*/ 1113062 w 2520280"/>
              <a:gd name="connsiteY1" fmla="*/ 153383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51500 h 2157400"/>
              <a:gd name="connsiteX1" fmla="*/ 989176 w 2520280"/>
              <a:gd name="connsiteY1" fmla="*/ 0 h 2157400"/>
              <a:gd name="connsiteX2" fmla="*/ 2520280 w 2520280"/>
              <a:gd name="connsiteY2" fmla="*/ 11798 h 2157400"/>
              <a:gd name="connsiteX3" fmla="*/ 1525206 w 2520280"/>
              <a:gd name="connsiteY3" fmla="*/ 2157400 h 2157400"/>
              <a:gd name="connsiteX4" fmla="*/ 0 w 2520280"/>
              <a:gd name="connsiteY4" fmla="*/ 2151500 h 2157400"/>
              <a:gd name="connsiteX0" fmla="*/ 0 w 2520280"/>
              <a:gd name="connsiteY0" fmla="*/ 2139702 h 2145602"/>
              <a:gd name="connsiteX1" fmla="*/ 989176 w 2520280"/>
              <a:gd name="connsiteY1" fmla="*/ 1180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45600 h 2151500"/>
              <a:gd name="connsiteX1" fmla="*/ 1000975 w 2520280"/>
              <a:gd name="connsiteY1" fmla="*/ 0 h 2151500"/>
              <a:gd name="connsiteX2" fmla="*/ 2520280 w 2520280"/>
              <a:gd name="connsiteY2" fmla="*/ 5898 h 2151500"/>
              <a:gd name="connsiteX3" fmla="*/ 1525206 w 2520280"/>
              <a:gd name="connsiteY3" fmla="*/ 2151500 h 2151500"/>
              <a:gd name="connsiteX4" fmla="*/ 0 w 2520280"/>
              <a:gd name="connsiteY4" fmla="*/ 2145600 h 215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280" h="2151500">
                <a:moveTo>
                  <a:pt x="0" y="2145600"/>
                </a:moveTo>
                <a:lnTo>
                  <a:pt x="1000975" y="0"/>
                </a:lnTo>
                <a:lnTo>
                  <a:pt x="2520280" y="5898"/>
                </a:lnTo>
                <a:lnTo>
                  <a:pt x="1525206" y="2151500"/>
                </a:lnTo>
                <a:lnTo>
                  <a:pt x="0" y="21456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2" name="Titre 1"/>
          <p:cNvSpPr>
            <a:spLocks noGrp="1"/>
          </p:cNvSpPr>
          <p:nvPr>
            <p:ph type="ctrTitle"/>
          </p:nvPr>
        </p:nvSpPr>
        <p:spPr>
          <a:xfrm>
            <a:off x="288000" y="648000"/>
            <a:ext cx="5508136" cy="1851742"/>
          </a:xfrm>
        </p:spPr>
        <p:txBody>
          <a:bodyPr/>
          <a:lstStyle>
            <a:lvl1pPr>
              <a:lnSpc>
                <a:spcPts val="3400"/>
              </a:lnSpc>
              <a:defRPr sz="3300">
                <a:solidFill>
                  <a:schemeClr val="accent1"/>
                </a:solidFill>
              </a:defRPr>
            </a:lvl1pPr>
          </a:lstStyle>
          <a:p>
            <a:r>
              <a:rPr lang="fr-FR" dirty="0"/>
              <a:t>Modifiez le style du titre</a:t>
            </a:r>
          </a:p>
        </p:txBody>
      </p:sp>
      <p:grpSp>
        <p:nvGrpSpPr>
          <p:cNvPr id="12" name="Groupe 11"/>
          <p:cNvGrpSpPr>
            <a:grpSpLocks noChangeAspect="1"/>
          </p:cNvGrpSpPr>
          <p:nvPr userDrawn="1"/>
        </p:nvGrpSpPr>
        <p:grpSpPr>
          <a:xfrm>
            <a:off x="283956" y="4443960"/>
            <a:ext cx="759652" cy="412750"/>
            <a:chOff x="1670050" y="996950"/>
            <a:chExt cx="5805488" cy="3154363"/>
          </a:xfrm>
          <a:solidFill>
            <a:schemeClr val="tx1"/>
          </a:solidFill>
        </p:grpSpPr>
        <p:sp>
          <p:nvSpPr>
            <p:cNvPr id="13" name="Freeform 5"/>
            <p:cNvSpPr>
              <a:spLocks/>
            </p:cNvSpPr>
            <p:nvPr userDrawn="1"/>
          </p:nvSpPr>
          <p:spPr bwMode="auto">
            <a:xfrm>
              <a:off x="5688013" y="996950"/>
              <a:ext cx="1787525" cy="2500313"/>
            </a:xfrm>
            <a:custGeom>
              <a:avLst/>
              <a:gdLst>
                <a:gd name="T0" fmla="*/ 0 w 2250"/>
                <a:gd name="T1" fmla="*/ 0 h 3151"/>
                <a:gd name="T2" fmla="*/ 261 w 2250"/>
                <a:gd name="T3" fmla="*/ 631 h 3151"/>
                <a:gd name="T4" fmla="*/ 625 w 2250"/>
                <a:gd name="T5" fmla="*/ 631 h 3151"/>
                <a:gd name="T6" fmla="*/ 625 w 2250"/>
                <a:gd name="T7" fmla="*/ 1505 h 3151"/>
                <a:gd name="T8" fmla="*/ 1306 w 2250"/>
                <a:gd name="T9" fmla="*/ 3151 h 3151"/>
                <a:gd name="T10" fmla="*/ 1306 w 2250"/>
                <a:gd name="T11" fmla="*/ 3151 h 3151"/>
                <a:gd name="T12" fmla="*/ 1306 w 2250"/>
                <a:gd name="T13" fmla="*/ 631 h 3151"/>
                <a:gd name="T14" fmla="*/ 2250 w 2250"/>
                <a:gd name="T15" fmla="*/ 631 h 3151"/>
                <a:gd name="T16" fmla="*/ 2250 w 2250"/>
                <a:gd name="T17" fmla="*/ 0 h 3151"/>
                <a:gd name="T18" fmla="*/ 0 w 2250"/>
                <a:gd name="T19" fmla="*/ 0 h 3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0" h="3151">
                  <a:moveTo>
                    <a:pt x="0" y="0"/>
                  </a:moveTo>
                  <a:lnTo>
                    <a:pt x="261" y="631"/>
                  </a:lnTo>
                  <a:lnTo>
                    <a:pt x="625" y="631"/>
                  </a:lnTo>
                  <a:lnTo>
                    <a:pt x="625" y="1505"/>
                  </a:lnTo>
                  <a:lnTo>
                    <a:pt x="1306" y="3151"/>
                  </a:lnTo>
                  <a:lnTo>
                    <a:pt x="1306" y="3151"/>
                  </a:lnTo>
                  <a:lnTo>
                    <a:pt x="1306" y="631"/>
                  </a:lnTo>
                  <a:lnTo>
                    <a:pt x="2250" y="631"/>
                  </a:lnTo>
                  <a:lnTo>
                    <a:pt x="225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4" name="Freeform 6"/>
            <p:cNvSpPr>
              <a:spLocks/>
            </p:cNvSpPr>
            <p:nvPr userDrawn="1"/>
          </p:nvSpPr>
          <p:spPr bwMode="auto">
            <a:xfrm>
              <a:off x="1670050" y="998538"/>
              <a:ext cx="2513013" cy="2498725"/>
            </a:xfrm>
            <a:custGeom>
              <a:avLst/>
              <a:gdLst>
                <a:gd name="T0" fmla="*/ 0 w 3165"/>
                <a:gd name="T1" fmla="*/ 0 h 3149"/>
                <a:gd name="T2" fmla="*/ 734 w 3165"/>
                <a:gd name="T3" fmla="*/ 0 h 3149"/>
                <a:gd name="T4" fmla="*/ 1381 w 3165"/>
                <a:gd name="T5" fmla="*/ 2116 h 3149"/>
                <a:gd name="T6" fmla="*/ 2079 w 3165"/>
                <a:gd name="T7" fmla="*/ 0 h 3149"/>
                <a:gd name="T8" fmla="*/ 2667 w 3165"/>
                <a:gd name="T9" fmla="*/ 0 h 3149"/>
                <a:gd name="T10" fmla="*/ 3165 w 3165"/>
                <a:gd name="T11" fmla="*/ 1484 h 3149"/>
                <a:gd name="T12" fmla="*/ 2800 w 3165"/>
                <a:gd name="T13" fmla="*/ 2367 h 3149"/>
                <a:gd name="T14" fmla="*/ 2364 w 3165"/>
                <a:gd name="T15" fmla="*/ 1107 h 3149"/>
                <a:gd name="T16" fmla="*/ 1660 w 3165"/>
                <a:gd name="T17" fmla="*/ 3149 h 3149"/>
                <a:gd name="T18" fmla="*/ 1068 w 3165"/>
                <a:gd name="T19" fmla="*/ 3149 h 3149"/>
                <a:gd name="T20" fmla="*/ 0 w 3165"/>
                <a:gd name="T21" fmla="*/ 0 h 3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5" h="3149">
                  <a:moveTo>
                    <a:pt x="0" y="0"/>
                  </a:moveTo>
                  <a:lnTo>
                    <a:pt x="734" y="0"/>
                  </a:lnTo>
                  <a:lnTo>
                    <a:pt x="1381" y="2116"/>
                  </a:lnTo>
                  <a:lnTo>
                    <a:pt x="2079" y="0"/>
                  </a:lnTo>
                  <a:lnTo>
                    <a:pt x="2667" y="0"/>
                  </a:lnTo>
                  <a:lnTo>
                    <a:pt x="3165" y="1484"/>
                  </a:lnTo>
                  <a:lnTo>
                    <a:pt x="2800" y="2367"/>
                  </a:lnTo>
                  <a:lnTo>
                    <a:pt x="2364" y="1107"/>
                  </a:lnTo>
                  <a:lnTo>
                    <a:pt x="1660" y="3149"/>
                  </a:lnTo>
                  <a:lnTo>
                    <a:pt x="1068" y="3149"/>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7"/>
            <p:cNvSpPr>
              <a:spLocks/>
            </p:cNvSpPr>
            <p:nvPr userDrawn="1"/>
          </p:nvSpPr>
          <p:spPr bwMode="auto">
            <a:xfrm>
              <a:off x="4140200" y="1000125"/>
              <a:ext cx="1847850" cy="2497138"/>
            </a:xfrm>
            <a:custGeom>
              <a:avLst/>
              <a:gdLst>
                <a:gd name="T0" fmla="*/ 1312 w 2328"/>
                <a:gd name="T1" fmla="*/ 0 h 3147"/>
                <a:gd name="T2" fmla="*/ 1637 w 2328"/>
                <a:gd name="T3" fmla="*/ 782 h 3147"/>
                <a:gd name="T4" fmla="*/ 1199 w 2328"/>
                <a:gd name="T5" fmla="*/ 1844 h 3147"/>
                <a:gd name="T6" fmla="*/ 2078 w 2328"/>
                <a:gd name="T7" fmla="*/ 1848 h 3147"/>
                <a:gd name="T8" fmla="*/ 2328 w 2328"/>
                <a:gd name="T9" fmla="*/ 2450 h 3147"/>
                <a:gd name="T10" fmla="*/ 955 w 2328"/>
                <a:gd name="T11" fmla="*/ 2448 h 3147"/>
                <a:gd name="T12" fmla="*/ 671 w 2328"/>
                <a:gd name="T13" fmla="*/ 3147 h 3147"/>
                <a:gd name="T14" fmla="*/ 0 w 2328"/>
                <a:gd name="T15" fmla="*/ 3145 h 3147"/>
                <a:gd name="T16" fmla="*/ 1312 w 2328"/>
                <a:gd name="T17" fmla="*/ 0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8" h="3147">
                  <a:moveTo>
                    <a:pt x="1312" y="0"/>
                  </a:moveTo>
                  <a:lnTo>
                    <a:pt x="1637" y="782"/>
                  </a:lnTo>
                  <a:lnTo>
                    <a:pt x="1199" y="1844"/>
                  </a:lnTo>
                  <a:lnTo>
                    <a:pt x="2078" y="1848"/>
                  </a:lnTo>
                  <a:lnTo>
                    <a:pt x="2328" y="2450"/>
                  </a:lnTo>
                  <a:lnTo>
                    <a:pt x="955" y="2448"/>
                  </a:lnTo>
                  <a:lnTo>
                    <a:pt x="671" y="3147"/>
                  </a:lnTo>
                  <a:lnTo>
                    <a:pt x="0" y="3145"/>
                  </a:lnTo>
                  <a:lnTo>
                    <a:pt x="13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8"/>
            <p:cNvSpPr>
              <a:spLocks/>
            </p:cNvSpPr>
            <p:nvPr userDrawn="1"/>
          </p:nvSpPr>
          <p:spPr bwMode="auto">
            <a:xfrm>
              <a:off x="2132013" y="3843338"/>
              <a:ext cx="433388" cy="300038"/>
            </a:xfrm>
            <a:custGeom>
              <a:avLst/>
              <a:gdLst>
                <a:gd name="T0" fmla="*/ 414 w 545"/>
                <a:gd name="T1" fmla="*/ 377 h 377"/>
                <a:gd name="T2" fmla="*/ 375 w 545"/>
                <a:gd name="T3" fmla="*/ 377 h 377"/>
                <a:gd name="T4" fmla="*/ 318 w 545"/>
                <a:gd name="T5" fmla="*/ 216 h 377"/>
                <a:gd name="T6" fmla="*/ 274 w 545"/>
                <a:gd name="T7" fmla="*/ 74 h 377"/>
                <a:gd name="T8" fmla="*/ 228 w 545"/>
                <a:gd name="T9" fmla="*/ 216 h 377"/>
                <a:gd name="T10" fmla="*/ 172 w 545"/>
                <a:gd name="T11" fmla="*/ 377 h 377"/>
                <a:gd name="T12" fmla="*/ 133 w 545"/>
                <a:gd name="T13" fmla="*/ 377 h 377"/>
                <a:gd name="T14" fmla="*/ 0 w 545"/>
                <a:gd name="T15" fmla="*/ 0 h 377"/>
                <a:gd name="T16" fmla="*/ 43 w 545"/>
                <a:gd name="T17" fmla="*/ 0 h 377"/>
                <a:gd name="T18" fmla="*/ 152 w 545"/>
                <a:gd name="T19" fmla="*/ 325 h 377"/>
                <a:gd name="T20" fmla="*/ 261 w 545"/>
                <a:gd name="T21" fmla="*/ 0 h 377"/>
                <a:gd name="T22" fmla="*/ 285 w 545"/>
                <a:gd name="T23" fmla="*/ 0 h 377"/>
                <a:gd name="T24" fmla="*/ 394 w 545"/>
                <a:gd name="T25" fmla="*/ 325 h 377"/>
                <a:gd name="T26" fmla="*/ 505 w 545"/>
                <a:gd name="T27" fmla="*/ 0 h 377"/>
                <a:gd name="T28" fmla="*/ 545 w 545"/>
                <a:gd name="T29" fmla="*/ 0 h 377"/>
                <a:gd name="T30" fmla="*/ 414 w 545"/>
                <a:gd name="T31"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5" h="377">
                  <a:moveTo>
                    <a:pt x="414" y="377"/>
                  </a:moveTo>
                  <a:lnTo>
                    <a:pt x="375" y="377"/>
                  </a:lnTo>
                  <a:lnTo>
                    <a:pt x="318" y="216"/>
                  </a:lnTo>
                  <a:lnTo>
                    <a:pt x="274" y="74"/>
                  </a:lnTo>
                  <a:lnTo>
                    <a:pt x="228" y="216"/>
                  </a:lnTo>
                  <a:lnTo>
                    <a:pt x="172" y="377"/>
                  </a:lnTo>
                  <a:lnTo>
                    <a:pt x="133" y="377"/>
                  </a:lnTo>
                  <a:lnTo>
                    <a:pt x="0" y="0"/>
                  </a:lnTo>
                  <a:lnTo>
                    <a:pt x="43" y="0"/>
                  </a:lnTo>
                  <a:lnTo>
                    <a:pt x="152" y="325"/>
                  </a:lnTo>
                  <a:lnTo>
                    <a:pt x="261" y="0"/>
                  </a:lnTo>
                  <a:lnTo>
                    <a:pt x="285" y="0"/>
                  </a:lnTo>
                  <a:lnTo>
                    <a:pt x="394" y="325"/>
                  </a:lnTo>
                  <a:lnTo>
                    <a:pt x="505" y="0"/>
                  </a:lnTo>
                  <a:lnTo>
                    <a:pt x="545" y="0"/>
                  </a:lnTo>
                  <a:lnTo>
                    <a:pt x="414"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Freeform 9"/>
            <p:cNvSpPr>
              <a:spLocks/>
            </p:cNvSpPr>
            <p:nvPr userDrawn="1"/>
          </p:nvSpPr>
          <p:spPr bwMode="auto">
            <a:xfrm>
              <a:off x="2684463" y="3843338"/>
              <a:ext cx="212725" cy="300038"/>
            </a:xfrm>
            <a:custGeom>
              <a:avLst/>
              <a:gdLst>
                <a:gd name="T0" fmla="*/ 270 w 270"/>
                <a:gd name="T1" fmla="*/ 377 h 377"/>
                <a:gd name="T2" fmla="*/ 0 w 270"/>
                <a:gd name="T3" fmla="*/ 377 h 377"/>
                <a:gd name="T4" fmla="*/ 0 w 270"/>
                <a:gd name="T5" fmla="*/ 0 h 377"/>
                <a:gd name="T6" fmla="*/ 264 w 270"/>
                <a:gd name="T7" fmla="*/ 0 h 377"/>
                <a:gd name="T8" fmla="*/ 264 w 270"/>
                <a:gd name="T9" fmla="*/ 35 h 377"/>
                <a:gd name="T10" fmla="*/ 37 w 270"/>
                <a:gd name="T11" fmla="*/ 35 h 377"/>
                <a:gd name="T12" fmla="*/ 37 w 270"/>
                <a:gd name="T13" fmla="*/ 170 h 377"/>
                <a:gd name="T14" fmla="*/ 255 w 270"/>
                <a:gd name="T15" fmla="*/ 170 h 377"/>
                <a:gd name="T16" fmla="*/ 255 w 270"/>
                <a:gd name="T17" fmla="*/ 205 h 377"/>
                <a:gd name="T18" fmla="*/ 37 w 270"/>
                <a:gd name="T19" fmla="*/ 205 h 377"/>
                <a:gd name="T20" fmla="*/ 37 w 270"/>
                <a:gd name="T21" fmla="*/ 342 h 377"/>
                <a:gd name="T22" fmla="*/ 270 w 270"/>
                <a:gd name="T23" fmla="*/ 342 h 377"/>
                <a:gd name="T24" fmla="*/ 270 w 270"/>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377">
                  <a:moveTo>
                    <a:pt x="270" y="377"/>
                  </a:moveTo>
                  <a:lnTo>
                    <a:pt x="0" y="377"/>
                  </a:lnTo>
                  <a:lnTo>
                    <a:pt x="0" y="0"/>
                  </a:lnTo>
                  <a:lnTo>
                    <a:pt x="264" y="0"/>
                  </a:lnTo>
                  <a:lnTo>
                    <a:pt x="264" y="35"/>
                  </a:lnTo>
                  <a:lnTo>
                    <a:pt x="37" y="35"/>
                  </a:lnTo>
                  <a:lnTo>
                    <a:pt x="37" y="170"/>
                  </a:lnTo>
                  <a:lnTo>
                    <a:pt x="255" y="170"/>
                  </a:lnTo>
                  <a:lnTo>
                    <a:pt x="255" y="205"/>
                  </a:lnTo>
                  <a:lnTo>
                    <a:pt x="37" y="205"/>
                  </a:lnTo>
                  <a:lnTo>
                    <a:pt x="37" y="342"/>
                  </a:lnTo>
                  <a:lnTo>
                    <a:pt x="270" y="342"/>
                  </a:lnTo>
                  <a:lnTo>
                    <a:pt x="270"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8" name="Freeform 10"/>
            <p:cNvSpPr>
              <a:spLocks noEditPoints="1"/>
            </p:cNvSpPr>
            <p:nvPr userDrawn="1"/>
          </p:nvSpPr>
          <p:spPr bwMode="auto">
            <a:xfrm>
              <a:off x="3014663" y="3843338"/>
              <a:ext cx="319088" cy="300038"/>
            </a:xfrm>
            <a:custGeom>
              <a:avLst/>
              <a:gdLst>
                <a:gd name="T0" fmla="*/ 301 w 401"/>
                <a:gd name="T1" fmla="*/ 297 h 377"/>
                <a:gd name="T2" fmla="*/ 98 w 401"/>
                <a:gd name="T3" fmla="*/ 297 h 377"/>
                <a:gd name="T4" fmla="*/ 63 w 401"/>
                <a:gd name="T5" fmla="*/ 377 h 377"/>
                <a:gd name="T6" fmla="*/ 0 w 401"/>
                <a:gd name="T7" fmla="*/ 377 h 377"/>
                <a:gd name="T8" fmla="*/ 168 w 401"/>
                <a:gd name="T9" fmla="*/ 0 h 377"/>
                <a:gd name="T10" fmla="*/ 233 w 401"/>
                <a:gd name="T11" fmla="*/ 0 h 377"/>
                <a:gd name="T12" fmla="*/ 401 w 401"/>
                <a:gd name="T13" fmla="*/ 377 h 377"/>
                <a:gd name="T14" fmla="*/ 338 w 401"/>
                <a:gd name="T15" fmla="*/ 377 h 377"/>
                <a:gd name="T16" fmla="*/ 301 w 401"/>
                <a:gd name="T17" fmla="*/ 297 h 377"/>
                <a:gd name="T18" fmla="*/ 201 w 401"/>
                <a:gd name="T19" fmla="*/ 65 h 377"/>
                <a:gd name="T20" fmla="*/ 122 w 401"/>
                <a:gd name="T21" fmla="*/ 242 h 377"/>
                <a:gd name="T22" fmla="*/ 279 w 401"/>
                <a:gd name="T23" fmla="*/ 242 h 377"/>
                <a:gd name="T24" fmla="*/ 201 w 401"/>
                <a:gd name="T25" fmla="*/ 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377">
                  <a:moveTo>
                    <a:pt x="301" y="297"/>
                  </a:moveTo>
                  <a:lnTo>
                    <a:pt x="98" y="297"/>
                  </a:lnTo>
                  <a:lnTo>
                    <a:pt x="63" y="377"/>
                  </a:lnTo>
                  <a:lnTo>
                    <a:pt x="0" y="377"/>
                  </a:lnTo>
                  <a:lnTo>
                    <a:pt x="168" y="0"/>
                  </a:lnTo>
                  <a:lnTo>
                    <a:pt x="233" y="0"/>
                  </a:lnTo>
                  <a:lnTo>
                    <a:pt x="401" y="377"/>
                  </a:lnTo>
                  <a:lnTo>
                    <a:pt x="338" y="377"/>
                  </a:lnTo>
                  <a:lnTo>
                    <a:pt x="301" y="297"/>
                  </a:lnTo>
                  <a:close/>
                  <a:moveTo>
                    <a:pt x="201" y="65"/>
                  </a:moveTo>
                  <a:lnTo>
                    <a:pt x="122" y="242"/>
                  </a:lnTo>
                  <a:lnTo>
                    <a:pt x="279" y="242"/>
                  </a:lnTo>
                  <a:lnTo>
                    <a:pt x="201" y="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9" name="Freeform 11"/>
            <p:cNvSpPr>
              <a:spLocks noEditPoints="1"/>
            </p:cNvSpPr>
            <p:nvPr userDrawn="1"/>
          </p:nvSpPr>
          <p:spPr bwMode="auto">
            <a:xfrm>
              <a:off x="3438525" y="3843338"/>
              <a:ext cx="257175" cy="300038"/>
            </a:xfrm>
            <a:custGeom>
              <a:avLst/>
              <a:gdLst>
                <a:gd name="T0" fmla="*/ 253 w 323"/>
                <a:gd name="T1" fmla="*/ 377 h 377"/>
                <a:gd name="T2" fmla="*/ 59 w 323"/>
                <a:gd name="T3" fmla="*/ 246 h 377"/>
                <a:gd name="T4" fmla="*/ 0 w 323"/>
                <a:gd name="T5" fmla="*/ 377 h 377"/>
                <a:gd name="T6" fmla="*/ 0 w 323"/>
                <a:gd name="T7" fmla="*/ 0 h 377"/>
                <a:gd name="T8" fmla="*/ 87 w 323"/>
                <a:gd name="T9" fmla="*/ 0 h 377"/>
                <a:gd name="T10" fmla="*/ 175 w 323"/>
                <a:gd name="T11" fmla="*/ 0 h 377"/>
                <a:gd name="T12" fmla="*/ 205 w 323"/>
                <a:gd name="T13" fmla="*/ 4 h 377"/>
                <a:gd name="T14" fmla="*/ 232 w 323"/>
                <a:gd name="T15" fmla="*/ 11 h 377"/>
                <a:gd name="T16" fmla="*/ 244 w 323"/>
                <a:gd name="T17" fmla="*/ 17 h 377"/>
                <a:gd name="T18" fmla="*/ 264 w 323"/>
                <a:gd name="T19" fmla="*/ 29 h 377"/>
                <a:gd name="T20" fmla="*/ 273 w 323"/>
                <a:gd name="T21" fmla="*/ 39 h 377"/>
                <a:gd name="T22" fmla="*/ 288 w 323"/>
                <a:gd name="T23" fmla="*/ 57 h 377"/>
                <a:gd name="T24" fmla="*/ 299 w 323"/>
                <a:gd name="T25" fmla="*/ 78 h 377"/>
                <a:gd name="T26" fmla="*/ 305 w 323"/>
                <a:gd name="T27" fmla="*/ 100 h 377"/>
                <a:gd name="T28" fmla="*/ 306 w 323"/>
                <a:gd name="T29" fmla="*/ 124 h 377"/>
                <a:gd name="T30" fmla="*/ 301 w 323"/>
                <a:gd name="T31" fmla="*/ 163 h 377"/>
                <a:gd name="T32" fmla="*/ 293 w 323"/>
                <a:gd name="T33" fmla="*/ 181 h 377"/>
                <a:gd name="T34" fmla="*/ 284 w 323"/>
                <a:gd name="T35" fmla="*/ 198 h 377"/>
                <a:gd name="T36" fmla="*/ 253 w 323"/>
                <a:gd name="T37" fmla="*/ 225 h 377"/>
                <a:gd name="T38" fmla="*/ 242 w 323"/>
                <a:gd name="T39" fmla="*/ 231 h 377"/>
                <a:gd name="T40" fmla="*/ 218 w 323"/>
                <a:gd name="T41" fmla="*/ 238 h 377"/>
                <a:gd name="T42" fmla="*/ 317 w 323"/>
                <a:gd name="T43" fmla="*/ 366 h 377"/>
                <a:gd name="T44" fmla="*/ 59 w 323"/>
                <a:gd name="T45" fmla="*/ 55 h 377"/>
                <a:gd name="T46" fmla="*/ 173 w 323"/>
                <a:gd name="T47" fmla="*/ 192 h 377"/>
                <a:gd name="T48" fmla="*/ 192 w 323"/>
                <a:gd name="T49" fmla="*/ 190 h 377"/>
                <a:gd name="T50" fmla="*/ 207 w 323"/>
                <a:gd name="T51" fmla="*/ 187 h 377"/>
                <a:gd name="T52" fmla="*/ 229 w 323"/>
                <a:gd name="T53" fmla="*/ 172 h 377"/>
                <a:gd name="T54" fmla="*/ 236 w 323"/>
                <a:gd name="T55" fmla="*/ 161 h 377"/>
                <a:gd name="T56" fmla="*/ 242 w 323"/>
                <a:gd name="T57" fmla="*/ 150 h 377"/>
                <a:gd name="T58" fmla="*/ 245 w 323"/>
                <a:gd name="T59" fmla="*/ 124 h 377"/>
                <a:gd name="T60" fmla="*/ 245 w 323"/>
                <a:gd name="T61" fmla="*/ 113 h 377"/>
                <a:gd name="T62" fmla="*/ 242 w 323"/>
                <a:gd name="T63" fmla="*/ 100 h 377"/>
                <a:gd name="T64" fmla="*/ 229 w 323"/>
                <a:gd name="T65" fmla="*/ 78 h 377"/>
                <a:gd name="T66" fmla="*/ 220 w 323"/>
                <a:gd name="T67" fmla="*/ 68 h 377"/>
                <a:gd name="T68" fmla="*/ 207 w 323"/>
                <a:gd name="T69" fmla="*/ 61 h 377"/>
                <a:gd name="T70" fmla="*/ 175 w 323"/>
                <a:gd name="T71" fmla="*/ 5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377">
                  <a:moveTo>
                    <a:pt x="323" y="377"/>
                  </a:moveTo>
                  <a:lnTo>
                    <a:pt x="253" y="377"/>
                  </a:lnTo>
                  <a:lnTo>
                    <a:pt x="138" y="246"/>
                  </a:lnTo>
                  <a:lnTo>
                    <a:pt x="59" y="246"/>
                  </a:lnTo>
                  <a:lnTo>
                    <a:pt x="59" y="377"/>
                  </a:lnTo>
                  <a:lnTo>
                    <a:pt x="0" y="377"/>
                  </a:lnTo>
                  <a:lnTo>
                    <a:pt x="0" y="0"/>
                  </a:lnTo>
                  <a:lnTo>
                    <a:pt x="0" y="0"/>
                  </a:lnTo>
                  <a:lnTo>
                    <a:pt x="87" y="0"/>
                  </a:lnTo>
                  <a:lnTo>
                    <a:pt x="87" y="0"/>
                  </a:lnTo>
                  <a:lnTo>
                    <a:pt x="175" y="0"/>
                  </a:lnTo>
                  <a:lnTo>
                    <a:pt x="175" y="0"/>
                  </a:lnTo>
                  <a:lnTo>
                    <a:pt x="190" y="2"/>
                  </a:lnTo>
                  <a:lnTo>
                    <a:pt x="205" y="4"/>
                  </a:lnTo>
                  <a:lnTo>
                    <a:pt x="220" y="7"/>
                  </a:lnTo>
                  <a:lnTo>
                    <a:pt x="232" y="11"/>
                  </a:lnTo>
                  <a:lnTo>
                    <a:pt x="232" y="11"/>
                  </a:lnTo>
                  <a:lnTo>
                    <a:pt x="244" y="17"/>
                  </a:lnTo>
                  <a:lnTo>
                    <a:pt x="255" y="22"/>
                  </a:lnTo>
                  <a:lnTo>
                    <a:pt x="264" y="29"/>
                  </a:lnTo>
                  <a:lnTo>
                    <a:pt x="273" y="39"/>
                  </a:lnTo>
                  <a:lnTo>
                    <a:pt x="273" y="39"/>
                  </a:lnTo>
                  <a:lnTo>
                    <a:pt x="281" y="48"/>
                  </a:lnTo>
                  <a:lnTo>
                    <a:pt x="288" y="57"/>
                  </a:lnTo>
                  <a:lnTo>
                    <a:pt x="293" y="66"/>
                  </a:lnTo>
                  <a:lnTo>
                    <a:pt x="299" y="78"/>
                  </a:lnTo>
                  <a:lnTo>
                    <a:pt x="299" y="78"/>
                  </a:lnTo>
                  <a:lnTo>
                    <a:pt x="305" y="100"/>
                  </a:lnTo>
                  <a:lnTo>
                    <a:pt x="306" y="124"/>
                  </a:lnTo>
                  <a:lnTo>
                    <a:pt x="306" y="124"/>
                  </a:lnTo>
                  <a:lnTo>
                    <a:pt x="305" y="144"/>
                  </a:lnTo>
                  <a:lnTo>
                    <a:pt x="301" y="163"/>
                  </a:lnTo>
                  <a:lnTo>
                    <a:pt x="301" y="163"/>
                  </a:lnTo>
                  <a:lnTo>
                    <a:pt x="293" y="181"/>
                  </a:lnTo>
                  <a:lnTo>
                    <a:pt x="284" y="198"/>
                  </a:lnTo>
                  <a:lnTo>
                    <a:pt x="284" y="198"/>
                  </a:lnTo>
                  <a:lnTo>
                    <a:pt x="269" y="212"/>
                  </a:lnTo>
                  <a:lnTo>
                    <a:pt x="253" y="225"/>
                  </a:lnTo>
                  <a:lnTo>
                    <a:pt x="253" y="225"/>
                  </a:lnTo>
                  <a:lnTo>
                    <a:pt x="242" y="231"/>
                  </a:lnTo>
                  <a:lnTo>
                    <a:pt x="231" y="235"/>
                  </a:lnTo>
                  <a:lnTo>
                    <a:pt x="218" y="238"/>
                  </a:lnTo>
                  <a:lnTo>
                    <a:pt x="205" y="240"/>
                  </a:lnTo>
                  <a:lnTo>
                    <a:pt x="317" y="366"/>
                  </a:lnTo>
                  <a:lnTo>
                    <a:pt x="323" y="377"/>
                  </a:lnTo>
                  <a:close/>
                  <a:moveTo>
                    <a:pt x="59" y="55"/>
                  </a:moveTo>
                  <a:lnTo>
                    <a:pt x="59" y="192"/>
                  </a:lnTo>
                  <a:lnTo>
                    <a:pt x="173" y="192"/>
                  </a:lnTo>
                  <a:lnTo>
                    <a:pt x="173" y="192"/>
                  </a:lnTo>
                  <a:lnTo>
                    <a:pt x="192" y="190"/>
                  </a:lnTo>
                  <a:lnTo>
                    <a:pt x="207" y="187"/>
                  </a:lnTo>
                  <a:lnTo>
                    <a:pt x="207" y="187"/>
                  </a:lnTo>
                  <a:lnTo>
                    <a:pt x="218" y="179"/>
                  </a:lnTo>
                  <a:lnTo>
                    <a:pt x="229" y="172"/>
                  </a:lnTo>
                  <a:lnTo>
                    <a:pt x="229" y="172"/>
                  </a:lnTo>
                  <a:lnTo>
                    <a:pt x="236" y="161"/>
                  </a:lnTo>
                  <a:lnTo>
                    <a:pt x="242" y="150"/>
                  </a:lnTo>
                  <a:lnTo>
                    <a:pt x="242" y="150"/>
                  </a:lnTo>
                  <a:lnTo>
                    <a:pt x="245" y="138"/>
                  </a:lnTo>
                  <a:lnTo>
                    <a:pt x="245" y="124"/>
                  </a:lnTo>
                  <a:lnTo>
                    <a:pt x="245" y="124"/>
                  </a:lnTo>
                  <a:lnTo>
                    <a:pt x="245" y="113"/>
                  </a:lnTo>
                  <a:lnTo>
                    <a:pt x="242" y="100"/>
                  </a:lnTo>
                  <a:lnTo>
                    <a:pt x="242" y="100"/>
                  </a:lnTo>
                  <a:lnTo>
                    <a:pt x="236" y="89"/>
                  </a:lnTo>
                  <a:lnTo>
                    <a:pt x="229" y="78"/>
                  </a:lnTo>
                  <a:lnTo>
                    <a:pt x="229" y="78"/>
                  </a:lnTo>
                  <a:lnTo>
                    <a:pt x="220" y="68"/>
                  </a:lnTo>
                  <a:lnTo>
                    <a:pt x="207" y="61"/>
                  </a:lnTo>
                  <a:lnTo>
                    <a:pt x="207" y="61"/>
                  </a:lnTo>
                  <a:lnTo>
                    <a:pt x="192" y="57"/>
                  </a:lnTo>
                  <a:lnTo>
                    <a:pt x="175" y="55"/>
                  </a:lnTo>
                  <a:lnTo>
                    <a:pt x="59"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0" name="Freeform 12"/>
            <p:cNvSpPr>
              <a:spLocks/>
            </p:cNvSpPr>
            <p:nvPr userDrawn="1"/>
          </p:nvSpPr>
          <p:spPr bwMode="auto">
            <a:xfrm>
              <a:off x="3810000" y="3843338"/>
              <a:ext cx="220663" cy="300038"/>
            </a:xfrm>
            <a:custGeom>
              <a:avLst/>
              <a:gdLst>
                <a:gd name="T0" fmla="*/ 277 w 277"/>
                <a:gd name="T1" fmla="*/ 377 h 377"/>
                <a:gd name="T2" fmla="*/ 0 w 277"/>
                <a:gd name="T3" fmla="*/ 377 h 377"/>
                <a:gd name="T4" fmla="*/ 0 w 277"/>
                <a:gd name="T5" fmla="*/ 0 h 377"/>
                <a:gd name="T6" fmla="*/ 275 w 277"/>
                <a:gd name="T7" fmla="*/ 0 h 377"/>
                <a:gd name="T8" fmla="*/ 275 w 277"/>
                <a:gd name="T9" fmla="*/ 59 h 377"/>
                <a:gd name="T10" fmla="*/ 59 w 277"/>
                <a:gd name="T11" fmla="*/ 59 h 377"/>
                <a:gd name="T12" fmla="*/ 59 w 277"/>
                <a:gd name="T13" fmla="*/ 161 h 377"/>
                <a:gd name="T14" fmla="*/ 266 w 277"/>
                <a:gd name="T15" fmla="*/ 161 h 377"/>
                <a:gd name="T16" fmla="*/ 266 w 277"/>
                <a:gd name="T17" fmla="*/ 216 h 377"/>
                <a:gd name="T18" fmla="*/ 59 w 277"/>
                <a:gd name="T19" fmla="*/ 216 h 377"/>
                <a:gd name="T20" fmla="*/ 59 w 277"/>
                <a:gd name="T21" fmla="*/ 318 h 377"/>
                <a:gd name="T22" fmla="*/ 277 w 277"/>
                <a:gd name="T23" fmla="*/ 318 h 377"/>
                <a:gd name="T24" fmla="*/ 277 w 277"/>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7" h="377">
                  <a:moveTo>
                    <a:pt x="277" y="377"/>
                  </a:moveTo>
                  <a:lnTo>
                    <a:pt x="0" y="377"/>
                  </a:lnTo>
                  <a:lnTo>
                    <a:pt x="0" y="0"/>
                  </a:lnTo>
                  <a:lnTo>
                    <a:pt x="275" y="0"/>
                  </a:lnTo>
                  <a:lnTo>
                    <a:pt x="275" y="59"/>
                  </a:lnTo>
                  <a:lnTo>
                    <a:pt x="59" y="59"/>
                  </a:lnTo>
                  <a:lnTo>
                    <a:pt x="59" y="161"/>
                  </a:lnTo>
                  <a:lnTo>
                    <a:pt x="266" y="161"/>
                  </a:lnTo>
                  <a:lnTo>
                    <a:pt x="266" y="216"/>
                  </a:lnTo>
                  <a:lnTo>
                    <a:pt x="59" y="216"/>
                  </a:lnTo>
                  <a:lnTo>
                    <a:pt x="59" y="318"/>
                  </a:lnTo>
                  <a:lnTo>
                    <a:pt x="277" y="318"/>
                  </a:lnTo>
                  <a:lnTo>
                    <a:pt x="277"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1" name="Freeform 13"/>
            <p:cNvSpPr>
              <a:spLocks/>
            </p:cNvSpPr>
            <p:nvPr userDrawn="1"/>
          </p:nvSpPr>
          <p:spPr bwMode="auto">
            <a:xfrm>
              <a:off x="4167188" y="3843338"/>
              <a:ext cx="257175"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2" name="Freeform 14"/>
            <p:cNvSpPr>
              <a:spLocks noEditPoints="1"/>
            </p:cNvSpPr>
            <p:nvPr userDrawn="1"/>
          </p:nvSpPr>
          <p:spPr bwMode="auto">
            <a:xfrm>
              <a:off x="4498975" y="3838575"/>
              <a:ext cx="330200" cy="311150"/>
            </a:xfrm>
            <a:custGeom>
              <a:avLst/>
              <a:gdLst>
                <a:gd name="T0" fmla="*/ 415 w 415"/>
                <a:gd name="T1" fmla="*/ 218 h 391"/>
                <a:gd name="T2" fmla="*/ 400 w 415"/>
                <a:gd name="T3" fmla="*/ 279 h 391"/>
                <a:gd name="T4" fmla="*/ 382 w 415"/>
                <a:gd name="T5" fmla="*/ 312 h 391"/>
                <a:gd name="T6" fmla="*/ 358 w 415"/>
                <a:gd name="T7" fmla="*/ 341 h 391"/>
                <a:gd name="T8" fmla="*/ 310 w 415"/>
                <a:gd name="T9" fmla="*/ 371 h 391"/>
                <a:gd name="T10" fmla="*/ 271 w 415"/>
                <a:gd name="T11" fmla="*/ 384 h 391"/>
                <a:gd name="T12" fmla="*/ 206 w 415"/>
                <a:gd name="T13" fmla="*/ 391 h 391"/>
                <a:gd name="T14" fmla="*/ 162 w 415"/>
                <a:gd name="T15" fmla="*/ 389 h 391"/>
                <a:gd name="T16" fmla="*/ 123 w 415"/>
                <a:gd name="T17" fmla="*/ 378 h 391"/>
                <a:gd name="T18" fmla="*/ 72 w 415"/>
                <a:gd name="T19" fmla="*/ 352 h 391"/>
                <a:gd name="T20" fmla="*/ 44 w 415"/>
                <a:gd name="T21" fmla="*/ 327 h 391"/>
                <a:gd name="T22" fmla="*/ 14 w 415"/>
                <a:gd name="T23" fmla="*/ 279 h 391"/>
                <a:gd name="T24" fmla="*/ 3 w 415"/>
                <a:gd name="T25" fmla="*/ 240 h 391"/>
                <a:gd name="T26" fmla="*/ 0 w 415"/>
                <a:gd name="T27" fmla="*/ 195 h 391"/>
                <a:gd name="T28" fmla="*/ 7 w 415"/>
                <a:gd name="T29" fmla="*/ 133 h 391"/>
                <a:gd name="T30" fmla="*/ 22 w 415"/>
                <a:gd name="T31" fmla="*/ 96 h 391"/>
                <a:gd name="T32" fmla="*/ 57 w 415"/>
                <a:gd name="T33" fmla="*/ 51 h 391"/>
                <a:gd name="T34" fmla="*/ 86 w 415"/>
                <a:gd name="T35" fmla="*/ 29 h 391"/>
                <a:gd name="T36" fmla="*/ 123 w 415"/>
                <a:gd name="T37" fmla="*/ 12 h 391"/>
                <a:gd name="T38" fmla="*/ 184 w 415"/>
                <a:gd name="T39" fmla="*/ 0 h 391"/>
                <a:gd name="T40" fmla="*/ 230 w 415"/>
                <a:gd name="T41" fmla="*/ 0 h 391"/>
                <a:gd name="T42" fmla="*/ 291 w 415"/>
                <a:gd name="T43" fmla="*/ 12 h 391"/>
                <a:gd name="T44" fmla="*/ 327 w 415"/>
                <a:gd name="T45" fmla="*/ 27 h 391"/>
                <a:gd name="T46" fmla="*/ 358 w 415"/>
                <a:gd name="T47" fmla="*/ 49 h 391"/>
                <a:gd name="T48" fmla="*/ 391 w 415"/>
                <a:gd name="T49" fmla="*/ 94 h 391"/>
                <a:gd name="T50" fmla="*/ 408 w 415"/>
                <a:gd name="T51" fmla="*/ 131 h 391"/>
                <a:gd name="T52" fmla="*/ 415 w 415"/>
                <a:gd name="T53" fmla="*/ 195 h 391"/>
                <a:gd name="T54" fmla="*/ 310 w 415"/>
                <a:gd name="T55" fmla="*/ 195 h 391"/>
                <a:gd name="T56" fmla="*/ 293 w 415"/>
                <a:gd name="T57" fmla="*/ 134 h 391"/>
                <a:gd name="T58" fmla="*/ 267 w 415"/>
                <a:gd name="T59" fmla="*/ 107 h 391"/>
                <a:gd name="T60" fmla="*/ 206 w 415"/>
                <a:gd name="T61" fmla="*/ 90 h 391"/>
                <a:gd name="T62" fmla="*/ 166 w 415"/>
                <a:gd name="T63" fmla="*/ 97 h 391"/>
                <a:gd name="T64" fmla="*/ 133 w 415"/>
                <a:gd name="T65" fmla="*/ 120 h 391"/>
                <a:gd name="T66" fmla="*/ 112 w 415"/>
                <a:gd name="T67" fmla="*/ 153 h 391"/>
                <a:gd name="T68" fmla="*/ 105 w 415"/>
                <a:gd name="T69" fmla="*/ 195 h 391"/>
                <a:gd name="T70" fmla="*/ 112 w 415"/>
                <a:gd name="T71" fmla="*/ 238 h 391"/>
                <a:gd name="T72" fmla="*/ 134 w 415"/>
                <a:gd name="T73" fmla="*/ 271 h 391"/>
                <a:gd name="T74" fmla="*/ 166 w 415"/>
                <a:gd name="T75" fmla="*/ 293 h 391"/>
                <a:gd name="T76" fmla="*/ 206 w 415"/>
                <a:gd name="T77" fmla="*/ 301 h 391"/>
                <a:gd name="T78" fmla="*/ 249 w 415"/>
                <a:gd name="T79" fmla="*/ 293 h 391"/>
                <a:gd name="T80" fmla="*/ 282 w 415"/>
                <a:gd name="T81" fmla="*/ 271 h 391"/>
                <a:gd name="T82" fmla="*/ 303 w 415"/>
                <a:gd name="T83" fmla="*/ 238 h 391"/>
                <a:gd name="T84" fmla="*/ 310 w 415"/>
                <a:gd name="T85" fmla="*/ 19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5" h="391">
                  <a:moveTo>
                    <a:pt x="415" y="195"/>
                  </a:moveTo>
                  <a:lnTo>
                    <a:pt x="415" y="195"/>
                  </a:lnTo>
                  <a:lnTo>
                    <a:pt x="415" y="218"/>
                  </a:lnTo>
                  <a:lnTo>
                    <a:pt x="412" y="240"/>
                  </a:lnTo>
                  <a:lnTo>
                    <a:pt x="408" y="260"/>
                  </a:lnTo>
                  <a:lnTo>
                    <a:pt x="400" y="279"/>
                  </a:lnTo>
                  <a:lnTo>
                    <a:pt x="400" y="279"/>
                  </a:lnTo>
                  <a:lnTo>
                    <a:pt x="391" y="297"/>
                  </a:lnTo>
                  <a:lnTo>
                    <a:pt x="382" y="312"/>
                  </a:lnTo>
                  <a:lnTo>
                    <a:pt x="371" y="327"/>
                  </a:lnTo>
                  <a:lnTo>
                    <a:pt x="358" y="341"/>
                  </a:lnTo>
                  <a:lnTo>
                    <a:pt x="358" y="341"/>
                  </a:lnTo>
                  <a:lnTo>
                    <a:pt x="343" y="352"/>
                  </a:lnTo>
                  <a:lnTo>
                    <a:pt x="327" y="364"/>
                  </a:lnTo>
                  <a:lnTo>
                    <a:pt x="310" y="371"/>
                  </a:lnTo>
                  <a:lnTo>
                    <a:pt x="291" y="378"/>
                  </a:lnTo>
                  <a:lnTo>
                    <a:pt x="291" y="378"/>
                  </a:lnTo>
                  <a:lnTo>
                    <a:pt x="271" y="384"/>
                  </a:lnTo>
                  <a:lnTo>
                    <a:pt x="251" y="389"/>
                  </a:lnTo>
                  <a:lnTo>
                    <a:pt x="230" y="391"/>
                  </a:lnTo>
                  <a:lnTo>
                    <a:pt x="206" y="391"/>
                  </a:lnTo>
                  <a:lnTo>
                    <a:pt x="206" y="391"/>
                  </a:lnTo>
                  <a:lnTo>
                    <a:pt x="184" y="391"/>
                  </a:lnTo>
                  <a:lnTo>
                    <a:pt x="162" y="389"/>
                  </a:lnTo>
                  <a:lnTo>
                    <a:pt x="142" y="384"/>
                  </a:lnTo>
                  <a:lnTo>
                    <a:pt x="123" y="378"/>
                  </a:lnTo>
                  <a:lnTo>
                    <a:pt x="123" y="378"/>
                  </a:lnTo>
                  <a:lnTo>
                    <a:pt x="105" y="371"/>
                  </a:lnTo>
                  <a:lnTo>
                    <a:pt x="86" y="364"/>
                  </a:lnTo>
                  <a:lnTo>
                    <a:pt x="72" y="352"/>
                  </a:lnTo>
                  <a:lnTo>
                    <a:pt x="57" y="341"/>
                  </a:lnTo>
                  <a:lnTo>
                    <a:pt x="57" y="341"/>
                  </a:lnTo>
                  <a:lnTo>
                    <a:pt x="44" y="327"/>
                  </a:lnTo>
                  <a:lnTo>
                    <a:pt x="33" y="312"/>
                  </a:lnTo>
                  <a:lnTo>
                    <a:pt x="22" y="297"/>
                  </a:lnTo>
                  <a:lnTo>
                    <a:pt x="14" y="279"/>
                  </a:lnTo>
                  <a:lnTo>
                    <a:pt x="14" y="279"/>
                  </a:lnTo>
                  <a:lnTo>
                    <a:pt x="7" y="260"/>
                  </a:lnTo>
                  <a:lnTo>
                    <a:pt x="3" y="240"/>
                  </a:lnTo>
                  <a:lnTo>
                    <a:pt x="0" y="218"/>
                  </a:lnTo>
                  <a:lnTo>
                    <a:pt x="0" y="195"/>
                  </a:lnTo>
                  <a:lnTo>
                    <a:pt x="0" y="195"/>
                  </a:lnTo>
                  <a:lnTo>
                    <a:pt x="0" y="173"/>
                  </a:lnTo>
                  <a:lnTo>
                    <a:pt x="3" y="151"/>
                  </a:lnTo>
                  <a:lnTo>
                    <a:pt x="7" y="133"/>
                  </a:lnTo>
                  <a:lnTo>
                    <a:pt x="14" y="112"/>
                  </a:lnTo>
                  <a:lnTo>
                    <a:pt x="14" y="112"/>
                  </a:lnTo>
                  <a:lnTo>
                    <a:pt x="22" y="96"/>
                  </a:lnTo>
                  <a:lnTo>
                    <a:pt x="33" y="79"/>
                  </a:lnTo>
                  <a:lnTo>
                    <a:pt x="44" y="64"/>
                  </a:lnTo>
                  <a:lnTo>
                    <a:pt x="57" y="51"/>
                  </a:lnTo>
                  <a:lnTo>
                    <a:pt x="57" y="51"/>
                  </a:lnTo>
                  <a:lnTo>
                    <a:pt x="72" y="38"/>
                  </a:lnTo>
                  <a:lnTo>
                    <a:pt x="86" y="29"/>
                  </a:lnTo>
                  <a:lnTo>
                    <a:pt x="105" y="20"/>
                  </a:lnTo>
                  <a:lnTo>
                    <a:pt x="123" y="12"/>
                  </a:lnTo>
                  <a:lnTo>
                    <a:pt x="123" y="12"/>
                  </a:lnTo>
                  <a:lnTo>
                    <a:pt x="142" y="7"/>
                  </a:lnTo>
                  <a:lnTo>
                    <a:pt x="162" y="1"/>
                  </a:lnTo>
                  <a:lnTo>
                    <a:pt x="184" y="0"/>
                  </a:lnTo>
                  <a:lnTo>
                    <a:pt x="206" y="0"/>
                  </a:lnTo>
                  <a:lnTo>
                    <a:pt x="206" y="0"/>
                  </a:lnTo>
                  <a:lnTo>
                    <a:pt x="230" y="0"/>
                  </a:lnTo>
                  <a:lnTo>
                    <a:pt x="251" y="1"/>
                  </a:lnTo>
                  <a:lnTo>
                    <a:pt x="271" y="7"/>
                  </a:lnTo>
                  <a:lnTo>
                    <a:pt x="291" y="12"/>
                  </a:lnTo>
                  <a:lnTo>
                    <a:pt x="291" y="12"/>
                  </a:lnTo>
                  <a:lnTo>
                    <a:pt x="310" y="20"/>
                  </a:lnTo>
                  <a:lnTo>
                    <a:pt x="327" y="27"/>
                  </a:lnTo>
                  <a:lnTo>
                    <a:pt x="343" y="38"/>
                  </a:lnTo>
                  <a:lnTo>
                    <a:pt x="358" y="49"/>
                  </a:lnTo>
                  <a:lnTo>
                    <a:pt x="358" y="49"/>
                  </a:lnTo>
                  <a:lnTo>
                    <a:pt x="371" y="64"/>
                  </a:lnTo>
                  <a:lnTo>
                    <a:pt x="382" y="79"/>
                  </a:lnTo>
                  <a:lnTo>
                    <a:pt x="391" y="94"/>
                  </a:lnTo>
                  <a:lnTo>
                    <a:pt x="400" y="112"/>
                  </a:lnTo>
                  <a:lnTo>
                    <a:pt x="400" y="112"/>
                  </a:lnTo>
                  <a:lnTo>
                    <a:pt x="408" y="131"/>
                  </a:lnTo>
                  <a:lnTo>
                    <a:pt x="412" y="151"/>
                  </a:lnTo>
                  <a:lnTo>
                    <a:pt x="415" y="173"/>
                  </a:lnTo>
                  <a:lnTo>
                    <a:pt x="415" y="195"/>
                  </a:lnTo>
                  <a:lnTo>
                    <a:pt x="415" y="195"/>
                  </a:lnTo>
                  <a:close/>
                  <a:moveTo>
                    <a:pt x="310" y="195"/>
                  </a:moveTo>
                  <a:lnTo>
                    <a:pt x="310" y="195"/>
                  </a:lnTo>
                  <a:lnTo>
                    <a:pt x="308" y="173"/>
                  </a:lnTo>
                  <a:lnTo>
                    <a:pt x="303" y="151"/>
                  </a:lnTo>
                  <a:lnTo>
                    <a:pt x="293" y="134"/>
                  </a:lnTo>
                  <a:lnTo>
                    <a:pt x="282" y="118"/>
                  </a:lnTo>
                  <a:lnTo>
                    <a:pt x="282" y="118"/>
                  </a:lnTo>
                  <a:lnTo>
                    <a:pt x="267" y="107"/>
                  </a:lnTo>
                  <a:lnTo>
                    <a:pt x="249" y="97"/>
                  </a:lnTo>
                  <a:lnTo>
                    <a:pt x="229" y="92"/>
                  </a:lnTo>
                  <a:lnTo>
                    <a:pt x="206" y="90"/>
                  </a:lnTo>
                  <a:lnTo>
                    <a:pt x="206" y="90"/>
                  </a:lnTo>
                  <a:lnTo>
                    <a:pt x="186" y="92"/>
                  </a:lnTo>
                  <a:lnTo>
                    <a:pt x="166" y="97"/>
                  </a:lnTo>
                  <a:lnTo>
                    <a:pt x="166" y="97"/>
                  </a:lnTo>
                  <a:lnTo>
                    <a:pt x="147" y="107"/>
                  </a:lnTo>
                  <a:lnTo>
                    <a:pt x="133" y="120"/>
                  </a:lnTo>
                  <a:lnTo>
                    <a:pt x="133" y="120"/>
                  </a:lnTo>
                  <a:lnTo>
                    <a:pt x="121" y="134"/>
                  </a:lnTo>
                  <a:lnTo>
                    <a:pt x="112" y="153"/>
                  </a:lnTo>
                  <a:lnTo>
                    <a:pt x="112" y="153"/>
                  </a:lnTo>
                  <a:lnTo>
                    <a:pt x="107" y="173"/>
                  </a:lnTo>
                  <a:lnTo>
                    <a:pt x="105" y="195"/>
                  </a:lnTo>
                  <a:lnTo>
                    <a:pt x="105" y="195"/>
                  </a:lnTo>
                  <a:lnTo>
                    <a:pt x="107" y="218"/>
                  </a:lnTo>
                  <a:lnTo>
                    <a:pt x="112" y="238"/>
                  </a:lnTo>
                  <a:lnTo>
                    <a:pt x="112" y="238"/>
                  </a:lnTo>
                  <a:lnTo>
                    <a:pt x="121" y="256"/>
                  </a:lnTo>
                  <a:lnTo>
                    <a:pt x="134" y="271"/>
                  </a:lnTo>
                  <a:lnTo>
                    <a:pt x="134" y="271"/>
                  </a:lnTo>
                  <a:lnTo>
                    <a:pt x="149" y="284"/>
                  </a:lnTo>
                  <a:lnTo>
                    <a:pt x="166" y="293"/>
                  </a:lnTo>
                  <a:lnTo>
                    <a:pt x="166" y="293"/>
                  </a:lnTo>
                  <a:lnTo>
                    <a:pt x="186" y="299"/>
                  </a:lnTo>
                  <a:lnTo>
                    <a:pt x="206" y="301"/>
                  </a:lnTo>
                  <a:lnTo>
                    <a:pt x="206" y="301"/>
                  </a:lnTo>
                  <a:lnTo>
                    <a:pt x="229" y="299"/>
                  </a:lnTo>
                  <a:lnTo>
                    <a:pt x="249" y="293"/>
                  </a:lnTo>
                  <a:lnTo>
                    <a:pt x="249" y="293"/>
                  </a:lnTo>
                  <a:lnTo>
                    <a:pt x="267" y="284"/>
                  </a:lnTo>
                  <a:lnTo>
                    <a:pt x="282" y="271"/>
                  </a:lnTo>
                  <a:lnTo>
                    <a:pt x="282" y="271"/>
                  </a:lnTo>
                  <a:lnTo>
                    <a:pt x="293" y="256"/>
                  </a:lnTo>
                  <a:lnTo>
                    <a:pt x="303" y="238"/>
                  </a:lnTo>
                  <a:lnTo>
                    <a:pt x="303" y="238"/>
                  </a:lnTo>
                  <a:lnTo>
                    <a:pt x="308" y="218"/>
                  </a:lnTo>
                  <a:lnTo>
                    <a:pt x="310" y="195"/>
                  </a:lnTo>
                  <a:lnTo>
                    <a:pt x="310" y="1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3" name="Freeform 15"/>
            <p:cNvSpPr>
              <a:spLocks/>
            </p:cNvSpPr>
            <p:nvPr userDrawn="1"/>
          </p:nvSpPr>
          <p:spPr bwMode="auto">
            <a:xfrm>
              <a:off x="4916488" y="3836988"/>
              <a:ext cx="290513" cy="314325"/>
            </a:xfrm>
            <a:custGeom>
              <a:avLst/>
              <a:gdLst>
                <a:gd name="T0" fmla="*/ 292 w 366"/>
                <a:gd name="T1" fmla="*/ 122 h 395"/>
                <a:gd name="T2" fmla="*/ 270 w 366"/>
                <a:gd name="T3" fmla="*/ 105 h 395"/>
                <a:gd name="T4" fmla="*/ 248 w 366"/>
                <a:gd name="T5" fmla="*/ 94 h 395"/>
                <a:gd name="T6" fmla="*/ 226 w 366"/>
                <a:gd name="T7" fmla="*/ 90 h 395"/>
                <a:gd name="T8" fmla="*/ 205 w 366"/>
                <a:gd name="T9" fmla="*/ 88 h 395"/>
                <a:gd name="T10" fmla="*/ 165 w 366"/>
                <a:gd name="T11" fmla="*/ 96 h 395"/>
                <a:gd name="T12" fmla="*/ 131 w 366"/>
                <a:gd name="T13" fmla="*/ 116 h 395"/>
                <a:gd name="T14" fmla="*/ 126 w 366"/>
                <a:gd name="T15" fmla="*/ 123 h 395"/>
                <a:gd name="T16" fmla="*/ 115 w 366"/>
                <a:gd name="T17" fmla="*/ 140 h 395"/>
                <a:gd name="T18" fmla="*/ 107 w 366"/>
                <a:gd name="T19" fmla="*/ 172 h 395"/>
                <a:gd name="T20" fmla="*/ 106 w 366"/>
                <a:gd name="T21" fmla="*/ 197 h 395"/>
                <a:gd name="T22" fmla="*/ 109 w 366"/>
                <a:gd name="T23" fmla="*/ 236 h 395"/>
                <a:gd name="T24" fmla="*/ 117 w 366"/>
                <a:gd name="T25" fmla="*/ 255 h 395"/>
                <a:gd name="T26" fmla="*/ 128 w 366"/>
                <a:gd name="T27" fmla="*/ 271 h 395"/>
                <a:gd name="T28" fmla="*/ 141 w 366"/>
                <a:gd name="T29" fmla="*/ 284 h 395"/>
                <a:gd name="T30" fmla="*/ 157 w 366"/>
                <a:gd name="T31" fmla="*/ 297 h 395"/>
                <a:gd name="T32" fmla="*/ 168 w 366"/>
                <a:gd name="T33" fmla="*/ 301 h 395"/>
                <a:gd name="T34" fmla="*/ 192 w 366"/>
                <a:gd name="T35" fmla="*/ 306 h 395"/>
                <a:gd name="T36" fmla="*/ 205 w 366"/>
                <a:gd name="T37" fmla="*/ 306 h 395"/>
                <a:gd name="T38" fmla="*/ 222 w 366"/>
                <a:gd name="T39" fmla="*/ 305 h 395"/>
                <a:gd name="T40" fmla="*/ 240 w 366"/>
                <a:gd name="T41" fmla="*/ 303 h 395"/>
                <a:gd name="T42" fmla="*/ 261 w 366"/>
                <a:gd name="T43" fmla="*/ 297 h 395"/>
                <a:gd name="T44" fmla="*/ 277 w 366"/>
                <a:gd name="T45" fmla="*/ 286 h 395"/>
                <a:gd name="T46" fmla="*/ 183 w 366"/>
                <a:gd name="T47" fmla="*/ 238 h 395"/>
                <a:gd name="T48" fmla="*/ 366 w 366"/>
                <a:gd name="T49" fmla="*/ 155 h 395"/>
                <a:gd name="T50" fmla="*/ 366 w 366"/>
                <a:gd name="T51" fmla="*/ 321 h 395"/>
                <a:gd name="T52" fmla="*/ 342 w 366"/>
                <a:gd name="T53" fmla="*/ 353 h 395"/>
                <a:gd name="T54" fmla="*/ 324 w 366"/>
                <a:gd name="T55" fmla="*/ 366 h 395"/>
                <a:gd name="T56" fmla="*/ 303 w 366"/>
                <a:gd name="T57" fmla="*/ 377 h 395"/>
                <a:gd name="T58" fmla="*/ 257 w 366"/>
                <a:gd name="T59" fmla="*/ 390 h 395"/>
                <a:gd name="T60" fmla="*/ 231 w 366"/>
                <a:gd name="T61" fmla="*/ 393 h 395"/>
                <a:gd name="T62" fmla="*/ 205 w 366"/>
                <a:gd name="T63" fmla="*/ 395 h 395"/>
                <a:gd name="T64" fmla="*/ 154 w 366"/>
                <a:gd name="T65" fmla="*/ 391 h 395"/>
                <a:gd name="T66" fmla="*/ 111 w 366"/>
                <a:gd name="T67" fmla="*/ 378 h 395"/>
                <a:gd name="T68" fmla="*/ 93 w 366"/>
                <a:gd name="T69" fmla="*/ 369 h 395"/>
                <a:gd name="T70" fmla="*/ 61 w 366"/>
                <a:gd name="T71" fmla="*/ 347 h 395"/>
                <a:gd name="T72" fmla="*/ 46 w 366"/>
                <a:gd name="T73" fmla="*/ 334 h 395"/>
                <a:gd name="T74" fmla="*/ 26 w 366"/>
                <a:gd name="T75" fmla="*/ 305 h 395"/>
                <a:gd name="T76" fmla="*/ 11 w 366"/>
                <a:gd name="T77" fmla="*/ 269 h 395"/>
                <a:gd name="T78" fmla="*/ 6 w 366"/>
                <a:gd name="T79" fmla="*/ 253 h 395"/>
                <a:gd name="T80" fmla="*/ 0 w 366"/>
                <a:gd name="T81" fmla="*/ 216 h 395"/>
                <a:gd name="T82" fmla="*/ 0 w 366"/>
                <a:gd name="T83" fmla="*/ 197 h 395"/>
                <a:gd name="T84" fmla="*/ 4 w 366"/>
                <a:gd name="T85" fmla="*/ 160 h 395"/>
                <a:gd name="T86" fmla="*/ 13 w 366"/>
                <a:gd name="T87" fmla="*/ 125 h 395"/>
                <a:gd name="T88" fmla="*/ 21 w 366"/>
                <a:gd name="T89" fmla="*/ 109 h 395"/>
                <a:gd name="T90" fmla="*/ 39 w 366"/>
                <a:gd name="T91" fmla="*/ 75 h 395"/>
                <a:gd name="T92" fmla="*/ 50 w 366"/>
                <a:gd name="T93" fmla="*/ 61 h 395"/>
                <a:gd name="T94" fmla="*/ 80 w 366"/>
                <a:gd name="T95" fmla="*/ 37 h 395"/>
                <a:gd name="T96" fmla="*/ 115 w 366"/>
                <a:gd name="T97" fmla="*/ 16 h 395"/>
                <a:gd name="T98" fmla="*/ 135 w 366"/>
                <a:gd name="T99" fmla="*/ 9 h 395"/>
                <a:gd name="T100" fmla="*/ 179 w 366"/>
                <a:gd name="T101" fmla="*/ 0 h 395"/>
                <a:gd name="T102" fmla="*/ 205 w 366"/>
                <a:gd name="T103" fmla="*/ 0 h 395"/>
                <a:gd name="T104" fmla="*/ 244 w 366"/>
                <a:gd name="T105" fmla="*/ 2 h 395"/>
                <a:gd name="T106" fmla="*/ 263 w 366"/>
                <a:gd name="T107" fmla="*/ 5 h 395"/>
                <a:gd name="T108" fmla="*/ 281 w 366"/>
                <a:gd name="T109" fmla="*/ 11 h 395"/>
                <a:gd name="T110" fmla="*/ 316 w 366"/>
                <a:gd name="T111" fmla="*/ 29 h 395"/>
                <a:gd name="T112" fmla="*/ 335 w 366"/>
                <a:gd name="T113" fmla="*/ 42 h 395"/>
                <a:gd name="T114" fmla="*/ 292 w 366"/>
                <a:gd name="T115" fmla="*/ 12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395">
                  <a:moveTo>
                    <a:pt x="292" y="122"/>
                  </a:moveTo>
                  <a:lnTo>
                    <a:pt x="292" y="122"/>
                  </a:lnTo>
                  <a:lnTo>
                    <a:pt x="281" y="112"/>
                  </a:lnTo>
                  <a:lnTo>
                    <a:pt x="270" y="105"/>
                  </a:lnTo>
                  <a:lnTo>
                    <a:pt x="259" y="99"/>
                  </a:lnTo>
                  <a:lnTo>
                    <a:pt x="248" y="94"/>
                  </a:lnTo>
                  <a:lnTo>
                    <a:pt x="248" y="94"/>
                  </a:lnTo>
                  <a:lnTo>
                    <a:pt x="226" y="90"/>
                  </a:lnTo>
                  <a:lnTo>
                    <a:pt x="205" y="88"/>
                  </a:lnTo>
                  <a:lnTo>
                    <a:pt x="205" y="88"/>
                  </a:lnTo>
                  <a:lnTo>
                    <a:pt x="183" y="90"/>
                  </a:lnTo>
                  <a:lnTo>
                    <a:pt x="165" y="96"/>
                  </a:lnTo>
                  <a:lnTo>
                    <a:pt x="148" y="103"/>
                  </a:lnTo>
                  <a:lnTo>
                    <a:pt x="131" y="116"/>
                  </a:lnTo>
                  <a:lnTo>
                    <a:pt x="131" y="116"/>
                  </a:lnTo>
                  <a:lnTo>
                    <a:pt x="126" y="123"/>
                  </a:lnTo>
                  <a:lnTo>
                    <a:pt x="120" y="131"/>
                  </a:lnTo>
                  <a:lnTo>
                    <a:pt x="115" y="140"/>
                  </a:lnTo>
                  <a:lnTo>
                    <a:pt x="111" y="149"/>
                  </a:lnTo>
                  <a:lnTo>
                    <a:pt x="107" y="172"/>
                  </a:lnTo>
                  <a:lnTo>
                    <a:pt x="106" y="197"/>
                  </a:lnTo>
                  <a:lnTo>
                    <a:pt x="106" y="197"/>
                  </a:lnTo>
                  <a:lnTo>
                    <a:pt x="106" y="216"/>
                  </a:lnTo>
                  <a:lnTo>
                    <a:pt x="109" y="236"/>
                  </a:lnTo>
                  <a:lnTo>
                    <a:pt x="109" y="236"/>
                  </a:lnTo>
                  <a:lnTo>
                    <a:pt x="117" y="255"/>
                  </a:lnTo>
                  <a:lnTo>
                    <a:pt x="128" y="271"/>
                  </a:lnTo>
                  <a:lnTo>
                    <a:pt x="128" y="271"/>
                  </a:lnTo>
                  <a:lnTo>
                    <a:pt x="133" y="279"/>
                  </a:lnTo>
                  <a:lnTo>
                    <a:pt x="141" y="284"/>
                  </a:lnTo>
                  <a:lnTo>
                    <a:pt x="148" y="292"/>
                  </a:lnTo>
                  <a:lnTo>
                    <a:pt x="157" y="297"/>
                  </a:lnTo>
                  <a:lnTo>
                    <a:pt x="157" y="297"/>
                  </a:lnTo>
                  <a:lnTo>
                    <a:pt x="168" y="301"/>
                  </a:lnTo>
                  <a:lnTo>
                    <a:pt x="179" y="305"/>
                  </a:lnTo>
                  <a:lnTo>
                    <a:pt x="192" y="306"/>
                  </a:lnTo>
                  <a:lnTo>
                    <a:pt x="205" y="306"/>
                  </a:lnTo>
                  <a:lnTo>
                    <a:pt x="205" y="306"/>
                  </a:lnTo>
                  <a:lnTo>
                    <a:pt x="222" y="305"/>
                  </a:lnTo>
                  <a:lnTo>
                    <a:pt x="222" y="305"/>
                  </a:lnTo>
                  <a:lnTo>
                    <a:pt x="240" y="303"/>
                  </a:lnTo>
                  <a:lnTo>
                    <a:pt x="240" y="303"/>
                  </a:lnTo>
                  <a:lnTo>
                    <a:pt x="261" y="297"/>
                  </a:lnTo>
                  <a:lnTo>
                    <a:pt x="261" y="297"/>
                  </a:lnTo>
                  <a:lnTo>
                    <a:pt x="270" y="292"/>
                  </a:lnTo>
                  <a:lnTo>
                    <a:pt x="277" y="286"/>
                  </a:lnTo>
                  <a:lnTo>
                    <a:pt x="277" y="238"/>
                  </a:lnTo>
                  <a:lnTo>
                    <a:pt x="183" y="238"/>
                  </a:lnTo>
                  <a:lnTo>
                    <a:pt x="183" y="155"/>
                  </a:lnTo>
                  <a:lnTo>
                    <a:pt x="366" y="155"/>
                  </a:lnTo>
                  <a:lnTo>
                    <a:pt x="366" y="321"/>
                  </a:lnTo>
                  <a:lnTo>
                    <a:pt x="366" y="321"/>
                  </a:lnTo>
                  <a:lnTo>
                    <a:pt x="355" y="338"/>
                  </a:lnTo>
                  <a:lnTo>
                    <a:pt x="342" y="353"/>
                  </a:lnTo>
                  <a:lnTo>
                    <a:pt x="342" y="353"/>
                  </a:lnTo>
                  <a:lnTo>
                    <a:pt x="324" y="366"/>
                  </a:lnTo>
                  <a:lnTo>
                    <a:pt x="303" y="377"/>
                  </a:lnTo>
                  <a:lnTo>
                    <a:pt x="303" y="377"/>
                  </a:lnTo>
                  <a:lnTo>
                    <a:pt x="281" y="384"/>
                  </a:lnTo>
                  <a:lnTo>
                    <a:pt x="257" y="390"/>
                  </a:lnTo>
                  <a:lnTo>
                    <a:pt x="257" y="390"/>
                  </a:lnTo>
                  <a:lnTo>
                    <a:pt x="231" y="393"/>
                  </a:lnTo>
                  <a:lnTo>
                    <a:pt x="205" y="395"/>
                  </a:lnTo>
                  <a:lnTo>
                    <a:pt x="205" y="395"/>
                  </a:lnTo>
                  <a:lnTo>
                    <a:pt x="178" y="393"/>
                  </a:lnTo>
                  <a:lnTo>
                    <a:pt x="154" y="391"/>
                  </a:lnTo>
                  <a:lnTo>
                    <a:pt x="131" y="386"/>
                  </a:lnTo>
                  <a:lnTo>
                    <a:pt x="111" y="378"/>
                  </a:lnTo>
                  <a:lnTo>
                    <a:pt x="111" y="378"/>
                  </a:lnTo>
                  <a:lnTo>
                    <a:pt x="93" y="369"/>
                  </a:lnTo>
                  <a:lnTo>
                    <a:pt x="76" y="358"/>
                  </a:lnTo>
                  <a:lnTo>
                    <a:pt x="61" y="347"/>
                  </a:lnTo>
                  <a:lnTo>
                    <a:pt x="46" y="334"/>
                  </a:lnTo>
                  <a:lnTo>
                    <a:pt x="46" y="334"/>
                  </a:lnTo>
                  <a:lnTo>
                    <a:pt x="35" y="319"/>
                  </a:lnTo>
                  <a:lnTo>
                    <a:pt x="26" y="305"/>
                  </a:lnTo>
                  <a:lnTo>
                    <a:pt x="19" y="288"/>
                  </a:lnTo>
                  <a:lnTo>
                    <a:pt x="11" y="269"/>
                  </a:lnTo>
                  <a:lnTo>
                    <a:pt x="11" y="269"/>
                  </a:lnTo>
                  <a:lnTo>
                    <a:pt x="6" y="253"/>
                  </a:lnTo>
                  <a:lnTo>
                    <a:pt x="4" y="234"/>
                  </a:lnTo>
                  <a:lnTo>
                    <a:pt x="0" y="216"/>
                  </a:lnTo>
                  <a:lnTo>
                    <a:pt x="0" y="197"/>
                  </a:lnTo>
                  <a:lnTo>
                    <a:pt x="0" y="197"/>
                  </a:lnTo>
                  <a:lnTo>
                    <a:pt x="2" y="179"/>
                  </a:lnTo>
                  <a:lnTo>
                    <a:pt x="4" y="160"/>
                  </a:lnTo>
                  <a:lnTo>
                    <a:pt x="8" y="144"/>
                  </a:lnTo>
                  <a:lnTo>
                    <a:pt x="13" y="125"/>
                  </a:lnTo>
                  <a:lnTo>
                    <a:pt x="13" y="125"/>
                  </a:lnTo>
                  <a:lnTo>
                    <a:pt x="21" y="109"/>
                  </a:lnTo>
                  <a:lnTo>
                    <a:pt x="28" y="92"/>
                  </a:lnTo>
                  <a:lnTo>
                    <a:pt x="39" y="75"/>
                  </a:lnTo>
                  <a:lnTo>
                    <a:pt x="50" y="61"/>
                  </a:lnTo>
                  <a:lnTo>
                    <a:pt x="50" y="61"/>
                  </a:lnTo>
                  <a:lnTo>
                    <a:pt x="63" y="48"/>
                  </a:lnTo>
                  <a:lnTo>
                    <a:pt x="80" y="37"/>
                  </a:lnTo>
                  <a:lnTo>
                    <a:pt x="96" y="26"/>
                  </a:lnTo>
                  <a:lnTo>
                    <a:pt x="115" y="16"/>
                  </a:lnTo>
                  <a:lnTo>
                    <a:pt x="115" y="16"/>
                  </a:lnTo>
                  <a:lnTo>
                    <a:pt x="135" y="9"/>
                  </a:lnTo>
                  <a:lnTo>
                    <a:pt x="155" y="3"/>
                  </a:lnTo>
                  <a:lnTo>
                    <a:pt x="179" y="0"/>
                  </a:lnTo>
                  <a:lnTo>
                    <a:pt x="205" y="0"/>
                  </a:lnTo>
                  <a:lnTo>
                    <a:pt x="205" y="0"/>
                  </a:lnTo>
                  <a:lnTo>
                    <a:pt x="226" y="0"/>
                  </a:lnTo>
                  <a:lnTo>
                    <a:pt x="244" y="2"/>
                  </a:lnTo>
                  <a:lnTo>
                    <a:pt x="244" y="2"/>
                  </a:lnTo>
                  <a:lnTo>
                    <a:pt x="263" y="5"/>
                  </a:lnTo>
                  <a:lnTo>
                    <a:pt x="281" y="11"/>
                  </a:lnTo>
                  <a:lnTo>
                    <a:pt x="281" y="11"/>
                  </a:lnTo>
                  <a:lnTo>
                    <a:pt x="298" y="18"/>
                  </a:lnTo>
                  <a:lnTo>
                    <a:pt x="316" y="29"/>
                  </a:lnTo>
                  <a:lnTo>
                    <a:pt x="316" y="29"/>
                  </a:lnTo>
                  <a:lnTo>
                    <a:pt x="335" y="42"/>
                  </a:lnTo>
                  <a:lnTo>
                    <a:pt x="353" y="59"/>
                  </a:lnTo>
                  <a:lnTo>
                    <a:pt x="292" y="1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4" name="Freeform 16"/>
            <p:cNvSpPr>
              <a:spLocks/>
            </p:cNvSpPr>
            <p:nvPr userDrawn="1"/>
          </p:nvSpPr>
          <p:spPr bwMode="auto">
            <a:xfrm>
              <a:off x="5313363"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5" name="Freeform 17"/>
            <p:cNvSpPr>
              <a:spLocks/>
            </p:cNvSpPr>
            <p:nvPr userDrawn="1"/>
          </p:nvSpPr>
          <p:spPr bwMode="auto">
            <a:xfrm>
              <a:off x="5634038" y="3843338"/>
              <a:ext cx="258763"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6" name="Freeform 18"/>
            <p:cNvSpPr>
              <a:spLocks/>
            </p:cNvSpPr>
            <p:nvPr userDrawn="1"/>
          </p:nvSpPr>
          <p:spPr bwMode="auto">
            <a:xfrm>
              <a:off x="5988050" y="3844925"/>
              <a:ext cx="276225" cy="298450"/>
            </a:xfrm>
            <a:custGeom>
              <a:avLst/>
              <a:gdLst>
                <a:gd name="T0" fmla="*/ 242 w 347"/>
                <a:gd name="T1" fmla="*/ 375 h 375"/>
                <a:gd name="T2" fmla="*/ 242 w 347"/>
                <a:gd name="T3" fmla="*/ 233 h 375"/>
                <a:gd name="T4" fmla="*/ 107 w 347"/>
                <a:gd name="T5" fmla="*/ 233 h 375"/>
                <a:gd name="T6" fmla="*/ 107 w 347"/>
                <a:gd name="T7" fmla="*/ 375 h 375"/>
                <a:gd name="T8" fmla="*/ 0 w 347"/>
                <a:gd name="T9" fmla="*/ 375 h 375"/>
                <a:gd name="T10" fmla="*/ 0 w 347"/>
                <a:gd name="T11" fmla="*/ 0 h 375"/>
                <a:gd name="T12" fmla="*/ 107 w 347"/>
                <a:gd name="T13" fmla="*/ 0 h 375"/>
                <a:gd name="T14" fmla="*/ 107 w 347"/>
                <a:gd name="T15" fmla="*/ 142 h 375"/>
                <a:gd name="T16" fmla="*/ 242 w 347"/>
                <a:gd name="T17" fmla="*/ 142 h 375"/>
                <a:gd name="T18" fmla="*/ 242 w 347"/>
                <a:gd name="T19" fmla="*/ 0 h 375"/>
                <a:gd name="T20" fmla="*/ 347 w 347"/>
                <a:gd name="T21" fmla="*/ 0 h 375"/>
                <a:gd name="T22" fmla="*/ 347 w 347"/>
                <a:gd name="T23" fmla="*/ 375 h 375"/>
                <a:gd name="T24" fmla="*/ 242 w 347"/>
                <a:gd name="T25"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7" h="375">
                  <a:moveTo>
                    <a:pt x="242" y="375"/>
                  </a:moveTo>
                  <a:lnTo>
                    <a:pt x="242" y="233"/>
                  </a:lnTo>
                  <a:lnTo>
                    <a:pt x="107" y="233"/>
                  </a:lnTo>
                  <a:lnTo>
                    <a:pt x="107" y="375"/>
                  </a:lnTo>
                  <a:lnTo>
                    <a:pt x="0" y="375"/>
                  </a:lnTo>
                  <a:lnTo>
                    <a:pt x="0" y="0"/>
                  </a:lnTo>
                  <a:lnTo>
                    <a:pt x="107" y="0"/>
                  </a:lnTo>
                  <a:lnTo>
                    <a:pt x="107" y="142"/>
                  </a:lnTo>
                  <a:lnTo>
                    <a:pt x="242" y="142"/>
                  </a:lnTo>
                  <a:lnTo>
                    <a:pt x="242" y="0"/>
                  </a:lnTo>
                  <a:lnTo>
                    <a:pt x="347" y="0"/>
                  </a:lnTo>
                  <a:lnTo>
                    <a:pt x="347" y="375"/>
                  </a:lnTo>
                  <a:lnTo>
                    <a:pt x="242" y="37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7" name="Freeform 19"/>
            <p:cNvSpPr>
              <a:spLocks/>
            </p:cNvSpPr>
            <p:nvPr userDrawn="1"/>
          </p:nvSpPr>
          <p:spPr bwMode="auto">
            <a:xfrm>
              <a:off x="6381750"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8" name="Freeform 20"/>
            <p:cNvSpPr>
              <a:spLocks noEditPoints="1"/>
            </p:cNvSpPr>
            <p:nvPr userDrawn="1"/>
          </p:nvSpPr>
          <p:spPr bwMode="auto">
            <a:xfrm>
              <a:off x="6727825" y="3843338"/>
              <a:ext cx="274638" cy="300038"/>
            </a:xfrm>
            <a:custGeom>
              <a:avLst/>
              <a:gdLst>
                <a:gd name="T0" fmla="*/ 231 w 347"/>
                <a:gd name="T1" fmla="*/ 377 h 377"/>
                <a:gd name="T2" fmla="*/ 107 w 347"/>
                <a:gd name="T3" fmla="*/ 255 h 377"/>
                <a:gd name="T4" fmla="*/ 0 w 347"/>
                <a:gd name="T5" fmla="*/ 377 h 377"/>
                <a:gd name="T6" fmla="*/ 183 w 347"/>
                <a:gd name="T7" fmla="*/ 0 h 377"/>
                <a:gd name="T8" fmla="*/ 202 w 347"/>
                <a:gd name="T9" fmla="*/ 2 h 377"/>
                <a:gd name="T10" fmla="*/ 233 w 347"/>
                <a:gd name="T11" fmla="*/ 7 h 377"/>
                <a:gd name="T12" fmla="*/ 248 w 347"/>
                <a:gd name="T13" fmla="*/ 11 h 377"/>
                <a:gd name="T14" fmla="*/ 272 w 347"/>
                <a:gd name="T15" fmla="*/ 24 h 377"/>
                <a:gd name="T16" fmla="*/ 292 w 347"/>
                <a:gd name="T17" fmla="*/ 41 h 377"/>
                <a:gd name="T18" fmla="*/ 301 w 347"/>
                <a:gd name="T19" fmla="*/ 50 h 377"/>
                <a:gd name="T20" fmla="*/ 314 w 347"/>
                <a:gd name="T21" fmla="*/ 70 h 377"/>
                <a:gd name="T22" fmla="*/ 320 w 347"/>
                <a:gd name="T23" fmla="*/ 81 h 377"/>
                <a:gd name="T24" fmla="*/ 327 w 347"/>
                <a:gd name="T25" fmla="*/ 105 h 377"/>
                <a:gd name="T26" fmla="*/ 329 w 347"/>
                <a:gd name="T27" fmla="*/ 129 h 377"/>
                <a:gd name="T28" fmla="*/ 329 w 347"/>
                <a:gd name="T29" fmla="*/ 148 h 377"/>
                <a:gd name="T30" fmla="*/ 325 w 347"/>
                <a:gd name="T31" fmla="*/ 163 h 377"/>
                <a:gd name="T32" fmla="*/ 314 w 347"/>
                <a:gd name="T33" fmla="*/ 194 h 377"/>
                <a:gd name="T34" fmla="*/ 303 w 347"/>
                <a:gd name="T35" fmla="*/ 207 h 377"/>
                <a:gd name="T36" fmla="*/ 290 w 347"/>
                <a:gd name="T37" fmla="*/ 220 h 377"/>
                <a:gd name="T38" fmla="*/ 250 w 347"/>
                <a:gd name="T39" fmla="*/ 244 h 377"/>
                <a:gd name="T40" fmla="*/ 347 w 347"/>
                <a:gd name="T41" fmla="*/ 377 h 377"/>
                <a:gd name="T42" fmla="*/ 107 w 347"/>
                <a:gd name="T43" fmla="*/ 175 h 377"/>
                <a:gd name="T44" fmla="*/ 185 w 347"/>
                <a:gd name="T45" fmla="*/ 175 h 377"/>
                <a:gd name="T46" fmla="*/ 203 w 347"/>
                <a:gd name="T47" fmla="*/ 172 h 377"/>
                <a:gd name="T48" fmla="*/ 216 w 347"/>
                <a:gd name="T49" fmla="*/ 163 h 377"/>
                <a:gd name="T50" fmla="*/ 220 w 347"/>
                <a:gd name="T51" fmla="*/ 155 h 377"/>
                <a:gd name="T52" fmla="*/ 224 w 347"/>
                <a:gd name="T53" fmla="*/ 140 h 377"/>
                <a:gd name="T54" fmla="*/ 226 w 347"/>
                <a:gd name="T55" fmla="*/ 133 h 377"/>
                <a:gd name="T56" fmla="*/ 222 w 347"/>
                <a:gd name="T57" fmla="*/ 114 h 377"/>
                <a:gd name="T58" fmla="*/ 214 w 347"/>
                <a:gd name="T59" fmla="*/ 100 h 377"/>
                <a:gd name="T60" fmla="*/ 209 w 347"/>
                <a:gd name="T61" fmla="*/ 94 h 377"/>
                <a:gd name="T62" fmla="*/ 194 w 347"/>
                <a:gd name="T63" fmla="*/ 87 h 377"/>
                <a:gd name="T64" fmla="*/ 107 w 347"/>
                <a:gd name="T65" fmla="*/ 8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7" h="377">
                  <a:moveTo>
                    <a:pt x="347" y="377"/>
                  </a:moveTo>
                  <a:lnTo>
                    <a:pt x="231" y="377"/>
                  </a:lnTo>
                  <a:lnTo>
                    <a:pt x="144" y="255"/>
                  </a:lnTo>
                  <a:lnTo>
                    <a:pt x="107" y="255"/>
                  </a:lnTo>
                  <a:lnTo>
                    <a:pt x="107" y="377"/>
                  </a:lnTo>
                  <a:lnTo>
                    <a:pt x="0" y="377"/>
                  </a:lnTo>
                  <a:lnTo>
                    <a:pt x="0" y="0"/>
                  </a:lnTo>
                  <a:lnTo>
                    <a:pt x="183" y="0"/>
                  </a:lnTo>
                  <a:lnTo>
                    <a:pt x="183" y="0"/>
                  </a:lnTo>
                  <a:lnTo>
                    <a:pt x="202" y="2"/>
                  </a:lnTo>
                  <a:lnTo>
                    <a:pt x="218" y="4"/>
                  </a:lnTo>
                  <a:lnTo>
                    <a:pt x="233" y="7"/>
                  </a:lnTo>
                  <a:lnTo>
                    <a:pt x="248" y="11"/>
                  </a:lnTo>
                  <a:lnTo>
                    <a:pt x="248" y="11"/>
                  </a:lnTo>
                  <a:lnTo>
                    <a:pt x="261" y="17"/>
                  </a:lnTo>
                  <a:lnTo>
                    <a:pt x="272" y="24"/>
                  </a:lnTo>
                  <a:lnTo>
                    <a:pt x="283" y="31"/>
                  </a:lnTo>
                  <a:lnTo>
                    <a:pt x="292" y="41"/>
                  </a:lnTo>
                  <a:lnTo>
                    <a:pt x="292" y="41"/>
                  </a:lnTo>
                  <a:lnTo>
                    <a:pt x="301" y="50"/>
                  </a:lnTo>
                  <a:lnTo>
                    <a:pt x="309" y="59"/>
                  </a:lnTo>
                  <a:lnTo>
                    <a:pt x="314" y="70"/>
                  </a:lnTo>
                  <a:lnTo>
                    <a:pt x="320" y="81"/>
                  </a:lnTo>
                  <a:lnTo>
                    <a:pt x="320" y="81"/>
                  </a:lnTo>
                  <a:lnTo>
                    <a:pt x="325" y="94"/>
                  </a:lnTo>
                  <a:lnTo>
                    <a:pt x="327" y="105"/>
                  </a:lnTo>
                  <a:lnTo>
                    <a:pt x="329" y="118"/>
                  </a:lnTo>
                  <a:lnTo>
                    <a:pt x="329" y="129"/>
                  </a:lnTo>
                  <a:lnTo>
                    <a:pt x="329" y="129"/>
                  </a:lnTo>
                  <a:lnTo>
                    <a:pt x="329" y="148"/>
                  </a:lnTo>
                  <a:lnTo>
                    <a:pt x="325" y="163"/>
                  </a:lnTo>
                  <a:lnTo>
                    <a:pt x="325" y="163"/>
                  </a:lnTo>
                  <a:lnTo>
                    <a:pt x="322" y="179"/>
                  </a:lnTo>
                  <a:lnTo>
                    <a:pt x="314" y="194"/>
                  </a:lnTo>
                  <a:lnTo>
                    <a:pt x="314" y="194"/>
                  </a:lnTo>
                  <a:lnTo>
                    <a:pt x="303" y="207"/>
                  </a:lnTo>
                  <a:lnTo>
                    <a:pt x="290" y="220"/>
                  </a:lnTo>
                  <a:lnTo>
                    <a:pt x="290" y="220"/>
                  </a:lnTo>
                  <a:lnTo>
                    <a:pt x="272" y="233"/>
                  </a:lnTo>
                  <a:lnTo>
                    <a:pt x="250" y="244"/>
                  </a:lnTo>
                  <a:lnTo>
                    <a:pt x="347" y="369"/>
                  </a:lnTo>
                  <a:lnTo>
                    <a:pt x="347" y="377"/>
                  </a:lnTo>
                  <a:close/>
                  <a:moveTo>
                    <a:pt x="107" y="85"/>
                  </a:moveTo>
                  <a:lnTo>
                    <a:pt x="107" y="175"/>
                  </a:lnTo>
                  <a:lnTo>
                    <a:pt x="185" y="175"/>
                  </a:lnTo>
                  <a:lnTo>
                    <a:pt x="185" y="175"/>
                  </a:lnTo>
                  <a:lnTo>
                    <a:pt x="194" y="175"/>
                  </a:lnTo>
                  <a:lnTo>
                    <a:pt x="203" y="172"/>
                  </a:lnTo>
                  <a:lnTo>
                    <a:pt x="211" y="168"/>
                  </a:lnTo>
                  <a:lnTo>
                    <a:pt x="216" y="163"/>
                  </a:lnTo>
                  <a:lnTo>
                    <a:pt x="216" y="163"/>
                  </a:lnTo>
                  <a:lnTo>
                    <a:pt x="220" y="155"/>
                  </a:lnTo>
                  <a:lnTo>
                    <a:pt x="224" y="148"/>
                  </a:lnTo>
                  <a:lnTo>
                    <a:pt x="224" y="140"/>
                  </a:lnTo>
                  <a:lnTo>
                    <a:pt x="226" y="133"/>
                  </a:lnTo>
                  <a:lnTo>
                    <a:pt x="226" y="133"/>
                  </a:lnTo>
                  <a:lnTo>
                    <a:pt x="224" y="124"/>
                  </a:lnTo>
                  <a:lnTo>
                    <a:pt x="222" y="114"/>
                  </a:lnTo>
                  <a:lnTo>
                    <a:pt x="220" y="107"/>
                  </a:lnTo>
                  <a:lnTo>
                    <a:pt x="214" y="100"/>
                  </a:lnTo>
                  <a:lnTo>
                    <a:pt x="214" y="100"/>
                  </a:lnTo>
                  <a:lnTo>
                    <a:pt x="209" y="94"/>
                  </a:lnTo>
                  <a:lnTo>
                    <a:pt x="202" y="89"/>
                  </a:lnTo>
                  <a:lnTo>
                    <a:pt x="194" y="87"/>
                  </a:lnTo>
                  <a:lnTo>
                    <a:pt x="183" y="85"/>
                  </a:lnTo>
                  <a:lnTo>
                    <a:pt x="107"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sp>
        <p:nvSpPr>
          <p:cNvPr id="30" name="Espace réservé pour une image  29"/>
          <p:cNvSpPr>
            <a:spLocks noGrp="1"/>
          </p:cNvSpPr>
          <p:nvPr>
            <p:ph type="pic" sz="quarter" idx="10" hasCustomPrompt="1"/>
          </p:nvPr>
        </p:nvSpPr>
        <p:spPr>
          <a:xfrm>
            <a:off x="3419475" y="3651254"/>
            <a:ext cx="1512888" cy="720725"/>
          </a:xfrm>
        </p:spPr>
        <p:txBody>
          <a:bodyPr/>
          <a:lstStyle>
            <a:lvl1pPr marL="0" indent="0" algn="ctr">
              <a:buNone/>
              <a:defRPr sz="1400" baseline="0">
                <a:solidFill>
                  <a:schemeClr val="bg1"/>
                </a:solidFill>
              </a:defRPr>
            </a:lvl1pPr>
          </a:lstStyle>
          <a:p>
            <a:r>
              <a:rPr lang="fr-FR" dirty="0"/>
              <a:t>Insérez le logo </a:t>
            </a:r>
            <a:br>
              <a:rPr lang="fr-FR" dirty="0"/>
            </a:br>
            <a:r>
              <a:rPr lang="fr-FR" dirty="0"/>
              <a:t>du client ici</a:t>
            </a:r>
          </a:p>
        </p:txBody>
      </p:sp>
    </p:spTree>
    <p:extLst>
      <p:ext uri="{BB962C8B-B14F-4D97-AF65-F5344CB8AC3E}">
        <p14:creationId xmlns:p14="http://schemas.microsoft.com/office/powerpoint/2010/main" val="12195540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uverture blanche 3">
    <p:spTree>
      <p:nvGrpSpPr>
        <p:cNvPr id="1" name=""/>
        <p:cNvGrpSpPr/>
        <p:nvPr/>
      </p:nvGrpSpPr>
      <p:grpSpPr>
        <a:xfrm>
          <a:off x="0" y="0"/>
          <a:ext cx="0" cy="0"/>
          <a:chOff x="0" y="0"/>
          <a:chExt cx="0" cy="0"/>
        </a:xfrm>
      </p:grpSpPr>
      <p:pic>
        <p:nvPicPr>
          <p:cNvPr id="29" name="Image 2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4376"/>
            <a:ext cx="9144000" cy="5145024"/>
          </a:xfrm>
          <a:prstGeom prst="rect">
            <a:avLst/>
          </a:prstGeom>
        </p:spPr>
      </p:pic>
      <p:sp>
        <p:nvSpPr>
          <p:cNvPr id="9" name="Rectangle 8"/>
          <p:cNvSpPr/>
          <p:nvPr userDrawn="1"/>
        </p:nvSpPr>
        <p:spPr>
          <a:xfrm>
            <a:off x="-1" y="4"/>
            <a:ext cx="6342703" cy="5149399"/>
          </a:xfrm>
          <a:custGeom>
            <a:avLst/>
            <a:gdLst>
              <a:gd name="connsiteX0" fmla="*/ 0 w 6372200"/>
              <a:gd name="connsiteY0" fmla="*/ 0 h 5143500"/>
              <a:gd name="connsiteX1" fmla="*/ 6372200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148024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342703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42703"/>
              <a:gd name="connsiteY0" fmla="*/ 0 h 5143500"/>
              <a:gd name="connsiteX1" fmla="*/ 6342703 w 6342703"/>
              <a:gd name="connsiteY1" fmla="*/ 0 h 5143500"/>
              <a:gd name="connsiteX2" fmla="*/ 4171740 w 6342703"/>
              <a:gd name="connsiteY2" fmla="*/ 5137600 h 5143500"/>
              <a:gd name="connsiteX3" fmla="*/ 0 w 6342703"/>
              <a:gd name="connsiteY3" fmla="*/ 5143500 h 5143500"/>
              <a:gd name="connsiteX4" fmla="*/ 0 w 6342703"/>
              <a:gd name="connsiteY4" fmla="*/ 0 h 5143500"/>
              <a:gd name="connsiteX0" fmla="*/ 0 w 6342703"/>
              <a:gd name="connsiteY0" fmla="*/ 0 h 5143500"/>
              <a:gd name="connsiteX1" fmla="*/ 6342703 w 6342703"/>
              <a:gd name="connsiteY1" fmla="*/ 0 h 5143500"/>
              <a:gd name="connsiteX2" fmla="*/ 3923967 w 6342703"/>
              <a:gd name="connsiteY2" fmla="*/ 5143500 h 5143500"/>
              <a:gd name="connsiteX3" fmla="*/ 0 w 6342703"/>
              <a:gd name="connsiteY3" fmla="*/ 5143500 h 5143500"/>
              <a:gd name="connsiteX4" fmla="*/ 0 w 6342703"/>
              <a:gd name="connsiteY4" fmla="*/ 0 h 5143500"/>
              <a:gd name="connsiteX0" fmla="*/ 0 w 6342703"/>
              <a:gd name="connsiteY0" fmla="*/ 0 h 5149399"/>
              <a:gd name="connsiteX1" fmla="*/ 6342703 w 6342703"/>
              <a:gd name="connsiteY1" fmla="*/ 0 h 5149399"/>
              <a:gd name="connsiteX2" fmla="*/ 3982961 w 6342703"/>
              <a:gd name="connsiteY2" fmla="*/ 5149399 h 5149399"/>
              <a:gd name="connsiteX3" fmla="*/ 0 w 6342703"/>
              <a:gd name="connsiteY3" fmla="*/ 5143500 h 5149399"/>
              <a:gd name="connsiteX4" fmla="*/ 0 w 6342703"/>
              <a:gd name="connsiteY4" fmla="*/ 0 h 5149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03" h="5149399">
                <a:moveTo>
                  <a:pt x="0" y="0"/>
                </a:moveTo>
                <a:lnTo>
                  <a:pt x="6342703" y="0"/>
                </a:lnTo>
                <a:lnTo>
                  <a:pt x="3982961" y="5149399"/>
                </a:lnTo>
                <a:lnTo>
                  <a:pt x="0" y="51435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8" name="Parallélogramme 7"/>
          <p:cNvSpPr/>
          <p:nvPr userDrawn="1"/>
        </p:nvSpPr>
        <p:spPr>
          <a:xfrm>
            <a:off x="2843808" y="2997900"/>
            <a:ext cx="2520280" cy="2151500"/>
          </a:xfrm>
          <a:custGeom>
            <a:avLst/>
            <a:gdLst>
              <a:gd name="connsiteX0" fmla="*/ 0 w 2520280"/>
              <a:gd name="connsiteY0" fmla="*/ 2139702 h 2139702"/>
              <a:gd name="connsiteX1" fmla="*/ 534926 w 2520280"/>
              <a:gd name="connsiteY1" fmla="*/ 0 h 2139702"/>
              <a:gd name="connsiteX2" fmla="*/ 2520280 w 2520280"/>
              <a:gd name="connsiteY2" fmla="*/ 0 h 2139702"/>
              <a:gd name="connsiteX3" fmla="*/ 1985355 w 2520280"/>
              <a:gd name="connsiteY3" fmla="*/ 2139702 h 2139702"/>
              <a:gd name="connsiteX4" fmla="*/ 0 w 2520280"/>
              <a:gd name="connsiteY4" fmla="*/ 2139702 h 2139702"/>
              <a:gd name="connsiteX0" fmla="*/ 0 w 2520280"/>
              <a:gd name="connsiteY0" fmla="*/ 2139702 h 2139702"/>
              <a:gd name="connsiteX1" fmla="*/ 534926 w 2520280"/>
              <a:gd name="connsiteY1" fmla="*/ 0 h 2139702"/>
              <a:gd name="connsiteX2" fmla="*/ 2520280 w 2520280"/>
              <a:gd name="connsiteY2" fmla="*/ 0 h 2139702"/>
              <a:gd name="connsiteX3" fmla="*/ 1413118 w 2520280"/>
              <a:gd name="connsiteY3" fmla="*/ 2133803 h 2139702"/>
              <a:gd name="connsiteX4" fmla="*/ 0 w 2520280"/>
              <a:gd name="connsiteY4" fmla="*/ 2139702 h 2139702"/>
              <a:gd name="connsiteX0" fmla="*/ 0 w 2520280"/>
              <a:gd name="connsiteY0" fmla="*/ 2139702 h 2145602"/>
              <a:gd name="connsiteX1" fmla="*/ 534926 w 2520280"/>
              <a:gd name="connsiteY1" fmla="*/ 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39702 h 2145602"/>
              <a:gd name="connsiteX1" fmla="*/ 1113062 w 2520280"/>
              <a:gd name="connsiteY1" fmla="*/ 153383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51500 h 2157400"/>
              <a:gd name="connsiteX1" fmla="*/ 989176 w 2520280"/>
              <a:gd name="connsiteY1" fmla="*/ 0 h 2157400"/>
              <a:gd name="connsiteX2" fmla="*/ 2520280 w 2520280"/>
              <a:gd name="connsiteY2" fmla="*/ 11798 h 2157400"/>
              <a:gd name="connsiteX3" fmla="*/ 1525206 w 2520280"/>
              <a:gd name="connsiteY3" fmla="*/ 2157400 h 2157400"/>
              <a:gd name="connsiteX4" fmla="*/ 0 w 2520280"/>
              <a:gd name="connsiteY4" fmla="*/ 2151500 h 2157400"/>
              <a:gd name="connsiteX0" fmla="*/ 0 w 2520280"/>
              <a:gd name="connsiteY0" fmla="*/ 2139702 h 2145602"/>
              <a:gd name="connsiteX1" fmla="*/ 989176 w 2520280"/>
              <a:gd name="connsiteY1" fmla="*/ 1180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45600 h 2151500"/>
              <a:gd name="connsiteX1" fmla="*/ 1000975 w 2520280"/>
              <a:gd name="connsiteY1" fmla="*/ 0 h 2151500"/>
              <a:gd name="connsiteX2" fmla="*/ 2520280 w 2520280"/>
              <a:gd name="connsiteY2" fmla="*/ 5898 h 2151500"/>
              <a:gd name="connsiteX3" fmla="*/ 1525206 w 2520280"/>
              <a:gd name="connsiteY3" fmla="*/ 2151500 h 2151500"/>
              <a:gd name="connsiteX4" fmla="*/ 0 w 2520280"/>
              <a:gd name="connsiteY4" fmla="*/ 2145600 h 215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280" h="2151500">
                <a:moveTo>
                  <a:pt x="0" y="2145600"/>
                </a:moveTo>
                <a:lnTo>
                  <a:pt x="1000975" y="0"/>
                </a:lnTo>
                <a:lnTo>
                  <a:pt x="2520280" y="5898"/>
                </a:lnTo>
                <a:lnTo>
                  <a:pt x="1525206" y="2151500"/>
                </a:lnTo>
                <a:lnTo>
                  <a:pt x="0" y="21456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2" name="Titre 1"/>
          <p:cNvSpPr>
            <a:spLocks noGrp="1"/>
          </p:cNvSpPr>
          <p:nvPr>
            <p:ph type="ctrTitle"/>
          </p:nvPr>
        </p:nvSpPr>
        <p:spPr>
          <a:xfrm>
            <a:off x="288000" y="648000"/>
            <a:ext cx="5508136" cy="1851742"/>
          </a:xfrm>
        </p:spPr>
        <p:txBody>
          <a:bodyPr/>
          <a:lstStyle>
            <a:lvl1pPr>
              <a:lnSpc>
                <a:spcPts val="3400"/>
              </a:lnSpc>
              <a:defRPr sz="3300">
                <a:solidFill>
                  <a:schemeClr val="accent1"/>
                </a:solidFill>
              </a:defRPr>
            </a:lvl1pPr>
          </a:lstStyle>
          <a:p>
            <a:r>
              <a:rPr lang="fr-FR" dirty="0"/>
              <a:t>Modifiez le style du titre</a:t>
            </a:r>
          </a:p>
        </p:txBody>
      </p:sp>
      <p:grpSp>
        <p:nvGrpSpPr>
          <p:cNvPr id="12" name="Groupe 11"/>
          <p:cNvGrpSpPr>
            <a:grpSpLocks noChangeAspect="1"/>
          </p:cNvGrpSpPr>
          <p:nvPr userDrawn="1"/>
        </p:nvGrpSpPr>
        <p:grpSpPr>
          <a:xfrm>
            <a:off x="283956" y="4443960"/>
            <a:ext cx="759652" cy="412750"/>
            <a:chOff x="1670050" y="996950"/>
            <a:chExt cx="5805488" cy="3154363"/>
          </a:xfrm>
          <a:solidFill>
            <a:schemeClr val="tx1"/>
          </a:solidFill>
        </p:grpSpPr>
        <p:sp>
          <p:nvSpPr>
            <p:cNvPr id="13" name="Freeform 5"/>
            <p:cNvSpPr>
              <a:spLocks/>
            </p:cNvSpPr>
            <p:nvPr userDrawn="1"/>
          </p:nvSpPr>
          <p:spPr bwMode="auto">
            <a:xfrm>
              <a:off x="5688013" y="996950"/>
              <a:ext cx="1787525" cy="2500313"/>
            </a:xfrm>
            <a:custGeom>
              <a:avLst/>
              <a:gdLst>
                <a:gd name="T0" fmla="*/ 0 w 2250"/>
                <a:gd name="T1" fmla="*/ 0 h 3151"/>
                <a:gd name="T2" fmla="*/ 261 w 2250"/>
                <a:gd name="T3" fmla="*/ 631 h 3151"/>
                <a:gd name="T4" fmla="*/ 625 w 2250"/>
                <a:gd name="T5" fmla="*/ 631 h 3151"/>
                <a:gd name="T6" fmla="*/ 625 w 2250"/>
                <a:gd name="T7" fmla="*/ 1505 h 3151"/>
                <a:gd name="T8" fmla="*/ 1306 w 2250"/>
                <a:gd name="T9" fmla="*/ 3151 h 3151"/>
                <a:gd name="T10" fmla="*/ 1306 w 2250"/>
                <a:gd name="T11" fmla="*/ 3151 h 3151"/>
                <a:gd name="T12" fmla="*/ 1306 w 2250"/>
                <a:gd name="T13" fmla="*/ 631 h 3151"/>
                <a:gd name="T14" fmla="*/ 2250 w 2250"/>
                <a:gd name="T15" fmla="*/ 631 h 3151"/>
                <a:gd name="T16" fmla="*/ 2250 w 2250"/>
                <a:gd name="T17" fmla="*/ 0 h 3151"/>
                <a:gd name="T18" fmla="*/ 0 w 2250"/>
                <a:gd name="T19" fmla="*/ 0 h 3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0" h="3151">
                  <a:moveTo>
                    <a:pt x="0" y="0"/>
                  </a:moveTo>
                  <a:lnTo>
                    <a:pt x="261" y="631"/>
                  </a:lnTo>
                  <a:lnTo>
                    <a:pt x="625" y="631"/>
                  </a:lnTo>
                  <a:lnTo>
                    <a:pt x="625" y="1505"/>
                  </a:lnTo>
                  <a:lnTo>
                    <a:pt x="1306" y="3151"/>
                  </a:lnTo>
                  <a:lnTo>
                    <a:pt x="1306" y="3151"/>
                  </a:lnTo>
                  <a:lnTo>
                    <a:pt x="1306" y="631"/>
                  </a:lnTo>
                  <a:lnTo>
                    <a:pt x="2250" y="631"/>
                  </a:lnTo>
                  <a:lnTo>
                    <a:pt x="225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4" name="Freeform 6"/>
            <p:cNvSpPr>
              <a:spLocks/>
            </p:cNvSpPr>
            <p:nvPr userDrawn="1"/>
          </p:nvSpPr>
          <p:spPr bwMode="auto">
            <a:xfrm>
              <a:off x="1670050" y="998538"/>
              <a:ext cx="2513013" cy="2498725"/>
            </a:xfrm>
            <a:custGeom>
              <a:avLst/>
              <a:gdLst>
                <a:gd name="T0" fmla="*/ 0 w 3165"/>
                <a:gd name="T1" fmla="*/ 0 h 3149"/>
                <a:gd name="T2" fmla="*/ 734 w 3165"/>
                <a:gd name="T3" fmla="*/ 0 h 3149"/>
                <a:gd name="T4" fmla="*/ 1381 w 3165"/>
                <a:gd name="T5" fmla="*/ 2116 h 3149"/>
                <a:gd name="T6" fmla="*/ 2079 w 3165"/>
                <a:gd name="T7" fmla="*/ 0 h 3149"/>
                <a:gd name="T8" fmla="*/ 2667 w 3165"/>
                <a:gd name="T9" fmla="*/ 0 h 3149"/>
                <a:gd name="T10" fmla="*/ 3165 w 3165"/>
                <a:gd name="T11" fmla="*/ 1484 h 3149"/>
                <a:gd name="T12" fmla="*/ 2800 w 3165"/>
                <a:gd name="T13" fmla="*/ 2367 h 3149"/>
                <a:gd name="T14" fmla="*/ 2364 w 3165"/>
                <a:gd name="T15" fmla="*/ 1107 h 3149"/>
                <a:gd name="T16" fmla="*/ 1660 w 3165"/>
                <a:gd name="T17" fmla="*/ 3149 h 3149"/>
                <a:gd name="T18" fmla="*/ 1068 w 3165"/>
                <a:gd name="T19" fmla="*/ 3149 h 3149"/>
                <a:gd name="T20" fmla="*/ 0 w 3165"/>
                <a:gd name="T21" fmla="*/ 0 h 3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5" h="3149">
                  <a:moveTo>
                    <a:pt x="0" y="0"/>
                  </a:moveTo>
                  <a:lnTo>
                    <a:pt x="734" y="0"/>
                  </a:lnTo>
                  <a:lnTo>
                    <a:pt x="1381" y="2116"/>
                  </a:lnTo>
                  <a:lnTo>
                    <a:pt x="2079" y="0"/>
                  </a:lnTo>
                  <a:lnTo>
                    <a:pt x="2667" y="0"/>
                  </a:lnTo>
                  <a:lnTo>
                    <a:pt x="3165" y="1484"/>
                  </a:lnTo>
                  <a:lnTo>
                    <a:pt x="2800" y="2367"/>
                  </a:lnTo>
                  <a:lnTo>
                    <a:pt x="2364" y="1107"/>
                  </a:lnTo>
                  <a:lnTo>
                    <a:pt x="1660" y="3149"/>
                  </a:lnTo>
                  <a:lnTo>
                    <a:pt x="1068" y="3149"/>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7"/>
            <p:cNvSpPr>
              <a:spLocks/>
            </p:cNvSpPr>
            <p:nvPr userDrawn="1"/>
          </p:nvSpPr>
          <p:spPr bwMode="auto">
            <a:xfrm>
              <a:off x="4140200" y="1000125"/>
              <a:ext cx="1847850" cy="2497138"/>
            </a:xfrm>
            <a:custGeom>
              <a:avLst/>
              <a:gdLst>
                <a:gd name="T0" fmla="*/ 1312 w 2328"/>
                <a:gd name="T1" fmla="*/ 0 h 3147"/>
                <a:gd name="T2" fmla="*/ 1637 w 2328"/>
                <a:gd name="T3" fmla="*/ 782 h 3147"/>
                <a:gd name="T4" fmla="*/ 1199 w 2328"/>
                <a:gd name="T5" fmla="*/ 1844 h 3147"/>
                <a:gd name="T6" fmla="*/ 2078 w 2328"/>
                <a:gd name="T7" fmla="*/ 1848 h 3147"/>
                <a:gd name="T8" fmla="*/ 2328 w 2328"/>
                <a:gd name="T9" fmla="*/ 2450 h 3147"/>
                <a:gd name="T10" fmla="*/ 955 w 2328"/>
                <a:gd name="T11" fmla="*/ 2448 h 3147"/>
                <a:gd name="T12" fmla="*/ 671 w 2328"/>
                <a:gd name="T13" fmla="*/ 3147 h 3147"/>
                <a:gd name="T14" fmla="*/ 0 w 2328"/>
                <a:gd name="T15" fmla="*/ 3145 h 3147"/>
                <a:gd name="T16" fmla="*/ 1312 w 2328"/>
                <a:gd name="T17" fmla="*/ 0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8" h="3147">
                  <a:moveTo>
                    <a:pt x="1312" y="0"/>
                  </a:moveTo>
                  <a:lnTo>
                    <a:pt x="1637" y="782"/>
                  </a:lnTo>
                  <a:lnTo>
                    <a:pt x="1199" y="1844"/>
                  </a:lnTo>
                  <a:lnTo>
                    <a:pt x="2078" y="1848"/>
                  </a:lnTo>
                  <a:lnTo>
                    <a:pt x="2328" y="2450"/>
                  </a:lnTo>
                  <a:lnTo>
                    <a:pt x="955" y="2448"/>
                  </a:lnTo>
                  <a:lnTo>
                    <a:pt x="671" y="3147"/>
                  </a:lnTo>
                  <a:lnTo>
                    <a:pt x="0" y="3145"/>
                  </a:lnTo>
                  <a:lnTo>
                    <a:pt x="13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8"/>
            <p:cNvSpPr>
              <a:spLocks/>
            </p:cNvSpPr>
            <p:nvPr userDrawn="1"/>
          </p:nvSpPr>
          <p:spPr bwMode="auto">
            <a:xfrm>
              <a:off x="2132013" y="3843338"/>
              <a:ext cx="433388" cy="300038"/>
            </a:xfrm>
            <a:custGeom>
              <a:avLst/>
              <a:gdLst>
                <a:gd name="T0" fmla="*/ 414 w 545"/>
                <a:gd name="T1" fmla="*/ 377 h 377"/>
                <a:gd name="T2" fmla="*/ 375 w 545"/>
                <a:gd name="T3" fmla="*/ 377 h 377"/>
                <a:gd name="T4" fmla="*/ 318 w 545"/>
                <a:gd name="T5" fmla="*/ 216 h 377"/>
                <a:gd name="T6" fmla="*/ 274 w 545"/>
                <a:gd name="T7" fmla="*/ 74 h 377"/>
                <a:gd name="T8" fmla="*/ 228 w 545"/>
                <a:gd name="T9" fmla="*/ 216 h 377"/>
                <a:gd name="T10" fmla="*/ 172 w 545"/>
                <a:gd name="T11" fmla="*/ 377 h 377"/>
                <a:gd name="T12" fmla="*/ 133 w 545"/>
                <a:gd name="T13" fmla="*/ 377 h 377"/>
                <a:gd name="T14" fmla="*/ 0 w 545"/>
                <a:gd name="T15" fmla="*/ 0 h 377"/>
                <a:gd name="T16" fmla="*/ 43 w 545"/>
                <a:gd name="T17" fmla="*/ 0 h 377"/>
                <a:gd name="T18" fmla="*/ 152 w 545"/>
                <a:gd name="T19" fmla="*/ 325 h 377"/>
                <a:gd name="T20" fmla="*/ 261 w 545"/>
                <a:gd name="T21" fmla="*/ 0 h 377"/>
                <a:gd name="T22" fmla="*/ 285 w 545"/>
                <a:gd name="T23" fmla="*/ 0 h 377"/>
                <a:gd name="T24" fmla="*/ 394 w 545"/>
                <a:gd name="T25" fmla="*/ 325 h 377"/>
                <a:gd name="T26" fmla="*/ 505 w 545"/>
                <a:gd name="T27" fmla="*/ 0 h 377"/>
                <a:gd name="T28" fmla="*/ 545 w 545"/>
                <a:gd name="T29" fmla="*/ 0 h 377"/>
                <a:gd name="T30" fmla="*/ 414 w 545"/>
                <a:gd name="T31"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5" h="377">
                  <a:moveTo>
                    <a:pt x="414" y="377"/>
                  </a:moveTo>
                  <a:lnTo>
                    <a:pt x="375" y="377"/>
                  </a:lnTo>
                  <a:lnTo>
                    <a:pt x="318" y="216"/>
                  </a:lnTo>
                  <a:lnTo>
                    <a:pt x="274" y="74"/>
                  </a:lnTo>
                  <a:lnTo>
                    <a:pt x="228" y="216"/>
                  </a:lnTo>
                  <a:lnTo>
                    <a:pt x="172" y="377"/>
                  </a:lnTo>
                  <a:lnTo>
                    <a:pt x="133" y="377"/>
                  </a:lnTo>
                  <a:lnTo>
                    <a:pt x="0" y="0"/>
                  </a:lnTo>
                  <a:lnTo>
                    <a:pt x="43" y="0"/>
                  </a:lnTo>
                  <a:lnTo>
                    <a:pt x="152" y="325"/>
                  </a:lnTo>
                  <a:lnTo>
                    <a:pt x="261" y="0"/>
                  </a:lnTo>
                  <a:lnTo>
                    <a:pt x="285" y="0"/>
                  </a:lnTo>
                  <a:lnTo>
                    <a:pt x="394" y="325"/>
                  </a:lnTo>
                  <a:lnTo>
                    <a:pt x="505" y="0"/>
                  </a:lnTo>
                  <a:lnTo>
                    <a:pt x="545" y="0"/>
                  </a:lnTo>
                  <a:lnTo>
                    <a:pt x="414"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Freeform 9"/>
            <p:cNvSpPr>
              <a:spLocks/>
            </p:cNvSpPr>
            <p:nvPr userDrawn="1"/>
          </p:nvSpPr>
          <p:spPr bwMode="auto">
            <a:xfrm>
              <a:off x="2684463" y="3843338"/>
              <a:ext cx="212725" cy="300038"/>
            </a:xfrm>
            <a:custGeom>
              <a:avLst/>
              <a:gdLst>
                <a:gd name="T0" fmla="*/ 270 w 270"/>
                <a:gd name="T1" fmla="*/ 377 h 377"/>
                <a:gd name="T2" fmla="*/ 0 w 270"/>
                <a:gd name="T3" fmla="*/ 377 h 377"/>
                <a:gd name="T4" fmla="*/ 0 w 270"/>
                <a:gd name="T5" fmla="*/ 0 h 377"/>
                <a:gd name="T6" fmla="*/ 264 w 270"/>
                <a:gd name="T7" fmla="*/ 0 h 377"/>
                <a:gd name="T8" fmla="*/ 264 w 270"/>
                <a:gd name="T9" fmla="*/ 35 h 377"/>
                <a:gd name="T10" fmla="*/ 37 w 270"/>
                <a:gd name="T11" fmla="*/ 35 h 377"/>
                <a:gd name="T12" fmla="*/ 37 w 270"/>
                <a:gd name="T13" fmla="*/ 170 h 377"/>
                <a:gd name="T14" fmla="*/ 255 w 270"/>
                <a:gd name="T15" fmla="*/ 170 h 377"/>
                <a:gd name="T16" fmla="*/ 255 w 270"/>
                <a:gd name="T17" fmla="*/ 205 h 377"/>
                <a:gd name="T18" fmla="*/ 37 w 270"/>
                <a:gd name="T19" fmla="*/ 205 h 377"/>
                <a:gd name="T20" fmla="*/ 37 w 270"/>
                <a:gd name="T21" fmla="*/ 342 h 377"/>
                <a:gd name="T22" fmla="*/ 270 w 270"/>
                <a:gd name="T23" fmla="*/ 342 h 377"/>
                <a:gd name="T24" fmla="*/ 270 w 270"/>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377">
                  <a:moveTo>
                    <a:pt x="270" y="377"/>
                  </a:moveTo>
                  <a:lnTo>
                    <a:pt x="0" y="377"/>
                  </a:lnTo>
                  <a:lnTo>
                    <a:pt x="0" y="0"/>
                  </a:lnTo>
                  <a:lnTo>
                    <a:pt x="264" y="0"/>
                  </a:lnTo>
                  <a:lnTo>
                    <a:pt x="264" y="35"/>
                  </a:lnTo>
                  <a:lnTo>
                    <a:pt x="37" y="35"/>
                  </a:lnTo>
                  <a:lnTo>
                    <a:pt x="37" y="170"/>
                  </a:lnTo>
                  <a:lnTo>
                    <a:pt x="255" y="170"/>
                  </a:lnTo>
                  <a:lnTo>
                    <a:pt x="255" y="205"/>
                  </a:lnTo>
                  <a:lnTo>
                    <a:pt x="37" y="205"/>
                  </a:lnTo>
                  <a:lnTo>
                    <a:pt x="37" y="342"/>
                  </a:lnTo>
                  <a:lnTo>
                    <a:pt x="270" y="342"/>
                  </a:lnTo>
                  <a:lnTo>
                    <a:pt x="270"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8" name="Freeform 10"/>
            <p:cNvSpPr>
              <a:spLocks noEditPoints="1"/>
            </p:cNvSpPr>
            <p:nvPr userDrawn="1"/>
          </p:nvSpPr>
          <p:spPr bwMode="auto">
            <a:xfrm>
              <a:off x="3014663" y="3843338"/>
              <a:ext cx="319088" cy="300038"/>
            </a:xfrm>
            <a:custGeom>
              <a:avLst/>
              <a:gdLst>
                <a:gd name="T0" fmla="*/ 301 w 401"/>
                <a:gd name="T1" fmla="*/ 297 h 377"/>
                <a:gd name="T2" fmla="*/ 98 w 401"/>
                <a:gd name="T3" fmla="*/ 297 h 377"/>
                <a:gd name="T4" fmla="*/ 63 w 401"/>
                <a:gd name="T5" fmla="*/ 377 h 377"/>
                <a:gd name="T6" fmla="*/ 0 w 401"/>
                <a:gd name="T7" fmla="*/ 377 h 377"/>
                <a:gd name="T8" fmla="*/ 168 w 401"/>
                <a:gd name="T9" fmla="*/ 0 h 377"/>
                <a:gd name="T10" fmla="*/ 233 w 401"/>
                <a:gd name="T11" fmla="*/ 0 h 377"/>
                <a:gd name="T12" fmla="*/ 401 w 401"/>
                <a:gd name="T13" fmla="*/ 377 h 377"/>
                <a:gd name="T14" fmla="*/ 338 w 401"/>
                <a:gd name="T15" fmla="*/ 377 h 377"/>
                <a:gd name="T16" fmla="*/ 301 w 401"/>
                <a:gd name="T17" fmla="*/ 297 h 377"/>
                <a:gd name="T18" fmla="*/ 201 w 401"/>
                <a:gd name="T19" fmla="*/ 65 h 377"/>
                <a:gd name="T20" fmla="*/ 122 w 401"/>
                <a:gd name="T21" fmla="*/ 242 h 377"/>
                <a:gd name="T22" fmla="*/ 279 w 401"/>
                <a:gd name="T23" fmla="*/ 242 h 377"/>
                <a:gd name="T24" fmla="*/ 201 w 401"/>
                <a:gd name="T25" fmla="*/ 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377">
                  <a:moveTo>
                    <a:pt x="301" y="297"/>
                  </a:moveTo>
                  <a:lnTo>
                    <a:pt x="98" y="297"/>
                  </a:lnTo>
                  <a:lnTo>
                    <a:pt x="63" y="377"/>
                  </a:lnTo>
                  <a:lnTo>
                    <a:pt x="0" y="377"/>
                  </a:lnTo>
                  <a:lnTo>
                    <a:pt x="168" y="0"/>
                  </a:lnTo>
                  <a:lnTo>
                    <a:pt x="233" y="0"/>
                  </a:lnTo>
                  <a:lnTo>
                    <a:pt x="401" y="377"/>
                  </a:lnTo>
                  <a:lnTo>
                    <a:pt x="338" y="377"/>
                  </a:lnTo>
                  <a:lnTo>
                    <a:pt x="301" y="297"/>
                  </a:lnTo>
                  <a:close/>
                  <a:moveTo>
                    <a:pt x="201" y="65"/>
                  </a:moveTo>
                  <a:lnTo>
                    <a:pt x="122" y="242"/>
                  </a:lnTo>
                  <a:lnTo>
                    <a:pt x="279" y="242"/>
                  </a:lnTo>
                  <a:lnTo>
                    <a:pt x="201" y="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9" name="Freeform 11"/>
            <p:cNvSpPr>
              <a:spLocks noEditPoints="1"/>
            </p:cNvSpPr>
            <p:nvPr userDrawn="1"/>
          </p:nvSpPr>
          <p:spPr bwMode="auto">
            <a:xfrm>
              <a:off x="3438525" y="3843338"/>
              <a:ext cx="257175" cy="300038"/>
            </a:xfrm>
            <a:custGeom>
              <a:avLst/>
              <a:gdLst>
                <a:gd name="T0" fmla="*/ 253 w 323"/>
                <a:gd name="T1" fmla="*/ 377 h 377"/>
                <a:gd name="T2" fmla="*/ 59 w 323"/>
                <a:gd name="T3" fmla="*/ 246 h 377"/>
                <a:gd name="T4" fmla="*/ 0 w 323"/>
                <a:gd name="T5" fmla="*/ 377 h 377"/>
                <a:gd name="T6" fmla="*/ 0 w 323"/>
                <a:gd name="T7" fmla="*/ 0 h 377"/>
                <a:gd name="T8" fmla="*/ 87 w 323"/>
                <a:gd name="T9" fmla="*/ 0 h 377"/>
                <a:gd name="T10" fmla="*/ 175 w 323"/>
                <a:gd name="T11" fmla="*/ 0 h 377"/>
                <a:gd name="T12" fmla="*/ 205 w 323"/>
                <a:gd name="T13" fmla="*/ 4 h 377"/>
                <a:gd name="T14" fmla="*/ 232 w 323"/>
                <a:gd name="T15" fmla="*/ 11 h 377"/>
                <a:gd name="T16" fmla="*/ 244 w 323"/>
                <a:gd name="T17" fmla="*/ 17 h 377"/>
                <a:gd name="T18" fmla="*/ 264 w 323"/>
                <a:gd name="T19" fmla="*/ 29 h 377"/>
                <a:gd name="T20" fmla="*/ 273 w 323"/>
                <a:gd name="T21" fmla="*/ 39 h 377"/>
                <a:gd name="T22" fmla="*/ 288 w 323"/>
                <a:gd name="T23" fmla="*/ 57 h 377"/>
                <a:gd name="T24" fmla="*/ 299 w 323"/>
                <a:gd name="T25" fmla="*/ 78 h 377"/>
                <a:gd name="T26" fmla="*/ 305 w 323"/>
                <a:gd name="T27" fmla="*/ 100 h 377"/>
                <a:gd name="T28" fmla="*/ 306 w 323"/>
                <a:gd name="T29" fmla="*/ 124 h 377"/>
                <a:gd name="T30" fmla="*/ 301 w 323"/>
                <a:gd name="T31" fmla="*/ 163 h 377"/>
                <a:gd name="T32" fmla="*/ 293 w 323"/>
                <a:gd name="T33" fmla="*/ 181 h 377"/>
                <a:gd name="T34" fmla="*/ 284 w 323"/>
                <a:gd name="T35" fmla="*/ 198 h 377"/>
                <a:gd name="T36" fmla="*/ 253 w 323"/>
                <a:gd name="T37" fmla="*/ 225 h 377"/>
                <a:gd name="T38" fmla="*/ 242 w 323"/>
                <a:gd name="T39" fmla="*/ 231 h 377"/>
                <a:gd name="T40" fmla="*/ 218 w 323"/>
                <a:gd name="T41" fmla="*/ 238 h 377"/>
                <a:gd name="T42" fmla="*/ 317 w 323"/>
                <a:gd name="T43" fmla="*/ 366 h 377"/>
                <a:gd name="T44" fmla="*/ 59 w 323"/>
                <a:gd name="T45" fmla="*/ 55 h 377"/>
                <a:gd name="T46" fmla="*/ 173 w 323"/>
                <a:gd name="T47" fmla="*/ 192 h 377"/>
                <a:gd name="T48" fmla="*/ 192 w 323"/>
                <a:gd name="T49" fmla="*/ 190 h 377"/>
                <a:gd name="T50" fmla="*/ 207 w 323"/>
                <a:gd name="T51" fmla="*/ 187 h 377"/>
                <a:gd name="T52" fmla="*/ 229 w 323"/>
                <a:gd name="T53" fmla="*/ 172 h 377"/>
                <a:gd name="T54" fmla="*/ 236 w 323"/>
                <a:gd name="T55" fmla="*/ 161 h 377"/>
                <a:gd name="T56" fmla="*/ 242 w 323"/>
                <a:gd name="T57" fmla="*/ 150 h 377"/>
                <a:gd name="T58" fmla="*/ 245 w 323"/>
                <a:gd name="T59" fmla="*/ 124 h 377"/>
                <a:gd name="T60" fmla="*/ 245 w 323"/>
                <a:gd name="T61" fmla="*/ 113 h 377"/>
                <a:gd name="T62" fmla="*/ 242 w 323"/>
                <a:gd name="T63" fmla="*/ 100 h 377"/>
                <a:gd name="T64" fmla="*/ 229 w 323"/>
                <a:gd name="T65" fmla="*/ 78 h 377"/>
                <a:gd name="T66" fmla="*/ 220 w 323"/>
                <a:gd name="T67" fmla="*/ 68 h 377"/>
                <a:gd name="T68" fmla="*/ 207 w 323"/>
                <a:gd name="T69" fmla="*/ 61 h 377"/>
                <a:gd name="T70" fmla="*/ 175 w 323"/>
                <a:gd name="T71" fmla="*/ 5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377">
                  <a:moveTo>
                    <a:pt x="323" y="377"/>
                  </a:moveTo>
                  <a:lnTo>
                    <a:pt x="253" y="377"/>
                  </a:lnTo>
                  <a:lnTo>
                    <a:pt x="138" y="246"/>
                  </a:lnTo>
                  <a:lnTo>
                    <a:pt x="59" y="246"/>
                  </a:lnTo>
                  <a:lnTo>
                    <a:pt x="59" y="377"/>
                  </a:lnTo>
                  <a:lnTo>
                    <a:pt x="0" y="377"/>
                  </a:lnTo>
                  <a:lnTo>
                    <a:pt x="0" y="0"/>
                  </a:lnTo>
                  <a:lnTo>
                    <a:pt x="0" y="0"/>
                  </a:lnTo>
                  <a:lnTo>
                    <a:pt x="87" y="0"/>
                  </a:lnTo>
                  <a:lnTo>
                    <a:pt x="87" y="0"/>
                  </a:lnTo>
                  <a:lnTo>
                    <a:pt x="175" y="0"/>
                  </a:lnTo>
                  <a:lnTo>
                    <a:pt x="175" y="0"/>
                  </a:lnTo>
                  <a:lnTo>
                    <a:pt x="190" y="2"/>
                  </a:lnTo>
                  <a:lnTo>
                    <a:pt x="205" y="4"/>
                  </a:lnTo>
                  <a:lnTo>
                    <a:pt x="220" y="7"/>
                  </a:lnTo>
                  <a:lnTo>
                    <a:pt x="232" y="11"/>
                  </a:lnTo>
                  <a:lnTo>
                    <a:pt x="232" y="11"/>
                  </a:lnTo>
                  <a:lnTo>
                    <a:pt x="244" y="17"/>
                  </a:lnTo>
                  <a:lnTo>
                    <a:pt x="255" y="22"/>
                  </a:lnTo>
                  <a:lnTo>
                    <a:pt x="264" y="29"/>
                  </a:lnTo>
                  <a:lnTo>
                    <a:pt x="273" y="39"/>
                  </a:lnTo>
                  <a:lnTo>
                    <a:pt x="273" y="39"/>
                  </a:lnTo>
                  <a:lnTo>
                    <a:pt x="281" y="48"/>
                  </a:lnTo>
                  <a:lnTo>
                    <a:pt x="288" y="57"/>
                  </a:lnTo>
                  <a:lnTo>
                    <a:pt x="293" y="66"/>
                  </a:lnTo>
                  <a:lnTo>
                    <a:pt x="299" y="78"/>
                  </a:lnTo>
                  <a:lnTo>
                    <a:pt x="299" y="78"/>
                  </a:lnTo>
                  <a:lnTo>
                    <a:pt x="305" y="100"/>
                  </a:lnTo>
                  <a:lnTo>
                    <a:pt x="306" y="124"/>
                  </a:lnTo>
                  <a:lnTo>
                    <a:pt x="306" y="124"/>
                  </a:lnTo>
                  <a:lnTo>
                    <a:pt x="305" y="144"/>
                  </a:lnTo>
                  <a:lnTo>
                    <a:pt x="301" y="163"/>
                  </a:lnTo>
                  <a:lnTo>
                    <a:pt x="301" y="163"/>
                  </a:lnTo>
                  <a:lnTo>
                    <a:pt x="293" y="181"/>
                  </a:lnTo>
                  <a:lnTo>
                    <a:pt x="284" y="198"/>
                  </a:lnTo>
                  <a:lnTo>
                    <a:pt x="284" y="198"/>
                  </a:lnTo>
                  <a:lnTo>
                    <a:pt x="269" y="212"/>
                  </a:lnTo>
                  <a:lnTo>
                    <a:pt x="253" y="225"/>
                  </a:lnTo>
                  <a:lnTo>
                    <a:pt x="253" y="225"/>
                  </a:lnTo>
                  <a:lnTo>
                    <a:pt x="242" y="231"/>
                  </a:lnTo>
                  <a:lnTo>
                    <a:pt x="231" y="235"/>
                  </a:lnTo>
                  <a:lnTo>
                    <a:pt x="218" y="238"/>
                  </a:lnTo>
                  <a:lnTo>
                    <a:pt x="205" y="240"/>
                  </a:lnTo>
                  <a:lnTo>
                    <a:pt x="317" y="366"/>
                  </a:lnTo>
                  <a:lnTo>
                    <a:pt x="323" y="377"/>
                  </a:lnTo>
                  <a:close/>
                  <a:moveTo>
                    <a:pt x="59" y="55"/>
                  </a:moveTo>
                  <a:lnTo>
                    <a:pt x="59" y="192"/>
                  </a:lnTo>
                  <a:lnTo>
                    <a:pt x="173" y="192"/>
                  </a:lnTo>
                  <a:lnTo>
                    <a:pt x="173" y="192"/>
                  </a:lnTo>
                  <a:lnTo>
                    <a:pt x="192" y="190"/>
                  </a:lnTo>
                  <a:lnTo>
                    <a:pt x="207" y="187"/>
                  </a:lnTo>
                  <a:lnTo>
                    <a:pt x="207" y="187"/>
                  </a:lnTo>
                  <a:lnTo>
                    <a:pt x="218" y="179"/>
                  </a:lnTo>
                  <a:lnTo>
                    <a:pt x="229" y="172"/>
                  </a:lnTo>
                  <a:lnTo>
                    <a:pt x="229" y="172"/>
                  </a:lnTo>
                  <a:lnTo>
                    <a:pt x="236" y="161"/>
                  </a:lnTo>
                  <a:lnTo>
                    <a:pt x="242" y="150"/>
                  </a:lnTo>
                  <a:lnTo>
                    <a:pt x="242" y="150"/>
                  </a:lnTo>
                  <a:lnTo>
                    <a:pt x="245" y="138"/>
                  </a:lnTo>
                  <a:lnTo>
                    <a:pt x="245" y="124"/>
                  </a:lnTo>
                  <a:lnTo>
                    <a:pt x="245" y="124"/>
                  </a:lnTo>
                  <a:lnTo>
                    <a:pt x="245" y="113"/>
                  </a:lnTo>
                  <a:lnTo>
                    <a:pt x="242" y="100"/>
                  </a:lnTo>
                  <a:lnTo>
                    <a:pt x="242" y="100"/>
                  </a:lnTo>
                  <a:lnTo>
                    <a:pt x="236" y="89"/>
                  </a:lnTo>
                  <a:lnTo>
                    <a:pt x="229" y="78"/>
                  </a:lnTo>
                  <a:lnTo>
                    <a:pt x="229" y="78"/>
                  </a:lnTo>
                  <a:lnTo>
                    <a:pt x="220" y="68"/>
                  </a:lnTo>
                  <a:lnTo>
                    <a:pt x="207" y="61"/>
                  </a:lnTo>
                  <a:lnTo>
                    <a:pt x="207" y="61"/>
                  </a:lnTo>
                  <a:lnTo>
                    <a:pt x="192" y="57"/>
                  </a:lnTo>
                  <a:lnTo>
                    <a:pt x="175" y="55"/>
                  </a:lnTo>
                  <a:lnTo>
                    <a:pt x="59"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0" name="Freeform 12"/>
            <p:cNvSpPr>
              <a:spLocks/>
            </p:cNvSpPr>
            <p:nvPr userDrawn="1"/>
          </p:nvSpPr>
          <p:spPr bwMode="auto">
            <a:xfrm>
              <a:off x="3810000" y="3843338"/>
              <a:ext cx="220663" cy="300038"/>
            </a:xfrm>
            <a:custGeom>
              <a:avLst/>
              <a:gdLst>
                <a:gd name="T0" fmla="*/ 277 w 277"/>
                <a:gd name="T1" fmla="*/ 377 h 377"/>
                <a:gd name="T2" fmla="*/ 0 w 277"/>
                <a:gd name="T3" fmla="*/ 377 h 377"/>
                <a:gd name="T4" fmla="*/ 0 w 277"/>
                <a:gd name="T5" fmla="*/ 0 h 377"/>
                <a:gd name="T6" fmla="*/ 275 w 277"/>
                <a:gd name="T7" fmla="*/ 0 h 377"/>
                <a:gd name="T8" fmla="*/ 275 w 277"/>
                <a:gd name="T9" fmla="*/ 59 h 377"/>
                <a:gd name="T10" fmla="*/ 59 w 277"/>
                <a:gd name="T11" fmla="*/ 59 h 377"/>
                <a:gd name="T12" fmla="*/ 59 w 277"/>
                <a:gd name="T13" fmla="*/ 161 h 377"/>
                <a:gd name="T14" fmla="*/ 266 w 277"/>
                <a:gd name="T15" fmla="*/ 161 h 377"/>
                <a:gd name="T16" fmla="*/ 266 w 277"/>
                <a:gd name="T17" fmla="*/ 216 h 377"/>
                <a:gd name="T18" fmla="*/ 59 w 277"/>
                <a:gd name="T19" fmla="*/ 216 h 377"/>
                <a:gd name="T20" fmla="*/ 59 w 277"/>
                <a:gd name="T21" fmla="*/ 318 h 377"/>
                <a:gd name="T22" fmla="*/ 277 w 277"/>
                <a:gd name="T23" fmla="*/ 318 h 377"/>
                <a:gd name="T24" fmla="*/ 277 w 277"/>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7" h="377">
                  <a:moveTo>
                    <a:pt x="277" y="377"/>
                  </a:moveTo>
                  <a:lnTo>
                    <a:pt x="0" y="377"/>
                  </a:lnTo>
                  <a:lnTo>
                    <a:pt x="0" y="0"/>
                  </a:lnTo>
                  <a:lnTo>
                    <a:pt x="275" y="0"/>
                  </a:lnTo>
                  <a:lnTo>
                    <a:pt x="275" y="59"/>
                  </a:lnTo>
                  <a:lnTo>
                    <a:pt x="59" y="59"/>
                  </a:lnTo>
                  <a:lnTo>
                    <a:pt x="59" y="161"/>
                  </a:lnTo>
                  <a:lnTo>
                    <a:pt x="266" y="161"/>
                  </a:lnTo>
                  <a:lnTo>
                    <a:pt x="266" y="216"/>
                  </a:lnTo>
                  <a:lnTo>
                    <a:pt x="59" y="216"/>
                  </a:lnTo>
                  <a:lnTo>
                    <a:pt x="59" y="318"/>
                  </a:lnTo>
                  <a:lnTo>
                    <a:pt x="277" y="318"/>
                  </a:lnTo>
                  <a:lnTo>
                    <a:pt x="277"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1" name="Freeform 13"/>
            <p:cNvSpPr>
              <a:spLocks/>
            </p:cNvSpPr>
            <p:nvPr userDrawn="1"/>
          </p:nvSpPr>
          <p:spPr bwMode="auto">
            <a:xfrm>
              <a:off x="4167188" y="3843338"/>
              <a:ext cx="257175"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2" name="Freeform 14"/>
            <p:cNvSpPr>
              <a:spLocks noEditPoints="1"/>
            </p:cNvSpPr>
            <p:nvPr userDrawn="1"/>
          </p:nvSpPr>
          <p:spPr bwMode="auto">
            <a:xfrm>
              <a:off x="4498975" y="3838575"/>
              <a:ext cx="330200" cy="311150"/>
            </a:xfrm>
            <a:custGeom>
              <a:avLst/>
              <a:gdLst>
                <a:gd name="T0" fmla="*/ 415 w 415"/>
                <a:gd name="T1" fmla="*/ 218 h 391"/>
                <a:gd name="T2" fmla="*/ 400 w 415"/>
                <a:gd name="T3" fmla="*/ 279 h 391"/>
                <a:gd name="T4" fmla="*/ 382 w 415"/>
                <a:gd name="T5" fmla="*/ 312 h 391"/>
                <a:gd name="T6" fmla="*/ 358 w 415"/>
                <a:gd name="T7" fmla="*/ 341 h 391"/>
                <a:gd name="T8" fmla="*/ 310 w 415"/>
                <a:gd name="T9" fmla="*/ 371 h 391"/>
                <a:gd name="T10" fmla="*/ 271 w 415"/>
                <a:gd name="T11" fmla="*/ 384 h 391"/>
                <a:gd name="T12" fmla="*/ 206 w 415"/>
                <a:gd name="T13" fmla="*/ 391 h 391"/>
                <a:gd name="T14" fmla="*/ 162 w 415"/>
                <a:gd name="T15" fmla="*/ 389 h 391"/>
                <a:gd name="T16" fmla="*/ 123 w 415"/>
                <a:gd name="T17" fmla="*/ 378 h 391"/>
                <a:gd name="T18" fmla="*/ 72 w 415"/>
                <a:gd name="T19" fmla="*/ 352 h 391"/>
                <a:gd name="T20" fmla="*/ 44 w 415"/>
                <a:gd name="T21" fmla="*/ 327 h 391"/>
                <a:gd name="T22" fmla="*/ 14 w 415"/>
                <a:gd name="T23" fmla="*/ 279 h 391"/>
                <a:gd name="T24" fmla="*/ 3 w 415"/>
                <a:gd name="T25" fmla="*/ 240 h 391"/>
                <a:gd name="T26" fmla="*/ 0 w 415"/>
                <a:gd name="T27" fmla="*/ 195 h 391"/>
                <a:gd name="T28" fmla="*/ 7 w 415"/>
                <a:gd name="T29" fmla="*/ 133 h 391"/>
                <a:gd name="T30" fmla="*/ 22 w 415"/>
                <a:gd name="T31" fmla="*/ 96 h 391"/>
                <a:gd name="T32" fmla="*/ 57 w 415"/>
                <a:gd name="T33" fmla="*/ 51 h 391"/>
                <a:gd name="T34" fmla="*/ 86 w 415"/>
                <a:gd name="T35" fmla="*/ 29 h 391"/>
                <a:gd name="T36" fmla="*/ 123 w 415"/>
                <a:gd name="T37" fmla="*/ 12 h 391"/>
                <a:gd name="T38" fmla="*/ 184 w 415"/>
                <a:gd name="T39" fmla="*/ 0 h 391"/>
                <a:gd name="T40" fmla="*/ 230 w 415"/>
                <a:gd name="T41" fmla="*/ 0 h 391"/>
                <a:gd name="T42" fmla="*/ 291 w 415"/>
                <a:gd name="T43" fmla="*/ 12 h 391"/>
                <a:gd name="T44" fmla="*/ 327 w 415"/>
                <a:gd name="T45" fmla="*/ 27 h 391"/>
                <a:gd name="T46" fmla="*/ 358 w 415"/>
                <a:gd name="T47" fmla="*/ 49 h 391"/>
                <a:gd name="T48" fmla="*/ 391 w 415"/>
                <a:gd name="T49" fmla="*/ 94 h 391"/>
                <a:gd name="T50" fmla="*/ 408 w 415"/>
                <a:gd name="T51" fmla="*/ 131 h 391"/>
                <a:gd name="T52" fmla="*/ 415 w 415"/>
                <a:gd name="T53" fmla="*/ 195 h 391"/>
                <a:gd name="T54" fmla="*/ 310 w 415"/>
                <a:gd name="T55" fmla="*/ 195 h 391"/>
                <a:gd name="T56" fmla="*/ 293 w 415"/>
                <a:gd name="T57" fmla="*/ 134 h 391"/>
                <a:gd name="T58" fmla="*/ 267 w 415"/>
                <a:gd name="T59" fmla="*/ 107 h 391"/>
                <a:gd name="T60" fmla="*/ 206 w 415"/>
                <a:gd name="T61" fmla="*/ 90 h 391"/>
                <a:gd name="T62" fmla="*/ 166 w 415"/>
                <a:gd name="T63" fmla="*/ 97 h 391"/>
                <a:gd name="T64" fmla="*/ 133 w 415"/>
                <a:gd name="T65" fmla="*/ 120 h 391"/>
                <a:gd name="T66" fmla="*/ 112 w 415"/>
                <a:gd name="T67" fmla="*/ 153 h 391"/>
                <a:gd name="T68" fmla="*/ 105 w 415"/>
                <a:gd name="T69" fmla="*/ 195 h 391"/>
                <a:gd name="T70" fmla="*/ 112 w 415"/>
                <a:gd name="T71" fmla="*/ 238 h 391"/>
                <a:gd name="T72" fmla="*/ 134 w 415"/>
                <a:gd name="T73" fmla="*/ 271 h 391"/>
                <a:gd name="T74" fmla="*/ 166 w 415"/>
                <a:gd name="T75" fmla="*/ 293 h 391"/>
                <a:gd name="T76" fmla="*/ 206 w 415"/>
                <a:gd name="T77" fmla="*/ 301 h 391"/>
                <a:gd name="T78" fmla="*/ 249 w 415"/>
                <a:gd name="T79" fmla="*/ 293 h 391"/>
                <a:gd name="T80" fmla="*/ 282 w 415"/>
                <a:gd name="T81" fmla="*/ 271 h 391"/>
                <a:gd name="T82" fmla="*/ 303 w 415"/>
                <a:gd name="T83" fmla="*/ 238 h 391"/>
                <a:gd name="T84" fmla="*/ 310 w 415"/>
                <a:gd name="T85" fmla="*/ 19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5" h="391">
                  <a:moveTo>
                    <a:pt x="415" y="195"/>
                  </a:moveTo>
                  <a:lnTo>
                    <a:pt x="415" y="195"/>
                  </a:lnTo>
                  <a:lnTo>
                    <a:pt x="415" y="218"/>
                  </a:lnTo>
                  <a:lnTo>
                    <a:pt x="412" y="240"/>
                  </a:lnTo>
                  <a:lnTo>
                    <a:pt x="408" y="260"/>
                  </a:lnTo>
                  <a:lnTo>
                    <a:pt x="400" y="279"/>
                  </a:lnTo>
                  <a:lnTo>
                    <a:pt x="400" y="279"/>
                  </a:lnTo>
                  <a:lnTo>
                    <a:pt x="391" y="297"/>
                  </a:lnTo>
                  <a:lnTo>
                    <a:pt x="382" y="312"/>
                  </a:lnTo>
                  <a:lnTo>
                    <a:pt x="371" y="327"/>
                  </a:lnTo>
                  <a:lnTo>
                    <a:pt x="358" y="341"/>
                  </a:lnTo>
                  <a:lnTo>
                    <a:pt x="358" y="341"/>
                  </a:lnTo>
                  <a:lnTo>
                    <a:pt x="343" y="352"/>
                  </a:lnTo>
                  <a:lnTo>
                    <a:pt x="327" y="364"/>
                  </a:lnTo>
                  <a:lnTo>
                    <a:pt x="310" y="371"/>
                  </a:lnTo>
                  <a:lnTo>
                    <a:pt x="291" y="378"/>
                  </a:lnTo>
                  <a:lnTo>
                    <a:pt x="291" y="378"/>
                  </a:lnTo>
                  <a:lnTo>
                    <a:pt x="271" y="384"/>
                  </a:lnTo>
                  <a:lnTo>
                    <a:pt x="251" y="389"/>
                  </a:lnTo>
                  <a:lnTo>
                    <a:pt x="230" y="391"/>
                  </a:lnTo>
                  <a:lnTo>
                    <a:pt x="206" y="391"/>
                  </a:lnTo>
                  <a:lnTo>
                    <a:pt x="206" y="391"/>
                  </a:lnTo>
                  <a:lnTo>
                    <a:pt x="184" y="391"/>
                  </a:lnTo>
                  <a:lnTo>
                    <a:pt x="162" y="389"/>
                  </a:lnTo>
                  <a:lnTo>
                    <a:pt x="142" y="384"/>
                  </a:lnTo>
                  <a:lnTo>
                    <a:pt x="123" y="378"/>
                  </a:lnTo>
                  <a:lnTo>
                    <a:pt x="123" y="378"/>
                  </a:lnTo>
                  <a:lnTo>
                    <a:pt x="105" y="371"/>
                  </a:lnTo>
                  <a:lnTo>
                    <a:pt x="86" y="364"/>
                  </a:lnTo>
                  <a:lnTo>
                    <a:pt x="72" y="352"/>
                  </a:lnTo>
                  <a:lnTo>
                    <a:pt x="57" y="341"/>
                  </a:lnTo>
                  <a:lnTo>
                    <a:pt x="57" y="341"/>
                  </a:lnTo>
                  <a:lnTo>
                    <a:pt x="44" y="327"/>
                  </a:lnTo>
                  <a:lnTo>
                    <a:pt x="33" y="312"/>
                  </a:lnTo>
                  <a:lnTo>
                    <a:pt x="22" y="297"/>
                  </a:lnTo>
                  <a:lnTo>
                    <a:pt x="14" y="279"/>
                  </a:lnTo>
                  <a:lnTo>
                    <a:pt x="14" y="279"/>
                  </a:lnTo>
                  <a:lnTo>
                    <a:pt x="7" y="260"/>
                  </a:lnTo>
                  <a:lnTo>
                    <a:pt x="3" y="240"/>
                  </a:lnTo>
                  <a:lnTo>
                    <a:pt x="0" y="218"/>
                  </a:lnTo>
                  <a:lnTo>
                    <a:pt x="0" y="195"/>
                  </a:lnTo>
                  <a:lnTo>
                    <a:pt x="0" y="195"/>
                  </a:lnTo>
                  <a:lnTo>
                    <a:pt x="0" y="173"/>
                  </a:lnTo>
                  <a:lnTo>
                    <a:pt x="3" y="151"/>
                  </a:lnTo>
                  <a:lnTo>
                    <a:pt x="7" y="133"/>
                  </a:lnTo>
                  <a:lnTo>
                    <a:pt x="14" y="112"/>
                  </a:lnTo>
                  <a:lnTo>
                    <a:pt x="14" y="112"/>
                  </a:lnTo>
                  <a:lnTo>
                    <a:pt x="22" y="96"/>
                  </a:lnTo>
                  <a:lnTo>
                    <a:pt x="33" y="79"/>
                  </a:lnTo>
                  <a:lnTo>
                    <a:pt x="44" y="64"/>
                  </a:lnTo>
                  <a:lnTo>
                    <a:pt x="57" y="51"/>
                  </a:lnTo>
                  <a:lnTo>
                    <a:pt x="57" y="51"/>
                  </a:lnTo>
                  <a:lnTo>
                    <a:pt x="72" y="38"/>
                  </a:lnTo>
                  <a:lnTo>
                    <a:pt x="86" y="29"/>
                  </a:lnTo>
                  <a:lnTo>
                    <a:pt x="105" y="20"/>
                  </a:lnTo>
                  <a:lnTo>
                    <a:pt x="123" y="12"/>
                  </a:lnTo>
                  <a:lnTo>
                    <a:pt x="123" y="12"/>
                  </a:lnTo>
                  <a:lnTo>
                    <a:pt x="142" y="7"/>
                  </a:lnTo>
                  <a:lnTo>
                    <a:pt x="162" y="1"/>
                  </a:lnTo>
                  <a:lnTo>
                    <a:pt x="184" y="0"/>
                  </a:lnTo>
                  <a:lnTo>
                    <a:pt x="206" y="0"/>
                  </a:lnTo>
                  <a:lnTo>
                    <a:pt x="206" y="0"/>
                  </a:lnTo>
                  <a:lnTo>
                    <a:pt x="230" y="0"/>
                  </a:lnTo>
                  <a:lnTo>
                    <a:pt x="251" y="1"/>
                  </a:lnTo>
                  <a:lnTo>
                    <a:pt x="271" y="7"/>
                  </a:lnTo>
                  <a:lnTo>
                    <a:pt x="291" y="12"/>
                  </a:lnTo>
                  <a:lnTo>
                    <a:pt x="291" y="12"/>
                  </a:lnTo>
                  <a:lnTo>
                    <a:pt x="310" y="20"/>
                  </a:lnTo>
                  <a:lnTo>
                    <a:pt x="327" y="27"/>
                  </a:lnTo>
                  <a:lnTo>
                    <a:pt x="343" y="38"/>
                  </a:lnTo>
                  <a:lnTo>
                    <a:pt x="358" y="49"/>
                  </a:lnTo>
                  <a:lnTo>
                    <a:pt x="358" y="49"/>
                  </a:lnTo>
                  <a:lnTo>
                    <a:pt x="371" y="64"/>
                  </a:lnTo>
                  <a:lnTo>
                    <a:pt x="382" y="79"/>
                  </a:lnTo>
                  <a:lnTo>
                    <a:pt x="391" y="94"/>
                  </a:lnTo>
                  <a:lnTo>
                    <a:pt x="400" y="112"/>
                  </a:lnTo>
                  <a:lnTo>
                    <a:pt x="400" y="112"/>
                  </a:lnTo>
                  <a:lnTo>
                    <a:pt x="408" y="131"/>
                  </a:lnTo>
                  <a:lnTo>
                    <a:pt x="412" y="151"/>
                  </a:lnTo>
                  <a:lnTo>
                    <a:pt x="415" y="173"/>
                  </a:lnTo>
                  <a:lnTo>
                    <a:pt x="415" y="195"/>
                  </a:lnTo>
                  <a:lnTo>
                    <a:pt x="415" y="195"/>
                  </a:lnTo>
                  <a:close/>
                  <a:moveTo>
                    <a:pt x="310" y="195"/>
                  </a:moveTo>
                  <a:lnTo>
                    <a:pt x="310" y="195"/>
                  </a:lnTo>
                  <a:lnTo>
                    <a:pt x="308" y="173"/>
                  </a:lnTo>
                  <a:lnTo>
                    <a:pt x="303" y="151"/>
                  </a:lnTo>
                  <a:lnTo>
                    <a:pt x="293" y="134"/>
                  </a:lnTo>
                  <a:lnTo>
                    <a:pt x="282" y="118"/>
                  </a:lnTo>
                  <a:lnTo>
                    <a:pt x="282" y="118"/>
                  </a:lnTo>
                  <a:lnTo>
                    <a:pt x="267" y="107"/>
                  </a:lnTo>
                  <a:lnTo>
                    <a:pt x="249" y="97"/>
                  </a:lnTo>
                  <a:lnTo>
                    <a:pt x="229" y="92"/>
                  </a:lnTo>
                  <a:lnTo>
                    <a:pt x="206" y="90"/>
                  </a:lnTo>
                  <a:lnTo>
                    <a:pt x="206" y="90"/>
                  </a:lnTo>
                  <a:lnTo>
                    <a:pt x="186" y="92"/>
                  </a:lnTo>
                  <a:lnTo>
                    <a:pt x="166" y="97"/>
                  </a:lnTo>
                  <a:lnTo>
                    <a:pt x="166" y="97"/>
                  </a:lnTo>
                  <a:lnTo>
                    <a:pt x="147" y="107"/>
                  </a:lnTo>
                  <a:lnTo>
                    <a:pt x="133" y="120"/>
                  </a:lnTo>
                  <a:lnTo>
                    <a:pt x="133" y="120"/>
                  </a:lnTo>
                  <a:lnTo>
                    <a:pt x="121" y="134"/>
                  </a:lnTo>
                  <a:lnTo>
                    <a:pt x="112" y="153"/>
                  </a:lnTo>
                  <a:lnTo>
                    <a:pt x="112" y="153"/>
                  </a:lnTo>
                  <a:lnTo>
                    <a:pt x="107" y="173"/>
                  </a:lnTo>
                  <a:lnTo>
                    <a:pt x="105" y="195"/>
                  </a:lnTo>
                  <a:lnTo>
                    <a:pt x="105" y="195"/>
                  </a:lnTo>
                  <a:lnTo>
                    <a:pt x="107" y="218"/>
                  </a:lnTo>
                  <a:lnTo>
                    <a:pt x="112" y="238"/>
                  </a:lnTo>
                  <a:lnTo>
                    <a:pt x="112" y="238"/>
                  </a:lnTo>
                  <a:lnTo>
                    <a:pt x="121" y="256"/>
                  </a:lnTo>
                  <a:lnTo>
                    <a:pt x="134" y="271"/>
                  </a:lnTo>
                  <a:lnTo>
                    <a:pt x="134" y="271"/>
                  </a:lnTo>
                  <a:lnTo>
                    <a:pt x="149" y="284"/>
                  </a:lnTo>
                  <a:lnTo>
                    <a:pt x="166" y="293"/>
                  </a:lnTo>
                  <a:lnTo>
                    <a:pt x="166" y="293"/>
                  </a:lnTo>
                  <a:lnTo>
                    <a:pt x="186" y="299"/>
                  </a:lnTo>
                  <a:lnTo>
                    <a:pt x="206" y="301"/>
                  </a:lnTo>
                  <a:lnTo>
                    <a:pt x="206" y="301"/>
                  </a:lnTo>
                  <a:lnTo>
                    <a:pt x="229" y="299"/>
                  </a:lnTo>
                  <a:lnTo>
                    <a:pt x="249" y="293"/>
                  </a:lnTo>
                  <a:lnTo>
                    <a:pt x="249" y="293"/>
                  </a:lnTo>
                  <a:lnTo>
                    <a:pt x="267" y="284"/>
                  </a:lnTo>
                  <a:lnTo>
                    <a:pt x="282" y="271"/>
                  </a:lnTo>
                  <a:lnTo>
                    <a:pt x="282" y="271"/>
                  </a:lnTo>
                  <a:lnTo>
                    <a:pt x="293" y="256"/>
                  </a:lnTo>
                  <a:lnTo>
                    <a:pt x="303" y="238"/>
                  </a:lnTo>
                  <a:lnTo>
                    <a:pt x="303" y="238"/>
                  </a:lnTo>
                  <a:lnTo>
                    <a:pt x="308" y="218"/>
                  </a:lnTo>
                  <a:lnTo>
                    <a:pt x="310" y="195"/>
                  </a:lnTo>
                  <a:lnTo>
                    <a:pt x="310" y="1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3" name="Freeform 15"/>
            <p:cNvSpPr>
              <a:spLocks/>
            </p:cNvSpPr>
            <p:nvPr userDrawn="1"/>
          </p:nvSpPr>
          <p:spPr bwMode="auto">
            <a:xfrm>
              <a:off x="4916488" y="3836988"/>
              <a:ext cx="290513" cy="314325"/>
            </a:xfrm>
            <a:custGeom>
              <a:avLst/>
              <a:gdLst>
                <a:gd name="T0" fmla="*/ 292 w 366"/>
                <a:gd name="T1" fmla="*/ 122 h 395"/>
                <a:gd name="T2" fmla="*/ 270 w 366"/>
                <a:gd name="T3" fmla="*/ 105 h 395"/>
                <a:gd name="T4" fmla="*/ 248 w 366"/>
                <a:gd name="T5" fmla="*/ 94 h 395"/>
                <a:gd name="T6" fmla="*/ 226 w 366"/>
                <a:gd name="T7" fmla="*/ 90 h 395"/>
                <a:gd name="T8" fmla="*/ 205 w 366"/>
                <a:gd name="T9" fmla="*/ 88 h 395"/>
                <a:gd name="T10" fmla="*/ 165 w 366"/>
                <a:gd name="T11" fmla="*/ 96 h 395"/>
                <a:gd name="T12" fmla="*/ 131 w 366"/>
                <a:gd name="T13" fmla="*/ 116 h 395"/>
                <a:gd name="T14" fmla="*/ 126 w 366"/>
                <a:gd name="T15" fmla="*/ 123 h 395"/>
                <a:gd name="T16" fmla="*/ 115 w 366"/>
                <a:gd name="T17" fmla="*/ 140 h 395"/>
                <a:gd name="T18" fmla="*/ 107 w 366"/>
                <a:gd name="T19" fmla="*/ 172 h 395"/>
                <a:gd name="T20" fmla="*/ 106 w 366"/>
                <a:gd name="T21" fmla="*/ 197 h 395"/>
                <a:gd name="T22" fmla="*/ 109 w 366"/>
                <a:gd name="T23" fmla="*/ 236 h 395"/>
                <a:gd name="T24" fmla="*/ 117 w 366"/>
                <a:gd name="T25" fmla="*/ 255 h 395"/>
                <a:gd name="T26" fmla="*/ 128 w 366"/>
                <a:gd name="T27" fmla="*/ 271 h 395"/>
                <a:gd name="T28" fmla="*/ 141 w 366"/>
                <a:gd name="T29" fmla="*/ 284 h 395"/>
                <a:gd name="T30" fmla="*/ 157 w 366"/>
                <a:gd name="T31" fmla="*/ 297 h 395"/>
                <a:gd name="T32" fmla="*/ 168 w 366"/>
                <a:gd name="T33" fmla="*/ 301 h 395"/>
                <a:gd name="T34" fmla="*/ 192 w 366"/>
                <a:gd name="T35" fmla="*/ 306 h 395"/>
                <a:gd name="T36" fmla="*/ 205 w 366"/>
                <a:gd name="T37" fmla="*/ 306 h 395"/>
                <a:gd name="T38" fmla="*/ 222 w 366"/>
                <a:gd name="T39" fmla="*/ 305 h 395"/>
                <a:gd name="T40" fmla="*/ 240 w 366"/>
                <a:gd name="T41" fmla="*/ 303 h 395"/>
                <a:gd name="T42" fmla="*/ 261 w 366"/>
                <a:gd name="T43" fmla="*/ 297 h 395"/>
                <a:gd name="T44" fmla="*/ 277 w 366"/>
                <a:gd name="T45" fmla="*/ 286 h 395"/>
                <a:gd name="T46" fmla="*/ 183 w 366"/>
                <a:gd name="T47" fmla="*/ 238 h 395"/>
                <a:gd name="T48" fmla="*/ 366 w 366"/>
                <a:gd name="T49" fmla="*/ 155 h 395"/>
                <a:gd name="T50" fmla="*/ 366 w 366"/>
                <a:gd name="T51" fmla="*/ 321 h 395"/>
                <a:gd name="T52" fmla="*/ 342 w 366"/>
                <a:gd name="T53" fmla="*/ 353 h 395"/>
                <a:gd name="T54" fmla="*/ 324 w 366"/>
                <a:gd name="T55" fmla="*/ 366 h 395"/>
                <a:gd name="T56" fmla="*/ 303 w 366"/>
                <a:gd name="T57" fmla="*/ 377 h 395"/>
                <a:gd name="T58" fmla="*/ 257 w 366"/>
                <a:gd name="T59" fmla="*/ 390 h 395"/>
                <a:gd name="T60" fmla="*/ 231 w 366"/>
                <a:gd name="T61" fmla="*/ 393 h 395"/>
                <a:gd name="T62" fmla="*/ 205 w 366"/>
                <a:gd name="T63" fmla="*/ 395 h 395"/>
                <a:gd name="T64" fmla="*/ 154 w 366"/>
                <a:gd name="T65" fmla="*/ 391 h 395"/>
                <a:gd name="T66" fmla="*/ 111 w 366"/>
                <a:gd name="T67" fmla="*/ 378 h 395"/>
                <a:gd name="T68" fmla="*/ 93 w 366"/>
                <a:gd name="T69" fmla="*/ 369 h 395"/>
                <a:gd name="T70" fmla="*/ 61 w 366"/>
                <a:gd name="T71" fmla="*/ 347 h 395"/>
                <a:gd name="T72" fmla="*/ 46 w 366"/>
                <a:gd name="T73" fmla="*/ 334 h 395"/>
                <a:gd name="T74" fmla="*/ 26 w 366"/>
                <a:gd name="T75" fmla="*/ 305 h 395"/>
                <a:gd name="T76" fmla="*/ 11 w 366"/>
                <a:gd name="T77" fmla="*/ 269 h 395"/>
                <a:gd name="T78" fmla="*/ 6 w 366"/>
                <a:gd name="T79" fmla="*/ 253 h 395"/>
                <a:gd name="T80" fmla="*/ 0 w 366"/>
                <a:gd name="T81" fmla="*/ 216 h 395"/>
                <a:gd name="T82" fmla="*/ 0 w 366"/>
                <a:gd name="T83" fmla="*/ 197 h 395"/>
                <a:gd name="T84" fmla="*/ 4 w 366"/>
                <a:gd name="T85" fmla="*/ 160 h 395"/>
                <a:gd name="T86" fmla="*/ 13 w 366"/>
                <a:gd name="T87" fmla="*/ 125 h 395"/>
                <a:gd name="T88" fmla="*/ 21 w 366"/>
                <a:gd name="T89" fmla="*/ 109 h 395"/>
                <a:gd name="T90" fmla="*/ 39 w 366"/>
                <a:gd name="T91" fmla="*/ 75 h 395"/>
                <a:gd name="T92" fmla="*/ 50 w 366"/>
                <a:gd name="T93" fmla="*/ 61 h 395"/>
                <a:gd name="T94" fmla="*/ 80 w 366"/>
                <a:gd name="T95" fmla="*/ 37 h 395"/>
                <a:gd name="T96" fmla="*/ 115 w 366"/>
                <a:gd name="T97" fmla="*/ 16 h 395"/>
                <a:gd name="T98" fmla="*/ 135 w 366"/>
                <a:gd name="T99" fmla="*/ 9 h 395"/>
                <a:gd name="T100" fmla="*/ 179 w 366"/>
                <a:gd name="T101" fmla="*/ 0 h 395"/>
                <a:gd name="T102" fmla="*/ 205 w 366"/>
                <a:gd name="T103" fmla="*/ 0 h 395"/>
                <a:gd name="T104" fmla="*/ 244 w 366"/>
                <a:gd name="T105" fmla="*/ 2 h 395"/>
                <a:gd name="T106" fmla="*/ 263 w 366"/>
                <a:gd name="T107" fmla="*/ 5 h 395"/>
                <a:gd name="T108" fmla="*/ 281 w 366"/>
                <a:gd name="T109" fmla="*/ 11 h 395"/>
                <a:gd name="T110" fmla="*/ 316 w 366"/>
                <a:gd name="T111" fmla="*/ 29 h 395"/>
                <a:gd name="T112" fmla="*/ 335 w 366"/>
                <a:gd name="T113" fmla="*/ 42 h 395"/>
                <a:gd name="T114" fmla="*/ 292 w 366"/>
                <a:gd name="T115" fmla="*/ 12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395">
                  <a:moveTo>
                    <a:pt x="292" y="122"/>
                  </a:moveTo>
                  <a:lnTo>
                    <a:pt x="292" y="122"/>
                  </a:lnTo>
                  <a:lnTo>
                    <a:pt x="281" y="112"/>
                  </a:lnTo>
                  <a:lnTo>
                    <a:pt x="270" y="105"/>
                  </a:lnTo>
                  <a:lnTo>
                    <a:pt x="259" y="99"/>
                  </a:lnTo>
                  <a:lnTo>
                    <a:pt x="248" y="94"/>
                  </a:lnTo>
                  <a:lnTo>
                    <a:pt x="248" y="94"/>
                  </a:lnTo>
                  <a:lnTo>
                    <a:pt x="226" y="90"/>
                  </a:lnTo>
                  <a:lnTo>
                    <a:pt x="205" y="88"/>
                  </a:lnTo>
                  <a:lnTo>
                    <a:pt x="205" y="88"/>
                  </a:lnTo>
                  <a:lnTo>
                    <a:pt x="183" y="90"/>
                  </a:lnTo>
                  <a:lnTo>
                    <a:pt x="165" y="96"/>
                  </a:lnTo>
                  <a:lnTo>
                    <a:pt x="148" y="103"/>
                  </a:lnTo>
                  <a:lnTo>
                    <a:pt x="131" y="116"/>
                  </a:lnTo>
                  <a:lnTo>
                    <a:pt x="131" y="116"/>
                  </a:lnTo>
                  <a:lnTo>
                    <a:pt x="126" y="123"/>
                  </a:lnTo>
                  <a:lnTo>
                    <a:pt x="120" y="131"/>
                  </a:lnTo>
                  <a:lnTo>
                    <a:pt x="115" y="140"/>
                  </a:lnTo>
                  <a:lnTo>
                    <a:pt x="111" y="149"/>
                  </a:lnTo>
                  <a:lnTo>
                    <a:pt x="107" y="172"/>
                  </a:lnTo>
                  <a:lnTo>
                    <a:pt x="106" y="197"/>
                  </a:lnTo>
                  <a:lnTo>
                    <a:pt x="106" y="197"/>
                  </a:lnTo>
                  <a:lnTo>
                    <a:pt x="106" y="216"/>
                  </a:lnTo>
                  <a:lnTo>
                    <a:pt x="109" y="236"/>
                  </a:lnTo>
                  <a:lnTo>
                    <a:pt x="109" y="236"/>
                  </a:lnTo>
                  <a:lnTo>
                    <a:pt x="117" y="255"/>
                  </a:lnTo>
                  <a:lnTo>
                    <a:pt x="128" y="271"/>
                  </a:lnTo>
                  <a:lnTo>
                    <a:pt x="128" y="271"/>
                  </a:lnTo>
                  <a:lnTo>
                    <a:pt x="133" y="279"/>
                  </a:lnTo>
                  <a:lnTo>
                    <a:pt x="141" y="284"/>
                  </a:lnTo>
                  <a:lnTo>
                    <a:pt x="148" y="292"/>
                  </a:lnTo>
                  <a:lnTo>
                    <a:pt x="157" y="297"/>
                  </a:lnTo>
                  <a:lnTo>
                    <a:pt x="157" y="297"/>
                  </a:lnTo>
                  <a:lnTo>
                    <a:pt x="168" y="301"/>
                  </a:lnTo>
                  <a:lnTo>
                    <a:pt x="179" y="305"/>
                  </a:lnTo>
                  <a:lnTo>
                    <a:pt x="192" y="306"/>
                  </a:lnTo>
                  <a:lnTo>
                    <a:pt x="205" y="306"/>
                  </a:lnTo>
                  <a:lnTo>
                    <a:pt x="205" y="306"/>
                  </a:lnTo>
                  <a:lnTo>
                    <a:pt x="222" y="305"/>
                  </a:lnTo>
                  <a:lnTo>
                    <a:pt x="222" y="305"/>
                  </a:lnTo>
                  <a:lnTo>
                    <a:pt x="240" y="303"/>
                  </a:lnTo>
                  <a:lnTo>
                    <a:pt x="240" y="303"/>
                  </a:lnTo>
                  <a:lnTo>
                    <a:pt x="261" y="297"/>
                  </a:lnTo>
                  <a:lnTo>
                    <a:pt x="261" y="297"/>
                  </a:lnTo>
                  <a:lnTo>
                    <a:pt x="270" y="292"/>
                  </a:lnTo>
                  <a:lnTo>
                    <a:pt x="277" y="286"/>
                  </a:lnTo>
                  <a:lnTo>
                    <a:pt x="277" y="238"/>
                  </a:lnTo>
                  <a:lnTo>
                    <a:pt x="183" y="238"/>
                  </a:lnTo>
                  <a:lnTo>
                    <a:pt x="183" y="155"/>
                  </a:lnTo>
                  <a:lnTo>
                    <a:pt x="366" y="155"/>
                  </a:lnTo>
                  <a:lnTo>
                    <a:pt x="366" y="321"/>
                  </a:lnTo>
                  <a:lnTo>
                    <a:pt x="366" y="321"/>
                  </a:lnTo>
                  <a:lnTo>
                    <a:pt x="355" y="338"/>
                  </a:lnTo>
                  <a:lnTo>
                    <a:pt x="342" y="353"/>
                  </a:lnTo>
                  <a:lnTo>
                    <a:pt x="342" y="353"/>
                  </a:lnTo>
                  <a:lnTo>
                    <a:pt x="324" y="366"/>
                  </a:lnTo>
                  <a:lnTo>
                    <a:pt x="303" y="377"/>
                  </a:lnTo>
                  <a:lnTo>
                    <a:pt x="303" y="377"/>
                  </a:lnTo>
                  <a:lnTo>
                    <a:pt x="281" y="384"/>
                  </a:lnTo>
                  <a:lnTo>
                    <a:pt x="257" y="390"/>
                  </a:lnTo>
                  <a:lnTo>
                    <a:pt x="257" y="390"/>
                  </a:lnTo>
                  <a:lnTo>
                    <a:pt x="231" y="393"/>
                  </a:lnTo>
                  <a:lnTo>
                    <a:pt x="205" y="395"/>
                  </a:lnTo>
                  <a:lnTo>
                    <a:pt x="205" y="395"/>
                  </a:lnTo>
                  <a:lnTo>
                    <a:pt x="178" y="393"/>
                  </a:lnTo>
                  <a:lnTo>
                    <a:pt x="154" y="391"/>
                  </a:lnTo>
                  <a:lnTo>
                    <a:pt x="131" y="386"/>
                  </a:lnTo>
                  <a:lnTo>
                    <a:pt x="111" y="378"/>
                  </a:lnTo>
                  <a:lnTo>
                    <a:pt x="111" y="378"/>
                  </a:lnTo>
                  <a:lnTo>
                    <a:pt x="93" y="369"/>
                  </a:lnTo>
                  <a:lnTo>
                    <a:pt x="76" y="358"/>
                  </a:lnTo>
                  <a:lnTo>
                    <a:pt x="61" y="347"/>
                  </a:lnTo>
                  <a:lnTo>
                    <a:pt x="46" y="334"/>
                  </a:lnTo>
                  <a:lnTo>
                    <a:pt x="46" y="334"/>
                  </a:lnTo>
                  <a:lnTo>
                    <a:pt x="35" y="319"/>
                  </a:lnTo>
                  <a:lnTo>
                    <a:pt x="26" y="305"/>
                  </a:lnTo>
                  <a:lnTo>
                    <a:pt x="19" y="288"/>
                  </a:lnTo>
                  <a:lnTo>
                    <a:pt x="11" y="269"/>
                  </a:lnTo>
                  <a:lnTo>
                    <a:pt x="11" y="269"/>
                  </a:lnTo>
                  <a:lnTo>
                    <a:pt x="6" y="253"/>
                  </a:lnTo>
                  <a:lnTo>
                    <a:pt x="4" y="234"/>
                  </a:lnTo>
                  <a:lnTo>
                    <a:pt x="0" y="216"/>
                  </a:lnTo>
                  <a:lnTo>
                    <a:pt x="0" y="197"/>
                  </a:lnTo>
                  <a:lnTo>
                    <a:pt x="0" y="197"/>
                  </a:lnTo>
                  <a:lnTo>
                    <a:pt x="2" y="179"/>
                  </a:lnTo>
                  <a:lnTo>
                    <a:pt x="4" y="160"/>
                  </a:lnTo>
                  <a:lnTo>
                    <a:pt x="8" y="144"/>
                  </a:lnTo>
                  <a:lnTo>
                    <a:pt x="13" y="125"/>
                  </a:lnTo>
                  <a:lnTo>
                    <a:pt x="13" y="125"/>
                  </a:lnTo>
                  <a:lnTo>
                    <a:pt x="21" y="109"/>
                  </a:lnTo>
                  <a:lnTo>
                    <a:pt x="28" y="92"/>
                  </a:lnTo>
                  <a:lnTo>
                    <a:pt x="39" y="75"/>
                  </a:lnTo>
                  <a:lnTo>
                    <a:pt x="50" y="61"/>
                  </a:lnTo>
                  <a:lnTo>
                    <a:pt x="50" y="61"/>
                  </a:lnTo>
                  <a:lnTo>
                    <a:pt x="63" y="48"/>
                  </a:lnTo>
                  <a:lnTo>
                    <a:pt x="80" y="37"/>
                  </a:lnTo>
                  <a:lnTo>
                    <a:pt x="96" y="26"/>
                  </a:lnTo>
                  <a:lnTo>
                    <a:pt x="115" y="16"/>
                  </a:lnTo>
                  <a:lnTo>
                    <a:pt x="115" y="16"/>
                  </a:lnTo>
                  <a:lnTo>
                    <a:pt x="135" y="9"/>
                  </a:lnTo>
                  <a:lnTo>
                    <a:pt x="155" y="3"/>
                  </a:lnTo>
                  <a:lnTo>
                    <a:pt x="179" y="0"/>
                  </a:lnTo>
                  <a:lnTo>
                    <a:pt x="205" y="0"/>
                  </a:lnTo>
                  <a:lnTo>
                    <a:pt x="205" y="0"/>
                  </a:lnTo>
                  <a:lnTo>
                    <a:pt x="226" y="0"/>
                  </a:lnTo>
                  <a:lnTo>
                    <a:pt x="244" y="2"/>
                  </a:lnTo>
                  <a:lnTo>
                    <a:pt x="244" y="2"/>
                  </a:lnTo>
                  <a:lnTo>
                    <a:pt x="263" y="5"/>
                  </a:lnTo>
                  <a:lnTo>
                    <a:pt x="281" y="11"/>
                  </a:lnTo>
                  <a:lnTo>
                    <a:pt x="281" y="11"/>
                  </a:lnTo>
                  <a:lnTo>
                    <a:pt x="298" y="18"/>
                  </a:lnTo>
                  <a:lnTo>
                    <a:pt x="316" y="29"/>
                  </a:lnTo>
                  <a:lnTo>
                    <a:pt x="316" y="29"/>
                  </a:lnTo>
                  <a:lnTo>
                    <a:pt x="335" y="42"/>
                  </a:lnTo>
                  <a:lnTo>
                    <a:pt x="353" y="59"/>
                  </a:lnTo>
                  <a:lnTo>
                    <a:pt x="292" y="1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4" name="Freeform 16"/>
            <p:cNvSpPr>
              <a:spLocks/>
            </p:cNvSpPr>
            <p:nvPr userDrawn="1"/>
          </p:nvSpPr>
          <p:spPr bwMode="auto">
            <a:xfrm>
              <a:off x="5313363"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5" name="Freeform 17"/>
            <p:cNvSpPr>
              <a:spLocks/>
            </p:cNvSpPr>
            <p:nvPr userDrawn="1"/>
          </p:nvSpPr>
          <p:spPr bwMode="auto">
            <a:xfrm>
              <a:off x="5634038" y="3843338"/>
              <a:ext cx="258763"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6" name="Freeform 18"/>
            <p:cNvSpPr>
              <a:spLocks/>
            </p:cNvSpPr>
            <p:nvPr userDrawn="1"/>
          </p:nvSpPr>
          <p:spPr bwMode="auto">
            <a:xfrm>
              <a:off x="5988050" y="3844925"/>
              <a:ext cx="276225" cy="298450"/>
            </a:xfrm>
            <a:custGeom>
              <a:avLst/>
              <a:gdLst>
                <a:gd name="T0" fmla="*/ 242 w 347"/>
                <a:gd name="T1" fmla="*/ 375 h 375"/>
                <a:gd name="T2" fmla="*/ 242 w 347"/>
                <a:gd name="T3" fmla="*/ 233 h 375"/>
                <a:gd name="T4" fmla="*/ 107 w 347"/>
                <a:gd name="T5" fmla="*/ 233 h 375"/>
                <a:gd name="T6" fmla="*/ 107 w 347"/>
                <a:gd name="T7" fmla="*/ 375 h 375"/>
                <a:gd name="T8" fmla="*/ 0 w 347"/>
                <a:gd name="T9" fmla="*/ 375 h 375"/>
                <a:gd name="T10" fmla="*/ 0 w 347"/>
                <a:gd name="T11" fmla="*/ 0 h 375"/>
                <a:gd name="T12" fmla="*/ 107 w 347"/>
                <a:gd name="T13" fmla="*/ 0 h 375"/>
                <a:gd name="T14" fmla="*/ 107 w 347"/>
                <a:gd name="T15" fmla="*/ 142 h 375"/>
                <a:gd name="T16" fmla="*/ 242 w 347"/>
                <a:gd name="T17" fmla="*/ 142 h 375"/>
                <a:gd name="T18" fmla="*/ 242 w 347"/>
                <a:gd name="T19" fmla="*/ 0 h 375"/>
                <a:gd name="T20" fmla="*/ 347 w 347"/>
                <a:gd name="T21" fmla="*/ 0 h 375"/>
                <a:gd name="T22" fmla="*/ 347 w 347"/>
                <a:gd name="T23" fmla="*/ 375 h 375"/>
                <a:gd name="T24" fmla="*/ 242 w 347"/>
                <a:gd name="T25"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7" h="375">
                  <a:moveTo>
                    <a:pt x="242" y="375"/>
                  </a:moveTo>
                  <a:lnTo>
                    <a:pt x="242" y="233"/>
                  </a:lnTo>
                  <a:lnTo>
                    <a:pt x="107" y="233"/>
                  </a:lnTo>
                  <a:lnTo>
                    <a:pt x="107" y="375"/>
                  </a:lnTo>
                  <a:lnTo>
                    <a:pt x="0" y="375"/>
                  </a:lnTo>
                  <a:lnTo>
                    <a:pt x="0" y="0"/>
                  </a:lnTo>
                  <a:lnTo>
                    <a:pt x="107" y="0"/>
                  </a:lnTo>
                  <a:lnTo>
                    <a:pt x="107" y="142"/>
                  </a:lnTo>
                  <a:lnTo>
                    <a:pt x="242" y="142"/>
                  </a:lnTo>
                  <a:lnTo>
                    <a:pt x="242" y="0"/>
                  </a:lnTo>
                  <a:lnTo>
                    <a:pt x="347" y="0"/>
                  </a:lnTo>
                  <a:lnTo>
                    <a:pt x="347" y="375"/>
                  </a:lnTo>
                  <a:lnTo>
                    <a:pt x="242" y="37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7" name="Freeform 19"/>
            <p:cNvSpPr>
              <a:spLocks/>
            </p:cNvSpPr>
            <p:nvPr userDrawn="1"/>
          </p:nvSpPr>
          <p:spPr bwMode="auto">
            <a:xfrm>
              <a:off x="6381750"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8" name="Freeform 20"/>
            <p:cNvSpPr>
              <a:spLocks noEditPoints="1"/>
            </p:cNvSpPr>
            <p:nvPr userDrawn="1"/>
          </p:nvSpPr>
          <p:spPr bwMode="auto">
            <a:xfrm>
              <a:off x="6727825" y="3843338"/>
              <a:ext cx="274638" cy="300038"/>
            </a:xfrm>
            <a:custGeom>
              <a:avLst/>
              <a:gdLst>
                <a:gd name="T0" fmla="*/ 231 w 347"/>
                <a:gd name="T1" fmla="*/ 377 h 377"/>
                <a:gd name="T2" fmla="*/ 107 w 347"/>
                <a:gd name="T3" fmla="*/ 255 h 377"/>
                <a:gd name="T4" fmla="*/ 0 w 347"/>
                <a:gd name="T5" fmla="*/ 377 h 377"/>
                <a:gd name="T6" fmla="*/ 183 w 347"/>
                <a:gd name="T7" fmla="*/ 0 h 377"/>
                <a:gd name="T8" fmla="*/ 202 w 347"/>
                <a:gd name="T9" fmla="*/ 2 h 377"/>
                <a:gd name="T10" fmla="*/ 233 w 347"/>
                <a:gd name="T11" fmla="*/ 7 h 377"/>
                <a:gd name="T12" fmla="*/ 248 w 347"/>
                <a:gd name="T13" fmla="*/ 11 h 377"/>
                <a:gd name="T14" fmla="*/ 272 w 347"/>
                <a:gd name="T15" fmla="*/ 24 h 377"/>
                <a:gd name="T16" fmla="*/ 292 w 347"/>
                <a:gd name="T17" fmla="*/ 41 h 377"/>
                <a:gd name="T18" fmla="*/ 301 w 347"/>
                <a:gd name="T19" fmla="*/ 50 h 377"/>
                <a:gd name="T20" fmla="*/ 314 w 347"/>
                <a:gd name="T21" fmla="*/ 70 h 377"/>
                <a:gd name="T22" fmla="*/ 320 w 347"/>
                <a:gd name="T23" fmla="*/ 81 h 377"/>
                <a:gd name="T24" fmla="*/ 327 w 347"/>
                <a:gd name="T25" fmla="*/ 105 h 377"/>
                <a:gd name="T26" fmla="*/ 329 w 347"/>
                <a:gd name="T27" fmla="*/ 129 h 377"/>
                <a:gd name="T28" fmla="*/ 329 w 347"/>
                <a:gd name="T29" fmla="*/ 148 h 377"/>
                <a:gd name="T30" fmla="*/ 325 w 347"/>
                <a:gd name="T31" fmla="*/ 163 h 377"/>
                <a:gd name="T32" fmla="*/ 314 w 347"/>
                <a:gd name="T33" fmla="*/ 194 h 377"/>
                <a:gd name="T34" fmla="*/ 303 w 347"/>
                <a:gd name="T35" fmla="*/ 207 h 377"/>
                <a:gd name="T36" fmla="*/ 290 w 347"/>
                <a:gd name="T37" fmla="*/ 220 h 377"/>
                <a:gd name="T38" fmla="*/ 250 w 347"/>
                <a:gd name="T39" fmla="*/ 244 h 377"/>
                <a:gd name="T40" fmla="*/ 347 w 347"/>
                <a:gd name="T41" fmla="*/ 377 h 377"/>
                <a:gd name="T42" fmla="*/ 107 w 347"/>
                <a:gd name="T43" fmla="*/ 175 h 377"/>
                <a:gd name="T44" fmla="*/ 185 w 347"/>
                <a:gd name="T45" fmla="*/ 175 h 377"/>
                <a:gd name="T46" fmla="*/ 203 w 347"/>
                <a:gd name="T47" fmla="*/ 172 h 377"/>
                <a:gd name="T48" fmla="*/ 216 w 347"/>
                <a:gd name="T49" fmla="*/ 163 h 377"/>
                <a:gd name="T50" fmla="*/ 220 w 347"/>
                <a:gd name="T51" fmla="*/ 155 h 377"/>
                <a:gd name="T52" fmla="*/ 224 w 347"/>
                <a:gd name="T53" fmla="*/ 140 h 377"/>
                <a:gd name="T54" fmla="*/ 226 w 347"/>
                <a:gd name="T55" fmla="*/ 133 h 377"/>
                <a:gd name="T56" fmla="*/ 222 w 347"/>
                <a:gd name="T57" fmla="*/ 114 h 377"/>
                <a:gd name="T58" fmla="*/ 214 w 347"/>
                <a:gd name="T59" fmla="*/ 100 h 377"/>
                <a:gd name="T60" fmla="*/ 209 w 347"/>
                <a:gd name="T61" fmla="*/ 94 h 377"/>
                <a:gd name="T62" fmla="*/ 194 w 347"/>
                <a:gd name="T63" fmla="*/ 87 h 377"/>
                <a:gd name="T64" fmla="*/ 107 w 347"/>
                <a:gd name="T65" fmla="*/ 8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7" h="377">
                  <a:moveTo>
                    <a:pt x="347" y="377"/>
                  </a:moveTo>
                  <a:lnTo>
                    <a:pt x="231" y="377"/>
                  </a:lnTo>
                  <a:lnTo>
                    <a:pt x="144" y="255"/>
                  </a:lnTo>
                  <a:lnTo>
                    <a:pt x="107" y="255"/>
                  </a:lnTo>
                  <a:lnTo>
                    <a:pt x="107" y="377"/>
                  </a:lnTo>
                  <a:lnTo>
                    <a:pt x="0" y="377"/>
                  </a:lnTo>
                  <a:lnTo>
                    <a:pt x="0" y="0"/>
                  </a:lnTo>
                  <a:lnTo>
                    <a:pt x="183" y="0"/>
                  </a:lnTo>
                  <a:lnTo>
                    <a:pt x="183" y="0"/>
                  </a:lnTo>
                  <a:lnTo>
                    <a:pt x="202" y="2"/>
                  </a:lnTo>
                  <a:lnTo>
                    <a:pt x="218" y="4"/>
                  </a:lnTo>
                  <a:lnTo>
                    <a:pt x="233" y="7"/>
                  </a:lnTo>
                  <a:lnTo>
                    <a:pt x="248" y="11"/>
                  </a:lnTo>
                  <a:lnTo>
                    <a:pt x="248" y="11"/>
                  </a:lnTo>
                  <a:lnTo>
                    <a:pt x="261" y="17"/>
                  </a:lnTo>
                  <a:lnTo>
                    <a:pt x="272" y="24"/>
                  </a:lnTo>
                  <a:lnTo>
                    <a:pt x="283" y="31"/>
                  </a:lnTo>
                  <a:lnTo>
                    <a:pt x="292" y="41"/>
                  </a:lnTo>
                  <a:lnTo>
                    <a:pt x="292" y="41"/>
                  </a:lnTo>
                  <a:lnTo>
                    <a:pt x="301" y="50"/>
                  </a:lnTo>
                  <a:lnTo>
                    <a:pt x="309" y="59"/>
                  </a:lnTo>
                  <a:lnTo>
                    <a:pt x="314" y="70"/>
                  </a:lnTo>
                  <a:lnTo>
                    <a:pt x="320" y="81"/>
                  </a:lnTo>
                  <a:lnTo>
                    <a:pt x="320" y="81"/>
                  </a:lnTo>
                  <a:lnTo>
                    <a:pt x="325" y="94"/>
                  </a:lnTo>
                  <a:lnTo>
                    <a:pt x="327" y="105"/>
                  </a:lnTo>
                  <a:lnTo>
                    <a:pt x="329" y="118"/>
                  </a:lnTo>
                  <a:lnTo>
                    <a:pt x="329" y="129"/>
                  </a:lnTo>
                  <a:lnTo>
                    <a:pt x="329" y="129"/>
                  </a:lnTo>
                  <a:lnTo>
                    <a:pt x="329" y="148"/>
                  </a:lnTo>
                  <a:lnTo>
                    <a:pt x="325" y="163"/>
                  </a:lnTo>
                  <a:lnTo>
                    <a:pt x="325" y="163"/>
                  </a:lnTo>
                  <a:lnTo>
                    <a:pt x="322" y="179"/>
                  </a:lnTo>
                  <a:lnTo>
                    <a:pt x="314" y="194"/>
                  </a:lnTo>
                  <a:lnTo>
                    <a:pt x="314" y="194"/>
                  </a:lnTo>
                  <a:lnTo>
                    <a:pt x="303" y="207"/>
                  </a:lnTo>
                  <a:lnTo>
                    <a:pt x="290" y="220"/>
                  </a:lnTo>
                  <a:lnTo>
                    <a:pt x="290" y="220"/>
                  </a:lnTo>
                  <a:lnTo>
                    <a:pt x="272" y="233"/>
                  </a:lnTo>
                  <a:lnTo>
                    <a:pt x="250" y="244"/>
                  </a:lnTo>
                  <a:lnTo>
                    <a:pt x="347" y="369"/>
                  </a:lnTo>
                  <a:lnTo>
                    <a:pt x="347" y="377"/>
                  </a:lnTo>
                  <a:close/>
                  <a:moveTo>
                    <a:pt x="107" y="85"/>
                  </a:moveTo>
                  <a:lnTo>
                    <a:pt x="107" y="175"/>
                  </a:lnTo>
                  <a:lnTo>
                    <a:pt x="185" y="175"/>
                  </a:lnTo>
                  <a:lnTo>
                    <a:pt x="185" y="175"/>
                  </a:lnTo>
                  <a:lnTo>
                    <a:pt x="194" y="175"/>
                  </a:lnTo>
                  <a:lnTo>
                    <a:pt x="203" y="172"/>
                  </a:lnTo>
                  <a:lnTo>
                    <a:pt x="211" y="168"/>
                  </a:lnTo>
                  <a:lnTo>
                    <a:pt x="216" y="163"/>
                  </a:lnTo>
                  <a:lnTo>
                    <a:pt x="216" y="163"/>
                  </a:lnTo>
                  <a:lnTo>
                    <a:pt x="220" y="155"/>
                  </a:lnTo>
                  <a:lnTo>
                    <a:pt x="224" y="148"/>
                  </a:lnTo>
                  <a:lnTo>
                    <a:pt x="224" y="140"/>
                  </a:lnTo>
                  <a:lnTo>
                    <a:pt x="226" y="133"/>
                  </a:lnTo>
                  <a:lnTo>
                    <a:pt x="226" y="133"/>
                  </a:lnTo>
                  <a:lnTo>
                    <a:pt x="224" y="124"/>
                  </a:lnTo>
                  <a:lnTo>
                    <a:pt x="222" y="114"/>
                  </a:lnTo>
                  <a:lnTo>
                    <a:pt x="220" y="107"/>
                  </a:lnTo>
                  <a:lnTo>
                    <a:pt x="214" y="100"/>
                  </a:lnTo>
                  <a:lnTo>
                    <a:pt x="214" y="100"/>
                  </a:lnTo>
                  <a:lnTo>
                    <a:pt x="209" y="94"/>
                  </a:lnTo>
                  <a:lnTo>
                    <a:pt x="202" y="89"/>
                  </a:lnTo>
                  <a:lnTo>
                    <a:pt x="194" y="87"/>
                  </a:lnTo>
                  <a:lnTo>
                    <a:pt x="183" y="85"/>
                  </a:lnTo>
                  <a:lnTo>
                    <a:pt x="107"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sp>
        <p:nvSpPr>
          <p:cNvPr id="30" name="Espace réservé pour une image  29"/>
          <p:cNvSpPr>
            <a:spLocks noGrp="1"/>
          </p:cNvSpPr>
          <p:nvPr>
            <p:ph type="pic" sz="quarter" idx="10" hasCustomPrompt="1"/>
          </p:nvPr>
        </p:nvSpPr>
        <p:spPr>
          <a:xfrm>
            <a:off x="3419475" y="3651254"/>
            <a:ext cx="1512888" cy="720725"/>
          </a:xfrm>
        </p:spPr>
        <p:txBody>
          <a:bodyPr/>
          <a:lstStyle>
            <a:lvl1pPr marL="0" indent="0" algn="ctr">
              <a:buNone/>
              <a:defRPr sz="1400" baseline="0">
                <a:solidFill>
                  <a:schemeClr val="bg1"/>
                </a:solidFill>
              </a:defRPr>
            </a:lvl1pPr>
          </a:lstStyle>
          <a:p>
            <a:r>
              <a:rPr lang="fr-FR" dirty="0"/>
              <a:t>Insérez le logo </a:t>
            </a:r>
            <a:br>
              <a:rPr lang="fr-FR" dirty="0"/>
            </a:br>
            <a:r>
              <a:rPr lang="fr-FR" dirty="0"/>
              <a:t>du client ici</a:t>
            </a:r>
          </a:p>
        </p:txBody>
      </p:sp>
    </p:spTree>
    <p:extLst>
      <p:ext uri="{BB962C8B-B14F-4D97-AF65-F5344CB8AC3E}">
        <p14:creationId xmlns:p14="http://schemas.microsoft.com/office/powerpoint/2010/main" val="32082340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uverture blanche 4">
    <p:spTree>
      <p:nvGrpSpPr>
        <p:cNvPr id="1" name=""/>
        <p:cNvGrpSpPr/>
        <p:nvPr/>
      </p:nvGrpSpPr>
      <p:grpSpPr>
        <a:xfrm>
          <a:off x="0" y="0"/>
          <a:ext cx="0" cy="0"/>
          <a:chOff x="0" y="0"/>
          <a:chExt cx="0" cy="0"/>
        </a:xfrm>
      </p:grpSpPr>
      <p:pic>
        <p:nvPicPr>
          <p:cNvPr id="29" name="Image 2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52906" y="4376"/>
            <a:ext cx="5991094" cy="5145024"/>
          </a:xfrm>
          <a:prstGeom prst="rect">
            <a:avLst/>
          </a:prstGeom>
        </p:spPr>
      </p:pic>
      <p:sp>
        <p:nvSpPr>
          <p:cNvPr id="9" name="Rectangle 8"/>
          <p:cNvSpPr/>
          <p:nvPr userDrawn="1"/>
        </p:nvSpPr>
        <p:spPr>
          <a:xfrm>
            <a:off x="-1" y="4"/>
            <a:ext cx="6342703" cy="5149399"/>
          </a:xfrm>
          <a:custGeom>
            <a:avLst/>
            <a:gdLst>
              <a:gd name="connsiteX0" fmla="*/ 0 w 6372200"/>
              <a:gd name="connsiteY0" fmla="*/ 0 h 5143500"/>
              <a:gd name="connsiteX1" fmla="*/ 6372200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148024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342703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42703"/>
              <a:gd name="connsiteY0" fmla="*/ 0 h 5143500"/>
              <a:gd name="connsiteX1" fmla="*/ 6342703 w 6342703"/>
              <a:gd name="connsiteY1" fmla="*/ 0 h 5143500"/>
              <a:gd name="connsiteX2" fmla="*/ 4171740 w 6342703"/>
              <a:gd name="connsiteY2" fmla="*/ 5137600 h 5143500"/>
              <a:gd name="connsiteX3" fmla="*/ 0 w 6342703"/>
              <a:gd name="connsiteY3" fmla="*/ 5143500 h 5143500"/>
              <a:gd name="connsiteX4" fmla="*/ 0 w 6342703"/>
              <a:gd name="connsiteY4" fmla="*/ 0 h 5143500"/>
              <a:gd name="connsiteX0" fmla="*/ 0 w 6342703"/>
              <a:gd name="connsiteY0" fmla="*/ 0 h 5143500"/>
              <a:gd name="connsiteX1" fmla="*/ 6342703 w 6342703"/>
              <a:gd name="connsiteY1" fmla="*/ 0 h 5143500"/>
              <a:gd name="connsiteX2" fmla="*/ 3923967 w 6342703"/>
              <a:gd name="connsiteY2" fmla="*/ 5143500 h 5143500"/>
              <a:gd name="connsiteX3" fmla="*/ 0 w 6342703"/>
              <a:gd name="connsiteY3" fmla="*/ 5143500 h 5143500"/>
              <a:gd name="connsiteX4" fmla="*/ 0 w 6342703"/>
              <a:gd name="connsiteY4" fmla="*/ 0 h 5143500"/>
              <a:gd name="connsiteX0" fmla="*/ 0 w 6342703"/>
              <a:gd name="connsiteY0" fmla="*/ 0 h 5149399"/>
              <a:gd name="connsiteX1" fmla="*/ 6342703 w 6342703"/>
              <a:gd name="connsiteY1" fmla="*/ 0 h 5149399"/>
              <a:gd name="connsiteX2" fmla="*/ 3982961 w 6342703"/>
              <a:gd name="connsiteY2" fmla="*/ 5149399 h 5149399"/>
              <a:gd name="connsiteX3" fmla="*/ 0 w 6342703"/>
              <a:gd name="connsiteY3" fmla="*/ 5143500 h 5149399"/>
              <a:gd name="connsiteX4" fmla="*/ 0 w 6342703"/>
              <a:gd name="connsiteY4" fmla="*/ 0 h 5149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03" h="5149399">
                <a:moveTo>
                  <a:pt x="0" y="0"/>
                </a:moveTo>
                <a:lnTo>
                  <a:pt x="6342703" y="0"/>
                </a:lnTo>
                <a:lnTo>
                  <a:pt x="3982961" y="5149399"/>
                </a:lnTo>
                <a:lnTo>
                  <a:pt x="0" y="51435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8" name="Parallélogramme 7"/>
          <p:cNvSpPr/>
          <p:nvPr userDrawn="1"/>
        </p:nvSpPr>
        <p:spPr>
          <a:xfrm>
            <a:off x="2843808" y="2997900"/>
            <a:ext cx="2520280" cy="2151500"/>
          </a:xfrm>
          <a:custGeom>
            <a:avLst/>
            <a:gdLst>
              <a:gd name="connsiteX0" fmla="*/ 0 w 2520280"/>
              <a:gd name="connsiteY0" fmla="*/ 2139702 h 2139702"/>
              <a:gd name="connsiteX1" fmla="*/ 534926 w 2520280"/>
              <a:gd name="connsiteY1" fmla="*/ 0 h 2139702"/>
              <a:gd name="connsiteX2" fmla="*/ 2520280 w 2520280"/>
              <a:gd name="connsiteY2" fmla="*/ 0 h 2139702"/>
              <a:gd name="connsiteX3" fmla="*/ 1985355 w 2520280"/>
              <a:gd name="connsiteY3" fmla="*/ 2139702 h 2139702"/>
              <a:gd name="connsiteX4" fmla="*/ 0 w 2520280"/>
              <a:gd name="connsiteY4" fmla="*/ 2139702 h 2139702"/>
              <a:gd name="connsiteX0" fmla="*/ 0 w 2520280"/>
              <a:gd name="connsiteY0" fmla="*/ 2139702 h 2139702"/>
              <a:gd name="connsiteX1" fmla="*/ 534926 w 2520280"/>
              <a:gd name="connsiteY1" fmla="*/ 0 h 2139702"/>
              <a:gd name="connsiteX2" fmla="*/ 2520280 w 2520280"/>
              <a:gd name="connsiteY2" fmla="*/ 0 h 2139702"/>
              <a:gd name="connsiteX3" fmla="*/ 1413118 w 2520280"/>
              <a:gd name="connsiteY3" fmla="*/ 2133803 h 2139702"/>
              <a:gd name="connsiteX4" fmla="*/ 0 w 2520280"/>
              <a:gd name="connsiteY4" fmla="*/ 2139702 h 2139702"/>
              <a:gd name="connsiteX0" fmla="*/ 0 w 2520280"/>
              <a:gd name="connsiteY0" fmla="*/ 2139702 h 2145602"/>
              <a:gd name="connsiteX1" fmla="*/ 534926 w 2520280"/>
              <a:gd name="connsiteY1" fmla="*/ 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39702 h 2145602"/>
              <a:gd name="connsiteX1" fmla="*/ 1113062 w 2520280"/>
              <a:gd name="connsiteY1" fmla="*/ 153383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51500 h 2157400"/>
              <a:gd name="connsiteX1" fmla="*/ 989176 w 2520280"/>
              <a:gd name="connsiteY1" fmla="*/ 0 h 2157400"/>
              <a:gd name="connsiteX2" fmla="*/ 2520280 w 2520280"/>
              <a:gd name="connsiteY2" fmla="*/ 11798 h 2157400"/>
              <a:gd name="connsiteX3" fmla="*/ 1525206 w 2520280"/>
              <a:gd name="connsiteY3" fmla="*/ 2157400 h 2157400"/>
              <a:gd name="connsiteX4" fmla="*/ 0 w 2520280"/>
              <a:gd name="connsiteY4" fmla="*/ 2151500 h 2157400"/>
              <a:gd name="connsiteX0" fmla="*/ 0 w 2520280"/>
              <a:gd name="connsiteY0" fmla="*/ 2139702 h 2145602"/>
              <a:gd name="connsiteX1" fmla="*/ 989176 w 2520280"/>
              <a:gd name="connsiteY1" fmla="*/ 1180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45600 h 2151500"/>
              <a:gd name="connsiteX1" fmla="*/ 1000975 w 2520280"/>
              <a:gd name="connsiteY1" fmla="*/ 0 h 2151500"/>
              <a:gd name="connsiteX2" fmla="*/ 2520280 w 2520280"/>
              <a:gd name="connsiteY2" fmla="*/ 5898 h 2151500"/>
              <a:gd name="connsiteX3" fmla="*/ 1525206 w 2520280"/>
              <a:gd name="connsiteY3" fmla="*/ 2151500 h 2151500"/>
              <a:gd name="connsiteX4" fmla="*/ 0 w 2520280"/>
              <a:gd name="connsiteY4" fmla="*/ 2145600 h 215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280" h="2151500">
                <a:moveTo>
                  <a:pt x="0" y="2145600"/>
                </a:moveTo>
                <a:lnTo>
                  <a:pt x="1000975" y="0"/>
                </a:lnTo>
                <a:lnTo>
                  <a:pt x="2520280" y="5898"/>
                </a:lnTo>
                <a:lnTo>
                  <a:pt x="1525206" y="2151500"/>
                </a:lnTo>
                <a:lnTo>
                  <a:pt x="0" y="21456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2" name="Titre 1"/>
          <p:cNvSpPr>
            <a:spLocks noGrp="1"/>
          </p:cNvSpPr>
          <p:nvPr>
            <p:ph type="ctrTitle"/>
          </p:nvPr>
        </p:nvSpPr>
        <p:spPr>
          <a:xfrm>
            <a:off x="288000" y="648000"/>
            <a:ext cx="5508136" cy="1851742"/>
          </a:xfrm>
        </p:spPr>
        <p:txBody>
          <a:bodyPr/>
          <a:lstStyle>
            <a:lvl1pPr>
              <a:lnSpc>
                <a:spcPts val="3400"/>
              </a:lnSpc>
              <a:defRPr sz="3300">
                <a:solidFill>
                  <a:schemeClr val="accent1"/>
                </a:solidFill>
              </a:defRPr>
            </a:lvl1pPr>
          </a:lstStyle>
          <a:p>
            <a:r>
              <a:rPr lang="fr-FR" dirty="0"/>
              <a:t>Modifiez le style du titre</a:t>
            </a:r>
          </a:p>
        </p:txBody>
      </p:sp>
      <p:grpSp>
        <p:nvGrpSpPr>
          <p:cNvPr id="12" name="Groupe 11"/>
          <p:cNvGrpSpPr>
            <a:grpSpLocks noChangeAspect="1"/>
          </p:cNvGrpSpPr>
          <p:nvPr userDrawn="1"/>
        </p:nvGrpSpPr>
        <p:grpSpPr>
          <a:xfrm>
            <a:off x="283956" y="4443960"/>
            <a:ext cx="759652" cy="412750"/>
            <a:chOff x="1670050" y="996950"/>
            <a:chExt cx="5805488" cy="3154363"/>
          </a:xfrm>
          <a:solidFill>
            <a:schemeClr val="tx1"/>
          </a:solidFill>
        </p:grpSpPr>
        <p:sp>
          <p:nvSpPr>
            <p:cNvPr id="13" name="Freeform 5"/>
            <p:cNvSpPr>
              <a:spLocks/>
            </p:cNvSpPr>
            <p:nvPr userDrawn="1"/>
          </p:nvSpPr>
          <p:spPr bwMode="auto">
            <a:xfrm>
              <a:off x="5688013" y="996950"/>
              <a:ext cx="1787525" cy="2500313"/>
            </a:xfrm>
            <a:custGeom>
              <a:avLst/>
              <a:gdLst>
                <a:gd name="T0" fmla="*/ 0 w 2250"/>
                <a:gd name="T1" fmla="*/ 0 h 3151"/>
                <a:gd name="T2" fmla="*/ 261 w 2250"/>
                <a:gd name="T3" fmla="*/ 631 h 3151"/>
                <a:gd name="T4" fmla="*/ 625 w 2250"/>
                <a:gd name="T5" fmla="*/ 631 h 3151"/>
                <a:gd name="T6" fmla="*/ 625 w 2250"/>
                <a:gd name="T7" fmla="*/ 1505 h 3151"/>
                <a:gd name="T8" fmla="*/ 1306 w 2250"/>
                <a:gd name="T9" fmla="*/ 3151 h 3151"/>
                <a:gd name="T10" fmla="*/ 1306 w 2250"/>
                <a:gd name="T11" fmla="*/ 3151 h 3151"/>
                <a:gd name="T12" fmla="*/ 1306 w 2250"/>
                <a:gd name="T13" fmla="*/ 631 h 3151"/>
                <a:gd name="T14" fmla="*/ 2250 w 2250"/>
                <a:gd name="T15" fmla="*/ 631 h 3151"/>
                <a:gd name="T16" fmla="*/ 2250 w 2250"/>
                <a:gd name="T17" fmla="*/ 0 h 3151"/>
                <a:gd name="T18" fmla="*/ 0 w 2250"/>
                <a:gd name="T19" fmla="*/ 0 h 3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0" h="3151">
                  <a:moveTo>
                    <a:pt x="0" y="0"/>
                  </a:moveTo>
                  <a:lnTo>
                    <a:pt x="261" y="631"/>
                  </a:lnTo>
                  <a:lnTo>
                    <a:pt x="625" y="631"/>
                  </a:lnTo>
                  <a:lnTo>
                    <a:pt x="625" y="1505"/>
                  </a:lnTo>
                  <a:lnTo>
                    <a:pt x="1306" y="3151"/>
                  </a:lnTo>
                  <a:lnTo>
                    <a:pt x="1306" y="3151"/>
                  </a:lnTo>
                  <a:lnTo>
                    <a:pt x="1306" y="631"/>
                  </a:lnTo>
                  <a:lnTo>
                    <a:pt x="2250" y="631"/>
                  </a:lnTo>
                  <a:lnTo>
                    <a:pt x="225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4" name="Freeform 6"/>
            <p:cNvSpPr>
              <a:spLocks/>
            </p:cNvSpPr>
            <p:nvPr userDrawn="1"/>
          </p:nvSpPr>
          <p:spPr bwMode="auto">
            <a:xfrm>
              <a:off x="1670050" y="998538"/>
              <a:ext cx="2513013" cy="2498725"/>
            </a:xfrm>
            <a:custGeom>
              <a:avLst/>
              <a:gdLst>
                <a:gd name="T0" fmla="*/ 0 w 3165"/>
                <a:gd name="T1" fmla="*/ 0 h 3149"/>
                <a:gd name="T2" fmla="*/ 734 w 3165"/>
                <a:gd name="T3" fmla="*/ 0 h 3149"/>
                <a:gd name="T4" fmla="*/ 1381 w 3165"/>
                <a:gd name="T5" fmla="*/ 2116 h 3149"/>
                <a:gd name="T6" fmla="*/ 2079 w 3165"/>
                <a:gd name="T7" fmla="*/ 0 h 3149"/>
                <a:gd name="T8" fmla="*/ 2667 w 3165"/>
                <a:gd name="T9" fmla="*/ 0 h 3149"/>
                <a:gd name="T10" fmla="*/ 3165 w 3165"/>
                <a:gd name="T11" fmla="*/ 1484 h 3149"/>
                <a:gd name="T12" fmla="*/ 2800 w 3165"/>
                <a:gd name="T13" fmla="*/ 2367 h 3149"/>
                <a:gd name="T14" fmla="*/ 2364 w 3165"/>
                <a:gd name="T15" fmla="*/ 1107 h 3149"/>
                <a:gd name="T16" fmla="*/ 1660 w 3165"/>
                <a:gd name="T17" fmla="*/ 3149 h 3149"/>
                <a:gd name="T18" fmla="*/ 1068 w 3165"/>
                <a:gd name="T19" fmla="*/ 3149 h 3149"/>
                <a:gd name="T20" fmla="*/ 0 w 3165"/>
                <a:gd name="T21" fmla="*/ 0 h 3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5" h="3149">
                  <a:moveTo>
                    <a:pt x="0" y="0"/>
                  </a:moveTo>
                  <a:lnTo>
                    <a:pt x="734" y="0"/>
                  </a:lnTo>
                  <a:lnTo>
                    <a:pt x="1381" y="2116"/>
                  </a:lnTo>
                  <a:lnTo>
                    <a:pt x="2079" y="0"/>
                  </a:lnTo>
                  <a:lnTo>
                    <a:pt x="2667" y="0"/>
                  </a:lnTo>
                  <a:lnTo>
                    <a:pt x="3165" y="1484"/>
                  </a:lnTo>
                  <a:lnTo>
                    <a:pt x="2800" y="2367"/>
                  </a:lnTo>
                  <a:lnTo>
                    <a:pt x="2364" y="1107"/>
                  </a:lnTo>
                  <a:lnTo>
                    <a:pt x="1660" y="3149"/>
                  </a:lnTo>
                  <a:lnTo>
                    <a:pt x="1068" y="3149"/>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7"/>
            <p:cNvSpPr>
              <a:spLocks/>
            </p:cNvSpPr>
            <p:nvPr userDrawn="1"/>
          </p:nvSpPr>
          <p:spPr bwMode="auto">
            <a:xfrm>
              <a:off x="4140200" y="1000125"/>
              <a:ext cx="1847850" cy="2497138"/>
            </a:xfrm>
            <a:custGeom>
              <a:avLst/>
              <a:gdLst>
                <a:gd name="T0" fmla="*/ 1312 w 2328"/>
                <a:gd name="T1" fmla="*/ 0 h 3147"/>
                <a:gd name="T2" fmla="*/ 1637 w 2328"/>
                <a:gd name="T3" fmla="*/ 782 h 3147"/>
                <a:gd name="T4" fmla="*/ 1199 w 2328"/>
                <a:gd name="T5" fmla="*/ 1844 h 3147"/>
                <a:gd name="T6" fmla="*/ 2078 w 2328"/>
                <a:gd name="T7" fmla="*/ 1848 h 3147"/>
                <a:gd name="T8" fmla="*/ 2328 w 2328"/>
                <a:gd name="T9" fmla="*/ 2450 h 3147"/>
                <a:gd name="T10" fmla="*/ 955 w 2328"/>
                <a:gd name="T11" fmla="*/ 2448 h 3147"/>
                <a:gd name="T12" fmla="*/ 671 w 2328"/>
                <a:gd name="T13" fmla="*/ 3147 h 3147"/>
                <a:gd name="T14" fmla="*/ 0 w 2328"/>
                <a:gd name="T15" fmla="*/ 3145 h 3147"/>
                <a:gd name="T16" fmla="*/ 1312 w 2328"/>
                <a:gd name="T17" fmla="*/ 0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8" h="3147">
                  <a:moveTo>
                    <a:pt x="1312" y="0"/>
                  </a:moveTo>
                  <a:lnTo>
                    <a:pt x="1637" y="782"/>
                  </a:lnTo>
                  <a:lnTo>
                    <a:pt x="1199" y="1844"/>
                  </a:lnTo>
                  <a:lnTo>
                    <a:pt x="2078" y="1848"/>
                  </a:lnTo>
                  <a:lnTo>
                    <a:pt x="2328" y="2450"/>
                  </a:lnTo>
                  <a:lnTo>
                    <a:pt x="955" y="2448"/>
                  </a:lnTo>
                  <a:lnTo>
                    <a:pt x="671" y="3147"/>
                  </a:lnTo>
                  <a:lnTo>
                    <a:pt x="0" y="3145"/>
                  </a:lnTo>
                  <a:lnTo>
                    <a:pt x="13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8"/>
            <p:cNvSpPr>
              <a:spLocks/>
            </p:cNvSpPr>
            <p:nvPr userDrawn="1"/>
          </p:nvSpPr>
          <p:spPr bwMode="auto">
            <a:xfrm>
              <a:off x="2132013" y="3843338"/>
              <a:ext cx="433388" cy="300038"/>
            </a:xfrm>
            <a:custGeom>
              <a:avLst/>
              <a:gdLst>
                <a:gd name="T0" fmla="*/ 414 w 545"/>
                <a:gd name="T1" fmla="*/ 377 h 377"/>
                <a:gd name="T2" fmla="*/ 375 w 545"/>
                <a:gd name="T3" fmla="*/ 377 h 377"/>
                <a:gd name="T4" fmla="*/ 318 w 545"/>
                <a:gd name="T5" fmla="*/ 216 h 377"/>
                <a:gd name="T6" fmla="*/ 274 w 545"/>
                <a:gd name="T7" fmla="*/ 74 h 377"/>
                <a:gd name="T8" fmla="*/ 228 w 545"/>
                <a:gd name="T9" fmla="*/ 216 h 377"/>
                <a:gd name="T10" fmla="*/ 172 w 545"/>
                <a:gd name="T11" fmla="*/ 377 h 377"/>
                <a:gd name="T12" fmla="*/ 133 w 545"/>
                <a:gd name="T13" fmla="*/ 377 h 377"/>
                <a:gd name="T14" fmla="*/ 0 w 545"/>
                <a:gd name="T15" fmla="*/ 0 h 377"/>
                <a:gd name="T16" fmla="*/ 43 w 545"/>
                <a:gd name="T17" fmla="*/ 0 h 377"/>
                <a:gd name="T18" fmla="*/ 152 w 545"/>
                <a:gd name="T19" fmla="*/ 325 h 377"/>
                <a:gd name="T20" fmla="*/ 261 w 545"/>
                <a:gd name="T21" fmla="*/ 0 h 377"/>
                <a:gd name="T22" fmla="*/ 285 w 545"/>
                <a:gd name="T23" fmla="*/ 0 h 377"/>
                <a:gd name="T24" fmla="*/ 394 w 545"/>
                <a:gd name="T25" fmla="*/ 325 h 377"/>
                <a:gd name="T26" fmla="*/ 505 w 545"/>
                <a:gd name="T27" fmla="*/ 0 h 377"/>
                <a:gd name="T28" fmla="*/ 545 w 545"/>
                <a:gd name="T29" fmla="*/ 0 h 377"/>
                <a:gd name="T30" fmla="*/ 414 w 545"/>
                <a:gd name="T31"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5" h="377">
                  <a:moveTo>
                    <a:pt x="414" y="377"/>
                  </a:moveTo>
                  <a:lnTo>
                    <a:pt x="375" y="377"/>
                  </a:lnTo>
                  <a:lnTo>
                    <a:pt x="318" y="216"/>
                  </a:lnTo>
                  <a:lnTo>
                    <a:pt x="274" y="74"/>
                  </a:lnTo>
                  <a:lnTo>
                    <a:pt x="228" y="216"/>
                  </a:lnTo>
                  <a:lnTo>
                    <a:pt x="172" y="377"/>
                  </a:lnTo>
                  <a:lnTo>
                    <a:pt x="133" y="377"/>
                  </a:lnTo>
                  <a:lnTo>
                    <a:pt x="0" y="0"/>
                  </a:lnTo>
                  <a:lnTo>
                    <a:pt x="43" y="0"/>
                  </a:lnTo>
                  <a:lnTo>
                    <a:pt x="152" y="325"/>
                  </a:lnTo>
                  <a:lnTo>
                    <a:pt x="261" y="0"/>
                  </a:lnTo>
                  <a:lnTo>
                    <a:pt x="285" y="0"/>
                  </a:lnTo>
                  <a:lnTo>
                    <a:pt x="394" y="325"/>
                  </a:lnTo>
                  <a:lnTo>
                    <a:pt x="505" y="0"/>
                  </a:lnTo>
                  <a:lnTo>
                    <a:pt x="545" y="0"/>
                  </a:lnTo>
                  <a:lnTo>
                    <a:pt x="414"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Freeform 9"/>
            <p:cNvSpPr>
              <a:spLocks/>
            </p:cNvSpPr>
            <p:nvPr userDrawn="1"/>
          </p:nvSpPr>
          <p:spPr bwMode="auto">
            <a:xfrm>
              <a:off x="2684463" y="3843338"/>
              <a:ext cx="212725" cy="300038"/>
            </a:xfrm>
            <a:custGeom>
              <a:avLst/>
              <a:gdLst>
                <a:gd name="T0" fmla="*/ 270 w 270"/>
                <a:gd name="T1" fmla="*/ 377 h 377"/>
                <a:gd name="T2" fmla="*/ 0 w 270"/>
                <a:gd name="T3" fmla="*/ 377 h 377"/>
                <a:gd name="T4" fmla="*/ 0 w 270"/>
                <a:gd name="T5" fmla="*/ 0 h 377"/>
                <a:gd name="T6" fmla="*/ 264 w 270"/>
                <a:gd name="T7" fmla="*/ 0 h 377"/>
                <a:gd name="T8" fmla="*/ 264 w 270"/>
                <a:gd name="T9" fmla="*/ 35 h 377"/>
                <a:gd name="T10" fmla="*/ 37 w 270"/>
                <a:gd name="T11" fmla="*/ 35 h 377"/>
                <a:gd name="T12" fmla="*/ 37 w 270"/>
                <a:gd name="T13" fmla="*/ 170 h 377"/>
                <a:gd name="T14" fmla="*/ 255 w 270"/>
                <a:gd name="T15" fmla="*/ 170 h 377"/>
                <a:gd name="T16" fmla="*/ 255 w 270"/>
                <a:gd name="T17" fmla="*/ 205 h 377"/>
                <a:gd name="T18" fmla="*/ 37 w 270"/>
                <a:gd name="T19" fmla="*/ 205 h 377"/>
                <a:gd name="T20" fmla="*/ 37 w 270"/>
                <a:gd name="T21" fmla="*/ 342 h 377"/>
                <a:gd name="T22" fmla="*/ 270 w 270"/>
                <a:gd name="T23" fmla="*/ 342 h 377"/>
                <a:gd name="T24" fmla="*/ 270 w 270"/>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377">
                  <a:moveTo>
                    <a:pt x="270" y="377"/>
                  </a:moveTo>
                  <a:lnTo>
                    <a:pt x="0" y="377"/>
                  </a:lnTo>
                  <a:lnTo>
                    <a:pt x="0" y="0"/>
                  </a:lnTo>
                  <a:lnTo>
                    <a:pt x="264" y="0"/>
                  </a:lnTo>
                  <a:lnTo>
                    <a:pt x="264" y="35"/>
                  </a:lnTo>
                  <a:lnTo>
                    <a:pt x="37" y="35"/>
                  </a:lnTo>
                  <a:lnTo>
                    <a:pt x="37" y="170"/>
                  </a:lnTo>
                  <a:lnTo>
                    <a:pt x="255" y="170"/>
                  </a:lnTo>
                  <a:lnTo>
                    <a:pt x="255" y="205"/>
                  </a:lnTo>
                  <a:lnTo>
                    <a:pt x="37" y="205"/>
                  </a:lnTo>
                  <a:lnTo>
                    <a:pt x="37" y="342"/>
                  </a:lnTo>
                  <a:lnTo>
                    <a:pt x="270" y="342"/>
                  </a:lnTo>
                  <a:lnTo>
                    <a:pt x="270"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8" name="Freeform 10"/>
            <p:cNvSpPr>
              <a:spLocks noEditPoints="1"/>
            </p:cNvSpPr>
            <p:nvPr userDrawn="1"/>
          </p:nvSpPr>
          <p:spPr bwMode="auto">
            <a:xfrm>
              <a:off x="3014663" y="3843338"/>
              <a:ext cx="319088" cy="300038"/>
            </a:xfrm>
            <a:custGeom>
              <a:avLst/>
              <a:gdLst>
                <a:gd name="T0" fmla="*/ 301 w 401"/>
                <a:gd name="T1" fmla="*/ 297 h 377"/>
                <a:gd name="T2" fmla="*/ 98 w 401"/>
                <a:gd name="T3" fmla="*/ 297 h 377"/>
                <a:gd name="T4" fmla="*/ 63 w 401"/>
                <a:gd name="T5" fmla="*/ 377 h 377"/>
                <a:gd name="T6" fmla="*/ 0 w 401"/>
                <a:gd name="T7" fmla="*/ 377 h 377"/>
                <a:gd name="T8" fmla="*/ 168 w 401"/>
                <a:gd name="T9" fmla="*/ 0 h 377"/>
                <a:gd name="T10" fmla="*/ 233 w 401"/>
                <a:gd name="T11" fmla="*/ 0 h 377"/>
                <a:gd name="T12" fmla="*/ 401 w 401"/>
                <a:gd name="T13" fmla="*/ 377 h 377"/>
                <a:gd name="T14" fmla="*/ 338 w 401"/>
                <a:gd name="T15" fmla="*/ 377 h 377"/>
                <a:gd name="T16" fmla="*/ 301 w 401"/>
                <a:gd name="T17" fmla="*/ 297 h 377"/>
                <a:gd name="T18" fmla="*/ 201 w 401"/>
                <a:gd name="T19" fmla="*/ 65 h 377"/>
                <a:gd name="T20" fmla="*/ 122 w 401"/>
                <a:gd name="T21" fmla="*/ 242 h 377"/>
                <a:gd name="T22" fmla="*/ 279 w 401"/>
                <a:gd name="T23" fmla="*/ 242 h 377"/>
                <a:gd name="T24" fmla="*/ 201 w 401"/>
                <a:gd name="T25" fmla="*/ 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377">
                  <a:moveTo>
                    <a:pt x="301" y="297"/>
                  </a:moveTo>
                  <a:lnTo>
                    <a:pt x="98" y="297"/>
                  </a:lnTo>
                  <a:lnTo>
                    <a:pt x="63" y="377"/>
                  </a:lnTo>
                  <a:lnTo>
                    <a:pt x="0" y="377"/>
                  </a:lnTo>
                  <a:lnTo>
                    <a:pt x="168" y="0"/>
                  </a:lnTo>
                  <a:lnTo>
                    <a:pt x="233" y="0"/>
                  </a:lnTo>
                  <a:lnTo>
                    <a:pt x="401" y="377"/>
                  </a:lnTo>
                  <a:lnTo>
                    <a:pt x="338" y="377"/>
                  </a:lnTo>
                  <a:lnTo>
                    <a:pt x="301" y="297"/>
                  </a:lnTo>
                  <a:close/>
                  <a:moveTo>
                    <a:pt x="201" y="65"/>
                  </a:moveTo>
                  <a:lnTo>
                    <a:pt x="122" y="242"/>
                  </a:lnTo>
                  <a:lnTo>
                    <a:pt x="279" y="242"/>
                  </a:lnTo>
                  <a:lnTo>
                    <a:pt x="201" y="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9" name="Freeform 11"/>
            <p:cNvSpPr>
              <a:spLocks noEditPoints="1"/>
            </p:cNvSpPr>
            <p:nvPr userDrawn="1"/>
          </p:nvSpPr>
          <p:spPr bwMode="auto">
            <a:xfrm>
              <a:off x="3438525" y="3843338"/>
              <a:ext cx="257175" cy="300038"/>
            </a:xfrm>
            <a:custGeom>
              <a:avLst/>
              <a:gdLst>
                <a:gd name="T0" fmla="*/ 253 w 323"/>
                <a:gd name="T1" fmla="*/ 377 h 377"/>
                <a:gd name="T2" fmla="*/ 59 w 323"/>
                <a:gd name="T3" fmla="*/ 246 h 377"/>
                <a:gd name="T4" fmla="*/ 0 w 323"/>
                <a:gd name="T5" fmla="*/ 377 h 377"/>
                <a:gd name="T6" fmla="*/ 0 w 323"/>
                <a:gd name="T7" fmla="*/ 0 h 377"/>
                <a:gd name="T8" fmla="*/ 87 w 323"/>
                <a:gd name="T9" fmla="*/ 0 h 377"/>
                <a:gd name="T10" fmla="*/ 175 w 323"/>
                <a:gd name="T11" fmla="*/ 0 h 377"/>
                <a:gd name="T12" fmla="*/ 205 w 323"/>
                <a:gd name="T13" fmla="*/ 4 h 377"/>
                <a:gd name="T14" fmla="*/ 232 w 323"/>
                <a:gd name="T15" fmla="*/ 11 h 377"/>
                <a:gd name="T16" fmla="*/ 244 w 323"/>
                <a:gd name="T17" fmla="*/ 17 h 377"/>
                <a:gd name="T18" fmla="*/ 264 w 323"/>
                <a:gd name="T19" fmla="*/ 29 h 377"/>
                <a:gd name="T20" fmla="*/ 273 w 323"/>
                <a:gd name="T21" fmla="*/ 39 h 377"/>
                <a:gd name="T22" fmla="*/ 288 w 323"/>
                <a:gd name="T23" fmla="*/ 57 h 377"/>
                <a:gd name="T24" fmla="*/ 299 w 323"/>
                <a:gd name="T25" fmla="*/ 78 h 377"/>
                <a:gd name="T26" fmla="*/ 305 w 323"/>
                <a:gd name="T27" fmla="*/ 100 h 377"/>
                <a:gd name="T28" fmla="*/ 306 w 323"/>
                <a:gd name="T29" fmla="*/ 124 h 377"/>
                <a:gd name="T30" fmla="*/ 301 w 323"/>
                <a:gd name="T31" fmla="*/ 163 h 377"/>
                <a:gd name="T32" fmla="*/ 293 w 323"/>
                <a:gd name="T33" fmla="*/ 181 h 377"/>
                <a:gd name="T34" fmla="*/ 284 w 323"/>
                <a:gd name="T35" fmla="*/ 198 h 377"/>
                <a:gd name="T36" fmla="*/ 253 w 323"/>
                <a:gd name="T37" fmla="*/ 225 h 377"/>
                <a:gd name="T38" fmla="*/ 242 w 323"/>
                <a:gd name="T39" fmla="*/ 231 h 377"/>
                <a:gd name="T40" fmla="*/ 218 w 323"/>
                <a:gd name="T41" fmla="*/ 238 h 377"/>
                <a:gd name="T42" fmla="*/ 317 w 323"/>
                <a:gd name="T43" fmla="*/ 366 h 377"/>
                <a:gd name="T44" fmla="*/ 59 w 323"/>
                <a:gd name="T45" fmla="*/ 55 h 377"/>
                <a:gd name="T46" fmla="*/ 173 w 323"/>
                <a:gd name="T47" fmla="*/ 192 h 377"/>
                <a:gd name="T48" fmla="*/ 192 w 323"/>
                <a:gd name="T49" fmla="*/ 190 h 377"/>
                <a:gd name="T50" fmla="*/ 207 w 323"/>
                <a:gd name="T51" fmla="*/ 187 h 377"/>
                <a:gd name="T52" fmla="*/ 229 w 323"/>
                <a:gd name="T53" fmla="*/ 172 h 377"/>
                <a:gd name="T54" fmla="*/ 236 w 323"/>
                <a:gd name="T55" fmla="*/ 161 h 377"/>
                <a:gd name="T56" fmla="*/ 242 w 323"/>
                <a:gd name="T57" fmla="*/ 150 h 377"/>
                <a:gd name="T58" fmla="*/ 245 w 323"/>
                <a:gd name="T59" fmla="*/ 124 h 377"/>
                <a:gd name="T60" fmla="*/ 245 w 323"/>
                <a:gd name="T61" fmla="*/ 113 h 377"/>
                <a:gd name="T62" fmla="*/ 242 w 323"/>
                <a:gd name="T63" fmla="*/ 100 h 377"/>
                <a:gd name="T64" fmla="*/ 229 w 323"/>
                <a:gd name="T65" fmla="*/ 78 h 377"/>
                <a:gd name="T66" fmla="*/ 220 w 323"/>
                <a:gd name="T67" fmla="*/ 68 h 377"/>
                <a:gd name="T68" fmla="*/ 207 w 323"/>
                <a:gd name="T69" fmla="*/ 61 h 377"/>
                <a:gd name="T70" fmla="*/ 175 w 323"/>
                <a:gd name="T71" fmla="*/ 5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377">
                  <a:moveTo>
                    <a:pt x="323" y="377"/>
                  </a:moveTo>
                  <a:lnTo>
                    <a:pt x="253" y="377"/>
                  </a:lnTo>
                  <a:lnTo>
                    <a:pt x="138" y="246"/>
                  </a:lnTo>
                  <a:lnTo>
                    <a:pt x="59" y="246"/>
                  </a:lnTo>
                  <a:lnTo>
                    <a:pt x="59" y="377"/>
                  </a:lnTo>
                  <a:lnTo>
                    <a:pt x="0" y="377"/>
                  </a:lnTo>
                  <a:lnTo>
                    <a:pt x="0" y="0"/>
                  </a:lnTo>
                  <a:lnTo>
                    <a:pt x="0" y="0"/>
                  </a:lnTo>
                  <a:lnTo>
                    <a:pt x="87" y="0"/>
                  </a:lnTo>
                  <a:lnTo>
                    <a:pt x="87" y="0"/>
                  </a:lnTo>
                  <a:lnTo>
                    <a:pt x="175" y="0"/>
                  </a:lnTo>
                  <a:lnTo>
                    <a:pt x="175" y="0"/>
                  </a:lnTo>
                  <a:lnTo>
                    <a:pt x="190" y="2"/>
                  </a:lnTo>
                  <a:lnTo>
                    <a:pt x="205" y="4"/>
                  </a:lnTo>
                  <a:lnTo>
                    <a:pt x="220" y="7"/>
                  </a:lnTo>
                  <a:lnTo>
                    <a:pt x="232" y="11"/>
                  </a:lnTo>
                  <a:lnTo>
                    <a:pt x="232" y="11"/>
                  </a:lnTo>
                  <a:lnTo>
                    <a:pt x="244" y="17"/>
                  </a:lnTo>
                  <a:lnTo>
                    <a:pt x="255" y="22"/>
                  </a:lnTo>
                  <a:lnTo>
                    <a:pt x="264" y="29"/>
                  </a:lnTo>
                  <a:lnTo>
                    <a:pt x="273" y="39"/>
                  </a:lnTo>
                  <a:lnTo>
                    <a:pt x="273" y="39"/>
                  </a:lnTo>
                  <a:lnTo>
                    <a:pt x="281" y="48"/>
                  </a:lnTo>
                  <a:lnTo>
                    <a:pt x="288" y="57"/>
                  </a:lnTo>
                  <a:lnTo>
                    <a:pt x="293" y="66"/>
                  </a:lnTo>
                  <a:lnTo>
                    <a:pt x="299" y="78"/>
                  </a:lnTo>
                  <a:lnTo>
                    <a:pt x="299" y="78"/>
                  </a:lnTo>
                  <a:lnTo>
                    <a:pt x="305" y="100"/>
                  </a:lnTo>
                  <a:lnTo>
                    <a:pt x="306" y="124"/>
                  </a:lnTo>
                  <a:lnTo>
                    <a:pt x="306" y="124"/>
                  </a:lnTo>
                  <a:lnTo>
                    <a:pt x="305" y="144"/>
                  </a:lnTo>
                  <a:lnTo>
                    <a:pt x="301" y="163"/>
                  </a:lnTo>
                  <a:lnTo>
                    <a:pt x="301" y="163"/>
                  </a:lnTo>
                  <a:lnTo>
                    <a:pt x="293" y="181"/>
                  </a:lnTo>
                  <a:lnTo>
                    <a:pt x="284" y="198"/>
                  </a:lnTo>
                  <a:lnTo>
                    <a:pt x="284" y="198"/>
                  </a:lnTo>
                  <a:lnTo>
                    <a:pt x="269" y="212"/>
                  </a:lnTo>
                  <a:lnTo>
                    <a:pt x="253" y="225"/>
                  </a:lnTo>
                  <a:lnTo>
                    <a:pt x="253" y="225"/>
                  </a:lnTo>
                  <a:lnTo>
                    <a:pt x="242" y="231"/>
                  </a:lnTo>
                  <a:lnTo>
                    <a:pt x="231" y="235"/>
                  </a:lnTo>
                  <a:lnTo>
                    <a:pt x="218" y="238"/>
                  </a:lnTo>
                  <a:lnTo>
                    <a:pt x="205" y="240"/>
                  </a:lnTo>
                  <a:lnTo>
                    <a:pt x="317" y="366"/>
                  </a:lnTo>
                  <a:lnTo>
                    <a:pt x="323" y="377"/>
                  </a:lnTo>
                  <a:close/>
                  <a:moveTo>
                    <a:pt x="59" y="55"/>
                  </a:moveTo>
                  <a:lnTo>
                    <a:pt x="59" y="192"/>
                  </a:lnTo>
                  <a:lnTo>
                    <a:pt x="173" y="192"/>
                  </a:lnTo>
                  <a:lnTo>
                    <a:pt x="173" y="192"/>
                  </a:lnTo>
                  <a:lnTo>
                    <a:pt x="192" y="190"/>
                  </a:lnTo>
                  <a:lnTo>
                    <a:pt x="207" y="187"/>
                  </a:lnTo>
                  <a:lnTo>
                    <a:pt x="207" y="187"/>
                  </a:lnTo>
                  <a:lnTo>
                    <a:pt x="218" y="179"/>
                  </a:lnTo>
                  <a:lnTo>
                    <a:pt x="229" y="172"/>
                  </a:lnTo>
                  <a:lnTo>
                    <a:pt x="229" y="172"/>
                  </a:lnTo>
                  <a:lnTo>
                    <a:pt x="236" y="161"/>
                  </a:lnTo>
                  <a:lnTo>
                    <a:pt x="242" y="150"/>
                  </a:lnTo>
                  <a:lnTo>
                    <a:pt x="242" y="150"/>
                  </a:lnTo>
                  <a:lnTo>
                    <a:pt x="245" y="138"/>
                  </a:lnTo>
                  <a:lnTo>
                    <a:pt x="245" y="124"/>
                  </a:lnTo>
                  <a:lnTo>
                    <a:pt x="245" y="124"/>
                  </a:lnTo>
                  <a:lnTo>
                    <a:pt x="245" y="113"/>
                  </a:lnTo>
                  <a:lnTo>
                    <a:pt x="242" y="100"/>
                  </a:lnTo>
                  <a:lnTo>
                    <a:pt x="242" y="100"/>
                  </a:lnTo>
                  <a:lnTo>
                    <a:pt x="236" y="89"/>
                  </a:lnTo>
                  <a:lnTo>
                    <a:pt x="229" y="78"/>
                  </a:lnTo>
                  <a:lnTo>
                    <a:pt x="229" y="78"/>
                  </a:lnTo>
                  <a:lnTo>
                    <a:pt x="220" y="68"/>
                  </a:lnTo>
                  <a:lnTo>
                    <a:pt x="207" y="61"/>
                  </a:lnTo>
                  <a:lnTo>
                    <a:pt x="207" y="61"/>
                  </a:lnTo>
                  <a:lnTo>
                    <a:pt x="192" y="57"/>
                  </a:lnTo>
                  <a:lnTo>
                    <a:pt x="175" y="55"/>
                  </a:lnTo>
                  <a:lnTo>
                    <a:pt x="59"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0" name="Freeform 12"/>
            <p:cNvSpPr>
              <a:spLocks/>
            </p:cNvSpPr>
            <p:nvPr userDrawn="1"/>
          </p:nvSpPr>
          <p:spPr bwMode="auto">
            <a:xfrm>
              <a:off x="3810000" y="3843338"/>
              <a:ext cx="220663" cy="300038"/>
            </a:xfrm>
            <a:custGeom>
              <a:avLst/>
              <a:gdLst>
                <a:gd name="T0" fmla="*/ 277 w 277"/>
                <a:gd name="T1" fmla="*/ 377 h 377"/>
                <a:gd name="T2" fmla="*/ 0 w 277"/>
                <a:gd name="T3" fmla="*/ 377 h 377"/>
                <a:gd name="T4" fmla="*/ 0 w 277"/>
                <a:gd name="T5" fmla="*/ 0 h 377"/>
                <a:gd name="T6" fmla="*/ 275 w 277"/>
                <a:gd name="T7" fmla="*/ 0 h 377"/>
                <a:gd name="T8" fmla="*/ 275 w 277"/>
                <a:gd name="T9" fmla="*/ 59 h 377"/>
                <a:gd name="T10" fmla="*/ 59 w 277"/>
                <a:gd name="T11" fmla="*/ 59 h 377"/>
                <a:gd name="T12" fmla="*/ 59 w 277"/>
                <a:gd name="T13" fmla="*/ 161 h 377"/>
                <a:gd name="T14" fmla="*/ 266 w 277"/>
                <a:gd name="T15" fmla="*/ 161 h 377"/>
                <a:gd name="T16" fmla="*/ 266 w 277"/>
                <a:gd name="T17" fmla="*/ 216 h 377"/>
                <a:gd name="T18" fmla="*/ 59 w 277"/>
                <a:gd name="T19" fmla="*/ 216 h 377"/>
                <a:gd name="T20" fmla="*/ 59 w 277"/>
                <a:gd name="T21" fmla="*/ 318 h 377"/>
                <a:gd name="T22" fmla="*/ 277 w 277"/>
                <a:gd name="T23" fmla="*/ 318 h 377"/>
                <a:gd name="T24" fmla="*/ 277 w 277"/>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7" h="377">
                  <a:moveTo>
                    <a:pt x="277" y="377"/>
                  </a:moveTo>
                  <a:lnTo>
                    <a:pt x="0" y="377"/>
                  </a:lnTo>
                  <a:lnTo>
                    <a:pt x="0" y="0"/>
                  </a:lnTo>
                  <a:lnTo>
                    <a:pt x="275" y="0"/>
                  </a:lnTo>
                  <a:lnTo>
                    <a:pt x="275" y="59"/>
                  </a:lnTo>
                  <a:lnTo>
                    <a:pt x="59" y="59"/>
                  </a:lnTo>
                  <a:lnTo>
                    <a:pt x="59" y="161"/>
                  </a:lnTo>
                  <a:lnTo>
                    <a:pt x="266" y="161"/>
                  </a:lnTo>
                  <a:lnTo>
                    <a:pt x="266" y="216"/>
                  </a:lnTo>
                  <a:lnTo>
                    <a:pt x="59" y="216"/>
                  </a:lnTo>
                  <a:lnTo>
                    <a:pt x="59" y="318"/>
                  </a:lnTo>
                  <a:lnTo>
                    <a:pt x="277" y="318"/>
                  </a:lnTo>
                  <a:lnTo>
                    <a:pt x="277"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1" name="Freeform 13"/>
            <p:cNvSpPr>
              <a:spLocks/>
            </p:cNvSpPr>
            <p:nvPr userDrawn="1"/>
          </p:nvSpPr>
          <p:spPr bwMode="auto">
            <a:xfrm>
              <a:off x="4167188" y="3843338"/>
              <a:ext cx="257175"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2" name="Freeform 14"/>
            <p:cNvSpPr>
              <a:spLocks noEditPoints="1"/>
            </p:cNvSpPr>
            <p:nvPr userDrawn="1"/>
          </p:nvSpPr>
          <p:spPr bwMode="auto">
            <a:xfrm>
              <a:off x="4498975" y="3838575"/>
              <a:ext cx="330200" cy="311150"/>
            </a:xfrm>
            <a:custGeom>
              <a:avLst/>
              <a:gdLst>
                <a:gd name="T0" fmla="*/ 415 w 415"/>
                <a:gd name="T1" fmla="*/ 218 h 391"/>
                <a:gd name="T2" fmla="*/ 400 w 415"/>
                <a:gd name="T3" fmla="*/ 279 h 391"/>
                <a:gd name="T4" fmla="*/ 382 w 415"/>
                <a:gd name="T5" fmla="*/ 312 h 391"/>
                <a:gd name="T6" fmla="*/ 358 w 415"/>
                <a:gd name="T7" fmla="*/ 341 h 391"/>
                <a:gd name="T8" fmla="*/ 310 w 415"/>
                <a:gd name="T9" fmla="*/ 371 h 391"/>
                <a:gd name="T10" fmla="*/ 271 w 415"/>
                <a:gd name="T11" fmla="*/ 384 h 391"/>
                <a:gd name="T12" fmla="*/ 206 w 415"/>
                <a:gd name="T13" fmla="*/ 391 h 391"/>
                <a:gd name="T14" fmla="*/ 162 w 415"/>
                <a:gd name="T15" fmla="*/ 389 h 391"/>
                <a:gd name="T16" fmla="*/ 123 w 415"/>
                <a:gd name="T17" fmla="*/ 378 h 391"/>
                <a:gd name="T18" fmla="*/ 72 w 415"/>
                <a:gd name="T19" fmla="*/ 352 h 391"/>
                <a:gd name="T20" fmla="*/ 44 w 415"/>
                <a:gd name="T21" fmla="*/ 327 h 391"/>
                <a:gd name="T22" fmla="*/ 14 w 415"/>
                <a:gd name="T23" fmla="*/ 279 h 391"/>
                <a:gd name="T24" fmla="*/ 3 w 415"/>
                <a:gd name="T25" fmla="*/ 240 h 391"/>
                <a:gd name="T26" fmla="*/ 0 w 415"/>
                <a:gd name="T27" fmla="*/ 195 h 391"/>
                <a:gd name="T28" fmla="*/ 7 w 415"/>
                <a:gd name="T29" fmla="*/ 133 h 391"/>
                <a:gd name="T30" fmla="*/ 22 w 415"/>
                <a:gd name="T31" fmla="*/ 96 h 391"/>
                <a:gd name="T32" fmla="*/ 57 w 415"/>
                <a:gd name="T33" fmla="*/ 51 h 391"/>
                <a:gd name="T34" fmla="*/ 86 w 415"/>
                <a:gd name="T35" fmla="*/ 29 h 391"/>
                <a:gd name="T36" fmla="*/ 123 w 415"/>
                <a:gd name="T37" fmla="*/ 12 h 391"/>
                <a:gd name="T38" fmla="*/ 184 w 415"/>
                <a:gd name="T39" fmla="*/ 0 h 391"/>
                <a:gd name="T40" fmla="*/ 230 w 415"/>
                <a:gd name="T41" fmla="*/ 0 h 391"/>
                <a:gd name="T42" fmla="*/ 291 w 415"/>
                <a:gd name="T43" fmla="*/ 12 h 391"/>
                <a:gd name="T44" fmla="*/ 327 w 415"/>
                <a:gd name="T45" fmla="*/ 27 h 391"/>
                <a:gd name="T46" fmla="*/ 358 w 415"/>
                <a:gd name="T47" fmla="*/ 49 h 391"/>
                <a:gd name="T48" fmla="*/ 391 w 415"/>
                <a:gd name="T49" fmla="*/ 94 h 391"/>
                <a:gd name="T50" fmla="*/ 408 w 415"/>
                <a:gd name="T51" fmla="*/ 131 h 391"/>
                <a:gd name="T52" fmla="*/ 415 w 415"/>
                <a:gd name="T53" fmla="*/ 195 h 391"/>
                <a:gd name="T54" fmla="*/ 310 w 415"/>
                <a:gd name="T55" fmla="*/ 195 h 391"/>
                <a:gd name="T56" fmla="*/ 293 w 415"/>
                <a:gd name="T57" fmla="*/ 134 h 391"/>
                <a:gd name="T58" fmla="*/ 267 w 415"/>
                <a:gd name="T59" fmla="*/ 107 h 391"/>
                <a:gd name="T60" fmla="*/ 206 w 415"/>
                <a:gd name="T61" fmla="*/ 90 h 391"/>
                <a:gd name="T62" fmla="*/ 166 w 415"/>
                <a:gd name="T63" fmla="*/ 97 h 391"/>
                <a:gd name="T64" fmla="*/ 133 w 415"/>
                <a:gd name="T65" fmla="*/ 120 h 391"/>
                <a:gd name="T66" fmla="*/ 112 w 415"/>
                <a:gd name="T67" fmla="*/ 153 h 391"/>
                <a:gd name="T68" fmla="*/ 105 w 415"/>
                <a:gd name="T69" fmla="*/ 195 h 391"/>
                <a:gd name="T70" fmla="*/ 112 w 415"/>
                <a:gd name="T71" fmla="*/ 238 h 391"/>
                <a:gd name="T72" fmla="*/ 134 w 415"/>
                <a:gd name="T73" fmla="*/ 271 h 391"/>
                <a:gd name="T74" fmla="*/ 166 w 415"/>
                <a:gd name="T75" fmla="*/ 293 h 391"/>
                <a:gd name="T76" fmla="*/ 206 w 415"/>
                <a:gd name="T77" fmla="*/ 301 h 391"/>
                <a:gd name="T78" fmla="*/ 249 w 415"/>
                <a:gd name="T79" fmla="*/ 293 h 391"/>
                <a:gd name="T80" fmla="*/ 282 w 415"/>
                <a:gd name="T81" fmla="*/ 271 h 391"/>
                <a:gd name="T82" fmla="*/ 303 w 415"/>
                <a:gd name="T83" fmla="*/ 238 h 391"/>
                <a:gd name="T84" fmla="*/ 310 w 415"/>
                <a:gd name="T85" fmla="*/ 19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5" h="391">
                  <a:moveTo>
                    <a:pt x="415" y="195"/>
                  </a:moveTo>
                  <a:lnTo>
                    <a:pt x="415" y="195"/>
                  </a:lnTo>
                  <a:lnTo>
                    <a:pt x="415" y="218"/>
                  </a:lnTo>
                  <a:lnTo>
                    <a:pt x="412" y="240"/>
                  </a:lnTo>
                  <a:lnTo>
                    <a:pt x="408" y="260"/>
                  </a:lnTo>
                  <a:lnTo>
                    <a:pt x="400" y="279"/>
                  </a:lnTo>
                  <a:lnTo>
                    <a:pt x="400" y="279"/>
                  </a:lnTo>
                  <a:lnTo>
                    <a:pt x="391" y="297"/>
                  </a:lnTo>
                  <a:lnTo>
                    <a:pt x="382" y="312"/>
                  </a:lnTo>
                  <a:lnTo>
                    <a:pt x="371" y="327"/>
                  </a:lnTo>
                  <a:lnTo>
                    <a:pt x="358" y="341"/>
                  </a:lnTo>
                  <a:lnTo>
                    <a:pt x="358" y="341"/>
                  </a:lnTo>
                  <a:lnTo>
                    <a:pt x="343" y="352"/>
                  </a:lnTo>
                  <a:lnTo>
                    <a:pt x="327" y="364"/>
                  </a:lnTo>
                  <a:lnTo>
                    <a:pt x="310" y="371"/>
                  </a:lnTo>
                  <a:lnTo>
                    <a:pt x="291" y="378"/>
                  </a:lnTo>
                  <a:lnTo>
                    <a:pt x="291" y="378"/>
                  </a:lnTo>
                  <a:lnTo>
                    <a:pt x="271" y="384"/>
                  </a:lnTo>
                  <a:lnTo>
                    <a:pt x="251" y="389"/>
                  </a:lnTo>
                  <a:lnTo>
                    <a:pt x="230" y="391"/>
                  </a:lnTo>
                  <a:lnTo>
                    <a:pt x="206" y="391"/>
                  </a:lnTo>
                  <a:lnTo>
                    <a:pt x="206" y="391"/>
                  </a:lnTo>
                  <a:lnTo>
                    <a:pt x="184" y="391"/>
                  </a:lnTo>
                  <a:lnTo>
                    <a:pt x="162" y="389"/>
                  </a:lnTo>
                  <a:lnTo>
                    <a:pt x="142" y="384"/>
                  </a:lnTo>
                  <a:lnTo>
                    <a:pt x="123" y="378"/>
                  </a:lnTo>
                  <a:lnTo>
                    <a:pt x="123" y="378"/>
                  </a:lnTo>
                  <a:lnTo>
                    <a:pt x="105" y="371"/>
                  </a:lnTo>
                  <a:lnTo>
                    <a:pt x="86" y="364"/>
                  </a:lnTo>
                  <a:lnTo>
                    <a:pt x="72" y="352"/>
                  </a:lnTo>
                  <a:lnTo>
                    <a:pt x="57" y="341"/>
                  </a:lnTo>
                  <a:lnTo>
                    <a:pt x="57" y="341"/>
                  </a:lnTo>
                  <a:lnTo>
                    <a:pt x="44" y="327"/>
                  </a:lnTo>
                  <a:lnTo>
                    <a:pt x="33" y="312"/>
                  </a:lnTo>
                  <a:lnTo>
                    <a:pt x="22" y="297"/>
                  </a:lnTo>
                  <a:lnTo>
                    <a:pt x="14" y="279"/>
                  </a:lnTo>
                  <a:lnTo>
                    <a:pt x="14" y="279"/>
                  </a:lnTo>
                  <a:lnTo>
                    <a:pt x="7" y="260"/>
                  </a:lnTo>
                  <a:lnTo>
                    <a:pt x="3" y="240"/>
                  </a:lnTo>
                  <a:lnTo>
                    <a:pt x="0" y="218"/>
                  </a:lnTo>
                  <a:lnTo>
                    <a:pt x="0" y="195"/>
                  </a:lnTo>
                  <a:lnTo>
                    <a:pt x="0" y="195"/>
                  </a:lnTo>
                  <a:lnTo>
                    <a:pt x="0" y="173"/>
                  </a:lnTo>
                  <a:lnTo>
                    <a:pt x="3" y="151"/>
                  </a:lnTo>
                  <a:lnTo>
                    <a:pt x="7" y="133"/>
                  </a:lnTo>
                  <a:lnTo>
                    <a:pt x="14" y="112"/>
                  </a:lnTo>
                  <a:lnTo>
                    <a:pt x="14" y="112"/>
                  </a:lnTo>
                  <a:lnTo>
                    <a:pt x="22" y="96"/>
                  </a:lnTo>
                  <a:lnTo>
                    <a:pt x="33" y="79"/>
                  </a:lnTo>
                  <a:lnTo>
                    <a:pt x="44" y="64"/>
                  </a:lnTo>
                  <a:lnTo>
                    <a:pt x="57" y="51"/>
                  </a:lnTo>
                  <a:lnTo>
                    <a:pt x="57" y="51"/>
                  </a:lnTo>
                  <a:lnTo>
                    <a:pt x="72" y="38"/>
                  </a:lnTo>
                  <a:lnTo>
                    <a:pt x="86" y="29"/>
                  </a:lnTo>
                  <a:lnTo>
                    <a:pt x="105" y="20"/>
                  </a:lnTo>
                  <a:lnTo>
                    <a:pt x="123" y="12"/>
                  </a:lnTo>
                  <a:lnTo>
                    <a:pt x="123" y="12"/>
                  </a:lnTo>
                  <a:lnTo>
                    <a:pt x="142" y="7"/>
                  </a:lnTo>
                  <a:lnTo>
                    <a:pt x="162" y="1"/>
                  </a:lnTo>
                  <a:lnTo>
                    <a:pt x="184" y="0"/>
                  </a:lnTo>
                  <a:lnTo>
                    <a:pt x="206" y="0"/>
                  </a:lnTo>
                  <a:lnTo>
                    <a:pt x="206" y="0"/>
                  </a:lnTo>
                  <a:lnTo>
                    <a:pt x="230" y="0"/>
                  </a:lnTo>
                  <a:lnTo>
                    <a:pt x="251" y="1"/>
                  </a:lnTo>
                  <a:lnTo>
                    <a:pt x="271" y="7"/>
                  </a:lnTo>
                  <a:lnTo>
                    <a:pt x="291" y="12"/>
                  </a:lnTo>
                  <a:lnTo>
                    <a:pt x="291" y="12"/>
                  </a:lnTo>
                  <a:lnTo>
                    <a:pt x="310" y="20"/>
                  </a:lnTo>
                  <a:lnTo>
                    <a:pt x="327" y="27"/>
                  </a:lnTo>
                  <a:lnTo>
                    <a:pt x="343" y="38"/>
                  </a:lnTo>
                  <a:lnTo>
                    <a:pt x="358" y="49"/>
                  </a:lnTo>
                  <a:lnTo>
                    <a:pt x="358" y="49"/>
                  </a:lnTo>
                  <a:lnTo>
                    <a:pt x="371" y="64"/>
                  </a:lnTo>
                  <a:lnTo>
                    <a:pt x="382" y="79"/>
                  </a:lnTo>
                  <a:lnTo>
                    <a:pt x="391" y="94"/>
                  </a:lnTo>
                  <a:lnTo>
                    <a:pt x="400" y="112"/>
                  </a:lnTo>
                  <a:lnTo>
                    <a:pt x="400" y="112"/>
                  </a:lnTo>
                  <a:lnTo>
                    <a:pt x="408" y="131"/>
                  </a:lnTo>
                  <a:lnTo>
                    <a:pt x="412" y="151"/>
                  </a:lnTo>
                  <a:lnTo>
                    <a:pt x="415" y="173"/>
                  </a:lnTo>
                  <a:lnTo>
                    <a:pt x="415" y="195"/>
                  </a:lnTo>
                  <a:lnTo>
                    <a:pt x="415" y="195"/>
                  </a:lnTo>
                  <a:close/>
                  <a:moveTo>
                    <a:pt x="310" y="195"/>
                  </a:moveTo>
                  <a:lnTo>
                    <a:pt x="310" y="195"/>
                  </a:lnTo>
                  <a:lnTo>
                    <a:pt x="308" y="173"/>
                  </a:lnTo>
                  <a:lnTo>
                    <a:pt x="303" y="151"/>
                  </a:lnTo>
                  <a:lnTo>
                    <a:pt x="293" y="134"/>
                  </a:lnTo>
                  <a:lnTo>
                    <a:pt x="282" y="118"/>
                  </a:lnTo>
                  <a:lnTo>
                    <a:pt x="282" y="118"/>
                  </a:lnTo>
                  <a:lnTo>
                    <a:pt x="267" y="107"/>
                  </a:lnTo>
                  <a:lnTo>
                    <a:pt x="249" y="97"/>
                  </a:lnTo>
                  <a:lnTo>
                    <a:pt x="229" y="92"/>
                  </a:lnTo>
                  <a:lnTo>
                    <a:pt x="206" y="90"/>
                  </a:lnTo>
                  <a:lnTo>
                    <a:pt x="206" y="90"/>
                  </a:lnTo>
                  <a:lnTo>
                    <a:pt x="186" y="92"/>
                  </a:lnTo>
                  <a:lnTo>
                    <a:pt x="166" y="97"/>
                  </a:lnTo>
                  <a:lnTo>
                    <a:pt x="166" y="97"/>
                  </a:lnTo>
                  <a:lnTo>
                    <a:pt x="147" y="107"/>
                  </a:lnTo>
                  <a:lnTo>
                    <a:pt x="133" y="120"/>
                  </a:lnTo>
                  <a:lnTo>
                    <a:pt x="133" y="120"/>
                  </a:lnTo>
                  <a:lnTo>
                    <a:pt x="121" y="134"/>
                  </a:lnTo>
                  <a:lnTo>
                    <a:pt x="112" y="153"/>
                  </a:lnTo>
                  <a:lnTo>
                    <a:pt x="112" y="153"/>
                  </a:lnTo>
                  <a:lnTo>
                    <a:pt x="107" y="173"/>
                  </a:lnTo>
                  <a:lnTo>
                    <a:pt x="105" y="195"/>
                  </a:lnTo>
                  <a:lnTo>
                    <a:pt x="105" y="195"/>
                  </a:lnTo>
                  <a:lnTo>
                    <a:pt x="107" y="218"/>
                  </a:lnTo>
                  <a:lnTo>
                    <a:pt x="112" y="238"/>
                  </a:lnTo>
                  <a:lnTo>
                    <a:pt x="112" y="238"/>
                  </a:lnTo>
                  <a:lnTo>
                    <a:pt x="121" y="256"/>
                  </a:lnTo>
                  <a:lnTo>
                    <a:pt x="134" y="271"/>
                  </a:lnTo>
                  <a:lnTo>
                    <a:pt x="134" y="271"/>
                  </a:lnTo>
                  <a:lnTo>
                    <a:pt x="149" y="284"/>
                  </a:lnTo>
                  <a:lnTo>
                    <a:pt x="166" y="293"/>
                  </a:lnTo>
                  <a:lnTo>
                    <a:pt x="166" y="293"/>
                  </a:lnTo>
                  <a:lnTo>
                    <a:pt x="186" y="299"/>
                  </a:lnTo>
                  <a:lnTo>
                    <a:pt x="206" y="301"/>
                  </a:lnTo>
                  <a:lnTo>
                    <a:pt x="206" y="301"/>
                  </a:lnTo>
                  <a:lnTo>
                    <a:pt x="229" y="299"/>
                  </a:lnTo>
                  <a:lnTo>
                    <a:pt x="249" y="293"/>
                  </a:lnTo>
                  <a:lnTo>
                    <a:pt x="249" y="293"/>
                  </a:lnTo>
                  <a:lnTo>
                    <a:pt x="267" y="284"/>
                  </a:lnTo>
                  <a:lnTo>
                    <a:pt x="282" y="271"/>
                  </a:lnTo>
                  <a:lnTo>
                    <a:pt x="282" y="271"/>
                  </a:lnTo>
                  <a:lnTo>
                    <a:pt x="293" y="256"/>
                  </a:lnTo>
                  <a:lnTo>
                    <a:pt x="303" y="238"/>
                  </a:lnTo>
                  <a:lnTo>
                    <a:pt x="303" y="238"/>
                  </a:lnTo>
                  <a:lnTo>
                    <a:pt x="308" y="218"/>
                  </a:lnTo>
                  <a:lnTo>
                    <a:pt x="310" y="195"/>
                  </a:lnTo>
                  <a:lnTo>
                    <a:pt x="310" y="1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3" name="Freeform 15"/>
            <p:cNvSpPr>
              <a:spLocks/>
            </p:cNvSpPr>
            <p:nvPr userDrawn="1"/>
          </p:nvSpPr>
          <p:spPr bwMode="auto">
            <a:xfrm>
              <a:off x="4916488" y="3836988"/>
              <a:ext cx="290513" cy="314325"/>
            </a:xfrm>
            <a:custGeom>
              <a:avLst/>
              <a:gdLst>
                <a:gd name="T0" fmla="*/ 292 w 366"/>
                <a:gd name="T1" fmla="*/ 122 h 395"/>
                <a:gd name="T2" fmla="*/ 270 w 366"/>
                <a:gd name="T3" fmla="*/ 105 h 395"/>
                <a:gd name="T4" fmla="*/ 248 w 366"/>
                <a:gd name="T5" fmla="*/ 94 h 395"/>
                <a:gd name="T6" fmla="*/ 226 w 366"/>
                <a:gd name="T7" fmla="*/ 90 h 395"/>
                <a:gd name="T8" fmla="*/ 205 w 366"/>
                <a:gd name="T9" fmla="*/ 88 h 395"/>
                <a:gd name="T10" fmla="*/ 165 w 366"/>
                <a:gd name="T11" fmla="*/ 96 h 395"/>
                <a:gd name="T12" fmla="*/ 131 w 366"/>
                <a:gd name="T13" fmla="*/ 116 h 395"/>
                <a:gd name="T14" fmla="*/ 126 w 366"/>
                <a:gd name="T15" fmla="*/ 123 h 395"/>
                <a:gd name="T16" fmla="*/ 115 w 366"/>
                <a:gd name="T17" fmla="*/ 140 h 395"/>
                <a:gd name="T18" fmla="*/ 107 w 366"/>
                <a:gd name="T19" fmla="*/ 172 h 395"/>
                <a:gd name="T20" fmla="*/ 106 w 366"/>
                <a:gd name="T21" fmla="*/ 197 h 395"/>
                <a:gd name="T22" fmla="*/ 109 w 366"/>
                <a:gd name="T23" fmla="*/ 236 h 395"/>
                <a:gd name="T24" fmla="*/ 117 w 366"/>
                <a:gd name="T25" fmla="*/ 255 h 395"/>
                <a:gd name="T26" fmla="*/ 128 w 366"/>
                <a:gd name="T27" fmla="*/ 271 h 395"/>
                <a:gd name="T28" fmla="*/ 141 w 366"/>
                <a:gd name="T29" fmla="*/ 284 h 395"/>
                <a:gd name="T30" fmla="*/ 157 w 366"/>
                <a:gd name="T31" fmla="*/ 297 h 395"/>
                <a:gd name="T32" fmla="*/ 168 w 366"/>
                <a:gd name="T33" fmla="*/ 301 h 395"/>
                <a:gd name="T34" fmla="*/ 192 w 366"/>
                <a:gd name="T35" fmla="*/ 306 h 395"/>
                <a:gd name="T36" fmla="*/ 205 w 366"/>
                <a:gd name="T37" fmla="*/ 306 h 395"/>
                <a:gd name="T38" fmla="*/ 222 w 366"/>
                <a:gd name="T39" fmla="*/ 305 h 395"/>
                <a:gd name="T40" fmla="*/ 240 w 366"/>
                <a:gd name="T41" fmla="*/ 303 h 395"/>
                <a:gd name="T42" fmla="*/ 261 w 366"/>
                <a:gd name="T43" fmla="*/ 297 h 395"/>
                <a:gd name="T44" fmla="*/ 277 w 366"/>
                <a:gd name="T45" fmla="*/ 286 h 395"/>
                <a:gd name="T46" fmla="*/ 183 w 366"/>
                <a:gd name="T47" fmla="*/ 238 h 395"/>
                <a:gd name="T48" fmla="*/ 366 w 366"/>
                <a:gd name="T49" fmla="*/ 155 h 395"/>
                <a:gd name="T50" fmla="*/ 366 w 366"/>
                <a:gd name="T51" fmla="*/ 321 h 395"/>
                <a:gd name="T52" fmla="*/ 342 w 366"/>
                <a:gd name="T53" fmla="*/ 353 h 395"/>
                <a:gd name="T54" fmla="*/ 324 w 366"/>
                <a:gd name="T55" fmla="*/ 366 h 395"/>
                <a:gd name="T56" fmla="*/ 303 w 366"/>
                <a:gd name="T57" fmla="*/ 377 h 395"/>
                <a:gd name="T58" fmla="*/ 257 w 366"/>
                <a:gd name="T59" fmla="*/ 390 h 395"/>
                <a:gd name="T60" fmla="*/ 231 w 366"/>
                <a:gd name="T61" fmla="*/ 393 h 395"/>
                <a:gd name="T62" fmla="*/ 205 w 366"/>
                <a:gd name="T63" fmla="*/ 395 h 395"/>
                <a:gd name="T64" fmla="*/ 154 w 366"/>
                <a:gd name="T65" fmla="*/ 391 h 395"/>
                <a:gd name="T66" fmla="*/ 111 w 366"/>
                <a:gd name="T67" fmla="*/ 378 h 395"/>
                <a:gd name="T68" fmla="*/ 93 w 366"/>
                <a:gd name="T69" fmla="*/ 369 h 395"/>
                <a:gd name="T70" fmla="*/ 61 w 366"/>
                <a:gd name="T71" fmla="*/ 347 h 395"/>
                <a:gd name="T72" fmla="*/ 46 w 366"/>
                <a:gd name="T73" fmla="*/ 334 h 395"/>
                <a:gd name="T74" fmla="*/ 26 w 366"/>
                <a:gd name="T75" fmla="*/ 305 h 395"/>
                <a:gd name="T76" fmla="*/ 11 w 366"/>
                <a:gd name="T77" fmla="*/ 269 h 395"/>
                <a:gd name="T78" fmla="*/ 6 w 366"/>
                <a:gd name="T79" fmla="*/ 253 h 395"/>
                <a:gd name="T80" fmla="*/ 0 w 366"/>
                <a:gd name="T81" fmla="*/ 216 h 395"/>
                <a:gd name="T82" fmla="*/ 0 w 366"/>
                <a:gd name="T83" fmla="*/ 197 h 395"/>
                <a:gd name="T84" fmla="*/ 4 w 366"/>
                <a:gd name="T85" fmla="*/ 160 h 395"/>
                <a:gd name="T86" fmla="*/ 13 w 366"/>
                <a:gd name="T87" fmla="*/ 125 h 395"/>
                <a:gd name="T88" fmla="*/ 21 w 366"/>
                <a:gd name="T89" fmla="*/ 109 h 395"/>
                <a:gd name="T90" fmla="*/ 39 w 366"/>
                <a:gd name="T91" fmla="*/ 75 h 395"/>
                <a:gd name="T92" fmla="*/ 50 w 366"/>
                <a:gd name="T93" fmla="*/ 61 h 395"/>
                <a:gd name="T94" fmla="*/ 80 w 366"/>
                <a:gd name="T95" fmla="*/ 37 h 395"/>
                <a:gd name="T96" fmla="*/ 115 w 366"/>
                <a:gd name="T97" fmla="*/ 16 h 395"/>
                <a:gd name="T98" fmla="*/ 135 w 366"/>
                <a:gd name="T99" fmla="*/ 9 h 395"/>
                <a:gd name="T100" fmla="*/ 179 w 366"/>
                <a:gd name="T101" fmla="*/ 0 h 395"/>
                <a:gd name="T102" fmla="*/ 205 w 366"/>
                <a:gd name="T103" fmla="*/ 0 h 395"/>
                <a:gd name="T104" fmla="*/ 244 w 366"/>
                <a:gd name="T105" fmla="*/ 2 h 395"/>
                <a:gd name="T106" fmla="*/ 263 w 366"/>
                <a:gd name="T107" fmla="*/ 5 h 395"/>
                <a:gd name="T108" fmla="*/ 281 w 366"/>
                <a:gd name="T109" fmla="*/ 11 h 395"/>
                <a:gd name="T110" fmla="*/ 316 w 366"/>
                <a:gd name="T111" fmla="*/ 29 h 395"/>
                <a:gd name="T112" fmla="*/ 335 w 366"/>
                <a:gd name="T113" fmla="*/ 42 h 395"/>
                <a:gd name="T114" fmla="*/ 292 w 366"/>
                <a:gd name="T115" fmla="*/ 12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395">
                  <a:moveTo>
                    <a:pt x="292" y="122"/>
                  </a:moveTo>
                  <a:lnTo>
                    <a:pt x="292" y="122"/>
                  </a:lnTo>
                  <a:lnTo>
                    <a:pt x="281" y="112"/>
                  </a:lnTo>
                  <a:lnTo>
                    <a:pt x="270" y="105"/>
                  </a:lnTo>
                  <a:lnTo>
                    <a:pt x="259" y="99"/>
                  </a:lnTo>
                  <a:lnTo>
                    <a:pt x="248" y="94"/>
                  </a:lnTo>
                  <a:lnTo>
                    <a:pt x="248" y="94"/>
                  </a:lnTo>
                  <a:lnTo>
                    <a:pt x="226" y="90"/>
                  </a:lnTo>
                  <a:lnTo>
                    <a:pt x="205" y="88"/>
                  </a:lnTo>
                  <a:lnTo>
                    <a:pt x="205" y="88"/>
                  </a:lnTo>
                  <a:lnTo>
                    <a:pt x="183" y="90"/>
                  </a:lnTo>
                  <a:lnTo>
                    <a:pt x="165" y="96"/>
                  </a:lnTo>
                  <a:lnTo>
                    <a:pt x="148" y="103"/>
                  </a:lnTo>
                  <a:lnTo>
                    <a:pt x="131" y="116"/>
                  </a:lnTo>
                  <a:lnTo>
                    <a:pt x="131" y="116"/>
                  </a:lnTo>
                  <a:lnTo>
                    <a:pt x="126" y="123"/>
                  </a:lnTo>
                  <a:lnTo>
                    <a:pt x="120" y="131"/>
                  </a:lnTo>
                  <a:lnTo>
                    <a:pt x="115" y="140"/>
                  </a:lnTo>
                  <a:lnTo>
                    <a:pt x="111" y="149"/>
                  </a:lnTo>
                  <a:lnTo>
                    <a:pt x="107" y="172"/>
                  </a:lnTo>
                  <a:lnTo>
                    <a:pt x="106" y="197"/>
                  </a:lnTo>
                  <a:lnTo>
                    <a:pt x="106" y="197"/>
                  </a:lnTo>
                  <a:lnTo>
                    <a:pt x="106" y="216"/>
                  </a:lnTo>
                  <a:lnTo>
                    <a:pt x="109" y="236"/>
                  </a:lnTo>
                  <a:lnTo>
                    <a:pt x="109" y="236"/>
                  </a:lnTo>
                  <a:lnTo>
                    <a:pt x="117" y="255"/>
                  </a:lnTo>
                  <a:lnTo>
                    <a:pt x="128" y="271"/>
                  </a:lnTo>
                  <a:lnTo>
                    <a:pt x="128" y="271"/>
                  </a:lnTo>
                  <a:lnTo>
                    <a:pt x="133" y="279"/>
                  </a:lnTo>
                  <a:lnTo>
                    <a:pt x="141" y="284"/>
                  </a:lnTo>
                  <a:lnTo>
                    <a:pt x="148" y="292"/>
                  </a:lnTo>
                  <a:lnTo>
                    <a:pt x="157" y="297"/>
                  </a:lnTo>
                  <a:lnTo>
                    <a:pt x="157" y="297"/>
                  </a:lnTo>
                  <a:lnTo>
                    <a:pt x="168" y="301"/>
                  </a:lnTo>
                  <a:lnTo>
                    <a:pt x="179" y="305"/>
                  </a:lnTo>
                  <a:lnTo>
                    <a:pt x="192" y="306"/>
                  </a:lnTo>
                  <a:lnTo>
                    <a:pt x="205" y="306"/>
                  </a:lnTo>
                  <a:lnTo>
                    <a:pt x="205" y="306"/>
                  </a:lnTo>
                  <a:lnTo>
                    <a:pt x="222" y="305"/>
                  </a:lnTo>
                  <a:lnTo>
                    <a:pt x="222" y="305"/>
                  </a:lnTo>
                  <a:lnTo>
                    <a:pt x="240" y="303"/>
                  </a:lnTo>
                  <a:lnTo>
                    <a:pt x="240" y="303"/>
                  </a:lnTo>
                  <a:lnTo>
                    <a:pt x="261" y="297"/>
                  </a:lnTo>
                  <a:lnTo>
                    <a:pt x="261" y="297"/>
                  </a:lnTo>
                  <a:lnTo>
                    <a:pt x="270" y="292"/>
                  </a:lnTo>
                  <a:lnTo>
                    <a:pt x="277" y="286"/>
                  </a:lnTo>
                  <a:lnTo>
                    <a:pt x="277" y="238"/>
                  </a:lnTo>
                  <a:lnTo>
                    <a:pt x="183" y="238"/>
                  </a:lnTo>
                  <a:lnTo>
                    <a:pt x="183" y="155"/>
                  </a:lnTo>
                  <a:lnTo>
                    <a:pt x="366" y="155"/>
                  </a:lnTo>
                  <a:lnTo>
                    <a:pt x="366" y="321"/>
                  </a:lnTo>
                  <a:lnTo>
                    <a:pt x="366" y="321"/>
                  </a:lnTo>
                  <a:lnTo>
                    <a:pt x="355" y="338"/>
                  </a:lnTo>
                  <a:lnTo>
                    <a:pt x="342" y="353"/>
                  </a:lnTo>
                  <a:lnTo>
                    <a:pt x="342" y="353"/>
                  </a:lnTo>
                  <a:lnTo>
                    <a:pt x="324" y="366"/>
                  </a:lnTo>
                  <a:lnTo>
                    <a:pt x="303" y="377"/>
                  </a:lnTo>
                  <a:lnTo>
                    <a:pt x="303" y="377"/>
                  </a:lnTo>
                  <a:lnTo>
                    <a:pt x="281" y="384"/>
                  </a:lnTo>
                  <a:lnTo>
                    <a:pt x="257" y="390"/>
                  </a:lnTo>
                  <a:lnTo>
                    <a:pt x="257" y="390"/>
                  </a:lnTo>
                  <a:lnTo>
                    <a:pt x="231" y="393"/>
                  </a:lnTo>
                  <a:lnTo>
                    <a:pt x="205" y="395"/>
                  </a:lnTo>
                  <a:lnTo>
                    <a:pt x="205" y="395"/>
                  </a:lnTo>
                  <a:lnTo>
                    <a:pt x="178" y="393"/>
                  </a:lnTo>
                  <a:lnTo>
                    <a:pt x="154" y="391"/>
                  </a:lnTo>
                  <a:lnTo>
                    <a:pt x="131" y="386"/>
                  </a:lnTo>
                  <a:lnTo>
                    <a:pt x="111" y="378"/>
                  </a:lnTo>
                  <a:lnTo>
                    <a:pt x="111" y="378"/>
                  </a:lnTo>
                  <a:lnTo>
                    <a:pt x="93" y="369"/>
                  </a:lnTo>
                  <a:lnTo>
                    <a:pt x="76" y="358"/>
                  </a:lnTo>
                  <a:lnTo>
                    <a:pt x="61" y="347"/>
                  </a:lnTo>
                  <a:lnTo>
                    <a:pt x="46" y="334"/>
                  </a:lnTo>
                  <a:lnTo>
                    <a:pt x="46" y="334"/>
                  </a:lnTo>
                  <a:lnTo>
                    <a:pt x="35" y="319"/>
                  </a:lnTo>
                  <a:lnTo>
                    <a:pt x="26" y="305"/>
                  </a:lnTo>
                  <a:lnTo>
                    <a:pt x="19" y="288"/>
                  </a:lnTo>
                  <a:lnTo>
                    <a:pt x="11" y="269"/>
                  </a:lnTo>
                  <a:lnTo>
                    <a:pt x="11" y="269"/>
                  </a:lnTo>
                  <a:lnTo>
                    <a:pt x="6" y="253"/>
                  </a:lnTo>
                  <a:lnTo>
                    <a:pt x="4" y="234"/>
                  </a:lnTo>
                  <a:lnTo>
                    <a:pt x="0" y="216"/>
                  </a:lnTo>
                  <a:lnTo>
                    <a:pt x="0" y="197"/>
                  </a:lnTo>
                  <a:lnTo>
                    <a:pt x="0" y="197"/>
                  </a:lnTo>
                  <a:lnTo>
                    <a:pt x="2" y="179"/>
                  </a:lnTo>
                  <a:lnTo>
                    <a:pt x="4" y="160"/>
                  </a:lnTo>
                  <a:lnTo>
                    <a:pt x="8" y="144"/>
                  </a:lnTo>
                  <a:lnTo>
                    <a:pt x="13" y="125"/>
                  </a:lnTo>
                  <a:lnTo>
                    <a:pt x="13" y="125"/>
                  </a:lnTo>
                  <a:lnTo>
                    <a:pt x="21" y="109"/>
                  </a:lnTo>
                  <a:lnTo>
                    <a:pt x="28" y="92"/>
                  </a:lnTo>
                  <a:lnTo>
                    <a:pt x="39" y="75"/>
                  </a:lnTo>
                  <a:lnTo>
                    <a:pt x="50" y="61"/>
                  </a:lnTo>
                  <a:lnTo>
                    <a:pt x="50" y="61"/>
                  </a:lnTo>
                  <a:lnTo>
                    <a:pt x="63" y="48"/>
                  </a:lnTo>
                  <a:lnTo>
                    <a:pt x="80" y="37"/>
                  </a:lnTo>
                  <a:lnTo>
                    <a:pt x="96" y="26"/>
                  </a:lnTo>
                  <a:lnTo>
                    <a:pt x="115" y="16"/>
                  </a:lnTo>
                  <a:lnTo>
                    <a:pt x="115" y="16"/>
                  </a:lnTo>
                  <a:lnTo>
                    <a:pt x="135" y="9"/>
                  </a:lnTo>
                  <a:lnTo>
                    <a:pt x="155" y="3"/>
                  </a:lnTo>
                  <a:lnTo>
                    <a:pt x="179" y="0"/>
                  </a:lnTo>
                  <a:lnTo>
                    <a:pt x="205" y="0"/>
                  </a:lnTo>
                  <a:lnTo>
                    <a:pt x="205" y="0"/>
                  </a:lnTo>
                  <a:lnTo>
                    <a:pt x="226" y="0"/>
                  </a:lnTo>
                  <a:lnTo>
                    <a:pt x="244" y="2"/>
                  </a:lnTo>
                  <a:lnTo>
                    <a:pt x="244" y="2"/>
                  </a:lnTo>
                  <a:lnTo>
                    <a:pt x="263" y="5"/>
                  </a:lnTo>
                  <a:lnTo>
                    <a:pt x="281" y="11"/>
                  </a:lnTo>
                  <a:lnTo>
                    <a:pt x="281" y="11"/>
                  </a:lnTo>
                  <a:lnTo>
                    <a:pt x="298" y="18"/>
                  </a:lnTo>
                  <a:lnTo>
                    <a:pt x="316" y="29"/>
                  </a:lnTo>
                  <a:lnTo>
                    <a:pt x="316" y="29"/>
                  </a:lnTo>
                  <a:lnTo>
                    <a:pt x="335" y="42"/>
                  </a:lnTo>
                  <a:lnTo>
                    <a:pt x="353" y="59"/>
                  </a:lnTo>
                  <a:lnTo>
                    <a:pt x="292" y="1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4" name="Freeform 16"/>
            <p:cNvSpPr>
              <a:spLocks/>
            </p:cNvSpPr>
            <p:nvPr userDrawn="1"/>
          </p:nvSpPr>
          <p:spPr bwMode="auto">
            <a:xfrm>
              <a:off x="5313363"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5" name="Freeform 17"/>
            <p:cNvSpPr>
              <a:spLocks/>
            </p:cNvSpPr>
            <p:nvPr userDrawn="1"/>
          </p:nvSpPr>
          <p:spPr bwMode="auto">
            <a:xfrm>
              <a:off x="5634038" y="3843338"/>
              <a:ext cx="258763"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6" name="Freeform 18"/>
            <p:cNvSpPr>
              <a:spLocks/>
            </p:cNvSpPr>
            <p:nvPr userDrawn="1"/>
          </p:nvSpPr>
          <p:spPr bwMode="auto">
            <a:xfrm>
              <a:off x="5988050" y="3844925"/>
              <a:ext cx="276225" cy="298450"/>
            </a:xfrm>
            <a:custGeom>
              <a:avLst/>
              <a:gdLst>
                <a:gd name="T0" fmla="*/ 242 w 347"/>
                <a:gd name="T1" fmla="*/ 375 h 375"/>
                <a:gd name="T2" fmla="*/ 242 w 347"/>
                <a:gd name="T3" fmla="*/ 233 h 375"/>
                <a:gd name="T4" fmla="*/ 107 w 347"/>
                <a:gd name="T5" fmla="*/ 233 h 375"/>
                <a:gd name="T6" fmla="*/ 107 w 347"/>
                <a:gd name="T7" fmla="*/ 375 h 375"/>
                <a:gd name="T8" fmla="*/ 0 w 347"/>
                <a:gd name="T9" fmla="*/ 375 h 375"/>
                <a:gd name="T10" fmla="*/ 0 w 347"/>
                <a:gd name="T11" fmla="*/ 0 h 375"/>
                <a:gd name="T12" fmla="*/ 107 w 347"/>
                <a:gd name="T13" fmla="*/ 0 h 375"/>
                <a:gd name="T14" fmla="*/ 107 w 347"/>
                <a:gd name="T15" fmla="*/ 142 h 375"/>
                <a:gd name="T16" fmla="*/ 242 w 347"/>
                <a:gd name="T17" fmla="*/ 142 h 375"/>
                <a:gd name="T18" fmla="*/ 242 w 347"/>
                <a:gd name="T19" fmla="*/ 0 h 375"/>
                <a:gd name="T20" fmla="*/ 347 w 347"/>
                <a:gd name="T21" fmla="*/ 0 h 375"/>
                <a:gd name="T22" fmla="*/ 347 w 347"/>
                <a:gd name="T23" fmla="*/ 375 h 375"/>
                <a:gd name="T24" fmla="*/ 242 w 347"/>
                <a:gd name="T25"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7" h="375">
                  <a:moveTo>
                    <a:pt x="242" y="375"/>
                  </a:moveTo>
                  <a:lnTo>
                    <a:pt x="242" y="233"/>
                  </a:lnTo>
                  <a:lnTo>
                    <a:pt x="107" y="233"/>
                  </a:lnTo>
                  <a:lnTo>
                    <a:pt x="107" y="375"/>
                  </a:lnTo>
                  <a:lnTo>
                    <a:pt x="0" y="375"/>
                  </a:lnTo>
                  <a:lnTo>
                    <a:pt x="0" y="0"/>
                  </a:lnTo>
                  <a:lnTo>
                    <a:pt x="107" y="0"/>
                  </a:lnTo>
                  <a:lnTo>
                    <a:pt x="107" y="142"/>
                  </a:lnTo>
                  <a:lnTo>
                    <a:pt x="242" y="142"/>
                  </a:lnTo>
                  <a:lnTo>
                    <a:pt x="242" y="0"/>
                  </a:lnTo>
                  <a:lnTo>
                    <a:pt x="347" y="0"/>
                  </a:lnTo>
                  <a:lnTo>
                    <a:pt x="347" y="375"/>
                  </a:lnTo>
                  <a:lnTo>
                    <a:pt x="242" y="37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7" name="Freeform 19"/>
            <p:cNvSpPr>
              <a:spLocks/>
            </p:cNvSpPr>
            <p:nvPr userDrawn="1"/>
          </p:nvSpPr>
          <p:spPr bwMode="auto">
            <a:xfrm>
              <a:off x="6381750"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8" name="Freeform 20"/>
            <p:cNvSpPr>
              <a:spLocks noEditPoints="1"/>
            </p:cNvSpPr>
            <p:nvPr userDrawn="1"/>
          </p:nvSpPr>
          <p:spPr bwMode="auto">
            <a:xfrm>
              <a:off x="6727825" y="3843338"/>
              <a:ext cx="274638" cy="300038"/>
            </a:xfrm>
            <a:custGeom>
              <a:avLst/>
              <a:gdLst>
                <a:gd name="T0" fmla="*/ 231 w 347"/>
                <a:gd name="T1" fmla="*/ 377 h 377"/>
                <a:gd name="T2" fmla="*/ 107 w 347"/>
                <a:gd name="T3" fmla="*/ 255 h 377"/>
                <a:gd name="T4" fmla="*/ 0 w 347"/>
                <a:gd name="T5" fmla="*/ 377 h 377"/>
                <a:gd name="T6" fmla="*/ 183 w 347"/>
                <a:gd name="T7" fmla="*/ 0 h 377"/>
                <a:gd name="T8" fmla="*/ 202 w 347"/>
                <a:gd name="T9" fmla="*/ 2 h 377"/>
                <a:gd name="T10" fmla="*/ 233 w 347"/>
                <a:gd name="T11" fmla="*/ 7 h 377"/>
                <a:gd name="T12" fmla="*/ 248 w 347"/>
                <a:gd name="T13" fmla="*/ 11 h 377"/>
                <a:gd name="T14" fmla="*/ 272 w 347"/>
                <a:gd name="T15" fmla="*/ 24 h 377"/>
                <a:gd name="T16" fmla="*/ 292 w 347"/>
                <a:gd name="T17" fmla="*/ 41 h 377"/>
                <a:gd name="T18" fmla="*/ 301 w 347"/>
                <a:gd name="T19" fmla="*/ 50 h 377"/>
                <a:gd name="T20" fmla="*/ 314 w 347"/>
                <a:gd name="T21" fmla="*/ 70 h 377"/>
                <a:gd name="T22" fmla="*/ 320 w 347"/>
                <a:gd name="T23" fmla="*/ 81 h 377"/>
                <a:gd name="T24" fmla="*/ 327 w 347"/>
                <a:gd name="T25" fmla="*/ 105 h 377"/>
                <a:gd name="T26" fmla="*/ 329 w 347"/>
                <a:gd name="T27" fmla="*/ 129 h 377"/>
                <a:gd name="T28" fmla="*/ 329 w 347"/>
                <a:gd name="T29" fmla="*/ 148 h 377"/>
                <a:gd name="T30" fmla="*/ 325 w 347"/>
                <a:gd name="T31" fmla="*/ 163 h 377"/>
                <a:gd name="T32" fmla="*/ 314 w 347"/>
                <a:gd name="T33" fmla="*/ 194 h 377"/>
                <a:gd name="T34" fmla="*/ 303 w 347"/>
                <a:gd name="T35" fmla="*/ 207 h 377"/>
                <a:gd name="T36" fmla="*/ 290 w 347"/>
                <a:gd name="T37" fmla="*/ 220 h 377"/>
                <a:gd name="T38" fmla="*/ 250 w 347"/>
                <a:gd name="T39" fmla="*/ 244 h 377"/>
                <a:gd name="T40" fmla="*/ 347 w 347"/>
                <a:gd name="T41" fmla="*/ 377 h 377"/>
                <a:gd name="T42" fmla="*/ 107 w 347"/>
                <a:gd name="T43" fmla="*/ 175 h 377"/>
                <a:gd name="T44" fmla="*/ 185 w 347"/>
                <a:gd name="T45" fmla="*/ 175 h 377"/>
                <a:gd name="T46" fmla="*/ 203 w 347"/>
                <a:gd name="T47" fmla="*/ 172 h 377"/>
                <a:gd name="T48" fmla="*/ 216 w 347"/>
                <a:gd name="T49" fmla="*/ 163 h 377"/>
                <a:gd name="T50" fmla="*/ 220 w 347"/>
                <a:gd name="T51" fmla="*/ 155 h 377"/>
                <a:gd name="T52" fmla="*/ 224 w 347"/>
                <a:gd name="T53" fmla="*/ 140 h 377"/>
                <a:gd name="T54" fmla="*/ 226 w 347"/>
                <a:gd name="T55" fmla="*/ 133 h 377"/>
                <a:gd name="T56" fmla="*/ 222 w 347"/>
                <a:gd name="T57" fmla="*/ 114 h 377"/>
                <a:gd name="T58" fmla="*/ 214 w 347"/>
                <a:gd name="T59" fmla="*/ 100 h 377"/>
                <a:gd name="T60" fmla="*/ 209 w 347"/>
                <a:gd name="T61" fmla="*/ 94 h 377"/>
                <a:gd name="T62" fmla="*/ 194 w 347"/>
                <a:gd name="T63" fmla="*/ 87 h 377"/>
                <a:gd name="T64" fmla="*/ 107 w 347"/>
                <a:gd name="T65" fmla="*/ 8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7" h="377">
                  <a:moveTo>
                    <a:pt x="347" y="377"/>
                  </a:moveTo>
                  <a:lnTo>
                    <a:pt x="231" y="377"/>
                  </a:lnTo>
                  <a:lnTo>
                    <a:pt x="144" y="255"/>
                  </a:lnTo>
                  <a:lnTo>
                    <a:pt x="107" y="255"/>
                  </a:lnTo>
                  <a:lnTo>
                    <a:pt x="107" y="377"/>
                  </a:lnTo>
                  <a:lnTo>
                    <a:pt x="0" y="377"/>
                  </a:lnTo>
                  <a:lnTo>
                    <a:pt x="0" y="0"/>
                  </a:lnTo>
                  <a:lnTo>
                    <a:pt x="183" y="0"/>
                  </a:lnTo>
                  <a:lnTo>
                    <a:pt x="183" y="0"/>
                  </a:lnTo>
                  <a:lnTo>
                    <a:pt x="202" y="2"/>
                  </a:lnTo>
                  <a:lnTo>
                    <a:pt x="218" y="4"/>
                  </a:lnTo>
                  <a:lnTo>
                    <a:pt x="233" y="7"/>
                  </a:lnTo>
                  <a:lnTo>
                    <a:pt x="248" y="11"/>
                  </a:lnTo>
                  <a:lnTo>
                    <a:pt x="248" y="11"/>
                  </a:lnTo>
                  <a:lnTo>
                    <a:pt x="261" y="17"/>
                  </a:lnTo>
                  <a:lnTo>
                    <a:pt x="272" y="24"/>
                  </a:lnTo>
                  <a:lnTo>
                    <a:pt x="283" y="31"/>
                  </a:lnTo>
                  <a:lnTo>
                    <a:pt x="292" y="41"/>
                  </a:lnTo>
                  <a:lnTo>
                    <a:pt x="292" y="41"/>
                  </a:lnTo>
                  <a:lnTo>
                    <a:pt x="301" y="50"/>
                  </a:lnTo>
                  <a:lnTo>
                    <a:pt x="309" y="59"/>
                  </a:lnTo>
                  <a:lnTo>
                    <a:pt x="314" y="70"/>
                  </a:lnTo>
                  <a:lnTo>
                    <a:pt x="320" y="81"/>
                  </a:lnTo>
                  <a:lnTo>
                    <a:pt x="320" y="81"/>
                  </a:lnTo>
                  <a:lnTo>
                    <a:pt x="325" y="94"/>
                  </a:lnTo>
                  <a:lnTo>
                    <a:pt x="327" y="105"/>
                  </a:lnTo>
                  <a:lnTo>
                    <a:pt x="329" y="118"/>
                  </a:lnTo>
                  <a:lnTo>
                    <a:pt x="329" y="129"/>
                  </a:lnTo>
                  <a:lnTo>
                    <a:pt x="329" y="129"/>
                  </a:lnTo>
                  <a:lnTo>
                    <a:pt x="329" y="148"/>
                  </a:lnTo>
                  <a:lnTo>
                    <a:pt x="325" y="163"/>
                  </a:lnTo>
                  <a:lnTo>
                    <a:pt x="325" y="163"/>
                  </a:lnTo>
                  <a:lnTo>
                    <a:pt x="322" y="179"/>
                  </a:lnTo>
                  <a:lnTo>
                    <a:pt x="314" y="194"/>
                  </a:lnTo>
                  <a:lnTo>
                    <a:pt x="314" y="194"/>
                  </a:lnTo>
                  <a:lnTo>
                    <a:pt x="303" y="207"/>
                  </a:lnTo>
                  <a:lnTo>
                    <a:pt x="290" y="220"/>
                  </a:lnTo>
                  <a:lnTo>
                    <a:pt x="290" y="220"/>
                  </a:lnTo>
                  <a:lnTo>
                    <a:pt x="272" y="233"/>
                  </a:lnTo>
                  <a:lnTo>
                    <a:pt x="250" y="244"/>
                  </a:lnTo>
                  <a:lnTo>
                    <a:pt x="347" y="369"/>
                  </a:lnTo>
                  <a:lnTo>
                    <a:pt x="347" y="377"/>
                  </a:lnTo>
                  <a:close/>
                  <a:moveTo>
                    <a:pt x="107" y="85"/>
                  </a:moveTo>
                  <a:lnTo>
                    <a:pt x="107" y="175"/>
                  </a:lnTo>
                  <a:lnTo>
                    <a:pt x="185" y="175"/>
                  </a:lnTo>
                  <a:lnTo>
                    <a:pt x="185" y="175"/>
                  </a:lnTo>
                  <a:lnTo>
                    <a:pt x="194" y="175"/>
                  </a:lnTo>
                  <a:lnTo>
                    <a:pt x="203" y="172"/>
                  </a:lnTo>
                  <a:lnTo>
                    <a:pt x="211" y="168"/>
                  </a:lnTo>
                  <a:lnTo>
                    <a:pt x="216" y="163"/>
                  </a:lnTo>
                  <a:lnTo>
                    <a:pt x="216" y="163"/>
                  </a:lnTo>
                  <a:lnTo>
                    <a:pt x="220" y="155"/>
                  </a:lnTo>
                  <a:lnTo>
                    <a:pt x="224" y="148"/>
                  </a:lnTo>
                  <a:lnTo>
                    <a:pt x="224" y="140"/>
                  </a:lnTo>
                  <a:lnTo>
                    <a:pt x="226" y="133"/>
                  </a:lnTo>
                  <a:lnTo>
                    <a:pt x="226" y="133"/>
                  </a:lnTo>
                  <a:lnTo>
                    <a:pt x="224" y="124"/>
                  </a:lnTo>
                  <a:lnTo>
                    <a:pt x="222" y="114"/>
                  </a:lnTo>
                  <a:lnTo>
                    <a:pt x="220" y="107"/>
                  </a:lnTo>
                  <a:lnTo>
                    <a:pt x="214" y="100"/>
                  </a:lnTo>
                  <a:lnTo>
                    <a:pt x="214" y="100"/>
                  </a:lnTo>
                  <a:lnTo>
                    <a:pt x="209" y="94"/>
                  </a:lnTo>
                  <a:lnTo>
                    <a:pt x="202" y="89"/>
                  </a:lnTo>
                  <a:lnTo>
                    <a:pt x="194" y="87"/>
                  </a:lnTo>
                  <a:lnTo>
                    <a:pt x="183" y="85"/>
                  </a:lnTo>
                  <a:lnTo>
                    <a:pt x="107"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sp>
        <p:nvSpPr>
          <p:cNvPr id="30" name="Espace réservé pour une image  29"/>
          <p:cNvSpPr>
            <a:spLocks noGrp="1"/>
          </p:cNvSpPr>
          <p:nvPr>
            <p:ph type="pic" sz="quarter" idx="10" hasCustomPrompt="1"/>
          </p:nvPr>
        </p:nvSpPr>
        <p:spPr>
          <a:xfrm>
            <a:off x="3419475" y="3651254"/>
            <a:ext cx="1512888" cy="720725"/>
          </a:xfrm>
        </p:spPr>
        <p:txBody>
          <a:bodyPr/>
          <a:lstStyle>
            <a:lvl1pPr marL="0" indent="0" algn="ctr">
              <a:buNone/>
              <a:defRPr sz="1400" baseline="0">
                <a:solidFill>
                  <a:schemeClr val="bg1"/>
                </a:solidFill>
              </a:defRPr>
            </a:lvl1pPr>
          </a:lstStyle>
          <a:p>
            <a:r>
              <a:rPr lang="fr-FR" dirty="0"/>
              <a:t>Insérez le logo </a:t>
            </a:r>
            <a:br>
              <a:rPr lang="fr-FR" dirty="0"/>
            </a:br>
            <a:r>
              <a:rPr lang="fr-FR" dirty="0"/>
              <a:t>du client ici</a:t>
            </a:r>
          </a:p>
        </p:txBody>
      </p:sp>
    </p:spTree>
    <p:extLst>
      <p:ext uri="{BB962C8B-B14F-4D97-AF65-F5344CB8AC3E}">
        <p14:creationId xmlns:p14="http://schemas.microsoft.com/office/powerpoint/2010/main" val="29504022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uverture blanche - visuel modifiable">
    <p:spTree>
      <p:nvGrpSpPr>
        <p:cNvPr id="1" name=""/>
        <p:cNvGrpSpPr/>
        <p:nvPr/>
      </p:nvGrpSpPr>
      <p:grpSpPr>
        <a:xfrm>
          <a:off x="0" y="0"/>
          <a:ext cx="0" cy="0"/>
          <a:chOff x="0" y="0"/>
          <a:chExt cx="0" cy="0"/>
        </a:xfrm>
      </p:grpSpPr>
      <p:sp>
        <p:nvSpPr>
          <p:cNvPr id="9" name="Rectangle 8"/>
          <p:cNvSpPr/>
          <p:nvPr userDrawn="1"/>
        </p:nvSpPr>
        <p:spPr>
          <a:xfrm>
            <a:off x="-1" y="4"/>
            <a:ext cx="6342703" cy="5149399"/>
          </a:xfrm>
          <a:custGeom>
            <a:avLst/>
            <a:gdLst>
              <a:gd name="connsiteX0" fmla="*/ 0 w 6372200"/>
              <a:gd name="connsiteY0" fmla="*/ 0 h 5143500"/>
              <a:gd name="connsiteX1" fmla="*/ 6372200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148024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342703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42703"/>
              <a:gd name="connsiteY0" fmla="*/ 0 h 5143500"/>
              <a:gd name="connsiteX1" fmla="*/ 6342703 w 6342703"/>
              <a:gd name="connsiteY1" fmla="*/ 0 h 5143500"/>
              <a:gd name="connsiteX2" fmla="*/ 4171740 w 6342703"/>
              <a:gd name="connsiteY2" fmla="*/ 5137600 h 5143500"/>
              <a:gd name="connsiteX3" fmla="*/ 0 w 6342703"/>
              <a:gd name="connsiteY3" fmla="*/ 5143500 h 5143500"/>
              <a:gd name="connsiteX4" fmla="*/ 0 w 6342703"/>
              <a:gd name="connsiteY4" fmla="*/ 0 h 5143500"/>
              <a:gd name="connsiteX0" fmla="*/ 0 w 6342703"/>
              <a:gd name="connsiteY0" fmla="*/ 0 h 5143500"/>
              <a:gd name="connsiteX1" fmla="*/ 6342703 w 6342703"/>
              <a:gd name="connsiteY1" fmla="*/ 0 h 5143500"/>
              <a:gd name="connsiteX2" fmla="*/ 3923967 w 6342703"/>
              <a:gd name="connsiteY2" fmla="*/ 5143500 h 5143500"/>
              <a:gd name="connsiteX3" fmla="*/ 0 w 6342703"/>
              <a:gd name="connsiteY3" fmla="*/ 5143500 h 5143500"/>
              <a:gd name="connsiteX4" fmla="*/ 0 w 6342703"/>
              <a:gd name="connsiteY4" fmla="*/ 0 h 5143500"/>
              <a:gd name="connsiteX0" fmla="*/ 0 w 6342703"/>
              <a:gd name="connsiteY0" fmla="*/ 0 h 5149399"/>
              <a:gd name="connsiteX1" fmla="*/ 6342703 w 6342703"/>
              <a:gd name="connsiteY1" fmla="*/ 0 h 5149399"/>
              <a:gd name="connsiteX2" fmla="*/ 3982961 w 6342703"/>
              <a:gd name="connsiteY2" fmla="*/ 5149399 h 5149399"/>
              <a:gd name="connsiteX3" fmla="*/ 0 w 6342703"/>
              <a:gd name="connsiteY3" fmla="*/ 5143500 h 5149399"/>
              <a:gd name="connsiteX4" fmla="*/ 0 w 6342703"/>
              <a:gd name="connsiteY4" fmla="*/ 0 h 5149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03" h="5149399">
                <a:moveTo>
                  <a:pt x="0" y="0"/>
                </a:moveTo>
                <a:lnTo>
                  <a:pt x="6342703" y="0"/>
                </a:lnTo>
                <a:lnTo>
                  <a:pt x="3982961" y="5149399"/>
                </a:lnTo>
                <a:lnTo>
                  <a:pt x="0" y="51435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8" name="Parallélogramme 7"/>
          <p:cNvSpPr/>
          <p:nvPr userDrawn="1"/>
        </p:nvSpPr>
        <p:spPr>
          <a:xfrm>
            <a:off x="2843808" y="2997900"/>
            <a:ext cx="2520280" cy="2151500"/>
          </a:xfrm>
          <a:custGeom>
            <a:avLst/>
            <a:gdLst>
              <a:gd name="connsiteX0" fmla="*/ 0 w 2520280"/>
              <a:gd name="connsiteY0" fmla="*/ 2139702 h 2139702"/>
              <a:gd name="connsiteX1" fmla="*/ 534926 w 2520280"/>
              <a:gd name="connsiteY1" fmla="*/ 0 h 2139702"/>
              <a:gd name="connsiteX2" fmla="*/ 2520280 w 2520280"/>
              <a:gd name="connsiteY2" fmla="*/ 0 h 2139702"/>
              <a:gd name="connsiteX3" fmla="*/ 1985355 w 2520280"/>
              <a:gd name="connsiteY3" fmla="*/ 2139702 h 2139702"/>
              <a:gd name="connsiteX4" fmla="*/ 0 w 2520280"/>
              <a:gd name="connsiteY4" fmla="*/ 2139702 h 2139702"/>
              <a:gd name="connsiteX0" fmla="*/ 0 w 2520280"/>
              <a:gd name="connsiteY0" fmla="*/ 2139702 h 2139702"/>
              <a:gd name="connsiteX1" fmla="*/ 534926 w 2520280"/>
              <a:gd name="connsiteY1" fmla="*/ 0 h 2139702"/>
              <a:gd name="connsiteX2" fmla="*/ 2520280 w 2520280"/>
              <a:gd name="connsiteY2" fmla="*/ 0 h 2139702"/>
              <a:gd name="connsiteX3" fmla="*/ 1413118 w 2520280"/>
              <a:gd name="connsiteY3" fmla="*/ 2133803 h 2139702"/>
              <a:gd name="connsiteX4" fmla="*/ 0 w 2520280"/>
              <a:gd name="connsiteY4" fmla="*/ 2139702 h 2139702"/>
              <a:gd name="connsiteX0" fmla="*/ 0 w 2520280"/>
              <a:gd name="connsiteY0" fmla="*/ 2139702 h 2145602"/>
              <a:gd name="connsiteX1" fmla="*/ 534926 w 2520280"/>
              <a:gd name="connsiteY1" fmla="*/ 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39702 h 2145602"/>
              <a:gd name="connsiteX1" fmla="*/ 1113062 w 2520280"/>
              <a:gd name="connsiteY1" fmla="*/ 153383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51500 h 2157400"/>
              <a:gd name="connsiteX1" fmla="*/ 989176 w 2520280"/>
              <a:gd name="connsiteY1" fmla="*/ 0 h 2157400"/>
              <a:gd name="connsiteX2" fmla="*/ 2520280 w 2520280"/>
              <a:gd name="connsiteY2" fmla="*/ 11798 h 2157400"/>
              <a:gd name="connsiteX3" fmla="*/ 1525206 w 2520280"/>
              <a:gd name="connsiteY3" fmla="*/ 2157400 h 2157400"/>
              <a:gd name="connsiteX4" fmla="*/ 0 w 2520280"/>
              <a:gd name="connsiteY4" fmla="*/ 2151500 h 2157400"/>
              <a:gd name="connsiteX0" fmla="*/ 0 w 2520280"/>
              <a:gd name="connsiteY0" fmla="*/ 2139702 h 2145602"/>
              <a:gd name="connsiteX1" fmla="*/ 989176 w 2520280"/>
              <a:gd name="connsiteY1" fmla="*/ 1180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45600 h 2151500"/>
              <a:gd name="connsiteX1" fmla="*/ 1000975 w 2520280"/>
              <a:gd name="connsiteY1" fmla="*/ 0 h 2151500"/>
              <a:gd name="connsiteX2" fmla="*/ 2520280 w 2520280"/>
              <a:gd name="connsiteY2" fmla="*/ 5898 h 2151500"/>
              <a:gd name="connsiteX3" fmla="*/ 1525206 w 2520280"/>
              <a:gd name="connsiteY3" fmla="*/ 2151500 h 2151500"/>
              <a:gd name="connsiteX4" fmla="*/ 0 w 2520280"/>
              <a:gd name="connsiteY4" fmla="*/ 2145600 h 215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280" h="2151500">
                <a:moveTo>
                  <a:pt x="0" y="2145600"/>
                </a:moveTo>
                <a:lnTo>
                  <a:pt x="1000975" y="0"/>
                </a:lnTo>
                <a:lnTo>
                  <a:pt x="2520280" y="5898"/>
                </a:lnTo>
                <a:lnTo>
                  <a:pt x="1525206" y="2151500"/>
                </a:lnTo>
                <a:lnTo>
                  <a:pt x="0" y="21456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2" name="Titre 1"/>
          <p:cNvSpPr>
            <a:spLocks noGrp="1"/>
          </p:cNvSpPr>
          <p:nvPr>
            <p:ph type="ctrTitle"/>
          </p:nvPr>
        </p:nvSpPr>
        <p:spPr>
          <a:xfrm>
            <a:off x="288000" y="648000"/>
            <a:ext cx="5508136" cy="1851742"/>
          </a:xfrm>
        </p:spPr>
        <p:txBody>
          <a:bodyPr/>
          <a:lstStyle>
            <a:lvl1pPr>
              <a:lnSpc>
                <a:spcPts val="3400"/>
              </a:lnSpc>
              <a:defRPr sz="3300">
                <a:solidFill>
                  <a:schemeClr val="accent1"/>
                </a:solidFill>
              </a:defRPr>
            </a:lvl1pPr>
          </a:lstStyle>
          <a:p>
            <a:r>
              <a:rPr lang="fr-FR" dirty="0"/>
              <a:t>Modifiez le style du titre</a:t>
            </a:r>
          </a:p>
        </p:txBody>
      </p:sp>
      <p:grpSp>
        <p:nvGrpSpPr>
          <p:cNvPr id="12" name="Groupe 11"/>
          <p:cNvGrpSpPr>
            <a:grpSpLocks noChangeAspect="1"/>
          </p:cNvGrpSpPr>
          <p:nvPr userDrawn="1"/>
        </p:nvGrpSpPr>
        <p:grpSpPr>
          <a:xfrm>
            <a:off x="283956" y="4443960"/>
            <a:ext cx="759652" cy="412750"/>
            <a:chOff x="1670050" y="996950"/>
            <a:chExt cx="5805488" cy="3154363"/>
          </a:xfrm>
          <a:solidFill>
            <a:schemeClr val="tx1"/>
          </a:solidFill>
        </p:grpSpPr>
        <p:sp>
          <p:nvSpPr>
            <p:cNvPr id="13" name="Freeform 5"/>
            <p:cNvSpPr>
              <a:spLocks/>
            </p:cNvSpPr>
            <p:nvPr userDrawn="1"/>
          </p:nvSpPr>
          <p:spPr bwMode="auto">
            <a:xfrm>
              <a:off x="5688013" y="996950"/>
              <a:ext cx="1787525" cy="2500313"/>
            </a:xfrm>
            <a:custGeom>
              <a:avLst/>
              <a:gdLst>
                <a:gd name="T0" fmla="*/ 0 w 2250"/>
                <a:gd name="T1" fmla="*/ 0 h 3151"/>
                <a:gd name="T2" fmla="*/ 261 w 2250"/>
                <a:gd name="T3" fmla="*/ 631 h 3151"/>
                <a:gd name="T4" fmla="*/ 625 w 2250"/>
                <a:gd name="T5" fmla="*/ 631 h 3151"/>
                <a:gd name="T6" fmla="*/ 625 w 2250"/>
                <a:gd name="T7" fmla="*/ 1505 h 3151"/>
                <a:gd name="T8" fmla="*/ 1306 w 2250"/>
                <a:gd name="T9" fmla="*/ 3151 h 3151"/>
                <a:gd name="T10" fmla="*/ 1306 w 2250"/>
                <a:gd name="T11" fmla="*/ 3151 h 3151"/>
                <a:gd name="T12" fmla="*/ 1306 w 2250"/>
                <a:gd name="T13" fmla="*/ 631 h 3151"/>
                <a:gd name="T14" fmla="*/ 2250 w 2250"/>
                <a:gd name="T15" fmla="*/ 631 h 3151"/>
                <a:gd name="T16" fmla="*/ 2250 w 2250"/>
                <a:gd name="T17" fmla="*/ 0 h 3151"/>
                <a:gd name="T18" fmla="*/ 0 w 2250"/>
                <a:gd name="T19" fmla="*/ 0 h 3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0" h="3151">
                  <a:moveTo>
                    <a:pt x="0" y="0"/>
                  </a:moveTo>
                  <a:lnTo>
                    <a:pt x="261" y="631"/>
                  </a:lnTo>
                  <a:lnTo>
                    <a:pt x="625" y="631"/>
                  </a:lnTo>
                  <a:lnTo>
                    <a:pt x="625" y="1505"/>
                  </a:lnTo>
                  <a:lnTo>
                    <a:pt x="1306" y="3151"/>
                  </a:lnTo>
                  <a:lnTo>
                    <a:pt x="1306" y="3151"/>
                  </a:lnTo>
                  <a:lnTo>
                    <a:pt x="1306" y="631"/>
                  </a:lnTo>
                  <a:lnTo>
                    <a:pt x="2250" y="631"/>
                  </a:lnTo>
                  <a:lnTo>
                    <a:pt x="225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4" name="Freeform 6"/>
            <p:cNvSpPr>
              <a:spLocks/>
            </p:cNvSpPr>
            <p:nvPr userDrawn="1"/>
          </p:nvSpPr>
          <p:spPr bwMode="auto">
            <a:xfrm>
              <a:off x="1670050" y="998538"/>
              <a:ext cx="2513013" cy="2498725"/>
            </a:xfrm>
            <a:custGeom>
              <a:avLst/>
              <a:gdLst>
                <a:gd name="T0" fmla="*/ 0 w 3165"/>
                <a:gd name="T1" fmla="*/ 0 h 3149"/>
                <a:gd name="T2" fmla="*/ 734 w 3165"/>
                <a:gd name="T3" fmla="*/ 0 h 3149"/>
                <a:gd name="T4" fmla="*/ 1381 w 3165"/>
                <a:gd name="T5" fmla="*/ 2116 h 3149"/>
                <a:gd name="T6" fmla="*/ 2079 w 3165"/>
                <a:gd name="T7" fmla="*/ 0 h 3149"/>
                <a:gd name="T8" fmla="*/ 2667 w 3165"/>
                <a:gd name="T9" fmla="*/ 0 h 3149"/>
                <a:gd name="T10" fmla="*/ 3165 w 3165"/>
                <a:gd name="T11" fmla="*/ 1484 h 3149"/>
                <a:gd name="T12" fmla="*/ 2800 w 3165"/>
                <a:gd name="T13" fmla="*/ 2367 h 3149"/>
                <a:gd name="T14" fmla="*/ 2364 w 3165"/>
                <a:gd name="T15" fmla="*/ 1107 h 3149"/>
                <a:gd name="T16" fmla="*/ 1660 w 3165"/>
                <a:gd name="T17" fmla="*/ 3149 h 3149"/>
                <a:gd name="T18" fmla="*/ 1068 w 3165"/>
                <a:gd name="T19" fmla="*/ 3149 h 3149"/>
                <a:gd name="T20" fmla="*/ 0 w 3165"/>
                <a:gd name="T21" fmla="*/ 0 h 3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5" h="3149">
                  <a:moveTo>
                    <a:pt x="0" y="0"/>
                  </a:moveTo>
                  <a:lnTo>
                    <a:pt x="734" y="0"/>
                  </a:lnTo>
                  <a:lnTo>
                    <a:pt x="1381" y="2116"/>
                  </a:lnTo>
                  <a:lnTo>
                    <a:pt x="2079" y="0"/>
                  </a:lnTo>
                  <a:lnTo>
                    <a:pt x="2667" y="0"/>
                  </a:lnTo>
                  <a:lnTo>
                    <a:pt x="3165" y="1484"/>
                  </a:lnTo>
                  <a:lnTo>
                    <a:pt x="2800" y="2367"/>
                  </a:lnTo>
                  <a:lnTo>
                    <a:pt x="2364" y="1107"/>
                  </a:lnTo>
                  <a:lnTo>
                    <a:pt x="1660" y="3149"/>
                  </a:lnTo>
                  <a:lnTo>
                    <a:pt x="1068" y="3149"/>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7"/>
            <p:cNvSpPr>
              <a:spLocks/>
            </p:cNvSpPr>
            <p:nvPr userDrawn="1"/>
          </p:nvSpPr>
          <p:spPr bwMode="auto">
            <a:xfrm>
              <a:off x="4140200" y="1000125"/>
              <a:ext cx="1847850" cy="2497138"/>
            </a:xfrm>
            <a:custGeom>
              <a:avLst/>
              <a:gdLst>
                <a:gd name="T0" fmla="*/ 1312 w 2328"/>
                <a:gd name="T1" fmla="*/ 0 h 3147"/>
                <a:gd name="T2" fmla="*/ 1637 w 2328"/>
                <a:gd name="T3" fmla="*/ 782 h 3147"/>
                <a:gd name="T4" fmla="*/ 1199 w 2328"/>
                <a:gd name="T5" fmla="*/ 1844 h 3147"/>
                <a:gd name="T6" fmla="*/ 2078 w 2328"/>
                <a:gd name="T7" fmla="*/ 1848 h 3147"/>
                <a:gd name="T8" fmla="*/ 2328 w 2328"/>
                <a:gd name="T9" fmla="*/ 2450 h 3147"/>
                <a:gd name="T10" fmla="*/ 955 w 2328"/>
                <a:gd name="T11" fmla="*/ 2448 h 3147"/>
                <a:gd name="T12" fmla="*/ 671 w 2328"/>
                <a:gd name="T13" fmla="*/ 3147 h 3147"/>
                <a:gd name="T14" fmla="*/ 0 w 2328"/>
                <a:gd name="T15" fmla="*/ 3145 h 3147"/>
                <a:gd name="T16" fmla="*/ 1312 w 2328"/>
                <a:gd name="T17" fmla="*/ 0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8" h="3147">
                  <a:moveTo>
                    <a:pt x="1312" y="0"/>
                  </a:moveTo>
                  <a:lnTo>
                    <a:pt x="1637" y="782"/>
                  </a:lnTo>
                  <a:lnTo>
                    <a:pt x="1199" y="1844"/>
                  </a:lnTo>
                  <a:lnTo>
                    <a:pt x="2078" y="1848"/>
                  </a:lnTo>
                  <a:lnTo>
                    <a:pt x="2328" y="2450"/>
                  </a:lnTo>
                  <a:lnTo>
                    <a:pt x="955" y="2448"/>
                  </a:lnTo>
                  <a:lnTo>
                    <a:pt x="671" y="3147"/>
                  </a:lnTo>
                  <a:lnTo>
                    <a:pt x="0" y="3145"/>
                  </a:lnTo>
                  <a:lnTo>
                    <a:pt x="13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8"/>
            <p:cNvSpPr>
              <a:spLocks/>
            </p:cNvSpPr>
            <p:nvPr userDrawn="1"/>
          </p:nvSpPr>
          <p:spPr bwMode="auto">
            <a:xfrm>
              <a:off x="2132013" y="3843338"/>
              <a:ext cx="433388" cy="300038"/>
            </a:xfrm>
            <a:custGeom>
              <a:avLst/>
              <a:gdLst>
                <a:gd name="T0" fmla="*/ 414 w 545"/>
                <a:gd name="T1" fmla="*/ 377 h 377"/>
                <a:gd name="T2" fmla="*/ 375 w 545"/>
                <a:gd name="T3" fmla="*/ 377 h 377"/>
                <a:gd name="T4" fmla="*/ 318 w 545"/>
                <a:gd name="T5" fmla="*/ 216 h 377"/>
                <a:gd name="T6" fmla="*/ 274 w 545"/>
                <a:gd name="T7" fmla="*/ 74 h 377"/>
                <a:gd name="T8" fmla="*/ 228 w 545"/>
                <a:gd name="T9" fmla="*/ 216 h 377"/>
                <a:gd name="T10" fmla="*/ 172 w 545"/>
                <a:gd name="T11" fmla="*/ 377 h 377"/>
                <a:gd name="T12" fmla="*/ 133 w 545"/>
                <a:gd name="T13" fmla="*/ 377 h 377"/>
                <a:gd name="T14" fmla="*/ 0 w 545"/>
                <a:gd name="T15" fmla="*/ 0 h 377"/>
                <a:gd name="T16" fmla="*/ 43 w 545"/>
                <a:gd name="T17" fmla="*/ 0 h 377"/>
                <a:gd name="T18" fmla="*/ 152 w 545"/>
                <a:gd name="T19" fmla="*/ 325 h 377"/>
                <a:gd name="T20" fmla="*/ 261 w 545"/>
                <a:gd name="T21" fmla="*/ 0 h 377"/>
                <a:gd name="T22" fmla="*/ 285 w 545"/>
                <a:gd name="T23" fmla="*/ 0 h 377"/>
                <a:gd name="T24" fmla="*/ 394 w 545"/>
                <a:gd name="T25" fmla="*/ 325 h 377"/>
                <a:gd name="T26" fmla="*/ 505 w 545"/>
                <a:gd name="T27" fmla="*/ 0 h 377"/>
                <a:gd name="T28" fmla="*/ 545 w 545"/>
                <a:gd name="T29" fmla="*/ 0 h 377"/>
                <a:gd name="T30" fmla="*/ 414 w 545"/>
                <a:gd name="T31"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5" h="377">
                  <a:moveTo>
                    <a:pt x="414" y="377"/>
                  </a:moveTo>
                  <a:lnTo>
                    <a:pt x="375" y="377"/>
                  </a:lnTo>
                  <a:lnTo>
                    <a:pt x="318" y="216"/>
                  </a:lnTo>
                  <a:lnTo>
                    <a:pt x="274" y="74"/>
                  </a:lnTo>
                  <a:lnTo>
                    <a:pt x="228" y="216"/>
                  </a:lnTo>
                  <a:lnTo>
                    <a:pt x="172" y="377"/>
                  </a:lnTo>
                  <a:lnTo>
                    <a:pt x="133" y="377"/>
                  </a:lnTo>
                  <a:lnTo>
                    <a:pt x="0" y="0"/>
                  </a:lnTo>
                  <a:lnTo>
                    <a:pt x="43" y="0"/>
                  </a:lnTo>
                  <a:lnTo>
                    <a:pt x="152" y="325"/>
                  </a:lnTo>
                  <a:lnTo>
                    <a:pt x="261" y="0"/>
                  </a:lnTo>
                  <a:lnTo>
                    <a:pt x="285" y="0"/>
                  </a:lnTo>
                  <a:lnTo>
                    <a:pt x="394" y="325"/>
                  </a:lnTo>
                  <a:lnTo>
                    <a:pt x="505" y="0"/>
                  </a:lnTo>
                  <a:lnTo>
                    <a:pt x="545" y="0"/>
                  </a:lnTo>
                  <a:lnTo>
                    <a:pt x="414"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Freeform 9"/>
            <p:cNvSpPr>
              <a:spLocks/>
            </p:cNvSpPr>
            <p:nvPr userDrawn="1"/>
          </p:nvSpPr>
          <p:spPr bwMode="auto">
            <a:xfrm>
              <a:off x="2684463" y="3843338"/>
              <a:ext cx="212725" cy="300038"/>
            </a:xfrm>
            <a:custGeom>
              <a:avLst/>
              <a:gdLst>
                <a:gd name="T0" fmla="*/ 270 w 270"/>
                <a:gd name="T1" fmla="*/ 377 h 377"/>
                <a:gd name="T2" fmla="*/ 0 w 270"/>
                <a:gd name="T3" fmla="*/ 377 h 377"/>
                <a:gd name="T4" fmla="*/ 0 w 270"/>
                <a:gd name="T5" fmla="*/ 0 h 377"/>
                <a:gd name="T6" fmla="*/ 264 w 270"/>
                <a:gd name="T7" fmla="*/ 0 h 377"/>
                <a:gd name="T8" fmla="*/ 264 w 270"/>
                <a:gd name="T9" fmla="*/ 35 h 377"/>
                <a:gd name="T10" fmla="*/ 37 w 270"/>
                <a:gd name="T11" fmla="*/ 35 h 377"/>
                <a:gd name="T12" fmla="*/ 37 w 270"/>
                <a:gd name="T13" fmla="*/ 170 h 377"/>
                <a:gd name="T14" fmla="*/ 255 w 270"/>
                <a:gd name="T15" fmla="*/ 170 h 377"/>
                <a:gd name="T16" fmla="*/ 255 w 270"/>
                <a:gd name="T17" fmla="*/ 205 h 377"/>
                <a:gd name="T18" fmla="*/ 37 w 270"/>
                <a:gd name="T19" fmla="*/ 205 h 377"/>
                <a:gd name="T20" fmla="*/ 37 w 270"/>
                <a:gd name="T21" fmla="*/ 342 h 377"/>
                <a:gd name="T22" fmla="*/ 270 w 270"/>
                <a:gd name="T23" fmla="*/ 342 h 377"/>
                <a:gd name="T24" fmla="*/ 270 w 270"/>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377">
                  <a:moveTo>
                    <a:pt x="270" y="377"/>
                  </a:moveTo>
                  <a:lnTo>
                    <a:pt x="0" y="377"/>
                  </a:lnTo>
                  <a:lnTo>
                    <a:pt x="0" y="0"/>
                  </a:lnTo>
                  <a:lnTo>
                    <a:pt x="264" y="0"/>
                  </a:lnTo>
                  <a:lnTo>
                    <a:pt x="264" y="35"/>
                  </a:lnTo>
                  <a:lnTo>
                    <a:pt x="37" y="35"/>
                  </a:lnTo>
                  <a:lnTo>
                    <a:pt x="37" y="170"/>
                  </a:lnTo>
                  <a:lnTo>
                    <a:pt x="255" y="170"/>
                  </a:lnTo>
                  <a:lnTo>
                    <a:pt x="255" y="205"/>
                  </a:lnTo>
                  <a:lnTo>
                    <a:pt x="37" y="205"/>
                  </a:lnTo>
                  <a:lnTo>
                    <a:pt x="37" y="342"/>
                  </a:lnTo>
                  <a:lnTo>
                    <a:pt x="270" y="342"/>
                  </a:lnTo>
                  <a:lnTo>
                    <a:pt x="270"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8" name="Freeform 10"/>
            <p:cNvSpPr>
              <a:spLocks noEditPoints="1"/>
            </p:cNvSpPr>
            <p:nvPr userDrawn="1"/>
          </p:nvSpPr>
          <p:spPr bwMode="auto">
            <a:xfrm>
              <a:off x="3014663" y="3843338"/>
              <a:ext cx="319088" cy="300038"/>
            </a:xfrm>
            <a:custGeom>
              <a:avLst/>
              <a:gdLst>
                <a:gd name="T0" fmla="*/ 301 w 401"/>
                <a:gd name="T1" fmla="*/ 297 h 377"/>
                <a:gd name="T2" fmla="*/ 98 w 401"/>
                <a:gd name="T3" fmla="*/ 297 h 377"/>
                <a:gd name="T4" fmla="*/ 63 w 401"/>
                <a:gd name="T5" fmla="*/ 377 h 377"/>
                <a:gd name="T6" fmla="*/ 0 w 401"/>
                <a:gd name="T7" fmla="*/ 377 h 377"/>
                <a:gd name="T8" fmla="*/ 168 w 401"/>
                <a:gd name="T9" fmla="*/ 0 h 377"/>
                <a:gd name="T10" fmla="*/ 233 w 401"/>
                <a:gd name="T11" fmla="*/ 0 h 377"/>
                <a:gd name="T12" fmla="*/ 401 w 401"/>
                <a:gd name="T13" fmla="*/ 377 h 377"/>
                <a:gd name="T14" fmla="*/ 338 w 401"/>
                <a:gd name="T15" fmla="*/ 377 h 377"/>
                <a:gd name="T16" fmla="*/ 301 w 401"/>
                <a:gd name="T17" fmla="*/ 297 h 377"/>
                <a:gd name="T18" fmla="*/ 201 w 401"/>
                <a:gd name="T19" fmla="*/ 65 h 377"/>
                <a:gd name="T20" fmla="*/ 122 w 401"/>
                <a:gd name="T21" fmla="*/ 242 h 377"/>
                <a:gd name="T22" fmla="*/ 279 w 401"/>
                <a:gd name="T23" fmla="*/ 242 h 377"/>
                <a:gd name="T24" fmla="*/ 201 w 401"/>
                <a:gd name="T25" fmla="*/ 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377">
                  <a:moveTo>
                    <a:pt x="301" y="297"/>
                  </a:moveTo>
                  <a:lnTo>
                    <a:pt x="98" y="297"/>
                  </a:lnTo>
                  <a:lnTo>
                    <a:pt x="63" y="377"/>
                  </a:lnTo>
                  <a:lnTo>
                    <a:pt x="0" y="377"/>
                  </a:lnTo>
                  <a:lnTo>
                    <a:pt x="168" y="0"/>
                  </a:lnTo>
                  <a:lnTo>
                    <a:pt x="233" y="0"/>
                  </a:lnTo>
                  <a:lnTo>
                    <a:pt x="401" y="377"/>
                  </a:lnTo>
                  <a:lnTo>
                    <a:pt x="338" y="377"/>
                  </a:lnTo>
                  <a:lnTo>
                    <a:pt x="301" y="297"/>
                  </a:lnTo>
                  <a:close/>
                  <a:moveTo>
                    <a:pt x="201" y="65"/>
                  </a:moveTo>
                  <a:lnTo>
                    <a:pt x="122" y="242"/>
                  </a:lnTo>
                  <a:lnTo>
                    <a:pt x="279" y="242"/>
                  </a:lnTo>
                  <a:lnTo>
                    <a:pt x="201" y="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9" name="Freeform 11"/>
            <p:cNvSpPr>
              <a:spLocks noEditPoints="1"/>
            </p:cNvSpPr>
            <p:nvPr userDrawn="1"/>
          </p:nvSpPr>
          <p:spPr bwMode="auto">
            <a:xfrm>
              <a:off x="3438525" y="3843338"/>
              <a:ext cx="257175" cy="300038"/>
            </a:xfrm>
            <a:custGeom>
              <a:avLst/>
              <a:gdLst>
                <a:gd name="T0" fmla="*/ 253 w 323"/>
                <a:gd name="T1" fmla="*/ 377 h 377"/>
                <a:gd name="T2" fmla="*/ 59 w 323"/>
                <a:gd name="T3" fmla="*/ 246 h 377"/>
                <a:gd name="T4" fmla="*/ 0 w 323"/>
                <a:gd name="T5" fmla="*/ 377 h 377"/>
                <a:gd name="T6" fmla="*/ 0 w 323"/>
                <a:gd name="T7" fmla="*/ 0 h 377"/>
                <a:gd name="T8" fmla="*/ 87 w 323"/>
                <a:gd name="T9" fmla="*/ 0 h 377"/>
                <a:gd name="T10" fmla="*/ 175 w 323"/>
                <a:gd name="T11" fmla="*/ 0 h 377"/>
                <a:gd name="T12" fmla="*/ 205 w 323"/>
                <a:gd name="T13" fmla="*/ 4 h 377"/>
                <a:gd name="T14" fmla="*/ 232 w 323"/>
                <a:gd name="T15" fmla="*/ 11 h 377"/>
                <a:gd name="T16" fmla="*/ 244 w 323"/>
                <a:gd name="T17" fmla="*/ 17 h 377"/>
                <a:gd name="T18" fmla="*/ 264 w 323"/>
                <a:gd name="T19" fmla="*/ 29 h 377"/>
                <a:gd name="T20" fmla="*/ 273 w 323"/>
                <a:gd name="T21" fmla="*/ 39 h 377"/>
                <a:gd name="T22" fmla="*/ 288 w 323"/>
                <a:gd name="T23" fmla="*/ 57 h 377"/>
                <a:gd name="T24" fmla="*/ 299 w 323"/>
                <a:gd name="T25" fmla="*/ 78 h 377"/>
                <a:gd name="T26" fmla="*/ 305 w 323"/>
                <a:gd name="T27" fmla="*/ 100 h 377"/>
                <a:gd name="T28" fmla="*/ 306 w 323"/>
                <a:gd name="T29" fmla="*/ 124 h 377"/>
                <a:gd name="T30" fmla="*/ 301 w 323"/>
                <a:gd name="T31" fmla="*/ 163 h 377"/>
                <a:gd name="T32" fmla="*/ 293 w 323"/>
                <a:gd name="T33" fmla="*/ 181 h 377"/>
                <a:gd name="T34" fmla="*/ 284 w 323"/>
                <a:gd name="T35" fmla="*/ 198 h 377"/>
                <a:gd name="T36" fmla="*/ 253 w 323"/>
                <a:gd name="T37" fmla="*/ 225 h 377"/>
                <a:gd name="T38" fmla="*/ 242 w 323"/>
                <a:gd name="T39" fmla="*/ 231 h 377"/>
                <a:gd name="T40" fmla="*/ 218 w 323"/>
                <a:gd name="T41" fmla="*/ 238 h 377"/>
                <a:gd name="T42" fmla="*/ 317 w 323"/>
                <a:gd name="T43" fmla="*/ 366 h 377"/>
                <a:gd name="T44" fmla="*/ 59 w 323"/>
                <a:gd name="T45" fmla="*/ 55 h 377"/>
                <a:gd name="T46" fmla="*/ 173 w 323"/>
                <a:gd name="T47" fmla="*/ 192 h 377"/>
                <a:gd name="T48" fmla="*/ 192 w 323"/>
                <a:gd name="T49" fmla="*/ 190 h 377"/>
                <a:gd name="T50" fmla="*/ 207 w 323"/>
                <a:gd name="T51" fmla="*/ 187 h 377"/>
                <a:gd name="T52" fmla="*/ 229 w 323"/>
                <a:gd name="T53" fmla="*/ 172 h 377"/>
                <a:gd name="T54" fmla="*/ 236 w 323"/>
                <a:gd name="T55" fmla="*/ 161 h 377"/>
                <a:gd name="T56" fmla="*/ 242 w 323"/>
                <a:gd name="T57" fmla="*/ 150 h 377"/>
                <a:gd name="T58" fmla="*/ 245 w 323"/>
                <a:gd name="T59" fmla="*/ 124 h 377"/>
                <a:gd name="T60" fmla="*/ 245 w 323"/>
                <a:gd name="T61" fmla="*/ 113 h 377"/>
                <a:gd name="T62" fmla="*/ 242 w 323"/>
                <a:gd name="T63" fmla="*/ 100 h 377"/>
                <a:gd name="T64" fmla="*/ 229 w 323"/>
                <a:gd name="T65" fmla="*/ 78 h 377"/>
                <a:gd name="T66" fmla="*/ 220 w 323"/>
                <a:gd name="T67" fmla="*/ 68 h 377"/>
                <a:gd name="T68" fmla="*/ 207 w 323"/>
                <a:gd name="T69" fmla="*/ 61 h 377"/>
                <a:gd name="T70" fmla="*/ 175 w 323"/>
                <a:gd name="T71" fmla="*/ 5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377">
                  <a:moveTo>
                    <a:pt x="323" y="377"/>
                  </a:moveTo>
                  <a:lnTo>
                    <a:pt x="253" y="377"/>
                  </a:lnTo>
                  <a:lnTo>
                    <a:pt x="138" y="246"/>
                  </a:lnTo>
                  <a:lnTo>
                    <a:pt x="59" y="246"/>
                  </a:lnTo>
                  <a:lnTo>
                    <a:pt x="59" y="377"/>
                  </a:lnTo>
                  <a:lnTo>
                    <a:pt x="0" y="377"/>
                  </a:lnTo>
                  <a:lnTo>
                    <a:pt x="0" y="0"/>
                  </a:lnTo>
                  <a:lnTo>
                    <a:pt x="0" y="0"/>
                  </a:lnTo>
                  <a:lnTo>
                    <a:pt x="87" y="0"/>
                  </a:lnTo>
                  <a:lnTo>
                    <a:pt x="87" y="0"/>
                  </a:lnTo>
                  <a:lnTo>
                    <a:pt x="175" y="0"/>
                  </a:lnTo>
                  <a:lnTo>
                    <a:pt x="175" y="0"/>
                  </a:lnTo>
                  <a:lnTo>
                    <a:pt x="190" y="2"/>
                  </a:lnTo>
                  <a:lnTo>
                    <a:pt x="205" y="4"/>
                  </a:lnTo>
                  <a:lnTo>
                    <a:pt x="220" y="7"/>
                  </a:lnTo>
                  <a:lnTo>
                    <a:pt x="232" y="11"/>
                  </a:lnTo>
                  <a:lnTo>
                    <a:pt x="232" y="11"/>
                  </a:lnTo>
                  <a:lnTo>
                    <a:pt x="244" y="17"/>
                  </a:lnTo>
                  <a:lnTo>
                    <a:pt x="255" y="22"/>
                  </a:lnTo>
                  <a:lnTo>
                    <a:pt x="264" y="29"/>
                  </a:lnTo>
                  <a:lnTo>
                    <a:pt x="273" y="39"/>
                  </a:lnTo>
                  <a:lnTo>
                    <a:pt x="273" y="39"/>
                  </a:lnTo>
                  <a:lnTo>
                    <a:pt x="281" y="48"/>
                  </a:lnTo>
                  <a:lnTo>
                    <a:pt x="288" y="57"/>
                  </a:lnTo>
                  <a:lnTo>
                    <a:pt x="293" y="66"/>
                  </a:lnTo>
                  <a:lnTo>
                    <a:pt x="299" y="78"/>
                  </a:lnTo>
                  <a:lnTo>
                    <a:pt x="299" y="78"/>
                  </a:lnTo>
                  <a:lnTo>
                    <a:pt x="305" y="100"/>
                  </a:lnTo>
                  <a:lnTo>
                    <a:pt x="306" y="124"/>
                  </a:lnTo>
                  <a:lnTo>
                    <a:pt x="306" y="124"/>
                  </a:lnTo>
                  <a:lnTo>
                    <a:pt x="305" y="144"/>
                  </a:lnTo>
                  <a:lnTo>
                    <a:pt x="301" y="163"/>
                  </a:lnTo>
                  <a:lnTo>
                    <a:pt x="301" y="163"/>
                  </a:lnTo>
                  <a:lnTo>
                    <a:pt x="293" y="181"/>
                  </a:lnTo>
                  <a:lnTo>
                    <a:pt x="284" y="198"/>
                  </a:lnTo>
                  <a:lnTo>
                    <a:pt x="284" y="198"/>
                  </a:lnTo>
                  <a:lnTo>
                    <a:pt x="269" y="212"/>
                  </a:lnTo>
                  <a:lnTo>
                    <a:pt x="253" y="225"/>
                  </a:lnTo>
                  <a:lnTo>
                    <a:pt x="253" y="225"/>
                  </a:lnTo>
                  <a:lnTo>
                    <a:pt x="242" y="231"/>
                  </a:lnTo>
                  <a:lnTo>
                    <a:pt x="231" y="235"/>
                  </a:lnTo>
                  <a:lnTo>
                    <a:pt x="218" y="238"/>
                  </a:lnTo>
                  <a:lnTo>
                    <a:pt x="205" y="240"/>
                  </a:lnTo>
                  <a:lnTo>
                    <a:pt x="317" y="366"/>
                  </a:lnTo>
                  <a:lnTo>
                    <a:pt x="323" y="377"/>
                  </a:lnTo>
                  <a:close/>
                  <a:moveTo>
                    <a:pt x="59" y="55"/>
                  </a:moveTo>
                  <a:lnTo>
                    <a:pt x="59" y="192"/>
                  </a:lnTo>
                  <a:lnTo>
                    <a:pt x="173" y="192"/>
                  </a:lnTo>
                  <a:lnTo>
                    <a:pt x="173" y="192"/>
                  </a:lnTo>
                  <a:lnTo>
                    <a:pt x="192" y="190"/>
                  </a:lnTo>
                  <a:lnTo>
                    <a:pt x="207" y="187"/>
                  </a:lnTo>
                  <a:lnTo>
                    <a:pt x="207" y="187"/>
                  </a:lnTo>
                  <a:lnTo>
                    <a:pt x="218" y="179"/>
                  </a:lnTo>
                  <a:lnTo>
                    <a:pt x="229" y="172"/>
                  </a:lnTo>
                  <a:lnTo>
                    <a:pt x="229" y="172"/>
                  </a:lnTo>
                  <a:lnTo>
                    <a:pt x="236" y="161"/>
                  </a:lnTo>
                  <a:lnTo>
                    <a:pt x="242" y="150"/>
                  </a:lnTo>
                  <a:lnTo>
                    <a:pt x="242" y="150"/>
                  </a:lnTo>
                  <a:lnTo>
                    <a:pt x="245" y="138"/>
                  </a:lnTo>
                  <a:lnTo>
                    <a:pt x="245" y="124"/>
                  </a:lnTo>
                  <a:lnTo>
                    <a:pt x="245" y="124"/>
                  </a:lnTo>
                  <a:lnTo>
                    <a:pt x="245" y="113"/>
                  </a:lnTo>
                  <a:lnTo>
                    <a:pt x="242" y="100"/>
                  </a:lnTo>
                  <a:lnTo>
                    <a:pt x="242" y="100"/>
                  </a:lnTo>
                  <a:lnTo>
                    <a:pt x="236" y="89"/>
                  </a:lnTo>
                  <a:lnTo>
                    <a:pt x="229" y="78"/>
                  </a:lnTo>
                  <a:lnTo>
                    <a:pt x="229" y="78"/>
                  </a:lnTo>
                  <a:lnTo>
                    <a:pt x="220" y="68"/>
                  </a:lnTo>
                  <a:lnTo>
                    <a:pt x="207" y="61"/>
                  </a:lnTo>
                  <a:lnTo>
                    <a:pt x="207" y="61"/>
                  </a:lnTo>
                  <a:lnTo>
                    <a:pt x="192" y="57"/>
                  </a:lnTo>
                  <a:lnTo>
                    <a:pt x="175" y="55"/>
                  </a:lnTo>
                  <a:lnTo>
                    <a:pt x="59"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0" name="Freeform 12"/>
            <p:cNvSpPr>
              <a:spLocks/>
            </p:cNvSpPr>
            <p:nvPr userDrawn="1"/>
          </p:nvSpPr>
          <p:spPr bwMode="auto">
            <a:xfrm>
              <a:off x="3810000" y="3843338"/>
              <a:ext cx="220663" cy="300038"/>
            </a:xfrm>
            <a:custGeom>
              <a:avLst/>
              <a:gdLst>
                <a:gd name="T0" fmla="*/ 277 w 277"/>
                <a:gd name="T1" fmla="*/ 377 h 377"/>
                <a:gd name="T2" fmla="*/ 0 w 277"/>
                <a:gd name="T3" fmla="*/ 377 h 377"/>
                <a:gd name="T4" fmla="*/ 0 w 277"/>
                <a:gd name="T5" fmla="*/ 0 h 377"/>
                <a:gd name="T6" fmla="*/ 275 w 277"/>
                <a:gd name="T7" fmla="*/ 0 h 377"/>
                <a:gd name="T8" fmla="*/ 275 w 277"/>
                <a:gd name="T9" fmla="*/ 59 h 377"/>
                <a:gd name="T10" fmla="*/ 59 w 277"/>
                <a:gd name="T11" fmla="*/ 59 h 377"/>
                <a:gd name="T12" fmla="*/ 59 w 277"/>
                <a:gd name="T13" fmla="*/ 161 h 377"/>
                <a:gd name="T14" fmla="*/ 266 w 277"/>
                <a:gd name="T15" fmla="*/ 161 h 377"/>
                <a:gd name="T16" fmla="*/ 266 w 277"/>
                <a:gd name="T17" fmla="*/ 216 h 377"/>
                <a:gd name="T18" fmla="*/ 59 w 277"/>
                <a:gd name="T19" fmla="*/ 216 h 377"/>
                <a:gd name="T20" fmla="*/ 59 w 277"/>
                <a:gd name="T21" fmla="*/ 318 h 377"/>
                <a:gd name="T22" fmla="*/ 277 w 277"/>
                <a:gd name="T23" fmla="*/ 318 h 377"/>
                <a:gd name="T24" fmla="*/ 277 w 277"/>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7" h="377">
                  <a:moveTo>
                    <a:pt x="277" y="377"/>
                  </a:moveTo>
                  <a:lnTo>
                    <a:pt x="0" y="377"/>
                  </a:lnTo>
                  <a:lnTo>
                    <a:pt x="0" y="0"/>
                  </a:lnTo>
                  <a:lnTo>
                    <a:pt x="275" y="0"/>
                  </a:lnTo>
                  <a:lnTo>
                    <a:pt x="275" y="59"/>
                  </a:lnTo>
                  <a:lnTo>
                    <a:pt x="59" y="59"/>
                  </a:lnTo>
                  <a:lnTo>
                    <a:pt x="59" y="161"/>
                  </a:lnTo>
                  <a:lnTo>
                    <a:pt x="266" y="161"/>
                  </a:lnTo>
                  <a:lnTo>
                    <a:pt x="266" y="216"/>
                  </a:lnTo>
                  <a:lnTo>
                    <a:pt x="59" y="216"/>
                  </a:lnTo>
                  <a:lnTo>
                    <a:pt x="59" y="318"/>
                  </a:lnTo>
                  <a:lnTo>
                    <a:pt x="277" y="318"/>
                  </a:lnTo>
                  <a:lnTo>
                    <a:pt x="277"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1" name="Freeform 13"/>
            <p:cNvSpPr>
              <a:spLocks/>
            </p:cNvSpPr>
            <p:nvPr userDrawn="1"/>
          </p:nvSpPr>
          <p:spPr bwMode="auto">
            <a:xfrm>
              <a:off x="4167188" y="3843338"/>
              <a:ext cx="257175"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2" name="Freeform 14"/>
            <p:cNvSpPr>
              <a:spLocks noEditPoints="1"/>
            </p:cNvSpPr>
            <p:nvPr userDrawn="1"/>
          </p:nvSpPr>
          <p:spPr bwMode="auto">
            <a:xfrm>
              <a:off x="4498975" y="3838575"/>
              <a:ext cx="330200" cy="311150"/>
            </a:xfrm>
            <a:custGeom>
              <a:avLst/>
              <a:gdLst>
                <a:gd name="T0" fmla="*/ 415 w 415"/>
                <a:gd name="T1" fmla="*/ 218 h 391"/>
                <a:gd name="T2" fmla="*/ 400 w 415"/>
                <a:gd name="T3" fmla="*/ 279 h 391"/>
                <a:gd name="T4" fmla="*/ 382 w 415"/>
                <a:gd name="T5" fmla="*/ 312 h 391"/>
                <a:gd name="T6" fmla="*/ 358 w 415"/>
                <a:gd name="T7" fmla="*/ 341 h 391"/>
                <a:gd name="T8" fmla="*/ 310 w 415"/>
                <a:gd name="T9" fmla="*/ 371 h 391"/>
                <a:gd name="T10" fmla="*/ 271 w 415"/>
                <a:gd name="T11" fmla="*/ 384 h 391"/>
                <a:gd name="T12" fmla="*/ 206 w 415"/>
                <a:gd name="T13" fmla="*/ 391 h 391"/>
                <a:gd name="T14" fmla="*/ 162 w 415"/>
                <a:gd name="T15" fmla="*/ 389 h 391"/>
                <a:gd name="T16" fmla="*/ 123 w 415"/>
                <a:gd name="T17" fmla="*/ 378 h 391"/>
                <a:gd name="T18" fmla="*/ 72 w 415"/>
                <a:gd name="T19" fmla="*/ 352 h 391"/>
                <a:gd name="T20" fmla="*/ 44 w 415"/>
                <a:gd name="T21" fmla="*/ 327 h 391"/>
                <a:gd name="T22" fmla="*/ 14 w 415"/>
                <a:gd name="T23" fmla="*/ 279 h 391"/>
                <a:gd name="T24" fmla="*/ 3 w 415"/>
                <a:gd name="T25" fmla="*/ 240 h 391"/>
                <a:gd name="T26" fmla="*/ 0 w 415"/>
                <a:gd name="T27" fmla="*/ 195 h 391"/>
                <a:gd name="T28" fmla="*/ 7 w 415"/>
                <a:gd name="T29" fmla="*/ 133 h 391"/>
                <a:gd name="T30" fmla="*/ 22 w 415"/>
                <a:gd name="T31" fmla="*/ 96 h 391"/>
                <a:gd name="T32" fmla="*/ 57 w 415"/>
                <a:gd name="T33" fmla="*/ 51 h 391"/>
                <a:gd name="T34" fmla="*/ 86 w 415"/>
                <a:gd name="T35" fmla="*/ 29 h 391"/>
                <a:gd name="T36" fmla="*/ 123 w 415"/>
                <a:gd name="T37" fmla="*/ 12 h 391"/>
                <a:gd name="T38" fmla="*/ 184 w 415"/>
                <a:gd name="T39" fmla="*/ 0 h 391"/>
                <a:gd name="T40" fmla="*/ 230 w 415"/>
                <a:gd name="T41" fmla="*/ 0 h 391"/>
                <a:gd name="T42" fmla="*/ 291 w 415"/>
                <a:gd name="T43" fmla="*/ 12 h 391"/>
                <a:gd name="T44" fmla="*/ 327 w 415"/>
                <a:gd name="T45" fmla="*/ 27 h 391"/>
                <a:gd name="T46" fmla="*/ 358 w 415"/>
                <a:gd name="T47" fmla="*/ 49 h 391"/>
                <a:gd name="T48" fmla="*/ 391 w 415"/>
                <a:gd name="T49" fmla="*/ 94 h 391"/>
                <a:gd name="T50" fmla="*/ 408 w 415"/>
                <a:gd name="T51" fmla="*/ 131 h 391"/>
                <a:gd name="T52" fmla="*/ 415 w 415"/>
                <a:gd name="T53" fmla="*/ 195 h 391"/>
                <a:gd name="T54" fmla="*/ 310 w 415"/>
                <a:gd name="T55" fmla="*/ 195 h 391"/>
                <a:gd name="T56" fmla="*/ 293 w 415"/>
                <a:gd name="T57" fmla="*/ 134 h 391"/>
                <a:gd name="T58" fmla="*/ 267 w 415"/>
                <a:gd name="T59" fmla="*/ 107 h 391"/>
                <a:gd name="T60" fmla="*/ 206 w 415"/>
                <a:gd name="T61" fmla="*/ 90 h 391"/>
                <a:gd name="T62" fmla="*/ 166 w 415"/>
                <a:gd name="T63" fmla="*/ 97 h 391"/>
                <a:gd name="T64" fmla="*/ 133 w 415"/>
                <a:gd name="T65" fmla="*/ 120 h 391"/>
                <a:gd name="T66" fmla="*/ 112 w 415"/>
                <a:gd name="T67" fmla="*/ 153 h 391"/>
                <a:gd name="T68" fmla="*/ 105 w 415"/>
                <a:gd name="T69" fmla="*/ 195 h 391"/>
                <a:gd name="T70" fmla="*/ 112 w 415"/>
                <a:gd name="T71" fmla="*/ 238 h 391"/>
                <a:gd name="T72" fmla="*/ 134 w 415"/>
                <a:gd name="T73" fmla="*/ 271 h 391"/>
                <a:gd name="T74" fmla="*/ 166 w 415"/>
                <a:gd name="T75" fmla="*/ 293 h 391"/>
                <a:gd name="T76" fmla="*/ 206 w 415"/>
                <a:gd name="T77" fmla="*/ 301 h 391"/>
                <a:gd name="T78" fmla="*/ 249 w 415"/>
                <a:gd name="T79" fmla="*/ 293 h 391"/>
                <a:gd name="T80" fmla="*/ 282 w 415"/>
                <a:gd name="T81" fmla="*/ 271 h 391"/>
                <a:gd name="T82" fmla="*/ 303 w 415"/>
                <a:gd name="T83" fmla="*/ 238 h 391"/>
                <a:gd name="T84" fmla="*/ 310 w 415"/>
                <a:gd name="T85" fmla="*/ 19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5" h="391">
                  <a:moveTo>
                    <a:pt x="415" y="195"/>
                  </a:moveTo>
                  <a:lnTo>
                    <a:pt x="415" y="195"/>
                  </a:lnTo>
                  <a:lnTo>
                    <a:pt x="415" y="218"/>
                  </a:lnTo>
                  <a:lnTo>
                    <a:pt x="412" y="240"/>
                  </a:lnTo>
                  <a:lnTo>
                    <a:pt x="408" y="260"/>
                  </a:lnTo>
                  <a:lnTo>
                    <a:pt x="400" y="279"/>
                  </a:lnTo>
                  <a:lnTo>
                    <a:pt x="400" y="279"/>
                  </a:lnTo>
                  <a:lnTo>
                    <a:pt x="391" y="297"/>
                  </a:lnTo>
                  <a:lnTo>
                    <a:pt x="382" y="312"/>
                  </a:lnTo>
                  <a:lnTo>
                    <a:pt x="371" y="327"/>
                  </a:lnTo>
                  <a:lnTo>
                    <a:pt x="358" y="341"/>
                  </a:lnTo>
                  <a:lnTo>
                    <a:pt x="358" y="341"/>
                  </a:lnTo>
                  <a:lnTo>
                    <a:pt x="343" y="352"/>
                  </a:lnTo>
                  <a:lnTo>
                    <a:pt x="327" y="364"/>
                  </a:lnTo>
                  <a:lnTo>
                    <a:pt x="310" y="371"/>
                  </a:lnTo>
                  <a:lnTo>
                    <a:pt x="291" y="378"/>
                  </a:lnTo>
                  <a:lnTo>
                    <a:pt x="291" y="378"/>
                  </a:lnTo>
                  <a:lnTo>
                    <a:pt x="271" y="384"/>
                  </a:lnTo>
                  <a:lnTo>
                    <a:pt x="251" y="389"/>
                  </a:lnTo>
                  <a:lnTo>
                    <a:pt x="230" y="391"/>
                  </a:lnTo>
                  <a:lnTo>
                    <a:pt x="206" y="391"/>
                  </a:lnTo>
                  <a:lnTo>
                    <a:pt x="206" y="391"/>
                  </a:lnTo>
                  <a:lnTo>
                    <a:pt x="184" y="391"/>
                  </a:lnTo>
                  <a:lnTo>
                    <a:pt x="162" y="389"/>
                  </a:lnTo>
                  <a:lnTo>
                    <a:pt x="142" y="384"/>
                  </a:lnTo>
                  <a:lnTo>
                    <a:pt x="123" y="378"/>
                  </a:lnTo>
                  <a:lnTo>
                    <a:pt x="123" y="378"/>
                  </a:lnTo>
                  <a:lnTo>
                    <a:pt x="105" y="371"/>
                  </a:lnTo>
                  <a:lnTo>
                    <a:pt x="86" y="364"/>
                  </a:lnTo>
                  <a:lnTo>
                    <a:pt x="72" y="352"/>
                  </a:lnTo>
                  <a:lnTo>
                    <a:pt x="57" y="341"/>
                  </a:lnTo>
                  <a:lnTo>
                    <a:pt x="57" y="341"/>
                  </a:lnTo>
                  <a:lnTo>
                    <a:pt x="44" y="327"/>
                  </a:lnTo>
                  <a:lnTo>
                    <a:pt x="33" y="312"/>
                  </a:lnTo>
                  <a:lnTo>
                    <a:pt x="22" y="297"/>
                  </a:lnTo>
                  <a:lnTo>
                    <a:pt x="14" y="279"/>
                  </a:lnTo>
                  <a:lnTo>
                    <a:pt x="14" y="279"/>
                  </a:lnTo>
                  <a:lnTo>
                    <a:pt x="7" y="260"/>
                  </a:lnTo>
                  <a:lnTo>
                    <a:pt x="3" y="240"/>
                  </a:lnTo>
                  <a:lnTo>
                    <a:pt x="0" y="218"/>
                  </a:lnTo>
                  <a:lnTo>
                    <a:pt x="0" y="195"/>
                  </a:lnTo>
                  <a:lnTo>
                    <a:pt x="0" y="195"/>
                  </a:lnTo>
                  <a:lnTo>
                    <a:pt x="0" y="173"/>
                  </a:lnTo>
                  <a:lnTo>
                    <a:pt x="3" y="151"/>
                  </a:lnTo>
                  <a:lnTo>
                    <a:pt x="7" y="133"/>
                  </a:lnTo>
                  <a:lnTo>
                    <a:pt x="14" y="112"/>
                  </a:lnTo>
                  <a:lnTo>
                    <a:pt x="14" y="112"/>
                  </a:lnTo>
                  <a:lnTo>
                    <a:pt x="22" y="96"/>
                  </a:lnTo>
                  <a:lnTo>
                    <a:pt x="33" y="79"/>
                  </a:lnTo>
                  <a:lnTo>
                    <a:pt x="44" y="64"/>
                  </a:lnTo>
                  <a:lnTo>
                    <a:pt x="57" y="51"/>
                  </a:lnTo>
                  <a:lnTo>
                    <a:pt x="57" y="51"/>
                  </a:lnTo>
                  <a:lnTo>
                    <a:pt x="72" y="38"/>
                  </a:lnTo>
                  <a:lnTo>
                    <a:pt x="86" y="29"/>
                  </a:lnTo>
                  <a:lnTo>
                    <a:pt x="105" y="20"/>
                  </a:lnTo>
                  <a:lnTo>
                    <a:pt x="123" y="12"/>
                  </a:lnTo>
                  <a:lnTo>
                    <a:pt x="123" y="12"/>
                  </a:lnTo>
                  <a:lnTo>
                    <a:pt x="142" y="7"/>
                  </a:lnTo>
                  <a:lnTo>
                    <a:pt x="162" y="1"/>
                  </a:lnTo>
                  <a:lnTo>
                    <a:pt x="184" y="0"/>
                  </a:lnTo>
                  <a:lnTo>
                    <a:pt x="206" y="0"/>
                  </a:lnTo>
                  <a:lnTo>
                    <a:pt x="206" y="0"/>
                  </a:lnTo>
                  <a:lnTo>
                    <a:pt x="230" y="0"/>
                  </a:lnTo>
                  <a:lnTo>
                    <a:pt x="251" y="1"/>
                  </a:lnTo>
                  <a:lnTo>
                    <a:pt x="271" y="7"/>
                  </a:lnTo>
                  <a:lnTo>
                    <a:pt x="291" y="12"/>
                  </a:lnTo>
                  <a:lnTo>
                    <a:pt x="291" y="12"/>
                  </a:lnTo>
                  <a:lnTo>
                    <a:pt x="310" y="20"/>
                  </a:lnTo>
                  <a:lnTo>
                    <a:pt x="327" y="27"/>
                  </a:lnTo>
                  <a:lnTo>
                    <a:pt x="343" y="38"/>
                  </a:lnTo>
                  <a:lnTo>
                    <a:pt x="358" y="49"/>
                  </a:lnTo>
                  <a:lnTo>
                    <a:pt x="358" y="49"/>
                  </a:lnTo>
                  <a:lnTo>
                    <a:pt x="371" y="64"/>
                  </a:lnTo>
                  <a:lnTo>
                    <a:pt x="382" y="79"/>
                  </a:lnTo>
                  <a:lnTo>
                    <a:pt x="391" y="94"/>
                  </a:lnTo>
                  <a:lnTo>
                    <a:pt x="400" y="112"/>
                  </a:lnTo>
                  <a:lnTo>
                    <a:pt x="400" y="112"/>
                  </a:lnTo>
                  <a:lnTo>
                    <a:pt x="408" y="131"/>
                  </a:lnTo>
                  <a:lnTo>
                    <a:pt x="412" y="151"/>
                  </a:lnTo>
                  <a:lnTo>
                    <a:pt x="415" y="173"/>
                  </a:lnTo>
                  <a:lnTo>
                    <a:pt x="415" y="195"/>
                  </a:lnTo>
                  <a:lnTo>
                    <a:pt x="415" y="195"/>
                  </a:lnTo>
                  <a:close/>
                  <a:moveTo>
                    <a:pt x="310" y="195"/>
                  </a:moveTo>
                  <a:lnTo>
                    <a:pt x="310" y="195"/>
                  </a:lnTo>
                  <a:lnTo>
                    <a:pt x="308" y="173"/>
                  </a:lnTo>
                  <a:lnTo>
                    <a:pt x="303" y="151"/>
                  </a:lnTo>
                  <a:lnTo>
                    <a:pt x="293" y="134"/>
                  </a:lnTo>
                  <a:lnTo>
                    <a:pt x="282" y="118"/>
                  </a:lnTo>
                  <a:lnTo>
                    <a:pt x="282" y="118"/>
                  </a:lnTo>
                  <a:lnTo>
                    <a:pt x="267" y="107"/>
                  </a:lnTo>
                  <a:lnTo>
                    <a:pt x="249" y="97"/>
                  </a:lnTo>
                  <a:lnTo>
                    <a:pt x="229" y="92"/>
                  </a:lnTo>
                  <a:lnTo>
                    <a:pt x="206" y="90"/>
                  </a:lnTo>
                  <a:lnTo>
                    <a:pt x="206" y="90"/>
                  </a:lnTo>
                  <a:lnTo>
                    <a:pt x="186" y="92"/>
                  </a:lnTo>
                  <a:lnTo>
                    <a:pt x="166" y="97"/>
                  </a:lnTo>
                  <a:lnTo>
                    <a:pt x="166" y="97"/>
                  </a:lnTo>
                  <a:lnTo>
                    <a:pt x="147" y="107"/>
                  </a:lnTo>
                  <a:lnTo>
                    <a:pt x="133" y="120"/>
                  </a:lnTo>
                  <a:lnTo>
                    <a:pt x="133" y="120"/>
                  </a:lnTo>
                  <a:lnTo>
                    <a:pt x="121" y="134"/>
                  </a:lnTo>
                  <a:lnTo>
                    <a:pt x="112" y="153"/>
                  </a:lnTo>
                  <a:lnTo>
                    <a:pt x="112" y="153"/>
                  </a:lnTo>
                  <a:lnTo>
                    <a:pt x="107" y="173"/>
                  </a:lnTo>
                  <a:lnTo>
                    <a:pt x="105" y="195"/>
                  </a:lnTo>
                  <a:lnTo>
                    <a:pt x="105" y="195"/>
                  </a:lnTo>
                  <a:lnTo>
                    <a:pt x="107" y="218"/>
                  </a:lnTo>
                  <a:lnTo>
                    <a:pt x="112" y="238"/>
                  </a:lnTo>
                  <a:lnTo>
                    <a:pt x="112" y="238"/>
                  </a:lnTo>
                  <a:lnTo>
                    <a:pt x="121" y="256"/>
                  </a:lnTo>
                  <a:lnTo>
                    <a:pt x="134" y="271"/>
                  </a:lnTo>
                  <a:lnTo>
                    <a:pt x="134" y="271"/>
                  </a:lnTo>
                  <a:lnTo>
                    <a:pt x="149" y="284"/>
                  </a:lnTo>
                  <a:lnTo>
                    <a:pt x="166" y="293"/>
                  </a:lnTo>
                  <a:lnTo>
                    <a:pt x="166" y="293"/>
                  </a:lnTo>
                  <a:lnTo>
                    <a:pt x="186" y="299"/>
                  </a:lnTo>
                  <a:lnTo>
                    <a:pt x="206" y="301"/>
                  </a:lnTo>
                  <a:lnTo>
                    <a:pt x="206" y="301"/>
                  </a:lnTo>
                  <a:lnTo>
                    <a:pt x="229" y="299"/>
                  </a:lnTo>
                  <a:lnTo>
                    <a:pt x="249" y="293"/>
                  </a:lnTo>
                  <a:lnTo>
                    <a:pt x="249" y="293"/>
                  </a:lnTo>
                  <a:lnTo>
                    <a:pt x="267" y="284"/>
                  </a:lnTo>
                  <a:lnTo>
                    <a:pt x="282" y="271"/>
                  </a:lnTo>
                  <a:lnTo>
                    <a:pt x="282" y="271"/>
                  </a:lnTo>
                  <a:lnTo>
                    <a:pt x="293" y="256"/>
                  </a:lnTo>
                  <a:lnTo>
                    <a:pt x="303" y="238"/>
                  </a:lnTo>
                  <a:lnTo>
                    <a:pt x="303" y="238"/>
                  </a:lnTo>
                  <a:lnTo>
                    <a:pt x="308" y="218"/>
                  </a:lnTo>
                  <a:lnTo>
                    <a:pt x="310" y="195"/>
                  </a:lnTo>
                  <a:lnTo>
                    <a:pt x="310" y="1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3" name="Freeform 15"/>
            <p:cNvSpPr>
              <a:spLocks/>
            </p:cNvSpPr>
            <p:nvPr userDrawn="1"/>
          </p:nvSpPr>
          <p:spPr bwMode="auto">
            <a:xfrm>
              <a:off x="4916488" y="3836988"/>
              <a:ext cx="290513" cy="314325"/>
            </a:xfrm>
            <a:custGeom>
              <a:avLst/>
              <a:gdLst>
                <a:gd name="T0" fmla="*/ 292 w 366"/>
                <a:gd name="T1" fmla="*/ 122 h 395"/>
                <a:gd name="T2" fmla="*/ 270 w 366"/>
                <a:gd name="T3" fmla="*/ 105 h 395"/>
                <a:gd name="T4" fmla="*/ 248 w 366"/>
                <a:gd name="T5" fmla="*/ 94 h 395"/>
                <a:gd name="T6" fmla="*/ 226 w 366"/>
                <a:gd name="T7" fmla="*/ 90 h 395"/>
                <a:gd name="T8" fmla="*/ 205 w 366"/>
                <a:gd name="T9" fmla="*/ 88 h 395"/>
                <a:gd name="T10" fmla="*/ 165 w 366"/>
                <a:gd name="T11" fmla="*/ 96 h 395"/>
                <a:gd name="T12" fmla="*/ 131 w 366"/>
                <a:gd name="T13" fmla="*/ 116 h 395"/>
                <a:gd name="T14" fmla="*/ 126 w 366"/>
                <a:gd name="T15" fmla="*/ 123 h 395"/>
                <a:gd name="T16" fmla="*/ 115 w 366"/>
                <a:gd name="T17" fmla="*/ 140 h 395"/>
                <a:gd name="T18" fmla="*/ 107 w 366"/>
                <a:gd name="T19" fmla="*/ 172 h 395"/>
                <a:gd name="T20" fmla="*/ 106 w 366"/>
                <a:gd name="T21" fmla="*/ 197 h 395"/>
                <a:gd name="T22" fmla="*/ 109 w 366"/>
                <a:gd name="T23" fmla="*/ 236 h 395"/>
                <a:gd name="T24" fmla="*/ 117 w 366"/>
                <a:gd name="T25" fmla="*/ 255 h 395"/>
                <a:gd name="T26" fmla="*/ 128 w 366"/>
                <a:gd name="T27" fmla="*/ 271 h 395"/>
                <a:gd name="T28" fmla="*/ 141 w 366"/>
                <a:gd name="T29" fmla="*/ 284 h 395"/>
                <a:gd name="T30" fmla="*/ 157 w 366"/>
                <a:gd name="T31" fmla="*/ 297 h 395"/>
                <a:gd name="T32" fmla="*/ 168 w 366"/>
                <a:gd name="T33" fmla="*/ 301 h 395"/>
                <a:gd name="T34" fmla="*/ 192 w 366"/>
                <a:gd name="T35" fmla="*/ 306 h 395"/>
                <a:gd name="T36" fmla="*/ 205 w 366"/>
                <a:gd name="T37" fmla="*/ 306 h 395"/>
                <a:gd name="T38" fmla="*/ 222 w 366"/>
                <a:gd name="T39" fmla="*/ 305 h 395"/>
                <a:gd name="T40" fmla="*/ 240 w 366"/>
                <a:gd name="T41" fmla="*/ 303 h 395"/>
                <a:gd name="T42" fmla="*/ 261 w 366"/>
                <a:gd name="T43" fmla="*/ 297 h 395"/>
                <a:gd name="T44" fmla="*/ 277 w 366"/>
                <a:gd name="T45" fmla="*/ 286 h 395"/>
                <a:gd name="T46" fmla="*/ 183 w 366"/>
                <a:gd name="T47" fmla="*/ 238 h 395"/>
                <a:gd name="T48" fmla="*/ 366 w 366"/>
                <a:gd name="T49" fmla="*/ 155 h 395"/>
                <a:gd name="T50" fmla="*/ 366 w 366"/>
                <a:gd name="T51" fmla="*/ 321 h 395"/>
                <a:gd name="T52" fmla="*/ 342 w 366"/>
                <a:gd name="T53" fmla="*/ 353 h 395"/>
                <a:gd name="T54" fmla="*/ 324 w 366"/>
                <a:gd name="T55" fmla="*/ 366 h 395"/>
                <a:gd name="T56" fmla="*/ 303 w 366"/>
                <a:gd name="T57" fmla="*/ 377 h 395"/>
                <a:gd name="T58" fmla="*/ 257 w 366"/>
                <a:gd name="T59" fmla="*/ 390 h 395"/>
                <a:gd name="T60" fmla="*/ 231 w 366"/>
                <a:gd name="T61" fmla="*/ 393 h 395"/>
                <a:gd name="T62" fmla="*/ 205 w 366"/>
                <a:gd name="T63" fmla="*/ 395 h 395"/>
                <a:gd name="T64" fmla="*/ 154 w 366"/>
                <a:gd name="T65" fmla="*/ 391 h 395"/>
                <a:gd name="T66" fmla="*/ 111 w 366"/>
                <a:gd name="T67" fmla="*/ 378 h 395"/>
                <a:gd name="T68" fmla="*/ 93 w 366"/>
                <a:gd name="T69" fmla="*/ 369 h 395"/>
                <a:gd name="T70" fmla="*/ 61 w 366"/>
                <a:gd name="T71" fmla="*/ 347 h 395"/>
                <a:gd name="T72" fmla="*/ 46 w 366"/>
                <a:gd name="T73" fmla="*/ 334 h 395"/>
                <a:gd name="T74" fmla="*/ 26 w 366"/>
                <a:gd name="T75" fmla="*/ 305 h 395"/>
                <a:gd name="T76" fmla="*/ 11 w 366"/>
                <a:gd name="T77" fmla="*/ 269 h 395"/>
                <a:gd name="T78" fmla="*/ 6 w 366"/>
                <a:gd name="T79" fmla="*/ 253 h 395"/>
                <a:gd name="T80" fmla="*/ 0 w 366"/>
                <a:gd name="T81" fmla="*/ 216 h 395"/>
                <a:gd name="T82" fmla="*/ 0 w 366"/>
                <a:gd name="T83" fmla="*/ 197 h 395"/>
                <a:gd name="T84" fmla="*/ 4 w 366"/>
                <a:gd name="T85" fmla="*/ 160 h 395"/>
                <a:gd name="T86" fmla="*/ 13 w 366"/>
                <a:gd name="T87" fmla="*/ 125 h 395"/>
                <a:gd name="T88" fmla="*/ 21 w 366"/>
                <a:gd name="T89" fmla="*/ 109 h 395"/>
                <a:gd name="T90" fmla="*/ 39 w 366"/>
                <a:gd name="T91" fmla="*/ 75 h 395"/>
                <a:gd name="T92" fmla="*/ 50 w 366"/>
                <a:gd name="T93" fmla="*/ 61 h 395"/>
                <a:gd name="T94" fmla="*/ 80 w 366"/>
                <a:gd name="T95" fmla="*/ 37 h 395"/>
                <a:gd name="T96" fmla="*/ 115 w 366"/>
                <a:gd name="T97" fmla="*/ 16 h 395"/>
                <a:gd name="T98" fmla="*/ 135 w 366"/>
                <a:gd name="T99" fmla="*/ 9 h 395"/>
                <a:gd name="T100" fmla="*/ 179 w 366"/>
                <a:gd name="T101" fmla="*/ 0 h 395"/>
                <a:gd name="T102" fmla="*/ 205 w 366"/>
                <a:gd name="T103" fmla="*/ 0 h 395"/>
                <a:gd name="T104" fmla="*/ 244 w 366"/>
                <a:gd name="T105" fmla="*/ 2 h 395"/>
                <a:gd name="T106" fmla="*/ 263 w 366"/>
                <a:gd name="T107" fmla="*/ 5 h 395"/>
                <a:gd name="T108" fmla="*/ 281 w 366"/>
                <a:gd name="T109" fmla="*/ 11 h 395"/>
                <a:gd name="T110" fmla="*/ 316 w 366"/>
                <a:gd name="T111" fmla="*/ 29 h 395"/>
                <a:gd name="T112" fmla="*/ 335 w 366"/>
                <a:gd name="T113" fmla="*/ 42 h 395"/>
                <a:gd name="T114" fmla="*/ 292 w 366"/>
                <a:gd name="T115" fmla="*/ 12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395">
                  <a:moveTo>
                    <a:pt x="292" y="122"/>
                  </a:moveTo>
                  <a:lnTo>
                    <a:pt x="292" y="122"/>
                  </a:lnTo>
                  <a:lnTo>
                    <a:pt x="281" y="112"/>
                  </a:lnTo>
                  <a:lnTo>
                    <a:pt x="270" y="105"/>
                  </a:lnTo>
                  <a:lnTo>
                    <a:pt x="259" y="99"/>
                  </a:lnTo>
                  <a:lnTo>
                    <a:pt x="248" y="94"/>
                  </a:lnTo>
                  <a:lnTo>
                    <a:pt x="248" y="94"/>
                  </a:lnTo>
                  <a:lnTo>
                    <a:pt x="226" y="90"/>
                  </a:lnTo>
                  <a:lnTo>
                    <a:pt x="205" y="88"/>
                  </a:lnTo>
                  <a:lnTo>
                    <a:pt x="205" y="88"/>
                  </a:lnTo>
                  <a:lnTo>
                    <a:pt x="183" y="90"/>
                  </a:lnTo>
                  <a:lnTo>
                    <a:pt x="165" y="96"/>
                  </a:lnTo>
                  <a:lnTo>
                    <a:pt x="148" y="103"/>
                  </a:lnTo>
                  <a:lnTo>
                    <a:pt x="131" y="116"/>
                  </a:lnTo>
                  <a:lnTo>
                    <a:pt x="131" y="116"/>
                  </a:lnTo>
                  <a:lnTo>
                    <a:pt x="126" y="123"/>
                  </a:lnTo>
                  <a:lnTo>
                    <a:pt x="120" y="131"/>
                  </a:lnTo>
                  <a:lnTo>
                    <a:pt x="115" y="140"/>
                  </a:lnTo>
                  <a:lnTo>
                    <a:pt x="111" y="149"/>
                  </a:lnTo>
                  <a:lnTo>
                    <a:pt x="107" y="172"/>
                  </a:lnTo>
                  <a:lnTo>
                    <a:pt x="106" y="197"/>
                  </a:lnTo>
                  <a:lnTo>
                    <a:pt x="106" y="197"/>
                  </a:lnTo>
                  <a:lnTo>
                    <a:pt x="106" y="216"/>
                  </a:lnTo>
                  <a:lnTo>
                    <a:pt x="109" y="236"/>
                  </a:lnTo>
                  <a:lnTo>
                    <a:pt x="109" y="236"/>
                  </a:lnTo>
                  <a:lnTo>
                    <a:pt x="117" y="255"/>
                  </a:lnTo>
                  <a:lnTo>
                    <a:pt x="128" y="271"/>
                  </a:lnTo>
                  <a:lnTo>
                    <a:pt x="128" y="271"/>
                  </a:lnTo>
                  <a:lnTo>
                    <a:pt x="133" y="279"/>
                  </a:lnTo>
                  <a:lnTo>
                    <a:pt x="141" y="284"/>
                  </a:lnTo>
                  <a:lnTo>
                    <a:pt x="148" y="292"/>
                  </a:lnTo>
                  <a:lnTo>
                    <a:pt x="157" y="297"/>
                  </a:lnTo>
                  <a:lnTo>
                    <a:pt x="157" y="297"/>
                  </a:lnTo>
                  <a:lnTo>
                    <a:pt x="168" y="301"/>
                  </a:lnTo>
                  <a:lnTo>
                    <a:pt x="179" y="305"/>
                  </a:lnTo>
                  <a:lnTo>
                    <a:pt x="192" y="306"/>
                  </a:lnTo>
                  <a:lnTo>
                    <a:pt x="205" y="306"/>
                  </a:lnTo>
                  <a:lnTo>
                    <a:pt x="205" y="306"/>
                  </a:lnTo>
                  <a:lnTo>
                    <a:pt x="222" y="305"/>
                  </a:lnTo>
                  <a:lnTo>
                    <a:pt x="222" y="305"/>
                  </a:lnTo>
                  <a:lnTo>
                    <a:pt x="240" y="303"/>
                  </a:lnTo>
                  <a:lnTo>
                    <a:pt x="240" y="303"/>
                  </a:lnTo>
                  <a:lnTo>
                    <a:pt x="261" y="297"/>
                  </a:lnTo>
                  <a:lnTo>
                    <a:pt x="261" y="297"/>
                  </a:lnTo>
                  <a:lnTo>
                    <a:pt x="270" y="292"/>
                  </a:lnTo>
                  <a:lnTo>
                    <a:pt x="277" y="286"/>
                  </a:lnTo>
                  <a:lnTo>
                    <a:pt x="277" y="238"/>
                  </a:lnTo>
                  <a:lnTo>
                    <a:pt x="183" y="238"/>
                  </a:lnTo>
                  <a:lnTo>
                    <a:pt x="183" y="155"/>
                  </a:lnTo>
                  <a:lnTo>
                    <a:pt x="366" y="155"/>
                  </a:lnTo>
                  <a:lnTo>
                    <a:pt x="366" y="321"/>
                  </a:lnTo>
                  <a:lnTo>
                    <a:pt x="366" y="321"/>
                  </a:lnTo>
                  <a:lnTo>
                    <a:pt x="355" y="338"/>
                  </a:lnTo>
                  <a:lnTo>
                    <a:pt x="342" y="353"/>
                  </a:lnTo>
                  <a:lnTo>
                    <a:pt x="342" y="353"/>
                  </a:lnTo>
                  <a:lnTo>
                    <a:pt x="324" y="366"/>
                  </a:lnTo>
                  <a:lnTo>
                    <a:pt x="303" y="377"/>
                  </a:lnTo>
                  <a:lnTo>
                    <a:pt x="303" y="377"/>
                  </a:lnTo>
                  <a:lnTo>
                    <a:pt x="281" y="384"/>
                  </a:lnTo>
                  <a:lnTo>
                    <a:pt x="257" y="390"/>
                  </a:lnTo>
                  <a:lnTo>
                    <a:pt x="257" y="390"/>
                  </a:lnTo>
                  <a:lnTo>
                    <a:pt x="231" y="393"/>
                  </a:lnTo>
                  <a:lnTo>
                    <a:pt x="205" y="395"/>
                  </a:lnTo>
                  <a:lnTo>
                    <a:pt x="205" y="395"/>
                  </a:lnTo>
                  <a:lnTo>
                    <a:pt x="178" y="393"/>
                  </a:lnTo>
                  <a:lnTo>
                    <a:pt x="154" y="391"/>
                  </a:lnTo>
                  <a:lnTo>
                    <a:pt x="131" y="386"/>
                  </a:lnTo>
                  <a:lnTo>
                    <a:pt x="111" y="378"/>
                  </a:lnTo>
                  <a:lnTo>
                    <a:pt x="111" y="378"/>
                  </a:lnTo>
                  <a:lnTo>
                    <a:pt x="93" y="369"/>
                  </a:lnTo>
                  <a:lnTo>
                    <a:pt x="76" y="358"/>
                  </a:lnTo>
                  <a:lnTo>
                    <a:pt x="61" y="347"/>
                  </a:lnTo>
                  <a:lnTo>
                    <a:pt x="46" y="334"/>
                  </a:lnTo>
                  <a:lnTo>
                    <a:pt x="46" y="334"/>
                  </a:lnTo>
                  <a:lnTo>
                    <a:pt x="35" y="319"/>
                  </a:lnTo>
                  <a:lnTo>
                    <a:pt x="26" y="305"/>
                  </a:lnTo>
                  <a:lnTo>
                    <a:pt x="19" y="288"/>
                  </a:lnTo>
                  <a:lnTo>
                    <a:pt x="11" y="269"/>
                  </a:lnTo>
                  <a:lnTo>
                    <a:pt x="11" y="269"/>
                  </a:lnTo>
                  <a:lnTo>
                    <a:pt x="6" y="253"/>
                  </a:lnTo>
                  <a:lnTo>
                    <a:pt x="4" y="234"/>
                  </a:lnTo>
                  <a:lnTo>
                    <a:pt x="0" y="216"/>
                  </a:lnTo>
                  <a:lnTo>
                    <a:pt x="0" y="197"/>
                  </a:lnTo>
                  <a:lnTo>
                    <a:pt x="0" y="197"/>
                  </a:lnTo>
                  <a:lnTo>
                    <a:pt x="2" y="179"/>
                  </a:lnTo>
                  <a:lnTo>
                    <a:pt x="4" y="160"/>
                  </a:lnTo>
                  <a:lnTo>
                    <a:pt x="8" y="144"/>
                  </a:lnTo>
                  <a:lnTo>
                    <a:pt x="13" y="125"/>
                  </a:lnTo>
                  <a:lnTo>
                    <a:pt x="13" y="125"/>
                  </a:lnTo>
                  <a:lnTo>
                    <a:pt x="21" y="109"/>
                  </a:lnTo>
                  <a:lnTo>
                    <a:pt x="28" y="92"/>
                  </a:lnTo>
                  <a:lnTo>
                    <a:pt x="39" y="75"/>
                  </a:lnTo>
                  <a:lnTo>
                    <a:pt x="50" y="61"/>
                  </a:lnTo>
                  <a:lnTo>
                    <a:pt x="50" y="61"/>
                  </a:lnTo>
                  <a:lnTo>
                    <a:pt x="63" y="48"/>
                  </a:lnTo>
                  <a:lnTo>
                    <a:pt x="80" y="37"/>
                  </a:lnTo>
                  <a:lnTo>
                    <a:pt x="96" y="26"/>
                  </a:lnTo>
                  <a:lnTo>
                    <a:pt x="115" y="16"/>
                  </a:lnTo>
                  <a:lnTo>
                    <a:pt x="115" y="16"/>
                  </a:lnTo>
                  <a:lnTo>
                    <a:pt x="135" y="9"/>
                  </a:lnTo>
                  <a:lnTo>
                    <a:pt x="155" y="3"/>
                  </a:lnTo>
                  <a:lnTo>
                    <a:pt x="179" y="0"/>
                  </a:lnTo>
                  <a:lnTo>
                    <a:pt x="205" y="0"/>
                  </a:lnTo>
                  <a:lnTo>
                    <a:pt x="205" y="0"/>
                  </a:lnTo>
                  <a:lnTo>
                    <a:pt x="226" y="0"/>
                  </a:lnTo>
                  <a:lnTo>
                    <a:pt x="244" y="2"/>
                  </a:lnTo>
                  <a:lnTo>
                    <a:pt x="244" y="2"/>
                  </a:lnTo>
                  <a:lnTo>
                    <a:pt x="263" y="5"/>
                  </a:lnTo>
                  <a:lnTo>
                    <a:pt x="281" y="11"/>
                  </a:lnTo>
                  <a:lnTo>
                    <a:pt x="281" y="11"/>
                  </a:lnTo>
                  <a:lnTo>
                    <a:pt x="298" y="18"/>
                  </a:lnTo>
                  <a:lnTo>
                    <a:pt x="316" y="29"/>
                  </a:lnTo>
                  <a:lnTo>
                    <a:pt x="316" y="29"/>
                  </a:lnTo>
                  <a:lnTo>
                    <a:pt x="335" y="42"/>
                  </a:lnTo>
                  <a:lnTo>
                    <a:pt x="353" y="59"/>
                  </a:lnTo>
                  <a:lnTo>
                    <a:pt x="292" y="1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4" name="Freeform 16"/>
            <p:cNvSpPr>
              <a:spLocks/>
            </p:cNvSpPr>
            <p:nvPr userDrawn="1"/>
          </p:nvSpPr>
          <p:spPr bwMode="auto">
            <a:xfrm>
              <a:off x="5313363"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5" name="Freeform 17"/>
            <p:cNvSpPr>
              <a:spLocks/>
            </p:cNvSpPr>
            <p:nvPr userDrawn="1"/>
          </p:nvSpPr>
          <p:spPr bwMode="auto">
            <a:xfrm>
              <a:off x="5634038" y="3843338"/>
              <a:ext cx="258763"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6" name="Freeform 18"/>
            <p:cNvSpPr>
              <a:spLocks/>
            </p:cNvSpPr>
            <p:nvPr userDrawn="1"/>
          </p:nvSpPr>
          <p:spPr bwMode="auto">
            <a:xfrm>
              <a:off x="5988050" y="3844925"/>
              <a:ext cx="276225" cy="298450"/>
            </a:xfrm>
            <a:custGeom>
              <a:avLst/>
              <a:gdLst>
                <a:gd name="T0" fmla="*/ 242 w 347"/>
                <a:gd name="T1" fmla="*/ 375 h 375"/>
                <a:gd name="T2" fmla="*/ 242 w 347"/>
                <a:gd name="T3" fmla="*/ 233 h 375"/>
                <a:gd name="T4" fmla="*/ 107 w 347"/>
                <a:gd name="T5" fmla="*/ 233 h 375"/>
                <a:gd name="T6" fmla="*/ 107 w 347"/>
                <a:gd name="T7" fmla="*/ 375 h 375"/>
                <a:gd name="T8" fmla="*/ 0 w 347"/>
                <a:gd name="T9" fmla="*/ 375 h 375"/>
                <a:gd name="T10" fmla="*/ 0 w 347"/>
                <a:gd name="T11" fmla="*/ 0 h 375"/>
                <a:gd name="T12" fmla="*/ 107 w 347"/>
                <a:gd name="T13" fmla="*/ 0 h 375"/>
                <a:gd name="T14" fmla="*/ 107 w 347"/>
                <a:gd name="T15" fmla="*/ 142 h 375"/>
                <a:gd name="T16" fmla="*/ 242 w 347"/>
                <a:gd name="T17" fmla="*/ 142 h 375"/>
                <a:gd name="T18" fmla="*/ 242 w 347"/>
                <a:gd name="T19" fmla="*/ 0 h 375"/>
                <a:gd name="T20" fmla="*/ 347 w 347"/>
                <a:gd name="T21" fmla="*/ 0 h 375"/>
                <a:gd name="T22" fmla="*/ 347 w 347"/>
                <a:gd name="T23" fmla="*/ 375 h 375"/>
                <a:gd name="T24" fmla="*/ 242 w 347"/>
                <a:gd name="T25"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7" h="375">
                  <a:moveTo>
                    <a:pt x="242" y="375"/>
                  </a:moveTo>
                  <a:lnTo>
                    <a:pt x="242" y="233"/>
                  </a:lnTo>
                  <a:lnTo>
                    <a:pt x="107" y="233"/>
                  </a:lnTo>
                  <a:lnTo>
                    <a:pt x="107" y="375"/>
                  </a:lnTo>
                  <a:lnTo>
                    <a:pt x="0" y="375"/>
                  </a:lnTo>
                  <a:lnTo>
                    <a:pt x="0" y="0"/>
                  </a:lnTo>
                  <a:lnTo>
                    <a:pt x="107" y="0"/>
                  </a:lnTo>
                  <a:lnTo>
                    <a:pt x="107" y="142"/>
                  </a:lnTo>
                  <a:lnTo>
                    <a:pt x="242" y="142"/>
                  </a:lnTo>
                  <a:lnTo>
                    <a:pt x="242" y="0"/>
                  </a:lnTo>
                  <a:lnTo>
                    <a:pt x="347" y="0"/>
                  </a:lnTo>
                  <a:lnTo>
                    <a:pt x="347" y="375"/>
                  </a:lnTo>
                  <a:lnTo>
                    <a:pt x="242" y="37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7" name="Freeform 19"/>
            <p:cNvSpPr>
              <a:spLocks/>
            </p:cNvSpPr>
            <p:nvPr userDrawn="1"/>
          </p:nvSpPr>
          <p:spPr bwMode="auto">
            <a:xfrm>
              <a:off x="6381750"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8" name="Freeform 20"/>
            <p:cNvSpPr>
              <a:spLocks noEditPoints="1"/>
            </p:cNvSpPr>
            <p:nvPr userDrawn="1"/>
          </p:nvSpPr>
          <p:spPr bwMode="auto">
            <a:xfrm>
              <a:off x="6727825" y="3843338"/>
              <a:ext cx="274638" cy="300038"/>
            </a:xfrm>
            <a:custGeom>
              <a:avLst/>
              <a:gdLst>
                <a:gd name="T0" fmla="*/ 231 w 347"/>
                <a:gd name="T1" fmla="*/ 377 h 377"/>
                <a:gd name="T2" fmla="*/ 107 w 347"/>
                <a:gd name="T3" fmla="*/ 255 h 377"/>
                <a:gd name="T4" fmla="*/ 0 w 347"/>
                <a:gd name="T5" fmla="*/ 377 h 377"/>
                <a:gd name="T6" fmla="*/ 183 w 347"/>
                <a:gd name="T7" fmla="*/ 0 h 377"/>
                <a:gd name="T8" fmla="*/ 202 w 347"/>
                <a:gd name="T9" fmla="*/ 2 h 377"/>
                <a:gd name="T10" fmla="*/ 233 w 347"/>
                <a:gd name="T11" fmla="*/ 7 h 377"/>
                <a:gd name="T12" fmla="*/ 248 w 347"/>
                <a:gd name="T13" fmla="*/ 11 h 377"/>
                <a:gd name="T14" fmla="*/ 272 w 347"/>
                <a:gd name="T15" fmla="*/ 24 h 377"/>
                <a:gd name="T16" fmla="*/ 292 w 347"/>
                <a:gd name="T17" fmla="*/ 41 h 377"/>
                <a:gd name="T18" fmla="*/ 301 w 347"/>
                <a:gd name="T19" fmla="*/ 50 h 377"/>
                <a:gd name="T20" fmla="*/ 314 w 347"/>
                <a:gd name="T21" fmla="*/ 70 h 377"/>
                <a:gd name="T22" fmla="*/ 320 w 347"/>
                <a:gd name="T23" fmla="*/ 81 h 377"/>
                <a:gd name="T24" fmla="*/ 327 w 347"/>
                <a:gd name="T25" fmla="*/ 105 h 377"/>
                <a:gd name="T26" fmla="*/ 329 w 347"/>
                <a:gd name="T27" fmla="*/ 129 h 377"/>
                <a:gd name="T28" fmla="*/ 329 w 347"/>
                <a:gd name="T29" fmla="*/ 148 h 377"/>
                <a:gd name="T30" fmla="*/ 325 w 347"/>
                <a:gd name="T31" fmla="*/ 163 h 377"/>
                <a:gd name="T32" fmla="*/ 314 w 347"/>
                <a:gd name="T33" fmla="*/ 194 h 377"/>
                <a:gd name="T34" fmla="*/ 303 w 347"/>
                <a:gd name="T35" fmla="*/ 207 h 377"/>
                <a:gd name="T36" fmla="*/ 290 w 347"/>
                <a:gd name="T37" fmla="*/ 220 h 377"/>
                <a:gd name="T38" fmla="*/ 250 w 347"/>
                <a:gd name="T39" fmla="*/ 244 h 377"/>
                <a:gd name="T40" fmla="*/ 347 w 347"/>
                <a:gd name="T41" fmla="*/ 377 h 377"/>
                <a:gd name="T42" fmla="*/ 107 w 347"/>
                <a:gd name="T43" fmla="*/ 175 h 377"/>
                <a:gd name="T44" fmla="*/ 185 w 347"/>
                <a:gd name="T45" fmla="*/ 175 h 377"/>
                <a:gd name="T46" fmla="*/ 203 w 347"/>
                <a:gd name="T47" fmla="*/ 172 h 377"/>
                <a:gd name="T48" fmla="*/ 216 w 347"/>
                <a:gd name="T49" fmla="*/ 163 h 377"/>
                <a:gd name="T50" fmla="*/ 220 w 347"/>
                <a:gd name="T51" fmla="*/ 155 h 377"/>
                <a:gd name="T52" fmla="*/ 224 w 347"/>
                <a:gd name="T53" fmla="*/ 140 h 377"/>
                <a:gd name="T54" fmla="*/ 226 w 347"/>
                <a:gd name="T55" fmla="*/ 133 h 377"/>
                <a:gd name="T56" fmla="*/ 222 w 347"/>
                <a:gd name="T57" fmla="*/ 114 h 377"/>
                <a:gd name="T58" fmla="*/ 214 w 347"/>
                <a:gd name="T59" fmla="*/ 100 h 377"/>
                <a:gd name="T60" fmla="*/ 209 w 347"/>
                <a:gd name="T61" fmla="*/ 94 h 377"/>
                <a:gd name="T62" fmla="*/ 194 w 347"/>
                <a:gd name="T63" fmla="*/ 87 h 377"/>
                <a:gd name="T64" fmla="*/ 107 w 347"/>
                <a:gd name="T65" fmla="*/ 8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7" h="377">
                  <a:moveTo>
                    <a:pt x="347" y="377"/>
                  </a:moveTo>
                  <a:lnTo>
                    <a:pt x="231" y="377"/>
                  </a:lnTo>
                  <a:lnTo>
                    <a:pt x="144" y="255"/>
                  </a:lnTo>
                  <a:lnTo>
                    <a:pt x="107" y="255"/>
                  </a:lnTo>
                  <a:lnTo>
                    <a:pt x="107" y="377"/>
                  </a:lnTo>
                  <a:lnTo>
                    <a:pt x="0" y="377"/>
                  </a:lnTo>
                  <a:lnTo>
                    <a:pt x="0" y="0"/>
                  </a:lnTo>
                  <a:lnTo>
                    <a:pt x="183" y="0"/>
                  </a:lnTo>
                  <a:lnTo>
                    <a:pt x="183" y="0"/>
                  </a:lnTo>
                  <a:lnTo>
                    <a:pt x="202" y="2"/>
                  </a:lnTo>
                  <a:lnTo>
                    <a:pt x="218" y="4"/>
                  </a:lnTo>
                  <a:lnTo>
                    <a:pt x="233" y="7"/>
                  </a:lnTo>
                  <a:lnTo>
                    <a:pt x="248" y="11"/>
                  </a:lnTo>
                  <a:lnTo>
                    <a:pt x="248" y="11"/>
                  </a:lnTo>
                  <a:lnTo>
                    <a:pt x="261" y="17"/>
                  </a:lnTo>
                  <a:lnTo>
                    <a:pt x="272" y="24"/>
                  </a:lnTo>
                  <a:lnTo>
                    <a:pt x="283" y="31"/>
                  </a:lnTo>
                  <a:lnTo>
                    <a:pt x="292" y="41"/>
                  </a:lnTo>
                  <a:lnTo>
                    <a:pt x="292" y="41"/>
                  </a:lnTo>
                  <a:lnTo>
                    <a:pt x="301" y="50"/>
                  </a:lnTo>
                  <a:lnTo>
                    <a:pt x="309" y="59"/>
                  </a:lnTo>
                  <a:lnTo>
                    <a:pt x="314" y="70"/>
                  </a:lnTo>
                  <a:lnTo>
                    <a:pt x="320" y="81"/>
                  </a:lnTo>
                  <a:lnTo>
                    <a:pt x="320" y="81"/>
                  </a:lnTo>
                  <a:lnTo>
                    <a:pt x="325" y="94"/>
                  </a:lnTo>
                  <a:lnTo>
                    <a:pt x="327" y="105"/>
                  </a:lnTo>
                  <a:lnTo>
                    <a:pt x="329" y="118"/>
                  </a:lnTo>
                  <a:lnTo>
                    <a:pt x="329" y="129"/>
                  </a:lnTo>
                  <a:lnTo>
                    <a:pt x="329" y="129"/>
                  </a:lnTo>
                  <a:lnTo>
                    <a:pt x="329" y="148"/>
                  </a:lnTo>
                  <a:lnTo>
                    <a:pt x="325" y="163"/>
                  </a:lnTo>
                  <a:lnTo>
                    <a:pt x="325" y="163"/>
                  </a:lnTo>
                  <a:lnTo>
                    <a:pt x="322" y="179"/>
                  </a:lnTo>
                  <a:lnTo>
                    <a:pt x="314" y="194"/>
                  </a:lnTo>
                  <a:lnTo>
                    <a:pt x="314" y="194"/>
                  </a:lnTo>
                  <a:lnTo>
                    <a:pt x="303" y="207"/>
                  </a:lnTo>
                  <a:lnTo>
                    <a:pt x="290" y="220"/>
                  </a:lnTo>
                  <a:lnTo>
                    <a:pt x="290" y="220"/>
                  </a:lnTo>
                  <a:lnTo>
                    <a:pt x="272" y="233"/>
                  </a:lnTo>
                  <a:lnTo>
                    <a:pt x="250" y="244"/>
                  </a:lnTo>
                  <a:lnTo>
                    <a:pt x="347" y="369"/>
                  </a:lnTo>
                  <a:lnTo>
                    <a:pt x="347" y="377"/>
                  </a:lnTo>
                  <a:close/>
                  <a:moveTo>
                    <a:pt x="107" y="85"/>
                  </a:moveTo>
                  <a:lnTo>
                    <a:pt x="107" y="175"/>
                  </a:lnTo>
                  <a:lnTo>
                    <a:pt x="185" y="175"/>
                  </a:lnTo>
                  <a:lnTo>
                    <a:pt x="185" y="175"/>
                  </a:lnTo>
                  <a:lnTo>
                    <a:pt x="194" y="175"/>
                  </a:lnTo>
                  <a:lnTo>
                    <a:pt x="203" y="172"/>
                  </a:lnTo>
                  <a:lnTo>
                    <a:pt x="211" y="168"/>
                  </a:lnTo>
                  <a:lnTo>
                    <a:pt x="216" y="163"/>
                  </a:lnTo>
                  <a:lnTo>
                    <a:pt x="216" y="163"/>
                  </a:lnTo>
                  <a:lnTo>
                    <a:pt x="220" y="155"/>
                  </a:lnTo>
                  <a:lnTo>
                    <a:pt x="224" y="148"/>
                  </a:lnTo>
                  <a:lnTo>
                    <a:pt x="224" y="140"/>
                  </a:lnTo>
                  <a:lnTo>
                    <a:pt x="226" y="133"/>
                  </a:lnTo>
                  <a:lnTo>
                    <a:pt x="226" y="133"/>
                  </a:lnTo>
                  <a:lnTo>
                    <a:pt x="224" y="124"/>
                  </a:lnTo>
                  <a:lnTo>
                    <a:pt x="222" y="114"/>
                  </a:lnTo>
                  <a:lnTo>
                    <a:pt x="220" y="107"/>
                  </a:lnTo>
                  <a:lnTo>
                    <a:pt x="214" y="100"/>
                  </a:lnTo>
                  <a:lnTo>
                    <a:pt x="214" y="100"/>
                  </a:lnTo>
                  <a:lnTo>
                    <a:pt x="209" y="94"/>
                  </a:lnTo>
                  <a:lnTo>
                    <a:pt x="202" y="89"/>
                  </a:lnTo>
                  <a:lnTo>
                    <a:pt x="194" y="87"/>
                  </a:lnTo>
                  <a:lnTo>
                    <a:pt x="183" y="85"/>
                  </a:lnTo>
                  <a:lnTo>
                    <a:pt x="107"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sp>
        <p:nvSpPr>
          <p:cNvPr id="31" name="Espace réservé pour une image  10"/>
          <p:cNvSpPr>
            <a:spLocks noGrp="1"/>
          </p:cNvSpPr>
          <p:nvPr>
            <p:ph type="pic" sz="quarter" idx="11" hasCustomPrompt="1"/>
          </p:nvPr>
        </p:nvSpPr>
        <p:spPr>
          <a:xfrm>
            <a:off x="4371750" y="0"/>
            <a:ext cx="4772250" cy="5143500"/>
          </a:xfrm>
          <a:custGeom>
            <a:avLst/>
            <a:gdLst/>
            <a:ahLst/>
            <a:cxnLst/>
            <a:rect l="l" t="t" r="r" b="b"/>
            <a:pathLst>
              <a:path w="4772250" h="5143500">
                <a:moveTo>
                  <a:pt x="1970952" y="0"/>
                </a:moveTo>
                <a:lnTo>
                  <a:pt x="4772250" y="0"/>
                </a:lnTo>
                <a:lnTo>
                  <a:pt x="4772250" y="5143500"/>
                </a:lnTo>
                <a:lnTo>
                  <a:pt x="0" y="5143500"/>
                </a:lnTo>
                <a:lnTo>
                  <a:pt x="992338" y="3003798"/>
                </a:lnTo>
                <a:lnTo>
                  <a:pt x="595151" y="3002256"/>
                </a:lnTo>
                <a:close/>
              </a:path>
            </a:pathLst>
          </a:custGeom>
          <a:solidFill>
            <a:schemeClr val="bg2"/>
          </a:solidFill>
        </p:spPr>
        <p:txBody>
          <a:bodyPr tIns="1620000"/>
          <a:lstStyle>
            <a:lvl1pPr marL="447675" indent="0" algn="ctr">
              <a:buNone/>
              <a:defRPr sz="1600" baseline="0"/>
            </a:lvl1pPr>
          </a:lstStyle>
          <a:p>
            <a:r>
              <a:rPr lang="fr-FR" dirty="0"/>
              <a:t>Insérez votre visuel ici</a:t>
            </a:r>
          </a:p>
        </p:txBody>
      </p:sp>
      <p:sp>
        <p:nvSpPr>
          <p:cNvPr id="30" name="Espace réservé pour une image  29"/>
          <p:cNvSpPr>
            <a:spLocks noGrp="1"/>
          </p:cNvSpPr>
          <p:nvPr>
            <p:ph type="pic" sz="quarter" idx="10" hasCustomPrompt="1"/>
          </p:nvPr>
        </p:nvSpPr>
        <p:spPr>
          <a:xfrm>
            <a:off x="3419475" y="3651254"/>
            <a:ext cx="1512888" cy="720725"/>
          </a:xfrm>
        </p:spPr>
        <p:txBody>
          <a:bodyPr/>
          <a:lstStyle>
            <a:lvl1pPr marL="0" indent="0" algn="ctr">
              <a:buNone/>
              <a:defRPr sz="1400" baseline="0">
                <a:solidFill>
                  <a:schemeClr val="bg1"/>
                </a:solidFill>
              </a:defRPr>
            </a:lvl1pPr>
          </a:lstStyle>
          <a:p>
            <a:r>
              <a:rPr lang="fr-FR" dirty="0"/>
              <a:t>Insérez le logo </a:t>
            </a:r>
            <a:br>
              <a:rPr lang="fr-FR" dirty="0"/>
            </a:br>
            <a:r>
              <a:rPr lang="fr-FR" dirty="0"/>
              <a:t>du client ici</a:t>
            </a:r>
          </a:p>
        </p:txBody>
      </p:sp>
    </p:spTree>
    <p:extLst>
      <p:ext uri="{BB962C8B-B14F-4D97-AF65-F5344CB8AC3E}">
        <p14:creationId xmlns:p14="http://schemas.microsoft.com/office/powerpoint/2010/main" val="808578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re de section">
    <p:spTree>
      <p:nvGrpSpPr>
        <p:cNvPr id="1" name=""/>
        <p:cNvGrpSpPr/>
        <p:nvPr/>
      </p:nvGrpSpPr>
      <p:grpSpPr>
        <a:xfrm>
          <a:off x="0" y="0"/>
          <a:ext cx="0" cy="0"/>
          <a:chOff x="0" y="0"/>
          <a:chExt cx="0" cy="0"/>
        </a:xfrm>
      </p:grpSpPr>
      <p:pic>
        <p:nvPicPr>
          <p:cNvPr id="7" name="Imag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8" name="Image 7"/>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907705" y="0"/>
            <a:ext cx="7236296" cy="5143500"/>
          </a:xfrm>
          <a:prstGeom prst="rect">
            <a:avLst/>
          </a:prstGeom>
        </p:spPr>
      </p:pic>
      <p:sp>
        <p:nvSpPr>
          <p:cNvPr id="2" name="Titre 1"/>
          <p:cNvSpPr>
            <a:spLocks noGrp="1"/>
          </p:cNvSpPr>
          <p:nvPr>
            <p:ph type="title"/>
          </p:nvPr>
        </p:nvSpPr>
        <p:spPr>
          <a:xfrm>
            <a:off x="2987824" y="1923678"/>
            <a:ext cx="5616624" cy="1312438"/>
          </a:xfrm>
        </p:spPr>
        <p:txBody>
          <a:bodyPr anchor="ctr" anchorCtr="0"/>
          <a:lstStyle>
            <a:lvl1pPr algn="ctr">
              <a:lnSpc>
                <a:spcPts val="2900"/>
              </a:lnSpc>
              <a:defRPr sz="2600" b="1" cap="all"/>
            </a:lvl1pPr>
          </a:lstStyle>
          <a:p>
            <a:r>
              <a:rPr lang="fr-FR" dirty="0"/>
              <a:t>Modifiez le style du titre</a:t>
            </a:r>
          </a:p>
        </p:txBody>
      </p:sp>
      <p:pic>
        <p:nvPicPr>
          <p:cNvPr id="10" name="Image 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flipH="1">
            <a:off x="5672448" y="3236116"/>
            <a:ext cx="411720" cy="539960"/>
          </a:xfrm>
          <a:prstGeom prst="rect">
            <a:avLst/>
          </a:prstGeom>
        </p:spPr>
      </p:pic>
      <p:pic>
        <p:nvPicPr>
          <p:cNvPr id="12" name="Image 11"/>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5672448" y="1419622"/>
            <a:ext cx="411720" cy="539960"/>
          </a:xfrm>
          <a:prstGeom prst="rect">
            <a:avLst/>
          </a:prstGeom>
        </p:spPr>
      </p:pic>
    </p:spTree>
    <p:extLst>
      <p:ext uri="{BB962C8B-B14F-4D97-AF65-F5344CB8AC3E}">
        <p14:creationId xmlns:p14="http://schemas.microsoft.com/office/powerpoint/2010/main" val="14473368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re de section">
    <p:spTree>
      <p:nvGrpSpPr>
        <p:cNvPr id="1" name=""/>
        <p:cNvGrpSpPr/>
        <p:nvPr/>
      </p:nvGrpSpPr>
      <p:grpSpPr>
        <a:xfrm>
          <a:off x="0" y="0"/>
          <a:ext cx="0" cy="0"/>
          <a:chOff x="0" y="0"/>
          <a:chExt cx="0" cy="0"/>
        </a:xfrm>
      </p:grpSpPr>
      <p:pic>
        <p:nvPicPr>
          <p:cNvPr id="7" name="Imag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5143500"/>
          </a:xfrm>
          <a:prstGeom prst="rect">
            <a:avLst/>
          </a:prstGeom>
        </p:spPr>
      </p:pic>
      <p:pic>
        <p:nvPicPr>
          <p:cNvPr id="8" name="Image 7"/>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907705" y="0"/>
            <a:ext cx="7236296" cy="5143500"/>
          </a:xfrm>
          <a:prstGeom prst="rect">
            <a:avLst/>
          </a:prstGeom>
        </p:spPr>
      </p:pic>
      <p:sp>
        <p:nvSpPr>
          <p:cNvPr id="2" name="Titre 1"/>
          <p:cNvSpPr>
            <a:spLocks noGrp="1"/>
          </p:cNvSpPr>
          <p:nvPr>
            <p:ph type="title" hasCustomPrompt="1"/>
          </p:nvPr>
        </p:nvSpPr>
        <p:spPr>
          <a:xfrm>
            <a:off x="3923936" y="51471"/>
            <a:ext cx="5220073" cy="1312438"/>
          </a:xfrm>
        </p:spPr>
        <p:txBody>
          <a:bodyPr anchor="ctr" anchorCtr="0"/>
          <a:lstStyle>
            <a:lvl1pPr algn="ctr">
              <a:lnSpc>
                <a:spcPts val="2900"/>
              </a:lnSpc>
              <a:defRPr sz="2600" b="1" cap="all"/>
            </a:lvl1pPr>
          </a:lstStyle>
          <a:p>
            <a:r>
              <a:rPr lang="fr-FR" dirty="0"/>
              <a:t>Bonjour !</a:t>
            </a:r>
          </a:p>
        </p:txBody>
      </p:sp>
      <p:pic>
        <p:nvPicPr>
          <p:cNvPr id="10" name="Image 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flipH="1">
            <a:off x="4664336" y="483520"/>
            <a:ext cx="411720" cy="539960"/>
          </a:xfrm>
          <a:prstGeom prst="rect">
            <a:avLst/>
          </a:prstGeom>
        </p:spPr>
      </p:pic>
      <p:pic>
        <p:nvPicPr>
          <p:cNvPr id="12" name="Image 11"/>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812360" y="483520"/>
            <a:ext cx="411720" cy="539960"/>
          </a:xfrm>
          <a:prstGeom prst="rect">
            <a:avLst/>
          </a:prstGeom>
        </p:spPr>
      </p:pic>
    </p:spTree>
    <p:extLst>
      <p:ext uri="{BB962C8B-B14F-4D97-AF65-F5344CB8AC3E}">
        <p14:creationId xmlns:p14="http://schemas.microsoft.com/office/powerpoint/2010/main" val="32797166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de section 2">
    <p:spTree>
      <p:nvGrpSpPr>
        <p:cNvPr id="1" name=""/>
        <p:cNvGrpSpPr/>
        <p:nvPr/>
      </p:nvGrpSpPr>
      <p:grpSpPr>
        <a:xfrm>
          <a:off x="0" y="0"/>
          <a:ext cx="0" cy="0"/>
          <a:chOff x="0" y="0"/>
          <a:chExt cx="0" cy="0"/>
        </a:xfrm>
      </p:grpSpPr>
      <p:pic>
        <p:nvPicPr>
          <p:cNvPr id="3" name="Picture 2" descr="https://mir-s3-cdn-cf.behance.net/project_modules/max_1200/8f17b263423399.5b6a4b30c52bd.jp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3935" t="2599" r="-269" b="16381"/>
          <a:stretch/>
        </p:blipFill>
        <p:spPr bwMode="auto">
          <a:xfrm>
            <a:off x="0" y="0"/>
            <a:ext cx="4892552"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userDrawn="1"/>
        </p:nvSpPr>
        <p:spPr>
          <a:xfrm>
            <a:off x="7452320" y="2211711"/>
            <a:ext cx="1691680" cy="29317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pic>
        <p:nvPicPr>
          <p:cNvPr id="9" name="Image 8"/>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2550012" y="0"/>
            <a:ext cx="6593988" cy="5143500"/>
          </a:xfrm>
          <a:prstGeom prst="rect">
            <a:avLst/>
          </a:prstGeom>
        </p:spPr>
      </p:pic>
      <p:sp>
        <p:nvSpPr>
          <p:cNvPr id="2" name="Titre 1"/>
          <p:cNvSpPr>
            <a:spLocks noGrp="1"/>
          </p:cNvSpPr>
          <p:nvPr>
            <p:ph type="title"/>
          </p:nvPr>
        </p:nvSpPr>
        <p:spPr>
          <a:xfrm>
            <a:off x="3491880" y="1923678"/>
            <a:ext cx="5616624" cy="1312438"/>
          </a:xfrm>
        </p:spPr>
        <p:txBody>
          <a:bodyPr anchor="ctr" anchorCtr="0"/>
          <a:lstStyle>
            <a:lvl1pPr algn="ctr">
              <a:lnSpc>
                <a:spcPts val="2900"/>
              </a:lnSpc>
              <a:defRPr sz="2600" b="1" cap="all"/>
            </a:lvl1pPr>
          </a:lstStyle>
          <a:p>
            <a:r>
              <a:rPr lang="fr-FR" dirty="0"/>
              <a:t>Modifiez le style du titre</a:t>
            </a:r>
          </a:p>
        </p:txBody>
      </p:sp>
      <p:pic>
        <p:nvPicPr>
          <p:cNvPr id="10" name="Image 9"/>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flipH="1">
            <a:off x="6176504" y="3579862"/>
            <a:ext cx="411720" cy="539960"/>
          </a:xfrm>
          <a:prstGeom prst="rect">
            <a:avLst/>
          </a:prstGeom>
        </p:spPr>
      </p:pic>
      <p:pic>
        <p:nvPicPr>
          <p:cNvPr id="12" name="Image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176504" y="1131590"/>
            <a:ext cx="411720" cy="539960"/>
          </a:xfrm>
          <a:prstGeom prst="rect">
            <a:avLst/>
          </a:prstGeom>
        </p:spPr>
      </p:pic>
    </p:spTree>
    <p:extLst>
      <p:ext uri="{BB962C8B-B14F-4D97-AF65-F5344CB8AC3E}">
        <p14:creationId xmlns:p14="http://schemas.microsoft.com/office/powerpoint/2010/main" val="3174044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hiffre clé 1">
    <p:spTree>
      <p:nvGrpSpPr>
        <p:cNvPr id="1" name=""/>
        <p:cNvGrpSpPr/>
        <p:nvPr/>
      </p:nvGrpSpPr>
      <p:grpSpPr>
        <a:xfrm>
          <a:off x="0" y="0"/>
          <a:ext cx="0" cy="0"/>
          <a:chOff x="0" y="0"/>
          <a:chExt cx="0" cy="0"/>
        </a:xfrm>
      </p:grpSpPr>
      <p:sp>
        <p:nvSpPr>
          <p:cNvPr id="7" name="Titre 1"/>
          <p:cNvSpPr>
            <a:spLocks noGrp="1"/>
          </p:cNvSpPr>
          <p:nvPr>
            <p:ph type="title" hasCustomPrompt="1"/>
          </p:nvPr>
        </p:nvSpPr>
        <p:spPr>
          <a:xfrm>
            <a:off x="0" y="2787775"/>
            <a:ext cx="9144000" cy="483590"/>
          </a:xfrm>
        </p:spPr>
        <p:txBody>
          <a:bodyPr/>
          <a:lstStyle>
            <a:lvl1pPr algn="ctr">
              <a:lnSpc>
                <a:spcPts val="2300"/>
              </a:lnSpc>
              <a:defRPr sz="2200">
                <a:solidFill>
                  <a:schemeClr val="tx1"/>
                </a:solidFill>
              </a:defRPr>
            </a:lvl1pPr>
          </a:lstStyle>
          <a:p>
            <a:r>
              <a:rPr lang="fr-FR" dirty="0"/>
              <a:t>Modifiez </a:t>
            </a:r>
            <a:br>
              <a:rPr lang="fr-FR" dirty="0"/>
            </a:br>
            <a:r>
              <a:rPr lang="fr-FR" dirty="0"/>
              <a:t>le style du titre</a:t>
            </a:r>
          </a:p>
        </p:txBody>
      </p:sp>
      <p:sp>
        <p:nvSpPr>
          <p:cNvPr id="8" name="Espace réservé du texte 7"/>
          <p:cNvSpPr>
            <a:spLocks noGrp="1"/>
          </p:cNvSpPr>
          <p:nvPr>
            <p:ph type="body" sz="quarter" idx="10" hasCustomPrompt="1"/>
          </p:nvPr>
        </p:nvSpPr>
        <p:spPr>
          <a:xfrm>
            <a:off x="2987675" y="1635646"/>
            <a:ext cx="3168650" cy="1079550"/>
          </a:xfrm>
        </p:spPr>
        <p:txBody>
          <a:bodyPr/>
          <a:lstStyle>
            <a:lvl1pPr algn="ctr">
              <a:defRPr sz="7000">
                <a:latin typeface="WAT Font Black" pitchFamily="50" charset="0"/>
              </a:defRPr>
            </a:lvl1pPr>
          </a:lstStyle>
          <a:p>
            <a:pPr lvl="0"/>
            <a:r>
              <a:rPr lang="fr-FR" dirty="0"/>
              <a:t>N°X</a:t>
            </a:r>
          </a:p>
        </p:txBody>
      </p:sp>
      <p:sp>
        <p:nvSpPr>
          <p:cNvPr id="9" name="AutoShape 3"/>
          <p:cNvSpPr>
            <a:spLocks noChangeAspect="1" noChangeArrowheads="1" noTextEdit="1"/>
          </p:cNvSpPr>
          <p:nvPr userDrawn="1"/>
        </p:nvSpPr>
        <p:spPr bwMode="auto">
          <a:xfrm>
            <a:off x="4140200" y="915990"/>
            <a:ext cx="6858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Tree>
    <p:extLst>
      <p:ext uri="{BB962C8B-B14F-4D97-AF65-F5344CB8AC3E}">
        <p14:creationId xmlns:p14="http://schemas.microsoft.com/office/powerpoint/2010/main" val="36022220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re de section 2">
    <p:spTree>
      <p:nvGrpSpPr>
        <p:cNvPr id="1" name=""/>
        <p:cNvGrpSpPr/>
        <p:nvPr/>
      </p:nvGrpSpPr>
      <p:grpSpPr>
        <a:xfrm>
          <a:off x="0" y="0"/>
          <a:ext cx="0" cy="0"/>
          <a:chOff x="0" y="0"/>
          <a:chExt cx="0" cy="0"/>
        </a:xfrm>
      </p:grpSpPr>
      <p:pic>
        <p:nvPicPr>
          <p:cNvPr id="4100" name="Picture 4" descr="https://mir-s3-cdn-cf.behance.net/project_modules/1400/72b2d736457613.571d9c0b7272e.jp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1750" t="12281" r="29856"/>
          <a:stretch/>
        </p:blipFill>
        <p:spPr bwMode="auto">
          <a:xfrm>
            <a:off x="-1" y="4"/>
            <a:ext cx="5138057" cy="514350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userDrawn="1"/>
        </p:nvSpPr>
        <p:spPr>
          <a:xfrm>
            <a:off x="7452320" y="2211711"/>
            <a:ext cx="1691680" cy="29317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pic>
        <p:nvPicPr>
          <p:cNvPr id="9" name="Image 8"/>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2550012" y="0"/>
            <a:ext cx="6593988" cy="5143500"/>
          </a:xfrm>
          <a:prstGeom prst="rect">
            <a:avLst/>
          </a:prstGeom>
        </p:spPr>
      </p:pic>
      <p:sp>
        <p:nvSpPr>
          <p:cNvPr id="2" name="Titre 1"/>
          <p:cNvSpPr>
            <a:spLocks noGrp="1"/>
          </p:cNvSpPr>
          <p:nvPr>
            <p:ph type="title"/>
          </p:nvPr>
        </p:nvSpPr>
        <p:spPr>
          <a:xfrm>
            <a:off x="3491880" y="1923678"/>
            <a:ext cx="5616624" cy="1312438"/>
          </a:xfrm>
        </p:spPr>
        <p:txBody>
          <a:bodyPr anchor="ctr" anchorCtr="0"/>
          <a:lstStyle>
            <a:lvl1pPr algn="ctr">
              <a:lnSpc>
                <a:spcPts val="2900"/>
              </a:lnSpc>
              <a:defRPr sz="2600" b="1" cap="all"/>
            </a:lvl1pPr>
          </a:lstStyle>
          <a:p>
            <a:r>
              <a:rPr lang="fr-FR" dirty="0"/>
              <a:t>Modifiez le style du titre</a:t>
            </a:r>
          </a:p>
        </p:txBody>
      </p:sp>
      <p:pic>
        <p:nvPicPr>
          <p:cNvPr id="10" name="Image 9"/>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flipH="1">
            <a:off x="6176504" y="3579862"/>
            <a:ext cx="411720" cy="539960"/>
          </a:xfrm>
          <a:prstGeom prst="rect">
            <a:avLst/>
          </a:prstGeom>
        </p:spPr>
      </p:pic>
      <p:pic>
        <p:nvPicPr>
          <p:cNvPr id="12" name="Image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176504" y="1131590"/>
            <a:ext cx="411720" cy="539960"/>
          </a:xfrm>
          <a:prstGeom prst="rect">
            <a:avLst/>
          </a:prstGeom>
        </p:spPr>
      </p:pic>
    </p:spTree>
    <p:extLst>
      <p:ext uri="{BB962C8B-B14F-4D97-AF65-F5344CB8AC3E}">
        <p14:creationId xmlns:p14="http://schemas.microsoft.com/office/powerpoint/2010/main" val="15891947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re de section 2">
    <p:spTree>
      <p:nvGrpSpPr>
        <p:cNvPr id="1" name=""/>
        <p:cNvGrpSpPr/>
        <p:nvPr/>
      </p:nvGrpSpPr>
      <p:grpSpPr>
        <a:xfrm>
          <a:off x="0" y="0"/>
          <a:ext cx="0" cy="0"/>
          <a:chOff x="0" y="0"/>
          <a:chExt cx="0" cy="0"/>
        </a:xfrm>
      </p:grpSpPr>
      <p:pic>
        <p:nvPicPr>
          <p:cNvPr id="5122" name="Picture 2" descr="https://mir-s3-cdn-cf.behance.net/project_modules/1400/c1a87471880141.5bd441eb1d9cc.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9875" t="3445" r="-18886" b="3445"/>
          <a:stretch/>
        </p:blipFill>
        <p:spPr bwMode="auto">
          <a:xfrm>
            <a:off x="-1" y="0"/>
            <a:ext cx="6535289"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userDrawn="1"/>
        </p:nvSpPr>
        <p:spPr>
          <a:xfrm>
            <a:off x="7452320" y="2211711"/>
            <a:ext cx="1691680" cy="29317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pic>
        <p:nvPicPr>
          <p:cNvPr id="9" name="Image 8"/>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2550012" y="0"/>
            <a:ext cx="6593988" cy="5143500"/>
          </a:xfrm>
          <a:prstGeom prst="rect">
            <a:avLst/>
          </a:prstGeom>
        </p:spPr>
      </p:pic>
      <p:sp>
        <p:nvSpPr>
          <p:cNvPr id="2" name="Titre 1"/>
          <p:cNvSpPr>
            <a:spLocks noGrp="1"/>
          </p:cNvSpPr>
          <p:nvPr>
            <p:ph type="title"/>
          </p:nvPr>
        </p:nvSpPr>
        <p:spPr>
          <a:xfrm>
            <a:off x="3491880" y="1923678"/>
            <a:ext cx="5616624" cy="1312438"/>
          </a:xfrm>
        </p:spPr>
        <p:txBody>
          <a:bodyPr anchor="ctr" anchorCtr="0"/>
          <a:lstStyle>
            <a:lvl1pPr algn="ctr">
              <a:lnSpc>
                <a:spcPts val="2900"/>
              </a:lnSpc>
              <a:defRPr sz="2600" b="1" cap="all"/>
            </a:lvl1pPr>
          </a:lstStyle>
          <a:p>
            <a:r>
              <a:rPr lang="fr-FR" dirty="0"/>
              <a:t>Modifiez le style du titre</a:t>
            </a:r>
          </a:p>
        </p:txBody>
      </p:sp>
      <p:pic>
        <p:nvPicPr>
          <p:cNvPr id="10" name="Image 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flipH="1">
            <a:off x="6176504" y="3579862"/>
            <a:ext cx="411720" cy="539960"/>
          </a:xfrm>
          <a:prstGeom prst="rect">
            <a:avLst/>
          </a:prstGeom>
        </p:spPr>
      </p:pic>
      <p:pic>
        <p:nvPicPr>
          <p:cNvPr id="12" name="Image 11"/>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176504" y="1131590"/>
            <a:ext cx="411720" cy="539960"/>
          </a:xfrm>
          <a:prstGeom prst="rect">
            <a:avLst/>
          </a:prstGeom>
        </p:spPr>
      </p:pic>
    </p:spTree>
    <p:extLst>
      <p:ext uri="{BB962C8B-B14F-4D97-AF65-F5344CB8AC3E}">
        <p14:creationId xmlns:p14="http://schemas.microsoft.com/office/powerpoint/2010/main" val="867227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re de section 2">
    <p:spTree>
      <p:nvGrpSpPr>
        <p:cNvPr id="1" name=""/>
        <p:cNvGrpSpPr/>
        <p:nvPr/>
      </p:nvGrpSpPr>
      <p:grpSpPr>
        <a:xfrm>
          <a:off x="0" y="0"/>
          <a:ext cx="0" cy="0"/>
          <a:chOff x="0" y="0"/>
          <a:chExt cx="0" cy="0"/>
        </a:xfrm>
      </p:grpSpPr>
      <p:pic>
        <p:nvPicPr>
          <p:cNvPr id="6146" name="Picture 2" descr="https://mir-s3-cdn-cf.behance.net/project_modules/max_1200/c6407263423399.5b6a4b327e664.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488" t="11829" r="-3529" b="8016"/>
          <a:stretch/>
        </p:blipFill>
        <p:spPr bwMode="auto">
          <a:xfrm flipH="1">
            <a:off x="-204979" y="0"/>
            <a:ext cx="5289692" cy="514350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userDrawn="1"/>
        </p:nvSpPr>
        <p:spPr>
          <a:xfrm>
            <a:off x="7452320" y="2211711"/>
            <a:ext cx="1691680" cy="29317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pic>
        <p:nvPicPr>
          <p:cNvPr id="9" name="Image 8"/>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2555776" y="0"/>
            <a:ext cx="6593988" cy="5143500"/>
          </a:xfrm>
          <a:prstGeom prst="rect">
            <a:avLst/>
          </a:prstGeom>
        </p:spPr>
      </p:pic>
      <p:sp>
        <p:nvSpPr>
          <p:cNvPr id="2" name="Titre 1"/>
          <p:cNvSpPr>
            <a:spLocks noGrp="1"/>
          </p:cNvSpPr>
          <p:nvPr>
            <p:ph type="title"/>
          </p:nvPr>
        </p:nvSpPr>
        <p:spPr>
          <a:xfrm>
            <a:off x="3491880" y="1923678"/>
            <a:ext cx="5616624" cy="1312438"/>
          </a:xfrm>
        </p:spPr>
        <p:txBody>
          <a:bodyPr anchor="ctr" anchorCtr="0"/>
          <a:lstStyle>
            <a:lvl1pPr algn="ctr">
              <a:lnSpc>
                <a:spcPts val="2900"/>
              </a:lnSpc>
              <a:defRPr sz="2600" b="1" cap="all"/>
            </a:lvl1pPr>
          </a:lstStyle>
          <a:p>
            <a:r>
              <a:rPr lang="fr-FR" dirty="0"/>
              <a:t>Modifiez le style du titre</a:t>
            </a:r>
          </a:p>
        </p:txBody>
      </p:sp>
      <p:pic>
        <p:nvPicPr>
          <p:cNvPr id="10" name="Image 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flipH="1">
            <a:off x="6176504" y="3579862"/>
            <a:ext cx="411720" cy="539960"/>
          </a:xfrm>
          <a:prstGeom prst="rect">
            <a:avLst/>
          </a:prstGeom>
        </p:spPr>
      </p:pic>
      <p:pic>
        <p:nvPicPr>
          <p:cNvPr id="12" name="Image 11"/>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176504" y="1131590"/>
            <a:ext cx="411720" cy="539960"/>
          </a:xfrm>
          <a:prstGeom prst="rect">
            <a:avLst/>
          </a:prstGeom>
        </p:spPr>
      </p:pic>
    </p:spTree>
    <p:extLst>
      <p:ext uri="{BB962C8B-B14F-4D97-AF65-F5344CB8AC3E}">
        <p14:creationId xmlns:p14="http://schemas.microsoft.com/office/powerpoint/2010/main" val="41866066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re de section 2">
    <p:spTree>
      <p:nvGrpSpPr>
        <p:cNvPr id="1" name=""/>
        <p:cNvGrpSpPr/>
        <p:nvPr/>
      </p:nvGrpSpPr>
      <p:grpSpPr>
        <a:xfrm>
          <a:off x="0" y="0"/>
          <a:ext cx="0" cy="0"/>
          <a:chOff x="0" y="0"/>
          <a:chExt cx="0" cy="0"/>
        </a:xfrm>
      </p:grpSpPr>
      <p:pic>
        <p:nvPicPr>
          <p:cNvPr id="7170" name="Picture 2" descr="https://mir-s3-cdn-cf.behance.net/project_modules/1400/d127cc36457613.571d9c0b76ae7.jp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0854" t="3605" r="20534" b="217"/>
          <a:stretch/>
        </p:blipFill>
        <p:spPr bwMode="auto">
          <a:xfrm>
            <a:off x="-207380" y="0"/>
            <a:ext cx="5505093"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userDrawn="1"/>
        </p:nvSpPr>
        <p:spPr>
          <a:xfrm>
            <a:off x="7452320" y="2211711"/>
            <a:ext cx="1691680" cy="29317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pic>
        <p:nvPicPr>
          <p:cNvPr id="9" name="Image 8"/>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2555776" y="0"/>
            <a:ext cx="6593988" cy="5143500"/>
          </a:xfrm>
          <a:prstGeom prst="rect">
            <a:avLst/>
          </a:prstGeom>
        </p:spPr>
      </p:pic>
      <p:sp>
        <p:nvSpPr>
          <p:cNvPr id="2" name="Titre 1"/>
          <p:cNvSpPr>
            <a:spLocks noGrp="1"/>
          </p:cNvSpPr>
          <p:nvPr>
            <p:ph type="title"/>
          </p:nvPr>
        </p:nvSpPr>
        <p:spPr>
          <a:xfrm>
            <a:off x="3491880" y="1923678"/>
            <a:ext cx="5616624" cy="1312438"/>
          </a:xfrm>
        </p:spPr>
        <p:txBody>
          <a:bodyPr anchor="ctr" anchorCtr="0"/>
          <a:lstStyle>
            <a:lvl1pPr algn="ctr">
              <a:lnSpc>
                <a:spcPts val="2900"/>
              </a:lnSpc>
              <a:defRPr sz="2600" b="1" cap="all"/>
            </a:lvl1pPr>
          </a:lstStyle>
          <a:p>
            <a:r>
              <a:rPr lang="fr-FR" dirty="0"/>
              <a:t>Modifiez le style du titre</a:t>
            </a:r>
          </a:p>
        </p:txBody>
      </p:sp>
      <p:pic>
        <p:nvPicPr>
          <p:cNvPr id="10" name="Image 9"/>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flipH="1">
            <a:off x="6176504" y="3579862"/>
            <a:ext cx="411720" cy="539960"/>
          </a:xfrm>
          <a:prstGeom prst="rect">
            <a:avLst/>
          </a:prstGeom>
        </p:spPr>
      </p:pic>
      <p:pic>
        <p:nvPicPr>
          <p:cNvPr id="12" name="Image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176504" y="1131590"/>
            <a:ext cx="411720" cy="539960"/>
          </a:xfrm>
          <a:prstGeom prst="rect">
            <a:avLst/>
          </a:prstGeom>
        </p:spPr>
      </p:pic>
    </p:spTree>
    <p:extLst>
      <p:ext uri="{BB962C8B-B14F-4D97-AF65-F5344CB8AC3E}">
        <p14:creationId xmlns:p14="http://schemas.microsoft.com/office/powerpoint/2010/main" val="34474004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Titre de section 2">
    <p:spTree>
      <p:nvGrpSpPr>
        <p:cNvPr id="1" name=""/>
        <p:cNvGrpSpPr/>
        <p:nvPr/>
      </p:nvGrpSpPr>
      <p:grpSpPr>
        <a:xfrm>
          <a:off x="0" y="0"/>
          <a:ext cx="0" cy="0"/>
          <a:chOff x="0" y="0"/>
          <a:chExt cx="0" cy="0"/>
        </a:xfrm>
      </p:grpSpPr>
      <p:pic>
        <p:nvPicPr>
          <p:cNvPr id="1026" name="Picture 2" descr="https://mir-s3-cdn-cf.behance.net/project_modules/1400/c3da7472331897.5be95f879e532.jpg"/>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3044" t="90" r="23044" b="-90"/>
          <a:stretch/>
        </p:blipFill>
        <p:spPr bwMode="auto">
          <a:xfrm flipH="1">
            <a:off x="-79276" y="-1"/>
            <a:ext cx="7708407" cy="514811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userDrawn="1"/>
        </p:nvSpPr>
        <p:spPr>
          <a:xfrm>
            <a:off x="7452320" y="2211711"/>
            <a:ext cx="1691680" cy="29317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pic>
        <p:nvPicPr>
          <p:cNvPr id="9" name="Image 8"/>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2555776" y="0"/>
            <a:ext cx="6593988" cy="5143500"/>
          </a:xfrm>
          <a:prstGeom prst="rect">
            <a:avLst/>
          </a:prstGeom>
        </p:spPr>
      </p:pic>
      <p:sp>
        <p:nvSpPr>
          <p:cNvPr id="2" name="Titre 1"/>
          <p:cNvSpPr>
            <a:spLocks noGrp="1"/>
          </p:cNvSpPr>
          <p:nvPr>
            <p:ph type="title"/>
          </p:nvPr>
        </p:nvSpPr>
        <p:spPr>
          <a:xfrm>
            <a:off x="3491880" y="1923678"/>
            <a:ext cx="5616624" cy="1312438"/>
          </a:xfrm>
        </p:spPr>
        <p:txBody>
          <a:bodyPr anchor="ctr" anchorCtr="0"/>
          <a:lstStyle>
            <a:lvl1pPr algn="ctr">
              <a:lnSpc>
                <a:spcPts val="2900"/>
              </a:lnSpc>
              <a:defRPr sz="2600" b="1" cap="all"/>
            </a:lvl1pPr>
          </a:lstStyle>
          <a:p>
            <a:r>
              <a:rPr lang="fr-FR" dirty="0"/>
              <a:t>Modifiez le style du titre</a:t>
            </a:r>
          </a:p>
        </p:txBody>
      </p:sp>
      <p:pic>
        <p:nvPicPr>
          <p:cNvPr id="10" name="Image 9"/>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flipH="1">
            <a:off x="6176504" y="3579862"/>
            <a:ext cx="411720" cy="539960"/>
          </a:xfrm>
          <a:prstGeom prst="rect">
            <a:avLst/>
          </a:prstGeom>
        </p:spPr>
      </p:pic>
      <p:pic>
        <p:nvPicPr>
          <p:cNvPr id="12" name="Image 11"/>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176504" y="1131590"/>
            <a:ext cx="411720" cy="539960"/>
          </a:xfrm>
          <a:prstGeom prst="rect">
            <a:avLst/>
          </a:prstGeom>
        </p:spPr>
      </p:pic>
    </p:spTree>
    <p:extLst>
      <p:ext uri="{BB962C8B-B14F-4D97-AF65-F5344CB8AC3E}">
        <p14:creationId xmlns:p14="http://schemas.microsoft.com/office/powerpoint/2010/main" val="34548315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re de section 3">
    <p:spTree>
      <p:nvGrpSpPr>
        <p:cNvPr id="1" name=""/>
        <p:cNvGrpSpPr/>
        <p:nvPr/>
      </p:nvGrpSpPr>
      <p:grpSpPr>
        <a:xfrm>
          <a:off x="0" y="0"/>
          <a:ext cx="0" cy="0"/>
          <a:chOff x="0" y="0"/>
          <a:chExt cx="0" cy="0"/>
        </a:xfrm>
      </p:grpSpPr>
      <p:sp>
        <p:nvSpPr>
          <p:cNvPr id="4" name="Rectangle 3"/>
          <p:cNvSpPr/>
          <p:nvPr userDrawn="1"/>
        </p:nvSpPr>
        <p:spPr>
          <a:xfrm>
            <a:off x="7452320" y="2211711"/>
            <a:ext cx="1691680" cy="293179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pic>
        <p:nvPicPr>
          <p:cNvPr id="3" name="Imag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 y="0"/>
            <a:ext cx="7962899" cy="5143500"/>
          </a:xfrm>
          <a:prstGeom prst="rect">
            <a:avLst/>
          </a:prstGeom>
        </p:spPr>
      </p:pic>
      <p:pic>
        <p:nvPicPr>
          <p:cNvPr id="8" name="Image 7"/>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2550012" y="0"/>
            <a:ext cx="6593988" cy="5143500"/>
          </a:xfrm>
          <a:prstGeom prst="rect">
            <a:avLst/>
          </a:prstGeom>
        </p:spPr>
      </p:pic>
      <p:sp>
        <p:nvSpPr>
          <p:cNvPr id="2" name="Titre 1"/>
          <p:cNvSpPr>
            <a:spLocks noGrp="1"/>
          </p:cNvSpPr>
          <p:nvPr>
            <p:ph type="title"/>
          </p:nvPr>
        </p:nvSpPr>
        <p:spPr>
          <a:xfrm>
            <a:off x="3491880" y="1923678"/>
            <a:ext cx="5616624" cy="1312438"/>
          </a:xfrm>
        </p:spPr>
        <p:txBody>
          <a:bodyPr anchor="ctr" anchorCtr="0"/>
          <a:lstStyle>
            <a:lvl1pPr algn="ctr">
              <a:lnSpc>
                <a:spcPts val="2900"/>
              </a:lnSpc>
              <a:defRPr sz="2600" b="1" cap="all"/>
            </a:lvl1pPr>
          </a:lstStyle>
          <a:p>
            <a:r>
              <a:rPr lang="fr-FR" dirty="0"/>
              <a:t>Modifiez le style du titre</a:t>
            </a:r>
          </a:p>
        </p:txBody>
      </p:sp>
      <p:pic>
        <p:nvPicPr>
          <p:cNvPr id="10" name="Image 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flipH="1">
            <a:off x="6176504" y="3236116"/>
            <a:ext cx="411720" cy="539960"/>
          </a:xfrm>
          <a:prstGeom prst="rect">
            <a:avLst/>
          </a:prstGeom>
        </p:spPr>
      </p:pic>
      <p:pic>
        <p:nvPicPr>
          <p:cNvPr id="12" name="Image 11"/>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176504" y="1419622"/>
            <a:ext cx="411720" cy="539960"/>
          </a:xfrm>
          <a:prstGeom prst="rect">
            <a:avLst/>
          </a:prstGeom>
        </p:spPr>
      </p:pic>
    </p:spTree>
    <p:extLst>
      <p:ext uri="{BB962C8B-B14F-4D97-AF65-F5344CB8AC3E}">
        <p14:creationId xmlns:p14="http://schemas.microsoft.com/office/powerpoint/2010/main" val="11454106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re de section 4">
    <p:spTree>
      <p:nvGrpSpPr>
        <p:cNvPr id="1" name=""/>
        <p:cNvGrpSpPr/>
        <p:nvPr/>
      </p:nvGrpSpPr>
      <p:grpSpPr>
        <a:xfrm>
          <a:off x="0" y="0"/>
          <a:ext cx="0" cy="0"/>
          <a:chOff x="0" y="0"/>
          <a:chExt cx="0" cy="0"/>
        </a:xfrm>
      </p:grpSpPr>
      <p:sp>
        <p:nvSpPr>
          <p:cNvPr id="4" name="Rectangle 3"/>
          <p:cNvSpPr/>
          <p:nvPr userDrawn="1"/>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pic>
        <p:nvPicPr>
          <p:cNvPr id="5" name="Imag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777" y="0"/>
            <a:ext cx="9146447" cy="5148000"/>
          </a:xfrm>
          <a:prstGeom prst="rect">
            <a:avLst/>
          </a:prstGeom>
        </p:spPr>
      </p:pic>
      <p:sp>
        <p:nvSpPr>
          <p:cNvPr id="2" name="Titre 1"/>
          <p:cNvSpPr>
            <a:spLocks noGrp="1"/>
          </p:cNvSpPr>
          <p:nvPr>
            <p:ph type="title"/>
          </p:nvPr>
        </p:nvSpPr>
        <p:spPr>
          <a:xfrm>
            <a:off x="683568" y="1923678"/>
            <a:ext cx="7776864" cy="1312438"/>
          </a:xfrm>
        </p:spPr>
        <p:txBody>
          <a:bodyPr anchor="ctr" anchorCtr="0"/>
          <a:lstStyle>
            <a:lvl1pPr algn="ctr">
              <a:lnSpc>
                <a:spcPts val="2900"/>
              </a:lnSpc>
              <a:defRPr sz="2600" b="1" cap="all"/>
            </a:lvl1pPr>
          </a:lstStyle>
          <a:p>
            <a:r>
              <a:rPr lang="fr-FR" dirty="0"/>
              <a:t>Modifiez le style du titre</a:t>
            </a:r>
          </a:p>
        </p:txBody>
      </p:sp>
      <p:pic>
        <p:nvPicPr>
          <p:cNvPr id="10" name="Image 9"/>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flipH="1">
            <a:off x="4366140" y="3543958"/>
            <a:ext cx="411720" cy="539960"/>
          </a:xfrm>
          <a:prstGeom prst="rect">
            <a:avLst/>
          </a:prstGeom>
        </p:spPr>
      </p:pic>
      <p:pic>
        <p:nvPicPr>
          <p:cNvPr id="12" name="Image 1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366140" y="1059583"/>
            <a:ext cx="411720" cy="539960"/>
          </a:xfrm>
          <a:prstGeom prst="rect">
            <a:avLst/>
          </a:prstGeom>
        </p:spPr>
      </p:pic>
    </p:spTree>
    <p:extLst>
      <p:ext uri="{BB962C8B-B14F-4D97-AF65-F5344CB8AC3E}">
        <p14:creationId xmlns:p14="http://schemas.microsoft.com/office/powerpoint/2010/main" val="10559505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Titre de section">
    <p:spTree>
      <p:nvGrpSpPr>
        <p:cNvPr id="1" name=""/>
        <p:cNvGrpSpPr/>
        <p:nvPr/>
      </p:nvGrpSpPr>
      <p:grpSpPr>
        <a:xfrm>
          <a:off x="0" y="0"/>
          <a:ext cx="0" cy="0"/>
          <a:chOff x="0" y="0"/>
          <a:chExt cx="0" cy="0"/>
        </a:xfrm>
      </p:grpSpPr>
      <p:pic>
        <p:nvPicPr>
          <p:cNvPr id="15" name="Picture 2" descr="C:\Users\tarride\Downloads\4908670096_5e18d67eed_b.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5270" b="15270"/>
          <a:stretch/>
        </p:blipFill>
        <p:spPr bwMode="auto">
          <a:xfrm>
            <a:off x="0" y="762"/>
            <a:ext cx="9144000" cy="5141976"/>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a:spLocks noGrp="1"/>
          </p:cNvSpPr>
          <p:nvPr>
            <p:ph type="title"/>
          </p:nvPr>
        </p:nvSpPr>
        <p:spPr>
          <a:xfrm>
            <a:off x="755576" y="1491634"/>
            <a:ext cx="4320480" cy="2376263"/>
          </a:xfrm>
        </p:spPr>
        <p:txBody>
          <a:bodyPr tIns="72000" anchor="ctr" anchorCtr="0"/>
          <a:lstStyle>
            <a:lvl1pPr algn="l">
              <a:lnSpc>
                <a:spcPts val="4400"/>
              </a:lnSpc>
              <a:defRPr sz="4700" b="1" cap="all">
                <a:solidFill>
                  <a:schemeClr val="bg1"/>
                </a:solidFill>
              </a:defRPr>
            </a:lvl1pPr>
          </a:lstStyle>
          <a:p>
            <a:r>
              <a:rPr lang="fr-FR" dirty="0"/>
              <a:t>Modifiez le style du titre</a:t>
            </a:r>
          </a:p>
        </p:txBody>
      </p:sp>
      <p:grpSp>
        <p:nvGrpSpPr>
          <p:cNvPr id="9" name="Group 4"/>
          <p:cNvGrpSpPr>
            <a:grpSpLocks noChangeAspect="1"/>
          </p:cNvGrpSpPr>
          <p:nvPr userDrawn="1"/>
        </p:nvGrpSpPr>
        <p:grpSpPr bwMode="auto">
          <a:xfrm rot="5400000">
            <a:off x="880249" y="1160783"/>
            <a:ext cx="219841" cy="288032"/>
            <a:chOff x="2664" y="1337"/>
            <a:chExt cx="432" cy="566"/>
          </a:xfrm>
        </p:grpSpPr>
        <p:sp>
          <p:nvSpPr>
            <p:cNvPr id="10" name="AutoShape 3"/>
            <p:cNvSpPr>
              <a:spLocks noChangeAspect="1" noChangeArrowheads="1" noTextEdit="1"/>
            </p:cNvSpPr>
            <p:nvPr userDrawn="1"/>
          </p:nvSpPr>
          <p:spPr bwMode="auto">
            <a:xfrm>
              <a:off x="2664" y="1337"/>
              <a:ext cx="432" cy="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1" name="Freeform 5"/>
            <p:cNvSpPr>
              <a:spLocks/>
            </p:cNvSpPr>
            <p:nvPr userDrawn="1"/>
          </p:nvSpPr>
          <p:spPr bwMode="auto">
            <a:xfrm>
              <a:off x="2662" y="1335"/>
              <a:ext cx="434" cy="566"/>
            </a:xfrm>
            <a:custGeom>
              <a:avLst/>
              <a:gdLst>
                <a:gd name="T0" fmla="*/ 139 w 434"/>
                <a:gd name="T1" fmla="*/ 0 h 566"/>
                <a:gd name="T2" fmla="*/ 0 w 434"/>
                <a:gd name="T3" fmla="*/ 133 h 566"/>
                <a:gd name="T4" fmla="*/ 182 w 434"/>
                <a:gd name="T5" fmla="*/ 310 h 566"/>
                <a:gd name="T6" fmla="*/ 57 w 434"/>
                <a:gd name="T7" fmla="*/ 429 h 566"/>
                <a:gd name="T8" fmla="*/ 192 w 434"/>
                <a:gd name="T9" fmla="*/ 566 h 566"/>
                <a:gd name="T10" fmla="*/ 434 w 434"/>
                <a:gd name="T11" fmla="*/ 317 h 566"/>
                <a:gd name="T12" fmla="*/ 434 w 434"/>
                <a:gd name="T13" fmla="*/ 300 h 566"/>
                <a:gd name="T14" fmla="*/ 139 w 434"/>
                <a:gd name="T15" fmla="*/ 0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6">
                  <a:moveTo>
                    <a:pt x="139" y="0"/>
                  </a:moveTo>
                  <a:lnTo>
                    <a:pt x="0" y="133"/>
                  </a:lnTo>
                  <a:lnTo>
                    <a:pt x="182" y="310"/>
                  </a:lnTo>
                  <a:lnTo>
                    <a:pt x="57" y="429"/>
                  </a:lnTo>
                  <a:lnTo>
                    <a:pt x="192" y="566"/>
                  </a:lnTo>
                  <a:lnTo>
                    <a:pt x="434" y="317"/>
                  </a:lnTo>
                  <a:lnTo>
                    <a:pt x="434" y="300"/>
                  </a:lnTo>
                  <a:lnTo>
                    <a:pt x="13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grpSp>
        <p:nvGrpSpPr>
          <p:cNvPr id="12" name="Group 4"/>
          <p:cNvGrpSpPr>
            <a:grpSpLocks noChangeAspect="1"/>
          </p:cNvGrpSpPr>
          <p:nvPr userDrawn="1"/>
        </p:nvGrpSpPr>
        <p:grpSpPr bwMode="auto">
          <a:xfrm rot="16200000">
            <a:off x="880249" y="3905807"/>
            <a:ext cx="219841" cy="288032"/>
            <a:chOff x="2664" y="1337"/>
            <a:chExt cx="432" cy="566"/>
          </a:xfrm>
        </p:grpSpPr>
        <p:sp>
          <p:nvSpPr>
            <p:cNvPr id="13" name="AutoShape 3"/>
            <p:cNvSpPr>
              <a:spLocks noChangeAspect="1" noChangeArrowheads="1" noTextEdit="1"/>
            </p:cNvSpPr>
            <p:nvPr userDrawn="1"/>
          </p:nvSpPr>
          <p:spPr bwMode="auto">
            <a:xfrm>
              <a:off x="2664" y="1337"/>
              <a:ext cx="432" cy="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4" name="Freeform 5"/>
            <p:cNvSpPr>
              <a:spLocks/>
            </p:cNvSpPr>
            <p:nvPr userDrawn="1"/>
          </p:nvSpPr>
          <p:spPr bwMode="auto">
            <a:xfrm>
              <a:off x="2662" y="1335"/>
              <a:ext cx="434" cy="566"/>
            </a:xfrm>
            <a:custGeom>
              <a:avLst/>
              <a:gdLst>
                <a:gd name="T0" fmla="*/ 139 w 434"/>
                <a:gd name="T1" fmla="*/ 0 h 566"/>
                <a:gd name="T2" fmla="*/ 0 w 434"/>
                <a:gd name="T3" fmla="*/ 133 h 566"/>
                <a:gd name="T4" fmla="*/ 182 w 434"/>
                <a:gd name="T5" fmla="*/ 310 h 566"/>
                <a:gd name="T6" fmla="*/ 57 w 434"/>
                <a:gd name="T7" fmla="*/ 429 h 566"/>
                <a:gd name="T8" fmla="*/ 192 w 434"/>
                <a:gd name="T9" fmla="*/ 566 h 566"/>
                <a:gd name="T10" fmla="*/ 434 w 434"/>
                <a:gd name="T11" fmla="*/ 317 h 566"/>
                <a:gd name="T12" fmla="*/ 434 w 434"/>
                <a:gd name="T13" fmla="*/ 300 h 566"/>
                <a:gd name="T14" fmla="*/ 139 w 434"/>
                <a:gd name="T15" fmla="*/ 0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6">
                  <a:moveTo>
                    <a:pt x="139" y="0"/>
                  </a:moveTo>
                  <a:lnTo>
                    <a:pt x="0" y="133"/>
                  </a:lnTo>
                  <a:lnTo>
                    <a:pt x="182" y="310"/>
                  </a:lnTo>
                  <a:lnTo>
                    <a:pt x="57" y="429"/>
                  </a:lnTo>
                  <a:lnTo>
                    <a:pt x="192" y="566"/>
                  </a:lnTo>
                  <a:lnTo>
                    <a:pt x="434" y="317"/>
                  </a:lnTo>
                  <a:lnTo>
                    <a:pt x="434" y="300"/>
                  </a:lnTo>
                  <a:lnTo>
                    <a:pt x="13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spTree>
    <p:extLst>
      <p:ext uri="{BB962C8B-B14F-4D97-AF65-F5344CB8AC3E}">
        <p14:creationId xmlns:p14="http://schemas.microsoft.com/office/powerpoint/2010/main" val="23376818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Titre de section">
    <p:spTree>
      <p:nvGrpSpPr>
        <p:cNvPr id="1" name=""/>
        <p:cNvGrpSpPr/>
        <p:nvPr/>
      </p:nvGrpSpPr>
      <p:grpSpPr>
        <a:xfrm>
          <a:off x="0" y="0"/>
          <a:ext cx="0" cy="0"/>
          <a:chOff x="0" y="0"/>
          <a:chExt cx="0" cy="0"/>
        </a:xfrm>
      </p:grpSpPr>
      <p:sp>
        <p:nvSpPr>
          <p:cNvPr id="4" name="Espace réservé pour une image  3"/>
          <p:cNvSpPr>
            <a:spLocks noGrp="1"/>
          </p:cNvSpPr>
          <p:nvPr>
            <p:ph type="pic" sz="quarter" idx="10"/>
          </p:nvPr>
        </p:nvSpPr>
        <p:spPr>
          <a:xfrm>
            <a:off x="0" y="0"/>
            <a:ext cx="9144000" cy="5143500"/>
          </a:xfrm>
          <a:solidFill>
            <a:schemeClr val="bg2"/>
          </a:solidFill>
        </p:spPr>
        <p:txBody>
          <a:bodyPr/>
          <a:lstStyle>
            <a:lvl1pPr marL="0" indent="0" algn="ctr">
              <a:buNone/>
              <a:defRPr sz="2400"/>
            </a:lvl1pPr>
          </a:lstStyle>
          <a:p>
            <a:endParaRPr lang="fr-FR" dirty="0"/>
          </a:p>
          <a:p>
            <a:r>
              <a:rPr lang="fr-FR" dirty="0"/>
              <a:t>Insérez votre image ici</a:t>
            </a:r>
          </a:p>
        </p:txBody>
      </p:sp>
      <p:sp>
        <p:nvSpPr>
          <p:cNvPr id="2" name="Titre 1"/>
          <p:cNvSpPr>
            <a:spLocks noGrp="1"/>
          </p:cNvSpPr>
          <p:nvPr>
            <p:ph type="title"/>
          </p:nvPr>
        </p:nvSpPr>
        <p:spPr>
          <a:xfrm>
            <a:off x="4355976" y="1491634"/>
            <a:ext cx="4320480" cy="2376263"/>
          </a:xfrm>
        </p:spPr>
        <p:txBody>
          <a:bodyPr tIns="72000" anchor="ctr" anchorCtr="0"/>
          <a:lstStyle>
            <a:lvl1pPr algn="l">
              <a:lnSpc>
                <a:spcPts val="4400"/>
              </a:lnSpc>
              <a:defRPr sz="4700" b="1" cap="all">
                <a:solidFill>
                  <a:schemeClr val="bg1"/>
                </a:solidFill>
              </a:defRPr>
            </a:lvl1pPr>
          </a:lstStyle>
          <a:p>
            <a:r>
              <a:rPr lang="fr-FR" dirty="0"/>
              <a:t>Modifiez le style du titre</a:t>
            </a:r>
          </a:p>
        </p:txBody>
      </p:sp>
    </p:spTree>
    <p:extLst>
      <p:ext uri="{BB962C8B-B14F-4D97-AF65-F5344CB8AC3E}">
        <p14:creationId xmlns:p14="http://schemas.microsoft.com/office/powerpoint/2010/main" val="39140838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Titre de section">
    <p:spTree>
      <p:nvGrpSpPr>
        <p:cNvPr id="1" name=""/>
        <p:cNvGrpSpPr/>
        <p:nvPr/>
      </p:nvGrpSpPr>
      <p:grpSpPr>
        <a:xfrm>
          <a:off x="0" y="0"/>
          <a:ext cx="0" cy="0"/>
          <a:chOff x="0" y="0"/>
          <a:chExt cx="0" cy="0"/>
        </a:xfrm>
      </p:grpSpPr>
      <p:pic>
        <p:nvPicPr>
          <p:cNvPr id="5" name="Imag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354" y="762"/>
            <a:ext cx="9141290" cy="5141976"/>
          </a:xfrm>
          <a:prstGeom prst="rect">
            <a:avLst/>
          </a:prstGeom>
        </p:spPr>
      </p:pic>
      <p:pic>
        <p:nvPicPr>
          <p:cNvPr id="3" name="Image 2"/>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360978" y="0"/>
            <a:ext cx="7789830" cy="5148000"/>
          </a:xfrm>
          <a:prstGeom prst="rect">
            <a:avLst/>
          </a:prstGeom>
        </p:spPr>
      </p:pic>
      <p:sp>
        <p:nvSpPr>
          <p:cNvPr id="6" name="Espace réservé du texte 5"/>
          <p:cNvSpPr>
            <a:spLocks noGrp="1"/>
          </p:cNvSpPr>
          <p:nvPr>
            <p:ph type="body" sz="quarter" idx="10" hasCustomPrompt="1"/>
          </p:nvPr>
        </p:nvSpPr>
        <p:spPr>
          <a:xfrm>
            <a:off x="2627321" y="1995488"/>
            <a:ext cx="5832475" cy="1800225"/>
          </a:xfrm>
        </p:spPr>
        <p:txBody>
          <a:bodyPr anchor="ctr" anchorCtr="0"/>
          <a:lstStyle>
            <a:lvl1pPr marL="0" indent="0" algn="ctr">
              <a:lnSpc>
                <a:spcPts val="2500"/>
              </a:lnSpc>
              <a:spcBef>
                <a:spcPts val="0"/>
              </a:spcBef>
              <a:spcAft>
                <a:spcPts val="1200"/>
              </a:spcAft>
              <a:buNone/>
              <a:defRPr sz="2100" b="1" cap="all" baseline="0"/>
            </a:lvl1pPr>
            <a:lvl2pPr marL="0" indent="0" algn="ctr">
              <a:buNone/>
              <a:defRPr sz="1100" b="1">
                <a:latin typeface="Century Gothic" panose="020B0502020202020204" pitchFamily="34" charset="0"/>
              </a:defRPr>
            </a:lvl2pPr>
            <a:lvl3pPr marL="88900" indent="-88900" algn="ctr">
              <a:defRPr sz="1100">
                <a:latin typeface="Century Gothic" panose="020B0502020202020204" pitchFamily="34" charset="0"/>
              </a:defRPr>
            </a:lvl3pPr>
            <a:lvl4pPr marL="88900" indent="-88900" algn="ctr">
              <a:defRPr sz="1100">
                <a:latin typeface="Century Gothic" panose="020B0502020202020204" pitchFamily="34" charset="0"/>
              </a:defRPr>
            </a:lvl4pPr>
            <a:lvl5pPr marL="88900" indent="-88900" algn="ctr">
              <a:defRPr sz="1100">
                <a:latin typeface="Century Gothic" panose="020B0502020202020204" pitchFamily="34" charset="0"/>
              </a:defRPr>
            </a:lvl5pPr>
          </a:lstStyle>
          <a:p>
            <a:pPr lvl="0"/>
            <a:r>
              <a:rPr lang="fr-FR" dirty="0"/>
              <a:t>Modifiez les styles du texte </a:t>
            </a:r>
            <a:br>
              <a:rPr lang="fr-FR" dirty="0"/>
            </a:br>
            <a:r>
              <a:rPr lang="fr-FR" dirty="0"/>
              <a:t>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grpSp>
        <p:nvGrpSpPr>
          <p:cNvPr id="8" name="Group 4"/>
          <p:cNvGrpSpPr>
            <a:grpSpLocks noChangeAspect="1"/>
          </p:cNvGrpSpPr>
          <p:nvPr userDrawn="1"/>
        </p:nvGrpSpPr>
        <p:grpSpPr bwMode="auto">
          <a:xfrm rot="5400000">
            <a:off x="5459877" y="1575535"/>
            <a:ext cx="252000" cy="329985"/>
            <a:chOff x="3061" y="577"/>
            <a:chExt cx="433" cy="567"/>
          </a:xfrm>
        </p:grpSpPr>
        <p:sp>
          <p:nvSpPr>
            <p:cNvPr id="16" name="AutoShape 3"/>
            <p:cNvSpPr>
              <a:spLocks noChangeAspect="1" noChangeArrowheads="1" noTextEdit="1"/>
            </p:cNvSpPr>
            <p:nvPr userDrawn="1"/>
          </p:nvSpPr>
          <p:spPr bwMode="auto">
            <a:xfrm>
              <a:off x="3061" y="577"/>
              <a:ext cx="433"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Freeform 5"/>
            <p:cNvSpPr>
              <a:spLocks/>
            </p:cNvSpPr>
            <p:nvPr userDrawn="1"/>
          </p:nvSpPr>
          <p:spPr bwMode="auto">
            <a:xfrm>
              <a:off x="3059" y="575"/>
              <a:ext cx="435" cy="567"/>
            </a:xfrm>
            <a:custGeom>
              <a:avLst/>
              <a:gdLst>
                <a:gd name="T0" fmla="*/ 139 w 435"/>
                <a:gd name="T1" fmla="*/ 0 h 567"/>
                <a:gd name="T2" fmla="*/ 0 w 435"/>
                <a:gd name="T3" fmla="*/ 134 h 567"/>
                <a:gd name="T4" fmla="*/ 182 w 435"/>
                <a:gd name="T5" fmla="*/ 311 h 567"/>
                <a:gd name="T6" fmla="*/ 57 w 435"/>
                <a:gd name="T7" fmla="*/ 430 h 567"/>
                <a:gd name="T8" fmla="*/ 192 w 435"/>
                <a:gd name="T9" fmla="*/ 567 h 567"/>
                <a:gd name="T10" fmla="*/ 435 w 435"/>
                <a:gd name="T11" fmla="*/ 318 h 567"/>
                <a:gd name="T12" fmla="*/ 435 w 435"/>
                <a:gd name="T13" fmla="*/ 301 h 567"/>
                <a:gd name="T14" fmla="*/ 139 w 435"/>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5" h="567">
                  <a:moveTo>
                    <a:pt x="139" y="0"/>
                  </a:moveTo>
                  <a:lnTo>
                    <a:pt x="0" y="134"/>
                  </a:lnTo>
                  <a:lnTo>
                    <a:pt x="182" y="311"/>
                  </a:lnTo>
                  <a:lnTo>
                    <a:pt x="57" y="430"/>
                  </a:lnTo>
                  <a:lnTo>
                    <a:pt x="192" y="567"/>
                  </a:lnTo>
                  <a:lnTo>
                    <a:pt x="435" y="318"/>
                  </a:lnTo>
                  <a:lnTo>
                    <a:pt x="435" y="301"/>
                  </a:lnTo>
                  <a:lnTo>
                    <a:pt x="1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grpSp>
        <p:nvGrpSpPr>
          <p:cNvPr id="18" name="Group 4"/>
          <p:cNvGrpSpPr>
            <a:grpSpLocks noChangeAspect="1"/>
          </p:cNvGrpSpPr>
          <p:nvPr userDrawn="1"/>
        </p:nvGrpSpPr>
        <p:grpSpPr bwMode="auto">
          <a:xfrm rot="16200000">
            <a:off x="5459877" y="3828906"/>
            <a:ext cx="252000" cy="329985"/>
            <a:chOff x="3061" y="577"/>
            <a:chExt cx="433" cy="567"/>
          </a:xfrm>
        </p:grpSpPr>
        <p:sp>
          <p:nvSpPr>
            <p:cNvPr id="19" name="AutoShape 3"/>
            <p:cNvSpPr>
              <a:spLocks noChangeAspect="1" noChangeArrowheads="1" noTextEdit="1"/>
            </p:cNvSpPr>
            <p:nvPr userDrawn="1"/>
          </p:nvSpPr>
          <p:spPr bwMode="auto">
            <a:xfrm>
              <a:off x="3061" y="577"/>
              <a:ext cx="433"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0" name="Freeform 5"/>
            <p:cNvSpPr>
              <a:spLocks/>
            </p:cNvSpPr>
            <p:nvPr userDrawn="1"/>
          </p:nvSpPr>
          <p:spPr bwMode="auto">
            <a:xfrm>
              <a:off x="3059" y="575"/>
              <a:ext cx="435" cy="567"/>
            </a:xfrm>
            <a:custGeom>
              <a:avLst/>
              <a:gdLst>
                <a:gd name="T0" fmla="*/ 139 w 435"/>
                <a:gd name="T1" fmla="*/ 0 h 567"/>
                <a:gd name="T2" fmla="*/ 0 w 435"/>
                <a:gd name="T3" fmla="*/ 134 h 567"/>
                <a:gd name="T4" fmla="*/ 182 w 435"/>
                <a:gd name="T5" fmla="*/ 311 h 567"/>
                <a:gd name="T6" fmla="*/ 57 w 435"/>
                <a:gd name="T7" fmla="*/ 430 h 567"/>
                <a:gd name="T8" fmla="*/ 192 w 435"/>
                <a:gd name="T9" fmla="*/ 567 h 567"/>
                <a:gd name="T10" fmla="*/ 435 w 435"/>
                <a:gd name="T11" fmla="*/ 318 h 567"/>
                <a:gd name="T12" fmla="*/ 435 w 435"/>
                <a:gd name="T13" fmla="*/ 301 h 567"/>
                <a:gd name="T14" fmla="*/ 139 w 435"/>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5" h="567">
                  <a:moveTo>
                    <a:pt x="139" y="0"/>
                  </a:moveTo>
                  <a:lnTo>
                    <a:pt x="0" y="134"/>
                  </a:lnTo>
                  <a:lnTo>
                    <a:pt x="182" y="311"/>
                  </a:lnTo>
                  <a:lnTo>
                    <a:pt x="57" y="430"/>
                  </a:lnTo>
                  <a:lnTo>
                    <a:pt x="192" y="567"/>
                  </a:lnTo>
                  <a:lnTo>
                    <a:pt x="435" y="318"/>
                  </a:lnTo>
                  <a:lnTo>
                    <a:pt x="435" y="301"/>
                  </a:lnTo>
                  <a:lnTo>
                    <a:pt x="1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spTree>
    <p:extLst>
      <p:ext uri="{BB962C8B-B14F-4D97-AF65-F5344CB8AC3E}">
        <p14:creationId xmlns:p14="http://schemas.microsoft.com/office/powerpoint/2010/main" val="1881228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iffre clé 2">
    <p:spTree>
      <p:nvGrpSpPr>
        <p:cNvPr id="1" name=""/>
        <p:cNvGrpSpPr/>
        <p:nvPr/>
      </p:nvGrpSpPr>
      <p:grpSpPr>
        <a:xfrm>
          <a:off x="0" y="0"/>
          <a:ext cx="0" cy="0"/>
          <a:chOff x="0" y="0"/>
          <a:chExt cx="0" cy="0"/>
        </a:xfrm>
      </p:grpSpPr>
      <p:pic>
        <p:nvPicPr>
          <p:cNvPr id="7" name="Imag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227832" y="0"/>
            <a:ext cx="5916168" cy="5143500"/>
          </a:xfrm>
          <a:prstGeom prst="rect">
            <a:avLst/>
          </a:prstGeom>
        </p:spPr>
      </p:pic>
      <p:pic>
        <p:nvPicPr>
          <p:cNvPr id="8" name="Image 7"/>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 y="0"/>
            <a:ext cx="5542995" cy="5143500"/>
          </a:xfrm>
          <a:prstGeom prst="rect">
            <a:avLst/>
          </a:prstGeom>
        </p:spPr>
      </p:pic>
      <p:sp>
        <p:nvSpPr>
          <p:cNvPr id="9" name="Titre 1"/>
          <p:cNvSpPr>
            <a:spLocks noGrp="1"/>
          </p:cNvSpPr>
          <p:nvPr>
            <p:ph type="title" hasCustomPrompt="1"/>
          </p:nvPr>
        </p:nvSpPr>
        <p:spPr>
          <a:xfrm>
            <a:off x="0" y="2787775"/>
            <a:ext cx="4067944" cy="483590"/>
          </a:xfrm>
        </p:spPr>
        <p:txBody>
          <a:bodyPr/>
          <a:lstStyle>
            <a:lvl1pPr algn="ctr">
              <a:lnSpc>
                <a:spcPts val="2300"/>
              </a:lnSpc>
              <a:defRPr sz="2200">
                <a:solidFill>
                  <a:schemeClr val="tx1"/>
                </a:solidFill>
              </a:defRPr>
            </a:lvl1pPr>
          </a:lstStyle>
          <a:p>
            <a:r>
              <a:rPr lang="fr-FR" dirty="0"/>
              <a:t>Modifiez </a:t>
            </a:r>
            <a:br>
              <a:rPr lang="fr-FR" dirty="0"/>
            </a:br>
            <a:r>
              <a:rPr lang="fr-FR" dirty="0"/>
              <a:t>le style du titre</a:t>
            </a:r>
          </a:p>
        </p:txBody>
      </p:sp>
      <p:sp>
        <p:nvSpPr>
          <p:cNvPr id="10" name="Espace réservé du texte 7"/>
          <p:cNvSpPr>
            <a:spLocks noGrp="1"/>
          </p:cNvSpPr>
          <p:nvPr>
            <p:ph type="body" sz="quarter" idx="10" hasCustomPrompt="1"/>
          </p:nvPr>
        </p:nvSpPr>
        <p:spPr>
          <a:xfrm>
            <a:off x="467544" y="1635646"/>
            <a:ext cx="3168650" cy="1079550"/>
          </a:xfrm>
        </p:spPr>
        <p:txBody>
          <a:bodyPr/>
          <a:lstStyle>
            <a:lvl1pPr algn="ctr">
              <a:defRPr sz="7000">
                <a:latin typeface="WAT Font Black" pitchFamily="50" charset="0"/>
              </a:defRPr>
            </a:lvl1pPr>
          </a:lstStyle>
          <a:p>
            <a:pPr lvl="0"/>
            <a:r>
              <a:rPr lang="fr-FR" dirty="0"/>
              <a:t>N°X</a:t>
            </a:r>
          </a:p>
        </p:txBody>
      </p:sp>
      <p:sp>
        <p:nvSpPr>
          <p:cNvPr id="11" name="AutoShape 3"/>
          <p:cNvSpPr>
            <a:spLocks noChangeAspect="1" noChangeArrowheads="1" noTextEdit="1"/>
          </p:cNvSpPr>
          <p:nvPr userDrawn="1"/>
        </p:nvSpPr>
        <p:spPr bwMode="auto">
          <a:xfrm>
            <a:off x="1620069" y="915990"/>
            <a:ext cx="6858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2" name="Freeform 5"/>
          <p:cNvSpPr>
            <a:spLocks/>
          </p:cNvSpPr>
          <p:nvPr userDrawn="1"/>
        </p:nvSpPr>
        <p:spPr bwMode="auto">
          <a:xfrm rot="5400000">
            <a:off x="1923255" y="1069409"/>
            <a:ext cx="257226" cy="336053"/>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rgbClr val="12DE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3" name="Freeform 5"/>
          <p:cNvSpPr>
            <a:spLocks/>
          </p:cNvSpPr>
          <p:nvPr userDrawn="1"/>
        </p:nvSpPr>
        <p:spPr bwMode="auto">
          <a:xfrm rot="16200000">
            <a:off x="1923257" y="3599519"/>
            <a:ext cx="257226" cy="336053"/>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rgbClr val="12DE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Tree>
    <p:extLst>
      <p:ext uri="{BB962C8B-B14F-4D97-AF65-F5344CB8AC3E}">
        <p14:creationId xmlns:p14="http://schemas.microsoft.com/office/powerpoint/2010/main" val="16557609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Titre de section">
    <p:spTree>
      <p:nvGrpSpPr>
        <p:cNvPr id="1" name=""/>
        <p:cNvGrpSpPr/>
        <p:nvPr/>
      </p:nvGrpSpPr>
      <p:grpSpPr>
        <a:xfrm>
          <a:off x="0" y="0"/>
          <a:ext cx="0" cy="0"/>
          <a:chOff x="0" y="0"/>
          <a:chExt cx="0" cy="0"/>
        </a:xfrm>
      </p:grpSpPr>
      <p:sp>
        <p:nvSpPr>
          <p:cNvPr id="2" name="Rectangle 1"/>
          <p:cNvSpPr/>
          <p:nvPr userDrawn="1"/>
        </p:nvSpPr>
        <p:spPr>
          <a:xfrm>
            <a:off x="-1940" y="-21123"/>
            <a:ext cx="9144000" cy="519493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6" name="Espace réservé du texte 5"/>
          <p:cNvSpPr>
            <a:spLocks noGrp="1"/>
          </p:cNvSpPr>
          <p:nvPr>
            <p:ph type="body" sz="quarter" idx="10"/>
          </p:nvPr>
        </p:nvSpPr>
        <p:spPr>
          <a:xfrm>
            <a:off x="8" y="1923680"/>
            <a:ext cx="9143999" cy="1800225"/>
          </a:xfrm>
        </p:spPr>
        <p:txBody>
          <a:bodyPr anchor="ctr" anchorCtr="0"/>
          <a:lstStyle>
            <a:lvl1pPr marL="0" indent="0" algn="ctr">
              <a:lnSpc>
                <a:spcPts val="2500"/>
              </a:lnSpc>
              <a:spcBef>
                <a:spcPts val="0"/>
              </a:spcBef>
              <a:spcAft>
                <a:spcPts val="1200"/>
              </a:spcAft>
              <a:buNone/>
              <a:defRPr sz="1700" b="1" cap="all" baseline="0"/>
            </a:lvl1pPr>
            <a:lvl2pPr marL="0" indent="0" algn="ctr">
              <a:buNone/>
              <a:defRPr sz="1700" b="1">
                <a:latin typeface="Century Gothic" panose="020B0502020202020204" pitchFamily="34" charset="0"/>
              </a:defRPr>
            </a:lvl2pPr>
            <a:lvl3pPr marL="88900" indent="-88900" algn="ctr">
              <a:defRPr sz="1700">
                <a:latin typeface="Century Gothic" panose="020B0502020202020204" pitchFamily="34" charset="0"/>
              </a:defRPr>
            </a:lvl3pPr>
            <a:lvl4pPr marL="88900" indent="-88900" algn="ctr">
              <a:defRPr sz="1700">
                <a:latin typeface="Century Gothic" panose="020B0502020202020204" pitchFamily="34" charset="0"/>
              </a:defRPr>
            </a:lvl4pPr>
            <a:lvl5pPr marL="88900" indent="-88900" algn="ctr">
              <a:defRPr sz="1700">
                <a:latin typeface="Century Gothic" panose="020B0502020202020204" pitchFamily="34" charset="0"/>
              </a:defRPr>
            </a:lvl5pPr>
          </a:lstStyle>
          <a:p>
            <a:pPr lvl="0"/>
            <a:r>
              <a:rPr lang="fr-FR" dirty="0"/>
              <a:t>Modifiez les styles du texte du masque</a:t>
            </a:r>
          </a:p>
        </p:txBody>
      </p:sp>
    </p:spTree>
    <p:extLst>
      <p:ext uri="{BB962C8B-B14F-4D97-AF65-F5344CB8AC3E}">
        <p14:creationId xmlns:p14="http://schemas.microsoft.com/office/powerpoint/2010/main" val="18895065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Titre de section">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3" name="Rectangle 2"/>
          <p:cNvSpPr/>
          <p:nvPr userDrawn="1"/>
        </p:nvSpPr>
        <p:spPr>
          <a:xfrm>
            <a:off x="5470137" y="2643759"/>
            <a:ext cx="129614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5" name="ZoneTexte 4"/>
          <p:cNvSpPr txBox="1"/>
          <p:nvPr userDrawn="1"/>
        </p:nvSpPr>
        <p:spPr>
          <a:xfrm>
            <a:off x="2699792" y="267498"/>
            <a:ext cx="3744416" cy="4108817"/>
          </a:xfrm>
          <a:prstGeom prst="rect">
            <a:avLst/>
          </a:prstGeom>
          <a:noFill/>
        </p:spPr>
        <p:txBody>
          <a:bodyPr wrap="square" rtlCol="0">
            <a:spAutoFit/>
          </a:bodyPr>
          <a:lstStyle/>
          <a:p>
            <a:pPr algn="ctr" hangingPunct="1"/>
            <a:r>
              <a:rPr lang="fr-FR" sz="26100" kern="1200" dirty="0">
                <a:solidFill>
                  <a:prstClr val="white"/>
                </a:solidFill>
                <a:latin typeface="WAT Font Black" pitchFamily="50" charset="0"/>
              </a:rPr>
              <a:t>2</a:t>
            </a:r>
          </a:p>
        </p:txBody>
      </p:sp>
      <p:sp>
        <p:nvSpPr>
          <p:cNvPr id="6" name="Espace réservé du texte 5"/>
          <p:cNvSpPr>
            <a:spLocks noGrp="1"/>
          </p:cNvSpPr>
          <p:nvPr>
            <p:ph type="body" sz="quarter" idx="10"/>
          </p:nvPr>
        </p:nvSpPr>
        <p:spPr>
          <a:xfrm>
            <a:off x="8" y="1923680"/>
            <a:ext cx="9143999" cy="1800225"/>
          </a:xfrm>
        </p:spPr>
        <p:txBody>
          <a:bodyPr anchor="ctr" anchorCtr="0"/>
          <a:lstStyle>
            <a:lvl1pPr marL="0" indent="0" algn="ctr">
              <a:lnSpc>
                <a:spcPts val="2500"/>
              </a:lnSpc>
              <a:spcBef>
                <a:spcPts val="0"/>
              </a:spcBef>
              <a:spcAft>
                <a:spcPts val="1200"/>
              </a:spcAft>
              <a:buNone/>
              <a:defRPr sz="1700" b="1" cap="all" baseline="0"/>
            </a:lvl1pPr>
            <a:lvl2pPr marL="0" indent="0" algn="ctr">
              <a:buNone/>
              <a:defRPr sz="1700" b="1">
                <a:latin typeface="Century Gothic" panose="020B0502020202020204" pitchFamily="34" charset="0"/>
              </a:defRPr>
            </a:lvl2pPr>
            <a:lvl3pPr marL="88900" indent="-88900" algn="ctr">
              <a:defRPr sz="1700">
                <a:latin typeface="Century Gothic" panose="020B0502020202020204" pitchFamily="34" charset="0"/>
              </a:defRPr>
            </a:lvl3pPr>
            <a:lvl4pPr marL="88900" indent="-88900" algn="ctr">
              <a:defRPr sz="1700">
                <a:latin typeface="Century Gothic" panose="020B0502020202020204" pitchFamily="34" charset="0"/>
              </a:defRPr>
            </a:lvl4pPr>
            <a:lvl5pPr marL="88900" indent="-88900" algn="ctr">
              <a:defRPr sz="1700">
                <a:latin typeface="Century Gothic" panose="020B0502020202020204" pitchFamily="34" charset="0"/>
              </a:defRPr>
            </a:lvl5pPr>
          </a:lstStyle>
          <a:p>
            <a:pPr lvl="0"/>
            <a:r>
              <a:rPr lang="fr-FR" dirty="0"/>
              <a:t>Modifiez les styles du texte du masque</a:t>
            </a:r>
          </a:p>
        </p:txBody>
      </p:sp>
    </p:spTree>
    <p:extLst>
      <p:ext uri="{BB962C8B-B14F-4D97-AF65-F5344CB8AC3E}">
        <p14:creationId xmlns:p14="http://schemas.microsoft.com/office/powerpoint/2010/main" val="19217825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Titre de section">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3" name="Rectangle 2"/>
          <p:cNvSpPr/>
          <p:nvPr userDrawn="1"/>
        </p:nvSpPr>
        <p:spPr>
          <a:xfrm>
            <a:off x="5470137" y="2643759"/>
            <a:ext cx="129614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5" name="ZoneTexte 4"/>
          <p:cNvSpPr txBox="1"/>
          <p:nvPr userDrawn="1"/>
        </p:nvSpPr>
        <p:spPr>
          <a:xfrm>
            <a:off x="2699792" y="267498"/>
            <a:ext cx="3744416" cy="4108817"/>
          </a:xfrm>
          <a:prstGeom prst="rect">
            <a:avLst/>
          </a:prstGeom>
          <a:noFill/>
        </p:spPr>
        <p:txBody>
          <a:bodyPr wrap="square" rtlCol="0">
            <a:spAutoFit/>
          </a:bodyPr>
          <a:lstStyle/>
          <a:p>
            <a:pPr algn="ctr" hangingPunct="1"/>
            <a:r>
              <a:rPr lang="fr-FR" sz="26100" kern="1200" dirty="0">
                <a:solidFill>
                  <a:prstClr val="white"/>
                </a:solidFill>
                <a:latin typeface="WAT Font Black" pitchFamily="50" charset="0"/>
              </a:rPr>
              <a:t>3</a:t>
            </a:r>
          </a:p>
        </p:txBody>
      </p:sp>
      <p:sp>
        <p:nvSpPr>
          <p:cNvPr id="6" name="Espace réservé du texte 5"/>
          <p:cNvSpPr>
            <a:spLocks noGrp="1"/>
          </p:cNvSpPr>
          <p:nvPr>
            <p:ph type="body" sz="quarter" idx="10"/>
          </p:nvPr>
        </p:nvSpPr>
        <p:spPr>
          <a:xfrm>
            <a:off x="8" y="1923680"/>
            <a:ext cx="9143999" cy="1800225"/>
          </a:xfrm>
        </p:spPr>
        <p:txBody>
          <a:bodyPr anchor="ctr" anchorCtr="0"/>
          <a:lstStyle>
            <a:lvl1pPr marL="0" indent="0" algn="ctr">
              <a:lnSpc>
                <a:spcPts val="2500"/>
              </a:lnSpc>
              <a:spcBef>
                <a:spcPts val="0"/>
              </a:spcBef>
              <a:spcAft>
                <a:spcPts val="1200"/>
              </a:spcAft>
              <a:buNone/>
              <a:defRPr sz="1700" b="1" cap="all" baseline="0"/>
            </a:lvl1pPr>
            <a:lvl2pPr marL="0" indent="0" algn="ctr">
              <a:buNone/>
              <a:defRPr sz="1700" b="1">
                <a:latin typeface="Century Gothic" panose="020B0502020202020204" pitchFamily="34" charset="0"/>
              </a:defRPr>
            </a:lvl2pPr>
            <a:lvl3pPr marL="88900" indent="-88900" algn="ctr">
              <a:defRPr sz="1700">
                <a:latin typeface="Century Gothic" panose="020B0502020202020204" pitchFamily="34" charset="0"/>
              </a:defRPr>
            </a:lvl3pPr>
            <a:lvl4pPr marL="88900" indent="-88900" algn="ctr">
              <a:defRPr sz="1700">
                <a:latin typeface="Century Gothic" panose="020B0502020202020204" pitchFamily="34" charset="0"/>
              </a:defRPr>
            </a:lvl4pPr>
            <a:lvl5pPr marL="88900" indent="-88900" algn="ctr">
              <a:defRPr sz="1700">
                <a:latin typeface="Century Gothic" panose="020B0502020202020204" pitchFamily="34" charset="0"/>
              </a:defRPr>
            </a:lvl5pPr>
          </a:lstStyle>
          <a:p>
            <a:pPr lvl="0"/>
            <a:r>
              <a:rPr lang="fr-FR" dirty="0"/>
              <a:t>Modifiez les styles du texte du masque</a:t>
            </a:r>
          </a:p>
        </p:txBody>
      </p:sp>
    </p:spTree>
    <p:extLst>
      <p:ext uri="{BB962C8B-B14F-4D97-AF65-F5344CB8AC3E}">
        <p14:creationId xmlns:p14="http://schemas.microsoft.com/office/powerpoint/2010/main" val="12110677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Titre de section">
    <p:spTree>
      <p:nvGrpSpPr>
        <p:cNvPr id="1" name=""/>
        <p:cNvGrpSpPr/>
        <p:nvPr/>
      </p:nvGrpSpPr>
      <p:grpSpPr>
        <a:xfrm>
          <a:off x="0" y="0"/>
          <a:ext cx="0" cy="0"/>
          <a:chOff x="0" y="0"/>
          <a:chExt cx="0" cy="0"/>
        </a:xfrm>
      </p:grpSpPr>
      <p:sp>
        <p:nvSpPr>
          <p:cNvPr id="2" name="Rectangle 1"/>
          <p:cNvSpPr/>
          <p:nvPr userDrawn="1"/>
        </p:nvSpPr>
        <p:spPr>
          <a:xfrm>
            <a:off x="0" y="0"/>
            <a:ext cx="9144000"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3" name="Rectangle 2"/>
          <p:cNvSpPr/>
          <p:nvPr userDrawn="1"/>
        </p:nvSpPr>
        <p:spPr>
          <a:xfrm>
            <a:off x="5470137" y="2643759"/>
            <a:ext cx="129614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5" name="ZoneTexte 4"/>
          <p:cNvSpPr txBox="1"/>
          <p:nvPr userDrawn="1"/>
        </p:nvSpPr>
        <p:spPr>
          <a:xfrm>
            <a:off x="2699792" y="267498"/>
            <a:ext cx="3744416" cy="4108817"/>
          </a:xfrm>
          <a:prstGeom prst="rect">
            <a:avLst/>
          </a:prstGeom>
          <a:noFill/>
        </p:spPr>
        <p:txBody>
          <a:bodyPr wrap="square" rtlCol="0">
            <a:spAutoFit/>
          </a:bodyPr>
          <a:lstStyle/>
          <a:p>
            <a:pPr algn="ctr" hangingPunct="1"/>
            <a:r>
              <a:rPr lang="fr-FR" sz="26100" kern="1200" dirty="0">
                <a:solidFill>
                  <a:prstClr val="white"/>
                </a:solidFill>
                <a:latin typeface="WAT Font Black" pitchFamily="50" charset="0"/>
              </a:rPr>
              <a:t>4</a:t>
            </a:r>
          </a:p>
        </p:txBody>
      </p:sp>
      <p:sp>
        <p:nvSpPr>
          <p:cNvPr id="6" name="Espace réservé du texte 5"/>
          <p:cNvSpPr>
            <a:spLocks noGrp="1"/>
          </p:cNvSpPr>
          <p:nvPr>
            <p:ph type="body" sz="quarter" idx="10"/>
          </p:nvPr>
        </p:nvSpPr>
        <p:spPr>
          <a:xfrm>
            <a:off x="8" y="1923680"/>
            <a:ext cx="9143999" cy="1800225"/>
          </a:xfrm>
        </p:spPr>
        <p:txBody>
          <a:bodyPr anchor="ctr" anchorCtr="0"/>
          <a:lstStyle>
            <a:lvl1pPr marL="0" indent="0" algn="ctr">
              <a:lnSpc>
                <a:spcPts val="2500"/>
              </a:lnSpc>
              <a:spcBef>
                <a:spcPts val="0"/>
              </a:spcBef>
              <a:spcAft>
                <a:spcPts val="1200"/>
              </a:spcAft>
              <a:buNone/>
              <a:defRPr sz="1700" b="1" cap="all" baseline="0"/>
            </a:lvl1pPr>
            <a:lvl2pPr marL="0" indent="0" algn="ctr">
              <a:buNone/>
              <a:defRPr sz="1700" b="1">
                <a:latin typeface="Century Gothic" panose="020B0502020202020204" pitchFamily="34" charset="0"/>
              </a:defRPr>
            </a:lvl2pPr>
            <a:lvl3pPr marL="88900" indent="-88900" algn="ctr">
              <a:defRPr sz="1700">
                <a:latin typeface="Century Gothic" panose="020B0502020202020204" pitchFamily="34" charset="0"/>
              </a:defRPr>
            </a:lvl3pPr>
            <a:lvl4pPr marL="88900" indent="-88900" algn="ctr">
              <a:defRPr sz="1700">
                <a:latin typeface="Century Gothic" panose="020B0502020202020204" pitchFamily="34" charset="0"/>
              </a:defRPr>
            </a:lvl4pPr>
            <a:lvl5pPr marL="88900" indent="-88900" algn="ctr">
              <a:defRPr sz="1700">
                <a:latin typeface="Century Gothic" panose="020B0502020202020204" pitchFamily="34" charset="0"/>
              </a:defRPr>
            </a:lvl5pPr>
          </a:lstStyle>
          <a:p>
            <a:pPr lvl="0"/>
            <a:r>
              <a:rPr lang="fr-FR" dirty="0"/>
              <a:t>Modifiez les styles du texte du masque</a:t>
            </a:r>
          </a:p>
        </p:txBody>
      </p:sp>
    </p:spTree>
    <p:extLst>
      <p:ext uri="{BB962C8B-B14F-4D97-AF65-F5344CB8AC3E}">
        <p14:creationId xmlns:p14="http://schemas.microsoft.com/office/powerpoint/2010/main" val="9573745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onjour - 2 personnes">
    <p:spTree>
      <p:nvGrpSpPr>
        <p:cNvPr id="1" name=""/>
        <p:cNvGrpSpPr/>
        <p:nvPr/>
      </p:nvGrpSpPr>
      <p:grpSpPr>
        <a:xfrm>
          <a:off x="0" y="0"/>
          <a:ext cx="0" cy="0"/>
          <a:chOff x="0" y="0"/>
          <a:chExt cx="0" cy="0"/>
        </a:xfrm>
      </p:grpSpPr>
      <p:sp>
        <p:nvSpPr>
          <p:cNvPr id="30" name="Freeform 9"/>
          <p:cNvSpPr>
            <a:spLocks/>
          </p:cNvSpPr>
          <p:nvPr userDrawn="1"/>
        </p:nvSpPr>
        <p:spPr bwMode="auto">
          <a:xfrm>
            <a:off x="3909600" y="2499742"/>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pic>
        <p:nvPicPr>
          <p:cNvPr id="8" name="Image 7"/>
          <p:cNvPicPr>
            <a:picLocks noChangeAspect="1"/>
          </p:cNvPicPr>
          <p:nvPr userDrawn="1"/>
        </p:nvPicPr>
        <p:blipFill>
          <a:blip r:embed="rId2">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8" y="-3600"/>
            <a:ext cx="5490565" cy="5148000"/>
          </a:xfrm>
          <a:prstGeom prst="rect">
            <a:avLst/>
          </a:prstGeom>
        </p:spPr>
      </p:pic>
      <p:sp>
        <p:nvSpPr>
          <p:cNvPr id="3" name="Espace réservé du contenu 2"/>
          <p:cNvSpPr>
            <a:spLocks noGrp="1"/>
          </p:cNvSpPr>
          <p:nvPr>
            <p:ph idx="1"/>
          </p:nvPr>
        </p:nvSpPr>
        <p:spPr>
          <a:xfrm>
            <a:off x="5292000" y="1656000"/>
            <a:ext cx="3384456" cy="699726"/>
          </a:xfrm>
        </p:spPr>
        <p:txBody>
          <a:bodyPr/>
          <a:lstStyle>
            <a:lvl1pPr marL="0" indent="0">
              <a:buNone/>
              <a:defRPr sz="1200" b="1"/>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p:txBody>
      </p:sp>
      <p:sp>
        <p:nvSpPr>
          <p:cNvPr id="10" name="ZoneTexte 9"/>
          <p:cNvSpPr txBox="1"/>
          <p:nvPr userDrawn="1"/>
        </p:nvSpPr>
        <p:spPr>
          <a:xfrm>
            <a:off x="323528" y="954182"/>
            <a:ext cx="4680520" cy="969496"/>
          </a:xfrm>
          <a:prstGeom prst="rect">
            <a:avLst/>
          </a:prstGeom>
          <a:noFill/>
        </p:spPr>
        <p:txBody>
          <a:bodyPr wrap="square" rtlCol="0">
            <a:spAutoFit/>
          </a:bodyPr>
          <a:lstStyle/>
          <a:p>
            <a:pPr hangingPunct="1"/>
            <a:r>
              <a:rPr lang="fr-FR" sz="5700" b="1" kern="1200" dirty="0">
                <a:solidFill>
                  <a:prstClr val="white"/>
                </a:solidFill>
                <a:latin typeface="Century Gothic" panose="020B0502020202020204" pitchFamily="34" charset="0"/>
                <a:ea typeface="Nexa XBold" panose="02000000000000000000" pitchFamily="2" charset="0"/>
              </a:rPr>
              <a:t>BONJOUR</a:t>
            </a:r>
          </a:p>
        </p:txBody>
      </p:sp>
      <p:sp>
        <p:nvSpPr>
          <p:cNvPr id="13" name="AutoShape 3"/>
          <p:cNvSpPr>
            <a:spLocks noChangeAspect="1" noChangeArrowheads="1" noTextEdit="1"/>
          </p:cNvSpPr>
          <p:nvPr userDrawn="1"/>
        </p:nvSpPr>
        <p:spPr bwMode="auto">
          <a:xfrm>
            <a:off x="3698875" y="771526"/>
            <a:ext cx="573088"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5"/>
          <p:cNvSpPr>
            <a:spLocks/>
          </p:cNvSpPr>
          <p:nvPr userDrawn="1"/>
        </p:nvSpPr>
        <p:spPr bwMode="auto">
          <a:xfrm>
            <a:off x="3698875" y="766765"/>
            <a:ext cx="573088" cy="101600"/>
          </a:xfrm>
          <a:custGeom>
            <a:avLst/>
            <a:gdLst>
              <a:gd name="T0" fmla="*/ 29 w 361"/>
              <a:gd name="T1" fmla="*/ 0 h 64"/>
              <a:gd name="T2" fmla="*/ 0 w 361"/>
              <a:gd name="T3" fmla="*/ 64 h 64"/>
              <a:gd name="T4" fmla="*/ 332 w 361"/>
              <a:gd name="T5" fmla="*/ 64 h 64"/>
              <a:gd name="T6" fmla="*/ 361 w 361"/>
              <a:gd name="T7" fmla="*/ 0 h 64"/>
              <a:gd name="T8" fmla="*/ 29 w 361"/>
              <a:gd name="T9" fmla="*/ 0 h 64"/>
            </a:gdLst>
            <a:ahLst/>
            <a:cxnLst>
              <a:cxn ang="0">
                <a:pos x="T0" y="T1"/>
              </a:cxn>
              <a:cxn ang="0">
                <a:pos x="T2" y="T3"/>
              </a:cxn>
              <a:cxn ang="0">
                <a:pos x="T4" y="T5"/>
              </a:cxn>
              <a:cxn ang="0">
                <a:pos x="T6" y="T7"/>
              </a:cxn>
              <a:cxn ang="0">
                <a:pos x="T8" y="T9"/>
              </a:cxn>
            </a:cxnLst>
            <a:rect l="0" t="0" r="r" b="b"/>
            <a:pathLst>
              <a:path w="361" h="64">
                <a:moveTo>
                  <a:pt x="29" y="0"/>
                </a:moveTo>
                <a:lnTo>
                  <a:pt x="0" y="64"/>
                </a:lnTo>
                <a:lnTo>
                  <a:pt x="332" y="64"/>
                </a:lnTo>
                <a:lnTo>
                  <a:pt x="361" y="0"/>
                </a:lnTo>
                <a:lnTo>
                  <a:pt x="2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5"/>
          <p:cNvSpPr>
            <a:spLocks/>
          </p:cNvSpPr>
          <p:nvPr userDrawn="1"/>
        </p:nvSpPr>
        <p:spPr bwMode="auto">
          <a:xfrm>
            <a:off x="467544" y="1995688"/>
            <a:ext cx="573088" cy="101600"/>
          </a:xfrm>
          <a:custGeom>
            <a:avLst/>
            <a:gdLst>
              <a:gd name="T0" fmla="*/ 29 w 361"/>
              <a:gd name="T1" fmla="*/ 0 h 64"/>
              <a:gd name="T2" fmla="*/ 0 w 361"/>
              <a:gd name="T3" fmla="*/ 64 h 64"/>
              <a:gd name="T4" fmla="*/ 332 w 361"/>
              <a:gd name="T5" fmla="*/ 64 h 64"/>
              <a:gd name="T6" fmla="*/ 361 w 361"/>
              <a:gd name="T7" fmla="*/ 0 h 64"/>
              <a:gd name="T8" fmla="*/ 29 w 361"/>
              <a:gd name="T9" fmla="*/ 0 h 64"/>
            </a:gdLst>
            <a:ahLst/>
            <a:cxnLst>
              <a:cxn ang="0">
                <a:pos x="T0" y="T1"/>
              </a:cxn>
              <a:cxn ang="0">
                <a:pos x="T2" y="T3"/>
              </a:cxn>
              <a:cxn ang="0">
                <a:pos x="T4" y="T5"/>
              </a:cxn>
              <a:cxn ang="0">
                <a:pos x="T6" y="T7"/>
              </a:cxn>
              <a:cxn ang="0">
                <a:pos x="T8" y="T9"/>
              </a:cxn>
            </a:cxnLst>
            <a:rect l="0" t="0" r="r" b="b"/>
            <a:pathLst>
              <a:path w="361" h="64">
                <a:moveTo>
                  <a:pt x="29" y="0"/>
                </a:moveTo>
                <a:lnTo>
                  <a:pt x="0" y="64"/>
                </a:lnTo>
                <a:lnTo>
                  <a:pt x="332" y="64"/>
                </a:lnTo>
                <a:lnTo>
                  <a:pt x="361" y="0"/>
                </a:lnTo>
                <a:lnTo>
                  <a:pt x="2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2" name="Espace réservé du contenu 2"/>
          <p:cNvSpPr>
            <a:spLocks noGrp="1"/>
          </p:cNvSpPr>
          <p:nvPr>
            <p:ph idx="14"/>
          </p:nvPr>
        </p:nvSpPr>
        <p:spPr>
          <a:xfrm>
            <a:off x="5146080" y="3651870"/>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23" name="Espace réservé pour une image  18"/>
          <p:cNvSpPr>
            <a:spLocks noGrp="1"/>
          </p:cNvSpPr>
          <p:nvPr>
            <p:ph type="pic" sz="quarter" idx="15" hasCustomPrompt="1"/>
          </p:nvPr>
        </p:nvSpPr>
        <p:spPr>
          <a:xfrm>
            <a:off x="5362236" y="2788101"/>
            <a:ext cx="720725" cy="719137"/>
          </a:xfrm>
        </p:spPr>
        <p:txBody>
          <a:bodyPr/>
          <a:lstStyle>
            <a:lvl1pPr marL="0" indent="0" algn="ctr">
              <a:buNone/>
              <a:defRPr sz="1000" baseline="0"/>
            </a:lvl1pPr>
          </a:lstStyle>
          <a:p>
            <a:r>
              <a:rPr lang="fr-FR" dirty="0"/>
              <a:t>Insérez votre avatar ici</a:t>
            </a:r>
          </a:p>
        </p:txBody>
      </p:sp>
      <p:sp>
        <p:nvSpPr>
          <p:cNvPr id="24" name="Espace réservé du contenu 2"/>
          <p:cNvSpPr>
            <a:spLocks noGrp="1"/>
          </p:cNvSpPr>
          <p:nvPr>
            <p:ph idx="16"/>
          </p:nvPr>
        </p:nvSpPr>
        <p:spPr>
          <a:xfrm>
            <a:off x="6747314" y="3651870"/>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25" name="Espace réservé pour une image  18"/>
          <p:cNvSpPr>
            <a:spLocks noGrp="1"/>
          </p:cNvSpPr>
          <p:nvPr>
            <p:ph type="pic" sz="quarter" idx="17" hasCustomPrompt="1"/>
          </p:nvPr>
        </p:nvSpPr>
        <p:spPr>
          <a:xfrm>
            <a:off x="6963470" y="2788101"/>
            <a:ext cx="720725" cy="719137"/>
          </a:xfrm>
        </p:spPr>
        <p:txBody>
          <a:bodyPr/>
          <a:lstStyle>
            <a:lvl1pPr marL="0" indent="0" algn="ctr">
              <a:buNone/>
              <a:defRPr sz="1000" baseline="0"/>
            </a:lvl1pPr>
          </a:lstStyle>
          <a:p>
            <a:r>
              <a:rPr lang="fr-FR" dirty="0"/>
              <a:t>Insérez votre avatar ici</a:t>
            </a:r>
          </a:p>
        </p:txBody>
      </p:sp>
      <p:sp>
        <p:nvSpPr>
          <p:cNvPr id="35" name="Freeform 9"/>
          <p:cNvSpPr>
            <a:spLocks/>
          </p:cNvSpPr>
          <p:nvPr userDrawn="1"/>
        </p:nvSpPr>
        <p:spPr bwMode="auto">
          <a:xfrm>
            <a:off x="6315390" y="2499742"/>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Tree>
    <p:extLst>
      <p:ext uri="{BB962C8B-B14F-4D97-AF65-F5344CB8AC3E}">
        <p14:creationId xmlns:p14="http://schemas.microsoft.com/office/powerpoint/2010/main" val="23134861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onjour - 3 personnes">
    <p:spTree>
      <p:nvGrpSpPr>
        <p:cNvPr id="1" name=""/>
        <p:cNvGrpSpPr/>
        <p:nvPr/>
      </p:nvGrpSpPr>
      <p:grpSpPr>
        <a:xfrm>
          <a:off x="0" y="0"/>
          <a:ext cx="0" cy="0"/>
          <a:chOff x="0" y="0"/>
          <a:chExt cx="0" cy="0"/>
        </a:xfrm>
      </p:grpSpPr>
      <p:sp>
        <p:nvSpPr>
          <p:cNvPr id="30" name="Freeform 9"/>
          <p:cNvSpPr>
            <a:spLocks/>
          </p:cNvSpPr>
          <p:nvPr userDrawn="1"/>
        </p:nvSpPr>
        <p:spPr bwMode="auto">
          <a:xfrm>
            <a:off x="3909600" y="2499742"/>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pic>
        <p:nvPicPr>
          <p:cNvPr id="8" name="Imag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 y="-3600"/>
            <a:ext cx="5490565" cy="5148000"/>
          </a:xfrm>
          <a:prstGeom prst="rect">
            <a:avLst/>
          </a:prstGeom>
        </p:spPr>
      </p:pic>
      <p:sp>
        <p:nvSpPr>
          <p:cNvPr id="3" name="Espace réservé du contenu 2"/>
          <p:cNvSpPr>
            <a:spLocks noGrp="1"/>
          </p:cNvSpPr>
          <p:nvPr>
            <p:ph idx="1"/>
          </p:nvPr>
        </p:nvSpPr>
        <p:spPr>
          <a:xfrm>
            <a:off x="5292000" y="1656000"/>
            <a:ext cx="3384456" cy="699726"/>
          </a:xfrm>
        </p:spPr>
        <p:txBody>
          <a:bodyPr/>
          <a:lstStyle>
            <a:lvl1pPr marL="0" indent="0">
              <a:buNone/>
              <a:defRPr sz="1200" b="1"/>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p:txBody>
      </p:sp>
      <p:sp>
        <p:nvSpPr>
          <p:cNvPr id="10" name="ZoneTexte 9"/>
          <p:cNvSpPr txBox="1"/>
          <p:nvPr userDrawn="1"/>
        </p:nvSpPr>
        <p:spPr>
          <a:xfrm>
            <a:off x="323528" y="954182"/>
            <a:ext cx="4680520" cy="969496"/>
          </a:xfrm>
          <a:prstGeom prst="rect">
            <a:avLst/>
          </a:prstGeom>
          <a:noFill/>
        </p:spPr>
        <p:txBody>
          <a:bodyPr wrap="square" rtlCol="0">
            <a:spAutoFit/>
          </a:bodyPr>
          <a:lstStyle/>
          <a:p>
            <a:pPr hangingPunct="1"/>
            <a:r>
              <a:rPr lang="fr-FR" sz="5700" b="1" kern="1200" dirty="0">
                <a:solidFill>
                  <a:srgbClr val="12DEBF"/>
                </a:solidFill>
                <a:latin typeface="Century Gothic" panose="020B0502020202020204" pitchFamily="34" charset="0"/>
                <a:ea typeface="Nexa XBold" panose="02000000000000000000" pitchFamily="2" charset="0"/>
              </a:rPr>
              <a:t>BONJOUR</a:t>
            </a:r>
          </a:p>
        </p:txBody>
      </p:sp>
      <p:sp>
        <p:nvSpPr>
          <p:cNvPr id="13" name="AutoShape 3"/>
          <p:cNvSpPr>
            <a:spLocks noChangeAspect="1" noChangeArrowheads="1" noTextEdit="1"/>
          </p:cNvSpPr>
          <p:nvPr userDrawn="1"/>
        </p:nvSpPr>
        <p:spPr bwMode="auto">
          <a:xfrm>
            <a:off x="3698875" y="771526"/>
            <a:ext cx="573088"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5"/>
          <p:cNvSpPr>
            <a:spLocks/>
          </p:cNvSpPr>
          <p:nvPr userDrawn="1"/>
        </p:nvSpPr>
        <p:spPr bwMode="auto">
          <a:xfrm>
            <a:off x="3698875" y="766765"/>
            <a:ext cx="573088" cy="101600"/>
          </a:xfrm>
          <a:custGeom>
            <a:avLst/>
            <a:gdLst>
              <a:gd name="T0" fmla="*/ 29 w 361"/>
              <a:gd name="T1" fmla="*/ 0 h 64"/>
              <a:gd name="T2" fmla="*/ 0 w 361"/>
              <a:gd name="T3" fmla="*/ 64 h 64"/>
              <a:gd name="T4" fmla="*/ 332 w 361"/>
              <a:gd name="T5" fmla="*/ 64 h 64"/>
              <a:gd name="T6" fmla="*/ 361 w 361"/>
              <a:gd name="T7" fmla="*/ 0 h 64"/>
              <a:gd name="T8" fmla="*/ 29 w 361"/>
              <a:gd name="T9" fmla="*/ 0 h 64"/>
            </a:gdLst>
            <a:ahLst/>
            <a:cxnLst>
              <a:cxn ang="0">
                <a:pos x="T0" y="T1"/>
              </a:cxn>
              <a:cxn ang="0">
                <a:pos x="T2" y="T3"/>
              </a:cxn>
              <a:cxn ang="0">
                <a:pos x="T4" y="T5"/>
              </a:cxn>
              <a:cxn ang="0">
                <a:pos x="T6" y="T7"/>
              </a:cxn>
              <a:cxn ang="0">
                <a:pos x="T8" y="T9"/>
              </a:cxn>
            </a:cxnLst>
            <a:rect l="0" t="0" r="r" b="b"/>
            <a:pathLst>
              <a:path w="361" h="64">
                <a:moveTo>
                  <a:pt x="29" y="0"/>
                </a:moveTo>
                <a:lnTo>
                  <a:pt x="0" y="64"/>
                </a:lnTo>
                <a:lnTo>
                  <a:pt x="332" y="64"/>
                </a:lnTo>
                <a:lnTo>
                  <a:pt x="361" y="0"/>
                </a:lnTo>
                <a:lnTo>
                  <a:pt x="2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5"/>
          <p:cNvSpPr>
            <a:spLocks/>
          </p:cNvSpPr>
          <p:nvPr userDrawn="1"/>
        </p:nvSpPr>
        <p:spPr bwMode="auto">
          <a:xfrm>
            <a:off x="467544" y="1995688"/>
            <a:ext cx="573088" cy="101600"/>
          </a:xfrm>
          <a:custGeom>
            <a:avLst/>
            <a:gdLst>
              <a:gd name="T0" fmla="*/ 29 w 361"/>
              <a:gd name="T1" fmla="*/ 0 h 64"/>
              <a:gd name="T2" fmla="*/ 0 w 361"/>
              <a:gd name="T3" fmla="*/ 64 h 64"/>
              <a:gd name="T4" fmla="*/ 332 w 361"/>
              <a:gd name="T5" fmla="*/ 64 h 64"/>
              <a:gd name="T6" fmla="*/ 361 w 361"/>
              <a:gd name="T7" fmla="*/ 0 h 64"/>
              <a:gd name="T8" fmla="*/ 29 w 361"/>
              <a:gd name="T9" fmla="*/ 0 h 64"/>
            </a:gdLst>
            <a:ahLst/>
            <a:cxnLst>
              <a:cxn ang="0">
                <a:pos x="T0" y="T1"/>
              </a:cxn>
              <a:cxn ang="0">
                <a:pos x="T2" y="T3"/>
              </a:cxn>
              <a:cxn ang="0">
                <a:pos x="T4" y="T5"/>
              </a:cxn>
              <a:cxn ang="0">
                <a:pos x="T6" y="T7"/>
              </a:cxn>
              <a:cxn ang="0">
                <a:pos x="T8" y="T9"/>
              </a:cxn>
            </a:cxnLst>
            <a:rect l="0" t="0" r="r" b="b"/>
            <a:pathLst>
              <a:path w="361" h="64">
                <a:moveTo>
                  <a:pt x="29" y="0"/>
                </a:moveTo>
                <a:lnTo>
                  <a:pt x="0" y="64"/>
                </a:lnTo>
                <a:lnTo>
                  <a:pt x="332" y="64"/>
                </a:lnTo>
                <a:lnTo>
                  <a:pt x="361" y="0"/>
                </a:lnTo>
                <a:lnTo>
                  <a:pt x="2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Espace réservé du contenu 2"/>
          <p:cNvSpPr>
            <a:spLocks noGrp="1"/>
          </p:cNvSpPr>
          <p:nvPr>
            <p:ph idx="10"/>
          </p:nvPr>
        </p:nvSpPr>
        <p:spPr>
          <a:xfrm>
            <a:off x="4553692" y="3651870"/>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19" name="Espace réservé pour une image  18"/>
          <p:cNvSpPr>
            <a:spLocks noGrp="1"/>
          </p:cNvSpPr>
          <p:nvPr>
            <p:ph type="pic" sz="quarter" idx="11" hasCustomPrompt="1"/>
          </p:nvPr>
        </p:nvSpPr>
        <p:spPr>
          <a:xfrm>
            <a:off x="4769848" y="2788101"/>
            <a:ext cx="720725" cy="719137"/>
          </a:xfrm>
        </p:spPr>
        <p:txBody>
          <a:bodyPr/>
          <a:lstStyle>
            <a:lvl1pPr marL="0" indent="0" algn="ctr">
              <a:buNone/>
              <a:defRPr sz="1000" baseline="0"/>
            </a:lvl1pPr>
          </a:lstStyle>
          <a:p>
            <a:r>
              <a:rPr lang="fr-FR" dirty="0"/>
              <a:t>Insérez votre avatar ici</a:t>
            </a:r>
          </a:p>
        </p:txBody>
      </p:sp>
      <p:sp>
        <p:nvSpPr>
          <p:cNvPr id="22" name="Espace réservé du contenu 2"/>
          <p:cNvSpPr>
            <a:spLocks noGrp="1"/>
          </p:cNvSpPr>
          <p:nvPr>
            <p:ph idx="14"/>
          </p:nvPr>
        </p:nvSpPr>
        <p:spPr>
          <a:xfrm>
            <a:off x="6138994" y="3651870"/>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23" name="Espace réservé pour une image  18"/>
          <p:cNvSpPr>
            <a:spLocks noGrp="1"/>
          </p:cNvSpPr>
          <p:nvPr>
            <p:ph type="pic" sz="quarter" idx="15" hasCustomPrompt="1"/>
          </p:nvPr>
        </p:nvSpPr>
        <p:spPr>
          <a:xfrm>
            <a:off x="6355150" y="2788101"/>
            <a:ext cx="720725" cy="719137"/>
          </a:xfrm>
        </p:spPr>
        <p:txBody>
          <a:bodyPr/>
          <a:lstStyle>
            <a:lvl1pPr marL="0" indent="0" algn="ctr">
              <a:buNone/>
              <a:defRPr sz="1000" baseline="0"/>
            </a:lvl1pPr>
          </a:lstStyle>
          <a:p>
            <a:r>
              <a:rPr lang="fr-FR" dirty="0"/>
              <a:t>Insérez votre avatar ici</a:t>
            </a:r>
          </a:p>
        </p:txBody>
      </p:sp>
      <p:sp>
        <p:nvSpPr>
          <p:cNvPr id="24" name="Espace réservé du contenu 2"/>
          <p:cNvSpPr>
            <a:spLocks noGrp="1"/>
          </p:cNvSpPr>
          <p:nvPr>
            <p:ph idx="16"/>
          </p:nvPr>
        </p:nvSpPr>
        <p:spPr>
          <a:xfrm>
            <a:off x="7740228" y="3651870"/>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25" name="Espace réservé pour une image  18"/>
          <p:cNvSpPr>
            <a:spLocks noGrp="1"/>
          </p:cNvSpPr>
          <p:nvPr>
            <p:ph type="pic" sz="quarter" idx="17" hasCustomPrompt="1"/>
          </p:nvPr>
        </p:nvSpPr>
        <p:spPr>
          <a:xfrm>
            <a:off x="7956384" y="2788101"/>
            <a:ext cx="720725" cy="719137"/>
          </a:xfrm>
        </p:spPr>
        <p:txBody>
          <a:bodyPr/>
          <a:lstStyle>
            <a:lvl1pPr marL="0" indent="0" algn="ctr">
              <a:buNone/>
              <a:defRPr sz="1000" baseline="0"/>
            </a:lvl1pPr>
          </a:lstStyle>
          <a:p>
            <a:r>
              <a:rPr lang="fr-FR" dirty="0"/>
              <a:t>Insérez votre avatar ici</a:t>
            </a:r>
          </a:p>
        </p:txBody>
      </p:sp>
      <p:sp>
        <p:nvSpPr>
          <p:cNvPr id="31" name="Freeform 9"/>
          <p:cNvSpPr>
            <a:spLocks/>
          </p:cNvSpPr>
          <p:nvPr userDrawn="1"/>
        </p:nvSpPr>
        <p:spPr bwMode="auto">
          <a:xfrm>
            <a:off x="5652120" y="2499742"/>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35" name="Freeform 9"/>
          <p:cNvSpPr>
            <a:spLocks/>
          </p:cNvSpPr>
          <p:nvPr userDrawn="1"/>
        </p:nvSpPr>
        <p:spPr bwMode="auto">
          <a:xfrm>
            <a:off x="7308304" y="2499742"/>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Tree>
    <p:extLst>
      <p:ext uri="{BB962C8B-B14F-4D97-AF65-F5344CB8AC3E}">
        <p14:creationId xmlns:p14="http://schemas.microsoft.com/office/powerpoint/2010/main" val="36827660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onjour - 4 personnes">
    <p:spTree>
      <p:nvGrpSpPr>
        <p:cNvPr id="1" name=""/>
        <p:cNvGrpSpPr/>
        <p:nvPr/>
      </p:nvGrpSpPr>
      <p:grpSpPr>
        <a:xfrm>
          <a:off x="0" y="0"/>
          <a:ext cx="0" cy="0"/>
          <a:chOff x="0" y="0"/>
          <a:chExt cx="0" cy="0"/>
        </a:xfrm>
      </p:grpSpPr>
      <p:sp>
        <p:nvSpPr>
          <p:cNvPr id="30" name="Freeform 9"/>
          <p:cNvSpPr>
            <a:spLocks/>
          </p:cNvSpPr>
          <p:nvPr userDrawn="1"/>
        </p:nvSpPr>
        <p:spPr bwMode="auto">
          <a:xfrm>
            <a:off x="3909600" y="2499742"/>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pic>
        <p:nvPicPr>
          <p:cNvPr id="8" name="Imag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 y="-3600"/>
            <a:ext cx="5490565" cy="5148000"/>
          </a:xfrm>
          <a:prstGeom prst="rect">
            <a:avLst/>
          </a:prstGeom>
        </p:spPr>
      </p:pic>
      <p:sp>
        <p:nvSpPr>
          <p:cNvPr id="3" name="Espace réservé du contenu 2"/>
          <p:cNvSpPr>
            <a:spLocks noGrp="1"/>
          </p:cNvSpPr>
          <p:nvPr>
            <p:ph idx="1"/>
          </p:nvPr>
        </p:nvSpPr>
        <p:spPr>
          <a:xfrm>
            <a:off x="5292000" y="1656000"/>
            <a:ext cx="3384456" cy="699726"/>
          </a:xfrm>
        </p:spPr>
        <p:txBody>
          <a:bodyPr/>
          <a:lstStyle>
            <a:lvl1pPr marL="0" indent="0">
              <a:buNone/>
              <a:defRPr sz="1200" b="1"/>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p:txBody>
      </p:sp>
      <p:sp>
        <p:nvSpPr>
          <p:cNvPr id="10" name="ZoneTexte 9"/>
          <p:cNvSpPr txBox="1"/>
          <p:nvPr userDrawn="1"/>
        </p:nvSpPr>
        <p:spPr>
          <a:xfrm>
            <a:off x="323528" y="954182"/>
            <a:ext cx="4680520" cy="969496"/>
          </a:xfrm>
          <a:prstGeom prst="rect">
            <a:avLst/>
          </a:prstGeom>
          <a:noFill/>
        </p:spPr>
        <p:txBody>
          <a:bodyPr wrap="square" rtlCol="0">
            <a:spAutoFit/>
          </a:bodyPr>
          <a:lstStyle/>
          <a:p>
            <a:pPr hangingPunct="1"/>
            <a:r>
              <a:rPr lang="fr-FR" sz="5700" b="1" kern="1200" dirty="0">
                <a:solidFill>
                  <a:srgbClr val="12DEBF"/>
                </a:solidFill>
                <a:latin typeface="Century Gothic" panose="020B0502020202020204" pitchFamily="34" charset="0"/>
                <a:ea typeface="Nexa XBold" panose="02000000000000000000" pitchFamily="2" charset="0"/>
              </a:rPr>
              <a:t>BONJOUR</a:t>
            </a:r>
          </a:p>
        </p:txBody>
      </p:sp>
      <p:sp>
        <p:nvSpPr>
          <p:cNvPr id="13" name="AutoShape 3"/>
          <p:cNvSpPr>
            <a:spLocks noChangeAspect="1" noChangeArrowheads="1" noTextEdit="1"/>
          </p:cNvSpPr>
          <p:nvPr userDrawn="1"/>
        </p:nvSpPr>
        <p:spPr bwMode="auto">
          <a:xfrm>
            <a:off x="3698875" y="771526"/>
            <a:ext cx="573088"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5"/>
          <p:cNvSpPr>
            <a:spLocks/>
          </p:cNvSpPr>
          <p:nvPr userDrawn="1"/>
        </p:nvSpPr>
        <p:spPr bwMode="auto">
          <a:xfrm>
            <a:off x="3698875" y="766765"/>
            <a:ext cx="573088" cy="101600"/>
          </a:xfrm>
          <a:custGeom>
            <a:avLst/>
            <a:gdLst>
              <a:gd name="T0" fmla="*/ 29 w 361"/>
              <a:gd name="T1" fmla="*/ 0 h 64"/>
              <a:gd name="T2" fmla="*/ 0 w 361"/>
              <a:gd name="T3" fmla="*/ 64 h 64"/>
              <a:gd name="T4" fmla="*/ 332 w 361"/>
              <a:gd name="T5" fmla="*/ 64 h 64"/>
              <a:gd name="T6" fmla="*/ 361 w 361"/>
              <a:gd name="T7" fmla="*/ 0 h 64"/>
              <a:gd name="T8" fmla="*/ 29 w 361"/>
              <a:gd name="T9" fmla="*/ 0 h 64"/>
            </a:gdLst>
            <a:ahLst/>
            <a:cxnLst>
              <a:cxn ang="0">
                <a:pos x="T0" y="T1"/>
              </a:cxn>
              <a:cxn ang="0">
                <a:pos x="T2" y="T3"/>
              </a:cxn>
              <a:cxn ang="0">
                <a:pos x="T4" y="T5"/>
              </a:cxn>
              <a:cxn ang="0">
                <a:pos x="T6" y="T7"/>
              </a:cxn>
              <a:cxn ang="0">
                <a:pos x="T8" y="T9"/>
              </a:cxn>
            </a:cxnLst>
            <a:rect l="0" t="0" r="r" b="b"/>
            <a:pathLst>
              <a:path w="361" h="64">
                <a:moveTo>
                  <a:pt x="29" y="0"/>
                </a:moveTo>
                <a:lnTo>
                  <a:pt x="0" y="64"/>
                </a:lnTo>
                <a:lnTo>
                  <a:pt x="332" y="64"/>
                </a:lnTo>
                <a:lnTo>
                  <a:pt x="361" y="0"/>
                </a:lnTo>
                <a:lnTo>
                  <a:pt x="2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5"/>
          <p:cNvSpPr>
            <a:spLocks/>
          </p:cNvSpPr>
          <p:nvPr userDrawn="1"/>
        </p:nvSpPr>
        <p:spPr bwMode="auto">
          <a:xfrm>
            <a:off x="467544" y="1995688"/>
            <a:ext cx="573088" cy="101600"/>
          </a:xfrm>
          <a:custGeom>
            <a:avLst/>
            <a:gdLst>
              <a:gd name="T0" fmla="*/ 29 w 361"/>
              <a:gd name="T1" fmla="*/ 0 h 64"/>
              <a:gd name="T2" fmla="*/ 0 w 361"/>
              <a:gd name="T3" fmla="*/ 64 h 64"/>
              <a:gd name="T4" fmla="*/ 332 w 361"/>
              <a:gd name="T5" fmla="*/ 64 h 64"/>
              <a:gd name="T6" fmla="*/ 361 w 361"/>
              <a:gd name="T7" fmla="*/ 0 h 64"/>
              <a:gd name="T8" fmla="*/ 29 w 361"/>
              <a:gd name="T9" fmla="*/ 0 h 64"/>
            </a:gdLst>
            <a:ahLst/>
            <a:cxnLst>
              <a:cxn ang="0">
                <a:pos x="T0" y="T1"/>
              </a:cxn>
              <a:cxn ang="0">
                <a:pos x="T2" y="T3"/>
              </a:cxn>
              <a:cxn ang="0">
                <a:pos x="T4" y="T5"/>
              </a:cxn>
              <a:cxn ang="0">
                <a:pos x="T6" y="T7"/>
              </a:cxn>
              <a:cxn ang="0">
                <a:pos x="T8" y="T9"/>
              </a:cxn>
            </a:cxnLst>
            <a:rect l="0" t="0" r="r" b="b"/>
            <a:pathLst>
              <a:path w="361" h="64">
                <a:moveTo>
                  <a:pt x="29" y="0"/>
                </a:moveTo>
                <a:lnTo>
                  <a:pt x="0" y="64"/>
                </a:lnTo>
                <a:lnTo>
                  <a:pt x="332" y="64"/>
                </a:lnTo>
                <a:lnTo>
                  <a:pt x="361" y="0"/>
                </a:lnTo>
                <a:lnTo>
                  <a:pt x="2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Espace réservé du contenu 2"/>
          <p:cNvSpPr>
            <a:spLocks noGrp="1"/>
          </p:cNvSpPr>
          <p:nvPr>
            <p:ph idx="10"/>
          </p:nvPr>
        </p:nvSpPr>
        <p:spPr>
          <a:xfrm>
            <a:off x="4211960" y="3651870"/>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19" name="Espace réservé pour une image  18"/>
          <p:cNvSpPr>
            <a:spLocks noGrp="1"/>
          </p:cNvSpPr>
          <p:nvPr>
            <p:ph type="pic" sz="quarter" idx="11" hasCustomPrompt="1"/>
          </p:nvPr>
        </p:nvSpPr>
        <p:spPr>
          <a:xfrm>
            <a:off x="4428116" y="2788101"/>
            <a:ext cx="720725" cy="719137"/>
          </a:xfrm>
        </p:spPr>
        <p:txBody>
          <a:bodyPr/>
          <a:lstStyle>
            <a:lvl1pPr marL="0" indent="0" algn="ctr">
              <a:buNone/>
              <a:defRPr sz="1000" baseline="0"/>
            </a:lvl1pPr>
          </a:lstStyle>
          <a:p>
            <a:r>
              <a:rPr lang="fr-FR" dirty="0"/>
              <a:t>Insérez votre avatar ici</a:t>
            </a:r>
          </a:p>
        </p:txBody>
      </p:sp>
      <p:sp>
        <p:nvSpPr>
          <p:cNvPr id="20" name="Espace réservé du contenu 2"/>
          <p:cNvSpPr>
            <a:spLocks noGrp="1"/>
          </p:cNvSpPr>
          <p:nvPr>
            <p:ph idx="12"/>
          </p:nvPr>
        </p:nvSpPr>
        <p:spPr>
          <a:xfrm>
            <a:off x="5460057" y="3651870"/>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21" name="Espace réservé pour une image  18"/>
          <p:cNvSpPr>
            <a:spLocks noGrp="1"/>
          </p:cNvSpPr>
          <p:nvPr>
            <p:ph type="pic" sz="quarter" idx="13" hasCustomPrompt="1"/>
          </p:nvPr>
        </p:nvSpPr>
        <p:spPr>
          <a:xfrm>
            <a:off x="5676209" y="2788101"/>
            <a:ext cx="720725" cy="719137"/>
          </a:xfrm>
        </p:spPr>
        <p:txBody>
          <a:bodyPr/>
          <a:lstStyle>
            <a:lvl1pPr marL="0" indent="0" algn="ctr">
              <a:buNone/>
              <a:defRPr sz="1000" baseline="0"/>
            </a:lvl1pPr>
          </a:lstStyle>
          <a:p>
            <a:r>
              <a:rPr lang="fr-FR" dirty="0"/>
              <a:t>Insérez votre avatar ici</a:t>
            </a:r>
          </a:p>
        </p:txBody>
      </p:sp>
      <p:sp>
        <p:nvSpPr>
          <p:cNvPr id="22" name="Espace réservé du contenu 2"/>
          <p:cNvSpPr>
            <a:spLocks noGrp="1"/>
          </p:cNvSpPr>
          <p:nvPr>
            <p:ph idx="14"/>
          </p:nvPr>
        </p:nvSpPr>
        <p:spPr>
          <a:xfrm>
            <a:off x="6708154" y="3651870"/>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23" name="Espace réservé pour une image  18"/>
          <p:cNvSpPr>
            <a:spLocks noGrp="1"/>
          </p:cNvSpPr>
          <p:nvPr>
            <p:ph type="pic" sz="quarter" idx="15" hasCustomPrompt="1"/>
          </p:nvPr>
        </p:nvSpPr>
        <p:spPr>
          <a:xfrm>
            <a:off x="6924307" y="2788101"/>
            <a:ext cx="720725" cy="719137"/>
          </a:xfrm>
        </p:spPr>
        <p:txBody>
          <a:bodyPr/>
          <a:lstStyle>
            <a:lvl1pPr marL="0" indent="0" algn="ctr">
              <a:buNone/>
              <a:defRPr sz="1000" baseline="0"/>
            </a:lvl1pPr>
          </a:lstStyle>
          <a:p>
            <a:r>
              <a:rPr lang="fr-FR" dirty="0"/>
              <a:t>Insérez votre avatar ici</a:t>
            </a:r>
          </a:p>
        </p:txBody>
      </p:sp>
      <p:sp>
        <p:nvSpPr>
          <p:cNvPr id="24" name="Espace réservé du contenu 2"/>
          <p:cNvSpPr>
            <a:spLocks noGrp="1"/>
          </p:cNvSpPr>
          <p:nvPr>
            <p:ph idx="16"/>
          </p:nvPr>
        </p:nvSpPr>
        <p:spPr>
          <a:xfrm>
            <a:off x="7956252" y="3651870"/>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25" name="Espace réservé pour une image  18"/>
          <p:cNvSpPr>
            <a:spLocks noGrp="1"/>
          </p:cNvSpPr>
          <p:nvPr>
            <p:ph type="pic" sz="quarter" idx="17" hasCustomPrompt="1"/>
          </p:nvPr>
        </p:nvSpPr>
        <p:spPr>
          <a:xfrm>
            <a:off x="8172408" y="2788101"/>
            <a:ext cx="720725" cy="719137"/>
          </a:xfrm>
        </p:spPr>
        <p:txBody>
          <a:bodyPr/>
          <a:lstStyle>
            <a:lvl1pPr marL="0" indent="0" algn="ctr">
              <a:buNone/>
              <a:defRPr sz="1000" baseline="0"/>
            </a:lvl1pPr>
          </a:lstStyle>
          <a:p>
            <a:r>
              <a:rPr lang="fr-FR" dirty="0"/>
              <a:t>Insérez votre avatar ici</a:t>
            </a:r>
          </a:p>
        </p:txBody>
      </p:sp>
      <p:sp>
        <p:nvSpPr>
          <p:cNvPr id="31" name="Freeform 9"/>
          <p:cNvSpPr>
            <a:spLocks/>
          </p:cNvSpPr>
          <p:nvPr userDrawn="1"/>
        </p:nvSpPr>
        <p:spPr bwMode="auto">
          <a:xfrm>
            <a:off x="5220072" y="2499742"/>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34" name="Freeform 9"/>
          <p:cNvSpPr>
            <a:spLocks/>
          </p:cNvSpPr>
          <p:nvPr userDrawn="1"/>
        </p:nvSpPr>
        <p:spPr bwMode="auto">
          <a:xfrm>
            <a:off x="6516216" y="2499742"/>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35" name="Freeform 9"/>
          <p:cNvSpPr>
            <a:spLocks/>
          </p:cNvSpPr>
          <p:nvPr userDrawn="1"/>
        </p:nvSpPr>
        <p:spPr bwMode="auto">
          <a:xfrm>
            <a:off x="7812360" y="2499742"/>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Tree>
    <p:extLst>
      <p:ext uri="{BB962C8B-B14F-4D97-AF65-F5344CB8AC3E}">
        <p14:creationId xmlns:p14="http://schemas.microsoft.com/office/powerpoint/2010/main" val="11543710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onjour - 5 personnes">
    <p:spTree>
      <p:nvGrpSpPr>
        <p:cNvPr id="1" name=""/>
        <p:cNvGrpSpPr/>
        <p:nvPr/>
      </p:nvGrpSpPr>
      <p:grpSpPr>
        <a:xfrm>
          <a:off x="0" y="0"/>
          <a:ext cx="0" cy="0"/>
          <a:chOff x="0" y="0"/>
          <a:chExt cx="0" cy="0"/>
        </a:xfrm>
      </p:grpSpPr>
      <p:sp>
        <p:nvSpPr>
          <p:cNvPr id="30" name="Freeform 9"/>
          <p:cNvSpPr>
            <a:spLocks/>
          </p:cNvSpPr>
          <p:nvPr userDrawn="1"/>
        </p:nvSpPr>
        <p:spPr bwMode="auto">
          <a:xfrm>
            <a:off x="4464000" y="1277103"/>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8" name="Freeform 9"/>
          <p:cNvSpPr>
            <a:spLocks/>
          </p:cNvSpPr>
          <p:nvPr userDrawn="1"/>
        </p:nvSpPr>
        <p:spPr bwMode="auto">
          <a:xfrm>
            <a:off x="5004048" y="3075483"/>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9" name="Espace réservé du contenu 2"/>
          <p:cNvSpPr>
            <a:spLocks noGrp="1"/>
          </p:cNvSpPr>
          <p:nvPr>
            <p:ph idx="18"/>
          </p:nvPr>
        </p:nvSpPr>
        <p:spPr>
          <a:xfrm>
            <a:off x="5258048" y="4227611"/>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32" name="Espace réservé pour une image  18"/>
          <p:cNvSpPr>
            <a:spLocks noGrp="1"/>
          </p:cNvSpPr>
          <p:nvPr>
            <p:ph type="pic" sz="quarter" idx="19" hasCustomPrompt="1"/>
          </p:nvPr>
        </p:nvSpPr>
        <p:spPr>
          <a:xfrm>
            <a:off x="5474199" y="3363842"/>
            <a:ext cx="720725" cy="719137"/>
          </a:xfrm>
        </p:spPr>
        <p:txBody>
          <a:bodyPr/>
          <a:lstStyle>
            <a:lvl1pPr marL="0" indent="0" algn="ctr">
              <a:buNone/>
              <a:defRPr sz="1000" baseline="0"/>
            </a:lvl1pPr>
          </a:lstStyle>
          <a:p>
            <a:r>
              <a:rPr lang="fr-FR" dirty="0"/>
              <a:t>Insérez votre avatar ici</a:t>
            </a:r>
          </a:p>
        </p:txBody>
      </p:sp>
      <p:sp>
        <p:nvSpPr>
          <p:cNvPr id="33" name="Espace réservé du contenu 2"/>
          <p:cNvSpPr>
            <a:spLocks noGrp="1"/>
          </p:cNvSpPr>
          <p:nvPr>
            <p:ph idx="20"/>
          </p:nvPr>
        </p:nvSpPr>
        <p:spPr>
          <a:xfrm>
            <a:off x="6855906" y="4227611"/>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34" name="Espace réservé pour une image  18"/>
          <p:cNvSpPr>
            <a:spLocks noGrp="1"/>
          </p:cNvSpPr>
          <p:nvPr>
            <p:ph type="pic" sz="quarter" idx="21" hasCustomPrompt="1"/>
          </p:nvPr>
        </p:nvSpPr>
        <p:spPr>
          <a:xfrm>
            <a:off x="7072062" y="3363842"/>
            <a:ext cx="720725" cy="719137"/>
          </a:xfrm>
        </p:spPr>
        <p:txBody>
          <a:bodyPr/>
          <a:lstStyle>
            <a:lvl1pPr marL="0" indent="0" algn="ctr">
              <a:buNone/>
              <a:defRPr sz="1000" baseline="0"/>
            </a:lvl1pPr>
          </a:lstStyle>
          <a:p>
            <a:r>
              <a:rPr lang="fr-FR" dirty="0"/>
              <a:t>Insérez votre avatar ici</a:t>
            </a:r>
          </a:p>
        </p:txBody>
      </p:sp>
      <p:sp>
        <p:nvSpPr>
          <p:cNvPr id="38" name="Freeform 9"/>
          <p:cNvSpPr>
            <a:spLocks/>
          </p:cNvSpPr>
          <p:nvPr userDrawn="1"/>
        </p:nvSpPr>
        <p:spPr bwMode="auto">
          <a:xfrm>
            <a:off x="6462584" y="3075483"/>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pic>
        <p:nvPicPr>
          <p:cNvPr id="8" name="Imag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 y="-3600"/>
            <a:ext cx="5490565" cy="5148000"/>
          </a:xfrm>
          <a:prstGeom prst="rect">
            <a:avLst/>
          </a:prstGeom>
        </p:spPr>
      </p:pic>
      <p:sp>
        <p:nvSpPr>
          <p:cNvPr id="3" name="Espace réservé du contenu 2"/>
          <p:cNvSpPr>
            <a:spLocks noGrp="1"/>
          </p:cNvSpPr>
          <p:nvPr>
            <p:ph idx="1"/>
          </p:nvPr>
        </p:nvSpPr>
        <p:spPr>
          <a:xfrm>
            <a:off x="5652120" y="472462"/>
            <a:ext cx="3024336" cy="699726"/>
          </a:xfrm>
        </p:spPr>
        <p:txBody>
          <a:bodyPr/>
          <a:lstStyle>
            <a:lvl1pPr marL="0" indent="0">
              <a:buNone/>
              <a:defRPr sz="1200" b="1"/>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p:txBody>
      </p:sp>
      <p:sp>
        <p:nvSpPr>
          <p:cNvPr id="10" name="ZoneTexte 9"/>
          <p:cNvSpPr txBox="1"/>
          <p:nvPr userDrawn="1"/>
        </p:nvSpPr>
        <p:spPr>
          <a:xfrm>
            <a:off x="323528" y="954182"/>
            <a:ext cx="4680520" cy="969496"/>
          </a:xfrm>
          <a:prstGeom prst="rect">
            <a:avLst/>
          </a:prstGeom>
          <a:noFill/>
        </p:spPr>
        <p:txBody>
          <a:bodyPr wrap="square" rtlCol="0">
            <a:spAutoFit/>
          </a:bodyPr>
          <a:lstStyle/>
          <a:p>
            <a:pPr hangingPunct="1"/>
            <a:r>
              <a:rPr lang="fr-FR" sz="5700" b="1" kern="1200" dirty="0">
                <a:solidFill>
                  <a:srgbClr val="12DEBF"/>
                </a:solidFill>
                <a:latin typeface="Century Gothic" panose="020B0502020202020204" pitchFamily="34" charset="0"/>
                <a:ea typeface="Nexa XBold" panose="02000000000000000000" pitchFamily="2" charset="0"/>
              </a:rPr>
              <a:t>BONJOUR</a:t>
            </a:r>
          </a:p>
        </p:txBody>
      </p:sp>
      <p:sp>
        <p:nvSpPr>
          <p:cNvPr id="13" name="AutoShape 3"/>
          <p:cNvSpPr>
            <a:spLocks noChangeAspect="1" noChangeArrowheads="1" noTextEdit="1"/>
          </p:cNvSpPr>
          <p:nvPr userDrawn="1"/>
        </p:nvSpPr>
        <p:spPr bwMode="auto">
          <a:xfrm>
            <a:off x="3698875" y="771526"/>
            <a:ext cx="573088"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5"/>
          <p:cNvSpPr>
            <a:spLocks/>
          </p:cNvSpPr>
          <p:nvPr userDrawn="1"/>
        </p:nvSpPr>
        <p:spPr bwMode="auto">
          <a:xfrm>
            <a:off x="3698875" y="766765"/>
            <a:ext cx="573088" cy="101600"/>
          </a:xfrm>
          <a:custGeom>
            <a:avLst/>
            <a:gdLst>
              <a:gd name="T0" fmla="*/ 29 w 361"/>
              <a:gd name="T1" fmla="*/ 0 h 64"/>
              <a:gd name="T2" fmla="*/ 0 w 361"/>
              <a:gd name="T3" fmla="*/ 64 h 64"/>
              <a:gd name="T4" fmla="*/ 332 w 361"/>
              <a:gd name="T5" fmla="*/ 64 h 64"/>
              <a:gd name="T6" fmla="*/ 361 w 361"/>
              <a:gd name="T7" fmla="*/ 0 h 64"/>
              <a:gd name="T8" fmla="*/ 29 w 361"/>
              <a:gd name="T9" fmla="*/ 0 h 64"/>
            </a:gdLst>
            <a:ahLst/>
            <a:cxnLst>
              <a:cxn ang="0">
                <a:pos x="T0" y="T1"/>
              </a:cxn>
              <a:cxn ang="0">
                <a:pos x="T2" y="T3"/>
              </a:cxn>
              <a:cxn ang="0">
                <a:pos x="T4" y="T5"/>
              </a:cxn>
              <a:cxn ang="0">
                <a:pos x="T6" y="T7"/>
              </a:cxn>
              <a:cxn ang="0">
                <a:pos x="T8" y="T9"/>
              </a:cxn>
            </a:cxnLst>
            <a:rect l="0" t="0" r="r" b="b"/>
            <a:pathLst>
              <a:path w="361" h="64">
                <a:moveTo>
                  <a:pt x="29" y="0"/>
                </a:moveTo>
                <a:lnTo>
                  <a:pt x="0" y="64"/>
                </a:lnTo>
                <a:lnTo>
                  <a:pt x="332" y="64"/>
                </a:lnTo>
                <a:lnTo>
                  <a:pt x="361" y="0"/>
                </a:lnTo>
                <a:lnTo>
                  <a:pt x="2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5"/>
          <p:cNvSpPr>
            <a:spLocks/>
          </p:cNvSpPr>
          <p:nvPr userDrawn="1"/>
        </p:nvSpPr>
        <p:spPr bwMode="auto">
          <a:xfrm>
            <a:off x="467544" y="1995688"/>
            <a:ext cx="573088" cy="101600"/>
          </a:xfrm>
          <a:custGeom>
            <a:avLst/>
            <a:gdLst>
              <a:gd name="T0" fmla="*/ 29 w 361"/>
              <a:gd name="T1" fmla="*/ 0 h 64"/>
              <a:gd name="T2" fmla="*/ 0 w 361"/>
              <a:gd name="T3" fmla="*/ 64 h 64"/>
              <a:gd name="T4" fmla="*/ 332 w 361"/>
              <a:gd name="T5" fmla="*/ 64 h 64"/>
              <a:gd name="T6" fmla="*/ 361 w 361"/>
              <a:gd name="T7" fmla="*/ 0 h 64"/>
              <a:gd name="T8" fmla="*/ 29 w 361"/>
              <a:gd name="T9" fmla="*/ 0 h 64"/>
            </a:gdLst>
            <a:ahLst/>
            <a:cxnLst>
              <a:cxn ang="0">
                <a:pos x="T0" y="T1"/>
              </a:cxn>
              <a:cxn ang="0">
                <a:pos x="T2" y="T3"/>
              </a:cxn>
              <a:cxn ang="0">
                <a:pos x="T4" y="T5"/>
              </a:cxn>
              <a:cxn ang="0">
                <a:pos x="T6" y="T7"/>
              </a:cxn>
              <a:cxn ang="0">
                <a:pos x="T8" y="T9"/>
              </a:cxn>
            </a:cxnLst>
            <a:rect l="0" t="0" r="r" b="b"/>
            <a:pathLst>
              <a:path w="361" h="64">
                <a:moveTo>
                  <a:pt x="29" y="0"/>
                </a:moveTo>
                <a:lnTo>
                  <a:pt x="0" y="64"/>
                </a:lnTo>
                <a:lnTo>
                  <a:pt x="332" y="64"/>
                </a:lnTo>
                <a:lnTo>
                  <a:pt x="361" y="0"/>
                </a:lnTo>
                <a:lnTo>
                  <a:pt x="2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Espace réservé du contenu 2"/>
          <p:cNvSpPr>
            <a:spLocks noGrp="1"/>
          </p:cNvSpPr>
          <p:nvPr>
            <p:ph idx="10"/>
          </p:nvPr>
        </p:nvSpPr>
        <p:spPr>
          <a:xfrm>
            <a:off x="4700183" y="2448088"/>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19" name="Espace réservé pour une image  18"/>
          <p:cNvSpPr>
            <a:spLocks noGrp="1"/>
          </p:cNvSpPr>
          <p:nvPr>
            <p:ph type="pic" sz="quarter" idx="11" hasCustomPrompt="1"/>
          </p:nvPr>
        </p:nvSpPr>
        <p:spPr>
          <a:xfrm>
            <a:off x="4916339" y="1565462"/>
            <a:ext cx="720725" cy="719137"/>
          </a:xfrm>
        </p:spPr>
        <p:txBody>
          <a:bodyPr/>
          <a:lstStyle>
            <a:lvl1pPr marL="0" indent="0" algn="ctr">
              <a:buNone/>
              <a:defRPr sz="1000" baseline="0"/>
            </a:lvl1pPr>
          </a:lstStyle>
          <a:p>
            <a:r>
              <a:rPr lang="fr-FR" dirty="0"/>
              <a:t>Insérez votre avatar ici</a:t>
            </a:r>
          </a:p>
        </p:txBody>
      </p:sp>
      <p:sp>
        <p:nvSpPr>
          <p:cNvPr id="22" name="Espace réservé du contenu 2"/>
          <p:cNvSpPr>
            <a:spLocks noGrp="1"/>
          </p:cNvSpPr>
          <p:nvPr>
            <p:ph idx="14"/>
          </p:nvPr>
        </p:nvSpPr>
        <p:spPr>
          <a:xfrm>
            <a:off x="6171633" y="2448088"/>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23" name="Espace réservé pour une image  18"/>
          <p:cNvSpPr>
            <a:spLocks noGrp="1"/>
          </p:cNvSpPr>
          <p:nvPr>
            <p:ph type="pic" sz="quarter" idx="15" hasCustomPrompt="1"/>
          </p:nvPr>
        </p:nvSpPr>
        <p:spPr>
          <a:xfrm>
            <a:off x="6387783" y="1565462"/>
            <a:ext cx="720725" cy="719137"/>
          </a:xfrm>
        </p:spPr>
        <p:txBody>
          <a:bodyPr/>
          <a:lstStyle>
            <a:lvl1pPr marL="0" indent="0" algn="ctr">
              <a:buNone/>
              <a:defRPr sz="1000" baseline="0"/>
            </a:lvl1pPr>
          </a:lstStyle>
          <a:p>
            <a:r>
              <a:rPr lang="fr-FR" dirty="0"/>
              <a:t>Insérez votre avatar ici</a:t>
            </a:r>
          </a:p>
        </p:txBody>
      </p:sp>
      <p:sp>
        <p:nvSpPr>
          <p:cNvPr id="24" name="Espace réservé du contenu 2"/>
          <p:cNvSpPr>
            <a:spLocks noGrp="1"/>
          </p:cNvSpPr>
          <p:nvPr>
            <p:ph idx="16"/>
          </p:nvPr>
        </p:nvSpPr>
        <p:spPr>
          <a:xfrm>
            <a:off x="7740352" y="2448088"/>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25" name="Espace réservé pour une image  18"/>
          <p:cNvSpPr>
            <a:spLocks noGrp="1"/>
          </p:cNvSpPr>
          <p:nvPr>
            <p:ph type="pic" sz="quarter" idx="17" hasCustomPrompt="1"/>
          </p:nvPr>
        </p:nvSpPr>
        <p:spPr>
          <a:xfrm>
            <a:off x="7956508" y="1565462"/>
            <a:ext cx="720725" cy="719137"/>
          </a:xfrm>
        </p:spPr>
        <p:txBody>
          <a:bodyPr/>
          <a:lstStyle>
            <a:lvl1pPr marL="0" indent="0" algn="ctr">
              <a:buNone/>
              <a:defRPr sz="1000" baseline="0"/>
            </a:lvl1pPr>
          </a:lstStyle>
          <a:p>
            <a:r>
              <a:rPr lang="fr-FR" dirty="0"/>
              <a:t>Insérez votre avatar ici</a:t>
            </a:r>
          </a:p>
        </p:txBody>
      </p:sp>
      <p:sp>
        <p:nvSpPr>
          <p:cNvPr id="31" name="Freeform 9"/>
          <p:cNvSpPr>
            <a:spLocks/>
          </p:cNvSpPr>
          <p:nvPr userDrawn="1"/>
        </p:nvSpPr>
        <p:spPr bwMode="auto">
          <a:xfrm>
            <a:off x="5778311" y="1277103"/>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35" name="Freeform 9"/>
          <p:cNvSpPr>
            <a:spLocks/>
          </p:cNvSpPr>
          <p:nvPr userDrawn="1"/>
        </p:nvSpPr>
        <p:spPr bwMode="auto">
          <a:xfrm>
            <a:off x="7284779" y="1277103"/>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Tree>
    <p:extLst>
      <p:ext uri="{BB962C8B-B14F-4D97-AF65-F5344CB8AC3E}">
        <p14:creationId xmlns:p14="http://schemas.microsoft.com/office/powerpoint/2010/main" val="36138641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onjour - 6 personnes">
    <p:spTree>
      <p:nvGrpSpPr>
        <p:cNvPr id="1" name=""/>
        <p:cNvGrpSpPr/>
        <p:nvPr/>
      </p:nvGrpSpPr>
      <p:grpSpPr>
        <a:xfrm>
          <a:off x="0" y="0"/>
          <a:ext cx="0" cy="0"/>
          <a:chOff x="0" y="0"/>
          <a:chExt cx="0" cy="0"/>
        </a:xfrm>
      </p:grpSpPr>
      <p:sp>
        <p:nvSpPr>
          <p:cNvPr id="30" name="Freeform 9"/>
          <p:cNvSpPr>
            <a:spLocks/>
          </p:cNvSpPr>
          <p:nvPr userDrawn="1"/>
        </p:nvSpPr>
        <p:spPr bwMode="auto">
          <a:xfrm>
            <a:off x="4464000" y="1277103"/>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8" name="Freeform 9"/>
          <p:cNvSpPr>
            <a:spLocks/>
          </p:cNvSpPr>
          <p:nvPr userDrawn="1"/>
        </p:nvSpPr>
        <p:spPr bwMode="auto">
          <a:xfrm>
            <a:off x="3654095" y="3075483"/>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9" name="Espace réservé du contenu 2"/>
          <p:cNvSpPr>
            <a:spLocks noGrp="1"/>
          </p:cNvSpPr>
          <p:nvPr>
            <p:ph idx="18"/>
          </p:nvPr>
        </p:nvSpPr>
        <p:spPr>
          <a:xfrm>
            <a:off x="3908095" y="4227611"/>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32" name="Espace réservé pour une image  18"/>
          <p:cNvSpPr>
            <a:spLocks noGrp="1"/>
          </p:cNvSpPr>
          <p:nvPr>
            <p:ph type="pic" sz="quarter" idx="19" hasCustomPrompt="1"/>
          </p:nvPr>
        </p:nvSpPr>
        <p:spPr>
          <a:xfrm>
            <a:off x="4124251" y="3363842"/>
            <a:ext cx="720725" cy="719137"/>
          </a:xfrm>
        </p:spPr>
        <p:txBody>
          <a:bodyPr/>
          <a:lstStyle>
            <a:lvl1pPr marL="0" indent="0" algn="ctr">
              <a:buNone/>
              <a:defRPr sz="1000" baseline="0"/>
            </a:lvl1pPr>
          </a:lstStyle>
          <a:p>
            <a:r>
              <a:rPr lang="fr-FR" dirty="0"/>
              <a:t>Insérez votre avatar ici</a:t>
            </a:r>
          </a:p>
        </p:txBody>
      </p:sp>
      <p:sp>
        <p:nvSpPr>
          <p:cNvPr id="33" name="Espace réservé du contenu 2"/>
          <p:cNvSpPr>
            <a:spLocks noGrp="1"/>
          </p:cNvSpPr>
          <p:nvPr>
            <p:ph idx="20"/>
          </p:nvPr>
        </p:nvSpPr>
        <p:spPr>
          <a:xfrm>
            <a:off x="5379545" y="4227611"/>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34" name="Espace réservé pour une image  18"/>
          <p:cNvSpPr>
            <a:spLocks noGrp="1"/>
          </p:cNvSpPr>
          <p:nvPr>
            <p:ph type="pic" sz="quarter" idx="21" hasCustomPrompt="1"/>
          </p:nvPr>
        </p:nvSpPr>
        <p:spPr>
          <a:xfrm>
            <a:off x="5595701" y="3363842"/>
            <a:ext cx="720725" cy="719137"/>
          </a:xfrm>
        </p:spPr>
        <p:txBody>
          <a:bodyPr/>
          <a:lstStyle>
            <a:lvl1pPr marL="0" indent="0" algn="ctr">
              <a:buNone/>
              <a:defRPr sz="1000" baseline="0"/>
            </a:lvl1pPr>
          </a:lstStyle>
          <a:p>
            <a:r>
              <a:rPr lang="fr-FR" dirty="0"/>
              <a:t>Insérez votre avatar ici</a:t>
            </a:r>
          </a:p>
        </p:txBody>
      </p:sp>
      <p:sp>
        <p:nvSpPr>
          <p:cNvPr id="36" name="Espace réservé du contenu 2"/>
          <p:cNvSpPr>
            <a:spLocks noGrp="1"/>
          </p:cNvSpPr>
          <p:nvPr>
            <p:ph idx="22"/>
          </p:nvPr>
        </p:nvSpPr>
        <p:spPr>
          <a:xfrm>
            <a:off x="6948264" y="4227611"/>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37" name="Espace réservé pour une image  18"/>
          <p:cNvSpPr>
            <a:spLocks noGrp="1"/>
          </p:cNvSpPr>
          <p:nvPr>
            <p:ph type="pic" sz="quarter" idx="23" hasCustomPrompt="1"/>
          </p:nvPr>
        </p:nvSpPr>
        <p:spPr>
          <a:xfrm>
            <a:off x="7164415" y="3363842"/>
            <a:ext cx="720725" cy="719137"/>
          </a:xfrm>
        </p:spPr>
        <p:txBody>
          <a:bodyPr/>
          <a:lstStyle>
            <a:lvl1pPr marL="0" indent="0" algn="ctr">
              <a:buNone/>
              <a:defRPr sz="1000" baseline="0"/>
            </a:lvl1pPr>
          </a:lstStyle>
          <a:p>
            <a:r>
              <a:rPr lang="fr-FR" dirty="0"/>
              <a:t>Insérez votre avatar ici</a:t>
            </a:r>
          </a:p>
        </p:txBody>
      </p:sp>
      <p:sp>
        <p:nvSpPr>
          <p:cNvPr id="38" name="Freeform 9"/>
          <p:cNvSpPr>
            <a:spLocks/>
          </p:cNvSpPr>
          <p:nvPr userDrawn="1"/>
        </p:nvSpPr>
        <p:spPr bwMode="auto">
          <a:xfrm>
            <a:off x="4986223" y="3075483"/>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39" name="Freeform 9"/>
          <p:cNvSpPr>
            <a:spLocks/>
          </p:cNvSpPr>
          <p:nvPr userDrawn="1"/>
        </p:nvSpPr>
        <p:spPr bwMode="auto">
          <a:xfrm>
            <a:off x="6492691" y="3075483"/>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pic>
        <p:nvPicPr>
          <p:cNvPr id="8" name="Imag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 y="-3600"/>
            <a:ext cx="5490565" cy="5148000"/>
          </a:xfrm>
          <a:prstGeom prst="rect">
            <a:avLst/>
          </a:prstGeom>
        </p:spPr>
      </p:pic>
      <p:sp>
        <p:nvSpPr>
          <p:cNvPr id="3" name="Espace réservé du contenu 2"/>
          <p:cNvSpPr>
            <a:spLocks noGrp="1"/>
          </p:cNvSpPr>
          <p:nvPr>
            <p:ph idx="1"/>
          </p:nvPr>
        </p:nvSpPr>
        <p:spPr>
          <a:xfrm>
            <a:off x="5652120" y="472462"/>
            <a:ext cx="3024336" cy="699726"/>
          </a:xfrm>
        </p:spPr>
        <p:txBody>
          <a:bodyPr/>
          <a:lstStyle>
            <a:lvl1pPr marL="0" indent="0">
              <a:buNone/>
              <a:defRPr sz="1200" b="1"/>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p:txBody>
      </p:sp>
      <p:sp>
        <p:nvSpPr>
          <p:cNvPr id="10" name="ZoneTexte 9"/>
          <p:cNvSpPr txBox="1"/>
          <p:nvPr userDrawn="1"/>
        </p:nvSpPr>
        <p:spPr>
          <a:xfrm>
            <a:off x="323528" y="954182"/>
            <a:ext cx="4680520" cy="969496"/>
          </a:xfrm>
          <a:prstGeom prst="rect">
            <a:avLst/>
          </a:prstGeom>
          <a:noFill/>
        </p:spPr>
        <p:txBody>
          <a:bodyPr wrap="square" rtlCol="0">
            <a:spAutoFit/>
          </a:bodyPr>
          <a:lstStyle/>
          <a:p>
            <a:pPr hangingPunct="1"/>
            <a:r>
              <a:rPr lang="fr-FR" sz="5700" b="1" kern="1200" dirty="0">
                <a:solidFill>
                  <a:srgbClr val="12DEBF"/>
                </a:solidFill>
                <a:latin typeface="Century Gothic" panose="020B0502020202020204" pitchFamily="34" charset="0"/>
                <a:ea typeface="Nexa XBold" panose="02000000000000000000" pitchFamily="2" charset="0"/>
              </a:rPr>
              <a:t>BONJOUR</a:t>
            </a:r>
          </a:p>
        </p:txBody>
      </p:sp>
      <p:sp>
        <p:nvSpPr>
          <p:cNvPr id="13" name="AutoShape 3"/>
          <p:cNvSpPr>
            <a:spLocks noChangeAspect="1" noChangeArrowheads="1" noTextEdit="1"/>
          </p:cNvSpPr>
          <p:nvPr userDrawn="1"/>
        </p:nvSpPr>
        <p:spPr bwMode="auto">
          <a:xfrm>
            <a:off x="3698875" y="771526"/>
            <a:ext cx="573088" cy="10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5"/>
          <p:cNvSpPr>
            <a:spLocks/>
          </p:cNvSpPr>
          <p:nvPr userDrawn="1"/>
        </p:nvSpPr>
        <p:spPr bwMode="auto">
          <a:xfrm>
            <a:off x="3698875" y="766765"/>
            <a:ext cx="573088" cy="101600"/>
          </a:xfrm>
          <a:custGeom>
            <a:avLst/>
            <a:gdLst>
              <a:gd name="T0" fmla="*/ 29 w 361"/>
              <a:gd name="T1" fmla="*/ 0 h 64"/>
              <a:gd name="T2" fmla="*/ 0 w 361"/>
              <a:gd name="T3" fmla="*/ 64 h 64"/>
              <a:gd name="T4" fmla="*/ 332 w 361"/>
              <a:gd name="T5" fmla="*/ 64 h 64"/>
              <a:gd name="T6" fmla="*/ 361 w 361"/>
              <a:gd name="T7" fmla="*/ 0 h 64"/>
              <a:gd name="T8" fmla="*/ 29 w 361"/>
              <a:gd name="T9" fmla="*/ 0 h 64"/>
            </a:gdLst>
            <a:ahLst/>
            <a:cxnLst>
              <a:cxn ang="0">
                <a:pos x="T0" y="T1"/>
              </a:cxn>
              <a:cxn ang="0">
                <a:pos x="T2" y="T3"/>
              </a:cxn>
              <a:cxn ang="0">
                <a:pos x="T4" y="T5"/>
              </a:cxn>
              <a:cxn ang="0">
                <a:pos x="T6" y="T7"/>
              </a:cxn>
              <a:cxn ang="0">
                <a:pos x="T8" y="T9"/>
              </a:cxn>
            </a:cxnLst>
            <a:rect l="0" t="0" r="r" b="b"/>
            <a:pathLst>
              <a:path w="361" h="64">
                <a:moveTo>
                  <a:pt x="29" y="0"/>
                </a:moveTo>
                <a:lnTo>
                  <a:pt x="0" y="64"/>
                </a:lnTo>
                <a:lnTo>
                  <a:pt x="332" y="64"/>
                </a:lnTo>
                <a:lnTo>
                  <a:pt x="361" y="0"/>
                </a:lnTo>
                <a:lnTo>
                  <a:pt x="2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5"/>
          <p:cNvSpPr>
            <a:spLocks/>
          </p:cNvSpPr>
          <p:nvPr userDrawn="1"/>
        </p:nvSpPr>
        <p:spPr bwMode="auto">
          <a:xfrm>
            <a:off x="467544" y="1995688"/>
            <a:ext cx="573088" cy="101600"/>
          </a:xfrm>
          <a:custGeom>
            <a:avLst/>
            <a:gdLst>
              <a:gd name="T0" fmla="*/ 29 w 361"/>
              <a:gd name="T1" fmla="*/ 0 h 64"/>
              <a:gd name="T2" fmla="*/ 0 w 361"/>
              <a:gd name="T3" fmla="*/ 64 h 64"/>
              <a:gd name="T4" fmla="*/ 332 w 361"/>
              <a:gd name="T5" fmla="*/ 64 h 64"/>
              <a:gd name="T6" fmla="*/ 361 w 361"/>
              <a:gd name="T7" fmla="*/ 0 h 64"/>
              <a:gd name="T8" fmla="*/ 29 w 361"/>
              <a:gd name="T9" fmla="*/ 0 h 64"/>
            </a:gdLst>
            <a:ahLst/>
            <a:cxnLst>
              <a:cxn ang="0">
                <a:pos x="T0" y="T1"/>
              </a:cxn>
              <a:cxn ang="0">
                <a:pos x="T2" y="T3"/>
              </a:cxn>
              <a:cxn ang="0">
                <a:pos x="T4" y="T5"/>
              </a:cxn>
              <a:cxn ang="0">
                <a:pos x="T6" y="T7"/>
              </a:cxn>
              <a:cxn ang="0">
                <a:pos x="T8" y="T9"/>
              </a:cxn>
            </a:cxnLst>
            <a:rect l="0" t="0" r="r" b="b"/>
            <a:pathLst>
              <a:path w="361" h="64">
                <a:moveTo>
                  <a:pt x="29" y="0"/>
                </a:moveTo>
                <a:lnTo>
                  <a:pt x="0" y="64"/>
                </a:lnTo>
                <a:lnTo>
                  <a:pt x="332" y="64"/>
                </a:lnTo>
                <a:lnTo>
                  <a:pt x="361" y="0"/>
                </a:lnTo>
                <a:lnTo>
                  <a:pt x="2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Espace réservé du contenu 2"/>
          <p:cNvSpPr>
            <a:spLocks noGrp="1"/>
          </p:cNvSpPr>
          <p:nvPr>
            <p:ph idx="10"/>
          </p:nvPr>
        </p:nvSpPr>
        <p:spPr>
          <a:xfrm>
            <a:off x="4700183" y="2448088"/>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19" name="Espace réservé pour une image  18"/>
          <p:cNvSpPr>
            <a:spLocks noGrp="1"/>
          </p:cNvSpPr>
          <p:nvPr>
            <p:ph type="pic" sz="quarter" idx="11" hasCustomPrompt="1"/>
          </p:nvPr>
        </p:nvSpPr>
        <p:spPr>
          <a:xfrm>
            <a:off x="4916339" y="1565462"/>
            <a:ext cx="720725" cy="719137"/>
          </a:xfrm>
        </p:spPr>
        <p:txBody>
          <a:bodyPr/>
          <a:lstStyle>
            <a:lvl1pPr marL="0" indent="0" algn="ctr">
              <a:buNone/>
              <a:defRPr sz="1000" baseline="0"/>
            </a:lvl1pPr>
          </a:lstStyle>
          <a:p>
            <a:r>
              <a:rPr lang="fr-FR" dirty="0"/>
              <a:t>Insérez votre avatar ici</a:t>
            </a:r>
          </a:p>
        </p:txBody>
      </p:sp>
      <p:sp>
        <p:nvSpPr>
          <p:cNvPr id="22" name="Espace réservé du contenu 2"/>
          <p:cNvSpPr>
            <a:spLocks noGrp="1"/>
          </p:cNvSpPr>
          <p:nvPr>
            <p:ph idx="14"/>
          </p:nvPr>
        </p:nvSpPr>
        <p:spPr>
          <a:xfrm>
            <a:off x="6171633" y="2448088"/>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23" name="Espace réservé pour une image  18"/>
          <p:cNvSpPr>
            <a:spLocks noGrp="1"/>
          </p:cNvSpPr>
          <p:nvPr>
            <p:ph type="pic" sz="quarter" idx="15" hasCustomPrompt="1"/>
          </p:nvPr>
        </p:nvSpPr>
        <p:spPr>
          <a:xfrm>
            <a:off x="6387783" y="1565462"/>
            <a:ext cx="720725" cy="719137"/>
          </a:xfrm>
        </p:spPr>
        <p:txBody>
          <a:bodyPr/>
          <a:lstStyle>
            <a:lvl1pPr marL="0" indent="0" algn="ctr">
              <a:buNone/>
              <a:defRPr sz="1000" baseline="0"/>
            </a:lvl1pPr>
          </a:lstStyle>
          <a:p>
            <a:r>
              <a:rPr lang="fr-FR" dirty="0"/>
              <a:t>Insérez votre avatar ici</a:t>
            </a:r>
          </a:p>
        </p:txBody>
      </p:sp>
      <p:sp>
        <p:nvSpPr>
          <p:cNvPr id="24" name="Espace réservé du contenu 2"/>
          <p:cNvSpPr>
            <a:spLocks noGrp="1"/>
          </p:cNvSpPr>
          <p:nvPr>
            <p:ph idx="16"/>
          </p:nvPr>
        </p:nvSpPr>
        <p:spPr>
          <a:xfrm>
            <a:off x="7740352" y="2448088"/>
            <a:ext cx="1080120" cy="699726"/>
          </a:xfrm>
        </p:spPr>
        <p:txBody>
          <a:bodyPr/>
          <a:lstStyle>
            <a:lvl1pPr marL="0" indent="0">
              <a:buNone/>
              <a:defRPr sz="1000" b="1">
                <a:latin typeface="Century Gothic" panose="020B0502020202020204" pitchFamily="34" charset="0"/>
              </a:defRPr>
            </a:lvl1pPr>
            <a:lvl2pPr marL="1588" indent="0">
              <a:buNone/>
              <a:defRPr sz="1000">
                <a:latin typeface="Century Gothic" panose="020B0502020202020204" pitchFamily="34" charset="0"/>
              </a:defRPr>
            </a:lvl2pPr>
            <a:lvl3pPr marL="914400" indent="0">
              <a:buNone/>
              <a:defRPr sz="1200"/>
            </a:lvl3pPr>
            <a:lvl4pPr marL="1371600" indent="0">
              <a:buNone/>
              <a:defRPr sz="1200"/>
            </a:lvl4pPr>
            <a:lvl5pPr marL="1828800" indent="0">
              <a:buNone/>
              <a:defRPr sz="1200"/>
            </a:lvl5pPr>
          </a:lstStyle>
          <a:p>
            <a:pPr lvl="0"/>
            <a:r>
              <a:rPr lang="fr-FR" dirty="0"/>
              <a:t>Modifiez les styles du texte du masque</a:t>
            </a:r>
          </a:p>
          <a:p>
            <a:pPr lvl="1"/>
            <a:r>
              <a:rPr lang="fr-FR" dirty="0"/>
              <a:t>Deuxième niveau</a:t>
            </a:r>
          </a:p>
        </p:txBody>
      </p:sp>
      <p:sp>
        <p:nvSpPr>
          <p:cNvPr id="25" name="Espace réservé pour une image  18"/>
          <p:cNvSpPr>
            <a:spLocks noGrp="1"/>
          </p:cNvSpPr>
          <p:nvPr>
            <p:ph type="pic" sz="quarter" idx="17" hasCustomPrompt="1"/>
          </p:nvPr>
        </p:nvSpPr>
        <p:spPr>
          <a:xfrm>
            <a:off x="7956508" y="1565462"/>
            <a:ext cx="720725" cy="719137"/>
          </a:xfrm>
        </p:spPr>
        <p:txBody>
          <a:bodyPr/>
          <a:lstStyle>
            <a:lvl1pPr marL="0" indent="0" algn="ctr">
              <a:buNone/>
              <a:defRPr sz="1000" baseline="0"/>
            </a:lvl1pPr>
          </a:lstStyle>
          <a:p>
            <a:r>
              <a:rPr lang="fr-FR" dirty="0"/>
              <a:t>Insérez votre avatar ici</a:t>
            </a:r>
          </a:p>
        </p:txBody>
      </p:sp>
      <p:sp>
        <p:nvSpPr>
          <p:cNvPr id="31" name="Freeform 9"/>
          <p:cNvSpPr>
            <a:spLocks/>
          </p:cNvSpPr>
          <p:nvPr userDrawn="1"/>
        </p:nvSpPr>
        <p:spPr bwMode="auto">
          <a:xfrm>
            <a:off x="5778311" y="1277103"/>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35" name="Freeform 9"/>
          <p:cNvSpPr>
            <a:spLocks/>
          </p:cNvSpPr>
          <p:nvPr userDrawn="1"/>
        </p:nvSpPr>
        <p:spPr bwMode="auto">
          <a:xfrm>
            <a:off x="7284779" y="1277103"/>
            <a:ext cx="508000" cy="990600"/>
          </a:xfrm>
          <a:custGeom>
            <a:avLst/>
            <a:gdLst>
              <a:gd name="T0" fmla="*/ 281 w 320"/>
              <a:gd name="T1" fmla="*/ 0 h 624"/>
              <a:gd name="T2" fmla="*/ 0 w 320"/>
              <a:gd name="T3" fmla="*/ 624 h 624"/>
              <a:gd name="T4" fmla="*/ 38 w 320"/>
              <a:gd name="T5" fmla="*/ 624 h 624"/>
              <a:gd name="T6" fmla="*/ 320 w 320"/>
              <a:gd name="T7" fmla="*/ 0 h 624"/>
              <a:gd name="T8" fmla="*/ 281 w 320"/>
              <a:gd name="T9" fmla="*/ 0 h 624"/>
            </a:gdLst>
            <a:ahLst/>
            <a:cxnLst>
              <a:cxn ang="0">
                <a:pos x="T0" y="T1"/>
              </a:cxn>
              <a:cxn ang="0">
                <a:pos x="T2" y="T3"/>
              </a:cxn>
              <a:cxn ang="0">
                <a:pos x="T4" y="T5"/>
              </a:cxn>
              <a:cxn ang="0">
                <a:pos x="T6" y="T7"/>
              </a:cxn>
              <a:cxn ang="0">
                <a:pos x="T8" y="T9"/>
              </a:cxn>
            </a:cxnLst>
            <a:rect l="0" t="0" r="r" b="b"/>
            <a:pathLst>
              <a:path w="320" h="624">
                <a:moveTo>
                  <a:pt x="281" y="0"/>
                </a:moveTo>
                <a:lnTo>
                  <a:pt x="0" y="624"/>
                </a:lnTo>
                <a:lnTo>
                  <a:pt x="38" y="624"/>
                </a:lnTo>
                <a:lnTo>
                  <a:pt x="320" y="0"/>
                </a:lnTo>
                <a:lnTo>
                  <a:pt x="281"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Tree>
    <p:extLst>
      <p:ext uri="{BB962C8B-B14F-4D97-AF65-F5344CB8AC3E}">
        <p14:creationId xmlns:p14="http://schemas.microsoft.com/office/powerpoint/2010/main" val="10876772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1_Titre et contenu">
    <p:spTree>
      <p:nvGrpSpPr>
        <p:cNvPr id="1" name=""/>
        <p:cNvGrpSpPr/>
        <p:nvPr/>
      </p:nvGrpSpPr>
      <p:grpSpPr>
        <a:xfrm>
          <a:off x="0" y="0"/>
          <a:ext cx="0" cy="0"/>
          <a:chOff x="0" y="0"/>
          <a:chExt cx="0" cy="0"/>
        </a:xfrm>
      </p:grpSpPr>
      <p:sp>
        <p:nvSpPr>
          <p:cNvPr id="8" name="Rectangle 7"/>
          <p:cNvSpPr/>
          <p:nvPr userDrawn="1"/>
        </p:nvSpPr>
        <p:spPr>
          <a:xfrm>
            <a:off x="0" y="0"/>
            <a:ext cx="1979712" cy="32198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pic>
        <p:nvPicPr>
          <p:cNvPr id="7" name="Imag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600" y="-3600"/>
            <a:ext cx="5233641" cy="5148000"/>
          </a:xfrm>
          <a:prstGeom prst="rect">
            <a:avLst/>
          </a:prstGeom>
        </p:spPr>
      </p:pic>
      <p:sp>
        <p:nvSpPr>
          <p:cNvPr id="2" name="Titre 1"/>
          <p:cNvSpPr>
            <a:spLocks noGrp="1"/>
          </p:cNvSpPr>
          <p:nvPr>
            <p:ph type="title" hasCustomPrompt="1"/>
          </p:nvPr>
        </p:nvSpPr>
        <p:spPr>
          <a:xfrm>
            <a:off x="-3600" y="1059582"/>
            <a:ext cx="4215560" cy="1387696"/>
          </a:xfrm>
        </p:spPr>
        <p:txBody>
          <a:bodyPr/>
          <a:lstStyle>
            <a:lvl1pPr algn="ctr">
              <a:defRPr sz="14100" spc="-550" baseline="0">
                <a:latin typeface="WAT Font Black" pitchFamily="50" charset="0"/>
              </a:defRPr>
            </a:lvl1pPr>
          </a:lstStyle>
          <a:p>
            <a:r>
              <a:rPr lang="fr-FR" dirty="0"/>
              <a:t>000</a:t>
            </a:r>
          </a:p>
        </p:txBody>
      </p:sp>
      <p:sp>
        <p:nvSpPr>
          <p:cNvPr id="3" name="Espace réservé du contenu 2"/>
          <p:cNvSpPr>
            <a:spLocks noGrp="1"/>
          </p:cNvSpPr>
          <p:nvPr>
            <p:ph idx="1"/>
          </p:nvPr>
        </p:nvSpPr>
        <p:spPr>
          <a:xfrm>
            <a:off x="5328000" y="1368001"/>
            <a:ext cx="3322712" cy="3394472"/>
          </a:xfrm>
        </p:spPr>
        <p:txBody>
          <a:bodyPr/>
          <a:lstStyle>
            <a:lvl1pPr marL="0" indent="0">
              <a:lnSpc>
                <a:spcPts val="2500"/>
              </a:lnSpc>
              <a:spcBef>
                <a:spcPts val="0"/>
              </a:spcBef>
              <a:spcAft>
                <a:spcPts val="1200"/>
              </a:spcAft>
              <a:buNone/>
              <a:defRPr sz="2600" b="1" cap="all" baseline="0">
                <a:solidFill>
                  <a:schemeClr val="accent1"/>
                </a:solidFill>
              </a:defRPr>
            </a:lvl1pPr>
            <a:lvl2pPr marL="0" indent="0">
              <a:buNone/>
              <a:defRPr sz="1000" b="1">
                <a:latin typeface="Century Gothic" panose="020B0502020202020204" pitchFamily="34" charset="0"/>
              </a:defRPr>
            </a:lvl2pPr>
            <a:lvl3pPr marL="0" indent="0">
              <a:buNone/>
              <a:defRPr sz="1000">
                <a:latin typeface="Century Gothic" panose="020B0502020202020204" pitchFamily="34" charset="0"/>
              </a:defRPr>
            </a:lvl3pPr>
            <a:lvl4pPr marL="176213" indent="-176213">
              <a:buSzPct val="116000"/>
              <a:buFontTx/>
              <a:buBlip>
                <a:blip r:embed="rId3"/>
              </a:buBlip>
              <a:defRPr sz="1000" baseline="0">
                <a:latin typeface="Century Gothic" panose="020B0502020202020204" pitchFamily="34" charset="0"/>
              </a:defRPr>
            </a:lvl4pPr>
            <a:lvl5pPr>
              <a:defRPr sz="1000">
                <a:latin typeface="Century Gothic" panose="020B0502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p:txBody>
      </p:sp>
      <p:sp>
        <p:nvSpPr>
          <p:cNvPr id="9" name="Espace réservé du contenu 2"/>
          <p:cNvSpPr>
            <a:spLocks noGrp="1"/>
          </p:cNvSpPr>
          <p:nvPr>
            <p:ph idx="10"/>
          </p:nvPr>
        </p:nvSpPr>
        <p:spPr>
          <a:xfrm>
            <a:off x="467544" y="3075807"/>
            <a:ext cx="3322712" cy="576064"/>
          </a:xfrm>
        </p:spPr>
        <p:txBody>
          <a:bodyPr/>
          <a:lstStyle>
            <a:lvl1pPr marL="0" indent="0" algn="ctr">
              <a:lnSpc>
                <a:spcPts val="1300"/>
              </a:lnSpc>
              <a:spcBef>
                <a:spcPts val="0"/>
              </a:spcBef>
              <a:spcAft>
                <a:spcPts val="1200"/>
              </a:spcAft>
              <a:buNone/>
              <a:defRPr sz="1200" b="1" cap="none" baseline="0">
                <a:solidFill>
                  <a:schemeClr val="bg1"/>
                </a:solidFill>
                <a:latin typeface="Century Gothic" panose="020B0502020202020204" pitchFamily="34" charset="0"/>
              </a:defRPr>
            </a:lvl1pPr>
            <a:lvl2pPr marL="0" indent="0">
              <a:buNone/>
              <a:defRPr sz="1000" b="1">
                <a:latin typeface="Century Gothic" panose="020B0502020202020204" pitchFamily="34" charset="0"/>
              </a:defRPr>
            </a:lvl2pPr>
            <a:lvl3pPr marL="0" indent="0">
              <a:buNone/>
              <a:defRPr sz="1000">
                <a:latin typeface="Century Gothic" panose="020B0502020202020204" pitchFamily="34" charset="0"/>
              </a:defRPr>
            </a:lvl3pPr>
            <a:lvl4pPr>
              <a:defRPr sz="1000">
                <a:latin typeface="Century Gothic" panose="020B0502020202020204" pitchFamily="34" charset="0"/>
              </a:defRPr>
            </a:lvl4pPr>
            <a:lvl5pPr>
              <a:defRPr sz="1000">
                <a:latin typeface="Century Gothic" panose="020B0502020202020204" pitchFamily="34" charset="0"/>
              </a:defRPr>
            </a:lvl5pPr>
          </a:lstStyle>
          <a:p>
            <a:pPr lvl="0"/>
            <a:r>
              <a:rPr lang="fr-FR" dirty="0"/>
              <a:t>Modifiez les styles du texte du masque</a:t>
            </a:r>
          </a:p>
        </p:txBody>
      </p:sp>
    </p:spTree>
    <p:extLst>
      <p:ext uri="{BB962C8B-B14F-4D97-AF65-F5344CB8AC3E}">
        <p14:creationId xmlns:p14="http://schemas.microsoft.com/office/powerpoint/2010/main" val="3112572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iffre clé 3">
    <p:spTree>
      <p:nvGrpSpPr>
        <p:cNvPr id="1" name=""/>
        <p:cNvGrpSpPr/>
        <p:nvPr/>
      </p:nvGrpSpPr>
      <p:grpSpPr>
        <a:xfrm>
          <a:off x="0" y="0"/>
          <a:ext cx="0" cy="0"/>
          <a:chOff x="0" y="0"/>
          <a:chExt cx="0" cy="0"/>
        </a:xfrm>
      </p:grpSpPr>
      <p:pic>
        <p:nvPicPr>
          <p:cNvPr id="7" name="Imag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227832" y="0"/>
            <a:ext cx="5916168" cy="5143500"/>
          </a:xfrm>
          <a:prstGeom prst="rect">
            <a:avLst/>
          </a:prstGeom>
        </p:spPr>
      </p:pic>
      <p:pic>
        <p:nvPicPr>
          <p:cNvPr id="8" name="Image 7"/>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 y="0"/>
            <a:ext cx="5542995" cy="5143500"/>
          </a:xfrm>
          <a:prstGeom prst="rect">
            <a:avLst/>
          </a:prstGeom>
        </p:spPr>
      </p:pic>
      <p:sp>
        <p:nvSpPr>
          <p:cNvPr id="9" name="Titre 1"/>
          <p:cNvSpPr>
            <a:spLocks noGrp="1"/>
          </p:cNvSpPr>
          <p:nvPr>
            <p:ph type="title" hasCustomPrompt="1"/>
          </p:nvPr>
        </p:nvSpPr>
        <p:spPr>
          <a:xfrm>
            <a:off x="0" y="2787775"/>
            <a:ext cx="4067944" cy="483590"/>
          </a:xfrm>
        </p:spPr>
        <p:txBody>
          <a:bodyPr/>
          <a:lstStyle>
            <a:lvl1pPr algn="ctr">
              <a:lnSpc>
                <a:spcPts val="2300"/>
              </a:lnSpc>
              <a:defRPr sz="2200">
                <a:solidFill>
                  <a:schemeClr val="tx1"/>
                </a:solidFill>
              </a:defRPr>
            </a:lvl1pPr>
          </a:lstStyle>
          <a:p>
            <a:r>
              <a:rPr lang="fr-FR" dirty="0"/>
              <a:t>Modifiez </a:t>
            </a:r>
            <a:br>
              <a:rPr lang="fr-FR" dirty="0"/>
            </a:br>
            <a:r>
              <a:rPr lang="fr-FR" dirty="0"/>
              <a:t>le style du titre</a:t>
            </a:r>
          </a:p>
        </p:txBody>
      </p:sp>
      <p:sp>
        <p:nvSpPr>
          <p:cNvPr id="10" name="Espace réservé du texte 7"/>
          <p:cNvSpPr>
            <a:spLocks noGrp="1"/>
          </p:cNvSpPr>
          <p:nvPr>
            <p:ph type="body" sz="quarter" idx="10" hasCustomPrompt="1"/>
          </p:nvPr>
        </p:nvSpPr>
        <p:spPr>
          <a:xfrm>
            <a:off x="467544" y="1635646"/>
            <a:ext cx="3168650" cy="1079550"/>
          </a:xfrm>
        </p:spPr>
        <p:txBody>
          <a:bodyPr/>
          <a:lstStyle>
            <a:lvl1pPr algn="ctr">
              <a:defRPr sz="7000">
                <a:latin typeface="WAT Font Black" pitchFamily="50" charset="0"/>
              </a:defRPr>
            </a:lvl1pPr>
          </a:lstStyle>
          <a:p>
            <a:pPr lvl="0"/>
            <a:r>
              <a:rPr lang="fr-FR" dirty="0"/>
              <a:t>N°X</a:t>
            </a:r>
          </a:p>
        </p:txBody>
      </p:sp>
      <p:sp>
        <p:nvSpPr>
          <p:cNvPr id="11" name="AutoShape 3"/>
          <p:cNvSpPr>
            <a:spLocks noChangeAspect="1" noChangeArrowheads="1" noTextEdit="1"/>
          </p:cNvSpPr>
          <p:nvPr userDrawn="1"/>
        </p:nvSpPr>
        <p:spPr bwMode="auto">
          <a:xfrm>
            <a:off x="1620069" y="915990"/>
            <a:ext cx="6858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2" name="Freeform 5"/>
          <p:cNvSpPr>
            <a:spLocks/>
          </p:cNvSpPr>
          <p:nvPr userDrawn="1"/>
        </p:nvSpPr>
        <p:spPr bwMode="auto">
          <a:xfrm rot="5400000">
            <a:off x="1923255" y="1069409"/>
            <a:ext cx="257226" cy="336053"/>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rgbClr val="12DE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3" name="Freeform 5"/>
          <p:cNvSpPr>
            <a:spLocks/>
          </p:cNvSpPr>
          <p:nvPr userDrawn="1"/>
        </p:nvSpPr>
        <p:spPr bwMode="auto">
          <a:xfrm rot="16200000">
            <a:off x="1923257" y="3599519"/>
            <a:ext cx="257226" cy="336053"/>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rgbClr val="12DE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Tree>
    <p:extLst>
      <p:ext uri="{BB962C8B-B14F-4D97-AF65-F5344CB8AC3E}">
        <p14:creationId xmlns:p14="http://schemas.microsoft.com/office/powerpoint/2010/main" val="22380268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Titre et contenu">
    <p:spTree>
      <p:nvGrpSpPr>
        <p:cNvPr id="1" name=""/>
        <p:cNvGrpSpPr/>
        <p:nvPr/>
      </p:nvGrpSpPr>
      <p:grpSpPr>
        <a:xfrm>
          <a:off x="0" y="0"/>
          <a:ext cx="0" cy="0"/>
          <a:chOff x="0" y="0"/>
          <a:chExt cx="0" cy="0"/>
        </a:xfrm>
      </p:grpSpPr>
      <p:sp>
        <p:nvSpPr>
          <p:cNvPr id="8" name="Rectangle 7"/>
          <p:cNvSpPr/>
          <p:nvPr userDrawn="1"/>
        </p:nvSpPr>
        <p:spPr>
          <a:xfrm>
            <a:off x="0" y="0"/>
            <a:ext cx="1979712" cy="32198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pic>
        <p:nvPicPr>
          <p:cNvPr id="7" name="Imag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600" y="-3600"/>
            <a:ext cx="5841626" cy="5147100"/>
          </a:xfrm>
          <a:prstGeom prst="rect">
            <a:avLst/>
          </a:prstGeom>
        </p:spPr>
      </p:pic>
      <p:sp>
        <p:nvSpPr>
          <p:cNvPr id="3" name="Espace réservé du contenu 2"/>
          <p:cNvSpPr>
            <a:spLocks noGrp="1"/>
          </p:cNvSpPr>
          <p:nvPr>
            <p:ph idx="1"/>
          </p:nvPr>
        </p:nvSpPr>
        <p:spPr>
          <a:xfrm>
            <a:off x="5328000" y="1368001"/>
            <a:ext cx="3322712" cy="3394472"/>
          </a:xfrm>
        </p:spPr>
        <p:txBody>
          <a:bodyPr/>
          <a:lstStyle>
            <a:lvl1pPr marL="176213" indent="0">
              <a:lnSpc>
                <a:spcPts val="2500"/>
              </a:lnSpc>
              <a:spcBef>
                <a:spcPts val="0"/>
              </a:spcBef>
              <a:spcAft>
                <a:spcPts val="1200"/>
              </a:spcAft>
              <a:buNone/>
              <a:tabLst/>
              <a:defRPr sz="2600" b="1" cap="all" baseline="0">
                <a:solidFill>
                  <a:schemeClr val="accent1"/>
                </a:solidFill>
              </a:defRPr>
            </a:lvl1pPr>
            <a:lvl2pPr marL="176213" indent="-176213">
              <a:buFontTx/>
              <a:buBlip>
                <a:blip r:embed="rId3"/>
              </a:buBlip>
              <a:defRPr sz="1000" b="0">
                <a:latin typeface="Century Gothic" panose="020B0502020202020204" pitchFamily="34" charset="0"/>
              </a:defRPr>
            </a:lvl2pPr>
            <a:lvl3pPr marL="0" indent="0">
              <a:buNone/>
              <a:defRPr sz="1000">
                <a:latin typeface="Century Gothic" panose="020B0502020202020204" pitchFamily="34" charset="0"/>
              </a:defRPr>
            </a:lvl3pPr>
            <a:lvl4pPr>
              <a:defRPr sz="1000">
                <a:latin typeface="Century Gothic" panose="020B0502020202020204" pitchFamily="34" charset="0"/>
              </a:defRPr>
            </a:lvl4pPr>
            <a:lvl5pPr>
              <a:defRPr sz="1000">
                <a:latin typeface="Century Gothic" panose="020B0502020202020204" pitchFamily="34" charset="0"/>
              </a:defRPr>
            </a:lvl5pPr>
          </a:lstStyle>
          <a:p>
            <a:pPr lvl="0"/>
            <a:r>
              <a:rPr lang="fr-FR" dirty="0"/>
              <a:t>Modifiez les styles du texte du masque</a:t>
            </a:r>
          </a:p>
          <a:p>
            <a:pPr lvl="1"/>
            <a:r>
              <a:rPr lang="fr-FR" dirty="0"/>
              <a:t>Deuxième niveau</a:t>
            </a:r>
          </a:p>
        </p:txBody>
      </p:sp>
      <p:sp>
        <p:nvSpPr>
          <p:cNvPr id="10" name="Espace réservé du contenu 2"/>
          <p:cNvSpPr>
            <a:spLocks noGrp="1"/>
          </p:cNvSpPr>
          <p:nvPr>
            <p:ph idx="10"/>
          </p:nvPr>
        </p:nvSpPr>
        <p:spPr>
          <a:xfrm>
            <a:off x="611560" y="1347614"/>
            <a:ext cx="3754760" cy="2715918"/>
          </a:xfrm>
        </p:spPr>
        <p:txBody>
          <a:bodyPr anchor="ctr" anchorCtr="0"/>
          <a:lstStyle>
            <a:lvl1pPr marL="0" indent="0" algn="ctr">
              <a:lnSpc>
                <a:spcPts val="2100"/>
              </a:lnSpc>
              <a:spcBef>
                <a:spcPts val="0"/>
              </a:spcBef>
              <a:spcAft>
                <a:spcPts val="1200"/>
              </a:spcAft>
              <a:buNone/>
              <a:defRPr sz="1800" b="1" cap="none" baseline="0">
                <a:solidFill>
                  <a:schemeClr val="tx1"/>
                </a:solidFill>
                <a:latin typeface="Century Gothic" panose="020B0502020202020204" pitchFamily="34" charset="0"/>
              </a:defRPr>
            </a:lvl1pPr>
            <a:lvl2pPr marL="0" indent="0" algn="ctr">
              <a:lnSpc>
                <a:spcPts val="1800"/>
              </a:lnSpc>
              <a:spcBef>
                <a:spcPts val="0"/>
              </a:spcBef>
              <a:buNone/>
              <a:defRPr sz="1500" b="0">
                <a:solidFill>
                  <a:schemeClr val="bg1"/>
                </a:solidFill>
                <a:latin typeface="Century Gothic" panose="020B0502020202020204" pitchFamily="34" charset="0"/>
              </a:defRPr>
            </a:lvl2pPr>
            <a:lvl3pPr marL="0" indent="0" algn="ctr">
              <a:buNone/>
              <a:defRPr sz="1000">
                <a:solidFill>
                  <a:schemeClr val="bg1"/>
                </a:solidFill>
                <a:latin typeface="Century Gothic" panose="020B0502020202020204" pitchFamily="34" charset="0"/>
              </a:defRPr>
            </a:lvl3pPr>
            <a:lvl4pPr>
              <a:defRPr sz="1000">
                <a:latin typeface="Century Gothic" panose="020B0502020202020204" pitchFamily="34" charset="0"/>
              </a:defRPr>
            </a:lvl4pPr>
            <a:lvl5pPr>
              <a:defRPr sz="1000">
                <a:latin typeface="Century Gothic" panose="020B0502020202020204" pitchFamily="34" charset="0"/>
              </a:defRPr>
            </a:lvl5pPr>
          </a:lstStyle>
          <a:p>
            <a:pPr lvl="0"/>
            <a:r>
              <a:rPr lang="fr-FR" dirty="0"/>
              <a:t>Modifiez les styles du texte du masque</a:t>
            </a:r>
          </a:p>
          <a:p>
            <a:pPr lvl="1"/>
            <a:r>
              <a:rPr lang="fr-FR" dirty="0"/>
              <a:t>Deuxième niveau</a:t>
            </a:r>
          </a:p>
          <a:p>
            <a:pPr lvl="2"/>
            <a:r>
              <a:rPr lang="fr-FR" dirty="0"/>
              <a:t>Troisième niveau</a:t>
            </a:r>
          </a:p>
        </p:txBody>
      </p:sp>
      <p:sp>
        <p:nvSpPr>
          <p:cNvPr id="6" name="AutoShape 3"/>
          <p:cNvSpPr>
            <a:spLocks noChangeAspect="1" noChangeArrowheads="1" noTextEdit="1"/>
          </p:cNvSpPr>
          <p:nvPr userDrawn="1"/>
        </p:nvSpPr>
        <p:spPr bwMode="auto">
          <a:xfrm>
            <a:off x="3132138" y="987429"/>
            <a:ext cx="68580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2" name="Freeform 5"/>
          <p:cNvSpPr>
            <a:spLocks/>
          </p:cNvSpPr>
          <p:nvPr userDrawn="1"/>
        </p:nvSpPr>
        <p:spPr bwMode="auto">
          <a:xfrm rot="5400000">
            <a:off x="2365040" y="1021615"/>
            <a:ext cx="247809" cy="323751"/>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3" name="Freeform 5"/>
          <p:cNvSpPr>
            <a:spLocks/>
          </p:cNvSpPr>
          <p:nvPr userDrawn="1"/>
        </p:nvSpPr>
        <p:spPr bwMode="auto">
          <a:xfrm rot="16200000">
            <a:off x="2365040" y="4045951"/>
            <a:ext cx="247809" cy="323751"/>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Tree>
    <p:extLst>
      <p:ext uri="{BB962C8B-B14F-4D97-AF65-F5344CB8AC3E}">
        <p14:creationId xmlns:p14="http://schemas.microsoft.com/office/powerpoint/2010/main" val="7552526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Titre et contenu">
    <p:spTree>
      <p:nvGrpSpPr>
        <p:cNvPr id="1" name=""/>
        <p:cNvGrpSpPr/>
        <p:nvPr/>
      </p:nvGrpSpPr>
      <p:grpSpPr>
        <a:xfrm>
          <a:off x="0" y="0"/>
          <a:ext cx="0" cy="0"/>
          <a:chOff x="0" y="0"/>
          <a:chExt cx="0" cy="0"/>
        </a:xfrm>
      </p:grpSpPr>
      <p:sp>
        <p:nvSpPr>
          <p:cNvPr id="8" name="Rectangle 7"/>
          <p:cNvSpPr/>
          <p:nvPr userDrawn="1"/>
        </p:nvSpPr>
        <p:spPr>
          <a:xfrm>
            <a:off x="0" y="0"/>
            <a:ext cx="1979712" cy="32198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pic>
        <p:nvPicPr>
          <p:cNvPr id="7" name="Imag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 y="0"/>
            <a:ext cx="5237341" cy="5151600"/>
          </a:xfrm>
          <a:prstGeom prst="rect">
            <a:avLst/>
          </a:prstGeom>
        </p:spPr>
      </p:pic>
      <p:sp>
        <p:nvSpPr>
          <p:cNvPr id="3" name="Espace réservé du contenu 2"/>
          <p:cNvSpPr>
            <a:spLocks noGrp="1"/>
          </p:cNvSpPr>
          <p:nvPr>
            <p:ph idx="1"/>
          </p:nvPr>
        </p:nvSpPr>
        <p:spPr>
          <a:xfrm>
            <a:off x="5328000" y="1368001"/>
            <a:ext cx="3322712" cy="3394472"/>
          </a:xfrm>
        </p:spPr>
        <p:txBody>
          <a:bodyPr/>
          <a:lstStyle>
            <a:lvl1pPr marL="0" indent="0">
              <a:lnSpc>
                <a:spcPts val="2500"/>
              </a:lnSpc>
              <a:spcBef>
                <a:spcPts val="0"/>
              </a:spcBef>
              <a:spcAft>
                <a:spcPts val="1200"/>
              </a:spcAft>
              <a:buNone/>
              <a:tabLst/>
              <a:defRPr sz="2600" b="1" cap="all" baseline="0">
                <a:solidFill>
                  <a:schemeClr val="accent1"/>
                </a:solidFill>
              </a:defRPr>
            </a:lvl1pPr>
            <a:lvl2pPr marL="0" indent="0">
              <a:spcAft>
                <a:spcPts val="0"/>
              </a:spcAft>
              <a:buFont typeface="Arial" panose="020B0604020202020204" pitchFamily="34" charset="0"/>
              <a:buNone/>
              <a:defRPr sz="1000" b="1">
                <a:latin typeface="Century Gothic" panose="020B0502020202020204" pitchFamily="34" charset="0"/>
              </a:defRPr>
            </a:lvl2pPr>
            <a:lvl3pPr marL="0" indent="0">
              <a:spcBef>
                <a:spcPts val="0"/>
              </a:spcBef>
              <a:buNone/>
              <a:defRPr sz="1000">
                <a:latin typeface="Century Gothic" panose="020B0502020202020204" pitchFamily="34" charset="0"/>
              </a:defRPr>
            </a:lvl3pPr>
            <a:lvl4pPr marL="176213" indent="-176213">
              <a:buSzPct val="115000"/>
              <a:buFontTx/>
              <a:buBlip>
                <a:blip r:embed="rId3"/>
              </a:buBlip>
              <a:tabLst/>
              <a:defRPr sz="1000">
                <a:latin typeface="Century Gothic" panose="020B0502020202020204" pitchFamily="34" charset="0"/>
              </a:defRPr>
            </a:lvl4pPr>
            <a:lvl5pPr>
              <a:defRPr sz="1000">
                <a:latin typeface="Century Gothic" panose="020B0502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p:txBody>
      </p:sp>
      <p:sp>
        <p:nvSpPr>
          <p:cNvPr id="10" name="Espace réservé du contenu 2"/>
          <p:cNvSpPr>
            <a:spLocks noGrp="1"/>
          </p:cNvSpPr>
          <p:nvPr>
            <p:ph idx="10"/>
          </p:nvPr>
        </p:nvSpPr>
        <p:spPr>
          <a:xfrm>
            <a:off x="611560" y="1347614"/>
            <a:ext cx="3096344" cy="2715918"/>
          </a:xfrm>
        </p:spPr>
        <p:txBody>
          <a:bodyPr anchor="ctr" anchorCtr="0"/>
          <a:lstStyle>
            <a:lvl1pPr marL="0" indent="0" algn="ctr">
              <a:lnSpc>
                <a:spcPts val="1600"/>
              </a:lnSpc>
              <a:spcBef>
                <a:spcPts val="0"/>
              </a:spcBef>
              <a:spcAft>
                <a:spcPts val="0"/>
              </a:spcAft>
              <a:buNone/>
              <a:defRPr sz="1500" b="0" cap="none" baseline="0">
                <a:solidFill>
                  <a:schemeClr val="tx1"/>
                </a:solidFill>
                <a:latin typeface="Century Gothic" panose="020B0502020202020204" pitchFamily="34" charset="0"/>
              </a:defRPr>
            </a:lvl1pPr>
            <a:lvl2pPr marL="0" indent="0" algn="ctr">
              <a:lnSpc>
                <a:spcPts val="1800"/>
              </a:lnSpc>
              <a:spcBef>
                <a:spcPts val="0"/>
              </a:spcBef>
              <a:buNone/>
              <a:defRPr sz="1500" b="0">
                <a:solidFill>
                  <a:schemeClr val="bg1"/>
                </a:solidFill>
                <a:latin typeface="Century Gothic" panose="020B0502020202020204" pitchFamily="34" charset="0"/>
              </a:defRPr>
            </a:lvl2pPr>
            <a:lvl3pPr marL="0" indent="0" algn="ctr">
              <a:buNone/>
              <a:defRPr sz="1000">
                <a:solidFill>
                  <a:schemeClr val="bg1"/>
                </a:solidFill>
                <a:latin typeface="Century Gothic" panose="020B0502020202020204" pitchFamily="34" charset="0"/>
              </a:defRPr>
            </a:lvl3pPr>
            <a:lvl4pPr>
              <a:defRPr sz="1000">
                <a:latin typeface="Century Gothic" panose="020B0502020202020204" pitchFamily="34" charset="0"/>
              </a:defRPr>
            </a:lvl4pPr>
            <a:lvl5pPr>
              <a:defRPr sz="1000">
                <a:latin typeface="Century Gothic" panose="020B0502020202020204" pitchFamily="34" charset="0"/>
              </a:defRPr>
            </a:lvl5pPr>
          </a:lstStyle>
          <a:p>
            <a:pPr lvl="0"/>
            <a:r>
              <a:rPr lang="fr-FR" dirty="0"/>
              <a:t>Modifiez les styles du texte du masque</a:t>
            </a:r>
          </a:p>
        </p:txBody>
      </p:sp>
      <p:sp>
        <p:nvSpPr>
          <p:cNvPr id="6" name="AutoShape 3"/>
          <p:cNvSpPr>
            <a:spLocks noChangeAspect="1" noChangeArrowheads="1" noTextEdit="1"/>
          </p:cNvSpPr>
          <p:nvPr userDrawn="1"/>
        </p:nvSpPr>
        <p:spPr bwMode="auto">
          <a:xfrm>
            <a:off x="3132138" y="987429"/>
            <a:ext cx="685800"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Tree>
    <p:extLst>
      <p:ext uri="{BB962C8B-B14F-4D97-AF65-F5344CB8AC3E}">
        <p14:creationId xmlns:p14="http://schemas.microsoft.com/office/powerpoint/2010/main" val="21906455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6_Titre et contenu">
    <p:spTree>
      <p:nvGrpSpPr>
        <p:cNvPr id="1" name=""/>
        <p:cNvGrpSpPr/>
        <p:nvPr/>
      </p:nvGrpSpPr>
      <p:grpSpPr>
        <a:xfrm>
          <a:off x="0" y="0"/>
          <a:ext cx="0" cy="0"/>
          <a:chOff x="0" y="0"/>
          <a:chExt cx="0" cy="0"/>
        </a:xfrm>
      </p:grpSpPr>
      <p:sp>
        <p:nvSpPr>
          <p:cNvPr id="8" name="Rectangle 7"/>
          <p:cNvSpPr/>
          <p:nvPr userDrawn="1"/>
        </p:nvSpPr>
        <p:spPr>
          <a:xfrm>
            <a:off x="0" y="0"/>
            <a:ext cx="1979712" cy="32198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pic>
        <p:nvPicPr>
          <p:cNvPr id="7" name="Imag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600" y="-3600"/>
            <a:ext cx="5233641" cy="5148000"/>
          </a:xfrm>
          <a:prstGeom prst="rect">
            <a:avLst/>
          </a:prstGeom>
        </p:spPr>
      </p:pic>
      <p:sp>
        <p:nvSpPr>
          <p:cNvPr id="10" name="Espace réservé du contenu 2"/>
          <p:cNvSpPr>
            <a:spLocks noGrp="1"/>
          </p:cNvSpPr>
          <p:nvPr>
            <p:ph idx="1"/>
          </p:nvPr>
        </p:nvSpPr>
        <p:spPr>
          <a:xfrm>
            <a:off x="5328000" y="1368001"/>
            <a:ext cx="3322712" cy="3394472"/>
          </a:xfrm>
        </p:spPr>
        <p:txBody>
          <a:bodyPr/>
          <a:lstStyle>
            <a:lvl1pPr marL="0" indent="0">
              <a:lnSpc>
                <a:spcPts val="2500"/>
              </a:lnSpc>
              <a:spcBef>
                <a:spcPts val="0"/>
              </a:spcBef>
              <a:spcAft>
                <a:spcPts val="1200"/>
              </a:spcAft>
              <a:buNone/>
              <a:tabLst/>
              <a:defRPr sz="2600" b="1" cap="all" baseline="0">
                <a:solidFill>
                  <a:schemeClr val="accent1"/>
                </a:solidFill>
              </a:defRPr>
            </a:lvl1pPr>
            <a:lvl2pPr marL="0" indent="0">
              <a:spcAft>
                <a:spcPts val="0"/>
              </a:spcAft>
              <a:buFont typeface="Arial" panose="020B0604020202020204" pitchFamily="34" charset="0"/>
              <a:buNone/>
              <a:defRPr sz="1000" b="1">
                <a:latin typeface="Century Gothic" panose="020B0502020202020204" pitchFamily="34" charset="0"/>
              </a:defRPr>
            </a:lvl2pPr>
            <a:lvl3pPr marL="0" indent="0">
              <a:spcBef>
                <a:spcPts val="0"/>
              </a:spcBef>
              <a:buNone/>
              <a:defRPr sz="1000" baseline="0">
                <a:latin typeface="Century Gothic" panose="020B0502020202020204" pitchFamily="34" charset="0"/>
              </a:defRPr>
            </a:lvl3pPr>
            <a:lvl4pPr marL="176213" indent="-176213">
              <a:buSzPct val="115000"/>
              <a:buFontTx/>
              <a:buBlip>
                <a:blip r:embed="rId3"/>
              </a:buBlip>
              <a:tabLst/>
              <a:defRPr sz="1000">
                <a:latin typeface="Century Gothic" panose="020B0502020202020204" pitchFamily="34" charset="0"/>
              </a:defRPr>
            </a:lvl4pPr>
            <a:lvl5pPr>
              <a:defRPr sz="1000">
                <a:latin typeface="Century Gothic" panose="020B0502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p:txBody>
      </p:sp>
      <p:sp>
        <p:nvSpPr>
          <p:cNvPr id="11" name="Espace réservé du contenu 2"/>
          <p:cNvSpPr>
            <a:spLocks noGrp="1"/>
          </p:cNvSpPr>
          <p:nvPr>
            <p:ph idx="10"/>
          </p:nvPr>
        </p:nvSpPr>
        <p:spPr>
          <a:xfrm>
            <a:off x="611560" y="1995688"/>
            <a:ext cx="3312368" cy="1152128"/>
          </a:xfrm>
        </p:spPr>
        <p:txBody>
          <a:bodyPr anchor="ctr" anchorCtr="0"/>
          <a:lstStyle>
            <a:lvl1pPr marL="0" indent="0" algn="ctr">
              <a:lnSpc>
                <a:spcPts val="2400"/>
              </a:lnSpc>
              <a:spcBef>
                <a:spcPts val="0"/>
              </a:spcBef>
              <a:spcAft>
                <a:spcPts val="0"/>
              </a:spcAft>
              <a:buNone/>
              <a:defRPr sz="1800" b="1" cap="none" baseline="0">
                <a:solidFill>
                  <a:schemeClr val="tx1"/>
                </a:solidFill>
                <a:latin typeface="Century Gothic" panose="020B0502020202020204" pitchFamily="34" charset="0"/>
              </a:defRPr>
            </a:lvl1pPr>
            <a:lvl2pPr marL="0" indent="0" algn="ctr">
              <a:lnSpc>
                <a:spcPts val="1800"/>
              </a:lnSpc>
              <a:spcBef>
                <a:spcPts val="0"/>
              </a:spcBef>
              <a:buNone/>
              <a:defRPr sz="1500" b="0">
                <a:solidFill>
                  <a:schemeClr val="bg1"/>
                </a:solidFill>
                <a:latin typeface="Century Gothic" panose="020B0502020202020204" pitchFamily="34" charset="0"/>
              </a:defRPr>
            </a:lvl2pPr>
            <a:lvl3pPr marL="0" indent="0" algn="ctr">
              <a:buNone/>
              <a:defRPr sz="1000">
                <a:solidFill>
                  <a:schemeClr val="bg1"/>
                </a:solidFill>
                <a:latin typeface="Century Gothic" panose="020B0502020202020204" pitchFamily="34" charset="0"/>
              </a:defRPr>
            </a:lvl3pPr>
            <a:lvl4pPr>
              <a:defRPr sz="1000">
                <a:latin typeface="Century Gothic" panose="020B0502020202020204" pitchFamily="34" charset="0"/>
              </a:defRPr>
            </a:lvl4pPr>
            <a:lvl5pPr>
              <a:defRPr sz="1000">
                <a:latin typeface="Century Gothic" panose="020B0502020202020204" pitchFamily="34" charset="0"/>
              </a:defRPr>
            </a:lvl5pPr>
          </a:lstStyle>
          <a:p>
            <a:pPr lvl="0"/>
            <a:r>
              <a:rPr lang="fr-FR" dirty="0"/>
              <a:t>Modifiez les styles du texte du masque</a:t>
            </a:r>
          </a:p>
        </p:txBody>
      </p:sp>
      <p:sp>
        <p:nvSpPr>
          <p:cNvPr id="12" name="Freeform 5"/>
          <p:cNvSpPr>
            <a:spLocks/>
          </p:cNvSpPr>
          <p:nvPr userDrawn="1"/>
        </p:nvSpPr>
        <p:spPr bwMode="auto">
          <a:xfrm rot="5400000">
            <a:off x="2161704" y="1525671"/>
            <a:ext cx="247809" cy="323751"/>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3" name="Freeform 5"/>
          <p:cNvSpPr>
            <a:spLocks/>
          </p:cNvSpPr>
          <p:nvPr userDrawn="1"/>
        </p:nvSpPr>
        <p:spPr bwMode="auto">
          <a:xfrm rot="16200000">
            <a:off x="2161704" y="3253863"/>
            <a:ext cx="247809" cy="323751"/>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Tree>
    <p:extLst>
      <p:ext uri="{BB962C8B-B14F-4D97-AF65-F5344CB8AC3E}">
        <p14:creationId xmlns:p14="http://schemas.microsoft.com/office/powerpoint/2010/main" val="38834491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1000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iffre clé 4">
    <p:spTree>
      <p:nvGrpSpPr>
        <p:cNvPr id="1" name=""/>
        <p:cNvGrpSpPr/>
        <p:nvPr/>
      </p:nvGrpSpPr>
      <p:grpSpPr>
        <a:xfrm>
          <a:off x="0" y="0"/>
          <a:ext cx="0" cy="0"/>
          <a:chOff x="0" y="0"/>
          <a:chExt cx="0" cy="0"/>
        </a:xfrm>
      </p:grpSpPr>
      <p:pic>
        <p:nvPicPr>
          <p:cNvPr id="8" name="Imag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227832" y="0"/>
            <a:ext cx="5916168" cy="5143500"/>
          </a:xfrm>
          <a:prstGeom prst="rect">
            <a:avLst/>
          </a:prstGeom>
        </p:spPr>
      </p:pic>
      <p:pic>
        <p:nvPicPr>
          <p:cNvPr id="9" name="Image 8"/>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 y="0"/>
            <a:ext cx="5542995" cy="5143500"/>
          </a:xfrm>
          <a:prstGeom prst="rect">
            <a:avLst/>
          </a:prstGeom>
        </p:spPr>
      </p:pic>
      <p:sp>
        <p:nvSpPr>
          <p:cNvPr id="10" name="Titre 1"/>
          <p:cNvSpPr>
            <a:spLocks noGrp="1"/>
          </p:cNvSpPr>
          <p:nvPr>
            <p:ph type="title" hasCustomPrompt="1"/>
          </p:nvPr>
        </p:nvSpPr>
        <p:spPr>
          <a:xfrm>
            <a:off x="0" y="2787775"/>
            <a:ext cx="4067944" cy="483590"/>
          </a:xfrm>
        </p:spPr>
        <p:txBody>
          <a:bodyPr/>
          <a:lstStyle>
            <a:lvl1pPr algn="ctr">
              <a:lnSpc>
                <a:spcPts val="2300"/>
              </a:lnSpc>
              <a:defRPr sz="2200">
                <a:solidFill>
                  <a:schemeClr val="tx1"/>
                </a:solidFill>
              </a:defRPr>
            </a:lvl1pPr>
          </a:lstStyle>
          <a:p>
            <a:r>
              <a:rPr lang="fr-FR" dirty="0"/>
              <a:t>Modifiez </a:t>
            </a:r>
            <a:br>
              <a:rPr lang="fr-FR" dirty="0"/>
            </a:br>
            <a:r>
              <a:rPr lang="fr-FR" dirty="0"/>
              <a:t>le style du titre</a:t>
            </a:r>
          </a:p>
        </p:txBody>
      </p:sp>
      <p:sp>
        <p:nvSpPr>
          <p:cNvPr id="11" name="Espace réservé du texte 7"/>
          <p:cNvSpPr>
            <a:spLocks noGrp="1"/>
          </p:cNvSpPr>
          <p:nvPr>
            <p:ph type="body" sz="quarter" idx="10" hasCustomPrompt="1"/>
          </p:nvPr>
        </p:nvSpPr>
        <p:spPr>
          <a:xfrm>
            <a:off x="467544" y="1635646"/>
            <a:ext cx="3168650" cy="1079550"/>
          </a:xfrm>
        </p:spPr>
        <p:txBody>
          <a:bodyPr/>
          <a:lstStyle>
            <a:lvl1pPr algn="ctr">
              <a:defRPr sz="7000">
                <a:latin typeface="WAT Font Black" pitchFamily="50" charset="0"/>
              </a:defRPr>
            </a:lvl1pPr>
          </a:lstStyle>
          <a:p>
            <a:pPr lvl="0"/>
            <a:r>
              <a:rPr lang="fr-FR" dirty="0"/>
              <a:t>N°X</a:t>
            </a:r>
          </a:p>
        </p:txBody>
      </p:sp>
      <p:sp>
        <p:nvSpPr>
          <p:cNvPr id="12" name="AutoShape 3"/>
          <p:cNvSpPr>
            <a:spLocks noChangeAspect="1" noChangeArrowheads="1" noTextEdit="1"/>
          </p:cNvSpPr>
          <p:nvPr userDrawn="1"/>
        </p:nvSpPr>
        <p:spPr bwMode="auto">
          <a:xfrm>
            <a:off x="1620069" y="915990"/>
            <a:ext cx="6858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3" name="Freeform 5"/>
          <p:cNvSpPr>
            <a:spLocks/>
          </p:cNvSpPr>
          <p:nvPr userDrawn="1"/>
        </p:nvSpPr>
        <p:spPr bwMode="auto">
          <a:xfrm rot="5400000">
            <a:off x="1923255" y="1069409"/>
            <a:ext cx="257226" cy="336053"/>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rgbClr val="12DE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4" name="Freeform 5"/>
          <p:cNvSpPr>
            <a:spLocks/>
          </p:cNvSpPr>
          <p:nvPr userDrawn="1"/>
        </p:nvSpPr>
        <p:spPr bwMode="auto">
          <a:xfrm rot="16200000">
            <a:off x="1923257" y="3599519"/>
            <a:ext cx="257226" cy="336053"/>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rgbClr val="12DE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Tree>
    <p:extLst>
      <p:ext uri="{BB962C8B-B14F-4D97-AF65-F5344CB8AC3E}">
        <p14:creationId xmlns:p14="http://schemas.microsoft.com/office/powerpoint/2010/main" val="164775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iffre clé - visuel modifiable">
    <p:spTree>
      <p:nvGrpSpPr>
        <p:cNvPr id="1" name=""/>
        <p:cNvGrpSpPr/>
        <p:nvPr/>
      </p:nvGrpSpPr>
      <p:grpSpPr>
        <a:xfrm>
          <a:off x="0" y="0"/>
          <a:ext cx="0" cy="0"/>
          <a:chOff x="0" y="0"/>
          <a:chExt cx="0" cy="0"/>
        </a:xfrm>
      </p:grpSpPr>
      <p:sp>
        <p:nvSpPr>
          <p:cNvPr id="10" name="Titre 1"/>
          <p:cNvSpPr>
            <a:spLocks noGrp="1"/>
          </p:cNvSpPr>
          <p:nvPr>
            <p:ph type="title" hasCustomPrompt="1"/>
          </p:nvPr>
        </p:nvSpPr>
        <p:spPr>
          <a:xfrm>
            <a:off x="0" y="2787775"/>
            <a:ext cx="4067944" cy="483590"/>
          </a:xfrm>
        </p:spPr>
        <p:txBody>
          <a:bodyPr/>
          <a:lstStyle>
            <a:lvl1pPr algn="ctr">
              <a:lnSpc>
                <a:spcPts val="2300"/>
              </a:lnSpc>
              <a:defRPr sz="2200">
                <a:solidFill>
                  <a:schemeClr val="tx1"/>
                </a:solidFill>
              </a:defRPr>
            </a:lvl1pPr>
          </a:lstStyle>
          <a:p>
            <a:r>
              <a:rPr lang="fr-FR" dirty="0"/>
              <a:t>Modifiez </a:t>
            </a:r>
            <a:br>
              <a:rPr lang="fr-FR" dirty="0"/>
            </a:br>
            <a:r>
              <a:rPr lang="fr-FR" dirty="0"/>
              <a:t>le style du titre</a:t>
            </a:r>
          </a:p>
        </p:txBody>
      </p:sp>
      <p:sp>
        <p:nvSpPr>
          <p:cNvPr id="11" name="Espace réservé du numéro de diapositive 5"/>
          <p:cNvSpPr>
            <a:spLocks noGrp="1"/>
          </p:cNvSpPr>
          <p:nvPr>
            <p:ph type="sldNum" sz="quarter" idx="4"/>
          </p:nvPr>
        </p:nvSpPr>
        <p:spPr>
          <a:xfrm>
            <a:off x="323528" y="4767267"/>
            <a:ext cx="1872208" cy="274637"/>
          </a:xfrm>
          <a:prstGeom prst="rect">
            <a:avLst/>
          </a:prstGeom>
        </p:spPr>
        <p:txBody>
          <a:bodyPr vert="horz" lIns="0" tIns="45720" rIns="91440" bIns="45720" rtlCol="0" anchor="ctr"/>
          <a:lstStyle>
            <a:lvl1pPr algn="l">
              <a:defRPr sz="750">
                <a:solidFill>
                  <a:schemeClr val="tx1"/>
                </a:solidFill>
                <a:latin typeface="Century Gothic" panose="020B0502020202020204" pitchFamily="34" charset="0"/>
              </a:defRPr>
            </a:lvl1pPr>
          </a:lstStyle>
          <a:p>
            <a:fld id="{392AD86E-F06B-4776-972A-878982150231}" type="slidenum">
              <a:rPr lang="fr-FR" b="1" smtClean="0">
                <a:solidFill>
                  <a:prstClr val="black"/>
                </a:solidFill>
              </a:rPr>
              <a:pPr/>
              <a:t>‹N°›</a:t>
            </a:fld>
            <a:r>
              <a:rPr lang="fr-FR" dirty="0">
                <a:solidFill>
                  <a:prstClr val="black"/>
                </a:solidFill>
              </a:rPr>
              <a:t> - 11/10/2018</a:t>
            </a:r>
          </a:p>
        </p:txBody>
      </p:sp>
      <p:sp>
        <p:nvSpPr>
          <p:cNvPr id="12" name="Rectangle 11"/>
          <p:cNvSpPr/>
          <p:nvPr userDrawn="1"/>
        </p:nvSpPr>
        <p:spPr>
          <a:xfrm>
            <a:off x="0" y="4011910"/>
            <a:ext cx="9144000" cy="1131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13" name="Espace réservé du texte 7"/>
          <p:cNvSpPr>
            <a:spLocks noGrp="1"/>
          </p:cNvSpPr>
          <p:nvPr>
            <p:ph type="body" sz="quarter" idx="10" hasCustomPrompt="1"/>
          </p:nvPr>
        </p:nvSpPr>
        <p:spPr>
          <a:xfrm>
            <a:off x="467544" y="1635646"/>
            <a:ext cx="3168650" cy="1079550"/>
          </a:xfrm>
        </p:spPr>
        <p:txBody>
          <a:bodyPr/>
          <a:lstStyle>
            <a:lvl1pPr algn="ctr">
              <a:defRPr sz="7000">
                <a:latin typeface="WAT Font Black" pitchFamily="50" charset="0"/>
              </a:defRPr>
            </a:lvl1pPr>
          </a:lstStyle>
          <a:p>
            <a:pPr lvl="0"/>
            <a:r>
              <a:rPr lang="fr-FR" dirty="0"/>
              <a:t>N°X</a:t>
            </a:r>
          </a:p>
        </p:txBody>
      </p:sp>
      <p:sp>
        <p:nvSpPr>
          <p:cNvPr id="14" name="AutoShape 3"/>
          <p:cNvSpPr>
            <a:spLocks noChangeAspect="1" noChangeArrowheads="1" noTextEdit="1"/>
          </p:cNvSpPr>
          <p:nvPr userDrawn="1"/>
        </p:nvSpPr>
        <p:spPr bwMode="auto">
          <a:xfrm>
            <a:off x="1620069" y="915990"/>
            <a:ext cx="6858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5"/>
          <p:cNvSpPr>
            <a:spLocks/>
          </p:cNvSpPr>
          <p:nvPr userDrawn="1"/>
        </p:nvSpPr>
        <p:spPr bwMode="auto">
          <a:xfrm rot="5400000">
            <a:off x="1923255" y="1069409"/>
            <a:ext cx="257226" cy="336053"/>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rgbClr val="12DE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5"/>
          <p:cNvSpPr>
            <a:spLocks/>
          </p:cNvSpPr>
          <p:nvPr userDrawn="1"/>
        </p:nvSpPr>
        <p:spPr bwMode="auto">
          <a:xfrm rot="16200000">
            <a:off x="1923257" y="3599519"/>
            <a:ext cx="257226" cy="336053"/>
          </a:xfrm>
          <a:custGeom>
            <a:avLst/>
            <a:gdLst>
              <a:gd name="T0" fmla="*/ 139 w 434"/>
              <a:gd name="T1" fmla="*/ 0 h 567"/>
              <a:gd name="T2" fmla="*/ 0 w 434"/>
              <a:gd name="T3" fmla="*/ 134 h 567"/>
              <a:gd name="T4" fmla="*/ 182 w 434"/>
              <a:gd name="T5" fmla="*/ 311 h 567"/>
              <a:gd name="T6" fmla="*/ 57 w 434"/>
              <a:gd name="T7" fmla="*/ 430 h 567"/>
              <a:gd name="T8" fmla="*/ 192 w 434"/>
              <a:gd name="T9" fmla="*/ 567 h 567"/>
              <a:gd name="T10" fmla="*/ 434 w 434"/>
              <a:gd name="T11" fmla="*/ 318 h 567"/>
              <a:gd name="T12" fmla="*/ 434 w 434"/>
              <a:gd name="T13" fmla="*/ 301 h 567"/>
              <a:gd name="T14" fmla="*/ 139 w 434"/>
              <a:gd name="T15" fmla="*/ 0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567">
                <a:moveTo>
                  <a:pt x="139" y="0"/>
                </a:moveTo>
                <a:lnTo>
                  <a:pt x="0" y="134"/>
                </a:lnTo>
                <a:lnTo>
                  <a:pt x="182" y="311"/>
                </a:lnTo>
                <a:lnTo>
                  <a:pt x="57" y="430"/>
                </a:lnTo>
                <a:lnTo>
                  <a:pt x="192" y="567"/>
                </a:lnTo>
                <a:lnTo>
                  <a:pt x="434" y="318"/>
                </a:lnTo>
                <a:lnTo>
                  <a:pt x="434" y="301"/>
                </a:lnTo>
                <a:lnTo>
                  <a:pt x="139" y="0"/>
                </a:lnTo>
                <a:close/>
              </a:path>
            </a:pathLst>
          </a:custGeom>
          <a:solidFill>
            <a:srgbClr val="12DE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Espace réservé pour une image  9"/>
          <p:cNvSpPr>
            <a:spLocks noGrp="1"/>
          </p:cNvSpPr>
          <p:nvPr>
            <p:ph type="pic" sz="quarter" idx="11"/>
          </p:nvPr>
        </p:nvSpPr>
        <p:spPr>
          <a:xfrm>
            <a:off x="3225800" y="0"/>
            <a:ext cx="5918200" cy="5143500"/>
          </a:xfrm>
          <a:custGeom>
            <a:avLst/>
            <a:gdLst/>
            <a:ahLst/>
            <a:cxnLst/>
            <a:rect l="l" t="t" r="r" b="b"/>
            <a:pathLst>
              <a:path w="5918200" h="5143500">
                <a:moveTo>
                  <a:pt x="2317750" y="0"/>
                </a:moveTo>
                <a:lnTo>
                  <a:pt x="5918200" y="0"/>
                </a:lnTo>
                <a:lnTo>
                  <a:pt x="5918200" y="5143500"/>
                </a:lnTo>
                <a:lnTo>
                  <a:pt x="0" y="5143500"/>
                </a:lnTo>
                <a:close/>
              </a:path>
            </a:pathLst>
          </a:custGeom>
          <a:solidFill>
            <a:schemeClr val="bg2"/>
          </a:solidFill>
        </p:spPr>
        <p:txBody>
          <a:bodyPr/>
          <a:lstStyle>
            <a:lvl1pPr algn="ctr">
              <a:defRPr sz="1600" baseline="0"/>
            </a:lvl1pPr>
          </a:lstStyle>
          <a:p>
            <a:endParaRPr lang="fr-FR" dirty="0"/>
          </a:p>
          <a:p>
            <a:endParaRPr lang="fr-FR" dirty="0"/>
          </a:p>
          <a:p>
            <a:endParaRPr lang="fr-FR" dirty="0"/>
          </a:p>
          <a:p>
            <a:endParaRPr lang="fr-FR" dirty="0"/>
          </a:p>
          <a:p>
            <a:r>
              <a:rPr lang="fr-FR" dirty="0"/>
              <a:t>Insérez votre visuel ici</a:t>
            </a:r>
          </a:p>
        </p:txBody>
      </p:sp>
    </p:spTree>
    <p:extLst>
      <p:ext uri="{BB962C8B-B14F-4D97-AF65-F5344CB8AC3E}">
        <p14:creationId xmlns:p14="http://schemas.microsoft.com/office/powerpoint/2010/main" val="1314533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uverture noire 1">
    <p:spTree>
      <p:nvGrpSpPr>
        <p:cNvPr id="1" name=""/>
        <p:cNvGrpSpPr/>
        <p:nvPr/>
      </p:nvGrpSpPr>
      <p:grpSpPr>
        <a:xfrm>
          <a:off x="0" y="0"/>
          <a:ext cx="0" cy="0"/>
          <a:chOff x="0" y="0"/>
          <a:chExt cx="0" cy="0"/>
        </a:xfrm>
      </p:grpSpPr>
      <p:pic>
        <p:nvPicPr>
          <p:cNvPr id="11" name="Imag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54680" y="0"/>
            <a:ext cx="5989320" cy="5143500"/>
          </a:xfrm>
          <a:prstGeom prst="rect">
            <a:avLst/>
          </a:prstGeom>
        </p:spPr>
      </p:pic>
      <p:sp>
        <p:nvSpPr>
          <p:cNvPr id="9" name="Rectangle 8"/>
          <p:cNvSpPr/>
          <p:nvPr userDrawn="1"/>
        </p:nvSpPr>
        <p:spPr>
          <a:xfrm>
            <a:off x="-1" y="4"/>
            <a:ext cx="6342703" cy="5149399"/>
          </a:xfrm>
          <a:custGeom>
            <a:avLst/>
            <a:gdLst>
              <a:gd name="connsiteX0" fmla="*/ 0 w 6372200"/>
              <a:gd name="connsiteY0" fmla="*/ 0 h 5143500"/>
              <a:gd name="connsiteX1" fmla="*/ 6372200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148024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342703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42703"/>
              <a:gd name="connsiteY0" fmla="*/ 0 h 5143500"/>
              <a:gd name="connsiteX1" fmla="*/ 6342703 w 6342703"/>
              <a:gd name="connsiteY1" fmla="*/ 0 h 5143500"/>
              <a:gd name="connsiteX2" fmla="*/ 4171740 w 6342703"/>
              <a:gd name="connsiteY2" fmla="*/ 5137600 h 5143500"/>
              <a:gd name="connsiteX3" fmla="*/ 0 w 6342703"/>
              <a:gd name="connsiteY3" fmla="*/ 5143500 h 5143500"/>
              <a:gd name="connsiteX4" fmla="*/ 0 w 6342703"/>
              <a:gd name="connsiteY4" fmla="*/ 0 h 5143500"/>
              <a:gd name="connsiteX0" fmla="*/ 0 w 6342703"/>
              <a:gd name="connsiteY0" fmla="*/ 0 h 5143500"/>
              <a:gd name="connsiteX1" fmla="*/ 6342703 w 6342703"/>
              <a:gd name="connsiteY1" fmla="*/ 0 h 5143500"/>
              <a:gd name="connsiteX2" fmla="*/ 3923967 w 6342703"/>
              <a:gd name="connsiteY2" fmla="*/ 5143500 h 5143500"/>
              <a:gd name="connsiteX3" fmla="*/ 0 w 6342703"/>
              <a:gd name="connsiteY3" fmla="*/ 5143500 h 5143500"/>
              <a:gd name="connsiteX4" fmla="*/ 0 w 6342703"/>
              <a:gd name="connsiteY4" fmla="*/ 0 h 5143500"/>
              <a:gd name="connsiteX0" fmla="*/ 0 w 6342703"/>
              <a:gd name="connsiteY0" fmla="*/ 0 h 5149399"/>
              <a:gd name="connsiteX1" fmla="*/ 6342703 w 6342703"/>
              <a:gd name="connsiteY1" fmla="*/ 0 h 5149399"/>
              <a:gd name="connsiteX2" fmla="*/ 3982961 w 6342703"/>
              <a:gd name="connsiteY2" fmla="*/ 5149399 h 5149399"/>
              <a:gd name="connsiteX3" fmla="*/ 0 w 6342703"/>
              <a:gd name="connsiteY3" fmla="*/ 5143500 h 5149399"/>
              <a:gd name="connsiteX4" fmla="*/ 0 w 6342703"/>
              <a:gd name="connsiteY4" fmla="*/ 0 h 5149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03" h="5149399">
                <a:moveTo>
                  <a:pt x="0" y="0"/>
                </a:moveTo>
                <a:lnTo>
                  <a:pt x="6342703" y="0"/>
                </a:lnTo>
                <a:lnTo>
                  <a:pt x="3982961" y="5149399"/>
                </a:lnTo>
                <a:lnTo>
                  <a:pt x="0" y="5143500"/>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8" name="Parallélogramme 7"/>
          <p:cNvSpPr/>
          <p:nvPr userDrawn="1"/>
        </p:nvSpPr>
        <p:spPr>
          <a:xfrm>
            <a:off x="2843808" y="2997900"/>
            <a:ext cx="2520280" cy="2151500"/>
          </a:xfrm>
          <a:custGeom>
            <a:avLst/>
            <a:gdLst>
              <a:gd name="connsiteX0" fmla="*/ 0 w 2520280"/>
              <a:gd name="connsiteY0" fmla="*/ 2139702 h 2139702"/>
              <a:gd name="connsiteX1" fmla="*/ 534926 w 2520280"/>
              <a:gd name="connsiteY1" fmla="*/ 0 h 2139702"/>
              <a:gd name="connsiteX2" fmla="*/ 2520280 w 2520280"/>
              <a:gd name="connsiteY2" fmla="*/ 0 h 2139702"/>
              <a:gd name="connsiteX3" fmla="*/ 1985355 w 2520280"/>
              <a:gd name="connsiteY3" fmla="*/ 2139702 h 2139702"/>
              <a:gd name="connsiteX4" fmla="*/ 0 w 2520280"/>
              <a:gd name="connsiteY4" fmla="*/ 2139702 h 2139702"/>
              <a:gd name="connsiteX0" fmla="*/ 0 w 2520280"/>
              <a:gd name="connsiteY0" fmla="*/ 2139702 h 2139702"/>
              <a:gd name="connsiteX1" fmla="*/ 534926 w 2520280"/>
              <a:gd name="connsiteY1" fmla="*/ 0 h 2139702"/>
              <a:gd name="connsiteX2" fmla="*/ 2520280 w 2520280"/>
              <a:gd name="connsiteY2" fmla="*/ 0 h 2139702"/>
              <a:gd name="connsiteX3" fmla="*/ 1413118 w 2520280"/>
              <a:gd name="connsiteY3" fmla="*/ 2133803 h 2139702"/>
              <a:gd name="connsiteX4" fmla="*/ 0 w 2520280"/>
              <a:gd name="connsiteY4" fmla="*/ 2139702 h 2139702"/>
              <a:gd name="connsiteX0" fmla="*/ 0 w 2520280"/>
              <a:gd name="connsiteY0" fmla="*/ 2139702 h 2145602"/>
              <a:gd name="connsiteX1" fmla="*/ 534926 w 2520280"/>
              <a:gd name="connsiteY1" fmla="*/ 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39702 h 2145602"/>
              <a:gd name="connsiteX1" fmla="*/ 1113062 w 2520280"/>
              <a:gd name="connsiteY1" fmla="*/ 153383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51500 h 2157400"/>
              <a:gd name="connsiteX1" fmla="*/ 989176 w 2520280"/>
              <a:gd name="connsiteY1" fmla="*/ 0 h 2157400"/>
              <a:gd name="connsiteX2" fmla="*/ 2520280 w 2520280"/>
              <a:gd name="connsiteY2" fmla="*/ 11798 h 2157400"/>
              <a:gd name="connsiteX3" fmla="*/ 1525206 w 2520280"/>
              <a:gd name="connsiteY3" fmla="*/ 2157400 h 2157400"/>
              <a:gd name="connsiteX4" fmla="*/ 0 w 2520280"/>
              <a:gd name="connsiteY4" fmla="*/ 2151500 h 2157400"/>
              <a:gd name="connsiteX0" fmla="*/ 0 w 2520280"/>
              <a:gd name="connsiteY0" fmla="*/ 2139702 h 2145602"/>
              <a:gd name="connsiteX1" fmla="*/ 989176 w 2520280"/>
              <a:gd name="connsiteY1" fmla="*/ 1180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45600 h 2151500"/>
              <a:gd name="connsiteX1" fmla="*/ 1000975 w 2520280"/>
              <a:gd name="connsiteY1" fmla="*/ 0 h 2151500"/>
              <a:gd name="connsiteX2" fmla="*/ 2520280 w 2520280"/>
              <a:gd name="connsiteY2" fmla="*/ 5898 h 2151500"/>
              <a:gd name="connsiteX3" fmla="*/ 1525206 w 2520280"/>
              <a:gd name="connsiteY3" fmla="*/ 2151500 h 2151500"/>
              <a:gd name="connsiteX4" fmla="*/ 0 w 2520280"/>
              <a:gd name="connsiteY4" fmla="*/ 2145600 h 215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280" h="2151500">
                <a:moveTo>
                  <a:pt x="0" y="2145600"/>
                </a:moveTo>
                <a:lnTo>
                  <a:pt x="1000975" y="0"/>
                </a:lnTo>
                <a:lnTo>
                  <a:pt x="2520280" y="5898"/>
                </a:lnTo>
                <a:lnTo>
                  <a:pt x="1525206" y="2151500"/>
                </a:lnTo>
                <a:lnTo>
                  <a:pt x="0" y="2145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2" name="Titre 1"/>
          <p:cNvSpPr>
            <a:spLocks noGrp="1"/>
          </p:cNvSpPr>
          <p:nvPr>
            <p:ph type="ctrTitle"/>
          </p:nvPr>
        </p:nvSpPr>
        <p:spPr>
          <a:xfrm>
            <a:off x="288000" y="648000"/>
            <a:ext cx="5508136" cy="1851742"/>
          </a:xfrm>
        </p:spPr>
        <p:txBody>
          <a:bodyPr/>
          <a:lstStyle>
            <a:lvl1pPr>
              <a:lnSpc>
                <a:spcPts val="3400"/>
              </a:lnSpc>
              <a:defRPr sz="3300">
                <a:solidFill>
                  <a:schemeClr val="accent1"/>
                </a:solidFill>
              </a:defRPr>
            </a:lvl1pPr>
          </a:lstStyle>
          <a:p>
            <a:r>
              <a:rPr lang="fr-FR" dirty="0"/>
              <a:t>Modifiez le style du titre</a:t>
            </a:r>
          </a:p>
        </p:txBody>
      </p:sp>
      <p:grpSp>
        <p:nvGrpSpPr>
          <p:cNvPr id="12" name="Groupe 11"/>
          <p:cNvGrpSpPr>
            <a:grpSpLocks noChangeAspect="1"/>
          </p:cNvGrpSpPr>
          <p:nvPr userDrawn="1"/>
        </p:nvGrpSpPr>
        <p:grpSpPr>
          <a:xfrm>
            <a:off x="283956" y="4443960"/>
            <a:ext cx="759652" cy="412750"/>
            <a:chOff x="1670050" y="996950"/>
            <a:chExt cx="5805488" cy="3154363"/>
          </a:xfrm>
          <a:solidFill>
            <a:schemeClr val="bg1"/>
          </a:solidFill>
        </p:grpSpPr>
        <p:sp>
          <p:nvSpPr>
            <p:cNvPr id="13" name="Freeform 5"/>
            <p:cNvSpPr>
              <a:spLocks/>
            </p:cNvSpPr>
            <p:nvPr userDrawn="1"/>
          </p:nvSpPr>
          <p:spPr bwMode="auto">
            <a:xfrm>
              <a:off x="5688013" y="996950"/>
              <a:ext cx="1787525" cy="2500313"/>
            </a:xfrm>
            <a:custGeom>
              <a:avLst/>
              <a:gdLst>
                <a:gd name="T0" fmla="*/ 0 w 2250"/>
                <a:gd name="T1" fmla="*/ 0 h 3151"/>
                <a:gd name="T2" fmla="*/ 261 w 2250"/>
                <a:gd name="T3" fmla="*/ 631 h 3151"/>
                <a:gd name="T4" fmla="*/ 625 w 2250"/>
                <a:gd name="T5" fmla="*/ 631 h 3151"/>
                <a:gd name="T6" fmla="*/ 625 w 2250"/>
                <a:gd name="T7" fmla="*/ 1505 h 3151"/>
                <a:gd name="T8" fmla="*/ 1306 w 2250"/>
                <a:gd name="T9" fmla="*/ 3151 h 3151"/>
                <a:gd name="T10" fmla="*/ 1306 w 2250"/>
                <a:gd name="T11" fmla="*/ 3151 h 3151"/>
                <a:gd name="T12" fmla="*/ 1306 w 2250"/>
                <a:gd name="T13" fmla="*/ 631 h 3151"/>
                <a:gd name="T14" fmla="*/ 2250 w 2250"/>
                <a:gd name="T15" fmla="*/ 631 h 3151"/>
                <a:gd name="T16" fmla="*/ 2250 w 2250"/>
                <a:gd name="T17" fmla="*/ 0 h 3151"/>
                <a:gd name="T18" fmla="*/ 0 w 2250"/>
                <a:gd name="T19" fmla="*/ 0 h 3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0" h="3151">
                  <a:moveTo>
                    <a:pt x="0" y="0"/>
                  </a:moveTo>
                  <a:lnTo>
                    <a:pt x="261" y="631"/>
                  </a:lnTo>
                  <a:lnTo>
                    <a:pt x="625" y="631"/>
                  </a:lnTo>
                  <a:lnTo>
                    <a:pt x="625" y="1505"/>
                  </a:lnTo>
                  <a:lnTo>
                    <a:pt x="1306" y="3151"/>
                  </a:lnTo>
                  <a:lnTo>
                    <a:pt x="1306" y="3151"/>
                  </a:lnTo>
                  <a:lnTo>
                    <a:pt x="1306" y="631"/>
                  </a:lnTo>
                  <a:lnTo>
                    <a:pt x="2250" y="631"/>
                  </a:lnTo>
                  <a:lnTo>
                    <a:pt x="225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4" name="Freeform 6"/>
            <p:cNvSpPr>
              <a:spLocks/>
            </p:cNvSpPr>
            <p:nvPr userDrawn="1"/>
          </p:nvSpPr>
          <p:spPr bwMode="auto">
            <a:xfrm>
              <a:off x="1670050" y="998538"/>
              <a:ext cx="2513013" cy="2498725"/>
            </a:xfrm>
            <a:custGeom>
              <a:avLst/>
              <a:gdLst>
                <a:gd name="T0" fmla="*/ 0 w 3165"/>
                <a:gd name="T1" fmla="*/ 0 h 3149"/>
                <a:gd name="T2" fmla="*/ 734 w 3165"/>
                <a:gd name="T3" fmla="*/ 0 h 3149"/>
                <a:gd name="T4" fmla="*/ 1381 w 3165"/>
                <a:gd name="T5" fmla="*/ 2116 h 3149"/>
                <a:gd name="T6" fmla="*/ 2079 w 3165"/>
                <a:gd name="T7" fmla="*/ 0 h 3149"/>
                <a:gd name="T8" fmla="*/ 2667 w 3165"/>
                <a:gd name="T9" fmla="*/ 0 h 3149"/>
                <a:gd name="T10" fmla="*/ 3165 w 3165"/>
                <a:gd name="T11" fmla="*/ 1484 h 3149"/>
                <a:gd name="T12" fmla="*/ 2800 w 3165"/>
                <a:gd name="T13" fmla="*/ 2367 h 3149"/>
                <a:gd name="T14" fmla="*/ 2364 w 3165"/>
                <a:gd name="T15" fmla="*/ 1107 h 3149"/>
                <a:gd name="T16" fmla="*/ 1660 w 3165"/>
                <a:gd name="T17" fmla="*/ 3149 h 3149"/>
                <a:gd name="T18" fmla="*/ 1068 w 3165"/>
                <a:gd name="T19" fmla="*/ 3149 h 3149"/>
                <a:gd name="T20" fmla="*/ 0 w 3165"/>
                <a:gd name="T21" fmla="*/ 0 h 3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5" h="3149">
                  <a:moveTo>
                    <a:pt x="0" y="0"/>
                  </a:moveTo>
                  <a:lnTo>
                    <a:pt x="734" y="0"/>
                  </a:lnTo>
                  <a:lnTo>
                    <a:pt x="1381" y="2116"/>
                  </a:lnTo>
                  <a:lnTo>
                    <a:pt x="2079" y="0"/>
                  </a:lnTo>
                  <a:lnTo>
                    <a:pt x="2667" y="0"/>
                  </a:lnTo>
                  <a:lnTo>
                    <a:pt x="3165" y="1484"/>
                  </a:lnTo>
                  <a:lnTo>
                    <a:pt x="2800" y="2367"/>
                  </a:lnTo>
                  <a:lnTo>
                    <a:pt x="2364" y="1107"/>
                  </a:lnTo>
                  <a:lnTo>
                    <a:pt x="1660" y="3149"/>
                  </a:lnTo>
                  <a:lnTo>
                    <a:pt x="1068" y="3149"/>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7"/>
            <p:cNvSpPr>
              <a:spLocks/>
            </p:cNvSpPr>
            <p:nvPr userDrawn="1"/>
          </p:nvSpPr>
          <p:spPr bwMode="auto">
            <a:xfrm>
              <a:off x="4140200" y="1000125"/>
              <a:ext cx="1847850" cy="2497138"/>
            </a:xfrm>
            <a:custGeom>
              <a:avLst/>
              <a:gdLst>
                <a:gd name="T0" fmla="*/ 1312 w 2328"/>
                <a:gd name="T1" fmla="*/ 0 h 3147"/>
                <a:gd name="T2" fmla="*/ 1637 w 2328"/>
                <a:gd name="T3" fmla="*/ 782 h 3147"/>
                <a:gd name="T4" fmla="*/ 1199 w 2328"/>
                <a:gd name="T5" fmla="*/ 1844 h 3147"/>
                <a:gd name="T6" fmla="*/ 2078 w 2328"/>
                <a:gd name="T7" fmla="*/ 1848 h 3147"/>
                <a:gd name="T8" fmla="*/ 2328 w 2328"/>
                <a:gd name="T9" fmla="*/ 2450 h 3147"/>
                <a:gd name="T10" fmla="*/ 955 w 2328"/>
                <a:gd name="T11" fmla="*/ 2448 h 3147"/>
                <a:gd name="T12" fmla="*/ 671 w 2328"/>
                <a:gd name="T13" fmla="*/ 3147 h 3147"/>
                <a:gd name="T14" fmla="*/ 0 w 2328"/>
                <a:gd name="T15" fmla="*/ 3145 h 3147"/>
                <a:gd name="T16" fmla="*/ 1312 w 2328"/>
                <a:gd name="T17" fmla="*/ 0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8" h="3147">
                  <a:moveTo>
                    <a:pt x="1312" y="0"/>
                  </a:moveTo>
                  <a:lnTo>
                    <a:pt x="1637" y="782"/>
                  </a:lnTo>
                  <a:lnTo>
                    <a:pt x="1199" y="1844"/>
                  </a:lnTo>
                  <a:lnTo>
                    <a:pt x="2078" y="1848"/>
                  </a:lnTo>
                  <a:lnTo>
                    <a:pt x="2328" y="2450"/>
                  </a:lnTo>
                  <a:lnTo>
                    <a:pt x="955" y="2448"/>
                  </a:lnTo>
                  <a:lnTo>
                    <a:pt x="671" y="3147"/>
                  </a:lnTo>
                  <a:lnTo>
                    <a:pt x="0" y="3145"/>
                  </a:lnTo>
                  <a:lnTo>
                    <a:pt x="13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8"/>
            <p:cNvSpPr>
              <a:spLocks/>
            </p:cNvSpPr>
            <p:nvPr userDrawn="1"/>
          </p:nvSpPr>
          <p:spPr bwMode="auto">
            <a:xfrm>
              <a:off x="2132013" y="3843338"/>
              <a:ext cx="433388" cy="300038"/>
            </a:xfrm>
            <a:custGeom>
              <a:avLst/>
              <a:gdLst>
                <a:gd name="T0" fmla="*/ 414 w 545"/>
                <a:gd name="T1" fmla="*/ 377 h 377"/>
                <a:gd name="T2" fmla="*/ 375 w 545"/>
                <a:gd name="T3" fmla="*/ 377 h 377"/>
                <a:gd name="T4" fmla="*/ 318 w 545"/>
                <a:gd name="T5" fmla="*/ 216 h 377"/>
                <a:gd name="T6" fmla="*/ 274 w 545"/>
                <a:gd name="T7" fmla="*/ 74 h 377"/>
                <a:gd name="T8" fmla="*/ 228 w 545"/>
                <a:gd name="T9" fmla="*/ 216 h 377"/>
                <a:gd name="T10" fmla="*/ 172 w 545"/>
                <a:gd name="T11" fmla="*/ 377 h 377"/>
                <a:gd name="T12" fmla="*/ 133 w 545"/>
                <a:gd name="T13" fmla="*/ 377 h 377"/>
                <a:gd name="T14" fmla="*/ 0 w 545"/>
                <a:gd name="T15" fmla="*/ 0 h 377"/>
                <a:gd name="T16" fmla="*/ 43 w 545"/>
                <a:gd name="T17" fmla="*/ 0 h 377"/>
                <a:gd name="T18" fmla="*/ 152 w 545"/>
                <a:gd name="T19" fmla="*/ 325 h 377"/>
                <a:gd name="T20" fmla="*/ 261 w 545"/>
                <a:gd name="T21" fmla="*/ 0 h 377"/>
                <a:gd name="T22" fmla="*/ 285 w 545"/>
                <a:gd name="T23" fmla="*/ 0 h 377"/>
                <a:gd name="T24" fmla="*/ 394 w 545"/>
                <a:gd name="T25" fmla="*/ 325 h 377"/>
                <a:gd name="T26" fmla="*/ 505 w 545"/>
                <a:gd name="T27" fmla="*/ 0 h 377"/>
                <a:gd name="T28" fmla="*/ 545 w 545"/>
                <a:gd name="T29" fmla="*/ 0 h 377"/>
                <a:gd name="T30" fmla="*/ 414 w 545"/>
                <a:gd name="T31"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5" h="377">
                  <a:moveTo>
                    <a:pt x="414" y="377"/>
                  </a:moveTo>
                  <a:lnTo>
                    <a:pt x="375" y="377"/>
                  </a:lnTo>
                  <a:lnTo>
                    <a:pt x="318" y="216"/>
                  </a:lnTo>
                  <a:lnTo>
                    <a:pt x="274" y="74"/>
                  </a:lnTo>
                  <a:lnTo>
                    <a:pt x="228" y="216"/>
                  </a:lnTo>
                  <a:lnTo>
                    <a:pt x="172" y="377"/>
                  </a:lnTo>
                  <a:lnTo>
                    <a:pt x="133" y="377"/>
                  </a:lnTo>
                  <a:lnTo>
                    <a:pt x="0" y="0"/>
                  </a:lnTo>
                  <a:lnTo>
                    <a:pt x="43" y="0"/>
                  </a:lnTo>
                  <a:lnTo>
                    <a:pt x="152" y="325"/>
                  </a:lnTo>
                  <a:lnTo>
                    <a:pt x="261" y="0"/>
                  </a:lnTo>
                  <a:lnTo>
                    <a:pt x="285" y="0"/>
                  </a:lnTo>
                  <a:lnTo>
                    <a:pt x="394" y="325"/>
                  </a:lnTo>
                  <a:lnTo>
                    <a:pt x="505" y="0"/>
                  </a:lnTo>
                  <a:lnTo>
                    <a:pt x="545" y="0"/>
                  </a:lnTo>
                  <a:lnTo>
                    <a:pt x="414"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Freeform 9"/>
            <p:cNvSpPr>
              <a:spLocks/>
            </p:cNvSpPr>
            <p:nvPr userDrawn="1"/>
          </p:nvSpPr>
          <p:spPr bwMode="auto">
            <a:xfrm>
              <a:off x="2684463" y="3843338"/>
              <a:ext cx="212725" cy="300038"/>
            </a:xfrm>
            <a:custGeom>
              <a:avLst/>
              <a:gdLst>
                <a:gd name="T0" fmla="*/ 270 w 270"/>
                <a:gd name="T1" fmla="*/ 377 h 377"/>
                <a:gd name="T2" fmla="*/ 0 w 270"/>
                <a:gd name="T3" fmla="*/ 377 h 377"/>
                <a:gd name="T4" fmla="*/ 0 w 270"/>
                <a:gd name="T5" fmla="*/ 0 h 377"/>
                <a:gd name="T6" fmla="*/ 264 w 270"/>
                <a:gd name="T7" fmla="*/ 0 h 377"/>
                <a:gd name="T8" fmla="*/ 264 w 270"/>
                <a:gd name="T9" fmla="*/ 35 h 377"/>
                <a:gd name="T10" fmla="*/ 37 w 270"/>
                <a:gd name="T11" fmla="*/ 35 h 377"/>
                <a:gd name="T12" fmla="*/ 37 w 270"/>
                <a:gd name="T13" fmla="*/ 170 h 377"/>
                <a:gd name="T14" fmla="*/ 255 w 270"/>
                <a:gd name="T15" fmla="*/ 170 h 377"/>
                <a:gd name="T16" fmla="*/ 255 w 270"/>
                <a:gd name="T17" fmla="*/ 205 h 377"/>
                <a:gd name="T18" fmla="*/ 37 w 270"/>
                <a:gd name="T19" fmla="*/ 205 h 377"/>
                <a:gd name="T20" fmla="*/ 37 w 270"/>
                <a:gd name="T21" fmla="*/ 342 h 377"/>
                <a:gd name="T22" fmla="*/ 270 w 270"/>
                <a:gd name="T23" fmla="*/ 342 h 377"/>
                <a:gd name="T24" fmla="*/ 270 w 270"/>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377">
                  <a:moveTo>
                    <a:pt x="270" y="377"/>
                  </a:moveTo>
                  <a:lnTo>
                    <a:pt x="0" y="377"/>
                  </a:lnTo>
                  <a:lnTo>
                    <a:pt x="0" y="0"/>
                  </a:lnTo>
                  <a:lnTo>
                    <a:pt x="264" y="0"/>
                  </a:lnTo>
                  <a:lnTo>
                    <a:pt x="264" y="35"/>
                  </a:lnTo>
                  <a:lnTo>
                    <a:pt x="37" y="35"/>
                  </a:lnTo>
                  <a:lnTo>
                    <a:pt x="37" y="170"/>
                  </a:lnTo>
                  <a:lnTo>
                    <a:pt x="255" y="170"/>
                  </a:lnTo>
                  <a:lnTo>
                    <a:pt x="255" y="205"/>
                  </a:lnTo>
                  <a:lnTo>
                    <a:pt x="37" y="205"/>
                  </a:lnTo>
                  <a:lnTo>
                    <a:pt x="37" y="342"/>
                  </a:lnTo>
                  <a:lnTo>
                    <a:pt x="270" y="342"/>
                  </a:lnTo>
                  <a:lnTo>
                    <a:pt x="270"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8" name="Freeform 10"/>
            <p:cNvSpPr>
              <a:spLocks noEditPoints="1"/>
            </p:cNvSpPr>
            <p:nvPr userDrawn="1"/>
          </p:nvSpPr>
          <p:spPr bwMode="auto">
            <a:xfrm>
              <a:off x="3014663" y="3843338"/>
              <a:ext cx="319088" cy="300038"/>
            </a:xfrm>
            <a:custGeom>
              <a:avLst/>
              <a:gdLst>
                <a:gd name="T0" fmla="*/ 301 w 401"/>
                <a:gd name="T1" fmla="*/ 297 h 377"/>
                <a:gd name="T2" fmla="*/ 98 w 401"/>
                <a:gd name="T3" fmla="*/ 297 h 377"/>
                <a:gd name="T4" fmla="*/ 63 w 401"/>
                <a:gd name="T5" fmla="*/ 377 h 377"/>
                <a:gd name="T6" fmla="*/ 0 w 401"/>
                <a:gd name="T7" fmla="*/ 377 h 377"/>
                <a:gd name="T8" fmla="*/ 168 w 401"/>
                <a:gd name="T9" fmla="*/ 0 h 377"/>
                <a:gd name="T10" fmla="*/ 233 w 401"/>
                <a:gd name="T11" fmla="*/ 0 h 377"/>
                <a:gd name="T12" fmla="*/ 401 w 401"/>
                <a:gd name="T13" fmla="*/ 377 h 377"/>
                <a:gd name="T14" fmla="*/ 338 w 401"/>
                <a:gd name="T15" fmla="*/ 377 h 377"/>
                <a:gd name="T16" fmla="*/ 301 w 401"/>
                <a:gd name="T17" fmla="*/ 297 h 377"/>
                <a:gd name="T18" fmla="*/ 201 w 401"/>
                <a:gd name="T19" fmla="*/ 65 h 377"/>
                <a:gd name="T20" fmla="*/ 122 w 401"/>
                <a:gd name="T21" fmla="*/ 242 h 377"/>
                <a:gd name="T22" fmla="*/ 279 w 401"/>
                <a:gd name="T23" fmla="*/ 242 h 377"/>
                <a:gd name="T24" fmla="*/ 201 w 401"/>
                <a:gd name="T25" fmla="*/ 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377">
                  <a:moveTo>
                    <a:pt x="301" y="297"/>
                  </a:moveTo>
                  <a:lnTo>
                    <a:pt x="98" y="297"/>
                  </a:lnTo>
                  <a:lnTo>
                    <a:pt x="63" y="377"/>
                  </a:lnTo>
                  <a:lnTo>
                    <a:pt x="0" y="377"/>
                  </a:lnTo>
                  <a:lnTo>
                    <a:pt x="168" y="0"/>
                  </a:lnTo>
                  <a:lnTo>
                    <a:pt x="233" y="0"/>
                  </a:lnTo>
                  <a:lnTo>
                    <a:pt x="401" y="377"/>
                  </a:lnTo>
                  <a:lnTo>
                    <a:pt x="338" y="377"/>
                  </a:lnTo>
                  <a:lnTo>
                    <a:pt x="301" y="297"/>
                  </a:lnTo>
                  <a:close/>
                  <a:moveTo>
                    <a:pt x="201" y="65"/>
                  </a:moveTo>
                  <a:lnTo>
                    <a:pt x="122" y="242"/>
                  </a:lnTo>
                  <a:lnTo>
                    <a:pt x="279" y="242"/>
                  </a:lnTo>
                  <a:lnTo>
                    <a:pt x="201" y="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9" name="Freeform 11"/>
            <p:cNvSpPr>
              <a:spLocks noEditPoints="1"/>
            </p:cNvSpPr>
            <p:nvPr userDrawn="1"/>
          </p:nvSpPr>
          <p:spPr bwMode="auto">
            <a:xfrm>
              <a:off x="3438525" y="3843338"/>
              <a:ext cx="257175" cy="300038"/>
            </a:xfrm>
            <a:custGeom>
              <a:avLst/>
              <a:gdLst>
                <a:gd name="T0" fmla="*/ 253 w 323"/>
                <a:gd name="T1" fmla="*/ 377 h 377"/>
                <a:gd name="T2" fmla="*/ 59 w 323"/>
                <a:gd name="T3" fmla="*/ 246 h 377"/>
                <a:gd name="T4" fmla="*/ 0 w 323"/>
                <a:gd name="T5" fmla="*/ 377 h 377"/>
                <a:gd name="T6" fmla="*/ 0 w 323"/>
                <a:gd name="T7" fmla="*/ 0 h 377"/>
                <a:gd name="T8" fmla="*/ 87 w 323"/>
                <a:gd name="T9" fmla="*/ 0 h 377"/>
                <a:gd name="T10" fmla="*/ 175 w 323"/>
                <a:gd name="T11" fmla="*/ 0 h 377"/>
                <a:gd name="T12" fmla="*/ 205 w 323"/>
                <a:gd name="T13" fmla="*/ 4 h 377"/>
                <a:gd name="T14" fmla="*/ 232 w 323"/>
                <a:gd name="T15" fmla="*/ 11 h 377"/>
                <a:gd name="T16" fmla="*/ 244 w 323"/>
                <a:gd name="T17" fmla="*/ 17 h 377"/>
                <a:gd name="T18" fmla="*/ 264 w 323"/>
                <a:gd name="T19" fmla="*/ 29 h 377"/>
                <a:gd name="T20" fmla="*/ 273 w 323"/>
                <a:gd name="T21" fmla="*/ 39 h 377"/>
                <a:gd name="T22" fmla="*/ 288 w 323"/>
                <a:gd name="T23" fmla="*/ 57 h 377"/>
                <a:gd name="T24" fmla="*/ 299 w 323"/>
                <a:gd name="T25" fmla="*/ 78 h 377"/>
                <a:gd name="T26" fmla="*/ 305 w 323"/>
                <a:gd name="T27" fmla="*/ 100 h 377"/>
                <a:gd name="T28" fmla="*/ 306 w 323"/>
                <a:gd name="T29" fmla="*/ 124 h 377"/>
                <a:gd name="T30" fmla="*/ 301 w 323"/>
                <a:gd name="T31" fmla="*/ 163 h 377"/>
                <a:gd name="T32" fmla="*/ 293 w 323"/>
                <a:gd name="T33" fmla="*/ 181 h 377"/>
                <a:gd name="T34" fmla="*/ 284 w 323"/>
                <a:gd name="T35" fmla="*/ 198 h 377"/>
                <a:gd name="T36" fmla="*/ 253 w 323"/>
                <a:gd name="T37" fmla="*/ 225 h 377"/>
                <a:gd name="T38" fmla="*/ 242 w 323"/>
                <a:gd name="T39" fmla="*/ 231 h 377"/>
                <a:gd name="T40" fmla="*/ 218 w 323"/>
                <a:gd name="T41" fmla="*/ 238 h 377"/>
                <a:gd name="T42" fmla="*/ 317 w 323"/>
                <a:gd name="T43" fmla="*/ 366 h 377"/>
                <a:gd name="T44" fmla="*/ 59 w 323"/>
                <a:gd name="T45" fmla="*/ 55 h 377"/>
                <a:gd name="T46" fmla="*/ 173 w 323"/>
                <a:gd name="T47" fmla="*/ 192 h 377"/>
                <a:gd name="T48" fmla="*/ 192 w 323"/>
                <a:gd name="T49" fmla="*/ 190 h 377"/>
                <a:gd name="T50" fmla="*/ 207 w 323"/>
                <a:gd name="T51" fmla="*/ 187 h 377"/>
                <a:gd name="T52" fmla="*/ 229 w 323"/>
                <a:gd name="T53" fmla="*/ 172 h 377"/>
                <a:gd name="T54" fmla="*/ 236 w 323"/>
                <a:gd name="T55" fmla="*/ 161 h 377"/>
                <a:gd name="T56" fmla="*/ 242 w 323"/>
                <a:gd name="T57" fmla="*/ 150 h 377"/>
                <a:gd name="T58" fmla="*/ 245 w 323"/>
                <a:gd name="T59" fmla="*/ 124 h 377"/>
                <a:gd name="T60" fmla="*/ 245 w 323"/>
                <a:gd name="T61" fmla="*/ 113 h 377"/>
                <a:gd name="T62" fmla="*/ 242 w 323"/>
                <a:gd name="T63" fmla="*/ 100 h 377"/>
                <a:gd name="T64" fmla="*/ 229 w 323"/>
                <a:gd name="T65" fmla="*/ 78 h 377"/>
                <a:gd name="T66" fmla="*/ 220 w 323"/>
                <a:gd name="T67" fmla="*/ 68 h 377"/>
                <a:gd name="T68" fmla="*/ 207 w 323"/>
                <a:gd name="T69" fmla="*/ 61 h 377"/>
                <a:gd name="T70" fmla="*/ 175 w 323"/>
                <a:gd name="T71" fmla="*/ 5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377">
                  <a:moveTo>
                    <a:pt x="323" y="377"/>
                  </a:moveTo>
                  <a:lnTo>
                    <a:pt x="253" y="377"/>
                  </a:lnTo>
                  <a:lnTo>
                    <a:pt x="138" y="246"/>
                  </a:lnTo>
                  <a:lnTo>
                    <a:pt x="59" y="246"/>
                  </a:lnTo>
                  <a:lnTo>
                    <a:pt x="59" y="377"/>
                  </a:lnTo>
                  <a:lnTo>
                    <a:pt x="0" y="377"/>
                  </a:lnTo>
                  <a:lnTo>
                    <a:pt x="0" y="0"/>
                  </a:lnTo>
                  <a:lnTo>
                    <a:pt x="0" y="0"/>
                  </a:lnTo>
                  <a:lnTo>
                    <a:pt x="87" y="0"/>
                  </a:lnTo>
                  <a:lnTo>
                    <a:pt x="87" y="0"/>
                  </a:lnTo>
                  <a:lnTo>
                    <a:pt x="175" y="0"/>
                  </a:lnTo>
                  <a:lnTo>
                    <a:pt x="175" y="0"/>
                  </a:lnTo>
                  <a:lnTo>
                    <a:pt x="190" y="2"/>
                  </a:lnTo>
                  <a:lnTo>
                    <a:pt x="205" y="4"/>
                  </a:lnTo>
                  <a:lnTo>
                    <a:pt x="220" y="7"/>
                  </a:lnTo>
                  <a:lnTo>
                    <a:pt x="232" y="11"/>
                  </a:lnTo>
                  <a:lnTo>
                    <a:pt x="232" y="11"/>
                  </a:lnTo>
                  <a:lnTo>
                    <a:pt x="244" y="17"/>
                  </a:lnTo>
                  <a:lnTo>
                    <a:pt x="255" y="22"/>
                  </a:lnTo>
                  <a:lnTo>
                    <a:pt x="264" y="29"/>
                  </a:lnTo>
                  <a:lnTo>
                    <a:pt x="273" y="39"/>
                  </a:lnTo>
                  <a:lnTo>
                    <a:pt x="273" y="39"/>
                  </a:lnTo>
                  <a:lnTo>
                    <a:pt x="281" y="48"/>
                  </a:lnTo>
                  <a:lnTo>
                    <a:pt x="288" y="57"/>
                  </a:lnTo>
                  <a:lnTo>
                    <a:pt x="293" y="66"/>
                  </a:lnTo>
                  <a:lnTo>
                    <a:pt x="299" y="78"/>
                  </a:lnTo>
                  <a:lnTo>
                    <a:pt x="299" y="78"/>
                  </a:lnTo>
                  <a:lnTo>
                    <a:pt x="305" y="100"/>
                  </a:lnTo>
                  <a:lnTo>
                    <a:pt x="306" y="124"/>
                  </a:lnTo>
                  <a:lnTo>
                    <a:pt x="306" y="124"/>
                  </a:lnTo>
                  <a:lnTo>
                    <a:pt x="305" y="144"/>
                  </a:lnTo>
                  <a:lnTo>
                    <a:pt x="301" y="163"/>
                  </a:lnTo>
                  <a:lnTo>
                    <a:pt x="301" y="163"/>
                  </a:lnTo>
                  <a:lnTo>
                    <a:pt x="293" y="181"/>
                  </a:lnTo>
                  <a:lnTo>
                    <a:pt x="284" y="198"/>
                  </a:lnTo>
                  <a:lnTo>
                    <a:pt x="284" y="198"/>
                  </a:lnTo>
                  <a:lnTo>
                    <a:pt x="269" y="212"/>
                  </a:lnTo>
                  <a:lnTo>
                    <a:pt x="253" y="225"/>
                  </a:lnTo>
                  <a:lnTo>
                    <a:pt x="253" y="225"/>
                  </a:lnTo>
                  <a:lnTo>
                    <a:pt x="242" y="231"/>
                  </a:lnTo>
                  <a:lnTo>
                    <a:pt x="231" y="235"/>
                  </a:lnTo>
                  <a:lnTo>
                    <a:pt x="218" y="238"/>
                  </a:lnTo>
                  <a:lnTo>
                    <a:pt x="205" y="240"/>
                  </a:lnTo>
                  <a:lnTo>
                    <a:pt x="317" y="366"/>
                  </a:lnTo>
                  <a:lnTo>
                    <a:pt x="323" y="377"/>
                  </a:lnTo>
                  <a:close/>
                  <a:moveTo>
                    <a:pt x="59" y="55"/>
                  </a:moveTo>
                  <a:lnTo>
                    <a:pt x="59" y="192"/>
                  </a:lnTo>
                  <a:lnTo>
                    <a:pt x="173" y="192"/>
                  </a:lnTo>
                  <a:lnTo>
                    <a:pt x="173" y="192"/>
                  </a:lnTo>
                  <a:lnTo>
                    <a:pt x="192" y="190"/>
                  </a:lnTo>
                  <a:lnTo>
                    <a:pt x="207" y="187"/>
                  </a:lnTo>
                  <a:lnTo>
                    <a:pt x="207" y="187"/>
                  </a:lnTo>
                  <a:lnTo>
                    <a:pt x="218" y="179"/>
                  </a:lnTo>
                  <a:lnTo>
                    <a:pt x="229" y="172"/>
                  </a:lnTo>
                  <a:lnTo>
                    <a:pt x="229" y="172"/>
                  </a:lnTo>
                  <a:lnTo>
                    <a:pt x="236" y="161"/>
                  </a:lnTo>
                  <a:lnTo>
                    <a:pt x="242" y="150"/>
                  </a:lnTo>
                  <a:lnTo>
                    <a:pt x="242" y="150"/>
                  </a:lnTo>
                  <a:lnTo>
                    <a:pt x="245" y="138"/>
                  </a:lnTo>
                  <a:lnTo>
                    <a:pt x="245" y="124"/>
                  </a:lnTo>
                  <a:lnTo>
                    <a:pt x="245" y="124"/>
                  </a:lnTo>
                  <a:lnTo>
                    <a:pt x="245" y="113"/>
                  </a:lnTo>
                  <a:lnTo>
                    <a:pt x="242" y="100"/>
                  </a:lnTo>
                  <a:lnTo>
                    <a:pt x="242" y="100"/>
                  </a:lnTo>
                  <a:lnTo>
                    <a:pt x="236" y="89"/>
                  </a:lnTo>
                  <a:lnTo>
                    <a:pt x="229" y="78"/>
                  </a:lnTo>
                  <a:lnTo>
                    <a:pt x="229" y="78"/>
                  </a:lnTo>
                  <a:lnTo>
                    <a:pt x="220" y="68"/>
                  </a:lnTo>
                  <a:lnTo>
                    <a:pt x="207" y="61"/>
                  </a:lnTo>
                  <a:lnTo>
                    <a:pt x="207" y="61"/>
                  </a:lnTo>
                  <a:lnTo>
                    <a:pt x="192" y="57"/>
                  </a:lnTo>
                  <a:lnTo>
                    <a:pt x="175" y="55"/>
                  </a:lnTo>
                  <a:lnTo>
                    <a:pt x="59"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0" name="Freeform 12"/>
            <p:cNvSpPr>
              <a:spLocks/>
            </p:cNvSpPr>
            <p:nvPr userDrawn="1"/>
          </p:nvSpPr>
          <p:spPr bwMode="auto">
            <a:xfrm>
              <a:off x="3810000" y="3843338"/>
              <a:ext cx="220663" cy="300038"/>
            </a:xfrm>
            <a:custGeom>
              <a:avLst/>
              <a:gdLst>
                <a:gd name="T0" fmla="*/ 277 w 277"/>
                <a:gd name="T1" fmla="*/ 377 h 377"/>
                <a:gd name="T2" fmla="*/ 0 w 277"/>
                <a:gd name="T3" fmla="*/ 377 h 377"/>
                <a:gd name="T4" fmla="*/ 0 w 277"/>
                <a:gd name="T5" fmla="*/ 0 h 377"/>
                <a:gd name="T6" fmla="*/ 275 w 277"/>
                <a:gd name="T7" fmla="*/ 0 h 377"/>
                <a:gd name="T8" fmla="*/ 275 w 277"/>
                <a:gd name="T9" fmla="*/ 59 h 377"/>
                <a:gd name="T10" fmla="*/ 59 w 277"/>
                <a:gd name="T11" fmla="*/ 59 h 377"/>
                <a:gd name="T12" fmla="*/ 59 w 277"/>
                <a:gd name="T13" fmla="*/ 161 h 377"/>
                <a:gd name="T14" fmla="*/ 266 w 277"/>
                <a:gd name="T15" fmla="*/ 161 h 377"/>
                <a:gd name="T16" fmla="*/ 266 w 277"/>
                <a:gd name="T17" fmla="*/ 216 h 377"/>
                <a:gd name="T18" fmla="*/ 59 w 277"/>
                <a:gd name="T19" fmla="*/ 216 h 377"/>
                <a:gd name="T20" fmla="*/ 59 w 277"/>
                <a:gd name="T21" fmla="*/ 318 h 377"/>
                <a:gd name="T22" fmla="*/ 277 w 277"/>
                <a:gd name="T23" fmla="*/ 318 h 377"/>
                <a:gd name="T24" fmla="*/ 277 w 277"/>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7" h="377">
                  <a:moveTo>
                    <a:pt x="277" y="377"/>
                  </a:moveTo>
                  <a:lnTo>
                    <a:pt x="0" y="377"/>
                  </a:lnTo>
                  <a:lnTo>
                    <a:pt x="0" y="0"/>
                  </a:lnTo>
                  <a:lnTo>
                    <a:pt x="275" y="0"/>
                  </a:lnTo>
                  <a:lnTo>
                    <a:pt x="275" y="59"/>
                  </a:lnTo>
                  <a:lnTo>
                    <a:pt x="59" y="59"/>
                  </a:lnTo>
                  <a:lnTo>
                    <a:pt x="59" y="161"/>
                  </a:lnTo>
                  <a:lnTo>
                    <a:pt x="266" y="161"/>
                  </a:lnTo>
                  <a:lnTo>
                    <a:pt x="266" y="216"/>
                  </a:lnTo>
                  <a:lnTo>
                    <a:pt x="59" y="216"/>
                  </a:lnTo>
                  <a:lnTo>
                    <a:pt x="59" y="318"/>
                  </a:lnTo>
                  <a:lnTo>
                    <a:pt x="277" y="318"/>
                  </a:lnTo>
                  <a:lnTo>
                    <a:pt x="277"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1" name="Freeform 13"/>
            <p:cNvSpPr>
              <a:spLocks/>
            </p:cNvSpPr>
            <p:nvPr userDrawn="1"/>
          </p:nvSpPr>
          <p:spPr bwMode="auto">
            <a:xfrm>
              <a:off x="4167188" y="3843338"/>
              <a:ext cx="257175"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2" name="Freeform 14"/>
            <p:cNvSpPr>
              <a:spLocks noEditPoints="1"/>
            </p:cNvSpPr>
            <p:nvPr userDrawn="1"/>
          </p:nvSpPr>
          <p:spPr bwMode="auto">
            <a:xfrm>
              <a:off x="4498975" y="3838575"/>
              <a:ext cx="330200" cy="311150"/>
            </a:xfrm>
            <a:custGeom>
              <a:avLst/>
              <a:gdLst>
                <a:gd name="T0" fmla="*/ 415 w 415"/>
                <a:gd name="T1" fmla="*/ 218 h 391"/>
                <a:gd name="T2" fmla="*/ 400 w 415"/>
                <a:gd name="T3" fmla="*/ 279 h 391"/>
                <a:gd name="T4" fmla="*/ 382 w 415"/>
                <a:gd name="T5" fmla="*/ 312 h 391"/>
                <a:gd name="T6" fmla="*/ 358 w 415"/>
                <a:gd name="T7" fmla="*/ 341 h 391"/>
                <a:gd name="T8" fmla="*/ 310 w 415"/>
                <a:gd name="T9" fmla="*/ 371 h 391"/>
                <a:gd name="T10" fmla="*/ 271 w 415"/>
                <a:gd name="T11" fmla="*/ 384 h 391"/>
                <a:gd name="T12" fmla="*/ 206 w 415"/>
                <a:gd name="T13" fmla="*/ 391 h 391"/>
                <a:gd name="T14" fmla="*/ 162 w 415"/>
                <a:gd name="T15" fmla="*/ 389 h 391"/>
                <a:gd name="T16" fmla="*/ 123 w 415"/>
                <a:gd name="T17" fmla="*/ 378 h 391"/>
                <a:gd name="T18" fmla="*/ 72 w 415"/>
                <a:gd name="T19" fmla="*/ 352 h 391"/>
                <a:gd name="T20" fmla="*/ 44 w 415"/>
                <a:gd name="T21" fmla="*/ 327 h 391"/>
                <a:gd name="T22" fmla="*/ 14 w 415"/>
                <a:gd name="T23" fmla="*/ 279 h 391"/>
                <a:gd name="T24" fmla="*/ 3 w 415"/>
                <a:gd name="T25" fmla="*/ 240 h 391"/>
                <a:gd name="T26" fmla="*/ 0 w 415"/>
                <a:gd name="T27" fmla="*/ 195 h 391"/>
                <a:gd name="T28" fmla="*/ 7 w 415"/>
                <a:gd name="T29" fmla="*/ 133 h 391"/>
                <a:gd name="T30" fmla="*/ 22 w 415"/>
                <a:gd name="T31" fmla="*/ 96 h 391"/>
                <a:gd name="T32" fmla="*/ 57 w 415"/>
                <a:gd name="T33" fmla="*/ 51 h 391"/>
                <a:gd name="T34" fmla="*/ 86 w 415"/>
                <a:gd name="T35" fmla="*/ 29 h 391"/>
                <a:gd name="T36" fmla="*/ 123 w 415"/>
                <a:gd name="T37" fmla="*/ 12 h 391"/>
                <a:gd name="T38" fmla="*/ 184 w 415"/>
                <a:gd name="T39" fmla="*/ 0 h 391"/>
                <a:gd name="T40" fmla="*/ 230 w 415"/>
                <a:gd name="T41" fmla="*/ 0 h 391"/>
                <a:gd name="T42" fmla="*/ 291 w 415"/>
                <a:gd name="T43" fmla="*/ 12 h 391"/>
                <a:gd name="T44" fmla="*/ 327 w 415"/>
                <a:gd name="T45" fmla="*/ 27 h 391"/>
                <a:gd name="T46" fmla="*/ 358 w 415"/>
                <a:gd name="T47" fmla="*/ 49 h 391"/>
                <a:gd name="T48" fmla="*/ 391 w 415"/>
                <a:gd name="T49" fmla="*/ 94 h 391"/>
                <a:gd name="T50" fmla="*/ 408 w 415"/>
                <a:gd name="T51" fmla="*/ 131 h 391"/>
                <a:gd name="T52" fmla="*/ 415 w 415"/>
                <a:gd name="T53" fmla="*/ 195 h 391"/>
                <a:gd name="T54" fmla="*/ 310 w 415"/>
                <a:gd name="T55" fmla="*/ 195 h 391"/>
                <a:gd name="T56" fmla="*/ 293 w 415"/>
                <a:gd name="T57" fmla="*/ 134 h 391"/>
                <a:gd name="T58" fmla="*/ 267 w 415"/>
                <a:gd name="T59" fmla="*/ 107 h 391"/>
                <a:gd name="T60" fmla="*/ 206 w 415"/>
                <a:gd name="T61" fmla="*/ 90 h 391"/>
                <a:gd name="T62" fmla="*/ 166 w 415"/>
                <a:gd name="T63" fmla="*/ 97 h 391"/>
                <a:gd name="T64" fmla="*/ 133 w 415"/>
                <a:gd name="T65" fmla="*/ 120 h 391"/>
                <a:gd name="T66" fmla="*/ 112 w 415"/>
                <a:gd name="T67" fmla="*/ 153 h 391"/>
                <a:gd name="T68" fmla="*/ 105 w 415"/>
                <a:gd name="T69" fmla="*/ 195 h 391"/>
                <a:gd name="T70" fmla="*/ 112 w 415"/>
                <a:gd name="T71" fmla="*/ 238 h 391"/>
                <a:gd name="T72" fmla="*/ 134 w 415"/>
                <a:gd name="T73" fmla="*/ 271 h 391"/>
                <a:gd name="T74" fmla="*/ 166 w 415"/>
                <a:gd name="T75" fmla="*/ 293 h 391"/>
                <a:gd name="T76" fmla="*/ 206 w 415"/>
                <a:gd name="T77" fmla="*/ 301 h 391"/>
                <a:gd name="T78" fmla="*/ 249 w 415"/>
                <a:gd name="T79" fmla="*/ 293 h 391"/>
                <a:gd name="T80" fmla="*/ 282 w 415"/>
                <a:gd name="T81" fmla="*/ 271 h 391"/>
                <a:gd name="T82" fmla="*/ 303 w 415"/>
                <a:gd name="T83" fmla="*/ 238 h 391"/>
                <a:gd name="T84" fmla="*/ 310 w 415"/>
                <a:gd name="T85" fmla="*/ 19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5" h="391">
                  <a:moveTo>
                    <a:pt x="415" y="195"/>
                  </a:moveTo>
                  <a:lnTo>
                    <a:pt x="415" y="195"/>
                  </a:lnTo>
                  <a:lnTo>
                    <a:pt x="415" y="218"/>
                  </a:lnTo>
                  <a:lnTo>
                    <a:pt x="412" y="240"/>
                  </a:lnTo>
                  <a:lnTo>
                    <a:pt x="408" y="260"/>
                  </a:lnTo>
                  <a:lnTo>
                    <a:pt x="400" y="279"/>
                  </a:lnTo>
                  <a:lnTo>
                    <a:pt x="400" y="279"/>
                  </a:lnTo>
                  <a:lnTo>
                    <a:pt x="391" y="297"/>
                  </a:lnTo>
                  <a:lnTo>
                    <a:pt x="382" y="312"/>
                  </a:lnTo>
                  <a:lnTo>
                    <a:pt x="371" y="327"/>
                  </a:lnTo>
                  <a:lnTo>
                    <a:pt x="358" y="341"/>
                  </a:lnTo>
                  <a:lnTo>
                    <a:pt x="358" y="341"/>
                  </a:lnTo>
                  <a:lnTo>
                    <a:pt x="343" y="352"/>
                  </a:lnTo>
                  <a:lnTo>
                    <a:pt x="327" y="364"/>
                  </a:lnTo>
                  <a:lnTo>
                    <a:pt x="310" y="371"/>
                  </a:lnTo>
                  <a:lnTo>
                    <a:pt x="291" y="378"/>
                  </a:lnTo>
                  <a:lnTo>
                    <a:pt x="291" y="378"/>
                  </a:lnTo>
                  <a:lnTo>
                    <a:pt x="271" y="384"/>
                  </a:lnTo>
                  <a:lnTo>
                    <a:pt x="251" y="389"/>
                  </a:lnTo>
                  <a:lnTo>
                    <a:pt x="230" y="391"/>
                  </a:lnTo>
                  <a:lnTo>
                    <a:pt x="206" y="391"/>
                  </a:lnTo>
                  <a:lnTo>
                    <a:pt x="206" y="391"/>
                  </a:lnTo>
                  <a:lnTo>
                    <a:pt x="184" y="391"/>
                  </a:lnTo>
                  <a:lnTo>
                    <a:pt x="162" y="389"/>
                  </a:lnTo>
                  <a:lnTo>
                    <a:pt x="142" y="384"/>
                  </a:lnTo>
                  <a:lnTo>
                    <a:pt x="123" y="378"/>
                  </a:lnTo>
                  <a:lnTo>
                    <a:pt x="123" y="378"/>
                  </a:lnTo>
                  <a:lnTo>
                    <a:pt x="105" y="371"/>
                  </a:lnTo>
                  <a:lnTo>
                    <a:pt x="86" y="364"/>
                  </a:lnTo>
                  <a:lnTo>
                    <a:pt x="72" y="352"/>
                  </a:lnTo>
                  <a:lnTo>
                    <a:pt x="57" y="341"/>
                  </a:lnTo>
                  <a:lnTo>
                    <a:pt x="57" y="341"/>
                  </a:lnTo>
                  <a:lnTo>
                    <a:pt x="44" y="327"/>
                  </a:lnTo>
                  <a:lnTo>
                    <a:pt x="33" y="312"/>
                  </a:lnTo>
                  <a:lnTo>
                    <a:pt x="22" y="297"/>
                  </a:lnTo>
                  <a:lnTo>
                    <a:pt x="14" y="279"/>
                  </a:lnTo>
                  <a:lnTo>
                    <a:pt x="14" y="279"/>
                  </a:lnTo>
                  <a:lnTo>
                    <a:pt x="7" y="260"/>
                  </a:lnTo>
                  <a:lnTo>
                    <a:pt x="3" y="240"/>
                  </a:lnTo>
                  <a:lnTo>
                    <a:pt x="0" y="218"/>
                  </a:lnTo>
                  <a:lnTo>
                    <a:pt x="0" y="195"/>
                  </a:lnTo>
                  <a:lnTo>
                    <a:pt x="0" y="195"/>
                  </a:lnTo>
                  <a:lnTo>
                    <a:pt x="0" y="173"/>
                  </a:lnTo>
                  <a:lnTo>
                    <a:pt x="3" y="151"/>
                  </a:lnTo>
                  <a:lnTo>
                    <a:pt x="7" y="133"/>
                  </a:lnTo>
                  <a:lnTo>
                    <a:pt x="14" y="112"/>
                  </a:lnTo>
                  <a:lnTo>
                    <a:pt x="14" y="112"/>
                  </a:lnTo>
                  <a:lnTo>
                    <a:pt x="22" y="96"/>
                  </a:lnTo>
                  <a:lnTo>
                    <a:pt x="33" y="79"/>
                  </a:lnTo>
                  <a:lnTo>
                    <a:pt x="44" y="64"/>
                  </a:lnTo>
                  <a:lnTo>
                    <a:pt x="57" y="51"/>
                  </a:lnTo>
                  <a:lnTo>
                    <a:pt x="57" y="51"/>
                  </a:lnTo>
                  <a:lnTo>
                    <a:pt x="72" y="38"/>
                  </a:lnTo>
                  <a:lnTo>
                    <a:pt x="86" y="29"/>
                  </a:lnTo>
                  <a:lnTo>
                    <a:pt x="105" y="20"/>
                  </a:lnTo>
                  <a:lnTo>
                    <a:pt x="123" y="12"/>
                  </a:lnTo>
                  <a:lnTo>
                    <a:pt x="123" y="12"/>
                  </a:lnTo>
                  <a:lnTo>
                    <a:pt x="142" y="7"/>
                  </a:lnTo>
                  <a:lnTo>
                    <a:pt x="162" y="1"/>
                  </a:lnTo>
                  <a:lnTo>
                    <a:pt x="184" y="0"/>
                  </a:lnTo>
                  <a:lnTo>
                    <a:pt x="206" y="0"/>
                  </a:lnTo>
                  <a:lnTo>
                    <a:pt x="206" y="0"/>
                  </a:lnTo>
                  <a:lnTo>
                    <a:pt x="230" y="0"/>
                  </a:lnTo>
                  <a:lnTo>
                    <a:pt x="251" y="1"/>
                  </a:lnTo>
                  <a:lnTo>
                    <a:pt x="271" y="7"/>
                  </a:lnTo>
                  <a:lnTo>
                    <a:pt x="291" y="12"/>
                  </a:lnTo>
                  <a:lnTo>
                    <a:pt x="291" y="12"/>
                  </a:lnTo>
                  <a:lnTo>
                    <a:pt x="310" y="20"/>
                  </a:lnTo>
                  <a:lnTo>
                    <a:pt x="327" y="27"/>
                  </a:lnTo>
                  <a:lnTo>
                    <a:pt x="343" y="38"/>
                  </a:lnTo>
                  <a:lnTo>
                    <a:pt x="358" y="49"/>
                  </a:lnTo>
                  <a:lnTo>
                    <a:pt x="358" y="49"/>
                  </a:lnTo>
                  <a:lnTo>
                    <a:pt x="371" y="64"/>
                  </a:lnTo>
                  <a:lnTo>
                    <a:pt x="382" y="79"/>
                  </a:lnTo>
                  <a:lnTo>
                    <a:pt x="391" y="94"/>
                  </a:lnTo>
                  <a:lnTo>
                    <a:pt x="400" y="112"/>
                  </a:lnTo>
                  <a:lnTo>
                    <a:pt x="400" y="112"/>
                  </a:lnTo>
                  <a:lnTo>
                    <a:pt x="408" y="131"/>
                  </a:lnTo>
                  <a:lnTo>
                    <a:pt x="412" y="151"/>
                  </a:lnTo>
                  <a:lnTo>
                    <a:pt x="415" y="173"/>
                  </a:lnTo>
                  <a:lnTo>
                    <a:pt x="415" y="195"/>
                  </a:lnTo>
                  <a:lnTo>
                    <a:pt x="415" y="195"/>
                  </a:lnTo>
                  <a:close/>
                  <a:moveTo>
                    <a:pt x="310" y="195"/>
                  </a:moveTo>
                  <a:lnTo>
                    <a:pt x="310" y="195"/>
                  </a:lnTo>
                  <a:lnTo>
                    <a:pt x="308" y="173"/>
                  </a:lnTo>
                  <a:lnTo>
                    <a:pt x="303" y="151"/>
                  </a:lnTo>
                  <a:lnTo>
                    <a:pt x="293" y="134"/>
                  </a:lnTo>
                  <a:lnTo>
                    <a:pt x="282" y="118"/>
                  </a:lnTo>
                  <a:lnTo>
                    <a:pt x="282" y="118"/>
                  </a:lnTo>
                  <a:lnTo>
                    <a:pt x="267" y="107"/>
                  </a:lnTo>
                  <a:lnTo>
                    <a:pt x="249" y="97"/>
                  </a:lnTo>
                  <a:lnTo>
                    <a:pt x="229" y="92"/>
                  </a:lnTo>
                  <a:lnTo>
                    <a:pt x="206" y="90"/>
                  </a:lnTo>
                  <a:lnTo>
                    <a:pt x="206" y="90"/>
                  </a:lnTo>
                  <a:lnTo>
                    <a:pt x="186" y="92"/>
                  </a:lnTo>
                  <a:lnTo>
                    <a:pt x="166" y="97"/>
                  </a:lnTo>
                  <a:lnTo>
                    <a:pt x="166" y="97"/>
                  </a:lnTo>
                  <a:lnTo>
                    <a:pt x="147" y="107"/>
                  </a:lnTo>
                  <a:lnTo>
                    <a:pt x="133" y="120"/>
                  </a:lnTo>
                  <a:lnTo>
                    <a:pt x="133" y="120"/>
                  </a:lnTo>
                  <a:lnTo>
                    <a:pt x="121" y="134"/>
                  </a:lnTo>
                  <a:lnTo>
                    <a:pt x="112" y="153"/>
                  </a:lnTo>
                  <a:lnTo>
                    <a:pt x="112" y="153"/>
                  </a:lnTo>
                  <a:lnTo>
                    <a:pt x="107" y="173"/>
                  </a:lnTo>
                  <a:lnTo>
                    <a:pt x="105" y="195"/>
                  </a:lnTo>
                  <a:lnTo>
                    <a:pt x="105" y="195"/>
                  </a:lnTo>
                  <a:lnTo>
                    <a:pt x="107" y="218"/>
                  </a:lnTo>
                  <a:lnTo>
                    <a:pt x="112" y="238"/>
                  </a:lnTo>
                  <a:lnTo>
                    <a:pt x="112" y="238"/>
                  </a:lnTo>
                  <a:lnTo>
                    <a:pt x="121" y="256"/>
                  </a:lnTo>
                  <a:lnTo>
                    <a:pt x="134" y="271"/>
                  </a:lnTo>
                  <a:lnTo>
                    <a:pt x="134" y="271"/>
                  </a:lnTo>
                  <a:lnTo>
                    <a:pt x="149" y="284"/>
                  </a:lnTo>
                  <a:lnTo>
                    <a:pt x="166" y="293"/>
                  </a:lnTo>
                  <a:lnTo>
                    <a:pt x="166" y="293"/>
                  </a:lnTo>
                  <a:lnTo>
                    <a:pt x="186" y="299"/>
                  </a:lnTo>
                  <a:lnTo>
                    <a:pt x="206" y="301"/>
                  </a:lnTo>
                  <a:lnTo>
                    <a:pt x="206" y="301"/>
                  </a:lnTo>
                  <a:lnTo>
                    <a:pt x="229" y="299"/>
                  </a:lnTo>
                  <a:lnTo>
                    <a:pt x="249" y="293"/>
                  </a:lnTo>
                  <a:lnTo>
                    <a:pt x="249" y="293"/>
                  </a:lnTo>
                  <a:lnTo>
                    <a:pt x="267" y="284"/>
                  </a:lnTo>
                  <a:lnTo>
                    <a:pt x="282" y="271"/>
                  </a:lnTo>
                  <a:lnTo>
                    <a:pt x="282" y="271"/>
                  </a:lnTo>
                  <a:lnTo>
                    <a:pt x="293" y="256"/>
                  </a:lnTo>
                  <a:lnTo>
                    <a:pt x="303" y="238"/>
                  </a:lnTo>
                  <a:lnTo>
                    <a:pt x="303" y="238"/>
                  </a:lnTo>
                  <a:lnTo>
                    <a:pt x="308" y="218"/>
                  </a:lnTo>
                  <a:lnTo>
                    <a:pt x="310" y="195"/>
                  </a:lnTo>
                  <a:lnTo>
                    <a:pt x="310" y="1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3" name="Freeform 15"/>
            <p:cNvSpPr>
              <a:spLocks/>
            </p:cNvSpPr>
            <p:nvPr userDrawn="1"/>
          </p:nvSpPr>
          <p:spPr bwMode="auto">
            <a:xfrm>
              <a:off x="4916488" y="3836988"/>
              <a:ext cx="290513" cy="314325"/>
            </a:xfrm>
            <a:custGeom>
              <a:avLst/>
              <a:gdLst>
                <a:gd name="T0" fmla="*/ 292 w 366"/>
                <a:gd name="T1" fmla="*/ 122 h 395"/>
                <a:gd name="T2" fmla="*/ 270 w 366"/>
                <a:gd name="T3" fmla="*/ 105 h 395"/>
                <a:gd name="T4" fmla="*/ 248 w 366"/>
                <a:gd name="T5" fmla="*/ 94 h 395"/>
                <a:gd name="T6" fmla="*/ 226 w 366"/>
                <a:gd name="T7" fmla="*/ 90 h 395"/>
                <a:gd name="T8" fmla="*/ 205 w 366"/>
                <a:gd name="T9" fmla="*/ 88 h 395"/>
                <a:gd name="T10" fmla="*/ 165 w 366"/>
                <a:gd name="T11" fmla="*/ 96 h 395"/>
                <a:gd name="T12" fmla="*/ 131 w 366"/>
                <a:gd name="T13" fmla="*/ 116 h 395"/>
                <a:gd name="T14" fmla="*/ 126 w 366"/>
                <a:gd name="T15" fmla="*/ 123 h 395"/>
                <a:gd name="T16" fmla="*/ 115 w 366"/>
                <a:gd name="T17" fmla="*/ 140 h 395"/>
                <a:gd name="T18" fmla="*/ 107 w 366"/>
                <a:gd name="T19" fmla="*/ 172 h 395"/>
                <a:gd name="T20" fmla="*/ 106 w 366"/>
                <a:gd name="T21" fmla="*/ 197 h 395"/>
                <a:gd name="T22" fmla="*/ 109 w 366"/>
                <a:gd name="T23" fmla="*/ 236 h 395"/>
                <a:gd name="T24" fmla="*/ 117 w 366"/>
                <a:gd name="T25" fmla="*/ 255 h 395"/>
                <a:gd name="T26" fmla="*/ 128 w 366"/>
                <a:gd name="T27" fmla="*/ 271 h 395"/>
                <a:gd name="T28" fmla="*/ 141 w 366"/>
                <a:gd name="T29" fmla="*/ 284 h 395"/>
                <a:gd name="T30" fmla="*/ 157 w 366"/>
                <a:gd name="T31" fmla="*/ 297 h 395"/>
                <a:gd name="T32" fmla="*/ 168 w 366"/>
                <a:gd name="T33" fmla="*/ 301 h 395"/>
                <a:gd name="T34" fmla="*/ 192 w 366"/>
                <a:gd name="T35" fmla="*/ 306 h 395"/>
                <a:gd name="T36" fmla="*/ 205 w 366"/>
                <a:gd name="T37" fmla="*/ 306 h 395"/>
                <a:gd name="T38" fmla="*/ 222 w 366"/>
                <a:gd name="T39" fmla="*/ 305 h 395"/>
                <a:gd name="T40" fmla="*/ 240 w 366"/>
                <a:gd name="T41" fmla="*/ 303 h 395"/>
                <a:gd name="T42" fmla="*/ 261 w 366"/>
                <a:gd name="T43" fmla="*/ 297 h 395"/>
                <a:gd name="T44" fmla="*/ 277 w 366"/>
                <a:gd name="T45" fmla="*/ 286 h 395"/>
                <a:gd name="T46" fmla="*/ 183 w 366"/>
                <a:gd name="T47" fmla="*/ 238 h 395"/>
                <a:gd name="T48" fmla="*/ 366 w 366"/>
                <a:gd name="T49" fmla="*/ 155 h 395"/>
                <a:gd name="T50" fmla="*/ 366 w 366"/>
                <a:gd name="T51" fmla="*/ 321 h 395"/>
                <a:gd name="T52" fmla="*/ 342 w 366"/>
                <a:gd name="T53" fmla="*/ 353 h 395"/>
                <a:gd name="T54" fmla="*/ 324 w 366"/>
                <a:gd name="T55" fmla="*/ 366 h 395"/>
                <a:gd name="T56" fmla="*/ 303 w 366"/>
                <a:gd name="T57" fmla="*/ 377 h 395"/>
                <a:gd name="T58" fmla="*/ 257 w 366"/>
                <a:gd name="T59" fmla="*/ 390 h 395"/>
                <a:gd name="T60" fmla="*/ 231 w 366"/>
                <a:gd name="T61" fmla="*/ 393 h 395"/>
                <a:gd name="T62" fmla="*/ 205 w 366"/>
                <a:gd name="T63" fmla="*/ 395 h 395"/>
                <a:gd name="T64" fmla="*/ 154 w 366"/>
                <a:gd name="T65" fmla="*/ 391 h 395"/>
                <a:gd name="T66" fmla="*/ 111 w 366"/>
                <a:gd name="T67" fmla="*/ 378 h 395"/>
                <a:gd name="T68" fmla="*/ 93 w 366"/>
                <a:gd name="T69" fmla="*/ 369 h 395"/>
                <a:gd name="T70" fmla="*/ 61 w 366"/>
                <a:gd name="T71" fmla="*/ 347 h 395"/>
                <a:gd name="T72" fmla="*/ 46 w 366"/>
                <a:gd name="T73" fmla="*/ 334 h 395"/>
                <a:gd name="T74" fmla="*/ 26 w 366"/>
                <a:gd name="T75" fmla="*/ 305 h 395"/>
                <a:gd name="T76" fmla="*/ 11 w 366"/>
                <a:gd name="T77" fmla="*/ 269 h 395"/>
                <a:gd name="T78" fmla="*/ 6 w 366"/>
                <a:gd name="T79" fmla="*/ 253 h 395"/>
                <a:gd name="T80" fmla="*/ 0 w 366"/>
                <a:gd name="T81" fmla="*/ 216 h 395"/>
                <a:gd name="T82" fmla="*/ 0 w 366"/>
                <a:gd name="T83" fmla="*/ 197 h 395"/>
                <a:gd name="T84" fmla="*/ 4 w 366"/>
                <a:gd name="T85" fmla="*/ 160 h 395"/>
                <a:gd name="T86" fmla="*/ 13 w 366"/>
                <a:gd name="T87" fmla="*/ 125 h 395"/>
                <a:gd name="T88" fmla="*/ 21 w 366"/>
                <a:gd name="T89" fmla="*/ 109 h 395"/>
                <a:gd name="T90" fmla="*/ 39 w 366"/>
                <a:gd name="T91" fmla="*/ 75 h 395"/>
                <a:gd name="T92" fmla="*/ 50 w 366"/>
                <a:gd name="T93" fmla="*/ 61 h 395"/>
                <a:gd name="T94" fmla="*/ 80 w 366"/>
                <a:gd name="T95" fmla="*/ 37 h 395"/>
                <a:gd name="T96" fmla="*/ 115 w 366"/>
                <a:gd name="T97" fmla="*/ 16 h 395"/>
                <a:gd name="T98" fmla="*/ 135 w 366"/>
                <a:gd name="T99" fmla="*/ 9 h 395"/>
                <a:gd name="T100" fmla="*/ 179 w 366"/>
                <a:gd name="T101" fmla="*/ 0 h 395"/>
                <a:gd name="T102" fmla="*/ 205 w 366"/>
                <a:gd name="T103" fmla="*/ 0 h 395"/>
                <a:gd name="T104" fmla="*/ 244 w 366"/>
                <a:gd name="T105" fmla="*/ 2 h 395"/>
                <a:gd name="T106" fmla="*/ 263 w 366"/>
                <a:gd name="T107" fmla="*/ 5 h 395"/>
                <a:gd name="T108" fmla="*/ 281 w 366"/>
                <a:gd name="T109" fmla="*/ 11 h 395"/>
                <a:gd name="T110" fmla="*/ 316 w 366"/>
                <a:gd name="T111" fmla="*/ 29 h 395"/>
                <a:gd name="T112" fmla="*/ 335 w 366"/>
                <a:gd name="T113" fmla="*/ 42 h 395"/>
                <a:gd name="T114" fmla="*/ 292 w 366"/>
                <a:gd name="T115" fmla="*/ 12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395">
                  <a:moveTo>
                    <a:pt x="292" y="122"/>
                  </a:moveTo>
                  <a:lnTo>
                    <a:pt x="292" y="122"/>
                  </a:lnTo>
                  <a:lnTo>
                    <a:pt x="281" y="112"/>
                  </a:lnTo>
                  <a:lnTo>
                    <a:pt x="270" y="105"/>
                  </a:lnTo>
                  <a:lnTo>
                    <a:pt x="259" y="99"/>
                  </a:lnTo>
                  <a:lnTo>
                    <a:pt x="248" y="94"/>
                  </a:lnTo>
                  <a:lnTo>
                    <a:pt x="248" y="94"/>
                  </a:lnTo>
                  <a:lnTo>
                    <a:pt x="226" y="90"/>
                  </a:lnTo>
                  <a:lnTo>
                    <a:pt x="205" y="88"/>
                  </a:lnTo>
                  <a:lnTo>
                    <a:pt x="205" y="88"/>
                  </a:lnTo>
                  <a:lnTo>
                    <a:pt x="183" y="90"/>
                  </a:lnTo>
                  <a:lnTo>
                    <a:pt x="165" y="96"/>
                  </a:lnTo>
                  <a:lnTo>
                    <a:pt x="148" y="103"/>
                  </a:lnTo>
                  <a:lnTo>
                    <a:pt x="131" y="116"/>
                  </a:lnTo>
                  <a:lnTo>
                    <a:pt x="131" y="116"/>
                  </a:lnTo>
                  <a:lnTo>
                    <a:pt x="126" y="123"/>
                  </a:lnTo>
                  <a:lnTo>
                    <a:pt x="120" y="131"/>
                  </a:lnTo>
                  <a:lnTo>
                    <a:pt x="115" y="140"/>
                  </a:lnTo>
                  <a:lnTo>
                    <a:pt x="111" y="149"/>
                  </a:lnTo>
                  <a:lnTo>
                    <a:pt x="107" y="172"/>
                  </a:lnTo>
                  <a:lnTo>
                    <a:pt x="106" y="197"/>
                  </a:lnTo>
                  <a:lnTo>
                    <a:pt x="106" y="197"/>
                  </a:lnTo>
                  <a:lnTo>
                    <a:pt x="106" y="216"/>
                  </a:lnTo>
                  <a:lnTo>
                    <a:pt x="109" y="236"/>
                  </a:lnTo>
                  <a:lnTo>
                    <a:pt x="109" y="236"/>
                  </a:lnTo>
                  <a:lnTo>
                    <a:pt x="117" y="255"/>
                  </a:lnTo>
                  <a:lnTo>
                    <a:pt x="128" y="271"/>
                  </a:lnTo>
                  <a:lnTo>
                    <a:pt x="128" y="271"/>
                  </a:lnTo>
                  <a:lnTo>
                    <a:pt x="133" y="279"/>
                  </a:lnTo>
                  <a:lnTo>
                    <a:pt x="141" y="284"/>
                  </a:lnTo>
                  <a:lnTo>
                    <a:pt x="148" y="292"/>
                  </a:lnTo>
                  <a:lnTo>
                    <a:pt x="157" y="297"/>
                  </a:lnTo>
                  <a:lnTo>
                    <a:pt x="157" y="297"/>
                  </a:lnTo>
                  <a:lnTo>
                    <a:pt x="168" y="301"/>
                  </a:lnTo>
                  <a:lnTo>
                    <a:pt x="179" y="305"/>
                  </a:lnTo>
                  <a:lnTo>
                    <a:pt x="192" y="306"/>
                  </a:lnTo>
                  <a:lnTo>
                    <a:pt x="205" y="306"/>
                  </a:lnTo>
                  <a:lnTo>
                    <a:pt x="205" y="306"/>
                  </a:lnTo>
                  <a:lnTo>
                    <a:pt x="222" y="305"/>
                  </a:lnTo>
                  <a:lnTo>
                    <a:pt x="222" y="305"/>
                  </a:lnTo>
                  <a:lnTo>
                    <a:pt x="240" y="303"/>
                  </a:lnTo>
                  <a:lnTo>
                    <a:pt x="240" y="303"/>
                  </a:lnTo>
                  <a:lnTo>
                    <a:pt x="261" y="297"/>
                  </a:lnTo>
                  <a:lnTo>
                    <a:pt x="261" y="297"/>
                  </a:lnTo>
                  <a:lnTo>
                    <a:pt x="270" y="292"/>
                  </a:lnTo>
                  <a:lnTo>
                    <a:pt x="277" y="286"/>
                  </a:lnTo>
                  <a:lnTo>
                    <a:pt x="277" y="238"/>
                  </a:lnTo>
                  <a:lnTo>
                    <a:pt x="183" y="238"/>
                  </a:lnTo>
                  <a:lnTo>
                    <a:pt x="183" y="155"/>
                  </a:lnTo>
                  <a:lnTo>
                    <a:pt x="366" y="155"/>
                  </a:lnTo>
                  <a:lnTo>
                    <a:pt x="366" y="321"/>
                  </a:lnTo>
                  <a:lnTo>
                    <a:pt x="366" y="321"/>
                  </a:lnTo>
                  <a:lnTo>
                    <a:pt x="355" y="338"/>
                  </a:lnTo>
                  <a:lnTo>
                    <a:pt x="342" y="353"/>
                  </a:lnTo>
                  <a:lnTo>
                    <a:pt x="342" y="353"/>
                  </a:lnTo>
                  <a:lnTo>
                    <a:pt x="324" y="366"/>
                  </a:lnTo>
                  <a:lnTo>
                    <a:pt x="303" y="377"/>
                  </a:lnTo>
                  <a:lnTo>
                    <a:pt x="303" y="377"/>
                  </a:lnTo>
                  <a:lnTo>
                    <a:pt x="281" y="384"/>
                  </a:lnTo>
                  <a:lnTo>
                    <a:pt x="257" y="390"/>
                  </a:lnTo>
                  <a:lnTo>
                    <a:pt x="257" y="390"/>
                  </a:lnTo>
                  <a:lnTo>
                    <a:pt x="231" y="393"/>
                  </a:lnTo>
                  <a:lnTo>
                    <a:pt x="205" y="395"/>
                  </a:lnTo>
                  <a:lnTo>
                    <a:pt x="205" y="395"/>
                  </a:lnTo>
                  <a:lnTo>
                    <a:pt x="178" y="393"/>
                  </a:lnTo>
                  <a:lnTo>
                    <a:pt x="154" y="391"/>
                  </a:lnTo>
                  <a:lnTo>
                    <a:pt x="131" y="386"/>
                  </a:lnTo>
                  <a:lnTo>
                    <a:pt x="111" y="378"/>
                  </a:lnTo>
                  <a:lnTo>
                    <a:pt x="111" y="378"/>
                  </a:lnTo>
                  <a:lnTo>
                    <a:pt x="93" y="369"/>
                  </a:lnTo>
                  <a:lnTo>
                    <a:pt x="76" y="358"/>
                  </a:lnTo>
                  <a:lnTo>
                    <a:pt x="61" y="347"/>
                  </a:lnTo>
                  <a:lnTo>
                    <a:pt x="46" y="334"/>
                  </a:lnTo>
                  <a:lnTo>
                    <a:pt x="46" y="334"/>
                  </a:lnTo>
                  <a:lnTo>
                    <a:pt x="35" y="319"/>
                  </a:lnTo>
                  <a:lnTo>
                    <a:pt x="26" y="305"/>
                  </a:lnTo>
                  <a:lnTo>
                    <a:pt x="19" y="288"/>
                  </a:lnTo>
                  <a:lnTo>
                    <a:pt x="11" y="269"/>
                  </a:lnTo>
                  <a:lnTo>
                    <a:pt x="11" y="269"/>
                  </a:lnTo>
                  <a:lnTo>
                    <a:pt x="6" y="253"/>
                  </a:lnTo>
                  <a:lnTo>
                    <a:pt x="4" y="234"/>
                  </a:lnTo>
                  <a:lnTo>
                    <a:pt x="0" y="216"/>
                  </a:lnTo>
                  <a:lnTo>
                    <a:pt x="0" y="197"/>
                  </a:lnTo>
                  <a:lnTo>
                    <a:pt x="0" y="197"/>
                  </a:lnTo>
                  <a:lnTo>
                    <a:pt x="2" y="179"/>
                  </a:lnTo>
                  <a:lnTo>
                    <a:pt x="4" y="160"/>
                  </a:lnTo>
                  <a:lnTo>
                    <a:pt x="8" y="144"/>
                  </a:lnTo>
                  <a:lnTo>
                    <a:pt x="13" y="125"/>
                  </a:lnTo>
                  <a:lnTo>
                    <a:pt x="13" y="125"/>
                  </a:lnTo>
                  <a:lnTo>
                    <a:pt x="21" y="109"/>
                  </a:lnTo>
                  <a:lnTo>
                    <a:pt x="28" y="92"/>
                  </a:lnTo>
                  <a:lnTo>
                    <a:pt x="39" y="75"/>
                  </a:lnTo>
                  <a:lnTo>
                    <a:pt x="50" y="61"/>
                  </a:lnTo>
                  <a:lnTo>
                    <a:pt x="50" y="61"/>
                  </a:lnTo>
                  <a:lnTo>
                    <a:pt x="63" y="48"/>
                  </a:lnTo>
                  <a:lnTo>
                    <a:pt x="80" y="37"/>
                  </a:lnTo>
                  <a:lnTo>
                    <a:pt x="96" y="26"/>
                  </a:lnTo>
                  <a:lnTo>
                    <a:pt x="115" y="16"/>
                  </a:lnTo>
                  <a:lnTo>
                    <a:pt x="115" y="16"/>
                  </a:lnTo>
                  <a:lnTo>
                    <a:pt x="135" y="9"/>
                  </a:lnTo>
                  <a:lnTo>
                    <a:pt x="155" y="3"/>
                  </a:lnTo>
                  <a:lnTo>
                    <a:pt x="179" y="0"/>
                  </a:lnTo>
                  <a:lnTo>
                    <a:pt x="205" y="0"/>
                  </a:lnTo>
                  <a:lnTo>
                    <a:pt x="205" y="0"/>
                  </a:lnTo>
                  <a:lnTo>
                    <a:pt x="226" y="0"/>
                  </a:lnTo>
                  <a:lnTo>
                    <a:pt x="244" y="2"/>
                  </a:lnTo>
                  <a:lnTo>
                    <a:pt x="244" y="2"/>
                  </a:lnTo>
                  <a:lnTo>
                    <a:pt x="263" y="5"/>
                  </a:lnTo>
                  <a:lnTo>
                    <a:pt x="281" y="11"/>
                  </a:lnTo>
                  <a:lnTo>
                    <a:pt x="281" y="11"/>
                  </a:lnTo>
                  <a:lnTo>
                    <a:pt x="298" y="18"/>
                  </a:lnTo>
                  <a:lnTo>
                    <a:pt x="316" y="29"/>
                  </a:lnTo>
                  <a:lnTo>
                    <a:pt x="316" y="29"/>
                  </a:lnTo>
                  <a:lnTo>
                    <a:pt x="335" y="42"/>
                  </a:lnTo>
                  <a:lnTo>
                    <a:pt x="353" y="59"/>
                  </a:lnTo>
                  <a:lnTo>
                    <a:pt x="292" y="1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4" name="Freeform 16"/>
            <p:cNvSpPr>
              <a:spLocks/>
            </p:cNvSpPr>
            <p:nvPr userDrawn="1"/>
          </p:nvSpPr>
          <p:spPr bwMode="auto">
            <a:xfrm>
              <a:off x="5313363"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5" name="Freeform 17"/>
            <p:cNvSpPr>
              <a:spLocks/>
            </p:cNvSpPr>
            <p:nvPr userDrawn="1"/>
          </p:nvSpPr>
          <p:spPr bwMode="auto">
            <a:xfrm>
              <a:off x="5634038" y="3843338"/>
              <a:ext cx="258763"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6" name="Freeform 18"/>
            <p:cNvSpPr>
              <a:spLocks/>
            </p:cNvSpPr>
            <p:nvPr userDrawn="1"/>
          </p:nvSpPr>
          <p:spPr bwMode="auto">
            <a:xfrm>
              <a:off x="5988050" y="3844925"/>
              <a:ext cx="276225" cy="298450"/>
            </a:xfrm>
            <a:custGeom>
              <a:avLst/>
              <a:gdLst>
                <a:gd name="T0" fmla="*/ 242 w 347"/>
                <a:gd name="T1" fmla="*/ 375 h 375"/>
                <a:gd name="T2" fmla="*/ 242 w 347"/>
                <a:gd name="T3" fmla="*/ 233 h 375"/>
                <a:gd name="T4" fmla="*/ 107 w 347"/>
                <a:gd name="T5" fmla="*/ 233 h 375"/>
                <a:gd name="T6" fmla="*/ 107 w 347"/>
                <a:gd name="T7" fmla="*/ 375 h 375"/>
                <a:gd name="T8" fmla="*/ 0 w 347"/>
                <a:gd name="T9" fmla="*/ 375 h 375"/>
                <a:gd name="T10" fmla="*/ 0 w 347"/>
                <a:gd name="T11" fmla="*/ 0 h 375"/>
                <a:gd name="T12" fmla="*/ 107 w 347"/>
                <a:gd name="T13" fmla="*/ 0 h 375"/>
                <a:gd name="T14" fmla="*/ 107 w 347"/>
                <a:gd name="T15" fmla="*/ 142 h 375"/>
                <a:gd name="T16" fmla="*/ 242 w 347"/>
                <a:gd name="T17" fmla="*/ 142 h 375"/>
                <a:gd name="T18" fmla="*/ 242 w 347"/>
                <a:gd name="T19" fmla="*/ 0 h 375"/>
                <a:gd name="T20" fmla="*/ 347 w 347"/>
                <a:gd name="T21" fmla="*/ 0 h 375"/>
                <a:gd name="T22" fmla="*/ 347 w 347"/>
                <a:gd name="T23" fmla="*/ 375 h 375"/>
                <a:gd name="T24" fmla="*/ 242 w 347"/>
                <a:gd name="T25"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7" h="375">
                  <a:moveTo>
                    <a:pt x="242" y="375"/>
                  </a:moveTo>
                  <a:lnTo>
                    <a:pt x="242" y="233"/>
                  </a:lnTo>
                  <a:lnTo>
                    <a:pt x="107" y="233"/>
                  </a:lnTo>
                  <a:lnTo>
                    <a:pt x="107" y="375"/>
                  </a:lnTo>
                  <a:lnTo>
                    <a:pt x="0" y="375"/>
                  </a:lnTo>
                  <a:lnTo>
                    <a:pt x="0" y="0"/>
                  </a:lnTo>
                  <a:lnTo>
                    <a:pt x="107" y="0"/>
                  </a:lnTo>
                  <a:lnTo>
                    <a:pt x="107" y="142"/>
                  </a:lnTo>
                  <a:lnTo>
                    <a:pt x="242" y="142"/>
                  </a:lnTo>
                  <a:lnTo>
                    <a:pt x="242" y="0"/>
                  </a:lnTo>
                  <a:lnTo>
                    <a:pt x="347" y="0"/>
                  </a:lnTo>
                  <a:lnTo>
                    <a:pt x="347" y="375"/>
                  </a:lnTo>
                  <a:lnTo>
                    <a:pt x="242" y="37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7" name="Freeform 19"/>
            <p:cNvSpPr>
              <a:spLocks/>
            </p:cNvSpPr>
            <p:nvPr userDrawn="1"/>
          </p:nvSpPr>
          <p:spPr bwMode="auto">
            <a:xfrm>
              <a:off x="6381750"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8" name="Freeform 20"/>
            <p:cNvSpPr>
              <a:spLocks noEditPoints="1"/>
            </p:cNvSpPr>
            <p:nvPr userDrawn="1"/>
          </p:nvSpPr>
          <p:spPr bwMode="auto">
            <a:xfrm>
              <a:off x="6727825" y="3843338"/>
              <a:ext cx="274638" cy="300038"/>
            </a:xfrm>
            <a:custGeom>
              <a:avLst/>
              <a:gdLst>
                <a:gd name="T0" fmla="*/ 231 w 347"/>
                <a:gd name="T1" fmla="*/ 377 h 377"/>
                <a:gd name="T2" fmla="*/ 107 w 347"/>
                <a:gd name="T3" fmla="*/ 255 h 377"/>
                <a:gd name="T4" fmla="*/ 0 w 347"/>
                <a:gd name="T5" fmla="*/ 377 h 377"/>
                <a:gd name="T6" fmla="*/ 183 w 347"/>
                <a:gd name="T7" fmla="*/ 0 h 377"/>
                <a:gd name="T8" fmla="*/ 202 w 347"/>
                <a:gd name="T9" fmla="*/ 2 h 377"/>
                <a:gd name="T10" fmla="*/ 233 w 347"/>
                <a:gd name="T11" fmla="*/ 7 h 377"/>
                <a:gd name="T12" fmla="*/ 248 w 347"/>
                <a:gd name="T13" fmla="*/ 11 h 377"/>
                <a:gd name="T14" fmla="*/ 272 w 347"/>
                <a:gd name="T15" fmla="*/ 24 h 377"/>
                <a:gd name="T16" fmla="*/ 292 w 347"/>
                <a:gd name="T17" fmla="*/ 41 h 377"/>
                <a:gd name="T18" fmla="*/ 301 w 347"/>
                <a:gd name="T19" fmla="*/ 50 h 377"/>
                <a:gd name="T20" fmla="*/ 314 w 347"/>
                <a:gd name="T21" fmla="*/ 70 h 377"/>
                <a:gd name="T22" fmla="*/ 320 w 347"/>
                <a:gd name="T23" fmla="*/ 81 h 377"/>
                <a:gd name="T24" fmla="*/ 327 w 347"/>
                <a:gd name="T25" fmla="*/ 105 h 377"/>
                <a:gd name="T26" fmla="*/ 329 w 347"/>
                <a:gd name="T27" fmla="*/ 129 h 377"/>
                <a:gd name="T28" fmla="*/ 329 w 347"/>
                <a:gd name="T29" fmla="*/ 148 h 377"/>
                <a:gd name="T30" fmla="*/ 325 w 347"/>
                <a:gd name="T31" fmla="*/ 163 h 377"/>
                <a:gd name="T32" fmla="*/ 314 w 347"/>
                <a:gd name="T33" fmla="*/ 194 h 377"/>
                <a:gd name="T34" fmla="*/ 303 w 347"/>
                <a:gd name="T35" fmla="*/ 207 h 377"/>
                <a:gd name="T36" fmla="*/ 290 w 347"/>
                <a:gd name="T37" fmla="*/ 220 h 377"/>
                <a:gd name="T38" fmla="*/ 250 w 347"/>
                <a:gd name="T39" fmla="*/ 244 h 377"/>
                <a:gd name="T40" fmla="*/ 347 w 347"/>
                <a:gd name="T41" fmla="*/ 377 h 377"/>
                <a:gd name="T42" fmla="*/ 107 w 347"/>
                <a:gd name="T43" fmla="*/ 175 h 377"/>
                <a:gd name="T44" fmla="*/ 185 w 347"/>
                <a:gd name="T45" fmla="*/ 175 h 377"/>
                <a:gd name="T46" fmla="*/ 203 w 347"/>
                <a:gd name="T47" fmla="*/ 172 h 377"/>
                <a:gd name="T48" fmla="*/ 216 w 347"/>
                <a:gd name="T49" fmla="*/ 163 h 377"/>
                <a:gd name="T50" fmla="*/ 220 w 347"/>
                <a:gd name="T51" fmla="*/ 155 h 377"/>
                <a:gd name="T52" fmla="*/ 224 w 347"/>
                <a:gd name="T53" fmla="*/ 140 h 377"/>
                <a:gd name="T54" fmla="*/ 226 w 347"/>
                <a:gd name="T55" fmla="*/ 133 h 377"/>
                <a:gd name="T56" fmla="*/ 222 w 347"/>
                <a:gd name="T57" fmla="*/ 114 h 377"/>
                <a:gd name="T58" fmla="*/ 214 w 347"/>
                <a:gd name="T59" fmla="*/ 100 h 377"/>
                <a:gd name="T60" fmla="*/ 209 w 347"/>
                <a:gd name="T61" fmla="*/ 94 h 377"/>
                <a:gd name="T62" fmla="*/ 194 w 347"/>
                <a:gd name="T63" fmla="*/ 87 h 377"/>
                <a:gd name="T64" fmla="*/ 107 w 347"/>
                <a:gd name="T65" fmla="*/ 8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7" h="377">
                  <a:moveTo>
                    <a:pt x="347" y="377"/>
                  </a:moveTo>
                  <a:lnTo>
                    <a:pt x="231" y="377"/>
                  </a:lnTo>
                  <a:lnTo>
                    <a:pt x="144" y="255"/>
                  </a:lnTo>
                  <a:lnTo>
                    <a:pt x="107" y="255"/>
                  </a:lnTo>
                  <a:lnTo>
                    <a:pt x="107" y="377"/>
                  </a:lnTo>
                  <a:lnTo>
                    <a:pt x="0" y="377"/>
                  </a:lnTo>
                  <a:lnTo>
                    <a:pt x="0" y="0"/>
                  </a:lnTo>
                  <a:lnTo>
                    <a:pt x="183" y="0"/>
                  </a:lnTo>
                  <a:lnTo>
                    <a:pt x="183" y="0"/>
                  </a:lnTo>
                  <a:lnTo>
                    <a:pt x="202" y="2"/>
                  </a:lnTo>
                  <a:lnTo>
                    <a:pt x="218" y="4"/>
                  </a:lnTo>
                  <a:lnTo>
                    <a:pt x="233" y="7"/>
                  </a:lnTo>
                  <a:lnTo>
                    <a:pt x="248" y="11"/>
                  </a:lnTo>
                  <a:lnTo>
                    <a:pt x="248" y="11"/>
                  </a:lnTo>
                  <a:lnTo>
                    <a:pt x="261" y="17"/>
                  </a:lnTo>
                  <a:lnTo>
                    <a:pt x="272" y="24"/>
                  </a:lnTo>
                  <a:lnTo>
                    <a:pt x="283" y="31"/>
                  </a:lnTo>
                  <a:lnTo>
                    <a:pt x="292" y="41"/>
                  </a:lnTo>
                  <a:lnTo>
                    <a:pt x="292" y="41"/>
                  </a:lnTo>
                  <a:lnTo>
                    <a:pt x="301" y="50"/>
                  </a:lnTo>
                  <a:lnTo>
                    <a:pt x="309" y="59"/>
                  </a:lnTo>
                  <a:lnTo>
                    <a:pt x="314" y="70"/>
                  </a:lnTo>
                  <a:lnTo>
                    <a:pt x="320" y="81"/>
                  </a:lnTo>
                  <a:lnTo>
                    <a:pt x="320" y="81"/>
                  </a:lnTo>
                  <a:lnTo>
                    <a:pt x="325" y="94"/>
                  </a:lnTo>
                  <a:lnTo>
                    <a:pt x="327" y="105"/>
                  </a:lnTo>
                  <a:lnTo>
                    <a:pt x="329" y="118"/>
                  </a:lnTo>
                  <a:lnTo>
                    <a:pt x="329" y="129"/>
                  </a:lnTo>
                  <a:lnTo>
                    <a:pt x="329" y="129"/>
                  </a:lnTo>
                  <a:lnTo>
                    <a:pt x="329" y="148"/>
                  </a:lnTo>
                  <a:lnTo>
                    <a:pt x="325" y="163"/>
                  </a:lnTo>
                  <a:lnTo>
                    <a:pt x="325" y="163"/>
                  </a:lnTo>
                  <a:lnTo>
                    <a:pt x="322" y="179"/>
                  </a:lnTo>
                  <a:lnTo>
                    <a:pt x="314" y="194"/>
                  </a:lnTo>
                  <a:lnTo>
                    <a:pt x="314" y="194"/>
                  </a:lnTo>
                  <a:lnTo>
                    <a:pt x="303" y="207"/>
                  </a:lnTo>
                  <a:lnTo>
                    <a:pt x="290" y="220"/>
                  </a:lnTo>
                  <a:lnTo>
                    <a:pt x="290" y="220"/>
                  </a:lnTo>
                  <a:lnTo>
                    <a:pt x="272" y="233"/>
                  </a:lnTo>
                  <a:lnTo>
                    <a:pt x="250" y="244"/>
                  </a:lnTo>
                  <a:lnTo>
                    <a:pt x="347" y="369"/>
                  </a:lnTo>
                  <a:lnTo>
                    <a:pt x="347" y="377"/>
                  </a:lnTo>
                  <a:close/>
                  <a:moveTo>
                    <a:pt x="107" y="85"/>
                  </a:moveTo>
                  <a:lnTo>
                    <a:pt x="107" y="175"/>
                  </a:lnTo>
                  <a:lnTo>
                    <a:pt x="185" y="175"/>
                  </a:lnTo>
                  <a:lnTo>
                    <a:pt x="185" y="175"/>
                  </a:lnTo>
                  <a:lnTo>
                    <a:pt x="194" y="175"/>
                  </a:lnTo>
                  <a:lnTo>
                    <a:pt x="203" y="172"/>
                  </a:lnTo>
                  <a:lnTo>
                    <a:pt x="211" y="168"/>
                  </a:lnTo>
                  <a:lnTo>
                    <a:pt x="216" y="163"/>
                  </a:lnTo>
                  <a:lnTo>
                    <a:pt x="216" y="163"/>
                  </a:lnTo>
                  <a:lnTo>
                    <a:pt x="220" y="155"/>
                  </a:lnTo>
                  <a:lnTo>
                    <a:pt x="224" y="148"/>
                  </a:lnTo>
                  <a:lnTo>
                    <a:pt x="224" y="140"/>
                  </a:lnTo>
                  <a:lnTo>
                    <a:pt x="226" y="133"/>
                  </a:lnTo>
                  <a:lnTo>
                    <a:pt x="226" y="133"/>
                  </a:lnTo>
                  <a:lnTo>
                    <a:pt x="224" y="124"/>
                  </a:lnTo>
                  <a:lnTo>
                    <a:pt x="222" y="114"/>
                  </a:lnTo>
                  <a:lnTo>
                    <a:pt x="220" y="107"/>
                  </a:lnTo>
                  <a:lnTo>
                    <a:pt x="214" y="100"/>
                  </a:lnTo>
                  <a:lnTo>
                    <a:pt x="214" y="100"/>
                  </a:lnTo>
                  <a:lnTo>
                    <a:pt x="209" y="94"/>
                  </a:lnTo>
                  <a:lnTo>
                    <a:pt x="202" y="89"/>
                  </a:lnTo>
                  <a:lnTo>
                    <a:pt x="194" y="87"/>
                  </a:lnTo>
                  <a:lnTo>
                    <a:pt x="183" y="85"/>
                  </a:lnTo>
                  <a:lnTo>
                    <a:pt x="107"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sp>
        <p:nvSpPr>
          <p:cNvPr id="30" name="Espace réservé pour une image  29"/>
          <p:cNvSpPr>
            <a:spLocks noGrp="1"/>
          </p:cNvSpPr>
          <p:nvPr>
            <p:ph type="pic" sz="quarter" idx="10" hasCustomPrompt="1"/>
          </p:nvPr>
        </p:nvSpPr>
        <p:spPr>
          <a:xfrm>
            <a:off x="3419475" y="3651254"/>
            <a:ext cx="1512888" cy="720725"/>
          </a:xfrm>
        </p:spPr>
        <p:txBody>
          <a:bodyPr/>
          <a:lstStyle>
            <a:lvl1pPr marL="0" indent="0" algn="ctr">
              <a:buNone/>
              <a:defRPr sz="1400" baseline="0"/>
            </a:lvl1pPr>
          </a:lstStyle>
          <a:p>
            <a:r>
              <a:rPr lang="fr-FR" dirty="0"/>
              <a:t>Insérez le logo </a:t>
            </a:r>
            <a:br>
              <a:rPr lang="fr-FR" dirty="0"/>
            </a:br>
            <a:r>
              <a:rPr lang="fr-FR" dirty="0"/>
              <a:t>du client ici</a:t>
            </a:r>
          </a:p>
        </p:txBody>
      </p:sp>
    </p:spTree>
    <p:extLst>
      <p:ext uri="{BB962C8B-B14F-4D97-AF65-F5344CB8AC3E}">
        <p14:creationId xmlns:p14="http://schemas.microsoft.com/office/powerpoint/2010/main" val="1435216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uverture noire 2">
    <p:spTree>
      <p:nvGrpSpPr>
        <p:cNvPr id="1" name=""/>
        <p:cNvGrpSpPr/>
        <p:nvPr/>
      </p:nvGrpSpPr>
      <p:grpSpPr>
        <a:xfrm>
          <a:off x="0" y="0"/>
          <a:ext cx="0" cy="0"/>
          <a:chOff x="0" y="0"/>
          <a:chExt cx="0" cy="0"/>
        </a:xfrm>
      </p:grpSpPr>
      <p:pic>
        <p:nvPicPr>
          <p:cNvPr id="11" name="Imag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524"/>
            <a:ext cx="9144000" cy="5145024"/>
          </a:xfrm>
          <a:prstGeom prst="rect">
            <a:avLst/>
          </a:prstGeom>
        </p:spPr>
      </p:pic>
      <p:sp>
        <p:nvSpPr>
          <p:cNvPr id="9" name="Rectangle 8"/>
          <p:cNvSpPr/>
          <p:nvPr userDrawn="1"/>
        </p:nvSpPr>
        <p:spPr>
          <a:xfrm>
            <a:off x="-1" y="4"/>
            <a:ext cx="6342703" cy="5149399"/>
          </a:xfrm>
          <a:custGeom>
            <a:avLst/>
            <a:gdLst>
              <a:gd name="connsiteX0" fmla="*/ 0 w 6372200"/>
              <a:gd name="connsiteY0" fmla="*/ 0 h 5143500"/>
              <a:gd name="connsiteX1" fmla="*/ 6372200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148024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342703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42703"/>
              <a:gd name="connsiteY0" fmla="*/ 0 h 5143500"/>
              <a:gd name="connsiteX1" fmla="*/ 6342703 w 6342703"/>
              <a:gd name="connsiteY1" fmla="*/ 0 h 5143500"/>
              <a:gd name="connsiteX2" fmla="*/ 4171740 w 6342703"/>
              <a:gd name="connsiteY2" fmla="*/ 5137600 h 5143500"/>
              <a:gd name="connsiteX3" fmla="*/ 0 w 6342703"/>
              <a:gd name="connsiteY3" fmla="*/ 5143500 h 5143500"/>
              <a:gd name="connsiteX4" fmla="*/ 0 w 6342703"/>
              <a:gd name="connsiteY4" fmla="*/ 0 h 5143500"/>
              <a:gd name="connsiteX0" fmla="*/ 0 w 6342703"/>
              <a:gd name="connsiteY0" fmla="*/ 0 h 5143500"/>
              <a:gd name="connsiteX1" fmla="*/ 6342703 w 6342703"/>
              <a:gd name="connsiteY1" fmla="*/ 0 h 5143500"/>
              <a:gd name="connsiteX2" fmla="*/ 3923967 w 6342703"/>
              <a:gd name="connsiteY2" fmla="*/ 5143500 h 5143500"/>
              <a:gd name="connsiteX3" fmla="*/ 0 w 6342703"/>
              <a:gd name="connsiteY3" fmla="*/ 5143500 h 5143500"/>
              <a:gd name="connsiteX4" fmla="*/ 0 w 6342703"/>
              <a:gd name="connsiteY4" fmla="*/ 0 h 5143500"/>
              <a:gd name="connsiteX0" fmla="*/ 0 w 6342703"/>
              <a:gd name="connsiteY0" fmla="*/ 0 h 5149399"/>
              <a:gd name="connsiteX1" fmla="*/ 6342703 w 6342703"/>
              <a:gd name="connsiteY1" fmla="*/ 0 h 5149399"/>
              <a:gd name="connsiteX2" fmla="*/ 3982961 w 6342703"/>
              <a:gd name="connsiteY2" fmla="*/ 5149399 h 5149399"/>
              <a:gd name="connsiteX3" fmla="*/ 0 w 6342703"/>
              <a:gd name="connsiteY3" fmla="*/ 5143500 h 5149399"/>
              <a:gd name="connsiteX4" fmla="*/ 0 w 6342703"/>
              <a:gd name="connsiteY4" fmla="*/ 0 h 5149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03" h="5149399">
                <a:moveTo>
                  <a:pt x="0" y="0"/>
                </a:moveTo>
                <a:lnTo>
                  <a:pt x="6342703" y="0"/>
                </a:lnTo>
                <a:lnTo>
                  <a:pt x="3982961" y="5149399"/>
                </a:lnTo>
                <a:lnTo>
                  <a:pt x="0" y="5143500"/>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8" name="Parallélogramme 7"/>
          <p:cNvSpPr/>
          <p:nvPr userDrawn="1"/>
        </p:nvSpPr>
        <p:spPr>
          <a:xfrm>
            <a:off x="2843808" y="2997900"/>
            <a:ext cx="2520280" cy="2151500"/>
          </a:xfrm>
          <a:custGeom>
            <a:avLst/>
            <a:gdLst>
              <a:gd name="connsiteX0" fmla="*/ 0 w 2520280"/>
              <a:gd name="connsiteY0" fmla="*/ 2139702 h 2139702"/>
              <a:gd name="connsiteX1" fmla="*/ 534926 w 2520280"/>
              <a:gd name="connsiteY1" fmla="*/ 0 h 2139702"/>
              <a:gd name="connsiteX2" fmla="*/ 2520280 w 2520280"/>
              <a:gd name="connsiteY2" fmla="*/ 0 h 2139702"/>
              <a:gd name="connsiteX3" fmla="*/ 1985355 w 2520280"/>
              <a:gd name="connsiteY3" fmla="*/ 2139702 h 2139702"/>
              <a:gd name="connsiteX4" fmla="*/ 0 w 2520280"/>
              <a:gd name="connsiteY4" fmla="*/ 2139702 h 2139702"/>
              <a:gd name="connsiteX0" fmla="*/ 0 w 2520280"/>
              <a:gd name="connsiteY0" fmla="*/ 2139702 h 2139702"/>
              <a:gd name="connsiteX1" fmla="*/ 534926 w 2520280"/>
              <a:gd name="connsiteY1" fmla="*/ 0 h 2139702"/>
              <a:gd name="connsiteX2" fmla="*/ 2520280 w 2520280"/>
              <a:gd name="connsiteY2" fmla="*/ 0 h 2139702"/>
              <a:gd name="connsiteX3" fmla="*/ 1413118 w 2520280"/>
              <a:gd name="connsiteY3" fmla="*/ 2133803 h 2139702"/>
              <a:gd name="connsiteX4" fmla="*/ 0 w 2520280"/>
              <a:gd name="connsiteY4" fmla="*/ 2139702 h 2139702"/>
              <a:gd name="connsiteX0" fmla="*/ 0 w 2520280"/>
              <a:gd name="connsiteY0" fmla="*/ 2139702 h 2145602"/>
              <a:gd name="connsiteX1" fmla="*/ 534926 w 2520280"/>
              <a:gd name="connsiteY1" fmla="*/ 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39702 h 2145602"/>
              <a:gd name="connsiteX1" fmla="*/ 1113062 w 2520280"/>
              <a:gd name="connsiteY1" fmla="*/ 153383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51500 h 2157400"/>
              <a:gd name="connsiteX1" fmla="*/ 989176 w 2520280"/>
              <a:gd name="connsiteY1" fmla="*/ 0 h 2157400"/>
              <a:gd name="connsiteX2" fmla="*/ 2520280 w 2520280"/>
              <a:gd name="connsiteY2" fmla="*/ 11798 h 2157400"/>
              <a:gd name="connsiteX3" fmla="*/ 1525206 w 2520280"/>
              <a:gd name="connsiteY3" fmla="*/ 2157400 h 2157400"/>
              <a:gd name="connsiteX4" fmla="*/ 0 w 2520280"/>
              <a:gd name="connsiteY4" fmla="*/ 2151500 h 2157400"/>
              <a:gd name="connsiteX0" fmla="*/ 0 w 2520280"/>
              <a:gd name="connsiteY0" fmla="*/ 2139702 h 2145602"/>
              <a:gd name="connsiteX1" fmla="*/ 989176 w 2520280"/>
              <a:gd name="connsiteY1" fmla="*/ 1180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45600 h 2151500"/>
              <a:gd name="connsiteX1" fmla="*/ 1000975 w 2520280"/>
              <a:gd name="connsiteY1" fmla="*/ 0 h 2151500"/>
              <a:gd name="connsiteX2" fmla="*/ 2520280 w 2520280"/>
              <a:gd name="connsiteY2" fmla="*/ 5898 h 2151500"/>
              <a:gd name="connsiteX3" fmla="*/ 1525206 w 2520280"/>
              <a:gd name="connsiteY3" fmla="*/ 2151500 h 2151500"/>
              <a:gd name="connsiteX4" fmla="*/ 0 w 2520280"/>
              <a:gd name="connsiteY4" fmla="*/ 2145600 h 215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280" h="2151500">
                <a:moveTo>
                  <a:pt x="0" y="2145600"/>
                </a:moveTo>
                <a:lnTo>
                  <a:pt x="1000975" y="0"/>
                </a:lnTo>
                <a:lnTo>
                  <a:pt x="2520280" y="5898"/>
                </a:lnTo>
                <a:lnTo>
                  <a:pt x="1525206" y="2151500"/>
                </a:lnTo>
                <a:lnTo>
                  <a:pt x="0" y="2145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2" name="Titre 1"/>
          <p:cNvSpPr>
            <a:spLocks noGrp="1"/>
          </p:cNvSpPr>
          <p:nvPr>
            <p:ph type="ctrTitle"/>
          </p:nvPr>
        </p:nvSpPr>
        <p:spPr>
          <a:xfrm>
            <a:off x="288000" y="648000"/>
            <a:ext cx="5508136" cy="1851742"/>
          </a:xfrm>
        </p:spPr>
        <p:txBody>
          <a:bodyPr/>
          <a:lstStyle>
            <a:lvl1pPr>
              <a:lnSpc>
                <a:spcPts val="3400"/>
              </a:lnSpc>
              <a:defRPr sz="3300">
                <a:solidFill>
                  <a:schemeClr val="accent1"/>
                </a:solidFill>
              </a:defRPr>
            </a:lvl1pPr>
          </a:lstStyle>
          <a:p>
            <a:r>
              <a:rPr lang="fr-FR" dirty="0"/>
              <a:t>Modifiez le style du titre</a:t>
            </a:r>
          </a:p>
        </p:txBody>
      </p:sp>
      <p:grpSp>
        <p:nvGrpSpPr>
          <p:cNvPr id="12" name="Groupe 11"/>
          <p:cNvGrpSpPr>
            <a:grpSpLocks noChangeAspect="1"/>
          </p:cNvGrpSpPr>
          <p:nvPr userDrawn="1"/>
        </p:nvGrpSpPr>
        <p:grpSpPr>
          <a:xfrm>
            <a:off x="283956" y="4443960"/>
            <a:ext cx="759652" cy="412750"/>
            <a:chOff x="1670050" y="996950"/>
            <a:chExt cx="5805488" cy="3154363"/>
          </a:xfrm>
          <a:solidFill>
            <a:schemeClr val="bg1"/>
          </a:solidFill>
        </p:grpSpPr>
        <p:sp>
          <p:nvSpPr>
            <p:cNvPr id="13" name="Freeform 5"/>
            <p:cNvSpPr>
              <a:spLocks/>
            </p:cNvSpPr>
            <p:nvPr userDrawn="1"/>
          </p:nvSpPr>
          <p:spPr bwMode="auto">
            <a:xfrm>
              <a:off x="5688013" y="996950"/>
              <a:ext cx="1787525" cy="2500313"/>
            </a:xfrm>
            <a:custGeom>
              <a:avLst/>
              <a:gdLst>
                <a:gd name="T0" fmla="*/ 0 w 2250"/>
                <a:gd name="T1" fmla="*/ 0 h 3151"/>
                <a:gd name="T2" fmla="*/ 261 w 2250"/>
                <a:gd name="T3" fmla="*/ 631 h 3151"/>
                <a:gd name="T4" fmla="*/ 625 w 2250"/>
                <a:gd name="T5" fmla="*/ 631 h 3151"/>
                <a:gd name="T6" fmla="*/ 625 w 2250"/>
                <a:gd name="T7" fmla="*/ 1505 h 3151"/>
                <a:gd name="T8" fmla="*/ 1306 w 2250"/>
                <a:gd name="T9" fmla="*/ 3151 h 3151"/>
                <a:gd name="T10" fmla="*/ 1306 w 2250"/>
                <a:gd name="T11" fmla="*/ 3151 h 3151"/>
                <a:gd name="T12" fmla="*/ 1306 w 2250"/>
                <a:gd name="T13" fmla="*/ 631 h 3151"/>
                <a:gd name="T14" fmla="*/ 2250 w 2250"/>
                <a:gd name="T15" fmla="*/ 631 h 3151"/>
                <a:gd name="T16" fmla="*/ 2250 w 2250"/>
                <a:gd name="T17" fmla="*/ 0 h 3151"/>
                <a:gd name="T18" fmla="*/ 0 w 2250"/>
                <a:gd name="T19" fmla="*/ 0 h 3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0" h="3151">
                  <a:moveTo>
                    <a:pt x="0" y="0"/>
                  </a:moveTo>
                  <a:lnTo>
                    <a:pt x="261" y="631"/>
                  </a:lnTo>
                  <a:lnTo>
                    <a:pt x="625" y="631"/>
                  </a:lnTo>
                  <a:lnTo>
                    <a:pt x="625" y="1505"/>
                  </a:lnTo>
                  <a:lnTo>
                    <a:pt x="1306" y="3151"/>
                  </a:lnTo>
                  <a:lnTo>
                    <a:pt x="1306" y="3151"/>
                  </a:lnTo>
                  <a:lnTo>
                    <a:pt x="1306" y="631"/>
                  </a:lnTo>
                  <a:lnTo>
                    <a:pt x="2250" y="631"/>
                  </a:lnTo>
                  <a:lnTo>
                    <a:pt x="225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4" name="Freeform 6"/>
            <p:cNvSpPr>
              <a:spLocks/>
            </p:cNvSpPr>
            <p:nvPr userDrawn="1"/>
          </p:nvSpPr>
          <p:spPr bwMode="auto">
            <a:xfrm>
              <a:off x="1670050" y="998538"/>
              <a:ext cx="2513013" cy="2498725"/>
            </a:xfrm>
            <a:custGeom>
              <a:avLst/>
              <a:gdLst>
                <a:gd name="T0" fmla="*/ 0 w 3165"/>
                <a:gd name="T1" fmla="*/ 0 h 3149"/>
                <a:gd name="T2" fmla="*/ 734 w 3165"/>
                <a:gd name="T3" fmla="*/ 0 h 3149"/>
                <a:gd name="T4" fmla="*/ 1381 w 3165"/>
                <a:gd name="T5" fmla="*/ 2116 h 3149"/>
                <a:gd name="T6" fmla="*/ 2079 w 3165"/>
                <a:gd name="T7" fmla="*/ 0 h 3149"/>
                <a:gd name="T8" fmla="*/ 2667 w 3165"/>
                <a:gd name="T9" fmla="*/ 0 h 3149"/>
                <a:gd name="T10" fmla="*/ 3165 w 3165"/>
                <a:gd name="T11" fmla="*/ 1484 h 3149"/>
                <a:gd name="T12" fmla="*/ 2800 w 3165"/>
                <a:gd name="T13" fmla="*/ 2367 h 3149"/>
                <a:gd name="T14" fmla="*/ 2364 w 3165"/>
                <a:gd name="T15" fmla="*/ 1107 h 3149"/>
                <a:gd name="T16" fmla="*/ 1660 w 3165"/>
                <a:gd name="T17" fmla="*/ 3149 h 3149"/>
                <a:gd name="T18" fmla="*/ 1068 w 3165"/>
                <a:gd name="T19" fmla="*/ 3149 h 3149"/>
                <a:gd name="T20" fmla="*/ 0 w 3165"/>
                <a:gd name="T21" fmla="*/ 0 h 3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5" h="3149">
                  <a:moveTo>
                    <a:pt x="0" y="0"/>
                  </a:moveTo>
                  <a:lnTo>
                    <a:pt x="734" y="0"/>
                  </a:lnTo>
                  <a:lnTo>
                    <a:pt x="1381" y="2116"/>
                  </a:lnTo>
                  <a:lnTo>
                    <a:pt x="2079" y="0"/>
                  </a:lnTo>
                  <a:lnTo>
                    <a:pt x="2667" y="0"/>
                  </a:lnTo>
                  <a:lnTo>
                    <a:pt x="3165" y="1484"/>
                  </a:lnTo>
                  <a:lnTo>
                    <a:pt x="2800" y="2367"/>
                  </a:lnTo>
                  <a:lnTo>
                    <a:pt x="2364" y="1107"/>
                  </a:lnTo>
                  <a:lnTo>
                    <a:pt x="1660" y="3149"/>
                  </a:lnTo>
                  <a:lnTo>
                    <a:pt x="1068" y="3149"/>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7"/>
            <p:cNvSpPr>
              <a:spLocks/>
            </p:cNvSpPr>
            <p:nvPr userDrawn="1"/>
          </p:nvSpPr>
          <p:spPr bwMode="auto">
            <a:xfrm>
              <a:off x="4140200" y="1000125"/>
              <a:ext cx="1847850" cy="2497138"/>
            </a:xfrm>
            <a:custGeom>
              <a:avLst/>
              <a:gdLst>
                <a:gd name="T0" fmla="*/ 1312 w 2328"/>
                <a:gd name="T1" fmla="*/ 0 h 3147"/>
                <a:gd name="T2" fmla="*/ 1637 w 2328"/>
                <a:gd name="T3" fmla="*/ 782 h 3147"/>
                <a:gd name="T4" fmla="*/ 1199 w 2328"/>
                <a:gd name="T5" fmla="*/ 1844 h 3147"/>
                <a:gd name="T6" fmla="*/ 2078 w 2328"/>
                <a:gd name="T7" fmla="*/ 1848 h 3147"/>
                <a:gd name="T8" fmla="*/ 2328 w 2328"/>
                <a:gd name="T9" fmla="*/ 2450 h 3147"/>
                <a:gd name="T10" fmla="*/ 955 w 2328"/>
                <a:gd name="T11" fmla="*/ 2448 h 3147"/>
                <a:gd name="T12" fmla="*/ 671 w 2328"/>
                <a:gd name="T13" fmla="*/ 3147 h 3147"/>
                <a:gd name="T14" fmla="*/ 0 w 2328"/>
                <a:gd name="T15" fmla="*/ 3145 h 3147"/>
                <a:gd name="T16" fmla="*/ 1312 w 2328"/>
                <a:gd name="T17" fmla="*/ 0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8" h="3147">
                  <a:moveTo>
                    <a:pt x="1312" y="0"/>
                  </a:moveTo>
                  <a:lnTo>
                    <a:pt x="1637" y="782"/>
                  </a:lnTo>
                  <a:lnTo>
                    <a:pt x="1199" y="1844"/>
                  </a:lnTo>
                  <a:lnTo>
                    <a:pt x="2078" y="1848"/>
                  </a:lnTo>
                  <a:lnTo>
                    <a:pt x="2328" y="2450"/>
                  </a:lnTo>
                  <a:lnTo>
                    <a:pt x="955" y="2448"/>
                  </a:lnTo>
                  <a:lnTo>
                    <a:pt x="671" y="3147"/>
                  </a:lnTo>
                  <a:lnTo>
                    <a:pt x="0" y="3145"/>
                  </a:lnTo>
                  <a:lnTo>
                    <a:pt x="13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8"/>
            <p:cNvSpPr>
              <a:spLocks/>
            </p:cNvSpPr>
            <p:nvPr userDrawn="1"/>
          </p:nvSpPr>
          <p:spPr bwMode="auto">
            <a:xfrm>
              <a:off x="2132013" y="3843338"/>
              <a:ext cx="433388" cy="300038"/>
            </a:xfrm>
            <a:custGeom>
              <a:avLst/>
              <a:gdLst>
                <a:gd name="T0" fmla="*/ 414 w 545"/>
                <a:gd name="T1" fmla="*/ 377 h 377"/>
                <a:gd name="T2" fmla="*/ 375 w 545"/>
                <a:gd name="T3" fmla="*/ 377 h 377"/>
                <a:gd name="T4" fmla="*/ 318 w 545"/>
                <a:gd name="T5" fmla="*/ 216 h 377"/>
                <a:gd name="T6" fmla="*/ 274 w 545"/>
                <a:gd name="T7" fmla="*/ 74 h 377"/>
                <a:gd name="T8" fmla="*/ 228 w 545"/>
                <a:gd name="T9" fmla="*/ 216 h 377"/>
                <a:gd name="T10" fmla="*/ 172 w 545"/>
                <a:gd name="T11" fmla="*/ 377 h 377"/>
                <a:gd name="T12" fmla="*/ 133 w 545"/>
                <a:gd name="T13" fmla="*/ 377 h 377"/>
                <a:gd name="T14" fmla="*/ 0 w 545"/>
                <a:gd name="T15" fmla="*/ 0 h 377"/>
                <a:gd name="T16" fmla="*/ 43 w 545"/>
                <a:gd name="T17" fmla="*/ 0 h 377"/>
                <a:gd name="T18" fmla="*/ 152 w 545"/>
                <a:gd name="T19" fmla="*/ 325 h 377"/>
                <a:gd name="T20" fmla="*/ 261 w 545"/>
                <a:gd name="T21" fmla="*/ 0 h 377"/>
                <a:gd name="T22" fmla="*/ 285 w 545"/>
                <a:gd name="T23" fmla="*/ 0 h 377"/>
                <a:gd name="T24" fmla="*/ 394 w 545"/>
                <a:gd name="T25" fmla="*/ 325 h 377"/>
                <a:gd name="T26" fmla="*/ 505 w 545"/>
                <a:gd name="T27" fmla="*/ 0 h 377"/>
                <a:gd name="T28" fmla="*/ 545 w 545"/>
                <a:gd name="T29" fmla="*/ 0 h 377"/>
                <a:gd name="T30" fmla="*/ 414 w 545"/>
                <a:gd name="T31"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5" h="377">
                  <a:moveTo>
                    <a:pt x="414" y="377"/>
                  </a:moveTo>
                  <a:lnTo>
                    <a:pt x="375" y="377"/>
                  </a:lnTo>
                  <a:lnTo>
                    <a:pt x="318" y="216"/>
                  </a:lnTo>
                  <a:lnTo>
                    <a:pt x="274" y="74"/>
                  </a:lnTo>
                  <a:lnTo>
                    <a:pt x="228" y="216"/>
                  </a:lnTo>
                  <a:lnTo>
                    <a:pt x="172" y="377"/>
                  </a:lnTo>
                  <a:lnTo>
                    <a:pt x="133" y="377"/>
                  </a:lnTo>
                  <a:lnTo>
                    <a:pt x="0" y="0"/>
                  </a:lnTo>
                  <a:lnTo>
                    <a:pt x="43" y="0"/>
                  </a:lnTo>
                  <a:lnTo>
                    <a:pt x="152" y="325"/>
                  </a:lnTo>
                  <a:lnTo>
                    <a:pt x="261" y="0"/>
                  </a:lnTo>
                  <a:lnTo>
                    <a:pt x="285" y="0"/>
                  </a:lnTo>
                  <a:lnTo>
                    <a:pt x="394" y="325"/>
                  </a:lnTo>
                  <a:lnTo>
                    <a:pt x="505" y="0"/>
                  </a:lnTo>
                  <a:lnTo>
                    <a:pt x="545" y="0"/>
                  </a:lnTo>
                  <a:lnTo>
                    <a:pt x="414"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Freeform 9"/>
            <p:cNvSpPr>
              <a:spLocks/>
            </p:cNvSpPr>
            <p:nvPr userDrawn="1"/>
          </p:nvSpPr>
          <p:spPr bwMode="auto">
            <a:xfrm>
              <a:off x="2684463" y="3843338"/>
              <a:ext cx="212725" cy="300038"/>
            </a:xfrm>
            <a:custGeom>
              <a:avLst/>
              <a:gdLst>
                <a:gd name="T0" fmla="*/ 270 w 270"/>
                <a:gd name="T1" fmla="*/ 377 h 377"/>
                <a:gd name="T2" fmla="*/ 0 w 270"/>
                <a:gd name="T3" fmla="*/ 377 h 377"/>
                <a:gd name="T4" fmla="*/ 0 w 270"/>
                <a:gd name="T5" fmla="*/ 0 h 377"/>
                <a:gd name="T6" fmla="*/ 264 w 270"/>
                <a:gd name="T7" fmla="*/ 0 h 377"/>
                <a:gd name="T8" fmla="*/ 264 w 270"/>
                <a:gd name="T9" fmla="*/ 35 h 377"/>
                <a:gd name="T10" fmla="*/ 37 w 270"/>
                <a:gd name="T11" fmla="*/ 35 h 377"/>
                <a:gd name="T12" fmla="*/ 37 w 270"/>
                <a:gd name="T13" fmla="*/ 170 h 377"/>
                <a:gd name="T14" fmla="*/ 255 w 270"/>
                <a:gd name="T15" fmla="*/ 170 h 377"/>
                <a:gd name="T16" fmla="*/ 255 w 270"/>
                <a:gd name="T17" fmla="*/ 205 h 377"/>
                <a:gd name="T18" fmla="*/ 37 w 270"/>
                <a:gd name="T19" fmla="*/ 205 h 377"/>
                <a:gd name="T20" fmla="*/ 37 w 270"/>
                <a:gd name="T21" fmla="*/ 342 h 377"/>
                <a:gd name="T22" fmla="*/ 270 w 270"/>
                <a:gd name="T23" fmla="*/ 342 h 377"/>
                <a:gd name="T24" fmla="*/ 270 w 270"/>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377">
                  <a:moveTo>
                    <a:pt x="270" y="377"/>
                  </a:moveTo>
                  <a:lnTo>
                    <a:pt x="0" y="377"/>
                  </a:lnTo>
                  <a:lnTo>
                    <a:pt x="0" y="0"/>
                  </a:lnTo>
                  <a:lnTo>
                    <a:pt x="264" y="0"/>
                  </a:lnTo>
                  <a:lnTo>
                    <a:pt x="264" y="35"/>
                  </a:lnTo>
                  <a:lnTo>
                    <a:pt x="37" y="35"/>
                  </a:lnTo>
                  <a:lnTo>
                    <a:pt x="37" y="170"/>
                  </a:lnTo>
                  <a:lnTo>
                    <a:pt x="255" y="170"/>
                  </a:lnTo>
                  <a:lnTo>
                    <a:pt x="255" y="205"/>
                  </a:lnTo>
                  <a:lnTo>
                    <a:pt x="37" y="205"/>
                  </a:lnTo>
                  <a:lnTo>
                    <a:pt x="37" y="342"/>
                  </a:lnTo>
                  <a:lnTo>
                    <a:pt x="270" y="342"/>
                  </a:lnTo>
                  <a:lnTo>
                    <a:pt x="270"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8" name="Freeform 10"/>
            <p:cNvSpPr>
              <a:spLocks noEditPoints="1"/>
            </p:cNvSpPr>
            <p:nvPr userDrawn="1"/>
          </p:nvSpPr>
          <p:spPr bwMode="auto">
            <a:xfrm>
              <a:off x="3014663" y="3843338"/>
              <a:ext cx="319088" cy="300038"/>
            </a:xfrm>
            <a:custGeom>
              <a:avLst/>
              <a:gdLst>
                <a:gd name="T0" fmla="*/ 301 w 401"/>
                <a:gd name="T1" fmla="*/ 297 h 377"/>
                <a:gd name="T2" fmla="*/ 98 w 401"/>
                <a:gd name="T3" fmla="*/ 297 h 377"/>
                <a:gd name="T4" fmla="*/ 63 w 401"/>
                <a:gd name="T5" fmla="*/ 377 h 377"/>
                <a:gd name="T6" fmla="*/ 0 w 401"/>
                <a:gd name="T7" fmla="*/ 377 h 377"/>
                <a:gd name="T8" fmla="*/ 168 w 401"/>
                <a:gd name="T9" fmla="*/ 0 h 377"/>
                <a:gd name="T10" fmla="*/ 233 w 401"/>
                <a:gd name="T11" fmla="*/ 0 h 377"/>
                <a:gd name="T12" fmla="*/ 401 w 401"/>
                <a:gd name="T13" fmla="*/ 377 h 377"/>
                <a:gd name="T14" fmla="*/ 338 w 401"/>
                <a:gd name="T15" fmla="*/ 377 h 377"/>
                <a:gd name="T16" fmla="*/ 301 w 401"/>
                <a:gd name="T17" fmla="*/ 297 h 377"/>
                <a:gd name="T18" fmla="*/ 201 w 401"/>
                <a:gd name="T19" fmla="*/ 65 h 377"/>
                <a:gd name="T20" fmla="*/ 122 w 401"/>
                <a:gd name="T21" fmla="*/ 242 h 377"/>
                <a:gd name="T22" fmla="*/ 279 w 401"/>
                <a:gd name="T23" fmla="*/ 242 h 377"/>
                <a:gd name="T24" fmla="*/ 201 w 401"/>
                <a:gd name="T25" fmla="*/ 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377">
                  <a:moveTo>
                    <a:pt x="301" y="297"/>
                  </a:moveTo>
                  <a:lnTo>
                    <a:pt x="98" y="297"/>
                  </a:lnTo>
                  <a:lnTo>
                    <a:pt x="63" y="377"/>
                  </a:lnTo>
                  <a:lnTo>
                    <a:pt x="0" y="377"/>
                  </a:lnTo>
                  <a:lnTo>
                    <a:pt x="168" y="0"/>
                  </a:lnTo>
                  <a:lnTo>
                    <a:pt x="233" y="0"/>
                  </a:lnTo>
                  <a:lnTo>
                    <a:pt x="401" y="377"/>
                  </a:lnTo>
                  <a:lnTo>
                    <a:pt x="338" y="377"/>
                  </a:lnTo>
                  <a:lnTo>
                    <a:pt x="301" y="297"/>
                  </a:lnTo>
                  <a:close/>
                  <a:moveTo>
                    <a:pt x="201" y="65"/>
                  </a:moveTo>
                  <a:lnTo>
                    <a:pt x="122" y="242"/>
                  </a:lnTo>
                  <a:lnTo>
                    <a:pt x="279" y="242"/>
                  </a:lnTo>
                  <a:lnTo>
                    <a:pt x="201" y="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9" name="Freeform 11"/>
            <p:cNvSpPr>
              <a:spLocks noEditPoints="1"/>
            </p:cNvSpPr>
            <p:nvPr userDrawn="1"/>
          </p:nvSpPr>
          <p:spPr bwMode="auto">
            <a:xfrm>
              <a:off x="3438525" y="3843338"/>
              <a:ext cx="257175" cy="300038"/>
            </a:xfrm>
            <a:custGeom>
              <a:avLst/>
              <a:gdLst>
                <a:gd name="T0" fmla="*/ 253 w 323"/>
                <a:gd name="T1" fmla="*/ 377 h 377"/>
                <a:gd name="T2" fmla="*/ 59 w 323"/>
                <a:gd name="T3" fmla="*/ 246 h 377"/>
                <a:gd name="T4" fmla="*/ 0 w 323"/>
                <a:gd name="T5" fmla="*/ 377 h 377"/>
                <a:gd name="T6" fmla="*/ 0 w 323"/>
                <a:gd name="T7" fmla="*/ 0 h 377"/>
                <a:gd name="T8" fmla="*/ 87 w 323"/>
                <a:gd name="T9" fmla="*/ 0 h 377"/>
                <a:gd name="T10" fmla="*/ 175 w 323"/>
                <a:gd name="T11" fmla="*/ 0 h 377"/>
                <a:gd name="T12" fmla="*/ 205 w 323"/>
                <a:gd name="T13" fmla="*/ 4 h 377"/>
                <a:gd name="T14" fmla="*/ 232 w 323"/>
                <a:gd name="T15" fmla="*/ 11 h 377"/>
                <a:gd name="T16" fmla="*/ 244 w 323"/>
                <a:gd name="T17" fmla="*/ 17 h 377"/>
                <a:gd name="T18" fmla="*/ 264 w 323"/>
                <a:gd name="T19" fmla="*/ 29 h 377"/>
                <a:gd name="T20" fmla="*/ 273 w 323"/>
                <a:gd name="T21" fmla="*/ 39 h 377"/>
                <a:gd name="T22" fmla="*/ 288 w 323"/>
                <a:gd name="T23" fmla="*/ 57 h 377"/>
                <a:gd name="T24" fmla="*/ 299 w 323"/>
                <a:gd name="T25" fmla="*/ 78 h 377"/>
                <a:gd name="T26" fmla="*/ 305 w 323"/>
                <a:gd name="T27" fmla="*/ 100 h 377"/>
                <a:gd name="T28" fmla="*/ 306 w 323"/>
                <a:gd name="T29" fmla="*/ 124 h 377"/>
                <a:gd name="T30" fmla="*/ 301 w 323"/>
                <a:gd name="T31" fmla="*/ 163 h 377"/>
                <a:gd name="T32" fmla="*/ 293 w 323"/>
                <a:gd name="T33" fmla="*/ 181 h 377"/>
                <a:gd name="T34" fmla="*/ 284 w 323"/>
                <a:gd name="T35" fmla="*/ 198 h 377"/>
                <a:gd name="T36" fmla="*/ 253 w 323"/>
                <a:gd name="T37" fmla="*/ 225 h 377"/>
                <a:gd name="T38" fmla="*/ 242 w 323"/>
                <a:gd name="T39" fmla="*/ 231 h 377"/>
                <a:gd name="T40" fmla="*/ 218 w 323"/>
                <a:gd name="T41" fmla="*/ 238 h 377"/>
                <a:gd name="T42" fmla="*/ 317 w 323"/>
                <a:gd name="T43" fmla="*/ 366 h 377"/>
                <a:gd name="T44" fmla="*/ 59 w 323"/>
                <a:gd name="T45" fmla="*/ 55 h 377"/>
                <a:gd name="T46" fmla="*/ 173 w 323"/>
                <a:gd name="T47" fmla="*/ 192 h 377"/>
                <a:gd name="T48" fmla="*/ 192 w 323"/>
                <a:gd name="T49" fmla="*/ 190 h 377"/>
                <a:gd name="T50" fmla="*/ 207 w 323"/>
                <a:gd name="T51" fmla="*/ 187 h 377"/>
                <a:gd name="T52" fmla="*/ 229 w 323"/>
                <a:gd name="T53" fmla="*/ 172 h 377"/>
                <a:gd name="T54" fmla="*/ 236 w 323"/>
                <a:gd name="T55" fmla="*/ 161 h 377"/>
                <a:gd name="T56" fmla="*/ 242 w 323"/>
                <a:gd name="T57" fmla="*/ 150 h 377"/>
                <a:gd name="T58" fmla="*/ 245 w 323"/>
                <a:gd name="T59" fmla="*/ 124 h 377"/>
                <a:gd name="T60" fmla="*/ 245 w 323"/>
                <a:gd name="T61" fmla="*/ 113 h 377"/>
                <a:gd name="T62" fmla="*/ 242 w 323"/>
                <a:gd name="T63" fmla="*/ 100 h 377"/>
                <a:gd name="T64" fmla="*/ 229 w 323"/>
                <a:gd name="T65" fmla="*/ 78 h 377"/>
                <a:gd name="T66" fmla="*/ 220 w 323"/>
                <a:gd name="T67" fmla="*/ 68 h 377"/>
                <a:gd name="T68" fmla="*/ 207 w 323"/>
                <a:gd name="T69" fmla="*/ 61 h 377"/>
                <a:gd name="T70" fmla="*/ 175 w 323"/>
                <a:gd name="T71" fmla="*/ 5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377">
                  <a:moveTo>
                    <a:pt x="323" y="377"/>
                  </a:moveTo>
                  <a:lnTo>
                    <a:pt x="253" y="377"/>
                  </a:lnTo>
                  <a:lnTo>
                    <a:pt x="138" y="246"/>
                  </a:lnTo>
                  <a:lnTo>
                    <a:pt x="59" y="246"/>
                  </a:lnTo>
                  <a:lnTo>
                    <a:pt x="59" y="377"/>
                  </a:lnTo>
                  <a:lnTo>
                    <a:pt x="0" y="377"/>
                  </a:lnTo>
                  <a:lnTo>
                    <a:pt x="0" y="0"/>
                  </a:lnTo>
                  <a:lnTo>
                    <a:pt x="0" y="0"/>
                  </a:lnTo>
                  <a:lnTo>
                    <a:pt x="87" y="0"/>
                  </a:lnTo>
                  <a:lnTo>
                    <a:pt x="87" y="0"/>
                  </a:lnTo>
                  <a:lnTo>
                    <a:pt x="175" y="0"/>
                  </a:lnTo>
                  <a:lnTo>
                    <a:pt x="175" y="0"/>
                  </a:lnTo>
                  <a:lnTo>
                    <a:pt x="190" y="2"/>
                  </a:lnTo>
                  <a:lnTo>
                    <a:pt x="205" y="4"/>
                  </a:lnTo>
                  <a:lnTo>
                    <a:pt x="220" y="7"/>
                  </a:lnTo>
                  <a:lnTo>
                    <a:pt x="232" y="11"/>
                  </a:lnTo>
                  <a:lnTo>
                    <a:pt x="232" y="11"/>
                  </a:lnTo>
                  <a:lnTo>
                    <a:pt x="244" y="17"/>
                  </a:lnTo>
                  <a:lnTo>
                    <a:pt x="255" y="22"/>
                  </a:lnTo>
                  <a:lnTo>
                    <a:pt x="264" y="29"/>
                  </a:lnTo>
                  <a:lnTo>
                    <a:pt x="273" y="39"/>
                  </a:lnTo>
                  <a:lnTo>
                    <a:pt x="273" y="39"/>
                  </a:lnTo>
                  <a:lnTo>
                    <a:pt x="281" y="48"/>
                  </a:lnTo>
                  <a:lnTo>
                    <a:pt x="288" y="57"/>
                  </a:lnTo>
                  <a:lnTo>
                    <a:pt x="293" y="66"/>
                  </a:lnTo>
                  <a:lnTo>
                    <a:pt x="299" y="78"/>
                  </a:lnTo>
                  <a:lnTo>
                    <a:pt x="299" y="78"/>
                  </a:lnTo>
                  <a:lnTo>
                    <a:pt x="305" y="100"/>
                  </a:lnTo>
                  <a:lnTo>
                    <a:pt x="306" y="124"/>
                  </a:lnTo>
                  <a:lnTo>
                    <a:pt x="306" y="124"/>
                  </a:lnTo>
                  <a:lnTo>
                    <a:pt x="305" y="144"/>
                  </a:lnTo>
                  <a:lnTo>
                    <a:pt x="301" y="163"/>
                  </a:lnTo>
                  <a:lnTo>
                    <a:pt x="301" y="163"/>
                  </a:lnTo>
                  <a:lnTo>
                    <a:pt x="293" y="181"/>
                  </a:lnTo>
                  <a:lnTo>
                    <a:pt x="284" y="198"/>
                  </a:lnTo>
                  <a:lnTo>
                    <a:pt x="284" y="198"/>
                  </a:lnTo>
                  <a:lnTo>
                    <a:pt x="269" y="212"/>
                  </a:lnTo>
                  <a:lnTo>
                    <a:pt x="253" y="225"/>
                  </a:lnTo>
                  <a:lnTo>
                    <a:pt x="253" y="225"/>
                  </a:lnTo>
                  <a:lnTo>
                    <a:pt x="242" y="231"/>
                  </a:lnTo>
                  <a:lnTo>
                    <a:pt x="231" y="235"/>
                  </a:lnTo>
                  <a:lnTo>
                    <a:pt x="218" y="238"/>
                  </a:lnTo>
                  <a:lnTo>
                    <a:pt x="205" y="240"/>
                  </a:lnTo>
                  <a:lnTo>
                    <a:pt x="317" y="366"/>
                  </a:lnTo>
                  <a:lnTo>
                    <a:pt x="323" y="377"/>
                  </a:lnTo>
                  <a:close/>
                  <a:moveTo>
                    <a:pt x="59" y="55"/>
                  </a:moveTo>
                  <a:lnTo>
                    <a:pt x="59" y="192"/>
                  </a:lnTo>
                  <a:lnTo>
                    <a:pt x="173" y="192"/>
                  </a:lnTo>
                  <a:lnTo>
                    <a:pt x="173" y="192"/>
                  </a:lnTo>
                  <a:lnTo>
                    <a:pt x="192" y="190"/>
                  </a:lnTo>
                  <a:lnTo>
                    <a:pt x="207" y="187"/>
                  </a:lnTo>
                  <a:lnTo>
                    <a:pt x="207" y="187"/>
                  </a:lnTo>
                  <a:lnTo>
                    <a:pt x="218" y="179"/>
                  </a:lnTo>
                  <a:lnTo>
                    <a:pt x="229" y="172"/>
                  </a:lnTo>
                  <a:lnTo>
                    <a:pt x="229" y="172"/>
                  </a:lnTo>
                  <a:lnTo>
                    <a:pt x="236" y="161"/>
                  </a:lnTo>
                  <a:lnTo>
                    <a:pt x="242" y="150"/>
                  </a:lnTo>
                  <a:lnTo>
                    <a:pt x="242" y="150"/>
                  </a:lnTo>
                  <a:lnTo>
                    <a:pt x="245" y="138"/>
                  </a:lnTo>
                  <a:lnTo>
                    <a:pt x="245" y="124"/>
                  </a:lnTo>
                  <a:lnTo>
                    <a:pt x="245" y="124"/>
                  </a:lnTo>
                  <a:lnTo>
                    <a:pt x="245" y="113"/>
                  </a:lnTo>
                  <a:lnTo>
                    <a:pt x="242" y="100"/>
                  </a:lnTo>
                  <a:lnTo>
                    <a:pt x="242" y="100"/>
                  </a:lnTo>
                  <a:lnTo>
                    <a:pt x="236" y="89"/>
                  </a:lnTo>
                  <a:lnTo>
                    <a:pt x="229" y="78"/>
                  </a:lnTo>
                  <a:lnTo>
                    <a:pt x="229" y="78"/>
                  </a:lnTo>
                  <a:lnTo>
                    <a:pt x="220" y="68"/>
                  </a:lnTo>
                  <a:lnTo>
                    <a:pt x="207" y="61"/>
                  </a:lnTo>
                  <a:lnTo>
                    <a:pt x="207" y="61"/>
                  </a:lnTo>
                  <a:lnTo>
                    <a:pt x="192" y="57"/>
                  </a:lnTo>
                  <a:lnTo>
                    <a:pt x="175" y="55"/>
                  </a:lnTo>
                  <a:lnTo>
                    <a:pt x="59"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0" name="Freeform 12"/>
            <p:cNvSpPr>
              <a:spLocks/>
            </p:cNvSpPr>
            <p:nvPr userDrawn="1"/>
          </p:nvSpPr>
          <p:spPr bwMode="auto">
            <a:xfrm>
              <a:off x="3810000" y="3843338"/>
              <a:ext cx="220663" cy="300038"/>
            </a:xfrm>
            <a:custGeom>
              <a:avLst/>
              <a:gdLst>
                <a:gd name="T0" fmla="*/ 277 w 277"/>
                <a:gd name="T1" fmla="*/ 377 h 377"/>
                <a:gd name="T2" fmla="*/ 0 w 277"/>
                <a:gd name="T3" fmla="*/ 377 h 377"/>
                <a:gd name="T4" fmla="*/ 0 w 277"/>
                <a:gd name="T5" fmla="*/ 0 h 377"/>
                <a:gd name="T6" fmla="*/ 275 w 277"/>
                <a:gd name="T7" fmla="*/ 0 h 377"/>
                <a:gd name="T8" fmla="*/ 275 w 277"/>
                <a:gd name="T9" fmla="*/ 59 h 377"/>
                <a:gd name="T10" fmla="*/ 59 w 277"/>
                <a:gd name="T11" fmla="*/ 59 h 377"/>
                <a:gd name="T12" fmla="*/ 59 w 277"/>
                <a:gd name="T13" fmla="*/ 161 h 377"/>
                <a:gd name="T14" fmla="*/ 266 w 277"/>
                <a:gd name="T15" fmla="*/ 161 h 377"/>
                <a:gd name="T16" fmla="*/ 266 w 277"/>
                <a:gd name="T17" fmla="*/ 216 h 377"/>
                <a:gd name="T18" fmla="*/ 59 w 277"/>
                <a:gd name="T19" fmla="*/ 216 h 377"/>
                <a:gd name="T20" fmla="*/ 59 w 277"/>
                <a:gd name="T21" fmla="*/ 318 h 377"/>
                <a:gd name="T22" fmla="*/ 277 w 277"/>
                <a:gd name="T23" fmla="*/ 318 h 377"/>
                <a:gd name="T24" fmla="*/ 277 w 277"/>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7" h="377">
                  <a:moveTo>
                    <a:pt x="277" y="377"/>
                  </a:moveTo>
                  <a:lnTo>
                    <a:pt x="0" y="377"/>
                  </a:lnTo>
                  <a:lnTo>
                    <a:pt x="0" y="0"/>
                  </a:lnTo>
                  <a:lnTo>
                    <a:pt x="275" y="0"/>
                  </a:lnTo>
                  <a:lnTo>
                    <a:pt x="275" y="59"/>
                  </a:lnTo>
                  <a:lnTo>
                    <a:pt x="59" y="59"/>
                  </a:lnTo>
                  <a:lnTo>
                    <a:pt x="59" y="161"/>
                  </a:lnTo>
                  <a:lnTo>
                    <a:pt x="266" y="161"/>
                  </a:lnTo>
                  <a:lnTo>
                    <a:pt x="266" y="216"/>
                  </a:lnTo>
                  <a:lnTo>
                    <a:pt x="59" y="216"/>
                  </a:lnTo>
                  <a:lnTo>
                    <a:pt x="59" y="318"/>
                  </a:lnTo>
                  <a:lnTo>
                    <a:pt x="277" y="318"/>
                  </a:lnTo>
                  <a:lnTo>
                    <a:pt x="277"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1" name="Freeform 13"/>
            <p:cNvSpPr>
              <a:spLocks/>
            </p:cNvSpPr>
            <p:nvPr userDrawn="1"/>
          </p:nvSpPr>
          <p:spPr bwMode="auto">
            <a:xfrm>
              <a:off x="4167188" y="3843338"/>
              <a:ext cx="257175"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2" name="Freeform 14"/>
            <p:cNvSpPr>
              <a:spLocks noEditPoints="1"/>
            </p:cNvSpPr>
            <p:nvPr userDrawn="1"/>
          </p:nvSpPr>
          <p:spPr bwMode="auto">
            <a:xfrm>
              <a:off x="4498975" y="3838575"/>
              <a:ext cx="330200" cy="311150"/>
            </a:xfrm>
            <a:custGeom>
              <a:avLst/>
              <a:gdLst>
                <a:gd name="T0" fmla="*/ 415 w 415"/>
                <a:gd name="T1" fmla="*/ 218 h 391"/>
                <a:gd name="T2" fmla="*/ 400 w 415"/>
                <a:gd name="T3" fmla="*/ 279 h 391"/>
                <a:gd name="T4" fmla="*/ 382 w 415"/>
                <a:gd name="T5" fmla="*/ 312 h 391"/>
                <a:gd name="T6" fmla="*/ 358 w 415"/>
                <a:gd name="T7" fmla="*/ 341 h 391"/>
                <a:gd name="T8" fmla="*/ 310 w 415"/>
                <a:gd name="T9" fmla="*/ 371 h 391"/>
                <a:gd name="T10" fmla="*/ 271 w 415"/>
                <a:gd name="T11" fmla="*/ 384 h 391"/>
                <a:gd name="T12" fmla="*/ 206 w 415"/>
                <a:gd name="T13" fmla="*/ 391 h 391"/>
                <a:gd name="T14" fmla="*/ 162 w 415"/>
                <a:gd name="T15" fmla="*/ 389 h 391"/>
                <a:gd name="T16" fmla="*/ 123 w 415"/>
                <a:gd name="T17" fmla="*/ 378 h 391"/>
                <a:gd name="T18" fmla="*/ 72 w 415"/>
                <a:gd name="T19" fmla="*/ 352 h 391"/>
                <a:gd name="T20" fmla="*/ 44 w 415"/>
                <a:gd name="T21" fmla="*/ 327 h 391"/>
                <a:gd name="T22" fmla="*/ 14 w 415"/>
                <a:gd name="T23" fmla="*/ 279 h 391"/>
                <a:gd name="T24" fmla="*/ 3 w 415"/>
                <a:gd name="T25" fmla="*/ 240 h 391"/>
                <a:gd name="T26" fmla="*/ 0 w 415"/>
                <a:gd name="T27" fmla="*/ 195 h 391"/>
                <a:gd name="T28" fmla="*/ 7 w 415"/>
                <a:gd name="T29" fmla="*/ 133 h 391"/>
                <a:gd name="T30" fmla="*/ 22 w 415"/>
                <a:gd name="T31" fmla="*/ 96 h 391"/>
                <a:gd name="T32" fmla="*/ 57 w 415"/>
                <a:gd name="T33" fmla="*/ 51 h 391"/>
                <a:gd name="T34" fmla="*/ 86 w 415"/>
                <a:gd name="T35" fmla="*/ 29 h 391"/>
                <a:gd name="T36" fmla="*/ 123 w 415"/>
                <a:gd name="T37" fmla="*/ 12 h 391"/>
                <a:gd name="T38" fmla="*/ 184 w 415"/>
                <a:gd name="T39" fmla="*/ 0 h 391"/>
                <a:gd name="T40" fmla="*/ 230 w 415"/>
                <a:gd name="T41" fmla="*/ 0 h 391"/>
                <a:gd name="T42" fmla="*/ 291 w 415"/>
                <a:gd name="T43" fmla="*/ 12 h 391"/>
                <a:gd name="T44" fmla="*/ 327 w 415"/>
                <a:gd name="T45" fmla="*/ 27 h 391"/>
                <a:gd name="T46" fmla="*/ 358 w 415"/>
                <a:gd name="T47" fmla="*/ 49 h 391"/>
                <a:gd name="T48" fmla="*/ 391 w 415"/>
                <a:gd name="T49" fmla="*/ 94 h 391"/>
                <a:gd name="T50" fmla="*/ 408 w 415"/>
                <a:gd name="T51" fmla="*/ 131 h 391"/>
                <a:gd name="T52" fmla="*/ 415 w 415"/>
                <a:gd name="T53" fmla="*/ 195 h 391"/>
                <a:gd name="T54" fmla="*/ 310 w 415"/>
                <a:gd name="T55" fmla="*/ 195 h 391"/>
                <a:gd name="T56" fmla="*/ 293 w 415"/>
                <a:gd name="T57" fmla="*/ 134 h 391"/>
                <a:gd name="T58" fmla="*/ 267 w 415"/>
                <a:gd name="T59" fmla="*/ 107 h 391"/>
                <a:gd name="T60" fmla="*/ 206 w 415"/>
                <a:gd name="T61" fmla="*/ 90 h 391"/>
                <a:gd name="T62" fmla="*/ 166 w 415"/>
                <a:gd name="T63" fmla="*/ 97 h 391"/>
                <a:gd name="T64" fmla="*/ 133 w 415"/>
                <a:gd name="T65" fmla="*/ 120 h 391"/>
                <a:gd name="T66" fmla="*/ 112 w 415"/>
                <a:gd name="T67" fmla="*/ 153 h 391"/>
                <a:gd name="T68" fmla="*/ 105 w 415"/>
                <a:gd name="T69" fmla="*/ 195 h 391"/>
                <a:gd name="T70" fmla="*/ 112 w 415"/>
                <a:gd name="T71" fmla="*/ 238 h 391"/>
                <a:gd name="T72" fmla="*/ 134 w 415"/>
                <a:gd name="T73" fmla="*/ 271 h 391"/>
                <a:gd name="T74" fmla="*/ 166 w 415"/>
                <a:gd name="T75" fmla="*/ 293 h 391"/>
                <a:gd name="T76" fmla="*/ 206 w 415"/>
                <a:gd name="T77" fmla="*/ 301 h 391"/>
                <a:gd name="T78" fmla="*/ 249 w 415"/>
                <a:gd name="T79" fmla="*/ 293 h 391"/>
                <a:gd name="T80" fmla="*/ 282 w 415"/>
                <a:gd name="T81" fmla="*/ 271 h 391"/>
                <a:gd name="T82" fmla="*/ 303 w 415"/>
                <a:gd name="T83" fmla="*/ 238 h 391"/>
                <a:gd name="T84" fmla="*/ 310 w 415"/>
                <a:gd name="T85" fmla="*/ 19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5" h="391">
                  <a:moveTo>
                    <a:pt x="415" y="195"/>
                  </a:moveTo>
                  <a:lnTo>
                    <a:pt x="415" y="195"/>
                  </a:lnTo>
                  <a:lnTo>
                    <a:pt x="415" y="218"/>
                  </a:lnTo>
                  <a:lnTo>
                    <a:pt x="412" y="240"/>
                  </a:lnTo>
                  <a:lnTo>
                    <a:pt x="408" y="260"/>
                  </a:lnTo>
                  <a:lnTo>
                    <a:pt x="400" y="279"/>
                  </a:lnTo>
                  <a:lnTo>
                    <a:pt x="400" y="279"/>
                  </a:lnTo>
                  <a:lnTo>
                    <a:pt x="391" y="297"/>
                  </a:lnTo>
                  <a:lnTo>
                    <a:pt x="382" y="312"/>
                  </a:lnTo>
                  <a:lnTo>
                    <a:pt x="371" y="327"/>
                  </a:lnTo>
                  <a:lnTo>
                    <a:pt x="358" y="341"/>
                  </a:lnTo>
                  <a:lnTo>
                    <a:pt x="358" y="341"/>
                  </a:lnTo>
                  <a:lnTo>
                    <a:pt x="343" y="352"/>
                  </a:lnTo>
                  <a:lnTo>
                    <a:pt x="327" y="364"/>
                  </a:lnTo>
                  <a:lnTo>
                    <a:pt x="310" y="371"/>
                  </a:lnTo>
                  <a:lnTo>
                    <a:pt x="291" y="378"/>
                  </a:lnTo>
                  <a:lnTo>
                    <a:pt x="291" y="378"/>
                  </a:lnTo>
                  <a:lnTo>
                    <a:pt x="271" y="384"/>
                  </a:lnTo>
                  <a:lnTo>
                    <a:pt x="251" y="389"/>
                  </a:lnTo>
                  <a:lnTo>
                    <a:pt x="230" y="391"/>
                  </a:lnTo>
                  <a:lnTo>
                    <a:pt x="206" y="391"/>
                  </a:lnTo>
                  <a:lnTo>
                    <a:pt x="206" y="391"/>
                  </a:lnTo>
                  <a:lnTo>
                    <a:pt x="184" y="391"/>
                  </a:lnTo>
                  <a:lnTo>
                    <a:pt x="162" y="389"/>
                  </a:lnTo>
                  <a:lnTo>
                    <a:pt x="142" y="384"/>
                  </a:lnTo>
                  <a:lnTo>
                    <a:pt x="123" y="378"/>
                  </a:lnTo>
                  <a:lnTo>
                    <a:pt x="123" y="378"/>
                  </a:lnTo>
                  <a:lnTo>
                    <a:pt x="105" y="371"/>
                  </a:lnTo>
                  <a:lnTo>
                    <a:pt x="86" y="364"/>
                  </a:lnTo>
                  <a:lnTo>
                    <a:pt x="72" y="352"/>
                  </a:lnTo>
                  <a:lnTo>
                    <a:pt x="57" y="341"/>
                  </a:lnTo>
                  <a:lnTo>
                    <a:pt x="57" y="341"/>
                  </a:lnTo>
                  <a:lnTo>
                    <a:pt x="44" y="327"/>
                  </a:lnTo>
                  <a:lnTo>
                    <a:pt x="33" y="312"/>
                  </a:lnTo>
                  <a:lnTo>
                    <a:pt x="22" y="297"/>
                  </a:lnTo>
                  <a:lnTo>
                    <a:pt x="14" y="279"/>
                  </a:lnTo>
                  <a:lnTo>
                    <a:pt x="14" y="279"/>
                  </a:lnTo>
                  <a:lnTo>
                    <a:pt x="7" y="260"/>
                  </a:lnTo>
                  <a:lnTo>
                    <a:pt x="3" y="240"/>
                  </a:lnTo>
                  <a:lnTo>
                    <a:pt x="0" y="218"/>
                  </a:lnTo>
                  <a:lnTo>
                    <a:pt x="0" y="195"/>
                  </a:lnTo>
                  <a:lnTo>
                    <a:pt x="0" y="195"/>
                  </a:lnTo>
                  <a:lnTo>
                    <a:pt x="0" y="173"/>
                  </a:lnTo>
                  <a:lnTo>
                    <a:pt x="3" y="151"/>
                  </a:lnTo>
                  <a:lnTo>
                    <a:pt x="7" y="133"/>
                  </a:lnTo>
                  <a:lnTo>
                    <a:pt x="14" y="112"/>
                  </a:lnTo>
                  <a:lnTo>
                    <a:pt x="14" y="112"/>
                  </a:lnTo>
                  <a:lnTo>
                    <a:pt x="22" y="96"/>
                  </a:lnTo>
                  <a:lnTo>
                    <a:pt x="33" y="79"/>
                  </a:lnTo>
                  <a:lnTo>
                    <a:pt x="44" y="64"/>
                  </a:lnTo>
                  <a:lnTo>
                    <a:pt x="57" y="51"/>
                  </a:lnTo>
                  <a:lnTo>
                    <a:pt x="57" y="51"/>
                  </a:lnTo>
                  <a:lnTo>
                    <a:pt x="72" y="38"/>
                  </a:lnTo>
                  <a:lnTo>
                    <a:pt x="86" y="29"/>
                  </a:lnTo>
                  <a:lnTo>
                    <a:pt x="105" y="20"/>
                  </a:lnTo>
                  <a:lnTo>
                    <a:pt x="123" y="12"/>
                  </a:lnTo>
                  <a:lnTo>
                    <a:pt x="123" y="12"/>
                  </a:lnTo>
                  <a:lnTo>
                    <a:pt x="142" y="7"/>
                  </a:lnTo>
                  <a:lnTo>
                    <a:pt x="162" y="1"/>
                  </a:lnTo>
                  <a:lnTo>
                    <a:pt x="184" y="0"/>
                  </a:lnTo>
                  <a:lnTo>
                    <a:pt x="206" y="0"/>
                  </a:lnTo>
                  <a:lnTo>
                    <a:pt x="206" y="0"/>
                  </a:lnTo>
                  <a:lnTo>
                    <a:pt x="230" y="0"/>
                  </a:lnTo>
                  <a:lnTo>
                    <a:pt x="251" y="1"/>
                  </a:lnTo>
                  <a:lnTo>
                    <a:pt x="271" y="7"/>
                  </a:lnTo>
                  <a:lnTo>
                    <a:pt x="291" y="12"/>
                  </a:lnTo>
                  <a:lnTo>
                    <a:pt x="291" y="12"/>
                  </a:lnTo>
                  <a:lnTo>
                    <a:pt x="310" y="20"/>
                  </a:lnTo>
                  <a:lnTo>
                    <a:pt x="327" y="27"/>
                  </a:lnTo>
                  <a:lnTo>
                    <a:pt x="343" y="38"/>
                  </a:lnTo>
                  <a:lnTo>
                    <a:pt x="358" y="49"/>
                  </a:lnTo>
                  <a:lnTo>
                    <a:pt x="358" y="49"/>
                  </a:lnTo>
                  <a:lnTo>
                    <a:pt x="371" y="64"/>
                  </a:lnTo>
                  <a:lnTo>
                    <a:pt x="382" y="79"/>
                  </a:lnTo>
                  <a:lnTo>
                    <a:pt x="391" y="94"/>
                  </a:lnTo>
                  <a:lnTo>
                    <a:pt x="400" y="112"/>
                  </a:lnTo>
                  <a:lnTo>
                    <a:pt x="400" y="112"/>
                  </a:lnTo>
                  <a:lnTo>
                    <a:pt x="408" y="131"/>
                  </a:lnTo>
                  <a:lnTo>
                    <a:pt x="412" y="151"/>
                  </a:lnTo>
                  <a:lnTo>
                    <a:pt x="415" y="173"/>
                  </a:lnTo>
                  <a:lnTo>
                    <a:pt x="415" y="195"/>
                  </a:lnTo>
                  <a:lnTo>
                    <a:pt x="415" y="195"/>
                  </a:lnTo>
                  <a:close/>
                  <a:moveTo>
                    <a:pt x="310" y="195"/>
                  </a:moveTo>
                  <a:lnTo>
                    <a:pt x="310" y="195"/>
                  </a:lnTo>
                  <a:lnTo>
                    <a:pt x="308" y="173"/>
                  </a:lnTo>
                  <a:lnTo>
                    <a:pt x="303" y="151"/>
                  </a:lnTo>
                  <a:lnTo>
                    <a:pt x="293" y="134"/>
                  </a:lnTo>
                  <a:lnTo>
                    <a:pt x="282" y="118"/>
                  </a:lnTo>
                  <a:lnTo>
                    <a:pt x="282" y="118"/>
                  </a:lnTo>
                  <a:lnTo>
                    <a:pt x="267" y="107"/>
                  </a:lnTo>
                  <a:lnTo>
                    <a:pt x="249" y="97"/>
                  </a:lnTo>
                  <a:lnTo>
                    <a:pt x="229" y="92"/>
                  </a:lnTo>
                  <a:lnTo>
                    <a:pt x="206" y="90"/>
                  </a:lnTo>
                  <a:lnTo>
                    <a:pt x="206" y="90"/>
                  </a:lnTo>
                  <a:lnTo>
                    <a:pt x="186" y="92"/>
                  </a:lnTo>
                  <a:lnTo>
                    <a:pt x="166" y="97"/>
                  </a:lnTo>
                  <a:lnTo>
                    <a:pt x="166" y="97"/>
                  </a:lnTo>
                  <a:lnTo>
                    <a:pt x="147" y="107"/>
                  </a:lnTo>
                  <a:lnTo>
                    <a:pt x="133" y="120"/>
                  </a:lnTo>
                  <a:lnTo>
                    <a:pt x="133" y="120"/>
                  </a:lnTo>
                  <a:lnTo>
                    <a:pt x="121" y="134"/>
                  </a:lnTo>
                  <a:lnTo>
                    <a:pt x="112" y="153"/>
                  </a:lnTo>
                  <a:lnTo>
                    <a:pt x="112" y="153"/>
                  </a:lnTo>
                  <a:lnTo>
                    <a:pt x="107" y="173"/>
                  </a:lnTo>
                  <a:lnTo>
                    <a:pt x="105" y="195"/>
                  </a:lnTo>
                  <a:lnTo>
                    <a:pt x="105" y="195"/>
                  </a:lnTo>
                  <a:lnTo>
                    <a:pt x="107" y="218"/>
                  </a:lnTo>
                  <a:lnTo>
                    <a:pt x="112" y="238"/>
                  </a:lnTo>
                  <a:lnTo>
                    <a:pt x="112" y="238"/>
                  </a:lnTo>
                  <a:lnTo>
                    <a:pt x="121" y="256"/>
                  </a:lnTo>
                  <a:lnTo>
                    <a:pt x="134" y="271"/>
                  </a:lnTo>
                  <a:lnTo>
                    <a:pt x="134" y="271"/>
                  </a:lnTo>
                  <a:lnTo>
                    <a:pt x="149" y="284"/>
                  </a:lnTo>
                  <a:lnTo>
                    <a:pt x="166" y="293"/>
                  </a:lnTo>
                  <a:lnTo>
                    <a:pt x="166" y="293"/>
                  </a:lnTo>
                  <a:lnTo>
                    <a:pt x="186" y="299"/>
                  </a:lnTo>
                  <a:lnTo>
                    <a:pt x="206" y="301"/>
                  </a:lnTo>
                  <a:lnTo>
                    <a:pt x="206" y="301"/>
                  </a:lnTo>
                  <a:lnTo>
                    <a:pt x="229" y="299"/>
                  </a:lnTo>
                  <a:lnTo>
                    <a:pt x="249" y="293"/>
                  </a:lnTo>
                  <a:lnTo>
                    <a:pt x="249" y="293"/>
                  </a:lnTo>
                  <a:lnTo>
                    <a:pt x="267" y="284"/>
                  </a:lnTo>
                  <a:lnTo>
                    <a:pt x="282" y="271"/>
                  </a:lnTo>
                  <a:lnTo>
                    <a:pt x="282" y="271"/>
                  </a:lnTo>
                  <a:lnTo>
                    <a:pt x="293" y="256"/>
                  </a:lnTo>
                  <a:lnTo>
                    <a:pt x="303" y="238"/>
                  </a:lnTo>
                  <a:lnTo>
                    <a:pt x="303" y="238"/>
                  </a:lnTo>
                  <a:lnTo>
                    <a:pt x="308" y="218"/>
                  </a:lnTo>
                  <a:lnTo>
                    <a:pt x="310" y="195"/>
                  </a:lnTo>
                  <a:lnTo>
                    <a:pt x="310" y="1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3" name="Freeform 15"/>
            <p:cNvSpPr>
              <a:spLocks/>
            </p:cNvSpPr>
            <p:nvPr userDrawn="1"/>
          </p:nvSpPr>
          <p:spPr bwMode="auto">
            <a:xfrm>
              <a:off x="4916488" y="3836988"/>
              <a:ext cx="290513" cy="314325"/>
            </a:xfrm>
            <a:custGeom>
              <a:avLst/>
              <a:gdLst>
                <a:gd name="T0" fmla="*/ 292 w 366"/>
                <a:gd name="T1" fmla="*/ 122 h 395"/>
                <a:gd name="T2" fmla="*/ 270 w 366"/>
                <a:gd name="T3" fmla="*/ 105 h 395"/>
                <a:gd name="T4" fmla="*/ 248 w 366"/>
                <a:gd name="T5" fmla="*/ 94 h 395"/>
                <a:gd name="T6" fmla="*/ 226 w 366"/>
                <a:gd name="T7" fmla="*/ 90 h 395"/>
                <a:gd name="T8" fmla="*/ 205 w 366"/>
                <a:gd name="T9" fmla="*/ 88 h 395"/>
                <a:gd name="T10" fmla="*/ 165 w 366"/>
                <a:gd name="T11" fmla="*/ 96 h 395"/>
                <a:gd name="T12" fmla="*/ 131 w 366"/>
                <a:gd name="T13" fmla="*/ 116 h 395"/>
                <a:gd name="T14" fmla="*/ 126 w 366"/>
                <a:gd name="T15" fmla="*/ 123 h 395"/>
                <a:gd name="T16" fmla="*/ 115 w 366"/>
                <a:gd name="T17" fmla="*/ 140 h 395"/>
                <a:gd name="T18" fmla="*/ 107 w 366"/>
                <a:gd name="T19" fmla="*/ 172 h 395"/>
                <a:gd name="T20" fmla="*/ 106 w 366"/>
                <a:gd name="T21" fmla="*/ 197 h 395"/>
                <a:gd name="T22" fmla="*/ 109 w 366"/>
                <a:gd name="T23" fmla="*/ 236 h 395"/>
                <a:gd name="T24" fmla="*/ 117 w 366"/>
                <a:gd name="T25" fmla="*/ 255 h 395"/>
                <a:gd name="T26" fmla="*/ 128 w 366"/>
                <a:gd name="T27" fmla="*/ 271 h 395"/>
                <a:gd name="T28" fmla="*/ 141 w 366"/>
                <a:gd name="T29" fmla="*/ 284 h 395"/>
                <a:gd name="T30" fmla="*/ 157 w 366"/>
                <a:gd name="T31" fmla="*/ 297 h 395"/>
                <a:gd name="T32" fmla="*/ 168 w 366"/>
                <a:gd name="T33" fmla="*/ 301 h 395"/>
                <a:gd name="T34" fmla="*/ 192 w 366"/>
                <a:gd name="T35" fmla="*/ 306 h 395"/>
                <a:gd name="T36" fmla="*/ 205 w 366"/>
                <a:gd name="T37" fmla="*/ 306 h 395"/>
                <a:gd name="T38" fmla="*/ 222 w 366"/>
                <a:gd name="T39" fmla="*/ 305 h 395"/>
                <a:gd name="T40" fmla="*/ 240 w 366"/>
                <a:gd name="T41" fmla="*/ 303 h 395"/>
                <a:gd name="T42" fmla="*/ 261 w 366"/>
                <a:gd name="T43" fmla="*/ 297 h 395"/>
                <a:gd name="T44" fmla="*/ 277 w 366"/>
                <a:gd name="T45" fmla="*/ 286 h 395"/>
                <a:gd name="T46" fmla="*/ 183 w 366"/>
                <a:gd name="T47" fmla="*/ 238 h 395"/>
                <a:gd name="T48" fmla="*/ 366 w 366"/>
                <a:gd name="T49" fmla="*/ 155 h 395"/>
                <a:gd name="T50" fmla="*/ 366 w 366"/>
                <a:gd name="T51" fmla="*/ 321 h 395"/>
                <a:gd name="T52" fmla="*/ 342 w 366"/>
                <a:gd name="T53" fmla="*/ 353 h 395"/>
                <a:gd name="T54" fmla="*/ 324 w 366"/>
                <a:gd name="T55" fmla="*/ 366 h 395"/>
                <a:gd name="T56" fmla="*/ 303 w 366"/>
                <a:gd name="T57" fmla="*/ 377 h 395"/>
                <a:gd name="T58" fmla="*/ 257 w 366"/>
                <a:gd name="T59" fmla="*/ 390 h 395"/>
                <a:gd name="T60" fmla="*/ 231 w 366"/>
                <a:gd name="T61" fmla="*/ 393 h 395"/>
                <a:gd name="T62" fmla="*/ 205 w 366"/>
                <a:gd name="T63" fmla="*/ 395 h 395"/>
                <a:gd name="T64" fmla="*/ 154 w 366"/>
                <a:gd name="T65" fmla="*/ 391 h 395"/>
                <a:gd name="T66" fmla="*/ 111 w 366"/>
                <a:gd name="T67" fmla="*/ 378 h 395"/>
                <a:gd name="T68" fmla="*/ 93 w 366"/>
                <a:gd name="T69" fmla="*/ 369 h 395"/>
                <a:gd name="T70" fmla="*/ 61 w 366"/>
                <a:gd name="T71" fmla="*/ 347 h 395"/>
                <a:gd name="T72" fmla="*/ 46 w 366"/>
                <a:gd name="T73" fmla="*/ 334 h 395"/>
                <a:gd name="T74" fmla="*/ 26 w 366"/>
                <a:gd name="T75" fmla="*/ 305 h 395"/>
                <a:gd name="T76" fmla="*/ 11 w 366"/>
                <a:gd name="T77" fmla="*/ 269 h 395"/>
                <a:gd name="T78" fmla="*/ 6 w 366"/>
                <a:gd name="T79" fmla="*/ 253 h 395"/>
                <a:gd name="T80" fmla="*/ 0 w 366"/>
                <a:gd name="T81" fmla="*/ 216 h 395"/>
                <a:gd name="T82" fmla="*/ 0 w 366"/>
                <a:gd name="T83" fmla="*/ 197 h 395"/>
                <a:gd name="T84" fmla="*/ 4 w 366"/>
                <a:gd name="T85" fmla="*/ 160 h 395"/>
                <a:gd name="T86" fmla="*/ 13 w 366"/>
                <a:gd name="T87" fmla="*/ 125 h 395"/>
                <a:gd name="T88" fmla="*/ 21 w 366"/>
                <a:gd name="T89" fmla="*/ 109 h 395"/>
                <a:gd name="T90" fmla="*/ 39 w 366"/>
                <a:gd name="T91" fmla="*/ 75 h 395"/>
                <a:gd name="T92" fmla="*/ 50 w 366"/>
                <a:gd name="T93" fmla="*/ 61 h 395"/>
                <a:gd name="T94" fmla="*/ 80 w 366"/>
                <a:gd name="T95" fmla="*/ 37 h 395"/>
                <a:gd name="T96" fmla="*/ 115 w 366"/>
                <a:gd name="T97" fmla="*/ 16 h 395"/>
                <a:gd name="T98" fmla="*/ 135 w 366"/>
                <a:gd name="T99" fmla="*/ 9 h 395"/>
                <a:gd name="T100" fmla="*/ 179 w 366"/>
                <a:gd name="T101" fmla="*/ 0 h 395"/>
                <a:gd name="T102" fmla="*/ 205 w 366"/>
                <a:gd name="T103" fmla="*/ 0 h 395"/>
                <a:gd name="T104" fmla="*/ 244 w 366"/>
                <a:gd name="T105" fmla="*/ 2 h 395"/>
                <a:gd name="T106" fmla="*/ 263 w 366"/>
                <a:gd name="T107" fmla="*/ 5 h 395"/>
                <a:gd name="T108" fmla="*/ 281 w 366"/>
                <a:gd name="T109" fmla="*/ 11 h 395"/>
                <a:gd name="T110" fmla="*/ 316 w 366"/>
                <a:gd name="T111" fmla="*/ 29 h 395"/>
                <a:gd name="T112" fmla="*/ 335 w 366"/>
                <a:gd name="T113" fmla="*/ 42 h 395"/>
                <a:gd name="T114" fmla="*/ 292 w 366"/>
                <a:gd name="T115" fmla="*/ 12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395">
                  <a:moveTo>
                    <a:pt x="292" y="122"/>
                  </a:moveTo>
                  <a:lnTo>
                    <a:pt x="292" y="122"/>
                  </a:lnTo>
                  <a:lnTo>
                    <a:pt x="281" y="112"/>
                  </a:lnTo>
                  <a:lnTo>
                    <a:pt x="270" y="105"/>
                  </a:lnTo>
                  <a:lnTo>
                    <a:pt x="259" y="99"/>
                  </a:lnTo>
                  <a:lnTo>
                    <a:pt x="248" y="94"/>
                  </a:lnTo>
                  <a:lnTo>
                    <a:pt x="248" y="94"/>
                  </a:lnTo>
                  <a:lnTo>
                    <a:pt x="226" y="90"/>
                  </a:lnTo>
                  <a:lnTo>
                    <a:pt x="205" y="88"/>
                  </a:lnTo>
                  <a:lnTo>
                    <a:pt x="205" y="88"/>
                  </a:lnTo>
                  <a:lnTo>
                    <a:pt x="183" y="90"/>
                  </a:lnTo>
                  <a:lnTo>
                    <a:pt x="165" y="96"/>
                  </a:lnTo>
                  <a:lnTo>
                    <a:pt x="148" y="103"/>
                  </a:lnTo>
                  <a:lnTo>
                    <a:pt x="131" y="116"/>
                  </a:lnTo>
                  <a:lnTo>
                    <a:pt x="131" y="116"/>
                  </a:lnTo>
                  <a:lnTo>
                    <a:pt x="126" y="123"/>
                  </a:lnTo>
                  <a:lnTo>
                    <a:pt x="120" y="131"/>
                  </a:lnTo>
                  <a:lnTo>
                    <a:pt x="115" y="140"/>
                  </a:lnTo>
                  <a:lnTo>
                    <a:pt x="111" y="149"/>
                  </a:lnTo>
                  <a:lnTo>
                    <a:pt x="107" y="172"/>
                  </a:lnTo>
                  <a:lnTo>
                    <a:pt x="106" y="197"/>
                  </a:lnTo>
                  <a:lnTo>
                    <a:pt x="106" y="197"/>
                  </a:lnTo>
                  <a:lnTo>
                    <a:pt x="106" y="216"/>
                  </a:lnTo>
                  <a:lnTo>
                    <a:pt x="109" y="236"/>
                  </a:lnTo>
                  <a:lnTo>
                    <a:pt x="109" y="236"/>
                  </a:lnTo>
                  <a:lnTo>
                    <a:pt x="117" y="255"/>
                  </a:lnTo>
                  <a:lnTo>
                    <a:pt x="128" y="271"/>
                  </a:lnTo>
                  <a:lnTo>
                    <a:pt x="128" y="271"/>
                  </a:lnTo>
                  <a:lnTo>
                    <a:pt x="133" y="279"/>
                  </a:lnTo>
                  <a:lnTo>
                    <a:pt x="141" y="284"/>
                  </a:lnTo>
                  <a:lnTo>
                    <a:pt x="148" y="292"/>
                  </a:lnTo>
                  <a:lnTo>
                    <a:pt x="157" y="297"/>
                  </a:lnTo>
                  <a:lnTo>
                    <a:pt x="157" y="297"/>
                  </a:lnTo>
                  <a:lnTo>
                    <a:pt x="168" y="301"/>
                  </a:lnTo>
                  <a:lnTo>
                    <a:pt x="179" y="305"/>
                  </a:lnTo>
                  <a:lnTo>
                    <a:pt x="192" y="306"/>
                  </a:lnTo>
                  <a:lnTo>
                    <a:pt x="205" y="306"/>
                  </a:lnTo>
                  <a:lnTo>
                    <a:pt x="205" y="306"/>
                  </a:lnTo>
                  <a:lnTo>
                    <a:pt x="222" y="305"/>
                  </a:lnTo>
                  <a:lnTo>
                    <a:pt x="222" y="305"/>
                  </a:lnTo>
                  <a:lnTo>
                    <a:pt x="240" y="303"/>
                  </a:lnTo>
                  <a:lnTo>
                    <a:pt x="240" y="303"/>
                  </a:lnTo>
                  <a:lnTo>
                    <a:pt x="261" y="297"/>
                  </a:lnTo>
                  <a:lnTo>
                    <a:pt x="261" y="297"/>
                  </a:lnTo>
                  <a:lnTo>
                    <a:pt x="270" y="292"/>
                  </a:lnTo>
                  <a:lnTo>
                    <a:pt x="277" y="286"/>
                  </a:lnTo>
                  <a:lnTo>
                    <a:pt x="277" y="238"/>
                  </a:lnTo>
                  <a:lnTo>
                    <a:pt x="183" y="238"/>
                  </a:lnTo>
                  <a:lnTo>
                    <a:pt x="183" y="155"/>
                  </a:lnTo>
                  <a:lnTo>
                    <a:pt x="366" y="155"/>
                  </a:lnTo>
                  <a:lnTo>
                    <a:pt x="366" y="321"/>
                  </a:lnTo>
                  <a:lnTo>
                    <a:pt x="366" y="321"/>
                  </a:lnTo>
                  <a:lnTo>
                    <a:pt x="355" y="338"/>
                  </a:lnTo>
                  <a:lnTo>
                    <a:pt x="342" y="353"/>
                  </a:lnTo>
                  <a:lnTo>
                    <a:pt x="342" y="353"/>
                  </a:lnTo>
                  <a:lnTo>
                    <a:pt x="324" y="366"/>
                  </a:lnTo>
                  <a:lnTo>
                    <a:pt x="303" y="377"/>
                  </a:lnTo>
                  <a:lnTo>
                    <a:pt x="303" y="377"/>
                  </a:lnTo>
                  <a:lnTo>
                    <a:pt x="281" y="384"/>
                  </a:lnTo>
                  <a:lnTo>
                    <a:pt x="257" y="390"/>
                  </a:lnTo>
                  <a:lnTo>
                    <a:pt x="257" y="390"/>
                  </a:lnTo>
                  <a:lnTo>
                    <a:pt x="231" y="393"/>
                  </a:lnTo>
                  <a:lnTo>
                    <a:pt x="205" y="395"/>
                  </a:lnTo>
                  <a:lnTo>
                    <a:pt x="205" y="395"/>
                  </a:lnTo>
                  <a:lnTo>
                    <a:pt x="178" y="393"/>
                  </a:lnTo>
                  <a:lnTo>
                    <a:pt x="154" y="391"/>
                  </a:lnTo>
                  <a:lnTo>
                    <a:pt x="131" y="386"/>
                  </a:lnTo>
                  <a:lnTo>
                    <a:pt x="111" y="378"/>
                  </a:lnTo>
                  <a:lnTo>
                    <a:pt x="111" y="378"/>
                  </a:lnTo>
                  <a:lnTo>
                    <a:pt x="93" y="369"/>
                  </a:lnTo>
                  <a:lnTo>
                    <a:pt x="76" y="358"/>
                  </a:lnTo>
                  <a:lnTo>
                    <a:pt x="61" y="347"/>
                  </a:lnTo>
                  <a:lnTo>
                    <a:pt x="46" y="334"/>
                  </a:lnTo>
                  <a:lnTo>
                    <a:pt x="46" y="334"/>
                  </a:lnTo>
                  <a:lnTo>
                    <a:pt x="35" y="319"/>
                  </a:lnTo>
                  <a:lnTo>
                    <a:pt x="26" y="305"/>
                  </a:lnTo>
                  <a:lnTo>
                    <a:pt x="19" y="288"/>
                  </a:lnTo>
                  <a:lnTo>
                    <a:pt x="11" y="269"/>
                  </a:lnTo>
                  <a:lnTo>
                    <a:pt x="11" y="269"/>
                  </a:lnTo>
                  <a:lnTo>
                    <a:pt x="6" y="253"/>
                  </a:lnTo>
                  <a:lnTo>
                    <a:pt x="4" y="234"/>
                  </a:lnTo>
                  <a:lnTo>
                    <a:pt x="0" y="216"/>
                  </a:lnTo>
                  <a:lnTo>
                    <a:pt x="0" y="197"/>
                  </a:lnTo>
                  <a:lnTo>
                    <a:pt x="0" y="197"/>
                  </a:lnTo>
                  <a:lnTo>
                    <a:pt x="2" y="179"/>
                  </a:lnTo>
                  <a:lnTo>
                    <a:pt x="4" y="160"/>
                  </a:lnTo>
                  <a:lnTo>
                    <a:pt x="8" y="144"/>
                  </a:lnTo>
                  <a:lnTo>
                    <a:pt x="13" y="125"/>
                  </a:lnTo>
                  <a:lnTo>
                    <a:pt x="13" y="125"/>
                  </a:lnTo>
                  <a:lnTo>
                    <a:pt x="21" y="109"/>
                  </a:lnTo>
                  <a:lnTo>
                    <a:pt x="28" y="92"/>
                  </a:lnTo>
                  <a:lnTo>
                    <a:pt x="39" y="75"/>
                  </a:lnTo>
                  <a:lnTo>
                    <a:pt x="50" y="61"/>
                  </a:lnTo>
                  <a:lnTo>
                    <a:pt x="50" y="61"/>
                  </a:lnTo>
                  <a:lnTo>
                    <a:pt x="63" y="48"/>
                  </a:lnTo>
                  <a:lnTo>
                    <a:pt x="80" y="37"/>
                  </a:lnTo>
                  <a:lnTo>
                    <a:pt x="96" y="26"/>
                  </a:lnTo>
                  <a:lnTo>
                    <a:pt x="115" y="16"/>
                  </a:lnTo>
                  <a:lnTo>
                    <a:pt x="115" y="16"/>
                  </a:lnTo>
                  <a:lnTo>
                    <a:pt x="135" y="9"/>
                  </a:lnTo>
                  <a:lnTo>
                    <a:pt x="155" y="3"/>
                  </a:lnTo>
                  <a:lnTo>
                    <a:pt x="179" y="0"/>
                  </a:lnTo>
                  <a:lnTo>
                    <a:pt x="205" y="0"/>
                  </a:lnTo>
                  <a:lnTo>
                    <a:pt x="205" y="0"/>
                  </a:lnTo>
                  <a:lnTo>
                    <a:pt x="226" y="0"/>
                  </a:lnTo>
                  <a:lnTo>
                    <a:pt x="244" y="2"/>
                  </a:lnTo>
                  <a:lnTo>
                    <a:pt x="244" y="2"/>
                  </a:lnTo>
                  <a:lnTo>
                    <a:pt x="263" y="5"/>
                  </a:lnTo>
                  <a:lnTo>
                    <a:pt x="281" y="11"/>
                  </a:lnTo>
                  <a:lnTo>
                    <a:pt x="281" y="11"/>
                  </a:lnTo>
                  <a:lnTo>
                    <a:pt x="298" y="18"/>
                  </a:lnTo>
                  <a:lnTo>
                    <a:pt x="316" y="29"/>
                  </a:lnTo>
                  <a:lnTo>
                    <a:pt x="316" y="29"/>
                  </a:lnTo>
                  <a:lnTo>
                    <a:pt x="335" y="42"/>
                  </a:lnTo>
                  <a:lnTo>
                    <a:pt x="353" y="59"/>
                  </a:lnTo>
                  <a:lnTo>
                    <a:pt x="292" y="1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4" name="Freeform 16"/>
            <p:cNvSpPr>
              <a:spLocks/>
            </p:cNvSpPr>
            <p:nvPr userDrawn="1"/>
          </p:nvSpPr>
          <p:spPr bwMode="auto">
            <a:xfrm>
              <a:off x="5313363"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5" name="Freeform 17"/>
            <p:cNvSpPr>
              <a:spLocks/>
            </p:cNvSpPr>
            <p:nvPr userDrawn="1"/>
          </p:nvSpPr>
          <p:spPr bwMode="auto">
            <a:xfrm>
              <a:off x="5634038" y="3843338"/>
              <a:ext cx="258763"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6" name="Freeform 18"/>
            <p:cNvSpPr>
              <a:spLocks/>
            </p:cNvSpPr>
            <p:nvPr userDrawn="1"/>
          </p:nvSpPr>
          <p:spPr bwMode="auto">
            <a:xfrm>
              <a:off x="5988050" y="3844925"/>
              <a:ext cx="276225" cy="298450"/>
            </a:xfrm>
            <a:custGeom>
              <a:avLst/>
              <a:gdLst>
                <a:gd name="T0" fmla="*/ 242 w 347"/>
                <a:gd name="T1" fmla="*/ 375 h 375"/>
                <a:gd name="T2" fmla="*/ 242 w 347"/>
                <a:gd name="T3" fmla="*/ 233 h 375"/>
                <a:gd name="T4" fmla="*/ 107 w 347"/>
                <a:gd name="T5" fmla="*/ 233 h 375"/>
                <a:gd name="T6" fmla="*/ 107 w 347"/>
                <a:gd name="T7" fmla="*/ 375 h 375"/>
                <a:gd name="T8" fmla="*/ 0 w 347"/>
                <a:gd name="T9" fmla="*/ 375 h 375"/>
                <a:gd name="T10" fmla="*/ 0 w 347"/>
                <a:gd name="T11" fmla="*/ 0 h 375"/>
                <a:gd name="T12" fmla="*/ 107 w 347"/>
                <a:gd name="T13" fmla="*/ 0 h 375"/>
                <a:gd name="T14" fmla="*/ 107 w 347"/>
                <a:gd name="T15" fmla="*/ 142 h 375"/>
                <a:gd name="T16" fmla="*/ 242 w 347"/>
                <a:gd name="T17" fmla="*/ 142 h 375"/>
                <a:gd name="T18" fmla="*/ 242 w 347"/>
                <a:gd name="T19" fmla="*/ 0 h 375"/>
                <a:gd name="T20" fmla="*/ 347 w 347"/>
                <a:gd name="T21" fmla="*/ 0 h 375"/>
                <a:gd name="T22" fmla="*/ 347 w 347"/>
                <a:gd name="T23" fmla="*/ 375 h 375"/>
                <a:gd name="T24" fmla="*/ 242 w 347"/>
                <a:gd name="T25"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7" h="375">
                  <a:moveTo>
                    <a:pt x="242" y="375"/>
                  </a:moveTo>
                  <a:lnTo>
                    <a:pt x="242" y="233"/>
                  </a:lnTo>
                  <a:lnTo>
                    <a:pt x="107" y="233"/>
                  </a:lnTo>
                  <a:lnTo>
                    <a:pt x="107" y="375"/>
                  </a:lnTo>
                  <a:lnTo>
                    <a:pt x="0" y="375"/>
                  </a:lnTo>
                  <a:lnTo>
                    <a:pt x="0" y="0"/>
                  </a:lnTo>
                  <a:lnTo>
                    <a:pt x="107" y="0"/>
                  </a:lnTo>
                  <a:lnTo>
                    <a:pt x="107" y="142"/>
                  </a:lnTo>
                  <a:lnTo>
                    <a:pt x="242" y="142"/>
                  </a:lnTo>
                  <a:lnTo>
                    <a:pt x="242" y="0"/>
                  </a:lnTo>
                  <a:lnTo>
                    <a:pt x="347" y="0"/>
                  </a:lnTo>
                  <a:lnTo>
                    <a:pt x="347" y="375"/>
                  </a:lnTo>
                  <a:lnTo>
                    <a:pt x="242" y="37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7" name="Freeform 19"/>
            <p:cNvSpPr>
              <a:spLocks/>
            </p:cNvSpPr>
            <p:nvPr userDrawn="1"/>
          </p:nvSpPr>
          <p:spPr bwMode="auto">
            <a:xfrm>
              <a:off x="6381750"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8" name="Freeform 20"/>
            <p:cNvSpPr>
              <a:spLocks noEditPoints="1"/>
            </p:cNvSpPr>
            <p:nvPr userDrawn="1"/>
          </p:nvSpPr>
          <p:spPr bwMode="auto">
            <a:xfrm>
              <a:off x="6727825" y="3843338"/>
              <a:ext cx="274638" cy="300038"/>
            </a:xfrm>
            <a:custGeom>
              <a:avLst/>
              <a:gdLst>
                <a:gd name="T0" fmla="*/ 231 w 347"/>
                <a:gd name="T1" fmla="*/ 377 h 377"/>
                <a:gd name="T2" fmla="*/ 107 w 347"/>
                <a:gd name="T3" fmla="*/ 255 h 377"/>
                <a:gd name="T4" fmla="*/ 0 w 347"/>
                <a:gd name="T5" fmla="*/ 377 h 377"/>
                <a:gd name="T6" fmla="*/ 183 w 347"/>
                <a:gd name="T7" fmla="*/ 0 h 377"/>
                <a:gd name="T8" fmla="*/ 202 w 347"/>
                <a:gd name="T9" fmla="*/ 2 h 377"/>
                <a:gd name="T10" fmla="*/ 233 w 347"/>
                <a:gd name="T11" fmla="*/ 7 h 377"/>
                <a:gd name="T12" fmla="*/ 248 w 347"/>
                <a:gd name="T13" fmla="*/ 11 h 377"/>
                <a:gd name="T14" fmla="*/ 272 w 347"/>
                <a:gd name="T15" fmla="*/ 24 h 377"/>
                <a:gd name="T16" fmla="*/ 292 w 347"/>
                <a:gd name="T17" fmla="*/ 41 h 377"/>
                <a:gd name="T18" fmla="*/ 301 w 347"/>
                <a:gd name="T19" fmla="*/ 50 h 377"/>
                <a:gd name="T20" fmla="*/ 314 w 347"/>
                <a:gd name="T21" fmla="*/ 70 h 377"/>
                <a:gd name="T22" fmla="*/ 320 w 347"/>
                <a:gd name="T23" fmla="*/ 81 h 377"/>
                <a:gd name="T24" fmla="*/ 327 w 347"/>
                <a:gd name="T25" fmla="*/ 105 h 377"/>
                <a:gd name="T26" fmla="*/ 329 w 347"/>
                <a:gd name="T27" fmla="*/ 129 h 377"/>
                <a:gd name="T28" fmla="*/ 329 w 347"/>
                <a:gd name="T29" fmla="*/ 148 h 377"/>
                <a:gd name="T30" fmla="*/ 325 w 347"/>
                <a:gd name="T31" fmla="*/ 163 h 377"/>
                <a:gd name="T32" fmla="*/ 314 w 347"/>
                <a:gd name="T33" fmla="*/ 194 h 377"/>
                <a:gd name="T34" fmla="*/ 303 w 347"/>
                <a:gd name="T35" fmla="*/ 207 h 377"/>
                <a:gd name="T36" fmla="*/ 290 w 347"/>
                <a:gd name="T37" fmla="*/ 220 h 377"/>
                <a:gd name="T38" fmla="*/ 250 w 347"/>
                <a:gd name="T39" fmla="*/ 244 h 377"/>
                <a:gd name="T40" fmla="*/ 347 w 347"/>
                <a:gd name="T41" fmla="*/ 377 h 377"/>
                <a:gd name="T42" fmla="*/ 107 w 347"/>
                <a:gd name="T43" fmla="*/ 175 h 377"/>
                <a:gd name="T44" fmla="*/ 185 w 347"/>
                <a:gd name="T45" fmla="*/ 175 h 377"/>
                <a:gd name="T46" fmla="*/ 203 w 347"/>
                <a:gd name="T47" fmla="*/ 172 h 377"/>
                <a:gd name="T48" fmla="*/ 216 w 347"/>
                <a:gd name="T49" fmla="*/ 163 h 377"/>
                <a:gd name="T50" fmla="*/ 220 w 347"/>
                <a:gd name="T51" fmla="*/ 155 h 377"/>
                <a:gd name="T52" fmla="*/ 224 w 347"/>
                <a:gd name="T53" fmla="*/ 140 h 377"/>
                <a:gd name="T54" fmla="*/ 226 w 347"/>
                <a:gd name="T55" fmla="*/ 133 h 377"/>
                <a:gd name="T56" fmla="*/ 222 w 347"/>
                <a:gd name="T57" fmla="*/ 114 h 377"/>
                <a:gd name="T58" fmla="*/ 214 w 347"/>
                <a:gd name="T59" fmla="*/ 100 h 377"/>
                <a:gd name="T60" fmla="*/ 209 w 347"/>
                <a:gd name="T61" fmla="*/ 94 h 377"/>
                <a:gd name="T62" fmla="*/ 194 w 347"/>
                <a:gd name="T63" fmla="*/ 87 h 377"/>
                <a:gd name="T64" fmla="*/ 107 w 347"/>
                <a:gd name="T65" fmla="*/ 8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7" h="377">
                  <a:moveTo>
                    <a:pt x="347" y="377"/>
                  </a:moveTo>
                  <a:lnTo>
                    <a:pt x="231" y="377"/>
                  </a:lnTo>
                  <a:lnTo>
                    <a:pt x="144" y="255"/>
                  </a:lnTo>
                  <a:lnTo>
                    <a:pt x="107" y="255"/>
                  </a:lnTo>
                  <a:lnTo>
                    <a:pt x="107" y="377"/>
                  </a:lnTo>
                  <a:lnTo>
                    <a:pt x="0" y="377"/>
                  </a:lnTo>
                  <a:lnTo>
                    <a:pt x="0" y="0"/>
                  </a:lnTo>
                  <a:lnTo>
                    <a:pt x="183" y="0"/>
                  </a:lnTo>
                  <a:lnTo>
                    <a:pt x="183" y="0"/>
                  </a:lnTo>
                  <a:lnTo>
                    <a:pt x="202" y="2"/>
                  </a:lnTo>
                  <a:lnTo>
                    <a:pt x="218" y="4"/>
                  </a:lnTo>
                  <a:lnTo>
                    <a:pt x="233" y="7"/>
                  </a:lnTo>
                  <a:lnTo>
                    <a:pt x="248" y="11"/>
                  </a:lnTo>
                  <a:lnTo>
                    <a:pt x="248" y="11"/>
                  </a:lnTo>
                  <a:lnTo>
                    <a:pt x="261" y="17"/>
                  </a:lnTo>
                  <a:lnTo>
                    <a:pt x="272" y="24"/>
                  </a:lnTo>
                  <a:lnTo>
                    <a:pt x="283" y="31"/>
                  </a:lnTo>
                  <a:lnTo>
                    <a:pt x="292" y="41"/>
                  </a:lnTo>
                  <a:lnTo>
                    <a:pt x="292" y="41"/>
                  </a:lnTo>
                  <a:lnTo>
                    <a:pt x="301" y="50"/>
                  </a:lnTo>
                  <a:lnTo>
                    <a:pt x="309" y="59"/>
                  </a:lnTo>
                  <a:lnTo>
                    <a:pt x="314" y="70"/>
                  </a:lnTo>
                  <a:lnTo>
                    <a:pt x="320" y="81"/>
                  </a:lnTo>
                  <a:lnTo>
                    <a:pt x="320" y="81"/>
                  </a:lnTo>
                  <a:lnTo>
                    <a:pt x="325" y="94"/>
                  </a:lnTo>
                  <a:lnTo>
                    <a:pt x="327" y="105"/>
                  </a:lnTo>
                  <a:lnTo>
                    <a:pt x="329" y="118"/>
                  </a:lnTo>
                  <a:lnTo>
                    <a:pt x="329" y="129"/>
                  </a:lnTo>
                  <a:lnTo>
                    <a:pt x="329" y="129"/>
                  </a:lnTo>
                  <a:lnTo>
                    <a:pt x="329" y="148"/>
                  </a:lnTo>
                  <a:lnTo>
                    <a:pt x="325" y="163"/>
                  </a:lnTo>
                  <a:lnTo>
                    <a:pt x="325" y="163"/>
                  </a:lnTo>
                  <a:lnTo>
                    <a:pt x="322" y="179"/>
                  </a:lnTo>
                  <a:lnTo>
                    <a:pt x="314" y="194"/>
                  </a:lnTo>
                  <a:lnTo>
                    <a:pt x="314" y="194"/>
                  </a:lnTo>
                  <a:lnTo>
                    <a:pt x="303" y="207"/>
                  </a:lnTo>
                  <a:lnTo>
                    <a:pt x="290" y="220"/>
                  </a:lnTo>
                  <a:lnTo>
                    <a:pt x="290" y="220"/>
                  </a:lnTo>
                  <a:lnTo>
                    <a:pt x="272" y="233"/>
                  </a:lnTo>
                  <a:lnTo>
                    <a:pt x="250" y="244"/>
                  </a:lnTo>
                  <a:lnTo>
                    <a:pt x="347" y="369"/>
                  </a:lnTo>
                  <a:lnTo>
                    <a:pt x="347" y="377"/>
                  </a:lnTo>
                  <a:close/>
                  <a:moveTo>
                    <a:pt x="107" y="85"/>
                  </a:moveTo>
                  <a:lnTo>
                    <a:pt x="107" y="175"/>
                  </a:lnTo>
                  <a:lnTo>
                    <a:pt x="185" y="175"/>
                  </a:lnTo>
                  <a:lnTo>
                    <a:pt x="185" y="175"/>
                  </a:lnTo>
                  <a:lnTo>
                    <a:pt x="194" y="175"/>
                  </a:lnTo>
                  <a:lnTo>
                    <a:pt x="203" y="172"/>
                  </a:lnTo>
                  <a:lnTo>
                    <a:pt x="211" y="168"/>
                  </a:lnTo>
                  <a:lnTo>
                    <a:pt x="216" y="163"/>
                  </a:lnTo>
                  <a:lnTo>
                    <a:pt x="216" y="163"/>
                  </a:lnTo>
                  <a:lnTo>
                    <a:pt x="220" y="155"/>
                  </a:lnTo>
                  <a:lnTo>
                    <a:pt x="224" y="148"/>
                  </a:lnTo>
                  <a:lnTo>
                    <a:pt x="224" y="140"/>
                  </a:lnTo>
                  <a:lnTo>
                    <a:pt x="226" y="133"/>
                  </a:lnTo>
                  <a:lnTo>
                    <a:pt x="226" y="133"/>
                  </a:lnTo>
                  <a:lnTo>
                    <a:pt x="224" y="124"/>
                  </a:lnTo>
                  <a:lnTo>
                    <a:pt x="222" y="114"/>
                  </a:lnTo>
                  <a:lnTo>
                    <a:pt x="220" y="107"/>
                  </a:lnTo>
                  <a:lnTo>
                    <a:pt x="214" y="100"/>
                  </a:lnTo>
                  <a:lnTo>
                    <a:pt x="214" y="100"/>
                  </a:lnTo>
                  <a:lnTo>
                    <a:pt x="209" y="94"/>
                  </a:lnTo>
                  <a:lnTo>
                    <a:pt x="202" y="89"/>
                  </a:lnTo>
                  <a:lnTo>
                    <a:pt x="194" y="87"/>
                  </a:lnTo>
                  <a:lnTo>
                    <a:pt x="183" y="85"/>
                  </a:lnTo>
                  <a:lnTo>
                    <a:pt x="107"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sp>
        <p:nvSpPr>
          <p:cNvPr id="30" name="Espace réservé pour une image  29"/>
          <p:cNvSpPr>
            <a:spLocks noGrp="1"/>
          </p:cNvSpPr>
          <p:nvPr>
            <p:ph type="pic" sz="quarter" idx="10" hasCustomPrompt="1"/>
          </p:nvPr>
        </p:nvSpPr>
        <p:spPr>
          <a:xfrm>
            <a:off x="3419475" y="3651254"/>
            <a:ext cx="1512888" cy="720725"/>
          </a:xfrm>
        </p:spPr>
        <p:txBody>
          <a:bodyPr/>
          <a:lstStyle>
            <a:lvl1pPr marL="0" indent="0" algn="ctr">
              <a:buNone/>
              <a:defRPr sz="1400" baseline="0"/>
            </a:lvl1pPr>
          </a:lstStyle>
          <a:p>
            <a:r>
              <a:rPr lang="fr-FR" dirty="0"/>
              <a:t>Insérez le logo </a:t>
            </a:r>
            <a:br>
              <a:rPr lang="fr-FR" dirty="0"/>
            </a:br>
            <a:r>
              <a:rPr lang="fr-FR" dirty="0"/>
              <a:t>du client ici</a:t>
            </a:r>
          </a:p>
        </p:txBody>
      </p:sp>
    </p:spTree>
    <p:extLst>
      <p:ext uri="{BB962C8B-B14F-4D97-AF65-F5344CB8AC3E}">
        <p14:creationId xmlns:p14="http://schemas.microsoft.com/office/powerpoint/2010/main" val="816057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uverture noire 3">
    <p:spTree>
      <p:nvGrpSpPr>
        <p:cNvPr id="1" name=""/>
        <p:cNvGrpSpPr/>
        <p:nvPr/>
      </p:nvGrpSpPr>
      <p:grpSpPr>
        <a:xfrm>
          <a:off x="0" y="0"/>
          <a:ext cx="0" cy="0"/>
          <a:chOff x="0" y="0"/>
          <a:chExt cx="0" cy="0"/>
        </a:xfrm>
      </p:grpSpPr>
      <p:pic>
        <p:nvPicPr>
          <p:cNvPr id="11" name="Imag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524"/>
            <a:ext cx="9144000" cy="5145024"/>
          </a:xfrm>
          <a:prstGeom prst="rect">
            <a:avLst/>
          </a:prstGeom>
        </p:spPr>
      </p:pic>
      <p:sp>
        <p:nvSpPr>
          <p:cNvPr id="9" name="Rectangle 8"/>
          <p:cNvSpPr/>
          <p:nvPr userDrawn="1"/>
        </p:nvSpPr>
        <p:spPr>
          <a:xfrm>
            <a:off x="-1" y="4"/>
            <a:ext cx="6342703" cy="5149399"/>
          </a:xfrm>
          <a:custGeom>
            <a:avLst/>
            <a:gdLst>
              <a:gd name="connsiteX0" fmla="*/ 0 w 6372200"/>
              <a:gd name="connsiteY0" fmla="*/ 0 h 5143500"/>
              <a:gd name="connsiteX1" fmla="*/ 6372200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148024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72200"/>
              <a:gd name="connsiteY0" fmla="*/ 0 h 5143500"/>
              <a:gd name="connsiteX1" fmla="*/ 6342703 w 6372200"/>
              <a:gd name="connsiteY1" fmla="*/ 0 h 5143500"/>
              <a:gd name="connsiteX2" fmla="*/ 6372200 w 6372200"/>
              <a:gd name="connsiteY2" fmla="*/ 5143500 h 5143500"/>
              <a:gd name="connsiteX3" fmla="*/ 0 w 6372200"/>
              <a:gd name="connsiteY3" fmla="*/ 5143500 h 5143500"/>
              <a:gd name="connsiteX4" fmla="*/ 0 w 6372200"/>
              <a:gd name="connsiteY4" fmla="*/ 0 h 5143500"/>
              <a:gd name="connsiteX0" fmla="*/ 0 w 6342703"/>
              <a:gd name="connsiteY0" fmla="*/ 0 h 5143500"/>
              <a:gd name="connsiteX1" fmla="*/ 6342703 w 6342703"/>
              <a:gd name="connsiteY1" fmla="*/ 0 h 5143500"/>
              <a:gd name="connsiteX2" fmla="*/ 4171740 w 6342703"/>
              <a:gd name="connsiteY2" fmla="*/ 5137600 h 5143500"/>
              <a:gd name="connsiteX3" fmla="*/ 0 w 6342703"/>
              <a:gd name="connsiteY3" fmla="*/ 5143500 h 5143500"/>
              <a:gd name="connsiteX4" fmla="*/ 0 w 6342703"/>
              <a:gd name="connsiteY4" fmla="*/ 0 h 5143500"/>
              <a:gd name="connsiteX0" fmla="*/ 0 w 6342703"/>
              <a:gd name="connsiteY0" fmla="*/ 0 h 5143500"/>
              <a:gd name="connsiteX1" fmla="*/ 6342703 w 6342703"/>
              <a:gd name="connsiteY1" fmla="*/ 0 h 5143500"/>
              <a:gd name="connsiteX2" fmla="*/ 3923967 w 6342703"/>
              <a:gd name="connsiteY2" fmla="*/ 5143500 h 5143500"/>
              <a:gd name="connsiteX3" fmla="*/ 0 w 6342703"/>
              <a:gd name="connsiteY3" fmla="*/ 5143500 h 5143500"/>
              <a:gd name="connsiteX4" fmla="*/ 0 w 6342703"/>
              <a:gd name="connsiteY4" fmla="*/ 0 h 5143500"/>
              <a:gd name="connsiteX0" fmla="*/ 0 w 6342703"/>
              <a:gd name="connsiteY0" fmla="*/ 0 h 5149399"/>
              <a:gd name="connsiteX1" fmla="*/ 6342703 w 6342703"/>
              <a:gd name="connsiteY1" fmla="*/ 0 h 5149399"/>
              <a:gd name="connsiteX2" fmla="*/ 3982961 w 6342703"/>
              <a:gd name="connsiteY2" fmla="*/ 5149399 h 5149399"/>
              <a:gd name="connsiteX3" fmla="*/ 0 w 6342703"/>
              <a:gd name="connsiteY3" fmla="*/ 5143500 h 5149399"/>
              <a:gd name="connsiteX4" fmla="*/ 0 w 6342703"/>
              <a:gd name="connsiteY4" fmla="*/ 0 h 5149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42703" h="5149399">
                <a:moveTo>
                  <a:pt x="0" y="0"/>
                </a:moveTo>
                <a:lnTo>
                  <a:pt x="6342703" y="0"/>
                </a:lnTo>
                <a:lnTo>
                  <a:pt x="3982961" y="5149399"/>
                </a:lnTo>
                <a:lnTo>
                  <a:pt x="0" y="5143500"/>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8" name="Parallélogramme 7"/>
          <p:cNvSpPr/>
          <p:nvPr userDrawn="1"/>
        </p:nvSpPr>
        <p:spPr>
          <a:xfrm>
            <a:off x="2843808" y="2997900"/>
            <a:ext cx="2520280" cy="2151500"/>
          </a:xfrm>
          <a:custGeom>
            <a:avLst/>
            <a:gdLst>
              <a:gd name="connsiteX0" fmla="*/ 0 w 2520280"/>
              <a:gd name="connsiteY0" fmla="*/ 2139702 h 2139702"/>
              <a:gd name="connsiteX1" fmla="*/ 534926 w 2520280"/>
              <a:gd name="connsiteY1" fmla="*/ 0 h 2139702"/>
              <a:gd name="connsiteX2" fmla="*/ 2520280 w 2520280"/>
              <a:gd name="connsiteY2" fmla="*/ 0 h 2139702"/>
              <a:gd name="connsiteX3" fmla="*/ 1985355 w 2520280"/>
              <a:gd name="connsiteY3" fmla="*/ 2139702 h 2139702"/>
              <a:gd name="connsiteX4" fmla="*/ 0 w 2520280"/>
              <a:gd name="connsiteY4" fmla="*/ 2139702 h 2139702"/>
              <a:gd name="connsiteX0" fmla="*/ 0 w 2520280"/>
              <a:gd name="connsiteY0" fmla="*/ 2139702 h 2139702"/>
              <a:gd name="connsiteX1" fmla="*/ 534926 w 2520280"/>
              <a:gd name="connsiteY1" fmla="*/ 0 h 2139702"/>
              <a:gd name="connsiteX2" fmla="*/ 2520280 w 2520280"/>
              <a:gd name="connsiteY2" fmla="*/ 0 h 2139702"/>
              <a:gd name="connsiteX3" fmla="*/ 1413118 w 2520280"/>
              <a:gd name="connsiteY3" fmla="*/ 2133803 h 2139702"/>
              <a:gd name="connsiteX4" fmla="*/ 0 w 2520280"/>
              <a:gd name="connsiteY4" fmla="*/ 2139702 h 2139702"/>
              <a:gd name="connsiteX0" fmla="*/ 0 w 2520280"/>
              <a:gd name="connsiteY0" fmla="*/ 2139702 h 2145602"/>
              <a:gd name="connsiteX1" fmla="*/ 534926 w 2520280"/>
              <a:gd name="connsiteY1" fmla="*/ 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39702 h 2145602"/>
              <a:gd name="connsiteX1" fmla="*/ 1113062 w 2520280"/>
              <a:gd name="connsiteY1" fmla="*/ 153383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51500 h 2157400"/>
              <a:gd name="connsiteX1" fmla="*/ 989176 w 2520280"/>
              <a:gd name="connsiteY1" fmla="*/ 0 h 2157400"/>
              <a:gd name="connsiteX2" fmla="*/ 2520280 w 2520280"/>
              <a:gd name="connsiteY2" fmla="*/ 11798 h 2157400"/>
              <a:gd name="connsiteX3" fmla="*/ 1525206 w 2520280"/>
              <a:gd name="connsiteY3" fmla="*/ 2157400 h 2157400"/>
              <a:gd name="connsiteX4" fmla="*/ 0 w 2520280"/>
              <a:gd name="connsiteY4" fmla="*/ 2151500 h 2157400"/>
              <a:gd name="connsiteX0" fmla="*/ 0 w 2520280"/>
              <a:gd name="connsiteY0" fmla="*/ 2139702 h 2145602"/>
              <a:gd name="connsiteX1" fmla="*/ 989176 w 2520280"/>
              <a:gd name="connsiteY1" fmla="*/ 11800 h 2145602"/>
              <a:gd name="connsiteX2" fmla="*/ 2520280 w 2520280"/>
              <a:gd name="connsiteY2" fmla="*/ 0 h 2145602"/>
              <a:gd name="connsiteX3" fmla="*/ 1525206 w 2520280"/>
              <a:gd name="connsiteY3" fmla="*/ 2145602 h 2145602"/>
              <a:gd name="connsiteX4" fmla="*/ 0 w 2520280"/>
              <a:gd name="connsiteY4" fmla="*/ 2139702 h 2145602"/>
              <a:gd name="connsiteX0" fmla="*/ 0 w 2520280"/>
              <a:gd name="connsiteY0" fmla="*/ 2145600 h 2151500"/>
              <a:gd name="connsiteX1" fmla="*/ 1000975 w 2520280"/>
              <a:gd name="connsiteY1" fmla="*/ 0 h 2151500"/>
              <a:gd name="connsiteX2" fmla="*/ 2520280 w 2520280"/>
              <a:gd name="connsiteY2" fmla="*/ 5898 h 2151500"/>
              <a:gd name="connsiteX3" fmla="*/ 1525206 w 2520280"/>
              <a:gd name="connsiteY3" fmla="*/ 2151500 h 2151500"/>
              <a:gd name="connsiteX4" fmla="*/ 0 w 2520280"/>
              <a:gd name="connsiteY4" fmla="*/ 2145600 h 215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0280" h="2151500">
                <a:moveTo>
                  <a:pt x="0" y="2145600"/>
                </a:moveTo>
                <a:lnTo>
                  <a:pt x="1000975" y="0"/>
                </a:lnTo>
                <a:lnTo>
                  <a:pt x="2520280" y="5898"/>
                </a:lnTo>
                <a:lnTo>
                  <a:pt x="1525206" y="2151500"/>
                </a:lnTo>
                <a:lnTo>
                  <a:pt x="0" y="21456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hangingPunct="1"/>
            <a:endParaRPr lang="fr-FR" kern="1200">
              <a:solidFill>
                <a:prstClr val="white"/>
              </a:solidFill>
            </a:endParaRPr>
          </a:p>
        </p:txBody>
      </p:sp>
      <p:sp>
        <p:nvSpPr>
          <p:cNvPr id="2" name="Titre 1"/>
          <p:cNvSpPr>
            <a:spLocks noGrp="1"/>
          </p:cNvSpPr>
          <p:nvPr>
            <p:ph type="ctrTitle"/>
          </p:nvPr>
        </p:nvSpPr>
        <p:spPr>
          <a:xfrm>
            <a:off x="288000" y="648000"/>
            <a:ext cx="5508136" cy="1851742"/>
          </a:xfrm>
        </p:spPr>
        <p:txBody>
          <a:bodyPr/>
          <a:lstStyle>
            <a:lvl1pPr>
              <a:lnSpc>
                <a:spcPts val="3400"/>
              </a:lnSpc>
              <a:defRPr sz="3300">
                <a:solidFill>
                  <a:schemeClr val="accent1"/>
                </a:solidFill>
              </a:defRPr>
            </a:lvl1pPr>
          </a:lstStyle>
          <a:p>
            <a:r>
              <a:rPr lang="fr-FR" dirty="0"/>
              <a:t>Modifiez le style du titre</a:t>
            </a:r>
          </a:p>
        </p:txBody>
      </p:sp>
      <p:grpSp>
        <p:nvGrpSpPr>
          <p:cNvPr id="12" name="Groupe 11"/>
          <p:cNvGrpSpPr>
            <a:grpSpLocks noChangeAspect="1"/>
          </p:cNvGrpSpPr>
          <p:nvPr userDrawn="1"/>
        </p:nvGrpSpPr>
        <p:grpSpPr>
          <a:xfrm>
            <a:off x="283956" y="4443960"/>
            <a:ext cx="759652" cy="412750"/>
            <a:chOff x="1670050" y="996950"/>
            <a:chExt cx="5805488" cy="3154363"/>
          </a:xfrm>
          <a:solidFill>
            <a:schemeClr val="bg1"/>
          </a:solidFill>
        </p:grpSpPr>
        <p:sp>
          <p:nvSpPr>
            <p:cNvPr id="13" name="Freeform 5"/>
            <p:cNvSpPr>
              <a:spLocks/>
            </p:cNvSpPr>
            <p:nvPr userDrawn="1"/>
          </p:nvSpPr>
          <p:spPr bwMode="auto">
            <a:xfrm>
              <a:off x="5688013" y="996950"/>
              <a:ext cx="1787525" cy="2500313"/>
            </a:xfrm>
            <a:custGeom>
              <a:avLst/>
              <a:gdLst>
                <a:gd name="T0" fmla="*/ 0 w 2250"/>
                <a:gd name="T1" fmla="*/ 0 h 3151"/>
                <a:gd name="T2" fmla="*/ 261 w 2250"/>
                <a:gd name="T3" fmla="*/ 631 h 3151"/>
                <a:gd name="T4" fmla="*/ 625 w 2250"/>
                <a:gd name="T5" fmla="*/ 631 h 3151"/>
                <a:gd name="T6" fmla="*/ 625 w 2250"/>
                <a:gd name="T7" fmla="*/ 1505 h 3151"/>
                <a:gd name="T8" fmla="*/ 1306 w 2250"/>
                <a:gd name="T9" fmla="*/ 3151 h 3151"/>
                <a:gd name="T10" fmla="*/ 1306 w 2250"/>
                <a:gd name="T11" fmla="*/ 3151 h 3151"/>
                <a:gd name="T12" fmla="*/ 1306 w 2250"/>
                <a:gd name="T13" fmla="*/ 631 h 3151"/>
                <a:gd name="T14" fmla="*/ 2250 w 2250"/>
                <a:gd name="T15" fmla="*/ 631 h 3151"/>
                <a:gd name="T16" fmla="*/ 2250 w 2250"/>
                <a:gd name="T17" fmla="*/ 0 h 3151"/>
                <a:gd name="T18" fmla="*/ 0 w 2250"/>
                <a:gd name="T19" fmla="*/ 0 h 3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0" h="3151">
                  <a:moveTo>
                    <a:pt x="0" y="0"/>
                  </a:moveTo>
                  <a:lnTo>
                    <a:pt x="261" y="631"/>
                  </a:lnTo>
                  <a:lnTo>
                    <a:pt x="625" y="631"/>
                  </a:lnTo>
                  <a:lnTo>
                    <a:pt x="625" y="1505"/>
                  </a:lnTo>
                  <a:lnTo>
                    <a:pt x="1306" y="3151"/>
                  </a:lnTo>
                  <a:lnTo>
                    <a:pt x="1306" y="3151"/>
                  </a:lnTo>
                  <a:lnTo>
                    <a:pt x="1306" y="631"/>
                  </a:lnTo>
                  <a:lnTo>
                    <a:pt x="2250" y="631"/>
                  </a:lnTo>
                  <a:lnTo>
                    <a:pt x="225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4" name="Freeform 6"/>
            <p:cNvSpPr>
              <a:spLocks/>
            </p:cNvSpPr>
            <p:nvPr userDrawn="1"/>
          </p:nvSpPr>
          <p:spPr bwMode="auto">
            <a:xfrm>
              <a:off x="1670050" y="998538"/>
              <a:ext cx="2513013" cy="2498725"/>
            </a:xfrm>
            <a:custGeom>
              <a:avLst/>
              <a:gdLst>
                <a:gd name="T0" fmla="*/ 0 w 3165"/>
                <a:gd name="T1" fmla="*/ 0 h 3149"/>
                <a:gd name="T2" fmla="*/ 734 w 3165"/>
                <a:gd name="T3" fmla="*/ 0 h 3149"/>
                <a:gd name="T4" fmla="*/ 1381 w 3165"/>
                <a:gd name="T5" fmla="*/ 2116 h 3149"/>
                <a:gd name="T6" fmla="*/ 2079 w 3165"/>
                <a:gd name="T7" fmla="*/ 0 h 3149"/>
                <a:gd name="T8" fmla="*/ 2667 w 3165"/>
                <a:gd name="T9" fmla="*/ 0 h 3149"/>
                <a:gd name="T10" fmla="*/ 3165 w 3165"/>
                <a:gd name="T11" fmla="*/ 1484 h 3149"/>
                <a:gd name="T12" fmla="*/ 2800 w 3165"/>
                <a:gd name="T13" fmla="*/ 2367 h 3149"/>
                <a:gd name="T14" fmla="*/ 2364 w 3165"/>
                <a:gd name="T15" fmla="*/ 1107 h 3149"/>
                <a:gd name="T16" fmla="*/ 1660 w 3165"/>
                <a:gd name="T17" fmla="*/ 3149 h 3149"/>
                <a:gd name="T18" fmla="*/ 1068 w 3165"/>
                <a:gd name="T19" fmla="*/ 3149 h 3149"/>
                <a:gd name="T20" fmla="*/ 0 w 3165"/>
                <a:gd name="T21" fmla="*/ 0 h 3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5" h="3149">
                  <a:moveTo>
                    <a:pt x="0" y="0"/>
                  </a:moveTo>
                  <a:lnTo>
                    <a:pt x="734" y="0"/>
                  </a:lnTo>
                  <a:lnTo>
                    <a:pt x="1381" y="2116"/>
                  </a:lnTo>
                  <a:lnTo>
                    <a:pt x="2079" y="0"/>
                  </a:lnTo>
                  <a:lnTo>
                    <a:pt x="2667" y="0"/>
                  </a:lnTo>
                  <a:lnTo>
                    <a:pt x="3165" y="1484"/>
                  </a:lnTo>
                  <a:lnTo>
                    <a:pt x="2800" y="2367"/>
                  </a:lnTo>
                  <a:lnTo>
                    <a:pt x="2364" y="1107"/>
                  </a:lnTo>
                  <a:lnTo>
                    <a:pt x="1660" y="3149"/>
                  </a:lnTo>
                  <a:lnTo>
                    <a:pt x="1068" y="3149"/>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5" name="Freeform 7"/>
            <p:cNvSpPr>
              <a:spLocks/>
            </p:cNvSpPr>
            <p:nvPr userDrawn="1"/>
          </p:nvSpPr>
          <p:spPr bwMode="auto">
            <a:xfrm>
              <a:off x="4140200" y="1000125"/>
              <a:ext cx="1847850" cy="2497138"/>
            </a:xfrm>
            <a:custGeom>
              <a:avLst/>
              <a:gdLst>
                <a:gd name="T0" fmla="*/ 1312 w 2328"/>
                <a:gd name="T1" fmla="*/ 0 h 3147"/>
                <a:gd name="T2" fmla="*/ 1637 w 2328"/>
                <a:gd name="T3" fmla="*/ 782 h 3147"/>
                <a:gd name="T4" fmla="*/ 1199 w 2328"/>
                <a:gd name="T5" fmla="*/ 1844 h 3147"/>
                <a:gd name="T6" fmla="*/ 2078 w 2328"/>
                <a:gd name="T7" fmla="*/ 1848 h 3147"/>
                <a:gd name="T8" fmla="*/ 2328 w 2328"/>
                <a:gd name="T9" fmla="*/ 2450 h 3147"/>
                <a:gd name="T10" fmla="*/ 955 w 2328"/>
                <a:gd name="T11" fmla="*/ 2448 h 3147"/>
                <a:gd name="T12" fmla="*/ 671 w 2328"/>
                <a:gd name="T13" fmla="*/ 3147 h 3147"/>
                <a:gd name="T14" fmla="*/ 0 w 2328"/>
                <a:gd name="T15" fmla="*/ 3145 h 3147"/>
                <a:gd name="T16" fmla="*/ 1312 w 2328"/>
                <a:gd name="T17" fmla="*/ 0 h 3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8" h="3147">
                  <a:moveTo>
                    <a:pt x="1312" y="0"/>
                  </a:moveTo>
                  <a:lnTo>
                    <a:pt x="1637" y="782"/>
                  </a:lnTo>
                  <a:lnTo>
                    <a:pt x="1199" y="1844"/>
                  </a:lnTo>
                  <a:lnTo>
                    <a:pt x="2078" y="1848"/>
                  </a:lnTo>
                  <a:lnTo>
                    <a:pt x="2328" y="2450"/>
                  </a:lnTo>
                  <a:lnTo>
                    <a:pt x="955" y="2448"/>
                  </a:lnTo>
                  <a:lnTo>
                    <a:pt x="671" y="3147"/>
                  </a:lnTo>
                  <a:lnTo>
                    <a:pt x="0" y="3145"/>
                  </a:lnTo>
                  <a:lnTo>
                    <a:pt x="13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6" name="Freeform 8"/>
            <p:cNvSpPr>
              <a:spLocks/>
            </p:cNvSpPr>
            <p:nvPr userDrawn="1"/>
          </p:nvSpPr>
          <p:spPr bwMode="auto">
            <a:xfrm>
              <a:off x="2132013" y="3843338"/>
              <a:ext cx="433388" cy="300038"/>
            </a:xfrm>
            <a:custGeom>
              <a:avLst/>
              <a:gdLst>
                <a:gd name="T0" fmla="*/ 414 w 545"/>
                <a:gd name="T1" fmla="*/ 377 h 377"/>
                <a:gd name="T2" fmla="*/ 375 w 545"/>
                <a:gd name="T3" fmla="*/ 377 h 377"/>
                <a:gd name="T4" fmla="*/ 318 w 545"/>
                <a:gd name="T5" fmla="*/ 216 h 377"/>
                <a:gd name="T6" fmla="*/ 274 w 545"/>
                <a:gd name="T7" fmla="*/ 74 h 377"/>
                <a:gd name="T8" fmla="*/ 228 w 545"/>
                <a:gd name="T9" fmla="*/ 216 h 377"/>
                <a:gd name="T10" fmla="*/ 172 w 545"/>
                <a:gd name="T11" fmla="*/ 377 h 377"/>
                <a:gd name="T12" fmla="*/ 133 w 545"/>
                <a:gd name="T13" fmla="*/ 377 h 377"/>
                <a:gd name="T14" fmla="*/ 0 w 545"/>
                <a:gd name="T15" fmla="*/ 0 h 377"/>
                <a:gd name="T16" fmla="*/ 43 w 545"/>
                <a:gd name="T17" fmla="*/ 0 h 377"/>
                <a:gd name="T18" fmla="*/ 152 w 545"/>
                <a:gd name="T19" fmla="*/ 325 h 377"/>
                <a:gd name="T20" fmla="*/ 261 w 545"/>
                <a:gd name="T21" fmla="*/ 0 h 377"/>
                <a:gd name="T22" fmla="*/ 285 w 545"/>
                <a:gd name="T23" fmla="*/ 0 h 377"/>
                <a:gd name="T24" fmla="*/ 394 w 545"/>
                <a:gd name="T25" fmla="*/ 325 h 377"/>
                <a:gd name="T26" fmla="*/ 505 w 545"/>
                <a:gd name="T27" fmla="*/ 0 h 377"/>
                <a:gd name="T28" fmla="*/ 545 w 545"/>
                <a:gd name="T29" fmla="*/ 0 h 377"/>
                <a:gd name="T30" fmla="*/ 414 w 545"/>
                <a:gd name="T31"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5" h="377">
                  <a:moveTo>
                    <a:pt x="414" y="377"/>
                  </a:moveTo>
                  <a:lnTo>
                    <a:pt x="375" y="377"/>
                  </a:lnTo>
                  <a:lnTo>
                    <a:pt x="318" y="216"/>
                  </a:lnTo>
                  <a:lnTo>
                    <a:pt x="274" y="74"/>
                  </a:lnTo>
                  <a:lnTo>
                    <a:pt x="228" y="216"/>
                  </a:lnTo>
                  <a:lnTo>
                    <a:pt x="172" y="377"/>
                  </a:lnTo>
                  <a:lnTo>
                    <a:pt x="133" y="377"/>
                  </a:lnTo>
                  <a:lnTo>
                    <a:pt x="0" y="0"/>
                  </a:lnTo>
                  <a:lnTo>
                    <a:pt x="43" y="0"/>
                  </a:lnTo>
                  <a:lnTo>
                    <a:pt x="152" y="325"/>
                  </a:lnTo>
                  <a:lnTo>
                    <a:pt x="261" y="0"/>
                  </a:lnTo>
                  <a:lnTo>
                    <a:pt x="285" y="0"/>
                  </a:lnTo>
                  <a:lnTo>
                    <a:pt x="394" y="325"/>
                  </a:lnTo>
                  <a:lnTo>
                    <a:pt x="505" y="0"/>
                  </a:lnTo>
                  <a:lnTo>
                    <a:pt x="545" y="0"/>
                  </a:lnTo>
                  <a:lnTo>
                    <a:pt x="414"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7" name="Freeform 9"/>
            <p:cNvSpPr>
              <a:spLocks/>
            </p:cNvSpPr>
            <p:nvPr userDrawn="1"/>
          </p:nvSpPr>
          <p:spPr bwMode="auto">
            <a:xfrm>
              <a:off x="2684463" y="3843338"/>
              <a:ext cx="212725" cy="300038"/>
            </a:xfrm>
            <a:custGeom>
              <a:avLst/>
              <a:gdLst>
                <a:gd name="T0" fmla="*/ 270 w 270"/>
                <a:gd name="T1" fmla="*/ 377 h 377"/>
                <a:gd name="T2" fmla="*/ 0 w 270"/>
                <a:gd name="T3" fmla="*/ 377 h 377"/>
                <a:gd name="T4" fmla="*/ 0 w 270"/>
                <a:gd name="T5" fmla="*/ 0 h 377"/>
                <a:gd name="T6" fmla="*/ 264 w 270"/>
                <a:gd name="T7" fmla="*/ 0 h 377"/>
                <a:gd name="T8" fmla="*/ 264 w 270"/>
                <a:gd name="T9" fmla="*/ 35 h 377"/>
                <a:gd name="T10" fmla="*/ 37 w 270"/>
                <a:gd name="T11" fmla="*/ 35 h 377"/>
                <a:gd name="T12" fmla="*/ 37 w 270"/>
                <a:gd name="T13" fmla="*/ 170 h 377"/>
                <a:gd name="T14" fmla="*/ 255 w 270"/>
                <a:gd name="T15" fmla="*/ 170 h 377"/>
                <a:gd name="T16" fmla="*/ 255 w 270"/>
                <a:gd name="T17" fmla="*/ 205 h 377"/>
                <a:gd name="T18" fmla="*/ 37 w 270"/>
                <a:gd name="T19" fmla="*/ 205 h 377"/>
                <a:gd name="T20" fmla="*/ 37 w 270"/>
                <a:gd name="T21" fmla="*/ 342 h 377"/>
                <a:gd name="T22" fmla="*/ 270 w 270"/>
                <a:gd name="T23" fmla="*/ 342 h 377"/>
                <a:gd name="T24" fmla="*/ 270 w 270"/>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0" h="377">
                  <a:moveTo>
                    <a:pt x="270" y="377"/>
                  </a:moveTo>
                  <a:lnTo>
                    <a:pt x="0" y="377"/>
                  </a:lnTo>
                  <a:lnTo>
                    <a:pt x="0" y="0"/>
                  </a:lnTo>
                  <a:lnTo>
                    <a:pt x="264" y="0"/>
                  </a:lnTo>
                  <a:lnTo>
                    <a:pt x="264" y="35"/>
                  </a:lnTo>
                  <a:lnTo>
                    <a:pt x="37" y="35"/>
                  </a:lnTo>
                  <a:lnTo>
                    <a:pt x="37" y="170"/>
                  </a:lnTo>
                  <a:lnTo>
                    <a:pt x="255" y="170"/>
                  </a:lnTo>
                  <a:lnTo>
                    <a:pt x="255" y="205"/>
                  </a:lnTo>
                  <a:lnTo>
                    <a:pt x="37" y="205"/>
                  </a:lnTo>
                  <a:lnTo>
                    <a:pt x="37" y="342"/>
                  </a:lnTo>
                  <a:lnTo>
                    <a:pt x="270" y="342"/>
                  </a:lnTo>
                  <a:lnTo>
                    <a:pt x="270"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8" name="Freeform 10"/>
            <p:cNvSpPr>
              <a:spLocks noEditPoints="1"/>
            </p:cNvSpPr>
            <p:nvPr userDrawn="1"/>
          </p:nvSpPr>
          <p:spPr bwMode="auto">
            <a:xfrm>
              <a:off x="3014663" y="3843338"/>
              <a:ext cx="319088" cy="300038"/>
            </a:xfrm>
            <a:custGeom>
              <a:avLst/>
              <a:gdLst>
                <a:gd name="T0" fmla="*/ 301 w 401"/>
                <a:gd name="T1" fmla="*/ 297 h 377"/>
                <a:gd name="T2" fmla="*/ 98 w 401"/>
                <a:gd name="T3" fmla="*/ 297 h 377"/>
                <a:gd name="T4" fmla="*/ 63 w 401"/>
                <a:gd name="T5" fmla="*/ 377 h 377"/>
                <a:gd name="T6" fmla="*/ 0 w 401"/>
                <a:gd name="T7" fmla="*/ 377 h 377"/>
                <a:gd name="T8" fmla="*/ 168 w 401"/>
                <a:gd name="T9" fmla="*/ 0 h 377"/>
                <a:gd name="T10" fmla="*/ 233 w 401"/>
                <a:gd name="T11" fmla="*/ 0 h 377"/>
                <a:gd name="T12" fmla="*/ 401 w 401"/>
                <a:gd name="T13" fmla="*/ 377 h 377"/>
                <a:gd name="T14" fmla="*/ 338 w 401"/>
                <a:gd name="T15" fmla="*/ 377 h 377"/>
                <a:gd name="T16" fmla="*/ 301 w 401"/>
                <a:gd name="T17" fmla="*/ 297 h 377"/>
                <a:gd name="T18" fmla="*/ 201 w 401"/>
                <a:gd name="T19" fmla="*/ 65 h 377"/>
                <a:gd name="T20" fmla="*/ 122 w 401"/>
                <a:gd name="T21" fmla="*/ 242 h 377"/>
                <a:gd name="T22" fmla="*/ 279 w 401"/>
                <a:gd name="T23" fmla="*/ 242 h 377"/>
                <a:gd name="T24" fmla="*/ 201 w 401"/>
                <a:gd name="T25" fmla="*/ 6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377">
                  <a:moveTo>
                    <a:pt x="301" y="297"/>
                  </a:moveTo>
                  <a:lnTo>
                    <a:pt x="98" y="297"/>
                  </a:lnTo>
                  <a:lnTo>
                    <a:pt x="63" y="377"/>
                  </a:lnTo>
                  <a:lnTo>
                    <a:pt x="0" y="377"/>
                  </a:lnTo>
                  <a:lnTo>
                    <a:pt x="168" y="0"/>
                  </a:lnTo>
                  <a:lnTo>
                    <a:pt x="233" y="0"/>
                  </a:lnTo>
                  <a:lnTo>
                    <a:pt x="401" y="377"/>
                  </a:lnTo>
                  <a:lnTo>
                    <a:pt x="338" y="377"/>
                  </a:lnTo>
                  <a:lnTo>
                    <a:pt x="301" y="297"/>
                  </a:lnTo>
                  <a:close/>
                  <a:moveTo>
                    <a:pt x="201" y="65"/>
                  </a:moveTo>
                  <a:lnTo>
                    <a:pt x="122" y="242"/>
                  </a:lnTo>
                  <a:lnTo>
                    <a:pt x="279" y="242"/>
                  </a:lnTo>
                  <a:lnTo>
                    <a:pt x="201" y="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19" name="Freeform 11"/>
            <p:cNvSpPr>
              <a:spLocks noEditPoints="1"/>
            </p:cNvSpPr>
            <p:nvPr userDrawn="1"/>
          </p:nvSpPr>
          <p:spPr bwMode="auto">
            <a:xfrm>
              <a:off x="3438525" y="3843338"/>
              <a:ext cx="257175" cy="300038"/>
            </a:xfrm>
            <a:custGeom>
              <a:avLst/>
              <a:gdLst>
                <a:gd name="T0" fmla="*/ 253 w 323"/>
                <a:gd name="T1" fmla="*/ 377 h 377"/>
                <a:gd name="T2" fmla="*/ 59 w 323"/>
                <a:gd name="T3" fmla="*/ 246 h 377"/>
                <a:gd name="T4" fmla="*/ 0 w 323"/>
                <a:gd name="T5" fmla="*/ 377 h 377"/>
                <a:gd name="T6" fmla="*/ 0 w 323"/>
                <a:gd name="T7" fmla="*/ 0 h 377"/>
                <a:gd name="T8" fmla="*/ 87 w 323"/>
                <a:gd name="T9" fmla="*/ 0 h 377"/>
                <a:gd name="T10" fmla="*/ 175 w 323"/>
                <a:gd name="T11" fmla="*/ 0 h 377"/>
                <a:gd name="T12" fmla="*/ 205 w 323"/>
                <a:gd name="T13" fmla="*/ 4 h 377"/>
                <a:gd name="T14" fmla="*/ 232 w 323"/>
                <a:gd name="T15" fmla="*/ 11 h 377"/>
                <a:gd name="T16" fmla="*/ 244 w 323"/>
                <a:gd name="T17" fmla="*/ 17 h 377"/>
                <a:gd name="T18" fmla="*/ 264 w 323"/>
                <a:gd name="T19" fmla="*/ 29 h 377"/>
                <a:gd name="T20" fmla="*/ 273 w 323"/>
                <a:gd name="T21" fmla="*/ 39 h 377"/>
                <a:gd name="T22" fmla="*/ 288 w 323"/>
                <a:gd name="T23" fmla="*/ 57 h 377"/>
                <a:gd name="T24" fmla="*/ 299 w 323"/>
                <a:gd name="T25" fmla="*/ 78 h 377"/>
                <a:gd name="T26" fmla="*/ 305 w 323"/>
                <a:gd name="T27" fmla="*/ 100 h 377"/>
                <a:gd name="T28" fmla="*/ 306 w 323"/>
                <a:gd name="T29" fmla="*/ 124 h 377"/>
                <a:gd name="T30" fmla="*/ 301 w 323"/>
                <a:gd name="T31" fmla="*/ 163 h 377"/>
                <a:gd name="T32" fmla="*/ 293 w 323"/>
                <a:gd name="T33" fmla="*/ 181 h 377"/>
                <a:gd name="T34" fmla="*/ 284 w 323"/>
                <a:gd name="T35" fmla="*/ 198 h 377"/>
                <a:gd name="T36" fmla="*/ 253 w 323"/>
                <a:gd name="T37" fmla="*/ 225 h 377"/>
                <a:gd name="T38" fmla="*/ 242 w 323"/>
                <a:gd name="T39" fmla="*/ 231 h 377"/>
                <a:gd name="T40" fmla="*/ 218 w 323"/>
                <a:gd name="T41" fmla="*/ 238 h 377"/>
                <a:gd name="T42" fmla="*/ 317 w 323"/>
                <a:gd name="T43" fmla="*/ 366 h 377"/>
                <a:gd name="T44" fmla="*/ 59 w 323"/>
                <a:gd name="T45" fmla="*/ 55 h 377"/>
                <a:gd name="T46" fmla="*/ 173 w 323"/>
                <a:gd name="T47" fmla="*/ 192 h 377"/>
                <a:gd name="T48" fmla="*/ 192 w 323"/>
                <a:gd name="T49" fmla="*/ 190 h 377"/>
                <a:gd name="T50" fmla="*/ 207 w 323"/>
                <a:gd name="T51" fmla="*/ 187 h 377"/>
                <a:gd name="T52" fmla="*/ 229 w 323"/>
                <a:gd name="T53" fmla="*/ 172 h 377"/>
                <a:gd name="T54" fmla="*/ 236 w 323"/>
                <a:gd name="T55" fmla="*/ 161 h 377"/>
                <a:gd name="T56" fmla="*/ 242 w 323"/>
                <a:gd name="T57" fmla="*/ 150 h 377"/>
                <a:gd name="T58" fmla="*/ 245 w 323"/>
                <a:gd name="T59" fmla="*/ 124 h 377"/>
                <a:gd name="T60" fmla="*/ 245 w 323"/>
                <a:gd name="T61" fmla="*/ 113 h 377"/>
                <a:gd name="T62" fmla="*/ 242 w 323"/>
                <a:gd name="T63" fmla="*/ 100 h 377"/>
                <a:gd name="T64" fmla="*/ 229 w 323"/>
                <a:gd name="T65" fmla="*/ 78 h 377"/>
                <a:gd name="T66" fmla="*/ 220 w 323"/>
                <a:gd name="T67" fmla="*/ 68 h 377"/>
                <a:gd name="T68" fmla="*/ 207 w 323"/>
                <a:gd name="T69" fmla="*/ 61 h 377"/>
                <a:gd name="T70" fmla="*/ 175 w 323"/>
                <a:gd name="T71" fmla="*/ 5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377">
                  <a:moveTo>
                    <a:pt x="323" y="377"/>
                  </a:moveTo>
                  <a:lnTo>
                    <a:pt x="253" y="377"/>
                  </a:lnTo>
                  <a:lnTo>
                    <a:pt x="138" y="246"/>
                  </a:lnTo>
                  <a:lnTo>
                    <a:pt x="59" y="246"/>
                  </a:lnTo>
                  <a:lnTo>
                    <a:pt x="59" y="377"/>
                  </a:lnTo>
                  <a:lnTo>
                    <a:pt x="0" y="377"/>
                  </a:lnTo>
                  <a:lnTo>
                    <a:pt x="0" y="0"/>
                  </a:lnTo>
                  <a:lnTo>
                    <a:pt x="0" y="0"/>
                  </a:lnTo>
                  <a:lnTo>
                    <a:pt x="87" y="0"/>
                  </a:lnTo>
                  <a:lnTo>
                    <a:pt x="87" y="0"/>
                  </a:lnTo>
                  <a:lnTo>
                    <a:pt x="175" y="0"/>
                  </a:lnTo>
                  <a:lnTo>
                    <a:pt x="175" y="0"/>
                  </a:lnTo>
                  <a:lnTo>
                    <a:pt x="190" y="2"/>
                  </a:lnTo>
                  <a:lnTo>
                    <a:pt x="205" y="4"/>
                  </a:lnTo>
                  <a:lnTo>
                    <a:pt x="220" y="7"/>
                  </a:lnTo>
                  <a:lnTo>
                    <a:pt x="232" y="11"/>
                  </a:lnTo>
                  <a:lnTo>
                    <a:pt x="232" y="11"/>
                  </a:lnTo>
                  <a:lnTo>
                    <a:pt x="244" y="17"/>
                  </a:lnTo>
                  <a:lnTo>
                    <a:pt x="255" y="22"/>
                  </a:lnTo>
                  <a:lnTo>
                    <a:pt x="264" y="29"/>
                  </a:lnTo>
                  <a:lnTo>
                    <a:pt x="273" y="39"/>
                  </a:lnTo>
                  <a:lnTo>
                    <a:pt x="273" y="39"/>
                  </a:lnTo>
                  <a:lnTo>
                    <a:pt x="281" y="48"/>
                  </a:lnTo>
                  <a:lnTo>
                    <a:pt x="288" y="57"/>
                  </a:lnTo>
                  <a:lnTo>
                    <a:pt x="293" y="66"/>
                  </a:lnTo>
                  <a:lnTo>
                    <a:pt x="299" y="78"/>
                  </a:lnTo>
                  <a:lnTo>
                    <a:pt x="299" y="78"/>
                  </a:lnTo>
                  <a:lnTo>
                    <a:pt x="305" y="100"/>
                  </a:lnTo>
                  <a:lnTo>
                    <a:pt x="306" y="124"/>
                  </a:lnTo>
                  <a:lnTo>
                    <a:pt x="306" y="124"/>
                  </a:lnTo>
                  <a:lnTo>
                    <a:pt x="305" y="144"/>
                  </a:lnTo>
                  <a:lnTo>
                    <a:pt x="301" y="163"/>
                  </a:lnTo>
                  <a:lnTo>
                    <a:pt x="301" y="163"/>
                  </a:lnTo>
                  <a:lnTo>
                    <a:pt x="293" y="181"/>
                  </a:lnTo>
                  <a:lnTo>
                    <a:pt x="284" y="198"/>
                  </a:lnTo>
                  <a:lnTo>
                    <a:pt x="284" y="198"/>
                  </a:lnTo>
                  <a:lnTo>
                    <a:pt x="269" y="212"/>
                  </a:lnTo>
                  <a:lnTo>
                    <a:pt x="253" y="225"/>
                  </a:lnTo>
                  <a:lnTo>
                    <a:pt x="253" y="225"/>
                  </a:lnTo>
                  <a:lnTo>
                    <a:pt x="242" y="231"/>
                  </a:lnTo>
                  <a:lnTo>
                    <a:pt x="231" y="235"/>
                  </a:lnTo>
                  <a:lnTo>
                    <a:pt x="218" y="238"/>
                  </a:lnTo>
                  <a:lnTo>
                    <a:pt x="205" y="240"/>
                  </a:lnTo>
                  <a:lnTo>
                    <a:pt x="317" y="366"/>
                  </a:lnTo>
                  <a:lnTo>
                    <a:pt x="323" y="377"/>
                  </a:lnTo>
                  <a:close/>
                  <a:moveTo>
                    <a:pt x="59" y="55"/>
                  </a:moveTo>
                  <a:lnTo>
                    <a:pt x="59" y="192"/>
                  </a:lnTo>
                  <a:lnTo>
                    <a:pt x="173" y="192"/>
                  </a:lnTo>
                  <a:lnTo>
                    <a:pt x="173" y="192"/>
                  </a:lnTo>
                  <a:lnTo>
                    <a:pt x="192" y="190"/>
                  </a:lnTo>
                  <a:lnTo>
                    <a:pt x="207" y="187"/>
                  </a:lnTo>
                  <a:lnTo>
                    <a:pt x="207" y="187"/>
                  </a:lnTo>
                  <a:lnTo>
                    <a:pt x="218" y="179"/>
                  </a:lnTo>
                  <a:lnTo>
                    <a:pt x="229" y="172"/>
                  </a:lnTo>
                  <a:lnTo>
                    <a:pt x="229" y="172"/>
                  </a:lnTo>
                  <a:lnTo>
                    <a:pt x="236" y="161"/>
                  </a:lnTo>
                  <a:lnTo>
                    <a:pt x="242" y="150"/>
                  </a:lnTo>
                  <a:lnTo>
                    <a:pt x="242" y="150"/>
                  </a:lnTo>
                  <a:lnTo>
                    <a:pt x="245" y="138"/>
                  </a:lnTo>
                  <a:lnTo>
                    <a:pt x="245" y="124"/>
                  </a:lnTo>
                  <a:lnTo>
                    <a:pt x="245" y="124"/>
                  </a:lnTo>
                  <a:lnTo>
                    <a:pt x="245" y="113"/>
                  </a:lnTo>
                  <a:lnTo>
                    <a:pt x="242" y="100"/>
                  </a:lnTo>
                  <a:lnTo>
                    <a:pt x="242" y="100"/>
                  </a:lnTo>
                  <a:lnTo>
                    <a:pt x="236" y="89"/>
                  </a:lnTo>
                  <a:lnTo>
                    <a:pt x="229" y="78"/>
                  </a:lnTo>
                  <a:lnTo>
                    <a:pt x="229" y="78"/>
                  </a:lnTo>
                  <a:lnTo>
                    <a:pt x="220" y="68"/>
                  </a:lnTo>
                  <a:lnTo>
                    <a:pt x="207" y="61"/>
                  </a:lnTo>
                  <a:lnTo>
                    <a:pt x="207" y="61"/>
                  </a:lnTo>
                  <a:lnTo>
                    <a:pt x="192" y="57"/>
                  </a:lnTo>
                  <a:lnTo>
                    <a:pt x="175" y="55"/>
                  </a:lnTo>
                  <a:lnTo>
                    <a:pt x="59" y="5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0" name="Freeform 12"/>
            <p:cNvSpPr>
              <a:spLocks/>
            </p:cNvSpPr>
            <p:nvPr userDrawn="1"/>
          </p:nvSpPr>
          <p:spPr bwMode="auto">
            <a:xfrm>
              <a:off x="3810000" y="3843338"/>
              <a:ext cx="220663" cy="300038"/>
            </a:xfrm>
            <a:custGeom>
              <a:avLst/>
              <a:gdLst>
                <a:gd name="T0" fmla="*/ 277 w 277"/>
                <a:gd name="T1" fmla="*/ 377 h 377"/>
                <a:gd name="T2" fmla="*/ 0 w 277"/>
                <a:gd name="T3" fmla="*/ 377 h 377"/>
                <a:gd name="T4" fmla="*/ 0 w 277"/>
                <a:gd name="T5" fmla="*/ 0 h 377"/>
                <a:gd name="T6" fmla="*/ 275 w 277"/>
                <a:gd name="T7" fmla="*/ 0 h 377"/>
                <a:gd name="T8" fmla="*/ 275 w 277"/>
                <a:gd name="T9" fmla="*/ 59 h 377"/>
                <a:gd name="T10" fmla="*/ 59 w 277"/>
                <a:gd name="T11" fmla="*/ 59 h 377"/>
                <a:gd name="T12" fmla="*/ 59 w 277"/>
                <a:gd name="T13" fmla="*/ 161 h 377"/>
                <a:gd name="T14" fmla="*/ 266 w 277"/>
                <a:gd name="T15" fmla="*/ 161 h 377"/>
                <a:gd name="T16" fmla="*/ 266 w 277"/>
                <a:gd name="T17" fmla="*/ 216 h 377"/>
                <a:gd name="T18" fmla="*/ 59 w 277"/>
                <a:gd name="T19" fmla="*/ 216 h 377"/>
                <a:gd name="T20" fmla="*/ 59 w 277"/>
                <a:gd name="T21" fmla="*/ 318 h 377"/>
                <a:gd name="T22" fmla="*/ 277 w 277"/>
                <a:gd name="T23" fmla="*/ 318 h 377"/>
                <a:gd name="T24" fmla="*/ 277 w 277"/>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7" h="377">
                  <a:moveTo>
                    <a:pt x="277" y="377"/>
                  </a:moveTo>
                  <a:lnTo>
                    <a:pt x="0" y="377"/>
                  </a:lnTo>
                  <a:lnTo>
                    <a:pt x="0" y="0"/>
                  </a:lnTo>
                  <a:lnTo>
                    <a:pt x="275" y="0"/>
                  </a:lnTo>
                  <a:lnTo>
                    <a:pt x="275" y="59"/>
                  </a:lnTo>
                  <a:lnTo>
                    <a:pt x="59" y="59"/>
                  </a:lnTo>
                  <a:lnTo>
                    <a:pt x="59" y="161"/>
                  </a:lnTo>
                  <a:lnTo>
                    <a:pt x="266" y="161"/>
                  </a:lnTo>
                  <a:lnTo>
                    <a:pt x="266" y="216"/>
                  </a:lnTo>
                  <a:lnTo>
                    <a:pt x="59" y="216"/>
                  </a:lnTo>
                  <a:lnTo>
                    <a:pt x="59" y="318"/>
                  </a:lnTo>
                  <a:lnTo>
                    <a:pt x="277" y="318"/>
                  </a:lnTo>
                  <a:lnTo>
                    <a:pt x="277"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1" name="Freeform 13"/>
            <p:cNvSpPr>
              <a:spLocks/>
            </p:cNvSpPr>
            <p:nvPr userDrawn="1"/>
          </p:nvSpPr>
          <p:spPr bwMode="auto">
            <a:xfrm>
              <a:off x="4167188" y="3843338"/>
              <a:ext cx="257175"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2" name="Freeform 14"/>
            <p:cNvSpPr>
              <a:spLocks noEditPoints="1"/>
            </p:cNvSpPr>
            <p:nvPr userDrawn="1"/>
          </p:nvSpPr>
          <p:spPr bwMode="auto">
            <a:xfrm>
              <a:off x="4498975" y="3838575"/>
              <a:ext cx="330200" cy="311150"/>
            </a:xfrm>
            <a:custGeom>
              <a:avLst/>
              <a:gdLst>
                <a:gd name="T0" fmla="*/ 415 w 415"/>
                <a:gd name="T1" fmla="*/ 218 h 391"/>
                <a:gd name="T2" fmla="*/ 400 w 415"/>
                <a:gd name="T3" fmla="*/ 279 h 391"/>
                <a:gd name="T4" fmla="*/ 382 w 415"/>
                <a:gd name="T5" fmla="*/ 312 h 391"/>
                <a:gd name="T6" fmla="*/ 358 w 415"/>
                <a:gd name="T7" fmla="*/ 341 h 391"/>
                <a:gd name="T8" fmla="*/ 310 w 415"/>
                <a:gd name="T9" fmla="*/ 371 h 391"/>
                <a:gd name="T10" fmla="*/ 271 w 415"/>
                <a:gd name="T11" fmla="*/ 384 h 391"/>
                <a:gd name="T12" fmla="*/ 206 w 415"/>
                <a:gd name="T13" fmla="*/ 391 h 391"/>
                <a:gd name="T14" fmla="*/ 162 w 415"/>
                <a:gd name="T15" fmla="*/ 389 h 391"/>
                <a:gd name="T16" fmla="*/ 123 w 415"/>
                <a:gd name="T17" fmla="*/ 378 h 391"/>
                <a:gd name="T18" fmla="*/ 72 w 415"/>
                <a:gd name="T19" fmla="*/ 352 h 391"/>
                <a:gd name="T20" fmla="*/ 44 w 415"/>
                <a:gd name="T21" fmla="*/ 327 h 391"/>
                <a:gd name="T22" fmla="*/ 14 w 415"/>
                <a:gd name="T23" fmla="*/ 279 h 391"/>
                <a:gd name="T24" fmla="*/ 3 w 415"/>
                <a:gd name="T25" fmla="*/ 240 h 391"/>
                <a:gd name="T26" fmla="*/ 0 w 415"/>
                <a:gd name="T27" fmla="*/ 195 h 391"/>
                <a:gd name="T28" fmla="*/ 7 w 415"/>
                <a:gd name="T29" fmla="*/ 133 h 391"/>
                <a:gd name="T30" fmla="*/ 22 w 415"/>
                <a:gd name="T31" fmla="*/ 96 h 391"/>
                <a:gd name="T32" fmla="*/ 57 w 415"/>
                <a:gd name="T33" fmla="*/ 51 h 391"/>
                <a:gd name="T34" fmla="*/ 86 w 415"/>
                <a:gd name="T35" fmla="*/ 29 h 391"/>
                <a:gd name="T36" fmla="*/ 123 w 415"/>
                <a:gd name="T37" fmla="*/ 12 h 391"/>
                <a:gd name="T38" fmla="*/ 184 w 415"/>
                <a:gd name="T39" fmla="*/ 0 h 391"/>
                <a:gd name="T40" fmla="*/ 230 w 415"/>
                <a:gd name="T41" fmla="*/ 0 h 391"/>
                <a:gd name="T42" fmla="*/ 291 w 415"/>
                <a:gd name="T43" fmla="*/ 12 h 391"/>
                <a:gd name="T44" fmla="*/ 327 w 415"/>
                <a:gd name="T45" fmla="*/ 27 h 391"/>
                <a:gd name="T46" fmla="*/ 358 w 415"/>
                <a:gd name="T47" fmla="*/ 49 h 391"/>
                <a:gd name="T48" fmla="*/ 391 w 415"/>
                <a:gd name="T49" fmla="*/ 94 h 391"/>
                <a:gd name="T50" fmla="*/ 408 w 415"/>
                <a:gd name="T51" fmla="*/ 131 h 391"/>
                <a:gd name="T52" fmla="*/ 415 w 415"/>
                <a:gd name="T53" fmla="*/ 195 h 391"/>
                <a:gd name="T54" fmla="*/ 310 w 415"/>
                <a:gd name="T55" fmla="*/ 195 h 391"/>
                <a:gd name="T56" fmla="*/ 293 w 415"/>
                <a:gd name="T57" fmla="*/ 134 h 391"/>
                <a:gd name="T58" fmla="*/ 267 w 415"/>
                <a:gd name="T59" fmla="*/ 107 h 391"/>
                <a:gd name="T60" fmla="*/ 206 w 415"/>
                <a:gd name="T61" fmla="*/ 90 h 391"/>
                <a:gd name="T62" fmla="*/ 166 w 415"/>
                <a:gd name="T63" fmla="*/ 97 h 391"/>
                <a:gd name="T64" fmla="*/ 133 w 415"/>
                <a:gd name="T65" fmla="*/ 120 h 391"/>
                <a:gd name="T66" fmla="*/ 112 w 415"/>
                <a:gd name="T67" fmla="*/ 153 h 391"/>
                <a:gd name="T68" fmla="*/ 105 w 415"/>
                <a:gd name="T69" fmla="*/ 195 h 391"/>
                <a:gd name="T70" fmla="*/ 112 w 415"/>
                <a:gd name="T71" fmla="*/ 238 h 391"/>
                <a:gd name="T72" fmla="*/ 134 w 415"/>
                <a:gd name="T73" fmla="*/ 271 h 391"/>
                <a:gd name="T74" fmla="*/ 166 w 415"/>
                <a:gd name="T75" fmla="*/ 293 h 391"/>
                <a:gd name="T76" fmla="*/ 206 w 415"/>
                <a:gd name="T77" fmla="*/ 301 h 391"/>
                <a:gd name="T78" fmla="*/ 249 w 415"/>
                <a:gd name="T79" fmla="*/ 293 h 391"/>
                <a:gd name="T80" fmla="*/ 282 w 415"/>
                <a:gd name="T81" fmla="*/ 271 h 391"/>
                <a:gd name="T82" fmla="*/ 303 w 415"/>
                <a:gd name="T83" fmla="*/ 238 h 391"/>
                <a:gd name="T84" fmla="*/ 310 w 415"/>
                <a:gd name="T85" fmla="*/ 19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5" h="391">
                  <a:moveTo>
                    <a:pt x="415" y="195"/>
                  </a:moveTo>
                  <a:lnTo>
                    <a:pt x="415" y="195"/>
                  </a:lnTo>
                  <a:lnTo>
                    <a:pt x="415" y="218"/>
                  </a:lnTo>
                  <a:lnTo>
                    <a:pt x="412" y="240"/>
                  </a:lnTo>
                  <a:lnTo>
                    <a:pt x="408" y="260"/>
                  </a:lnTo>
                  <a:lnTo>
                    <a:pt x="400" y="279"/>
                  </a:lnTo>
                  <a:lnTo>
                    <a:pt x="400" y="279"/>
                  </a:lnTo>
                  <a:lnTo>
                    <a:pt x="391" y="297"/>
                  </a:lnTo>
                  <a:lnTo>
                    <a:pt x="382" y="312"/>
                  </a:lnTo>
                  <a:lnTo>
                    <a:pt x="371" y="327"/>
                  </a:lnTo>
                  <a:lnTo>
                    <a:pt x="358" y="341"/>
                  </a:lnTo>
                  <a:lnTo>
                    <a:pt x="358" y="341"/>
                  </a:lnTo>
                  <a:lnTo>
                    <a:pt x="343" y="352"/>
                  </a:lnTo>
                  <a:lnTo>
                    <a:pt x="327" y="364"/>
                  </a:lnTo>
                  <a:lnTo>
                    <a:pt x="310" y="371"/>
                  </a:lnTo>
                  <a:lnTo>
                    <a:pt x="291" y="378"/>
                  </a:lnTo>
                  <a:lnTo>
                    <a:pt x="291" y="378"/>
                  </a:lnTo>
                  <a:lnTo>
                    <a:pt x="271" y="384"/>
                  </a:lnTo>
                  <a:lnTo>
                    <a:pt x="251" y="389"/>
                  </a:lnTo>
                  <a:lnTo>
                    <a:pt x="230" y="391"/>
                  </a:lnTo>
                  <a:lnTo>
                    <a:pt x="206" y="391"/>
                  </a:lnTo>
                  <a:lnTo>
                    <a:pt x="206" y="391"/>
                  </a:lnTo>
                  <a:lnTo>
                    <a:pt x="184" y="391"/>
                  </a:lnTo>
                  <a:lnTo>
                    <a:pt x="162" y="389"/>
                  </a:lnTo>
                  <a:lnTo>
                    <a:pt x="142" y="384"/>
                  </a:lnTo>
                  <a:lnTo>
                    <a:pt x="123" y="378"/>
                  </a:lnTo>
                  <a:lnTo>
                    <a:pt x="123" y="378"/>
                  </a:lnTo>
                  <a:lnTo>
                    <a:pt x="105" y="371"/>
                  </a:lnTo>
                  <a:lnTo>
                    <a:pt x="86" y="364"/>
                  </a:lnTo>
                  <a:lnTo>
                    <a:pt x="72" y="352"/>
                  </a:lnTo>
                  <a:lnTo>
                    <a:pt x="57" y="341"/>
                  </a:lnTo>
                  <a:lnTo>
                    <a:pt x="57" y="341"/>
                  </a:lnTo>
                  <a:lnTo>
                    <a:pt x="44" y="327"/>
                  </a:lnTo>
                  <a:lnTo>
                    <a:pt x="33" y="312"/>
                  </a:lnTo>
                  <a:lnTo>
                    <a:pt x="22" y="297"/>
                  </a:lnTo>
                  <a:lnTo>
                    <a:pt x="14" y="279"/>
                  </a:lnTo>
                  <a:lnTo>
                    <a:pt x="14" y="279"/>
                  </a:lnTo>
                  <a:lnTo>
                    <a:pt x="7" y="260"/>
                  </a:lnTo>
                  <a:lnTo>
                    <a:pt x="3" y="240"/>
                  </a:lnTo>
                  <a:lnTo>
                    <a:pt x="0" y="218"/>
                  </a:lnTo>
                  <a:lnTo>
                    <a:pt x="0" y="195"/>
                  </a:lnTo>
                  <a:lnTo>
                    <a:pt x="0" y="195"/>
                  </a:lnTo>
                  <a:lnTo>
                    <a:pt x="0" y="173"/>
                  </a:lnTo>
                  <a:lnTo>
                    <a:pt x="3" y="151"/>
                  </a:lnTo>
                  <a:lnTo>
                    <a:pt x="7" y="133"/>
                  </a:lnTo>
                  <a:lnTo>
                    <a:pt x="14" y="112"/>
                  </a:lnTo>
                  <a:lnTo>
                    <a:pt x="14" y="112"/>
                  </a:lnTo>
                  <a:lnTo>
                    <a:pt x="22" y="96"/>
                  </a:lnTo>
                  <a:lnTo>
                    <a:pt x="33" y="79"/>
                  </a:lnTo>
                  <a:lnTo>
                    <a:pt x="44" y="64"/>
                  </a:lnTo>
                  <a:lnTo>
                    <a:pt x="57" y="51"/>
                  </a:lnTo>
                  <a:lnTo>
                    <a:pt x="57" y="51"/>
                  </a:lnTo>
                  <a:lnTo>
                    <a:pt x="72" y="38"/>
                  </a:lnTo>
                  <a:lnTo>
                    <a:pt x="86" y="29"/>
                  </a:lnTo>
                  <a:lnTo>
                    <a:pt x="105" y="20"/>
                  </a:lnTo>
                  <a:lnTo>
                    <a:pt x="123" y="12"/>
                  </a:lnTo>
                  <a:lnTo>
                    <a:pt x="123" y="12"/>
                  </a:lnTo>
                  <a:lnTo>
                    <a:pt x="142" y="7"/>
                  </a:lnTo>
                  <a:lnTo>
                    <a:pt x="162" y="1"/>
                  </a:lnTo>
                  <a:lnTo>
                    <a:pt x="184" y="0"/>
                  </a:lnTo>
                  <a:lnTo>
                    <a:pt x="206" y="0"/>
                  </a:lnTo>
                  <a:lnTo>
                    <a:pt x="206" y="0"/>
                  </a:lnTo>
                  <a:lnTo>
                    <a:pt x="230" y="0"/>
                  </a:lnTo>
                  <a:lnTo>
                    <a:pt x="251" y="1"/>
                  </a:lnTo>
                  <a:lnTo>
                    <a:pt x="271" y="7"/>
                  </a:lnTo>
                  <a:lnTo>
                    <a:pt x="291" y="12"/>
                  </a:lnTo>
                  <a:lnTo>
                    <a:pt x="291" y="12"/>
                  </a:lnTo>
                  <a:lnTo>
                    <a:pt x="310" y="20"/>
                  </a:lnTo>
                  <a:lnTo>
                    <a:pt x="327" y="27"/>
                  </a:lnTo>
                  <a:lnTo>
                    <a:pt x="343" y="38"/>
                  </a:lnTo>
                  <a:lnTo>
                    <a:pt x="358" y="49"/>
                  </a:lnTo>
                  <a:lnTo>
                    <a:pt x="358" y="49"/>
                  </a:lnTo>
                  <a:lnTo>
                    <a:pt x="371" y="64"/>
                  </a:lnTo>
                  <a:lnTo>
                    <a:pt x="382" y="79"/>
                  </a:lnTo>
                  <a:lnTo>
                    <a:pt x="391" y="94"/>
                  </a:lnTo>
                  <a:lnTo>
                    <a:pt x="400" y="112"/>
                  </a:lnTo>
                  <a:lnTo>
                    <a:pt x="400" y="112"/>
                  </a:lnTo>
                  <a:lnTo>
                    <a:pt x="408" y="131"/>
                  </a:lnTo>
                  <a:lnTo>
                    <a:pt x="412" y="151"/>
                  </a:lnTo>
                  <a:lnTo>
                    <a:pt x="415" y="173"/>
                  </a:lnTo>
                  <a:lnTo>
                    <a:pt x="415" y="195"/>
                  </a:lnTo>
                  <a:lnTo>
                    <a:pt x="415" y="195"/>
                  </a:lnTo>
                  <a:close/>
                  <a:moveTo>
                    <a:pt x="310" y="195"/>
                  </a:moveTo>
                  <a:lnTo>
                    <a:pt x="310" y="195"/>
                  </a:lnTo>
                  <a:lnTo>
                    <a:pt x="308" y="173"/>
                  </a:lnTo>
                  <a:lnTo>
                    <a:pt x="303" y="151"/>
                  </a:lnTo>
                  <a:lnTo>
                    <a:pt x="293" y="134"/>
                  </a:lnTo>
                  <a:lnTo>
                    <a:pt x="282" y="118"/>
                  </a:lnTo>
                  <a:lnTo>
                    <a:pt x="282" y="118"/>
                  </a:lnTo>
                  <a:lnTo>
                    <a:pt x="267" y="107"/>
                  </a:lnTo>
                  <a:lnTo>
                    <a:pt x="249" y="97"/>
                  </a:lnTo>
                  <a:lnTo>
                    <a:pt x="229" y="92"/>
                  </a:lnTo>
                  <a:lnTo>
                    <a:pt x="206" y="90"/>
                  </a:lnTo>
                  <a:lnTo>
                    <a:pt x="206" y="90"/>
                  </a:lnTo>
                  <a:lnTo>
                    <a:pt x="186" y="92"/>
                  </a:lnTo>
                  <a:lnTo>
                    <a:pt x="166" y="97"/>
                  </a:lnTo>
                  <a:lnTo>
                    <a:pt x="166" y="97"/>
                  </a:lnTo>
                  <a:lnTo>
                    <a:pt x="147" y="107"/>
                  </a:lnTo>
                  <a:lnTo>
                    <a:pt x="133" y="120"/>
                  </a:lnTo>
                  <a:lnTo>
                    <a:pt x="133" y="120"/>
                  </a:lnTo>
                  <a:lnTo>
                    <a:pt x="121" y="134"/>
                  </a:lnTo>
                  <a:lnTo>
                    <a:pt x="112" y="153"/>
                  </a:lnTo>
                  <a:lnTo>
                    <a:pt x="112" y="153"/>
                  </a:lnTo>
                  <a:lnTo>
                    <a:pt x="107" y="173"/>
                  </a:lnTo>
                  <a:lnTo>
                    <a:pt x="105" y="195"/>
                  </a:lnTo>
                  <a:lnTo>
                    <a:pt x="105" y="195"/>
                  </a:lnTo>
                  <a:lnTo>
                    <a:pt x="107" y="218"/>
                  </a:lnTo>
                  <a:lnTo>
                    <a:pt x="112" y="238"/>
                  </a:lnTo>
                  <a:lnTo>
                    <a:pt x="112" y="238"/>
                  </a:lnTo>
                  <a:lnTo>
                    <a:pt x="121" y="256"/>
                  </a:lnTo>
                  <a:lnTo>
                    <a:pt x="134" y="271"/>
                  </a:lnTo>
                  <a:lnTo>
                    <a:pt x="134" y="271"/>
                  </a:lnTo>
                  <a:lnTo>
                    <a:pt x="149" y="284"/>
                  </a:lnTo>
                  <a:lnTo>
                    <a:pt x="166" y="293"/>
                  </a:lnTo>
                  <a:lnTo>
                    <a:pt x="166" y="293"/>
                  </a:lnTo>
                  <a:lnTo>
                    <a:pt x="186" y="299"/>
                  </a:lnTo>
                  <a:lnTo>
                    <a:pt x="206" y="301"/>
                  </a:lnTo>
                  <a:lnTo>
                    <a:pt x="206" y="301"/>
                  </a:lnTo>
                  <a:lnTo>
                    <a:pt x="229" y="299"/>
                  </a:lnTo>
                  <a:lnTo>
                    <a:pt x="249" y="293"/>
                  </a:lnTo>
                  <a:lnTo>
                    <a:pt x="249" y="293"/>
                  </a:lnTo>
                  <a:lnTo>
                    <a:pt x="267" y="284"/>
                  </a:lnTo>
                  <a:lnTo>
                    <a:pt x="282" y="271"/>
                  </a:lnTo>
                  <a:lnTo>
                    <a:pt x="282" y="271"/>
                  </a:lnTo>
                  <a:lnTo>
                    <a:pt x="293" y="256"/>
                  </a:lnTo>
                  <a:lnTo>
                    <a:pt x="303" y="238"/>
                  </a:lnTo>
                  <a:lnTo>
                    <a:pt x="303" y="238"/>
                  </a:lnTo>
                  <a:lnTo>
                    <a:pt x="308" y="218"/>
                  </a:lnTo>
                  <a:lnTo>
                    <a:pt x="310" y="195"/>
                  </a:lnTo>
                  <a:lnTo>
                    <a:pt x="310" y="19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3" name="Freeform 15"/>
            <p:cNvSpPr>
              <a:spLocks/>
            </p:cNvSpPr>
            <p:nvPr userDrawn="1"/>
          </p:nvSpPr>
          <p:spPr bwMode="auto">
            <a:xfrm>
              <a:off x="4916488" y="3836988"/>
              <a:ext cx="290513" cy="314325"/>
            </a:xfrm>
            <a:custGeom>
              <a:avLst/>
              <a:gdLst>
                <a:gd name="T0" fmla="*/ 292 w 366"/>
                <a:gd name="T1" fmla="*/ 122 h 395"/>
                <a:gd name="T2" fmla="*/ 270 w 366"/>
                <a:gd name="T3" fmla="*/ 105 h 395"/>
                <a:gd name="T4" fmla="*/ 248 w 366"/>
                <a:gd name="T5" fmla="*/ 94 h 395"/>
                <a:gd name="T6" fmla="*/ 226 w 366"/>
                <a:gd name="T7" fmla="*/ 90 h 395"/>
                <a:gd name="T8" fmla="*/ 205 w 366"/>
                <a:gd name="T9" fmla="*/ 88 h 395"/>
                <a:gd name="T10" fmla="*/ 165 w 366"/>
                <a:gd name="T11" fmla="*/ 96 h 395"/>
                <a:gd name="T12" fmla="*/ 131 w 366"/>
                <a:gd name="T13" fmla="*/ 116 h 395"/>
                <a:gd name="T14" fmla="*/ 126 w 366"/>
                <a:gd name="T15" fmla="*/ 123 h 395"/>
                <a:gd name="T16" fmla="*/ 115 w 366"/>
                <a:gd name="T17" fmla="*/ 140 h 395"/>
                <a:gd name="T18" fmla="*/ 107 w 366"/>
                <a:gd name="T19" fmla="*/ 172 h 395"/>
                <a:gd name="T20" fmla="*/ 106 w 366"/>
                <a:gd name="T21" fmla="*/ 197 h 395"/>
                <a:gd name="T22" fmla="*/ 109 w 366"/>
                <a:gd name="T23" fmla="*/ 236 h 395"/>
                <a:gd name="T24" fmla="*/ 117 w 366"/>
                <a:gd name="T25" fmla="*/ 255 h 395"/>
                <a:gd name="T26" fmla="*/ 128 w 366"/>
                <a:gd name="T27" fmla="*/ 271 h 395"/>
                <a:gd name="T28" fmla="*/ 141 w 366"/>
                <a:gd name="T29" fmla="*/ 284 h 395"/>
                <a:gd name="T30" fmla="*/ 157 w 366"/>
                <a:gd name="T31" fmla="*/ 297 h 395"/>
                <a:gd name="T32" fmla="*/ 168 w 366"/>
                <a:gd name="T33" fmla="*/ 301 h 395"/>
                <a:gd name="T34" fmla="*/ 192 w 366"/>
                <a:gd name="T35" fmla="*/ 306 h 395"/>
                <a:gd name="T36" fmla="*/ 205 w 366"/>
                <a:gd name="T37" fmla="*/ 306 h 395"/>
                <a:gd name="T38" fmla="*/ 222 w 366"/>
                <a:gd name="T39" fmla="*/ 305 h 395"/>
                <a:gd name="T40" fmla="*/ 240 w 366"/>
                <a:gd name="T41" fmla="*/ 303 h 395"/>
                <a:gd name="T42" fmla="*/ 261 w 366"/>
                <a:gd name="T43" fmla="*/ 297 h 395"/>
                <a:gd name="T44" fmla="*/ 277 w 366"/>
                <a:gd name="T45" fmla="*/ 286 h 395"/>
                <a:gd name="T46" fmla="*/ 183 w 366"/>
                <a:gd name="T47" fmla="*/ 238 h 395"/>
                <a:gd name="T48" fmla="*/ 366 w 366"/>
                <a:gd name="T49" fmla="*/ 155 h 395"/>
                <a:gd name="T50" fmla="*/ 366 w 366"/>
                <a:gd name="T51" fmla="*/ 321 h 395"/>
                <a:gd name="T52" fmla="*/ 342 w 366"/>
                <a:gd name="T53" fmla="*/ 353 h 395"/>
                <a:gd name="T54" fmla="*/ 324 w 366"/>
                <a:gd name="T55" fmla="*/ 366 h 395"/>
                <a:gd name="T56" fmla="*/ 303 w 366"/>
                <a:gd name="T57" fmla="*/ 377 h 395"/>
                <a:gd name="T58" fmla="*/ 257 w 366"/>
                <a:gd name="T59" fmla="*/ 390 h 395"/>
                <a:gd name="T60" fmla="*/ 231 w 366"/>
                <a:gd name="T61" fmla="*/ 393 h 395"/>
                <a:gd name="T62" fmla="*/ 205 w 366"/>
                <a:gd name="T63" fmla="*/ 395 h 395"/>
                <a:gd name="T64" fmla="*/ 154 w 366"/>
                <a:gd name="T65" fmla="*/ 391 h 395"/>
                <a:gd name="T66" fmla="*/ 111 w 366"/>
                <a:gd name="T67" fmla="*/ 378 h 395"/>
                <a:gd name="T68" fmla="*/ 93 w 366"/>
                <a:gd name="T69" fmla="*/ 369 h 395"/>
                <a:gd name="T70" fmla="*/ 61 w 366"/>
                <a:gd name="T71" fmla="*/ 347 h 395"/>
                <a:gd name="T72" fmla="*/ 46 w 366"/>
                <a:gd name="T73" fmla="*/ 334 h 395"/>
                <a:gd name="T74" fmla="*/ 26 w 366"/>
                <a:gd name="T75" fmla="*/ 305 h 395"/>
                <a:gd name="T76" fmla="*/ 11 w 366"/>
                <a:gd name="T77" fmla="*/ 269 h 395"/>
                <a:gd name="T78" fmla="*/ 6 w 366"/>
                <a:gd name="T79" fmla="*/ 253 h 395"/>
                <a:gd name="T80" fmla="*/ 0 w 366"/>
                <a:gd name="T81" fmla="*/ 216 h 395"/>
                <a:gd name="T82" fmla="*/ 0 w 366"/>
                <a:gd name="T83" fmla="*/ 197 h 395"/>
                <a:gd name="T84" fmla="*/ 4 w 366"/>
                <a:gd name="T85" fmla="*/ 160 h 395"/>
                <a:gd name="T86" fmla="*/ 13 w 366"/>
                <a:gd name="T87" fmla="*/ 125 h 395"/>
                <a:gd name="T88" fmla="*/ 21 w 366"/>
                <a:gd name="T89" fmla="*/ 109 h 395"/>
                <a:gd name="T90" fmla="*/ 39 w 366"/>
                <a:gd name="T91" fmla="*/ 75 h 395"/>
                <a:gd name="T92" fmla="*/ 50 w 366"/>
                <a:gd name="T93" fmla="*/ 61 h 395"/>
                <a:gd name="T94" fmla="*/ 80 w 366"/>
                <a:gd name="T95" fmla="*/ 37 h 395"/>
                <a:gd name="T96" fmla="*/ 115 w 366"/>
                <a:gd name="T97" fmla="*/ 16 h 395"/>
                <a:gd name="T98" fmla="*/ 135 w 366"/>
                <a:gd name="T99" fmla="*/ 9 h 395"/>
                <a:gd name="T100" fmla="*/ 179 w 366"/>
                <a:gd name="T101" fmla="*/ 0 h 395"/>
                <a:gd name="T102" fmla="*/ 205 w 366"/>
                <a:gd name="T103" fmla="*/ 0 h 395"/>
                <a:gd name="T104" fmla="*/ 244 w 366"/>
                <a:gd name="T105" fmla="*/ 2 h 395"/>
                <a:gd name="T106" fmla="*/ 263 w 366"/>
                <a:gd name="T107" fmla="*/ 5 h 395"/>
                <a:gd name="T108" fmla="*/ 281 w 366"/>
                <a:gd name="T109" fmla="*/ 11 h 395"/>
                <a:gd name="T110" fmla="*/ 316 w 366"/>
                <a:gd name="T111" fmla="*/ 29 h 395"/>
                <a:gd name="T112" fmla="*/ 335 w 366"/>
                <a:gd name="T113" fmla="*/ 42 h 395"/>
                <a:gd name="T114" fmla="*/ 292 w 366"/>
                <a:gd name="T115" fmla="*/ 12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 h="395">
                  <a:moveTo>
                    <a:pt x="292" y="122"/>
                  </a:moveTo>
                  <a:lnTo>
                    <a:pt x="292" y="122"/>
                  </a:lnTo>
                  <a:lnTo>
                    <a:pt x="281" y="112"/>
                  </a:lnTo>
                  <a:lnTo>
                    <a:pt x="270" y="105"/>
                  </a:lnTo>
                  <a:lnTo>
                    <a:pt x="259" y="99"/>
                  </a:lnTo>
                  <a:lnTo>
                    <a:pt x="248" y="94"/>
                  </a:lnTo>
                  <a:lnTo>
                    <a:pt x="248" y="94"/>
                  </a:lnTo>
                  <a:lnTo>
                    <a:pt x="226" y="90"/>
                  </a:lnTo>
                  <a:lnTo>
                    <a:pt x="205" y="88"/>
                  </a:lnTo>
                  <a:lnTo>
                    <a:pt x="205" y="88"/>
                  </a:lnTo>
                  <a:lnTo>
                    <a:pt x="183" y="90"/>
                  </a:lnTo>
                  <a:lnTo>
                    <a:pt x="165" y="96"/>
                  </a:lnTo>
                  <a:lnTo>
                    <a:pt x="148" y="103"/>
                  </a:lnTo>
                  <a:lnTo>
                    <a:pt x="131" y="116"/>
                  </a:lnTo>
                  <a:lnTo>
                    <a:pt x="131" y="116"/>
                  </a:lnTo>
                  <a:lnTo>
                    <a:pt x="126" y="123"/>
                  </a:lnTo>
                  <a:lnTo>
                    <a:pt x="120" y="131"/>
                  </a:lnTo>
                  <a:lnTo>
                    <a:pt x="115" y="140"/>
                  </a:lnTo>
                  <a:lnTo>
                    <a:pt x="111" y="149"/>
                  </a:lnTo>
                  <a:lnTo>
                    <a:pt x="107" y="172"/>
                  </a:lnTo>
                  <a:lnTo>
                    <a:pt x="106" y="197"/>
                  </a:lnTo>
                  <a:lnTo>
                    <a:pt x="106" y="197"/>
                  </a:lnTo>
                  <a:lnTo>
                    <a:pt x="106" y="216"/>
                  </a:lnTo>
                  <a:lnTo>
                    <a:pt x="109" y="236"/>
                  </a:lnTo>
                  <a:lnTo>
                    <a:pt x="109" y="236"/>
                  </a:lnTo>
                  <a:lnTo>
                    <a:pt x="117" y="255"/>
                  </a:lnTo>
                  <a:lnTo>
                    <a:pt x="128" y="271"/>
                  </a:lnTo>
                  <a:lnTo>
                    <a:pt x="128" y="271"/>
                  </a:lnTo>
                  <a:lnTo>
                    <a:pt x="133" y="279"/>
                  </a:lnTo>
                  <a:lnTo>
                    <a:pt x="141" y="284"/>
                  </a:lnTo>
                  <a:lnTo>
                    <a:pt x="148" y="292"/>
                  </a:lnTo>
                  <a:lnTo>
                    <a:pt x="157" y="297"/>
                  </a:lnTo>
                  <a:lnTo>
                    <a:pt x="157" y="297"/>
                  </a:lnTo>
                  <a:lnTo>
                    <a:pt x="168" y="301"/>
                  </a:lnTo>
                  <a:lnTo>
                    <a:pt x="179" y="305"/>
                  </a:lnTo>
                  <a:lnTo>
                    <a:pt x="192" y="306"/>
                  </a:lnTo>
                  <a:lnTo>
                    <a:pt x="205" y="306"/>
                  </a:lnTo>
                  <a:lnTo>
                    <a:pt x="205" y="306"/>
                  </a:lnTo>
                  <a:lnTo>
                    <a:pt x="222" y="305"/>
                  </a:lnTo>
                  <a:lnTo>
                    <a:pt x="222" y="305"/>
                  </a:lnTo>
                  <a:lnTo>
                    <a:pt x="240" y="303"/>
                  </a:lnTo>
                  <a:lnTo>
                    <a:pt x="240" y="303"/>
                  </a:lnTo>
                  <a:lnTo>
                    <a:pt x="261" y="297"/>
                  </a:lnTo>
                  <a:lnTo>
                    <a:pt x="261" y="297"/>
                  </a:lnTo>
                  <a:lnTo>
                    <a:pt x="270" y="292"/>
                  </a:lnTo>
                  <a:lnTo>
                    <a:pt x="277" y="286"/>
                  </a:lnTo>
                  <a:lnTo>
                    <a:pt x="277" y="238"/>
                  </a:lnTo>
                  <a:lnTo>
                    <a:pt x="183" y="238"/>
                  </a:lnTo>
                  <a:lnTo>
                    <a:pt x="183" y="155"/>
                  </a:lnTo>
                  <a:lnTo>
                    <a:pt x="366" y="155"/>
                  </a:lnTo>
                  <a:lnTo>
                    <a:pt x="366" y="321"/>
                  </a:lnTo>
                  <a:lnTo>
                    <a:pt x="366" y="321"/>
                  </a:lnTo>
                  <a:lnTo>
                    <a:pt x="355" y="338"/>
                  </a:lnTo>
                  <a:lnTo>
                    <a:pt x="342" y="353"/>
                  </a:lnTo>
                  <a:lnTo>
                    <a:pt x="342" y="353"/>
                  </a:lnTo>
                  <a:lnTo>
                    <a:pt x="324" y="366"/>
                  </a:lnTo>
                  <a:lnTo>
                    <a:pt x="303" y="377"/>
                  </a:lnTo>
                  <a:lnTo>
                    <a:pt x="303" y="377"/>
                  </a:lnTo>
                  <a:lnTo>
                    <a:pt x="281" y="384"/>
                  </a:lnTo>
                  <a:lnTo>
                    <a:pt x="257" y="390"/>
                  </a:lnTo>
                  <a:lnTo>
                    <a:pt x="257" y="390"/>
                  </a:lnTo>
                  <a:lnTo>
                    <a:pt x="231" y="393"/>
                  </a:lnTo>
                  <a:lnTo>
                    <a:pt x="205" y="395"/>
                  </a:lnTo>
                  <a:lnTo>
                    <a:pt x="205" y="395"/>
                  </a:lnTo>
                  <a:lnTo>
                    <a:pt x="178" y="393"/>
                  </a:lnTo>
                  <a:lnTo>
                    <a:pt x="154" y="391"/>
                  </a:lnTo>
                  <a:lnTo>
                    <a:pt x="131" y="386"/>
                  </a:lnTo>
                  <a:lnTo>
                    <a:pt x="111" y="378"/>
                  </a:lnTo>
                  <a:lnTo>
                    <a:pt x="111" y="378"/>
                  </a:lnTo>
                  <a:lnTo>
                    <a:pt x="93" y="369"/>
                  </a:lnTo>
                  <a:lnTo>
                    <a:pt x="76" y="358"/>
                  </a:lnTo>
                  <a:lnTo>
                    <a:pt x="61" y="347"/>
                  </a:lnTo>
                  <a:lnTo>
                    <a:pt x="46" y="334"/>
                  </a:lnTo>
                  <a:lnTo>
                    <a:pt x="46" y="334"/>
                  </a:lnTo>
                  <a:lnTo>
                    <a:pt x="35" y="319"/>
                  </a:lnTo>
                  <a:lnTo>
                    <a:pt x="26" y="305"/>
                  </a:lnTo>
                  <a:lnTo>
                    <a:pt x="19" y="288"/>
                  </a:lnTo>
                  <a:lnTo>
                    <a:pt x="11" y="269"/>
                  </a:lnTo>
                  <a:lnTo>
                    <a:pt x="11" y="269"/>
                  </a:lnTo>
                  <a:lnTo>
                    <a:pt x="6" y="253"/>
                  </a:lnTo>
                  <a:lnTo>
                    <a:pt x="4" y="234"/>
                  </a:lnTo>
                  <a:lnTo>
                    <a:pt x="0" y="216"/>
                  </a:lnTo>
                  <a:lnTo>
                    <a:pt x="0" y="197"/>
                  </a:lnTo>
                  <a:lnTo>
                    <a:pt x="0" y="197"/>
                  </a:lnTo>
                  <a:lnTo>
                    <a:pt x="2" y="179"/>
                  </a:lnTo>
                  <a:lnTo>
                    <a:pt x="4" y="160"/>
                  </a:lnTo>
                  <a:lnTo>
                    <a:pt x="8" y="144"/>
                  </a:lnTo>
                  <a:lnTo>
                    <a:pt x="13" y="125"/>
                  </a:lnTo>
                  <a:lnTo>
                    <a:pt x="13" y="125"/>
                  </a:lnTo>
                  <a:lnTo>
                    <a:pt x="21" y="109"/>
                  </a:lnTo>
                  <a:lnTo>
                    <a:pt x="28" y="92"/>
                  </a:lnTo>
                  <a:lnTo>
                    <a:pt x="39" y="75"/>
                  </a:lnTo>
                  <a:lnTo>
                    <a:pt x="50" y="61"/>
                  </a:lnTo>
                  <a:lnTo>
                    <a:pt x="50" y="61"/>
                  </a:lnTo>
                  <a:lnTo>
                    <a:pt x="63" y="48"/>
                  </a:lnTo>
                  <a:lnTo>
                    <a:pt x="80" y="37"/>
                  </a:lnTo>
                  <a:lnTo>
                    <a:pt x="96" y="26"/>
                  </a:lnTo>
                  <a:lnTo>
                    <a:pt x="115" y="16"/>
                  </a:lnTo>
                  <a:lnTo>
                    <a:pt x="115" y="16"/>
                  </a:lnTo>
                  <a:lnTo>
                    <a:pt x="135" y="9"/>
                  </a:lnTo>
                  <a:lnTo>
                    <a:pt x="155" y="3"/>
                  </a:lnTo>
                  <a:lnTo>
                    <a:pt x="179" y="0"/>
                  </a:lnTo>
                  <a:lnTo>
                    <a:pt x="205" y="0"/>
                  </a:lnTo>
                  <a:lnTo>
                    <a:pt x="205" y="0"/>
                  </a:lnTo>
                  <a:lnTo>
                    <a:pt x="226" y="0"/>
                  </a:lnTo>
                  <a:lnTo>
                    <a:pt x="244" y="2"/>
                  </a:lnTo>
                  <a:lnTo>
                    <a:pt x="244" y="2"/>
                  </a:lnTo>
                  <a:lnTo>
                    <a:pt x="263" y="5"/>
                  </a:lnTo>
                  <a:lnTo>
                    <a:pt x="281" y="11"/>
                  </a:lnTo>
                  <a:lnTo>
                    <a:pt x="281" y="11"/>
                  </a:lnTo>
                  <a:lnTo>
                    <a:pt x="298" y="18"/>
                  </a:lnTo>
                  <a:lnTo>
                    <a:pt x="316" y="29"/>
                  </a:lnTo>
                  <a:lnTo>
                    <a:pt x="316" y="29"/>
                  </a:lnTo>
                  <a:lnTo>
                    <a:pt x="335" y="42"/>
                  </a:lnTo>
                  <a:lnTo>
                    <a:pt x="353" y="59"/>
                  </a:lnTo>
                  <a:lnTo>
                    <a:pt x="292" y="1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4" name="Freeform 16"/>
            <p:cNvSpPr>
              <a:spLocks/>
            </p:cNvSpPr>
            <p:nvPr userDrawn="1"/>
          </p:nvSpPr>
          <p:spPr bwMode="auto">
            <a:xfrm>
              <a:off x="5313363"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5" name="Freeform 17"/>
            <p:cNvSpPr>
              <a:spLocks/>
            </p:cNvSpPr>
            <p:nvPr userDrawn="1"/>
          </p:nvSpPr>
          <p:spPr bwMode="auto">
            <a:xfrm>
              <a:off x="5634038" y="3843338"/>
              <a:ext cx="258763" cy="300038"/>
            </a:xfrm>
            <a:custGeom>
              <a:avLst/>
              <a:gdLst>
                <a:gd name="T0" fmla="*/ 109 w 325"/>
                <a:gd name="T1" fmla="*/ 89 h 377"/>
                <a:gd name="T2" fmla="*/ 0 w 325"/>
                <a:gd name="T3" fmla="*/ 89 h 377"/>
                <a:gd name="T4" fmla="*/ 0 w 325"/>
                <a:gd name="T5" fmla="*/ 0 h 377"/>
                <a:gd name="T6" fmla="*/ 325 w 325"/>
                <a:gd name="T7" fmla="*/ 0 h 377"/>
                <a:gd name="T8" fmla="*/ 325 w 325"/>
                <a:gd name="T9" fmla="*/ 89 h 377"/>
                <a:gd name="T10" fmla="*/ 214 w 325"/>
                <a:gd name="T11" fmla="*/ 89 h 377"/>
                <a:gd name="T12" fmla="*/ 214 w 325"/>
                <a:gd name="T13" fmla="*/ 377 h 377"/>
                <a:gd name="T14" fmla="*/ 109 w 325"/>
                <a:gd name="T15" fmla="*/ 377 h 377"/>
                <a:gd name="T16" fmla="*/ 109 w 325"/>
                <a:gd name="T17" fmla="*/ 8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5" h="377">
                  <a:moveTo>
                    <a:pt x="109" y="89"/>
                  </a:moveTo>
                  <a:lnTo>
                    <a:pt x="0" y="89"/>
                  </a:lnTo>
                  <a:lnTo>
                    <a:pt x="0" y="0"/>
                  </a:lnTo>
                  <a:lnTo>
                    <a:pt x="325" y="0"/>
                  </a:lnTo>
                  <a:lnTo>
                    <a:pt x="325" y="89"/>
                  </a:lnTo>
                  <a:lnTo>
                    <a:pt x="214" y="89"/>
                  </a:lnTo>
                  <a:lnTo>
                    <a:pt x="214" y="377"/>
                  </a:lnTo>
                  <a:lnTo>
                    <a:pt x="109" y="377"/>
                  </a:lnTo>
                  <a:lnTo>
                    <a:pt x="109" y="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6" name="Freeform 18"/>
            <p:cNvSpPr>
              <a:spLocks/>
            </p:cNvSpPr>
            <p:nvPr userDrawn="1"/>
          </p:nvSpPr>
          <p:spPr bwMode="auto">
            <a:xfrm>
              <a:off x="5988050" y="3844925"/>
              <a:ext cx="276225" cy="298450"/>
            </a:xfrm>
            <a:custGeom>
              <a:avLst/>
              <a:gdLst>
                <a:gd name="T0" fmla="*/ 242 w 347"/>
                <a:gd name="T1" fmla="*/ 375 h 375"/>
                <a:gd name="T2" fmla="*/ 242 w 347"/>
                <a:gd name="T3" fmla="*/ 233 h 375"/>
                <a:gd name="T4" fmla="*/ 107 w 347"/>
                <a:gd name="T5" fmla="*/ 233 h 375"/>
                <a:gd name="T6" fmla="*/ 107 w 347"/>
                <a:gd name="T7" fmla="*/ 375 h 375"/>
                <a:gd name="T8" fmla="*/ 0 w 347"/>
                <a:gd name="T9" fmla="*/ 375 h 375"/>
                <a:gd name="T10" fmla="*/ 0 w 347"/>
                <a:gd name="T11" fmla="*/ 0 h 375"/>
                <a:gd name="T12" fmla="*/ 107 w 347"/>
                <a:gd name="T13" fmla="*/ 0 h 375"/>
                <a:gd name="T14" fmla="*/ 107 w 347"/>
                <a:gd name="T15" fmla="*/ 142 h 375"/>
                <a:gd name="T16" fmla="*/ 242 w 347"/>
                <a:gd name="T17" fmla="*/ 142 h 375"/>
                <a:gd name="T18" fmla="*/ 242 w 347"/>
                <a:gd name="T19" fmla="*/ 0 h 375"/>
                <a:gd name="T20" fmla="*/ 347 w 347"/>
                <a:gd name="T21" fmla="*/ 0 h 375"/>
                <a:gd name="T22" fmla="*/ 347 w 347"/>
                <a:gd name="T23" fmla="*/ 375 h 375"/>
                <a:gd name="T24" fmla="*/ 242 w 347"/>
                <a:gd name="T25"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7" h="375">
                  <a:moveTo>
                    <a:pt x="242" y="375"/>
                  </a:moveTo>
                  <a:lnTo>
                    <a:pt x="242" y="233"/>
                  </a:lnTo>
                  <a:lnTo>
                    <a:pt x="107" y="233"/>
                  </a:lnTo>
                  <a:lnTo>
                    <a:pt x="107" y="375"/>
                  </a:lnTo>
                  <a:lnTo>
                    <a:pt x="0" y="375"/>
                  </a:lnTo>
                  <a:lnTo>
                    <a:pt x="0" y="0"/>
                  </a:lnTo>
                  <a:lnTo>
                    <a:pt x="107" y="0"/>
                  </a:lnTo>
                  <a:lnTo>
                    <a:pt x="107" y="142"/>
                  </a:lnTo>
                  <a:lnTo>
                    <a:pt x="242" y="142"/>
                  </a:lnTo>
                  <a:lnTo>
                    <a:pt x="242" y="0"/>
                  </a:lnTo>
                  <a:lnTo>
                    <a:pt x="347" y="0"/>
                  </a:lnTo>
                  <a:lnTo>
                    <a:pt x="347" y="375"/>
                  </a:lnTo>
                  <a:lnTo>
                    <a:pt x="242" y="37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7" name="Freeform 19"/>
            <p:cNvSpPr>
              <a:spLocks/>
            </p:cNvSpPr>
            <p:nvPr userDrawn="1"/>
          </p:nvSpPr>
          <p:spPr bwMode="auto">
            <a:xfrm>
              <a:off x="6381750" y="3843338"/>
              <a:ext cx="238125" cy="300038"/>
            </a:xfrm>
            <a:custGeom>
              <a:avLst/>
              <a:gdLst>
                <a:gd name="T0" fmla="*/ 299 w 299"/>
                <a:gd name="T1" fmla="*/ 377 h 377"/>
                <a:gd name="T2" fmla="*/ 0 w 299"/>
                <a:gd name="T3" fmla="*/ 377 h 377"/>
                <a:gd name="T4" fmla="*/ 0 w 299"/>
                <a:gd name="T5" fmla="*/ 0 h 377"/>
                <a:gd name="T6" fmla="*/ 292 w 299"/>
                <a:gd name="T7" fmla="*/ 0 h 377"/>
                <a:gd name="T8" fmla="*/ 292 w 299"/>
                <a:gd name="T9" fmla="*/ 90 h 377"/>
                <a:gd name="T10" fmla="*/ 105 w 299"/>
                <a:gd name="T11" fmla="*/ 90 h 377"/>
                <a:gd name="T12" fmla="*/ 105 w 299"/>
                <a:gd name="T13" fmla="*/ 144 h 377"/>
                <a:gd name="T14" fmla="*/ 283 w 299"/>
                <a:gd name="T15" fmla="*/ 144 h 377"/>
                <a:gd name="T16" fmla="*/ 283 w 299"/>
                <a:gd name="T17" fmla="*/ 229 h 377"/>
                <a:gd name="T18" fmla="*/ 105 w 299"/>
                <a:gd name="T19" fmla="*/ 229 h 377"/>
                <a:gd name="T20" fmla="*/ 105 w 299"/>
                <a:gd name="T21" fmla="*/ 286 h 377"/>
                <a:gd name="T22" fmla="*/ 299 w 299"/>
                <a:gd name="T23" fmla="*/ 286 h 377"/>
                <a:gd name="T24" fmla="*/ 299 w 299"/>
                <a:gd name="T25" fmla="*/ 37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77">
                  <a:moveTo>
                    <a:pt x="299" y="377"/>
                  </a:moveTo>
                  <a:lnTo>
                    <a:pt x="0" y="377"/>
                  </a:lnTo>
                  <a:lnTo>
                    <a:pt x="0" y="0"/>
                  </a:lnTo>
                  <a:lnTo>
                    <a:pt x="292" y="0"/>
                  </a:lnTo>
                  <a:lnTo>
                    <a:pt x="292" y="90"/>
                  </a:lnTo>
                  <a:lnTo>
                    <a:pt x="105" y="90"/>
                  </a:lnTo>
                  <a:lnTo>
                    <a:pt x="105" y="144"/>
                  </a:lnTo>
                  <a:lnTo>
                    <a:pt x="283" y="144"/>
                  </a:lnTo>
                  <a:lnTo>
                    <a:pt x="283" y="229"/>
                  </a:lnTo>
                  <a:lnTo>
                    <a:pt x="105" y="229"/>
                  </a:lnTo>
                  <a:lnTo>
                    <a:pt x="105" y="286"/>
                  </a:lnTo>
                  <a:lnTo>
                    <a:pt x="299" y="286"/>
                  </a:lnTo>
                  <a:lnTo>
                    <a:pt x="299" y="3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sp>
          <p:nvSpPr>
            <p:cNvPr id="28" name="Freeform 20"/>
            <p:cNvSpPr>
              <a:spLocks noEditPoints="1"/>
            </p:cNvSpPr>
            <p:nvPr userDrawn="1"/>
          </p:nvSpPr>
          <p:spPr bwMode="auto">
            <a:xfrm>
              <a:off x="6727825" y="3843338"/>
              <a:ext cx="274638" cy="300038"/>
            </a:xfrm>
            <a:custGeom>
              <a:avLst/>
              <a:gdLst>
                <a:gd name="T0" fmla="*/ 231 w 347"/>
                <a:gd name="T1" fmla="*/ 377 h 377"/>
                <a:gd name="T2" fmla="*/ 107 w 347"/>
                <a:gd name="T3" fmla="*/ 255 h 377"/>
                <a:gd name="T4" fmla="*/ 0 w 347"/>
                <a:gd name="T5" fmla="*/ 377 h 377"/>
                <a:gd name="T6" fmla="*/ 183 w 347"/>
                <a:gd name="T7" fmla="*/ 0 h 377"/>
                <a:gd name="T8" fmla="*/ 202 w 347"/>
                <a:gd name="T9" fmla="*/ 2 h 377"/>
                <a:gd name="T10" fmla="*/ 233 w 347"/>
                <a:gd name="T11" fmla="*/ 7 h 377"/>
                <a:gd name="T12" fmla="*/ 248 w 347"/>
                <a:gd name="T13" fmla="*/ 11 h 377"/>
                <a:gd name="T14" fmla="*/ 272 w 347"/>
                <a:gd name="T15" fmla="*/ 24 h 377"/>
                <a:gd name="T16" fmla="*/ 292 w 347"/>
                <a:gd name="T17" fmla="*/ 41 h 377"/>
                <a:gd name="T18" fmla="*/ 301 w 347"/>
                <a:gd name="T19" fmla="*/ 50 h 377"/>
                <a:gd name="T20" fmla="*/ 314 w 347"/>
                <a:gd name="T21" fmla="*/ 70 h 377"/>
                <a:gd name="T22" fmla="*/ 320 w 347"/>
                <a:gd name="T23" fmla="*/ 81 h 377"/>
                <a:gd name="T24" fmla="*/ 327 w 347"/>
                <a:gd name="T25" fmla="*/ 105 h 377"/>
                <a:gd name="T26" fmla="*/ 329 w 347"/>
                <a:gd name="T27" fmla="*/ 129 h 377"/>
                <a:gd name="T28" fmla="*/ 329 w 347"/>
                <a:gd name="T29" fmla="*/ 148 h 377"/>
                <a:gd name="T30" fmla="*/ 325 w 347"/>
                <a:gd name="T31" fmla="*/ 163 h 377"/>
                <a:gd name="T32" fmla="*/ 314 w 347"/>
                <a:gd name="T33" fmla="*/ 194 h 377"/>
                <a:gd name="T34" fmla="*/ 303 w 347"/>
                <a:gd name="T35" fmla="*/ 207 h 377"/>
                <a:gd name="T36" fmla="*/ 290 w 347"/>
                <a:gd name="T37" fmla="*/ 220 h 377"/>
                <a:gd name="T38" fmla="*/ 250 w 347"/>
                <a:gd name="T39" fmla="*/ 244 h 377"/>
                <a:gd name="T40" fmla="*/ 347 w 347"/>
                <a:gd name="T41" fmla="*/ 377 h 377"/>
                <a:gd name="T42" fmla="*/ 107 w 347"/>
                <a:gd name="T43" fmla="*/ 175 h 377"/>
                <a:gd name="T44" fmla="*/ 185 w 347"/>
                <a:gd name="T45" fmla="*/ 175 h 377"/>
                <a:gd name="T46" fmla="*/ 203 w 347"/>
                <a:gd name="T47" fmla="*/ 172 h 377"/>
                <a:gd name="T48" fmla="*/ 216 w 347"/>
                <a:gd name="T49" fmla="*/ 163 h 377"/>
                <a:gd name="T50" fmla="*/ 220 w 347"/>
                <a:gd name="T51" fmla="*/ 155 h 377"/>
                <a:gd name="T52" fmla="*/ 224 w 347"/>
                <a:gd name="T53" fmla="*/ 140 h 377"/>
                <a:gd name="T54" fmla="*/ 226 w 347"/>
                <a:gd name="T55" fmla="*/ 133 h 377"/>
                <a:gd name="T56" fmla="*/ 222 w 347"/>
                <a:gd name="T57" fmla="*/ 114 h 377"/>
                <a:gd name="T58" fmla="*/ 214 w 347"/>
                <a:gd name="T59" fmla="*/ 100 h 377"/>
                <a:gd name="T60" fmla="*/ 209 w 347"/>
                <a:gd name="T61" fmla="*/ 94 h 377"/>
                <a:gd name="T62" fmla="*/ 194 w 347"/>
                <a:gd name="T63" fmla="*/ 87 h 377"/>
                <a:gd name="T64" fmla="*/ 107 w 347"/>
                <a:gd name="T65" fmla="*/ 8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7" h="377">
                  <a:moveTo>
                    <a:pt x="347" y="377"/>
                  </a:moveTo>
                  <a:lnTo>
                    <a:pt x="231" y="377"/>
                  </a:lnTo>
                  <a:lnTo>
                    <a:pt x="144" y="255"/>
                  </a:lnTo>
                  <a:lnTo>
                    <a:pt x="107" y="255"/>
                  </a:lnTo>
                  <a:lnTo>
                    <a:pt x="107" y="377"/>
                  </a:lnTo>
                  <a:lnTo>
                    <a:pt x="0" y="377"/>
                  </a:lnTo>
                  <a:lnTo>
                    <a:pt x="0" y="0"/>
                  </a:lnTo>
                  <a:lnTo>
                    <a:pt x="183" y="0"/>
                  </a:lnTo>
                  <a:lnTo>
                    <a:pt x="183" y="0"/>
                  </a:lnTo>
                  <a:lnTo>
                    <a:pt x="202" y="2"/>
                  </a:lnTo>
                  <a:lnTo>
                    <a:pt x="218" y="4"/>
                  </a:lnTo>
                  <a:lnTo>
                    <a:pt x="233" y="7"/>
                  </a:lnTo>
                  <a:lnTo>
                    <a:pt x="248" y="11"/>
                  </a:lnTo>
                  <a:lnTo>
                    <a:pt x="248" y="11"/>
                  </a:lnTo>
                  <a:lnTo>
                    <a:pt x="261" y="17"/>
                  </a:lnTo>
                  <a:lnTo>
                    <a:pt x="272" y="24"/>
                  </a:lnTo>
                  <a:lnTo>
                    <a:pt x="283" y="31"/>
                  </a:lnTo>
                  <a:lnTo>
                    <a:pt x="292" y="41"/>
                  </a:lnTo>
                  <a:lnTo>
                    <a:pt x="292" y="41"/>
                  </a:lnTo>
                  <a:lnTo>
                    <a:pt x="301" y="50"/>
                  </a:lnTo>
                  <a:lnTo>
                    <a:pt x="309" y="59"/>
                  </a:lnTo>
                  <a:lnTo>
                    <a:pt x="314" y="70"/>
                  </a:lnTo>
                  <a:lnTo>
                    <a:pt x="320" y="81"/>
                  </a:lnTo>
                  <a:lnTo>
                    <a:pt x="320" y="81"/>
                  </a:lnTo>
                  <a:lnTo>
                    <a:pt x="325" y="94"/>
                  </a:lnTo>
                  <a:lnTo>
                    <a:pt x="327" y="105"/>
                  </a:lnTo>
                  <a:lnTo>
                    <a:pt x="329" y="118"/>
                  </a:lnTo>
                  <a:lnTo>
                    <a:pt x="329" y="129"/>
                  </a:lnTo>
                  <a:lnTo>
                    <a:pt x="329" y="129"/>
                  </a:lnTo>
                  <a:lnTo>
                    <a:pt x="329" y="148"/>
                  </a:lnTo>
                  <a:lnTo>
                    <a:pt x="325" y="163"/>
                  </a:lnTo>
                  <a:lnTo>
                    <a:pt x="325" y="163"/>
                  </a:lnTo>
                  <a:lnTo>
                    <a:pt x="322" y="179"/>
                  </a:lnTo>
                  <a:lnTo>
                    <a:pt x="314" y="194"/>
                  </a:lnTo>
                  <a:lnTo>
                    <a:pt x="314" y="194"/>
                  </a:lnTo>
                  <a:lnTo>
                    <a:pt x="303" y="207"/>
                  </a:lnTo>
                  <a:lnTo>
                    <a:pt x="290" y="220"/>
                  </a:lnTo>
                  <a:lnTo>
                    <a:pt x="290" y="220"/>
                  </a:lnTo>
                  <a:lnTo>
                    <a:pt x="272" y="233"/>
                  </a:lnTo>
                  <a:lnTo>
                    <a:pt x="250" y="244"/>
                  </a:lnTo>
                  <a:lnTo>
                    <a:pt x="347" y="369"/>
                  </a:lnTo>
                  <a:lnTo>
                    <a:pt x="347" y="377"/>
                  </a:lnTo>
                  <a:close/>
                  <a:moveTo>
                    <a:pt x="107" y="85"/>
                  </a:moveTo>
                  <a:lnTo>
                    <a:pt x="107" y="175"/>
                  </a:lnTo>
                  <a:lnTo>
                    <a:pt x="185" y="175"/>
                  </a:lnTo>
                  <a:lnTo>
                    <a:pt x="185" y="175"/>
                  </a:lnTo>
                  <a:lnTo>
                    <a:pt x="194" y="175"/>
                  </a:lnTo>
                  <a:lnTo>
                    <a:pt x="203" y="172"/>
                  </a:lnTo>
                  <a:lnTo>
                    <a:pt x="211" y="168"/>
                  </a:lnTo>
                  <a:lnTo>
                    <a:pt x="216" y="163"/>
                  </a:lnTo>
                  <a:lnTo>
                    <a:pt x="216" y="163"/>
                  </a:lnTo>
                  <a:lnTo>
                    <a:pt x="220" y="155"/>
                  </a:lnTo>
                  <a:lnTo>
                    <a:pt x="224" y="148"/>
                  </a:lnTo>
                  <a:lnTo>
                    <a:pt x="224" y="140"/>
                  </a:lnTo>
                  <a:lnTo>
                    <a:pt x="226" y="133"/>
                  </a:lnTo>
                  <a:lnTo>
                    <a:pt x="226" y="133"/>
                  </a:lnTo>
                  <a:lnTo>
                    <a:pt x="224" y="124"/>
                  </a:lnTo>
                  <a:lnTo>
                    <a:pt x="222" y="114"/>
                  </a:lnTo>
                  <a:lnTo>
                    <a:pt x="220" y="107"/>
                  </a:lnTo>
                  <a:lnTo>
                    <a:pt x="214" y="100"/>
                  </a:lnTo>
                  <a:lnTo>
                    <a:pt x="214" y="100"/>
                  </a:lnTo>
                  <a:lnTo>
                    <a:pt x="209" y="94"/>
                  </a:lnTo>
                  <a:lnTo>
                    <a:pt x="202" y="89"/>
                  </a:lnTo>
                  <a:lnTo>
                    <a:pt x="194" y="87"/>
                  </a:lnTo>
                  <a:lnTo>
                    <a:pt x="183" y="85"/>
                  </a:lnTo>
                  <a:lnTo>
                    <a:pt x="107" y="8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hangingPunct="1"/>
              <a:endParaRPr lang="fr-FR" kern="1200">
                <a:solidFill>
                  <a:prstClr val="black"/>
                </a:solidFill>
              </a:endParaRPr>
            </a:p>
          </p:txBody>
        </p:sp>
      </p:grpSp>
      <p:sp>
        <p:nvSpPr>
          <p:cNvPr id="30" name="Espace réservé pour une image  29"/>
          <p:cNvSpPr>
            <a:spLocks noGrp="1"/>
          </p:cNvSpPr>
          <p:nvPr>
            <p:ph type="pic" sz="quarter" idx="10" hasCustomPrompt="1"/>
          </p:nvPr>
        </p:nvSpPr>
        <p:spPr>
          <a:xfrm>
            <a:off x="3419475" y="3651254"/>
            <a:ext cx="1512888" cy="720725"/>
          </a:xfrm>
        </p:spPr>
        <p:txBody>
          <a:bodyPr/>
          <a:lstStyle>
            <a:lvl1pPr marL="0" indent="0" algn="ctr">
              <a:buNone/>
              <a:defRPr sz="1400" baseline="0"/>
            </a:lvl1pPr>
          </a:lstStyle>
          <a:p>
            <a:r>
              <a:rPr lang="fr-FR" dirty="0"/>
              <a:t>Insérez le logo </a:t>
            </a:r>
            <a:br>
              <a:rPr lang="fr-FR" dirty="0"/>
            </a:br>
            <a:r>
              <a:rPr lang="fr-FR" dirty="0"/>
              <a:t>du client ici</a:t>
            </a:r>
          </a:p>
        </p:txBody>
      </p:sp>
    </p:spTree>
    <p:extLst>
      <p:ext uri="{BB962C8B-B14F-4D97-AF65-F5344CB8AC3E}">
        <p14:creationId xmlns:p14="http://schemas.microsoft.com/office/powerpoint/2010/main" val="2847822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9.xml"/><Relationship Id="rId18" Type="http://schemas.openxmlformats.org/officeDocument/2006/relationships/slideLayout" Target="../slideLayouts/slideLayout24.xml"/><Relationship Id="rId26" Type="http://schemas.openxmlformats.org/officeDocument/2006/relationships/slideLayout" Target="../slideLayouts/slideLayout32.xml"/><Relationship Id="rId21" Type="http://schemas.openxmlformats.org/officeDocument/2006/relationships/slideLayout" Target="../slideLayouts/slideLayout27.xml"/><Relationship Id="rId34" Type="http://schemas.openxmlformats.org/officeDocument/2006/relationships/slideLayout" Target="../slideLayouts/slideLayout40.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5" Type="http://schemas.openxmlformats.org/officeDocument/2006/relationships/slideLayout" Target="../slideLayouts/slideLayout31.xml"/><Relationship Id="rId33" Type="http://schemas.openxmlformats.org/officeDocument/2006/relationships/slideLayout" Target="../slideLayouts/slideLayout39.xml"/><Relationship Id="rId38" Type="http://schemas.openxmlformats.org/officeDocument/2006/relationships/theme" Target="../theme/theme2.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0" Type="http://schemas.openxmlformats.org/officeDocument/2006/relationships/slideLayout" Target="../slideLayouts/slideLayout26.xml"/><Relationship Id="rId29" Type="http://schemas.openxmlformats.org/officeDocument/2006/relationships/slideLayout" Target="../slideLayouts/slideLayout35.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24" Type="http://schemas.openxmlformats.org/officeDocument/2006/relationships/slideLayout" Target="../slideLayouts/slideLayout30.xml"/><Relationship Id="rId32" Type="http://schemas.openxmlformats.org/officeDocument/2006/relationships/slideLayout" Target="../slideLayouts/slideLayout38.xml"/><Relationship Id="rId37" Type="http://schemas.openxmlformats.org/officeDocument/2006/relationships/slideLayout" Target="../slideLayouts/slideLayout43.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23" Type="http://schemas.openxmlformats.org/officeDocument/2006/relationships/slideLayout" Target="../slideLayouts/slideLayout29.xml"/><Relationship Id="rId28" Type="http://schemas.openxmlformats.org/officeDocument/2006/relationships/slideLayout" Target="../slideLayouts/slideLayout34.xml"/><Relationship Id="rId36" Type="http://schemas.openxmlformats.org/officeDocument/2006/relationships/slideLayout" Target="../slideLayouts/slideLayout42.xml"/><Relationship Id="rId10" Type="http://schemas.openxmlformats.org/officeDocument/2006/relationships/slideLayout" Target="../slideLayouts/slideLayout16.xml"/><Relationship Id="rId19" Type="http://schemas.openxmlformats.org/officeDocument/2006/relationships/slideLayout" Target="../slideLayouts/slideLayout25.xml"/><Relationship Id="rId31" Type="http://schemas.openxmlformats.org/officeDocument/2006/relationships/slideLayout" Target="../slideLayouts/slideLayout37.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 Id="rId22" Type="http://schemas.openxmlformats.org/officeDocument/2006/relationships/slideLayout" Target="../slideLayouts/slideLayout28.xml"/><Relationship Id="rId27" Type="http://schemas.openxmlformats.org/officeDocument/2006/relationships/slideLayout" Target="../slideLayouts/slideLayout33.xml"/><Relationship Id="rId30" Type="http://schemas.openxmlformats.org/officeDocument/2006/relationships/slideLayout" Target="../slideLayouts/slideLayout36.xml"/><Relationship Id="rId35" Type="http://schemas.openxmlformats.org/officeDocument/2006/relationships/slideLayout" Target="../slideLayouts/slideLayout41.xml"/><Relationship Id="rId8" Type="http://schemas.openxmlformats.org/officeDocument/2006/relationships/slideLayout" Target="../slideLayouts/slideLayout14.xml"/><Relationship Id="rId3"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p:cNvSpPr>
            <a:spLocks noGrp="1"/>
          </p:cNvSpPr>
          <p:nvPr>
            <p:ph type="body" idx="1"/>
          </p:nvPr>
        </p:nvSpPr>
        <p:spPr>
          <a:xfrm>
            <a:off x="457200" y="1200154"/>
            <a:ext cx="8229600" cy="3394075"/>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2"/>
          </p:nvPr>
        </p:nvSpPr>
        <p:spPr>
          <a:xfrm>
            <a:off x="457200" y="4767267"/>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pPr hangingPunct="1"/>
            <a:fld id="{34A2C7A3-BDBB-4447-A2C5-6284D7E75505}" type="datetimeFigureOut">
              <a:rPr lang="fr-FR" kern="1200" smtClean="0">
                <a:solidFill>
                  <a:prstClr val="black">
                    <a:tint val="75000"/>
                  </a:prstClr>
                </a:solidFill>
              </a:rPr>
              <a:pPr hangingPunct="1"/>
              <a:t>15/03/2021</a:t>
            </a:fld>
            <a:endParaRPr lang="fr-FR" kern="1200">
              <a:solidFill>
                <a:prstClr val="black">
                  <a:tint val="75000"/>
                </a:prstClr>
              </a:solidFill>
            </a:endParaRPr>
          </a:p>
        </p:txBody>
      </p:sp>
      <p:sp>
        <p:nvSpPr>
          <p:cNvPr id="5" name="Espace réservé du pied de page 4"/>
          <p:cNvSpPr>
            <a:spLocks noGrp="1"/>
          </p:cNvSpPr>
          <p:nvPr>
            <p:ph type="ftr" sz="quarter" idx="3"/>
          </p:nvPr>
        </p:nvSpPr>
        <p:spPr>
          <a:xfrm>
            <a:off x="3124200" y="4767267"/>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pPr hangingPunct="1"/>
            <a:endParaRPr lang="fr-FR" kern="1200">
              <a:solidFill>
                <a:prstClr val="black">
                  <a:tint val="75000"/>
                </a:prstClr>
              </a:solidFill>
            </a:endParaRPr>
          </a:p>
        </p:txBody>
      </p:sp>
      <p:sp>
        <p:nvSpPr>
          <p:cNvPr id="6" name="Espace réservé du numéro de diapositive 5"/>
          <p:cNvSpPr>
            <a:spLocks noGrp="1"/>
          </p:cNvSpPr>
          <p:nvPr>
            <p:ph type="sldNum" sz="quarter" idx="4"/>
          </p:nvPr>
        </p:nvSpPr>
        <p:spPr>
          <a:xfrm>
            <a:off x="6553200" y="4767267"/>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pPr hangingPunct="1"/>
            <a:fld id="{0FB4EE6B-C8D1-4F8E-AC73-0B7E00EA186C}" type="slidenum">
              <a:rPr lang="fr-FR" kern="1200" smtClean="0">
                <a:solidFill>
                  <a:prstClr val="black">
                    <a:tint val="75000"/>
                  </a:prstClr>
                </a:solidFill>
              </a:rPr>
              <a:pPr hangingPunct="1"/>
              <a:t>‹N°›</a:t>
            </a:fld>
            <a:endParaRPr lang="fr-FR" kern="1200">
              <a:solidFill>
                <a:prstClr val="black">
                  <a:tint val="75000"/>
                </a:prstClr>
              </a:solidFill>
            </a:endParaRPr>
          </a:p>
        </p:txBody>
      </p:sp>
    </p:spTree>
    <p:extLst>
      <p:ext uri="{BB962C8B-B14F-4D97-AF65-F5344CB8AC3E}">
        <p14:creationId xmlns:p14="http://schemas.microsoft.com/office/powerpoint/2010/main" val="2254581625"/>
      </p:ext>
    </p:extLst>
  </p:cSld>
  <p:clrMap bg1="lt1" tx1="dk1" bg2="lt2" tx2="dk2" accent1="accent1" accent2="accent2" accent3="accent3" accent4="accent4" accent5="accent5" accent6="accent6" hlink="hlink" folHlink="folHlink"/>
  <p:sldLayoutIdLst>
    <p:sldLayoutId id="2147483742" r:id="rId1"/>
    <p:sldLayoutId id="2147483748" r:id="rId2"/>
    <p:sldLayoutId id="2147483743" r:id="rId3"/>
    <p:sldLayoutId id="2147483744" r:id="rId4"/>
    <p:sldLayoutId id="2147483745" r:id="rId5"/>
    <p:sldLayoutId id="2147483746" r:id="rId6"/>
  </p:sldLayoutIdLst>
  <p:txStyles>
    <p:titleStyle>
      <a:lvl1pPr algn="ctr" defTabSz="914400" rtl="0" eaLnBrk="1" latinLnBrk="0" hangingPunct="1">
        <a:spcBef>
          <a:spcPct val="0"/>
        </a:spcBef>
        <a:buNone/>
        <a:defRPr sz="4400" b="1" kern="1200" cap="all" baseline="0">
          <a:solidFill>
            <a:schemeClr val="tx1"/>
          </a:solidFill>
          <a:latin typeface="Century Gothic" panose="020B0502020202020204" pitchFamily="34" charset="0"/>
          <a:ea typeface="+mj-ea"/>
          <a:cs typeface="+mj-cs"/>
        </a:defRPr>
      </a:lvl1pPr>
    </p:titleStyle>
    <p:body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05979"/>
            <a:ext cx="8229600" cy="857250"/>
          </a:xfrm>
          <a:prstGeom prst="rect">
            <a:avLst/>
          </a:prstGeom>
        </p:spPr>
        <p:txBody>
          <a:bodyPr vert="horz" lIns="0" tIns="0" rIns="0" bIns="0" rtlCol="0" anchor="t" anchorCtr="0">
            <a:noAutofit/>
          </a:bodyPr>
          <a:lstStyle/>
          <a:p>
            <a:r>
              <a:rPr lang="fr-FR" dirty="0"/>
              <a:t>Modifiez le style du titre</a:t>
            </a:r>
          </a:p>
        </p:txBody>
      </p:sp>
      <p:sp>
        <p:nvSpPr>
          <p:cNvPr id="3" name="Espace réservé du texte 2"/>
          <p:cNvSpPr>
            <a:spLocks noGrp="1"/>
          </p:cNvSpPr>
          <p:nvPr>
            <p:ph type="body" idx="1"/>
          </p:nvPr>
        </p:nvSpPr>
        <p:spPr>
          <a:xfrm>
            <a:off x="457200" y="1200151"/>
            <a:ext cx="8229600" cy="3394472"/>
          </a:xfrm>
          <a:prstGeom prst="rect">
            <a:avLst/>
          </a:prstGeom>
        </p:spPr>
        <p:txBody>
          <a:bodyPr vert="horz" lIns="0" tIns="0" rIns="0" bIns="0" rtlCol="0">
            <a:no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hangingPunct="1"/>
            <a:fld id="{3132AB85-A89D-4B97-9D24-EDE903459C65}" type="datetime1">
              <a:rPr lang="fr-FR" kern="1200" smtClean="0">
                <a:solidFill>
                  <a:prstClr val="black">
                    <a:tint val="75000"/>
                  </a:prstClr>
                </a:solidFill>
              </a:rPr>
              <a:pPr hangingPunct="1"/>
              <a:t>15/03/2021</a:t>
            </a:fld>
            <a:endParaRPr lang="fr-FR" kern="1200">
              <a:solidFill>
                <a:prstClr val="black">
                  <a:tint val="75000"/>
                </a:prstClr>
              </a:solidFill>
            </a:endParaRPr>
          </a:p>
        </p:txBody>
      </p:sp>
      <p:sp>
        <p:nvSpPr>
          <p:cNvPr id="5" name="Espace réservé du pied de page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hangingPunct="1"/>
            <a:endParaRPr lang="fr-FR" kern="1200">
              <a:solidFill>
                <a:prstClr val="black">
                  <a:tint val="75000"/>
                </a:prstClr>
              </a:solidFill>
            </a:endParaRPr>
          </a:p>
        </p:txBody>
      </p:sp>
      <p:sp>
        <p:nvSpPr>
          <p:cNvPr id="6" name="Espace réservé du numéro de diapositive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hangingPunct="1"/>
            <a:fld id="{D1597DE0-0A80-473B-97C4-6076E3166E76}" type="slidenum">
              <a:rPr lang="fr-FR" kern="1200" smtClean="0">
                <a:solidFill>
                  <a:prstClr val="black">
                    <a:tint val="75000"/>
                  </a:prstClr>
                </a:solidFill>
              </a:rPr>
              <a:pPr hangingPunct="1"/>
              <a:t>‹N°›</a:t>
            </a:fld>
            <a:endParaRPr lang="fr-FR" kern="1200">
              <a:solidFill>
                <a:prstClr val="black">
                  <a:tint val="75000"/>
                </a:prstClr>
              </a:solidFill>
            </a:endParaRPr>
          </a:p>
        </p:txBody>
      </p:sp>
    </p:spTree>
    <p:extLst>
      <p:ext uri="{BB962C8B-B14F-4D97-AF65-F5344CB8AC3E}">
        <p14:creationId xmlns:p14="http://schemas.microsoft.com/office/powerpoint/2010/main" val="2681134942"/>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 id="2147483766" r:id="rId17"/>
    <p:sldLayoutId id="2147483767" r:id="rId18"/>
    <p:sldLayoutId id="2147483768" r:id="rId19"/>
    <p:sldLayoutId id="2147483769" r:id="rId20"/>
    <p:sldLayoutId id="2147483770" r:id="rId21"/>
    <p:sldLayoutId id="2147483771" r:id="rId22"/>
    <p:sldLayoutId id="2147483772" r:id="rId23"/>
    <p:sldLayoutId id="2147483773" r:id="rId24"/>
    <p:sldLayoutId id="2147483774" r:id="rId25"/>
    <p:sldLayoutId id="2147483775" r:id="rId26"/>
    <p:sldLayoutId id="2147483776" r:id="rId27"/>
    <p:sldLayoutId id="2147483777" r:id="rId28"/>
    <p:sldLayoutId id="2147483778" r:id="rId29"/>
    <p:sldLayoutId id="2147483779" r:id="rId30"/>
    <p:sldLayoutId id="2147483780" r:id="rId31"/>
    <p:sldLayoutId id="2147483781" r:id="rId32"/>
    <p:sldLayoutId id="2147483782" r:id="rId33"/>
    <p:sldLayoutId id="2147483783" r:id="rId34"/>
    <p:sldLayoutId id="2147483784" r:id="rId35"/>
    <p:sldLayoutId id="2147483785" r:id="rId36"/>
    <p:sldLayoutId id="2147483786" r:id="rId37"/>
  </p:sldLayoutIdLst>
  <p:hf hdr="0" ftr="0"/>
  <p:txStyles>
    <p:title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Century Gothic" panose="020B0502020202020204" pitchFamily="34" charset="0"/>
          <a:ea typeface="Nexa XBold"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Nexa XBold" panose="02000000000000000000" pitchFamily="2" charset="0"/>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Nexa XBold" panose="02000000000000000000" pitchFamily="2" charset="0"/>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Nexa XBold" panose="02000000000000000000" pitchFamily="2" charset="0"/>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Nexa XBold" panose="02000000000000000000" pitchFamily="2"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8.png"/><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6.jpeg"/><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may contain: abstract"/>
          <p:cNvPicPr>
            <a:picLocks noChangeAspect="1" noChangeArrowheads="1"/>
          </p:cNvPicPr>
          <p:nvPr/>
        </p:nvPicPr>
        <p:blipFill rotWithShape="1">
          <a:blip r:embed="rId2">
            <a:extLst>
              <a:ext uri="{28A0092B-C50C-407E-A947-70E740481C1C}">
                <a14:useLocalDpi xmlns:a14="http://schemas.microsoft.com/office/drawing/2010/main" val="0"/>
              </a:ext>
            </a:extLst>
          </a:blip>
          <a:srcRect t="6527" b="5353"/>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txBox="1">
            <a:spLocks/>
          </p:cNvSpPr>
          <p:nvPr/>
        </p:nvSpPr>
        <p:spPr>
          <a:xfrm>
            <a:off x="1571368" y="1934445"/>
            <a:ext cx="8587559" cy="1833409"/>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solidFill>
                  <a:schemeClr val="bg1"/>
                </a:solidFill>
              </a:rPr>
              <a:t>Une nouvelle signature</a:t>
            </a:r>
            <a:br>
              <a:rPr lang="fr-FR" cap="none" spc="-300" dirty="0">
                <a:solidFill>
                  <a:schemeClr val="bg1"/>
                </a:solidFill>
              </a:rPr>
            </a:br>
            <a:r>
              <a:rPr lang="fr-FR" cap="none" spc="-300" dirty="0">
                <a:solidFill>
                  <a:schemeClr val="bg1"/>
                </a:solidFill>
              </a:rPr>
              <a:t>    pour l’Agence de la</a:t>
            </a:r>
            <a:br>
              <a:rPr lang="fr-FR" cap="none" spc="-300" dirty="0">
                <a:solidFill>
                  <a:schemeClr val="bg1"/>
                </a:solidFill>
              </a:rPr>
            </a:br>
            <a:r>
              <a:rPr lang="fr-FR" cap="none" spc="-300" dirty="0">
                <a:solidFill>
                  <a:schemeClr val="bg1"/>
                </a:solidFill>
              </a:rPr>
              <a:t>        biomédecine</a:t>
            </a:r>
          </a:p>
        </p:txBody>
      </p:sp>
    </p:spTree>
    <p:extLst>
      <p:ext uri="{BB962C8B-B14F-4D97-AF65-F5344CB8AC3E}">
        <p14:creationId xmlns:p14="http://schemas.microsoft.com/office/powerpoint/2010/main" val="26852074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52080" y="278664"/>
            <a:ext cx="1076960" cy="1036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re 1"/>
          <p:cNvSpPr txBox="1">
            <a:spLocks/>
          </p:cNvSpPr>
          <p:nvPr/>
        </p:nvSpPr>
        <p:spPr>
          <a:xfrm>
            <a:off x="188236" y="566575"/>
            <a:ext cx="7787364"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t>Comprendre le regard</a:t>
            </a:r>
            <a:br>
              <a:rPr lang="fr-FR" cap="none" spc="-300" dirty="0"/>
            </a:br>
            <a:r>
              <a:rPr lang="fr-FR" cap="none" spc="-300" dirty="0"/>
              <a:t>des parties prenantes</a:t>
            </a:r>
          </a:p>
        </p:txBody>
      </p:sp>
      <p:sp>
        <p:nvSpPr>
          <p:cNvPr id="3" name="Espace réservé du contenu 2"/>
          <p:cNvSpPr txBox="1">
            <a:spLocks/>
          </p:cNvSpPr>
          <p:nvPr/>
        </p:nvSpPr>
        <p:spPr>
          <a:xfrm>
            <a:off x="224489" y="1768614"/>
            <a:ext cx="6240408" cy="1750232"/>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200" dirty="0"/>
              <a:t>Comment les parties prenantes de l’Agence de la biomédecine</a:t>
            </a:r>
            <a:br>
              <a:rPr lang="fr-FR" sz="1200" dirty="0"/>
            </a:br>
            <a:r>
              <a:rPr lang="fr-FR" sz="1200" dirty="0"/>
              <a:t>la perçoivent-elles, que lui reprochent-elles et comment la rêvent-elles ?</a:t>
            </a:r>
            <a:endParaRPr lang="fr-FR" sz="1200" b="1" dirty="0"/>
          </a:p>
        </p:txBody>
      </p:sp>
      <p:sp>
        <p:nvSpPr>
          <p:cNvPr id="5" name="Espace réservé du contenu 2"/>
          <p:cNvSpPr txBox="1">
            <a:spLocks/>
          </p:cNvSpPr>
          <p:nvPr/>
        </p:nvSpPr>
        <p:spPr>
          <a:xfrm>
            <a:off x="224489" y="3058934"/>
            <a:ext cx="7131351" cy="1750232"/>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ts val="300"/>
              </a:lnSpc>
              <a:spcBef>
                <a:spcPts val="1200"/>
              </a:spcBef>
              <a:defRPr sz="1100">
                <a:latin typeface="Century Gothic"/>
                <a:ea typeface="Century Gothic"/>
                <a:cs typeface="Century Gothic"/>
                <a:sym typeface="Century Gothic"/>
              </a:defRPr>
            </a:pPr>
            <a:r>
              <a:rPr lang="fr-FR" sz="1200" dirty="0"/>
              <a:t>Des ateliers d’idéation sur 3 demies journées auprès de : </a:t>
            </a:r>
          </a:p>
          <a:p>
            <a:pPr marL="171450" indent="-171450">
              <a:lnSpc>
                <a:spcPts val="300"/>
              </a:lnSpc>
              <a:spcBef>
                <a:spcPts val="1200"/>
              </a:spcBef>
              <a:buFont typeface="Arial" pitchFamily="34" charset="0"/>
              <a:buChar char="•"/>
              <a:defRPr sz="1100">
                <a:latin typeface="Century Gothic"/>
                <a:ea typeface="Century Gothic"/>
                <a:cs typeface="Century Gothic"/>
                <a:sym typeface="Century Gothic"/>
              </a:defRPr>
            </a:pPr>
            <a:r>
              <a:rPr lang="fr-FR" sz="1200" b="1" dirty="0"/>
              <a:t>7 collaborateurs </a:t>
            </a:r>
            <a:r>
              <a:rPr lang="fr-FR" sz="1200" dirty="0"/>
              <a:t>de l’Agence</a:t>
            </a:r>
          </a:p>
          <a:p>
            <a:pPr marL="171450" indent="-171450">
              <a:lnSpc>
                <a:spcPts val="300"/>
              </a:lnSpc>
              <a:spcBef>
                <a:spcPts val="1200"/>
              </a:spcBef>
              <a:buFont typeface="Arial" pitchFamily="34" charset="0"/>
              <a:buChar char="•"/>
              <a:defRPr sz="1100">
                <a:latin typeface="Century Gothic"/>
                <a:ea typeface="Century Gothic"/>
                <a:cs typeface="Century Gothic"/>
                <a:sym typeface="Century Gothic"/>
              </a:defRPr>
            </a:pPr>
            <a:r>
              <a:rPr lang="fr-FR" sz="1200" b="1" dirty="0"/>
              <a:t>6</a:t>
            </a:r>
            <a:r>
              <a:rPr lang="fr-FR" sz="1200" dirty="0"/>
              <a:t> représentants </a:t>
            </a:r>
            <a:r>
              <a:rPr lang="fr-FR" sz="1200" b="1" dirty="0"/>
              <a:t>d’associations de patients </a:t>
            </a:r>
            <a:r>
              <a:rPr lang="fr-FR" sz="1200" dirty="0"/>
              <a:t>(don d’organe et moelle osseuse)</a:t>
            </a:r>
          </a:p>
          <a:p>
            <a:pPr marL="171450" indent="-171450">
              <a:lnSpc>
                <a:spcPts val="300"/>
              </a:lnSpc>
              <a:spcBef>
                <a:spcPts val="1200"/>
              </a:spcBef>
              <a:buFont typeface="Arial" pitchFamily="34" charset="0"/>
              <a:buChar char="•"/>
              <a:defRPr sz="1100">
                <a:latin typeface="Century Gothic"/>
                <a:ea typeface="Century Gothic"/>
                <a:cs typeface="Century Gothic"/>
                <a:sym typeface="Century Gothic"/>
              </a:defRPr>
            </a:pPr>
            <a:r>
              <a:rPr lang="fr-FR" sz="1200" b="1" dirty="0"/>
              <a:t>6 professionnels de santé</a:t>
            </a:r>
          </a:p>
          <a:p>
            <a:pPr>
              <a:lnSpc>
                <a:spcPts val="300"/>
              </a:lnSpc>
              <a:spcBef>
                <a:spcPts val="1200"/>
              </a:spcBef>
              <a:defRPr sz="1100">
                <a:latin typeface="Century Gothic"/>
                <a:ea typeface="Century Gothic"/>
                <a:cs typeface="Century Gothic"/>
                <a:sym typeface="Century Gothic"/>
              </a:defRPr>
            </a:pPr>
            <a:endParaRPr lang="fr-FR" sz="1200" dirty="0"/>
          </a:p>
          <a:p>
            <a:endParaRPr lang="fr-FR" sz="1200" b="1" dirty="0"/>
          </a:p>
        </p:txBody>
      </p:sp>
      <p:sp>
        <p:nvSpPr>
          <p:cNvPr id="6" name="ZoneTexte 5"/>
          <p:cNvSpPr txBox="1"/>
          <p:nvPr/>
        </p:nvSpPr>
        <p:spPr>
          <a:xfrm>
            <a:off x="295609" y="1957188"/>
            <a:ext cx="4103772" cy="307777"/>
          </a:xfrm>
          <a:prstGeom prst="rect">
            <a:avLst/>
          </a:prstGeom>
          <a:solidFill>
            <a:schemeClr val="tx1"/>
          </a:solidFill>
        </p:spPr>
        <p:txBody>
          <a:bodyPr wrap="square" rtlCol="0">
            <a:spAutoFit/>
          </a:bodyPr>
          <a:lstStyle/>
          <a:p>
            <a:pPr algn="ctr" hangingPunct="1"/>
            <a:r>
              <a:rPr lang="fr-FR" sz="1400" kern="1200" dirty="0">
                <a:solidFill>
                  <a:schemeClr val="bg1"/>
                </a:solidFill>
                <a:latin typeface="Century Gothic" panose="020B0502020202020204" pitchFamily="34" charset="0"/>
              </a:rPr>
              <a:t>Les questions posées</a:t>
            </a:r>
          </a:p>
        </p:txBody>
      </p:sp>
    </p:spTree>
    <p:extLst>
      <p:ext uri="{BB962C8B-B14F-4D97-AF65-F5344CB8AC3E}">
        <p14:creationId xmlns:p14="http://schemas.microsoft.com/office/powerpoint/2010/main" val="2712905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52080" y="278664"/>
            <a:ext cx="1076960" cy="1036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re 1"/>
          <p:cNvSpPr txBox="1">
            <a:spLocks/>
          </p:cNvSpPr>
          <p:nvPr/>
        </p:nvSpPr>
        <p:spPr>
          <a:xfrm>
            <a:off x="188236" y="566575"/>
            <a:ext cx="7787364"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t>La liste des participants </a:t>
            </a:r>
          </a:p>
        </p:txBody>
      </p:sp>
      <p:sp>
        <p:nvSpPr>
          <p:cNvPr id="13" name="Espace réservé du texte 3"/>
          <p:cNvSpPr txBox="1">
            <a:spLocks/>
          </p:cNvSpPr>
          <p:nvPr/>
        </p:nvSpPr>
        <p:spPr>
          <a:xfrm>
            <a:off x="0" y="2074185"/>
            <a:ext cx="3250886" cy="358824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0" marR="0" indent="176212" algn="l" defTabSz="914400" rtl="0" latinLnBrk="0">
              <a:lnSpc>
                <a:spcPct val="100000"/>
              </a:lnSpc>
              <a:spcBef>
                <a:spcPts val="1200"/>
              </a:spcBef>
              <a:spcAft>
                <a:spcPts val="0"/>
              </a:spcAft>
              <a:buClrTx/>
              <a:buSzTx/>
              <a:buFontTx/>
              <a:buNone/>
              <a:tabLst/>
              <a:defRPr sz="1000" b="0" i="0" u="none" strike="noStrike" cap="none" spc="0" baseline="0">
                <a:solidFill>
                  <a:srgbClr val="000000"/>
                </a:solidFill>
                <a:uFillTx/>
                <a:latin typeface="Century Gothic"/>
                <a:ea typeface="Century Gothic"/>
                <a:cs typeface="Century Gothic"/>
                <a:sym typeface="Century Gothic"/>
              </a:defRPr>
            </a:lvl1pPr>
            <a:lvl2pPr marL="176212" marR="0" indent="-174625" algn="l" defTabSz="914400" rtl="0" latinLnBrk="0">
              <a:lnSpc>
                <a:spcPct val="100000"/>
              </a:lnSpc>
              <a:spcBef>
                <a:spcPts val="1200"/>
              </a:spcBef>
              <a:spcAft>
                <a:spcPts val="0"/>
              </a:spcAft>
              <a:buClrTx/>
              <a:buSzPct val="100000"/>
              <a:buFontTx/>
              <a:buBlip>
                <a:blip r:embed="rId3"/>
              </a:buBlip>
              <a:tabLst/>
              <a:defRPr sz="1000" b="0" i="0" u="none" strike="noStrike" cap="none" spc="0" baseline="0">
                <a:solidFill>
                  <a:srgbClr val="000000"/>
                </a:solidFill>
                <a:uFillTx/>
                <a:latin typeface="Century Gothic"/>
                <a:ea typeface="Century Gothic"/>
                <a:cs typeface="Century Gothic"/>
                <a:sym typeface="Century Gothic"/>
              </a:defRPr>
            </a:lvl2pPr>
            <a:lvl3pPr marL="0" marR="0" indent="176212" algn="l" defTabSz="914400" rtl="0" latinLnBrk="0">
              <a:lnSpc>
                <a:spcPct val="100000"/>
              </a:lnSpc>
              <a:spcBef>
                <a:spcPts val="1200"/>
              </a:spcBef>
              <a:spcAft>
                <a:spcPts val="0"/>
              </a:spcAft>
              <a:buClrTx/>
              <a:buSzTx/>
              <a:buFontTx/>
              <a:buNone/>
              <a:tabLst/>
              <a:defRPr sz="1000" b="0" i="0" u="none" strike="noStrike" cap="none" spc="0" baseline="0">
                <a:solidFill>
                  <a:srgbClr val="000000"/>
                </a:solidFill>
                <a:uFillTx/>
                <a:latin typeface="Century Gothic"/>
                <a:ea typeface="Century Gothic"/>
                <a:cs typeface="Century Gothic"/>
                <a:sym typeface="Century Gothic"/>
              </a:defRPr>
            </a:lvl3pPr>
            <a:lvl4pPr marL="0" marR="0" indent="176212" algn="l" defTabSz="914400" rtl="0" latinLnBrk="0">
              <a:lnSpc>
                <a:spcPct val="100000"/>
              </a:lnSpc>
              <a:spcBef>
                <a:spcPts val="1200"/>
              </a:spcBef>
              <a:spcAft>
                <a:spcPts val="0"/>
              </a:spcAft>
              <a:buClrTx/>
              <a:buSzTx/>
              <a:buFontTx/>
              <a:buNone/>
              <a:tabLst/>
              <a:defRPr sz="1000" b="0" i="0" u="none" strike="noStrike" cap="none" spc="0" baseline="0">
                <a:solidFill>
                  <a:srgbClr val="000000"/>
                </a:solidFill>
                <a:uFillTx/>
                <a:latin typeface="Century Gothic"/>
                <a:ea typeface="Century Gothic"/>
                <a:cs typeface="Century Gothic"/>
                <a:sym typeface="Century Gothic"/>
              </a:defRPr>
            </a:lvl4pPr>
            <a:lvl5pPr marL="0" marR="0" indent="176212" algn="l" defTabSz="914400" rtl="0" latinLnBrk="0">
              <a:lnSpc>
                <a:spcPct val="100000"/>
              </a:lnSpc>
              <a:spcBef>
                <a:spcPts val="1200"/>
              </a:spcBef>
              <a:spcAft>
                <a:spcPts val="0"/>
              </a:spcAft>
              <a:buClrTx/>
              <a:buSzTx/>
              <a:buFontTx/>
              <a:buNone/>
              <a:tabLst/>
              <a:defRPr sz="1000" b="0" i="0" u="none" strike="noStrike" cap="none" spc="0" baseline="0">
                <a:solidFill>
                  <a:srgbClr val="000000"/>
                </a:solidFill>
                <a:uFillTx/>
                <a:latin typeface="Century Gothic"/>
                <a:ea typeface="Century Gothic"/>
                <a:cs typeface="Century Gothic"/>
                <a:sym typeface="Century Gothic"/>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entury Gothic"/>
                <a:ea typeface="Century Gothic"/>
                <a:cs typeface="Century Gothic"/>
                <a:sym typeface="Century Gothic"/>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entury Gothic"/>
                <a:ea typeface="Century Gothic"/>
                <a:cs typeface="Century Gothic"/>
                <a:sym typeface="Century Gothic"/>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entury Gothic"/>
                <a:ea typeface="Century Gothic"/>
                <a:cs typeface="Century Gothic"/>
                <a:sym typeface="Century Gothic"/>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entury Gothic"/>
                <a:ea typeface="Century Gothic"/>
                <a:cs typeface="Century Gothic"/>
                <a:sym typeface="Century Gothic"/>
              </a:defRPr>
            </a:lvl9pPr>
          </a:lstStyle>
          <a:p>
            <a:pPr marL="0" marR="0" lvl="0" indent="0" algn="ctr" defTabSz="914400" rtl="0" eaLnBrk="1" fontAlgn="auto" latinLnBrk="0" hangingPunct="1">
              <a:lnSpc>
                <a:spcPct val="100000"/>
              </a:lnSpc>
              <a:spcBef>
                <a:spcPts val="1200"/>
              </a:spcBef>
              <a:spcAft>
                <a:spcPts val="0"/>
              </a:spcAft>
              <a:buClrTx/>
              <a:buSzTx/>
              <a:buFontTx/>
              <a:buNone/>
              <a:tabLst/>
              <a:defRPr/>
            </a:pPr>
            <a:endParaRPr kumimoji="0" lang="fr-FR" sz="1000" b="1" i="0" u="none" strike="noStrike" kern="0" cap="none" spc="0" normalizeH="0" baseline="0" noProof="0" dirty="0">
              <a:ln>
                <a:noFill/>
              </a:ln>
              <a:solidFill>
                <a:srgbClr val="000000"/>
              </a:solidFill>
              <a:effectLst/>
              <a:uLnTx/>
              <a:uFillTx/>
              <a:latin typeface="Century Gothic"/>
              <a:sym typeface="Century Gothic"/>
            </a:endParaRPr>
          </a:p>
          <a:p>
            <a:pPr marL="347662" lvl="1" indent="-171450" hangingPunct="1">
              <a:buFont typeface="Arial" pitchFamily="34" charset="0"/>
              <a:buChar char="•"/>
              <a:defRPr/>
            </a:pPr>
            <a:r>
              <a:rPr lang="fr-FR" sz="900" dirty="0"/>
              <a:t>Emilie BESEGAI , </a:t>
            </a:r>
            <a:r>
              <a:rPr kumimoji="0" lang="fr-FR" sz="900" b="1" i="0" u="none" strike="noStrike" kern="0" cap="none" spc="0" normalizeH="0" baseline="0" noProof="0" dirty="0">
                <a:ln>
                  <a:noFill/>
                </a:ln>
                <a:solidFill>
                  <a:srgbClr val="000000"/>
                </a:solidFill>
                <a:effectLst/>
                <a:uLnTx/>
                <a:uFillTx/>
                <a:latin typeface="Century Gothic"/>
                <a:sym typeface="Century Gothic"/>
              </a:rPr>
              <a:t>juriste </a:t>
            </a:r>
          </a:p>
          <a:p>
            <a:pPr marL="347662" lvl="1" indent="-171450" hangingPunct="1">
              <a:buFont typeface="Arial" pitchFamily="34" charset="0"/>
              <a:buChar char="•"/>
              <a:defRPr/>
            </a:pPr>
            <a:r>
              <a:rPr lang="fr-FR" sz="900" dirty="0"/>
              <a:t>Isabelle EVRARD , </a:t>
            </a:r>
            <a:r>
              <a:rPr kumimoji="0" lang="fr-FR" sz="900" b="1" i="0" u="none" strike="noStrike" kern="0" cap="none" spc="0" normalizeH="0" baseline="0" noProof="0" dirty="0">
                <a:ln>
                  <a:noFill/>
                </a:ln>
                <a:solidFill>
                  <a:srgbClr val="000000"/>
                </a:solidFill>
                <a:effectLst/>
                <a:uLnTx/>
                <a:uFillTx/>
                <a:latin typeface="Century Gothic"/>
                <a:sym typeface="Century Gothic"/>
              </a:rPr>
              <a:t>biostatisticienne </a:t>
            </a:r>
          </a:p>
          <a:p>
            <a:pPr marL="347662" lvl="1" indent="-171450" hangingPunct="1">
              <a:buFont typeface="Arial" pitchFamily="34" charset="0"/>
              <a:buChar char="•"/>
              <a:defRPr/>
            </a:pPr>
            <a:r>
              <a:rPr lang="fr-FR" sz="900" dirty="0"/>
              <a:t>Claire DEFAYE , </a:t>
            </a:r>
            <a:r>
              <a:rPr kumimoji="0" lang="fr-FR" sz="900" b="1" i="0" u="none" strike="noStrike" kern="0" cap="none" spc="0" normalizeH="0" baseline="0" noProof="0" dirty="0">
                <a:ln>
                  <a:noFill/>
                </a:ln>
                <a:solidFill>
                  <a:srgbClr val="000000"/>
                </a:solidFill>
                <a:effectLst/>
                <a:uLnTx/>
                <a:uFillTx/>
                <a:latin typeface="Century Gothic"/>
                <a:sym typeface="Century Gothic"/>
              </a:rPr>
              <a:t>coordinatrice</a:t>
            </a:r>
            <a:r>
              <a:rPr kumimoji="0" lang="fr-FR" sz="900" b="0" i="0" u="none" strike="noStrike" kern="0" cap="none" spc="0" normalizeH="0" baseline="0" noProof="0" dirty="0">
                <a:ln>
                  <a:noFill/>
                </a:ln>
                <a:solidFill>
                  <a:srgbClr val="000000"/>
                </a:solidFill>
                <a:effectLst/>
                <a:uLnTx/>
                <a:uFillTx/>
                <a:latin typeface="Century Gothic"/>
                <a:sym typeface="Century Gothic"/>
              </a:rPr>
              <a:t> du registre des donneurs de moelle osseuse (Direction médicale)</a:t>
            </a:r>
          </a:p>
          <a:p>
            <a:pPr marL="347662" lvl="1" indent="-171450" hangingPunct="1">
              <a:buFont typeface="Arial" pitchFamily="34" charset="0"/>
              <a:buChar char="•"/>
              <a:defRPr/>
            </a:pPr>
            <a:r>
              <a:rPr lang="fr-FR" sz="900" dirty="0"/>
              <a:t>Pascale POPINEAU, </a:t>
            </a:r>
            <a:r>
              <a:rPr kumimoji="0" lang="fr-FR" sz="900" b="1" i="0" u="none" strike="noStrike" kern="0" cap="none" spc="0" normalizeH="0" baseline="0" noProof="0" dirty="0">
                <a:ln>
                  <a:noFill/>
                </a:ln>
                <a:solidFill>
                  <a:srgbClr val="000000"/>
                </a:solidFill>
                <a:effectLst/>
                <a:uLnTx/>
                <a:uFillTx/>
                <a:latin typeface="Century Gothic"/>
                <a:sym typeface="Century Gothic"/>
              </a:rPr>
              <a:t>secrétaire de direction</a:t>
            </a:r>
          </a:p>
          <a:p>
            <a:pPr marL="347662" lvl="1" indent="-171450" hangingPunct="1">
              <a:buFont typeface="Arial" pitchFamily="34" charset="0"/>
              <a:buChar char="•"/>
              <a:defRPr/>
            </a:pPr>
            <a:r>
              <a:rPr lang="fr-FR" sz="900" dirty="0"/>
              <a:t>Isabelle MARTINACHE, </a:t>
            </a:r>
            <a:r>
              <a:rPr kumimoji="0" lang="fr-FR" sz="900" b="1" i="0" u="none" strike="noStrike" kern="0" cap="none" spc="0" normalizeH="0" baseline="0" noProof="0" dirty="0">
                <a:ln>
                  <a:noFill/>
                </a:ln>
                <a:solidFill>
                  <a:srgbClr val="000000"/>
                </a:solidFill>
                <a:effectLst/>
                <a:uLnTx/>
                <a:uFillTx/>
                <a:latin typeface="Century Gothic"/>
                <a:sym typeface="Century Gothic"/>
              </a:rPr>
              <a:t>médecin</a:t>
            </a:r>
            <a:r>
              <a:rPr kumimoji="0" lang="fr-FR" sz="900" b="0" i="0" u="none" strike="noStrike" kern="0" cap="none" spc="0" normalizeH="0" baseline="0" noProof="0" dirty="0">
                <a:ln>
                  <a:noFill/>
                </a:ln>
                <a:solidFill>
                  <a:srgbClr val="000000"/>
                </a:solidFill>
                <a:effectLst/>
                <a:uLnTx/>
                <a:uFillTx/>
                <a:latin typeface="Century Gothic"/>
                <a:sym typeface="Century Gothic"/>
              </a:rPr>
              <a:t> en charge</a:t>
            </a:r>
            <a:br>
              <a:rPr kumimoji="0" lang="fr-FR" sz="900" b="0" i="0" u="none" strike="noStrike" kern="0" cap="none" spc="0" normalizeH="0" baseline="0" noProof="0" dirty="0">
                <a:ln>
                  <a:noFill/>
                </a:ln>
                <a:solidFill>
                  <a:srgbClr val="000000"/>
                </a:solidFill>
                <a:effectLst/>
                <a:uLnTx/>
                <a:uFillTx/>
                <a:latin typeface="Century Gothic"/>
                <a:sym typeface="Century Gothic"/>
              </a:rPr>
            </a:br>
            <a:r>
              <a:rPr kumimoji="0" lang="fr-FR" sz="900" b="0" i="0" u="none" strike="noStrike" kern="0" cap="none" spc="0" normalizeH="0" baseline="0" noProof="0" dirty="0">
                <a:ln>
                  <a:noFill/>
                </a:ln>
                <a:solidFill>
                  <a:srgbClr val="000000"/>
                </a:solidFill>
                <a:effectLst/>
                <a:uLnTx/>
                <a:uFillTx/>
                <a:latin typeface="Century Gothic"/>
                <a:sym typeface="Century Gothic"/>
              </a:rPr>
              <a:t>de la greffe de Tissus</a:t>
            </a:r>
          </a:p>
          <a:p>
            <a:pPr marL="347662" lvl="1" indent="-171450" hangingPunct="1">
              <a:buFont typeface="Arial" pitchFamily="34" charset="0"/>
              <a:buChar char="•"/>
              <a:defRPr/>
            </a:pPr>
            <a:r>
              <a:rPr lang="fr-FR" sz="900" dirty="0"/>
              <a:t>Philippe SOUVY, </a:t>
            </a:r>
            <a:r>
              <a:rPr kumimoji="0" lang="fr-FR" sz="900" b="0" i="0" u="none" strike="noStrike" kern="0" cap="none" spc="0" normalizeH="0" baseline="0" noProof="0" dirty="0">
                <a:ln>
                  <a:noFill/>
                </a:ln>
                <a:solidFill>
                  <a:srgbClr val="000000"/>
                </a:solidFill>
                <a:effectLst/>
                <a:uLnTx/>
                <a:uFillTx/>
                <a:latin typeface="Century Gothic"/>
                <a:sym typeface="Century Gothic"/>
              </a:rPr>
              <a:t>chef de projet </a:t>
            </a:r>
            <a:r>
              <a:rPr kumimoji="0" lang="fr-FR" sz="900" b="1" i="0" u="none" strike="noStrike" kern="0" cap="none" spc="0" normalizeH="0" baseline="0" noProof="0" dirty="0">
                <a:ln>
                  <a:noFill/>
                </a:ln>
                <a:solidFill>
                  <a:srgbClr val="000000"/>
                </a:solidFill>
                <a:effectLst/>
                <a:uLnTx/>
                <a:uFillTx/>
                <a:latin typeface="Century Gothic"/>
                <a:sym typeface="Century Gothic"/>
              </a:rPr>
              <a:t>DSI</a:t>
            </a:r>
          </a:p>
          <a:p>
            <a:pPr marL="347662" lvl="1" indent="-171450" hangingPunct="1">
              <a:buFont typeface="Arial" pitchFamily="34" charset="0"/>
              <a:buChar char="•"/>
              <a:defRPr/>
            </a:pPr>
            <a:r>
              <a:rPr lang="fr-FR" sz="900" dirty="0"/>
              <a:t>Thomas COULON, </a:t>
            </a:r>
            <a:r>
              <a:rPr kumimoji="0" lang="fr-FR" sz="900" b="1" i="0" u="none" strike="noStrike" kern="0" cap="none" spc="0" normalizeH="0" baseline="0" noProof="0" dirty="0">
                <a:ln>
                  <a:noFill/>
                </a:ln>
                <a:solidFill>
                  <a:srgbClr val="000000"/>
                </a:solidFill>
                <a:effectLst/>
                <a:uLnTx/>
                <a:uFillTx/>
                <a:latin typeface="Century Gothic"/>
                <a:sym typeface="Century Gothic"/>
              </a:rPr>
              <a:t>chef du pôle finance </a:t>
            </a:r>
          </a:p>
          <a:p>
            <a:pPr marL="176212" marR="0" lvl="1" indent="0" algn="l" defTabSz="914400" rtl="0" eaLnBrk="1" fontAlgn="auto" latinLnBrk="0" hangingPunct="1">
              <a:lnSpc>
                <a:spcPct val="100000"/>
              </a:lnSpc>
              <a:spcBef>
                <a:spcPts val="1200"/>
              </a:spcBef>
              <a:spcAft>
                <a:spcPts val="0"/>
              </a:spcAft>
              <a:buClrTx/>
              <a:buSzPct val="100000"/>
              <a:buFontTx/>
              <a:buNone/>
              <a:tabLst/>
              <a:defRPr/>
            </a:pPr>
            <a:endParaRPr kumimoji="0" lang="fr-FR" sz="1000" b="0" i="0" u="none" strike="noStrike" kern="0" cap="none" spc="0" normalizeH="0" baseline="0" noProof="0" dirty="0">
              <a:ln>
                <a:noFill/>
              </a:ln>
              <a:solidFill>
                <a:srgbClr val="000000"/>
              </a:solidFill>
              <a:effectLst/>
              <a:uLnTx/>
              <a:uFillTx/>
              <a:latin typeface="Century Gothic"/>
              <a:sym typeface="Century Gothic"/>
            </a:endParaRPr>
          </a:p>
        </p:txBody>
      </p:sp>
      <p:sp>
        <p:nvSpPr>
          <p:cNvPr id="14" name="Espace réservé du texte 3"/>
          <p:cNvSpPr txBox="1">
            <a:spLocks/>
          </p:cNvSpPr>
          <p:nvPr/>
        </p:nvSpPr>
        <p:spPr>
          <a:xfrm>
            <a:off x="3266754" y="2074185"/>
            <a:ext cx="2362200" cy="35882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76212" algn="l" defTabSz="914400" rtl="0" latinLnBrk="0">
              <a:lnSpc>
                <a:spcPct val="100000"/>
              </a:lnSpc>
              <a:spcBef>
                <a:spcPts val="1200"/>
              </a:spcBef>
              <a:spcAft>
                <a:spcPts val="0"/>
              </a:spcAft>
              <a:buClrTx/>
              <a:buSzTx/>
              <a:buFontTx/>
              <a:buNone/>
              <a:tabLst/>
              <a:defRPr sz="1000" b="0" i="0" u="none" strike="noStrike" cap="none" spc="0" baseline="0">
                <a:solidFill>
                  <a:srgbClr val="000000"/>
                </a:solidFill>
                <a:uFillTx/>
                <a:latin typeface="Century Gothic"/>
                <a:ea typeface="Century Gothic"/>
                <a:cs typeface="Century Gothic"/>
                <a:sym typeface="Century Gothic"/>
              </a:defRPr>
            </a:lvl1pPr>
            <a:lvl2pPr marL="176212" marR="0" indent="-174625" algn="l" defTabSz="914400" rtl="0" latinLnBrk="0">
              <a:lnSpc>
                <a:spcPct val="100000"/>
              </a:lnSpc>
              <a:spcBef>
                <a:spcPts val="1200"/>
              </a:spcBef>
              <a:spcAft>
                <a:spcPts val="0"/>
              </a:spcAft>
              <a:buClrTx/>
              <a:buSzPct val="100000"/>
              <a:buFontTx/>
              <a:buBlip>
                <a:blip r:embed="rId3"/>
              </a:buBlip>
              <a:tabLst/>
              <a:defRPr sz="1000" b="0" i="0" u="none" strike="noStrike" cap="none" spc="0" baseline="0">
                <a:solidFill>
                  <a:srgbClr val="000000"/>
                </a:solidFill>
                <a:uFillTx/>
                <a:latin typeface="Century Gothic"/>
                <a:ea typeface="Century Gothic"/>
                <a:cs typeface="Century Gothic"/>
                <a:sym typeface="Century Gothic"/>
              </a:defRPr>
            </a:lvl2pPr>
            <a:lvl3pPr marL="0" marR="0" indent="176212" algn="l" defTabSz="914400" rtl="0" latinLnBrk="0">
              <a:lnSpc>
                <a:spcPct val="100000"/>
              </a:lnSpc>
              <a:spcBef>
                <a:spcPts val="1200"/>
              </a:spcBef>
              <a:spcAft>
                <a:spcPts val="0"/>
              </a:spcAft>
              <a:buClrTx/>
              <a:buSzTx/>
              <a:buFontTx/>
              <a:buNone/>
              <a:tabLst/>
              <a:defRPr sz="1000" b="0" i="0" u="none" strike="noStrike" cap="none" spc="0" baseline="0">
                <a:solidFill>
                  <a:srgbClr val="000000"/>
                </a:solidFill>
                <a:uFillTx/>
                <a:latin typeface="Century Gothic"/>
                <a:ea typeface="Century Gothic"/>
                <a:cs typeface="Century Gothic"/>
                <a:sym typeface="Century Gothic"/>
              </a:defRPr>
            </a:lvl3pPr>
            <a:lvl4pPr marL="0" marR="0" indent="176212" algn="l" defTabSz="914400" rtl="0" latinLnBrk="0">
              <a:lnSpc>
                <a:spcPct val="100000"/>
              </a:lnSpc>
              <a:spcBef>
                <a:spcPts val="1200"/>
              </a:spcBef>
              <a:spcAft>
                <a:spcPts val="0"/>
              </a:spcAft>
              <a:buClrTx/>
              <a:buSzTx/>
              <a:buFontTx/>
              <a:buNone/>
              <a:tabLst/>
              <a:defRPr sz="1000" b="0" i="0" u="none" strike="noStrike" cap="none" spc="0" baseline="0">
                <a:solidFill>
                  <a:srgbClr val="000000"/>
                </a:solidFill>
                <a:uFillTx/>
                <a:latin typeface="Century Gothic"/>
                <a:ea typeface="Century Gothic"/>
                <a:cs typeface="Century Gothic"/>
                <a:sym typeface="Century Gothic"/>
              </a:defRPr>
            </a:lvl4pPr>
            <a:lvl5pPr marL="0" marR="0" indent="176212" algn="l" defTabSz="914400" rtl="0" latinLnBrk="0">
              <a:lnSpc>
                <a:spcPct val="100000"/>
              </a:lnSpc>
              <a:spcBef>
                <a:spcPts val="1200"/>
              </a:spcBef>
              <a:spcAft>
                <a:spcPts val="0"/>
              </a:spcAft>
              <a:buClrTx/>
              <a:buSzTx/>
              <a:buFontTx/>
              <a:buNone/>
              <a:tabLst/>
              <a:defRPr sz="1000" b="0" i="0" u="none" strike="noStrike" cap="none" spc="0" baseline="0">
                <a:solidFill>
                  <a:srgbClr val="000000"/>
                </a:solidFill>
                <a:uFillTx/>
                <a:latin typeface="Century Gothic"/>
                <a:ea typeface="Century Gothic"/>
                <a:cs typeface="Century Gothic"/>
                <a:sym typeface="Century Gothic"/>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entury Gothic"/>
                <a:ea typeface="Century Gothic"/>
                <a:cs typeface="Century Gothic"/>
                <a:sym typeface="Century Gothic"/>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entury Gothic"/>
                <a:ea typeface="Century Gothic"/>
                <a:cs typeface="Century Gothic"/>
                <a:sym typeface="Century Gothic"/>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entury Gothic"/>
                <a:ea typeface="Century Gothic"/>
                <a:cs typeface="Century Gothic"/>
                <a:sym typeface="Century Gothic"/>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entury Gothic"/>
                <a:ea typeface="Century Gothic"/>
                <a:cs typeface="Century Gothic"/>
                <a:sym typeface="Century Gothic"/>
              </a:defRPr>
            </a:lvl9pPr>
          </a:lstStyle>
          <a:p>
            <a:pPr marL="171450" marR="0" lvl="0" indent="-171450" algn="l" defTabSz="914400" rtl="0" eaLnBrk="1" fontAlgn="auto" latinLnBrk="0" hangingPunct="1">
              <a:lnSpc>
                <a:spcPct val="100000"/>
              </a:lnSpc>
              <a:spcBef>
                <a:spcPts val="1200"/>
              </a:spcBef>
              <a:spcAft>
                <a:spcPts val="0"/>
              </a:spcAft>
              <a:buClrTx/>
              <a:buSzTx/>
              <a:buFont typeface="Arial" pitchFamily="34" charset="0"/>
              <a:buChar char="•"/>
              <a:tabLst/>
              <a:defRPr/>
            </a:pPr>
            <a:endParaRPr kumimoji="0" lang="fr-FR" sz="1000" b="1" i="0" u="none" strike="noStrike" kern="0" cap="none" spc="0" normalizeH="0" baseline="0" noProof="0" dirty="0">
              <a:ln>
                <a:noFill/>
              </a:ln>
              <a:solidFill>
                <a:srgbClr val="000000"/>
              </a:solidFill>
              <a:effectLst/>
              <a:uLnTx/>
              <a:uFillTx/>
              <a:latin typeface="Century Gothic"/>
              <a:sym typeface="Century Gothic"/>
            </a:endParaRPr>
          </a:p>
          <a:p>
            <a:pPr marL="176213" marR="0" lvl="0" indent="0" algn="l" defTabSz="914400" rtl="0" eaLnBrk="1" fontAlgn="auto" latinLnBrk="0" hangingPunct="1">
              <a:lnSpc>
                <a:spcPct val="100000"/>
              </a:lnSpc>
              <a:spcBef>
                <a:spcPct val="20000"/>
              </a:spcBef>
              <a:spcAft>
                <a:spcPts val="1200"/>
              </a:spcAft>
              <a:buClrTx/>
              <a:buSzTx/>
              <a:tabLst/>
              <a:defRPr/>
            </a:pPr>
            <a:r>
              <a:rPr kumimoji="0" lang="fr-FR" sz="900" b="1" i="0" u="sng"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ORGANES</a:t>
            </a:r>
            <a:endParaRPr kumimoji="0" lang="fr-FR" sz="900" b="1" i="0" u="none" strike="noStrike" kern="0" cap="none" spc="0" normalizeH="0" baseline="0" noProof="0" dirty="0">
              <a:ln>
                <a:noFill/>
              </a:ln>
              <a:solidFill>
                <a:srgbClr val="000000"/>
              </a:solidFill>
              <a:effectLst/>
              <a:uLnTx/>
              <a:uFillTx/>
              <a:sym typeface="Century Gothic"/>
            </a:endParaRPr>
          </a:p>
          <a:p>
            <a:pPr marL="347663" marR="0" lvl="0" indent="-17145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Cécile VANDEVIVERE, </a:t>
            </a:r>
            <a:r>
              <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sym typeface="Century Gothic"/>
              </a:rPr>
              <a:t>FRANCE REIN</a:t>
            </a:r>
          </a:p>
          <a:p>
            <a:pPr marL="347663" marR="0" lvl="0" indent="-17145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Ludivine FOURNIER, </a:t>
            </a:r>
            <a:r>
              <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TRANS-FORME</a:t>
            </a:r>
            <a:endPar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endParaRPr>
          </a:p>
          <a:p>
            <a:pPr marL="347663" marR="0" lvl="0" indent="-17145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Mme PAULET, </a:t>
            </a:r>
            <a:r>
              <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FRANCE ADOT</a:t>
            </a:r>
            <a:endPar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endParaRPr>
          </a:p>
          <a:p>
            <a:pPr marL="347663" marR="0" lvl="0" indent="-17145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André LE TUTOUR, </a:t>
            </a:r>
            <a:r>
              <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sym typeface="Century Gothic"/>
              </a:rPr>
              <a:t>TRANSHEPATE</a:t>
            </a:r>
          </a:p>
          <a:p>
            <a:pPr marL="176213" marR="0" lvl="0" indent="0" algn="l" defTabSz="914400" rtl="0" eaLnBrk="1" fontAlgn="auto" latinLnBrk="0" hangingPunct="1">
              <a:lnSpc>
                <a:spcPct val="100000"/>
              </a:lnSpc>
              <a:spcBef>
                <a:spcPct val="20000"/>
              </a:spcBef>
              <a:spcAft>
                <a:spcPts val="1200"/>
              </a:spcAft>
              <a:buClrTx/>
              <a:buSzTx/>
              <a:tabLst/>
              <a:defRPr/>
            </a:pPr>
            <a:r>
              <a:rPr kumimoji="0" lang="fr-FR" sz="900" b="1" i="0" u="sng"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MOELLE OSSEUSE</a:t>
            </a:r>
          </a:p>
          <a:p>
            <a:pPr marL="347663" marR="0" lvl="0" indent="-17145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Virginie GROSJEAN, </a:t>
            </a:r>
            <a:r>
              <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sym typeface="Century Gothic"/>
              </a:rPr>
              <a:t>IRIS </a:t>
            </a:r>
          </a:p>
          <a:p>
            <a:pPr marL="347663" marR="0" lvl="0" indent="-17145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Bruno CASTRE </a:t>
            </a:r>
            <a:r>
              <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sym typeface="Century Gothic"/>
              </a:rPr>
              <a:t>ADSB RATP</a:t>
            </a:r>
            <a:endParaRPr kumimoji="0" lang="fr-FR" sz="900" b="0" i="0" u="none" strike="noStrike" kern="0" cap="none" spc="0" normalizeH="0" baseline="0" noProof="0" dirty="0">
              <a:ln>
                <a:noFill/>
              </a:ln>
              <a:solidFill>
                <a:srgbClr val="000000"/>
              </a:solidFill>
              <a:effectLst/>
              <a:uLnTx/>
              <a:uFillTx/>
              <a:sym typeface="Century Gothic"/>
            </a:endParaRPr>
          </a:p>
        </p:txBody>
      </p:sp>
      <p:sp>
        <p:nvSpPr>
          <p:cNvPr id="15" name="Espace réservé du texte 3"/>
          <p:cNvSpPr txBox="1">
            <a:spLocks/>
          </p:cNvSpPr>
          <p:nvPr/>
        </p:nvSpPr>
        <p:spPr>
          <a:xfrm>
            <a:off x="6370634" y="2074185"/>
            <a:ext cx="2660336" cy="35882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176212" algn="l" defTabSz="914400" rtl="0" latinLnBrk="0">
              <a:lnSpc>
                <a:spcPct val="100000"/>
              </a:lnSpc>
              <a:spcBef>
                <a:spcPts val="1200"/>
              </a:spcBef>
              <a:spcAft>
                <a:spcPts val="0"/>
              </a:spcAft>
              <a:buClrTx/>
              <a:buSzTx/>
              <a:buFontTx/>
              <a:buNone/>
              <a:tabLst/>
              <a:defRPr sz="1000" b="0" i="0" u="none" strike="noStrike" cap="none" spc="0" baseline="0">
                <a:solidFill>
                  <a:srgbClr val="000000"/>
                </a:solidFill>
                <a:uFillTx/>
                <a:latin typeface="Century Gothic"/>
                <a:ea typeface="Century Gothic"/>
                <a:cs typeface="Century Gothic"/>
                <a:sym typeface="Century Gothic"/>
              </a:defRPr>
            </a:lvl1pPr>
            <a:lvl2pPr marL="176212" marR="0" indent="-174625" algn="l" defTabSz="914400" rtl="0" latinLnBrk="0">
              <a:lnSpc>
                <a:spcPct val="100000"/>
              </a:lnSpc>
              <a:spcBef>
                <a:spcPts val="1200"/>
              </a:spcBef>
              <a:spcAft>
                <a:spcPts val="0"/>
              </a:spcAft>
              <a:buClrTx/>
              <a:buSzPct val="100000"/>
              <a:buFontTx/>
              <a:buBlip>
                <a:blip r:embed="rId3"/>
              </a:buBlip>
              <a:tabLst/>
              <a:defRPr sz="1000" b="0" i="0" u="none" strike="noStrike" cap="none" spc="0" baseline="0">
                <a:solidFill>
                  <a:srgbClr val="000000"/>
                </a:solidFill>
                <a:uFillTx/>
                <a:latin typeface="Century Gothic"/>
                <a:ea typeface="Century Gothic"/>
                <a:cs typeface="Century Gothic"/>
                <a:sym typeface="Century Gothic"/>
              </a:defRPr>
            </a:lvl2pPr>
            <a:lvl3pPr marL="0" marR="0" indent="176212" algn="l" defTabSz="914400" rtl="0" latinLnBrk="0">
              <a:lnSpc>
                <a:spcPct val="100000"/>
              </a:lnSpc>
              <a:spcBef>
                <a:spcPts val="1200"/>
              </a:spcBef>
              <a:spcAft>
                <a:spcPts val="0"/>
              </a:spcAft>
              <a:buClrTx/>
              <a:buSzTx/>
              <a:buFontTx/>
              <a:buNone/>
              <a:tabLst/>
              <a:defRPr sz="1000" b="0" i="0" u="none" strike="noStrike" cap="none" spc="0" baseline="0">
                <a:solidFill>
                  <a:srgbClr val="000000"/>
                </a:solidFill>
                <a:uFillTx/>
                <a:latin typeface="Century Gothic"/>
                <a:ea typeface="Century Gothic"/>
                <a:cs typeface="Century Gothic"/>
                <a:sym typeface="Century Gothic"/>
              </a:defRPr>
            </a:lvl3pPr>
            <a:lvl4pPr marL="0" marR="0" indent="176212" algn="l" defTabSz="914400" rtl="0" latinLnBrk="0">
              <a:lnSpc>
                <a:spcPct val="100000"/>
              </a:lnSpc>
              <a:spcBef>
                <a:spcPts val="1200"/>
              </a:spcBef>
              <a:spcAft>
                <a:spcPts val="0"/>
              </a:spcAft>
              <a:buClrTx/>
              <a:buSzTx/>
              <a:buFontTx/>
              <a:buNone/>
              <a:tabLst/>
              <a:defRPr sz="1000" b="0" i="0" u="none" strike="noStrike" cap="none" spc="0" baseline="0">
                <a:solidFill>
                  <a:srgbClr val="000000"/>
                </a:solidFill>
                <a:uFillTx/>
                <a:latin typeface="Century Gothic"/>
                <a:ea typeface="Century Gothic"/>
                <a:cs typeface="Century Gothic"/>
                <a:sym typeface="Century Gothic"/>
              </a:defRPr>
            </a:lvl4pPr>
            <a:lvl5pPr marL="0" marR="0" indent="176212" algn="l" defTabSz="914400" rtl="0" latinLnBrk="0">
              <a:lnSpc>
                <a:spcPct val="100000"/>
              </a:lnSpc>
              <a:spcBef>
                <a:spcPts val="1200"/>
              </a:spcBef>
              <a:spcAft>
                <a:spcPts val="0"/>
              </a:spcAft>
              <a:buClrTx/>
              <a:buSzTx/>
              <a:buFontTx/>
              <a:buNone/>
              <a:tabLst/>
              <a:defRPr sz="1000" b="0" i="0" u="none" strike="noStrike" cap="none" spc="0" baseline="0">
                <a:solidFill>
                  <a:srgbClr val="000000"/>
                </a:solidFill>
                <a:uFillTx/>
                <a:latin typeface="Century Gothic"/>
                <a:ea typeface="Century Gothic"/>
                <a:cs typeface="Century Gothic"/>
                <a:sym typeface="Century Gothic"/>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entury Gothic"/>
                <a:ea typeface="Century Gothic"/>
                <a:cs typeface="Century Gothic"/>
                <a:sym typeface="Century Gothic"/>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entury Gothic"/>
                <a:ea typeface="Century Gothic"/>
                <a:cs typeface="Century Gothic"/>
                <a:sym typeface="Century Gothic"/>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entury Gothic"/>
                <a:ea typeface="Century Gothic"/>
                <a:cs typeface="Century Gothic"/>
                <a:sym typeface="Century Gothic"/>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Century Gothic"/>
                <a:ea typeface="Century Gothic"/>
                <a:cs typeface="Century Gothic"/>
                <a:sym typeface="Century Gothic"/>
              </a:defRPr>
            </a:lvl9pPr>
          </a:lstStyle>
          <a:p>
            <a:pPr marL="347663" marR="0" lvl="0" indent="-171450" algn="l" defTabSz="914400" rtl="0" eaLnBrk="1" fontAlgn="auto" latinLnBrk="0" hangingPunct="1">
              <a:lnSpc>
                <a:spcPct val="100000"/>
              </a:lnSpc>
              <a:spcBef>
                <a:spcPct val="20000"/>
              </a:spcBef>
              <a:spcAft>
                <a:spcPts val="1200"/>
              </a:spcAft>
              <a:buClrTx/>
              <a:buSzTx/>
              <a:buFont typeface="Arial" pitchFamily="34" charset="0"/>
              <a:buChar char="•"/>
              <a:tabLst/>
              <a:defRPr/>
            </a:pPr>
            <a:endPar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endParaRPr>
          </a:p>
          <a:p>
            <a:pPr marL="347663" marR="0" lvl="0" indent="-17145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Pr. Rachel LEVY </a:t>
            </a:r>
            <a:r>
              <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(AMP – CECOS, Hôpital Tenon)</a:t>
            </a:r>
          </a:p>
          <a:p>
            <a:pPr marL="347663" marR="0" lvl="0" indent="-17145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Dr Emmanuelle GIRODON-BOULANDET </a:t>
            </a:r>
            <a:r>
              <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(laboratoire Génétique, Cochin)</a:t>
            </a:r>
          </a:p>
          <a:p>
            <a:pPr marL="347663" marR="0" lvl="0" indent="-17145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Jean-Hugues DALLE </a:t>
            </a:r>
            <a:r>
              <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(greffeur CSH)</a:t>
            </a:r>
          </a:p>
          <a:p>
            <a:pPr marL="347663" marR="0" lvl="0" indent="-17145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Carole GENTIL, </a:t>
            </a:r>
            <a:r>
              <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infirmière </a:t>
            </a:r>
            <a:r>
              <a:rPr kumimoji="0" lang="fr-FR" sz="900" b="1" i="0" u="none" strike="noStrike" kern="1200" cap="none" spc="0" normalizeH="0" baseline="0" noProof="0" dirty="0" err="1">
                <a:ln>
                  <a:noFill/>
                </a:ln>
                <a:solidFill>
                  <a:prstClr val="black"/>
                </a:solidFill>
                <a:effectLst/>
                <a:uLnTx/>
                <a:uFillTx/>
                <a:latin typeface="Century Gothic" panose="020B0502020202020204" pitchFamily="34" charset="0"/>
                <a:ea typeface="+mn-ea"/>
                <a:cs typeface="Calibri"/>
                <a:sym typeface="Century Gothic"/>
              </a:rPr>
              <a:t>coordonatrice</a:t>
            </a:r>
            <a:endPar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endParaRPr>
          </a:p>
          <a:p>
            <a:pPr marL="347663" marR="0" lvl="0" indent="-17145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Gilles LEMAÎTRE </a:t>
            </a:r>
            <a:r>
              <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(chercheur, laboratoire </a:t>
            </a:r>
            <a:r>
              <a:rPr kumimoji="0" lang="fr-FR" sz="900" b="1" i="0" u="none" strike="noStrike" kern="1200" cap="none" spc="0" normalizeH="0" baseline="0" noProof="0" dirty="0" err="1">
                <a:ln>
                  <a:noFill/>
                </a:ln>
                <a:solidFill>
                  <a:prstClr val="black"/>
                </a:solidFill>
                <a:effectLst/>
                <a:uLnTx/>
                <a:uFillTx/>
                <a:latin typeface="Century Gothic" panose="020B0502020202020204" pitchFamily="34" charset="0"/>
                <a:ea typeface="+mn-ea"/>
                <a:cs typeface="Calibri"/>
                <a:sym typeface="Century Gothic"/>
              </a:rPr>
              <a:t>Istem</a:t>
            </a:r>
            <a:r>
              <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 à Evry)</a:t>
            </a:r>
          </a:p>
          <a:p>
            <a:pPr marL="347663" marR="0" lvl="0" indent="-171450"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fr-FR" sz="9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Anne CESBRON </a:t>
            </a:r>
            <a:r>
              <a:rPr kumimoji="0" lang="fr-FR" sz="9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Calibri"/>
                <a:sym typeface="Century Gothic"/>
              </a:rPr>
              <a:t>(EFS Nantes)</a:t>
            </a:r>
            <a:endParaRPr kumimoji="0" lang="fr-FR" sz="900" b="1" i="0" u="none" strike="noStrike" kern="0" cap="none" spc="0" normalizeH="0" baseline="0" noProof="0" dirty="0">
              <a:ln>
                <a:noFill/>
              </a:ln>
              <a:solidFill>
                <a:srgbClr val="000000"/>
              </a:solidFill>
              <a:effectLst/>
              <a:uLnTx/>
              <a:uFillTx/>
              <a:sym typeface="Century Gothic"/>
            </a:endParaRPr>
          </a:p>
        </p:txBody>
      </p:sp>
      <p:sp>
        <p:nvSpPr>
          <p:cNvPr id="24" name="ZoneTexte 23"/>
          <p:cNvSpPr txBox="1"/>
          <p:nvPr/>
        </p:nvSpPr>
        <p:spPr>
          <a:xfrm>
            <a:off x="183847" y="1629879"/>
            <a:ext cx="2356154" cy="276999"/>
          </a:xfrm>
          <a:prstGeom prst="rect">
            <a:avLst/>
          </a:prstGeom>
          <a:solidFill>
            <a:schemeClr val="tx1"/>
          </a:solidFill>
        </p:spPr>
        <p:txBody>
          <a:bodyPr wrap="square" rtlCol="0">
            <a:spAutoFit/>
          </a:bodyPr>
          <a:lstStyle/>
          <a:p>
            <a:pPr algn="ctr" hangingPunct="1"/>
            <a:r>
              <a:rPr lang="fr-FR" sz="1200" b="1" kern="1200" dirty="0">
                <a:solidFill>
                  <a:schemeClr val="bg1"/>
                </a:solidFill>
                <a:latin typeface="Century Gothic" panose="020B0502020202020204" pitchFamily="34" charset="0"/>
              </a:rPr>
              <a:t>COLLABORATEURS</a:t>
            </a:r>
          </a:p>
        </p:txBody>
      </p:sp>
      <p:sp>
        <p:nvSpPr>
          <p:cNvPr id="28" name="ZoneTexte 27"/>
          <p:cNvSpPr txBox="1"/>
          <p:nvPr/>
        </p:nvSpPr>
        <p:spPr>
          <a:xfrm>
            <a:off x="3266754" y="1629879"/>
            <a:ext cx="2362200" cy="276999"/>
          </a:xfrm>
          <a:prstGeom prst="rect">
            <a:avLst/>
          </a:prstGeom>
          <a:solidFill>
            <a:schemeClr val="tx1"/>
          </a:solidFill>
        </p:spPr>
        <p:txBody>
          <a:bodyPr wrap="square" rtlCol="0">
            <a:spAutoFit/>
          </a:bodyPr>
          <a:lstStyle/>
          <a:p>
            <a:pPr algn="ctr" hangingPunct="1"/>
            <a:r>
              <a:rPr lang="fr-FR" sz="1200" b="1" kern="1200" dirty="0">
                <a:solidFill>
                  <a:schemeClr val="bg1"/>
                </a:solidFill>
                <a:latin typeface="Century Gothic" panose="020B0502020202020204" pitchFamily="34" charset="0"/>
              </a:rPr>
              <a:t>ASSOCIATIONS DE PATIENTS</a:t>
            </a:r>
          </a:p>
        </p:txBody>
      </p:sp>
      <p:sp>
        <p:nvSpPr>
          <p:cNvPr id="29" name="ZoneTexte 28"/>
          <p:cNvSpPr txBox="1"/>
          <p:nvPr/>
        </p:nvSpPr>
        <p:spPr>
          <a:xfrm>
            <a:off x="6466840" y="1629879"/>
            <a:ext cx="2362200" cy="276999"/>
          </a:xfrm>
          <a:prstGeom prst="rect">
            <a:avLst/>
          </a:prstGeom>
          <a:solidFill>
            <a:schemeClr val="tx1"/>
          </a:solidFill>
        </p:spPr>
        <p:txBody>
          <a:bodyPr wrap="square" rtlCol="0">
            <a:spAutoFit/>
          </a:bodyPr>
          <a:lstStyle/>
          <a:p>
            <a:pPr lvl="0" algn="ctr" hangingPunct="1">
              <a:spcBef>
                <a:spcPts val="1200"/>
              </a:spcBef>
              <a:defRPr/>
            </a:pPr>
            <a:r>
              <a:rPr lang="fr-FR" sz="1200" b="1" dirty="0">
                <a:solidFill>
                  <a:schemeClr val="bg1"/>
                </a:solidFill>
                <a:latin typeface="Century Gothic"/>
                <a:sym typeface="Century Gothic"/>
              </a:rPr>
              <a:t>PROFESSIONNELS DE SANTÉ</a:t>
            </a:r>
          </a:p>
        </p:txBody>
      </p:sp>
    </p:spTree>
    <p:extLst>
      <p:ext uri="{BB962C8B-B14F-4D97-AF65-F5344CB8AC3E}">
        <p14:creationId xmlns:p14="http://schemas.microsoft.com/office/powerpoint/2010/main" val="3570091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188236" y="566575"/>
            <a:ext cx="7787364"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t>Associer les experts de la communication de l’Agence </a:t>
            </a:r>
          </a:p>
        </p:txBody>
      </p:sp>
      <p:sp>
        <p:nvSpPr>
          <p:cNvPr id="3" name="Espace réservé du contenu 2"/>
          <p:cNvSpPr txBox="1">
            <a:spLocks/>
          </p:cNvSpPr>
          <p:nvPr/>
        </p:nvSpPr>
        <p:spPr>
          <a:xfrm>
            <a:off x="224489" y="2593865"/>
            <a:ext cx="6359191" cy="626434"/>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200" dirty="0"/>
              <a:t>Les communicant(e)s de l’Agence de la biomédecine connaissent mieux</a:t>
            </a:r>
            <a:br>
              <a:rPr lang="fr-FR" sz="1200" dirty="0"/>
            </a:br>
            <a:r>
              <a:rPr lang="fr-FR" sz="1200" dirty="0"/>
              <a:t>que personnes les besoins mais aussi les contraintes et les difficultés</a:t>
            </a:r>
            <a:br>
              <a:rPr lang="fr-FR" sz="1200" dirty="0"/>
            </a:br>
            <a:r>
              <a:rPr lang="fr-FR" sz="1200" dirty="0"/>
              <a:t>que peut connaitre l’agence lors de ses prises de paroles.</a:t>
            </a:r>
            <a:br>
              <a:rPr lang="fr-FR" sz="1200" dirty="0"/>
            </a:br>
            <a:r>
              <a:rPr lang="fr-FR" sz="1200" dirty="0"/>
              <a:t>Comment vont-ils réagir aux premières pistes issues des deux premières phases méthodologiques ? </a:t>
            </a:r>
            <a:endParaRPr lang="fr-FR" sz="1200" b="1" dirty="0"/>
          </a:p>
        </p:txBody>
      </p:sp>
      <p:sp>
        <p:nvSpPr>
          <p:cNvPr id="5" name="Espace réservé du contenu 2"/>
          <p:cNvSpPr txBox="1">
            <a:spLocks/>
          </p:cNvSpPr>
          <p:nvPr/>
        </p:nvSpPr>
        <p:spPr>
          <a:xfrm>
            <a:off x="224489" y="3058934"/>
            <a:ext cx="7131351" cy="1750232"/>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1200"/>
              </a:spcBef>
              <a:defRPr sz="1100">
                <a:latin typeface="Century Gothic"/>
                <a:ea typeface="Century Gothic"/>
                <a:cs typeface="Century Gothic"/>
                <a:sym typeface="Century Gothic"/>
              </a:defRPr>
            </a:pPr>
            <a:r>
              <a:rPr lang="fr-FR" sz="1200" dirty="0"/>
              <a:t>Une demie journée d’atelier réalisée avec </a:t>
            </a:r>
            <a:r>
              <a:rPr lang="fr-FR" sz="1200" b="1" dirty="0"/>
              <a:t>l’ensemble de l’équipe communication : présentation des premières conclusions et brainstorming</a:t>
            </a:r>
          </a:p>
        </p:txBody>
      </p:sp>
      <p:sp>
        <p:nvSpPr>
          <p:cNvPr id="6" name="ZoneTexte 5"/>
          <p:cNvSpPr txBox="1"/>
          <p:nvPr/>
        </p:nvSpPr>
        <p:spPr>
          <a:xfrm>
            <a:off x="295609" y="1957188"/>
            <a:ext cx="4103772" cy="307777"/>
          </a:xfrm>
          <a:prstGeom prst="rect">
            <a:avLst/>
          </a:prstGeom>
          <a:solidFill>
            <a:schemeClr val="tx1"/>
          </a:solidFill>
        </p:spPr>
        <p:txBody>
          <a:bodyPr wrap="square" rtlCol="0">
            <a:spAutoFit/>
          </a:bodyPr>
          <a:lstStyle/>
          <a:p>
            <a:pPr algn="ctr" hangingPunct="1"/>
            <a:r>
              <a:rPr lang="fr-FR" sz="1400" kern="1200" dirty="0">
                <a:solidFill>
                  <a:schemeClr val="bg1"/>
                </a:solidFill>
                <a:latin typeface="Century Gothic" panose="020B0502020202020204" pitchFamily="34" charset="0"/>
              </a:rPr>
              <a:t>La question posée</a:t>
            </a:r>
          </a:p>
        </p:txBody>
      </p:sp>
      <p:pic>
        <p:nvPicPr>
          <p:cNvPr id="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52080" y="274973"/>
            <a:ext cx="1076960" cy="1098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878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188236" y="566575"/>
            <a:ext cx="7787364"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t>Les enseignements clés</a:t>
            </a:r>
            <a:br>
              <a:rPr lang="fr-FR" cap="none" spc="-300" dirty="0"/>
            </a:br>
            <a:r>
              <a:rPr lang="fr-FR" cap="none" spc="-300" dirty="0"/>
              <a:t>du brainstorming </a:t>
            </a:r>
          </a:p>
        </p:txBody>
      </p:sp>
      <p:sp>
        <p:nvSpPr>
          <p:cNvPr id="3" name="Espace réservé du contenu 2"/>
          <p:cNvSpPr txBox="1">
            <a:spLocks/>
          </p:cNvSpPr>
          <p:nvPr/>
        </p:nvSpPr>
        <p:spPr>
          <a:xfrm>
            <a:off x="224487" y="3058934"/>
            <a:ext cx="6359191" cy="626434"/>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228600" indent="-228600">
              <a:buFont typeface="+mj-lt"/>
              <a:buAutoNum type="arabicPeriod"/>
            </a:pPr>
            <a:r>
              <a:rPr lang="fr-FR" sz="1200" b="1" dirty="0"/>
              <a:t>La dimension publique est centrale </a:t>
            </a:r>
            <a:r>
              <a:rPr lang="fr-FR" sz="1200" dirty="0"/>
              <a:t>dans l’identité de l’Agence.</a:t>
            </a:r>
            <a:br>
              <a:rPr lang="fr-FR" sz="1200" dirty="0"/>
            </a:br>
            <a:r>
              <a:rPr lang="fr-FR" sz="1200" dirty="0"/>
              <a:t>C’est une institution publique qui existe par le système public, au service</a:t>
            </a:r>
            <a:br>
              <a:rPr lang="fr-FR" sz="1200" dirty="0"/>
            </a:br>
            <a:r>
              <a:rPr lang="fr-FR" sz="1200" dirty="0"/>
              <a:t>de la santé publique</a:t>
            </a:r>
          </a:p>
          <a:p>
            <a:pPr marL="228600" indent="-228600">
              <a:buFont typeface="+mj-lt"/>
              <a:buAutoNum type="arabicPeriod"/>
            </a:pPr>
            <a:endParaRPr lang="fr-FR" sz="1200" dirty="0"/>
          </a:p>
          <a:p>
            <a:pPr marL="228600" indent="-228600">
              <a:buFont typeface="+mj-lt"/>
              <a:buAutoNum type="arabicPeriod"/>
            </a:pPr>
            <a:r>
              <a:rPr lang="fr-FR" sz="1200" dirty="0"/>
              <a:t>L’agence doit être positionnée </a:t>
            </a:r>
            <a:r>
              <a:rPr lang="fr-FR" sz="1200" b="1" dirty="0"/>
              <a:t>aux côtés des professionnels, des donneurs et des patients et parler à tous</a:t>
            </a:r>
          </a:p>
          <a:p>
            <a:pPr marL="228600" indent="-228600">
              <a:buFont typeface="+mj-lt"/>
              <a:buAutoNum type="arabicPeriod"/>
            </a:pPr>
            <a:endParaRPr lang="fr-FR" sz="1200" dirty="0"/>
          </a:p>
          <a:p>
            <a:pPr marL="228600" indent="-228600">
              <a:buFont typeface="+mj-lt"/>
              <a:buAutoNum type="arabicPeriod"/>
            </a:pPr>
            <a:r>
              <a:rPr lang="fr-FR" sz="1200" dirty="0"/>
              <a:t>Ces éléments de langage doivent </a:t>
            </a:r>
            <a:r>
              <a:rPr lang="fr-FR" sz="1200" b="1" dirty="0"/>
              <a:t>donner envie </a:t>
            </a:r>
            <a:r>
              <a:rPr lang="fr-FR" sz="1200" dirty="0"/>
              <a:t>: d’en savoir plus, de faire confiance à l’Agence, de rejoindre ses rangs…</a:t>
            </a:r>
          </a:p>
          <a:p>
            <a:pPr marL="228600" indent="-228600">
              <a:buFont typeface="+mj-lt"/>
              <a:buAutoNum type="arabicPeriod"/>
            </a:pPr>
            <a:endParaRPr lang="fr-FR" sz="1200" dirty="0"/>
          </a:p>
          <a:p>
            <a:pPr marL="228600" indent="-228600">
              <a:buFont typeface="+mj-lt"/>
              <a:buAutoNum type="arabicPeriod"/>
            </a:pPr>
            <a:endParaRPr lang="fr-FR" sz="1200" b="1" dirty="0"/>
          </a:p>
        </p:txBody>
      </p:sp>
      <p:pic>
        <p:nvPicPr>
          <p:cNvPr id="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52080" y="274973"/>
            <a:ext cx="1076960" cy="1098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3367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Image may contain: candle"/>
          <p:cNvPicPr>
            <a:picLocks noChangeAspect="1" noChangeArrowheads="1"/>
          </p:cNvPicPr>
          <p:nvPr/>
        </p:nvPicPr>
        <p:blipFill rotWithShape="1">
          <a:blip r:embed="rId2">
            <a:extLst>
              <a:ext uri="{28A0092B-C50C-407E-A947-70E740481C1C}">
                <a14:useLocalDpi xmlns:a14="http://schemas.microsoft.com/office/drawing/2010/main" val="0"/>
              </a:ext>
            </a:extLst>
          </a:blip>
          <a:srcRect l="1" t="19689" r="532" b="9166"/>
          <a:stretch/>
        </p:blipFill>
        <p:spPr bwMode="auto">
          <a:xfrm>
            <a:off x="0" y="-1"/>
            <a:ext cx="5699760" cy="5143501"/>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txBox="1">
            <a:spLocks/>
          </p:cNvSpPr>
          <p:nvPr/>
        </p:nvSpPr>
        <p:spPr>
          <a:xfrm>
            <a:off x="3958054" y="3383721"/>
            <a:ext cx="4730026" cy="1004958"/>
          </a:xfrm>
          <a:prstGeom prst="rect">
            <a:avLst/>
          </a:prstGeom>
          <a:solidFill>
            <a:schemeClr val="tx1"/>
          </a:solidFill>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sz="4800" cap="none" spc="-300" dirty="0">
                <a:solidFill>
                  <a:schemeClr val="bg1"/>
                </a:solidFill>
              </a:rPr>
              <a:t>Les résultats</a:t>
            </a:r>
            <a:br>
              <a:rPr lang="fr-FR" sz="4800" cap="none" spc="-300" dirty="0">
                <a:solidFill>
                  <a:schemeClr val="bg1"/>
                </a:solidFill>
              </a:rPr>
            </a:br>
            <a:r>
              <a:rPr lang="fr-FR" sz="4800" cap="none" spc="-300" dirty="0">
                <a:solidFill>
                  <a:schemeClr val="bg1"/>
                </a:solidFill>
              </a:rPr>
              <a:t>de la démarche</a:t>
            </a:r>
          </a:p>
        </p:txBody>
      </p:sp>
    </p:spTree>
    <p:extLst>
      <p:ext uri="{BB962C8B-B14F-4D97-AF65-F5344CB8AC3E}">
        <p14:creationId xmlns:p14="http://schemas.microsoft.com/office/powerpoint/2010/main" val="1466398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Image may contain: candle"/>
          <p:cNvPicPr>
            <a:picLocks noChangeAspect="1" noChangeArrowheads="1"/>
          </p:cNvPicPr>
          <p:nvPr/>
        </p:nvPicPr>
        <p:blipFill rotWithShape="1">
          <a:blip r:embed="rId2">
            <a:extLst>
              <a:ext uri="{28A0092B-C50C-407E-A947-70E740481C1C}">
                <a14:useLocalDpi xmlns:a14="http://schemas.microsoft.com/office/drawing/2010/main" val="0"/>
              </a:ext>
            </a:extLst>
          </a:blip>
          <a:srcRect l="1" t="19689" r="532" b="9166"/>
          <a:stretch/>
        </p:blipFill>
        <p:spPr bwMode="auto">
          <a:xfrm>
            <a:off x="0" y="-1"/>
            <a:ext cx="5699760" cy="5143501"/>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txBox="1">
            <a:spLocks/>
          </p:cNvSpPr>
          <p:nvPr/>
        </p:nvSpPr>
        <p:spPr>
          <a:xfrm>
            <a:off x="3958054" y="3383721"/>
            <a:ext cx="4730026" cy="1004958"/>
          </a:xfrm>
          <a:prstGeom prst="rect">
            <a:avLst/>
          </a:prstGeom>
          <a:solidFill>
            <a:schemeClr val="tx1"/>
          </a:solidFill>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sz="4800" cap="none" spc="-300" dirty="0">
                <a:solidFill>
                  <a:schemeClr val="bg1"/>
                </a:solidFill>
              </a:rPr>
              <a:t>Les résultats</a:t>
            </a:r>
            <a:br>
              <a:rPr lang="fr-FR" sz="4800" cap="none" spc="-300" dirty="0">
                <a:solidFill>
                  <a:schemeClr val="bg1"/>
                </a:solidFill>
              </a:rPr>
            </a:br>
            <a:r>
              <a:rPr lang="fr-FR" sz="4800" cap="none" spc="-300" dirty="0">
                <a:solidFill>
                  <a:schemeClr val="bg1"/>
                </a:solidFill>
              </a:rPr>
              <a:t>de la démarche</a:t>
            </a:r>
          </a:p>
        </p:txBody>
      </p:sp>
      <p:sp>
        <p:nvSpPr>
          <p:cNvPr id="4" name="Titre 1"/>
          <p:cNvSpPr txBox="1">
            <a:spLocks/>
          </p:cNvSpPr>
          <p:nvPr/>
        </p:nvSpPr>
        <p:spPr>
          <a:xfrm>
            <a:off x="5851703" y="798071"/>
            <a:ext cx="3505657"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sz="2400" cap="none" spc="-300" dirty="0"/>
              <a:t>4 piliers de communication</a:t>
            </a:r>
          </a:p>
        </p:txBody>
      </p:sp>
      <p:sp>
        <p:nvSpPr>
          <p:cNvPr id="5" name="Titre 1"/>
          <p:cNvSpPr txBox="1">
            <a:spLocks/>
          </p:cNvSpPr>
          <p:nvPr/>
        </p:nvSpPr>
        <p:spPr>
          <a:xfrm>
            <a:off x="5851702" y="1415662"/>
            <a:ext cx="3505657"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sz="2400" cap="none" spc="-300" dirty="0"/>
              <a:t>4 </a:t>
            </a:r>
            <a:r>
              <a:rPr lang="fr-FR" sz="2400" strike="sngStrike" cap="none" spc="-300" dirty="0"/>
              <a:t> </a:t>
            </a:r>
            <a:r>
              <a:rPr lang="fr-FR" sz="2400" cap="none" spc="-300" dirty="0"/>
              <a:t>fondamentaux</a:t>
            </a:r>
          </a:p>
        </p:txBody>
      </p:sp>
      <p:sp>
        <p:nvSpPr>
          <p:cNvPr id="6" name="Titre 1"/>
          <p:cNvSpPr txBox="1">
            <a:spLocks/>
          </p:cNvSpPr>
          <p:nvPr/>
        </p:nvSpPr>
        <p:spPr>
          <a:xfrm>
            <a:off x="5851703" y="1985020"/>
            <a:ext cx="3505657"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sz="2400" cap="none" spc="-300" dirty="0"/>
              <a:t>1 signature </a:t>
            </a:r>
          </a:p>
        </p:txBody>
      </p:sp>
    </p:spTree>
    <p:extLst>
      <p:ext uri="{BB962C8B-B14F-4D97-AF65-F5344CB8AC3E}">
        <p14:creationId xmlns:p14="http://schemas.microsoft.com/office/powerpoint/2010/main" val="2310630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mir-s3-cdn-cf.behance.net/project_modules/max_1200/eaaf1775471087.5c4e7eb082acb.gif"/>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4284" y="1816494"/>
            <a:ext cx="2495432" cy="3244062"/>
          </a:xfrm>
          <a:prstGeom prst="rect">
            <a:avLst/>
          </a:prstGeom>
          <a:noFill/>
          <a:extLst>
            <a:ext uri="{909E8E84-426E-40DD-AFC4-6F175D3DCCD1}">
              <a14:hiddenFill xmlns:a14="http://schemas.microsoft.com/office/drawing/2010/main">
                <a:solidFill>
                  <a:srgbClr val="FFFFFF"/>
                </a:solidFill>
              </a14:hiddenFill>
            </a:ext>
          </a:extLst>
        </p:spPr>
      </p:pic>
      <p:sp>
        <p:nvSpPr>
          <p:cNvPr id="4" name="Titre 1"/>
          <p:cNvSpPr txBox="1">
            <a:spLocks/>
          </p:cNvSpPr>
          <p:nvPr/>
        </p:nvSpPr>
        <p:spPr>
          <a:xfrm>
            <a:off x="678318" y="1257455"/>
            <a:ext cx="7787364"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gn="ctr">
              <a:lnSpc>
                <a:spcPts val="4000"/>
              </a:lnSpc>
            </a:pPr>
            <a:r>
              <a:rPr lang="fr-FR" cap="none" spc="-300" dirty="0"/>
              <a:t>4 piliers de communication</a:t>
            </a:r>
          </a:p>
        </p:txBody>
      </p:sp>
      <p:sp>
        <p:nvSpPr>
          <p:cNvPr id="5" name="Rectangle 4"/>
          <p:cNvSpPr/>
          <p:nvPr/>
        </p:nvSpPr>
        <p:spPr>
          <a:xfrm>
            <a:off x="4326197" y="0"/>
            <a:ext cx="491607" cy="9032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73515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119080" y="579900"/>
            <a:ext cx="7787364"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t>4 piliers de communication</a:t>
            </a:r>
          </a:p>
        </p:txBody>
      </p:sp>
      <p:sp>
        <p:nvSpPr>
          <p:cNvPr id="3" name="Rectangle 2"/>
          <p:cNvSpPr/>
          <p:nvPr/>
        </p:nvSpPr>
        <p:spPr>
          <a:xfrm>
            <a:off x="188236" y="1482289"/>
            <a:ext cx="2712464" cy="6915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4000"/>
              </a:lnSpc>
            </a:pPr>
            <a:r>
              <a:rPr lang="fr-FR" sz="3200" b="1" spc="-300" dirty="0">
                <a:solidFill>
                  <a:schemeClr val="bg1"/>
                </a:solidFill>
                <a:latin typeface="Century Gothic" pitchFamily="34" charset="0"/>
              </a:rPr>
              <a:t>L’utilité publique</a:t>
            </a:r>
          </a:p>
        </p:txBody>
      </p:sp>
      <p:sp>
        <p:nvSpPr>
          <p:cNvPr id="8" name="Rectangle 7"/>
          <p:cNvSpPr/>
          <p:nvPr/>
        </p:nvSpPr>
        <p:spPr>
          <a:xfrm>
            <a:off x="188236" y="2296797"/>
            <a:ext cx="2712464" cy="6915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4000"/>
              </a:lnSpc>
            </a:pPr>
            <a:r>
              <a:rPr lang="fr-FR" sz="3200" b="1" spc="-300" dirty="0">
                <a:solidFill>
                  <a:schemeClr val="bg1"/>
                </a:solidFill>
                <a:latin typeface="Century Gothic" pitchFamily="34" charset="0"/>
              </a:rPr>
              <a:t>L’action</a:t>
            </a:r>
          </a:p>
        </p:txBody>
      </p:sp>
      <p:sp>
        <p:nvSpPr>
          <p:cNvPr id="9" name="Rectangle 8"/>
          <p:cNvSpPr/>
          <p:nvPr/>
        </p:nvSpPr>
        <p:spPr>
          <a:xfrm>
            <a:off x="188236" y="3118988"/>
            <a:ext cx="2712464" cy="6915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4000"/>
              </a:lnSpc>
            </a:pPr>
            <a:r>
              <a:rPr lang="fr-FR" sz="3200" b="1" spc="-300" dirty="0">
                <a:solidFill>
                  <a:schemeClr val="bg1"/>
                </a:solidFill>
                <a:latin typeface="Century Gothic" pitchFamily="34" charset="0"/>
              </a:rPr>
              <a:t>Le collectif</a:t>
            </a:r>
          </a:p>
        </p:txBody>
      </p:sp>
      <p:sp>
        <p:nvSpPr>
          <p:cNvPr id="10" name="Rectangle 9"/>
          <p:cNvSpPr/>
          <p:nvPr/>
        </p:nvSpPr>
        <p:spPr>
          <a:xfrm>
            <a:off x="188236" y="3941179"/>
            <a:ext cx="2712464" cy="6915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4000"/>
              </a:lnSpc>
            </a:pPr>
            <a:r>
              <a:rPr lang="fr-FR" sz="3200" b="1" spc="-300" dirty="0">
                <a:solidFill>
                  <a:schemeClr val="bg1"/>
                </a:solidFill>
                <a:latin typeface="Century Gothic" pitchFamily="34" charset="0"/>
              </a:rPr>
              <a:t>La vie</a:t>
            </a:r>
          </a:p>
        </p:txBody>
      </p:sp>
      <p:sp>
        <p:nvSpPr>
          <p:cNvPr id="7" name="Rectangle 6"/>
          <p:cNvSpPr/>
          <p:nvPr/>
        </p:nvSpPr>
        <p:spPr>
          <a:xfrm>
            <a:off x="3031351" y="1449505"/>
            <a:ext cx="6350854" cy="757130"/>
          </a:xfrm>
          <a:prstGeom prst="rect">
            <a:avLst/>
          </a:prstGeom>
        </p:spPr>
        <p:txBody>
          <a:bodyPr wrap="square">
            <a:spAutoFit/>
          </a:bodyPr>
          <a:lstStyle/>
          <a:p>
            <a:pPr lvl="0">
              <a:lnSpc>
                <a:spcPct val="120000"/>
              </a:lnSpc>
              <a:spcBef>
                <a:spcPts val="1200"/>
              </a:spcBef>
            </a:pPr>
            <a:r>
              <a:rPr lang="fr-FR" sz="900" dirty="0">
                <a:solidFill>
                  <a:schemeClr val="tx1"/>
                </a:solidFill>
                <a:latin typeface="Century Gothic" panose="020B0502020202020204" pitchFamily="34" charset="0"/>
              </a:rPr>
              <a:t>L’Agence de la biomédecine est une institution d’État </a:t>
            </a:r>
            <a:r>
              <a:rPr lang="fr-FR" sz="900" b="1" dirty="0">
                <a:solidFill>
                  <a:schemeClr val="tx1"/>
                </a:solidFill>
                <a:latin typeface="Century Gothic" panose="020B0502020202020204" pitchFamily="34" charset="0"/>
              </a:rPr>
              <a:t>au service de la santé publique. </a:t>
            </a:r>
            <a:r>
              <a:rPr lang="fr-FR" sz="900" dirty="0">
                <a:solidFill>
                  <a:schemeClr val="tx1"/>
                </a:solidFill>
                <a:latin typeface="Century Gothic" panose="020B0502020202020204" pitchFamily="34" charset="0"/>
              </a:rPr>
              <a:t>Aux côtés des médecins, des chercheurs, des patients et de ses partenaires institutionnels</a:t>
            </a:r>
            <a:r>
              <a:rPr lang="fr-FR" sz="900" b="1" dirty="0">
                <a:solidFill>
                  <a:schemeClr val="tx1"/>
                </a:solidFill>
                <a:latin typeface="Century Gothic" panose="020B0502020202020204" pitchFamily="34" charset="0"/>
              </a:rPr>
              <a:t>,  </a:t>
            </a:r>
            <a:r>
              <a:rPr lang="fr-FR" sz="900" dirty="0">
                <a:solidFill>
                  <a:schemeClr val="tx1"/>
                </a:solidFill>
                <a:latin typeface="Century Gothic" panose="020B0502020202020204" pitchFamily="34" charset="0"/>
              </a:rPr>
              <a:t>elle accompagne, informe,</a:t>
            </a:r>
            <a:br>
              <a:rPr lang="fr-FR" sz="900" dirty="0">
                <a:solidFill>
                  <a:schemeClr val="tx1"/>
                </a:solidFill>
                <a:latin typeface="Century Gothic" panose="020B0502020202020204" pitchFamily="34" charset="0"/>
              </a:rPr>
            </a:br>
            <a:r>
              <a:rPr lang="fr-FR" sz="900" dirty="0">
                <a:solidFill>
                  <a:schemeClr val="tx1"/>
                </a:solidFill>
                <a:latin typeface="Century Gothic" panose="020B0502020202020204" pitchFamily="34" charset="0"/>
              </a:rPr>
              <a:t>et garantit l’application du cadre réglementaire. En toute neutralité, elle joue un</a:t>
            </a:r>
            <a:r>
              <a:rPr lang="fr-FR" sz="900" b="1" dirty="0">
                <a:solidFill>
                  <a:schemeClr val="tx1"/>
                </a:solidFill>
                <a:latin typeface="Century Gothic" panose="020B0502020202020204" pitchFamily="34" charset="0"/>
              </a:rPr>
              <a:t> rôle de référent</a:t>
            </a:r>
            <a:br>
              <a:rPr lang="fr-FR" sz="900" b="1" dirty="0">
                <a:solidFill>
                  <a:schemeClr val="tx1"/>
                </a:solidFill>
                <a:latin typeface="Century Gothic" panose="020B0502020202020204" pitchFamily="34" charset="0"/>
              </a:rPr>
            </a:br>
            <a:r>
              <a:rPr lang="fr-FR" sz="900" b="1" dirty="0">
                <a:solidFill>
                  <a:schemeClr val="tx1"/>
                </a:solidFill>
                <a:latin typeface="Century Gothic" panose="020B0502020202020204" pitchFamily="34" charset="0"/>
              </a:rPr>
              <a:t>et de régulateur.</a:t>
            </a:r>
            <a:endParaRPr lang="fr-FR" sz="900" dirty="0">
              <a:solidFill>
                <a:schemeClr val="tx1"/>
              </a:solidFill>
              <a:latin typeface="Century Gothic" panose="020B0502020202020204" pitchFamily="34" charset="0"/>
            </a:endParaRPr>
          </a:p>
        </p:txBody>
      </p:sp>
      <p:sp>
        <p:nvSpPr>
          <p:cNvPr id="12" name="Rectangle 11"/>
          <p:cNvSpPr/>
          <p:nvPr/>
        </p:nvSpPr>
        <p:spPr>
          <a:xfrm>
            <a:off x="3031351" y="2319412"/>
            <a:ext cx="5974336" cy="646331"/>
          </a:xfrm>
          <a:prstGeom prst="rect">
            <a:avLst/>
          </a:prstGeom>
        </p:spPr>
        <p:txBody>
          <a:bodyPr wrap="square">
            <a:spAutoFit/>
          </a:bodyPr>
          <a:lstStyle/>
          <a:p>
            <a:pPr algn="just">
              <a:spcBef>
                <a:spcPts val="1200"/>
              </a:spcBef>
              <a:defRPr sz="1100">
                <a:latin typeface="Century Gothic"/>
                <a:ea typeface="Century Gothic"/>
                <a:cs typeface="Century Gothic"/>
                <a:sym typeface="Century Gothic"/>
              </a:defRPr>
            </a:pPr>
            <a:r>
              <a:rPr lang="fr-FR" sz="900" b="1" dirty="0">
                <a:solidFill>
                  <a:schemeClr val="tx1"/>
                </a:solidFill>
              </a:rPr>
              <a:t>Sur le terrain</a:t>
            </a:r>
            <a:r>
              <a:rPr lang="fr-FR" sz="900" dirty="0">
                <a:solidFill>
                  <a:schemeClr val="tx1"/>
                </a:solidFill>
              </a:rPr>
              <a:t>, auprès des chercheurs et des professionnels de santé, l’Agence de la biomédecine</a:t>
            </a:r>
            <a:br>
              <a:rPr lang="fr-FR" sz="900" dirty="0">
                <a:solidFill>
                  <a:schemeClr val="tx1"/>
                </a:solidFill>
              </a:rPr>
            </a:br>
            <a:r>
              <a:rPr lang="fr-FR" sz="900" dirty="0">
                <a:solidFill>
                  <a:schemeClr val="tx1"/>
                </a:solidFill>
              </a:rPr>
              <a:t>est un acteur reconnu pour son expertise dans les domaines du prélèvement et de la greffe d’organes, de tissus et de cellules, la procréation, la recherche embryologique et la génétique médicale. Au cœur de la réalité des patients, elle relève au quotidien les défis de </a:t>
            </a:r>
            <a:r>
              <a:rPr lang="fr-FR" sz="900" b="1" dirty="0">
                <a:solidFill>
                  <a:schemeClr val="tx1"/>
                </a:solidFill>
              </a:rPr>
              <a:t>la médecine d’aujourd’hui et de demain.</a:t>
            </a:r>
          </a:p>
        </p:txBody>
      </p:sp>
      <p:sp>
        <p:nvSpPr>
          <p:cNvPr id="13" name="Rectangle 12"/>
          <p:cNvSpPr/>
          <p:nvPr/>
        </p:nvSpPr>
        <p:spPr>
          <a:xfrm>
            <a:off x="3031351" y="3164220"/>
            <a:ext cx="5974336" cy="646331"/>
          </a:xfrm>
          <a:prstGeom prst="rect">
            <a:avLst/>
          </a:prstGeom>
        </p:spPr>
        <p:txBody>
          <a:bodyPr wrap="square">
            <a:spAutoFit/>
          </a:bodyPr>
          <a:lstStyle/>
          <a:p>
            <a:pPr algn="just">
              <a:spcBef>
                <a:spcPts val="1200"/>
              </a:spcBef>
              <a:defRPr sz="1100">
                <a:latin typeface="Century Gothic"/>
                <a:ea typeface="Century Gothic"/>
                <a:cs typeface="Century Gothic"/>
                <a:sym typeface="Century Gothic"/>
              </a:defRPr>
            </a:pPr>
            <a:r>
              <a:rPr lang="fr-FR" sz="900" b="1" dirty="0">
                <a:solidFill>
                  <a:schemeClr val="tx1"/>
                </a:solidFill>
              </a:rPr>
              <a:t>Des hommes et des femmes </a:t>
            </a:r>
            <a:r>
              <a:rPr lang="fr-FR" sz="900" dirty="0">
                <a:solidFill>
                  <a:schemeClr val="tx1"/>
                </a:solidFill>
              </a:rPr>
              <a:t>unis par des valeurs humaines fortes qui </a:t>
            </a:r>
            <a:r>
              <a:rPr lang="fr-FR" sz="900" b="1" dirty="0">
                <a:solidFill>
                  <a:schemeClr val="tx1"/>
                </a:solidFill>
              </a:rPr>
              <a:t>allient leurs expérience et</a:t>
            </a:r>
            <a:r>
              <a:rPr lang="fr-FR" sz="900" b="1" dirty="0">
                <a:solidFill>
                  <a:srgbClr val="FF0000"/>
                </a:solidFill>
              </a:rPr>
              <a:t> </a:t>
            </a:r>
            <a:r>
              <a:rPr lang="fr-FR" sz="900" b="1" dirty="0">
                <a:solidFill>
                  <a:schemeClr val="tx1"/>
                </a:solidFill>
              </a:rPr>
              <a:t>leurs savoir-faire </a:t>
            </a:r>
            <a:r>
              <a:rPr lang="fr-FR" sz="900" dirty="0">
                <a:solidFill>
                  <a:schemeClr val="tx1"/>
                </a:solidFill>
              </a:rPr>
              <a:t>pour innover et faire progresser </a:t>
            </a:r>
            <a:r>
              <a:rPr lang="fr-FR" sz="900" b="1" dirty="0">
                <a:solidFill>
                  <a:schemeClr val="tx1"/>
                </a:solidFill>
              </a:rPr>
              <a:t>ensemble</a:t>
            </a:r>
            <a:r>
              <a:rPr lang="fr-FR" sz="900" dirty="0">
                <a:solidFill>
                  <a:schemeClr val="tx1"/>
                </a:solidFill>
              </a:rPr>
              <a:t> les multiples missions de l’Agence dans le respect des règles de sécurité sanitaire, d’éthique et d’équité.</a:t>
            </a:r>
            <a:r>
              <a:rPr lang="fr-FR" sz="900" dirty="0">
                <a:latin typeface="Century Gothic" panose="020B0502020202020204" pitchFamily="34" charset="0"/>
              </a:rPr>
              <a:t> C’est dans ce cadre que l’Agence de la biomédecine construit </a:t>
            </a:r>
            <a:r>
              <a:rPr lang="fr-FR" sz="900" b="1" dirty="0">
                <a:latin typeface="Century Gothic" panose="020B0502020202020204" pitchFamily="34" charset="0"/>
              </a:rPr>
              <a:t>une véritable relation de confiance </a:t>
            </a:r>
            <a:r>
              <a:rPr lang="fr-FR" sz="900" dirty="0">
                <a:latin typeface="Century Gothic" panose="020B0502020202020204" pitchFamily="34" charset="0"/>
              </a:rPr>
              <a:t>avec l’ensemble de ses parties prenantes. </a:t>
            </a:r>
          </a:p>
        </p:txBody>
      </p:sp>
      <p:sp>
        <p:nvSpPr>
          <p:cNvPr id="14" name="Rectangle 13"/>
          <p:cNvSpPr/>
          <p:nvPr/>
        </p:nvSpPr>
        <p:spPr>
          <a:xfrm>
            <a:off x="3031351" y="4102294"/>
            <a:ext cx="5974336" cy="369332"/>
          </a:xfrm>
          <a:prstGeom prst="rect">
            <a:avLst/>
          </a:prstGeom>
        </p:spPr>
        <p:txBody>
          <a:bodyPr wrap="square">
            <a:spAutoFit/>
          </a:bodyPr>
          <a:lstStyle/>
          <a:p>
            <a:pPr>
              <a:spcBef>
                <a:spcPts val="1200"/>
              </a:spcBef>
              <a:defRPr sz="1100">
                <a:latin typeface="Century Gothic"/>
                <a:ea typeface="Century Gothic"/>
                <a:cs typeface="Century Gothic"/>
                <a:sym typeface="Century Gothic"/>
              </a:defRPr>
            </a:pPr>
            <a:r>
              <a:rPr lang="fr-FR" sz="900" dirty="0">
                <a:solidFill>
                  <a:schemeClr val="tx1"/>
                </a:solidFill>
              </a:rPr>
              <a:t>Au cœur de la raison d’être de l’Agence, la vie humaine est </a:t>
            </a:r>
            <a:r>
              <a:rPr lang="fr-FR" sz="900" b="1" dirty="0">
                <a:solidFill>
                  <a:schemeClr val="tx1"/>
                </a:solidFill>
              </a:rPr>
              <a:t>le dénominateur commun</a:t>
            </a:r>
            <a:br>
              <a:rPr lang="fr-FR" sz="900" b="1" dirty="0">
                <a:solidFill>
                  <a:schemeClr val="tx1"/>
                </a:solidFill>
              </a:rPr>
            </a:br>
            <a:r>
              <a:rPr lang="fr-FR" sz="900" dirty="0">
                <a:solidFill>
                  <a:schemeClr val="tx1"/>
                </a:solidFill>
              </a:rPr>
              <a:t>de ses différentes missions. Elle est </a:t>
            </a:r>
            <a:r>
              <a:rPr lang="fr-FR" sz="900" b="1" dirty="0">
                <a:solidFill>
                  <a:schemeClr val="tx1"/>
                </a:solidFill>
              </a:rPr>
              <a:t>le fil conducteur et la finalité</a:t>
            </a:r>
            <a:r>
              <a:rPr lang="fr-FR" sz="900" dirty="0">
                <a:solidFill>
                  <a:schemeClr val="tx1"/>
                </a:solidFill>
              </a:rPr>
              <a:t> des actions de chacun.</a:t>
            </a:r>
          </a:p>
        </p:txBody>
      </p:sp>
    </p:spTree>
    <p:extLst>
      <p:ext uri="{BB962C8B-B14F-4D97-AF65-F5344CB8AC3E}">
        <p14:creationId xmlns:p14="http://schemas.microsoft.com/office/powerpoint/2010/main" val="33179261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mir-s3-cdn-cf.behance.net/project_modules/max_1200/eaaf1775471087.5c4e7eb082acb.gif"/>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4284" y="1816494"/>
            <a:ext cx="2495432" cy="3244062"/>
          </a:xfrm>
          <a:prstGeom prst="rect">
            <a:avLst/>
          </a:prstGeom>
          <a:noFill/>
          <a:extLst>
            <a:ext uri="{909E8E84-426E-40DD-AFC4-6F175D3DCCD1}">
              <a14:hiddenFill xmlns:a14="http://schemas.microsoft.com/office/drawing/2010/main">
                <a:solidFill>
                  <a:srgbClr val="FFFFFF"/>
                </a:solidFill>
              </a14:hiddenFill>
            </a:ext>
          </a:extLst>
        </p:spPr>
      </p:pic>
      <p:sp>
        <p:nvSpPr>
          <p:cNvPr id="4" name="Titre 1"/>
          <p:cNvSpPr txBox="1">
            <a:spLocks/>
          </p:cNvSpPr>
          <p:nvPr/>
        </p:nvSpPr>
        <p:spPr>
          <a:xfrm>
            <a:off x="678318" y="1257455"/>
            <a:ext cx="7787364"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gn="ctr">
              <a:lnSpc>
                <a:spcPts val="4000"/>
              </a:lnSpc>
            </a:pPr>
            <a:r>
              <a:rPr lang="fr-FR" cap="none" spc="-300" dirty="0"/>
              <a:t>4 fondamentaux</a:t>
            </a:r>
          </a:p>
        </p:txBody>
      </p:sp>
      <p:sp>
        <p:nvSpPr>
          <p:cNvPr id="5" name="Rectangle 4"/>
          <p:cNvSpPr/>
          <p:nvPr/>
        </p:nvSpPr>
        <p:spPr>
          <a:xfrm>
            <a:off x="4326197" y="0"/>
            <a:ext cx="491607" cy="9032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523105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460028"/>
            <a:ext cx="4572000" cy="1015663"/>
          </a:xfrm>
          <a:prstGeom prst="rect">
            <a:avLst/>
          </a:prstGeom>
        </p:spPr>
        <p:txBody>
          <a:bodyPr>
            <a:spAutoFit/>
          </a:bodyPr>
          <a:lstStyle/>
          <a:p>
            <a:pPr algn="ctr"/>
            <a:r>
              <a:rPr lang="fr-FR" sz="1200" dirty="0">
                <a:latin typeface="Century Gothic" pitchFamily="34" charset="0"/>
              </a:rPr>
              <a:t>La notion de « fondamentaux » renforce l’objectivité de la démarche de l’Agence de la biomédecine. Des fondamentaux viennent entériner de manière plus tangible que des « valeurs » les éléments identitaires qui structurent la mission de l’Agence de la biomédecine</a:t>
            </a:r>
          </a:p>
        </p:txBody>
      </p:sp>
      <p:sp>
        <p:nvSpPr>
          <p:cNvPr id="15" name="Titre 1"/>
          <p:cNvSpPr txBox="1">
            <a:spLocks/>
          </p:cNvSpPr>
          <p:nvPr/>
        </p:nvSpPr>
        <p:spPr>
          <a:xfrm>
            <a:off x="678318" y="1898308"/>
            <a:ext cx="7787364"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gn="ctr">
              <a:lnSpc>
                <a:spcPts val="4000"/>
              </a:lnSpc>
            </a:pPr>
            <a:r>
              <a:rPr lang="fr-FR" sz="2800" cap="none" spc="-300" dirty="0"/>
              <a:t>Nota bene</a:t>
            </a:r>
          </a:p>
        </p:txBody>
      </p:sp>
      <p:sp>
        <p:nvSpPr>
          <p:cNvPr id="11" name="Rectangle 10"/>
          <p:cNvSpPr/>
          <p:nvPr/>
        </p:nvSpPr>
        <p:spPr>
          <a:xfrm>
            <a:off x="0" y="2161865"/>
            <a:ext cx="3519287" cy="1282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5747657" y="2161865"/>
            <a:ext cx="3396343" cy="1282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73341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371116" y="627447"/>
            <a:ext cx="6768120"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t>Aujourd’hui face à vous</a:t>
            </a:r>
          </a:p>
        </p:txBody>
      </p:sp>
      <p:pic>
        <p:nvPicPr>
          <p:cNvPr id="4" name="Espace réservé pour une image  2"/>
          <p:cNvPicPr>
            <a:picLocks noChangeAspect="1"/>
          </p:cNvPicPr>
          <p:nvPr/>
        </p:nvPicPr>
        <p:blipFill>
          <a:blip r:embed="rId2" cstate="print">
            <a:extLst>
              <a:ext uri="{28A0092B-C50C-407E-A947-70E740481C1C}">
                <a14:useLocalDpi xmlns:a14="http://schemas.microsoft.com/office/drawing/2010/main" val="0"/>
              </a:ext>
            </a:extLst>
          </a:blip>
          <a:srcRect l="1077" r="1077"/>
          <a:stretch>
            <a:fillRect/>
          </a:stretch>
        </p:blipFill>
        <p:spPr>
          <a:xfrm>
            <a:off x="2505181" y="2389188"/>
            <a:ext cx="1140904" cy="1161732"/>
          </a:xfrm>
          <a:prstGeom prst="rect">
            <a:avLst/>
          </a:prstGeom>
        </p:spPr>
      </p:pic>
      <p:pic>
        <p:nvPicPr>
          <p:cNvPr id="2051" name="Picture 3" descr="C:\Users\tarride\Downloads\Avatars_WAT_Geraud 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2198" y="2413684"/>
            <a:ext cx="1137236" cy="1137236"/>
          </a:xfrm>
          <a:prstGeom prst="rect">
            <a:avLst/>
          </a:prstGeom>
          <a:noFill/>
          <a:extLst>
            <a:ext uri="{909E8E84-426E-40DD-AFC4-6F175D3DCCD1}">
              <a14:hiddenFill xmlns:a14="http://schemas.microsoft.com/office/drawing/2010/main">
                <a:solidFill>
                  <a:srgbClr val="FFFFFF"/>
                </a:solidFill>
              </a14:hiddenFill>
            </a:ext>
          </a:extLst>
        </p:spPr>
      </p:pic>
      <p:sp>
        <p:nvSpPr>
          <p:cNvPr id="7" name="Espace réservé du contenu 2"/>
          <p:cNvSpPr txBox="1">
            <a:spLocks/>
          </p:cNvSpPr>
          <p:nvPr/>
        </p:nvSpPr>
        <p:spPr>
          <a:xfrm>
            <a:off x="2266976" y="3550920"/>
            <a:ext cx="1586950" cy="261322"/>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fr-FR" sz="1200" b="1" dirty="0">
                <a:solidFill>
                  <a:prstClr val="black"/>
                </a:solidFill>
              </a:rPr>
              <a:t>FANNY CAUMONT</a:t>
            </a:r>
            <a:endParaRPr lang="fr-FR" sz="1200" dirty="0">
              <a:solidFill>
                <a:prstClr val="black"/>
              </a:solidFill>
            </a:endParaRPr>
          </a:p>
        </p:txBody>
      </p:sp>
      <p:sp>
        <p:nvSpPr>
          <p:cNvPr id="10" name="Espace réservé du contenu 2"/>
          <p:cNvSpPr txBox="1">
            <a:spLocks/>
          </p:cNvSpPr>
          <p:nvPr/>
        </p:nvSpPr>
        <p:spPr>
          <a:xfrm>
            <a:off x="4877341" y="3528829"/>
            <a:ext cx="1586950" cy="261322"/>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fr-FR" sz="1200" b="1" dirty="0">
                <a:solidFill>
                  <a:prstClr val="black"/>
                </a:solidFill>
              </a:rPr>
              <a:t>GÉRAUD TARRIDE</a:t>
            </a:r>
            <a:endParaRPr lang="fr-FR" sz="1200" dirty="0">
              <a:solidFill>
                <a:prstClr val="black"/>
              </a:solidFill>
            </a:endParaRPr>
          </a:p>
        </p:txBody>
      </p:sp>
      <p:sp>
        <p:nvSpPr>
          <p:cNvPr id="11" name="Espace réservé du contenu 2"/>
          <p:cNvSpPr txBox="1">
            <a:spLocks/>
          </p:cNvSpPr>
          <p:nvPr/>
        </p:nvSpPr>
        <p:spPr>
          <a:xfrm>
            <a:off x="2252750" y="4058098"/>
            <a:ext cx="1586950" cy="261322"/>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fr-FR" sz="1200" dirty="0">
                <a:solidFill>
                  <a:prstClr val="black"/>
                </a:solidFill>
              </a:rPr>
              <a:t>Directrice générale adjointe Agence WAT</a:t>
            </a:r>
          </a:p>
        </p:txBody>
      </p:sp>
      <p:sp>
        <p:nvSpPr>
          <p:cNvPr id="12" name="Espace réservé du contenu 2"/>
          <p:cNvSpPr txBox="1">
            <a:spLocks/>
          </p:cNvSpPr>
          <p:nvPr/>
        </p:nvSpPr>
        <p:spPr>
          <a:xfrm>
            <a:off x="4877341" y="4074459"/>
            <a:ext cx="1586950" cy="261322"/>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fr-FR" sz="1200" dirty="0">
                <a:solidFill>
                  <a:prstClr val="black"/>
                </a:solidFill>
              </a:rPr>
              <a:t>Directeur Planning Stratégique</a:t>
            </a:r>
          </a:p>
          <a:p>
            <a:pPr algn="ctr"/>
            <a:r>
              <a:rPr lang="fr-FR" sz="1200" dirty="0">
                <a:solidFill>
                  <a:prstClr val="black"/>
                </a:solidFill>
              </a:rPr>
              <a:t>Agence WAT</a:t>
            </a:r>
          </a:p>
        </p:txBody>
      </p:sp>
    </p:spTree>
    <p:extLst>
      <p:ext uri="{BB962C8B-B14F-4D97-AF65-F5344CB8AC3E}">
        <p14:creationId xmlns:p14="http://schemas.microsoft.com/office/powerpoint/2010/main" val="1591805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134448" y="566575"/>
            <a:ext cx="7787364"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t>4 fondamentaux</a:t>
            </a:r>
          </a:p>
        </p:txBody>
      </p:sp>
      <p:sp>
        <p:nvSpPr>
          <p:cNvPr id="3" name="Rectangle 2"/>
          <p:cNvSpPr/>
          <p:nvPr/>
        </p:nvSpPr>
        <p:spPr>
          <a:xfrm>
            <a:off x="188236" y="1482289"/>
            <a:ext cx="2712464" cy="6915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4000"/>
              </a:lnSpc>
            </a:pPr>
            <a:r>
              <a:rPr lang="fr-FR" sz="3200" b="1" spc="-300" dirty="0">
                <a:solidFill>
                  <a:schemeClr val="bg1"/>
                </a:solidFill>
                <a:latin typeface="Century Gothic" pitchFamily="34" charset="0"/>
              </a:rPr>
              <a:t>La neutralité</a:t>
            </a:r>
          </a:p>
        </p:txBody>
      </p:sp>
      <p:sp>
        <p:nvSpPr>
          <p:cNvPr id="8" name="Rectangle 7"/>
          <p:cNvSpPr/>
          <p:nvPr/>
        </p:nvSpPr>
        <p:spPr>
          <a:xfrm>
            <a:off x="188236" y="2296797"/>
            <a:ext cx="2712464" cy="6915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4000"/>
              </a:lnSpc>
            </a:pPr>
            <a:r>
              <a:rPr lang="fr-FR" sz="3200" b="1" spc="-300" dirty="0">
                <a:solidFill>
                  <a:schemeClr val="bg1"/>
                </a:solidFill>
                <a:latin typeface="Century Gothic" pitchFamily="34" charset="0"/>
              </a:rPr>
              <a:t>L’éthique</a:t>
            </a:r>
          </a:p>
        </p:txBody>
      </p:sp>
      <p:sp>
        <p:nvSpPr>
          <p:cNvPr id="9" name="Rectangle 8"/>
          <p:cNvSpPr/>
          <p:nvPr/>
        </p:nvSpPr>
        <p:spPr>
          <a:xfrm>
            <a:off x="188236" y="3118988"/>
            <a:ext cx="2712464" cy="6915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4000"/>
              </a:lnSpc>
            </a:pPr>
            <a:r>
              <a:rPr lang="fr-FR" sz="3200" b="1" spc="-300" dirty="0">
                <a:solidFill>
                  <a:schemeClr val="bg1"/>
                </a:solidFill>
                <a:latin typeface="Century Gothic" pitchFamily="34" charset="0"/>
              </a:rPr>
              <a:t>L’expertise</a:t>
            </a:r>
          </a:p>
        </p:txBody>
      </p:sp>
      <p:sp>
        <p:nvSpPr>
          <p:cNvPr id="10" name="Rectangle 9"/>
          <p:cNvSpPr/>
          <p:nvPr/>
        </p:nvSpPr>
        <p:spPr>
          <a:xfrm>
            <a:off x="188236" y="3941179"/>
            <a:ext cx="2712464" cy="6915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800"/>
              </a:lnSpc>
            </a:pPr>
            <a:r>
              <a:rPr lang="fr-FR" sz="3200" b="1" spc="-300" dirty="0">
                <a:solidFill>
                  <a:schemeClr val="bg1"/>
                </a:solidFill>
                <a:latin typeface="Century Gothic" pitchFamily="34" charset="0"/>
              </a:rPr>
              <a:t>L’engagement</a:t>
            </a:r>
          </a:p>
          <a:p>
            <a:pPr>
              <a:lnSpc>
                <a:spcPts val="2800"/>
              </a:lnSpc>
            </a:pPr>
            <a:r>
              <a:rPr lang="fr-FR" sz="3200" b="1" spc="-300" dirty="0">
                <a:solidFill>
                  <a:schemeClr val="bg1"/>
                </a:solidFill>
                <a:latin typeface="Century Gothic" pitchFamily="34" charset="0"/>
              </a:rPr>
              <a:t>collectif</a:t>
            </a:r>
          </a:p>
        </p:txBody>
      </p:sp>
      <p:sp>
        <p:nvSpPr>
          <p:cNvPr id="7" name="Rectangle 6"/>
          <p:cNvSpPr/>
          <p:nvPr/>
        </p:nvSpPr>
        <p:spPr>
          <a:xfrm>
            <a:off x="3031351" y="1467050"/>
            <a:ext cx="6350854" cy="757130"/>
          </a:xfrm>
          <a:prstGeom prst="rect">
            <a:avLst/>
          </a:prstGeom>
        </p:spPr>
        <p:txBody>
          <a:bodyPr wrap="square">
            <a:spAutoFit/>
          </a:bodyPr>
          <a:lstStyle/>
          <a:p>
            <a:pPr lvl="0">
              <a:lnSpc>
                <a:spcPct val="120000"/>
              </a:lnSpc>
              <a:spcBef>
                <a:spcPts val="1200"/>
              </a:spcBef>
            </a:pPr>
            <a:r>
              <a:rPr lang="fr-FR" sz="900" dirty="0">
                <a:solidFill>
                  <a:schemeClr val="tx1"/>
                </a:solidFill>
                <a:latin typeface="Century Gothic" panose="020B0502020202020204" pitchFamily="34" charset="0"/>
              </a:rPr>
              <a:t>L’Agence de la biomédecine donne </a:t>
            </a:r>
            <a:r>
              <a:rPr lang="fr-FR" sz="900" b="1" dirty="0">
                <a:solidFill>
                  <a:schemeClr val="tx1"/>
                </a:solidFill>
                <a:latin typeface="Century Gothic" panose="020B0502020202020204" pitchFamily="34" charset="0"/>
              </a:rPr>
              <a:t>un cadre réglementaire </a:t>
            </a:r>
            <a:r>
              <a:rPr lang="fr-FR" sz="900" dirty="0">
                <a:solidFill>
                  <a:schemeClr val="tx1"/>
                </a:solidFill>
                <a:latin typeface="Century Gothic" panose="020B0502020202020204" pitchFamily="34" charset="0"/>
              </a:rPr>
              <a:t>à l’ensemble des activités qui relève</a:t>
            </a:r>
            <a:br>
              <a:rPr lang="fr-FR" sz="900" dirty="0">
                <a:solidFill>
                  <a:schemeClr val="tx1"/>
                </a:solidFill>
                <a:latin typeface="Century Gothic" panose="020B0502020202020204" pitchFamily="34" charset="0"/>
              </a:rPr>
            </a:br>
            <a:r>
              <a:rPr lang="fr-FR" sz="900" dirty="0">
                <a:solidFill>
                  <a:schemeClr val="tx1"/>
                </a:solidFill>
                <a:latin typeface="Century Gothic" panose="020B0502020202020204" pitchFamily="34" charset="0"/>
              </a:rPr>
              <a:t>de sa compétence. Si </a:t>
            </a:r>
            <a:r>
              <a:rPr lang="fr-FR" sz="900" b="1" dirty="0">
                <a:solidFill>
                  <a:schemeClr val="tx1"/>
                </a:solidFill>
                <a:latin typeface="Century Gothic" panose="020B0502020202020204" pitchFamily="34" charset="0"/>
              </a:rPr>
              <a:t>elle n’arbitre pas les grandes avancées bioéthiques, elle  participe aux réflexions</a:t>
            </a:r>
            <a:br>
              <a:rPr lang="fr-FR" sz="900" b="1" dirty="0">
                <a:solidFill>
                  <a:schemeClr val="tx1"/>
                </a:solidFill>
                <a:latin typeface="Century Gothic" panose="020B0502020202020204" pitchFamily="34" charset="0"/>
              </a:rPr>
            </a:br>
            <a:r>
              <a:rPr lang="fr-FR" sz="900" dirty="0">
                <a:solidFill>
                  <a:schemeClr val="tx1"/>
                </a:solidFill>
                <a:latin typeface="Century Gothic" panose="020B0502020202020204" pitchFamily="34" charset="0"/>
              </a:rPr>
              <a:t>qui conduisent </a:t>
            </a:r>
            <a:r>
              <a:rPr lang="fr-FR" sz="900" b="1" dirty="0">
                <a:solidFill>
                  <a:schemeClr val="tx1"/>
                </a:solidFill>
                <a:latin typeface="Century Gothic" panose="020B0502020202020204" pitchFamily="34" charset="0"/>
              </a:rPr>
              <a:t>aux grandes évolutions sanitaires</a:t>
            </a:r>
            <a:r>
              <a:rPr lang="fr-FR" sz="900" dirty="0">
                <a:solidFill>
                  <a:schemeClr val="tx1"/>
                </a:solidFill>
                <a:latin typeface="Century Gothic" panose="020B0502020202020204" pitchFamily="34" charset="0"/>
              </a:rPr>
              <a:t>. Son statut public est le gage de son autorité.</a:t>
            </a:r>
            <a:br>
              <a:rPr lang="fr-FR" sz="900" dirty="0">
                <a:solidFill>
                  <a:schemeClr val="tx1"/>
                </a:solidFill>
                <a:latin typeface="Century Gothic" panose="020B0502020202020204" pitchFamily="34" charset="0"/>
              </a:rPr>
            </a:br>
            <a:r>
              <a:rPr lang="fr-FR" sz="900" dirty="0">
                <a:solidFill>
                  <a:schemeClr val="tx1"/>
                </a:solidFill>
                <a:latin typeface="Century Gothic" panose="020B0502020202020204" pitchFamily="34" charset="0"/>
              </a:rPr>
              <a:t>Elle s’érige en  </a:t>
            </a:r>
            <a:r>
              <a:rPr lang="fr-FR" sz="900" b="1" dirty="0">
                <a:solidFill>
                  <a:schemeClr val="tx1"/>
                </a:solidFill>
                <a:latin typeface="Century Gothic" panose="020B0502020202020204" pitchFamily="34" charset="0"/>
              </a:rPr>
              <a:t>« veilleur » de la politique de santé</a:t>
            </a:r>
            <a:r>
              <a:rPr lang="fr-FR" sz="900" dirty="0">
                <a:solidFill>
                  <a:schemeClr val="tx1"/>
                </a:solidFill>
                <a:latin typeface="Century Gothic" panose="020B0502020202020204" pitchFamily="34" charset="0"/>
              </a:rPr>
              <a:t>.</a:t>
            </a:r>
          </a:p>
        </p:txBody>
      </p:sp>
      <p:sp>
        <p:nvSpPr>
          <p:cNvPr id="12" name="Rectangle 11"/>
          <p:cNvSpPr/>
          <p:nvPr/>
        </p:nvSpPr>
        <p:spPr>
          <a:xfrm>
            <a:off x="3031351" y="2319412"/>
            <a:ext cx="5974336" cy="646331"/>
          </a:xfrm>
          <a:prstGeom prst="rect">
            <a:avLst/>
          </a:prstGeom>
        </p:spPr>
        <p:txBody>
          <a:bodyPr wrap="square">
            <a:spAutoFit/>
          </a:bodyPr>
          <a:lstStyle/>
          <a:p>
            <a:pPr algn="just">
              <a:spcBef>
                <a:spcPts val="1200"/>
              </a:spcBef>
              <a:defRPr sz="1100">
                <a:latin typeface="Century Gothic"/>
                <a:ea typeface="Century Gothic"/>
                <a:cs typeface="Century Gothic"/>
                <a:sym typeface="Century Gothic"/>
              </a:defRPr>
            </a:pPr>
            <a:r>
              <a:rPr lang="fr-FR" sz="900" dirty="0">
                <a:solidFill>
                  <a:schemeClr val="tx1"/>
                </a:solidFill>
              </a:rPr>
              <a:t>Née de la loi de Bioéthique de 2004, l’Agence de la biomédecine est </a:t>
            </a:r>
            <a:r>
              <a:rPr lang="fr-FR" sz="900" b="1" dirty="0">
                <a:solidFill>
                  <a:schemeClr val="tx1"/>
                </a:solidFill>
              </a:rPr>
              <a:t>au cœur des questions morales liées aux pratiques et aux progrès médicaux appliqués à l’Homme</a:t>
            </a:r>
            <a:r>
              <a:rPr lang="fr-FR" sz="900" dirty="0">
                <a:solidFill>
                  <a:schemeClr val="tx1"/>
                </a:solidFill>
              </a:rPr>
              <a:t>. Elle encadre les activités médicales et de recherche et anticipe les questions éthiques qu’elles posent pour répondre à l’évolution</a:t>
            </a:r>
            <a:br>
              <a:rPr lang="fr-FR" sz="900" dirty="0">
                <a:solidFill>
                  <a:schemeClr val="tx1"/>
                </a:solidFill>
              </a:rPr>
            </a:br>
            <a:r>
              <a:rPr lang="fr-FR" sz="900" dirty="0">
                <a:solidFill>
                  <a:schemeClr val="tx1"/>
                </a:solidFill>
              </a:rPr>
              <a:t>de la société.</a:t>
            </a:r>
          </a:p>
        </p:txBody>
      </p:sp>
      <p:sp>
        <p:nvSpPr>
          <p:cNvPr id="13" name="Rectangle 12"/>
          <p:cNvSpPr/>
          <p:nvPr/>
        </p:nvSpPr>
        <p:spPr>
          <a:xfrm>
            <a:off x="3031351" y="3072354"/>
            <a:ext cx="5974336" cy="784830"/>
          </a:xfrm>
          <a:prstGeom prst="rect">
            <a:avLst/>
          </a:prstGeom>
        </p:spPr>
        <p:txBody>
          <a:bodyPr wrap="square">
            <a:spAutoFit/>
          </a:bodyPr>
          <a:lstStyle/>
          <a:p>
            <a:pPr algn="just">
              <a:spcBef>
                <a:spcPts val="1200"/>
              </a:spcBef>
              <a:defRPr sz="1100">
                <a:latin typeface="Century Gothic"/>
                <a:ea typeface="Century Gothic"/>
                <a:cs typeface="Century Gothic"/>
                <a:sym typeface="Century Gothic"/>
              </a:defRPr>
            </a:pPr>
            <a:r>
              <a:rPr lang="fr-FR" sz="900" dirty="0">
                <a:solidFill>
                  <a:schemeClr val="tx1"/>
                </a:solidFill>
              </a:rPr>
              <a:t>Les femmes et les hommes qui constituent l’Agence de la biomédecine mettent </a:t>
            </a:r>
            <a:br>
              <a:rPr lang="fr-FR" sz="900" dirty="0">
                <a:solidFill>
                  <a:schemeClr val="tx1"/>
                </a:solidFill>
              </a:rPr>
            </a:br>
            <a:r>
              <a:rPr lang="fr-FR" sz="900" b="1" dirty="0">
                <a:solidFill>
                  <a:schemeClr val="tx1"/>
                </a:solidFill>
              </a:rPr>
              <a:t>leur expertise au service de la santé</a:t>
            </a:r>
            <a:r>
              <a:rPr lang="fr-FR" sz="900" dirty="0">
                <a:solidFill>
                  <a:schemeClr val="tx1"/>
                </a:solidFill>
              </a:rPr>
              <a:t>. Ces équipes pluridisciplinaires forment les professionnels du système de soins, informent le grand public, évaluent  et contrôlent les pratiques à l’aide de dispositifs de vigilance. Au quotidien, chacun dans leur domaine, </a:t>
            </a:r>
            <a:r>
              <a:rPr lang="fr-FR" sz="900" b="1" dirty="0">
                <a:solidFill>
                  <a:schemeClr val="tx1"/>
                </a:solidFill>
              </a:rPr>
              <a:t>les 250 collaborateurs de l’Agence œuvrent dans une même direction pour innover et faire progresser la santé.</a:t>
            </a:r>
          </a:p>
        </p:txBody>
      </p:sp>
      <p:sp>
        <p:nvSpPr>
          <p:cNvPr id="14" name="Rectangle 13"/>
          <p:cNvSpPr/>
          <p:nvPr/>
        </p:nvSpPr>
        <p:spPr>
          <a:xfrm>
            <a:off x="3031351" y="3894545"/>
            <a:ext cx="5974336" cy="784830"/>
          </a:xfrm>
          <a:prstGeom prst="rect">
            <a:avLst/>
          </a:prstGeom>
        </p:spPr>
        <p:txBody>
          <a:bodyPr wrap="square">
            <a:spAutoFit/>
          </a:bodyPr>
          <a:lstStyle/>
          <a:p>
            <a:pPr>
              <a:spcBef>
                <a:spcPts val="1200"/>
              </a:spcBef>
              <a:defRPr sz="1100">
                <a:latin typeface="Century Gothic"/>
                <a:ea typeface="Century Gothic"/>
                <a:cs typeface="Century Gothic"/>
                <a:sym typeface="Century Gothic"/>
              </a:defRPr>
            </a:pPr>
            <a:r>
              <a:rPr lang="fr-FR" sz="900" dirty="0">
                <a:solidFill>
                  <a:schemeClr val="tx1"/>
                </a:solidFill>
              </a:rPr>
              <a:t>L’Agence de la biomédecine forme un réseau d’experts qui préconise des pistes de travail et contribue à l’élaboration de recommandations pour améliorer la qualité des soins pour tous. L’Agence tisse également de nombreux liens avec ses partenaires ; elle se met au service des associations de patients, des médecins, des institutions, avec qui elle construit une relation de confiance pour faire de la santé un monde d’espoir et d’avancées.</a:t>
            </a:r>
          </a:p>
        </p:txBody>
      </p:sp>
    </p:spTree>
    <p:extLst>
      <p:ext uri="{BB962C8B-B14F-4D97-AF65-F5344CB8AC3E}">
        <p14:creationId xmlns:p14="http://schemas.microsoft.com/office/powerpoint/2010/main" val="28267121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mir-s3-cdn-cf.behance.net/project_modules/max_1200/eaaf1775471087.5c4e7eb082acb.gif"/>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4284" y="1816494"/>
            <a:ext cx="2495432" cy="3244062"/>
          </a:xfrm>
          <a:prstGeom prst="rect">
            <a:avLst/>
          </a:prstGeom>
          <a:noFill/>
          <a:extLst>
            <a:ext uri="{909E8E84-426E-40DD-AFC4-6F175D3DCCD1}">
              <a14:hiddenFill xmlns:a14="http://schemas.microsoft.com/office/drawing/2010/main">
                <a:solidFill>
                  <a:srgbClr val="FFFFFF"/>
                </a:solidFill>
              </a14:hiddenFill>
            </a:ext>
          </a:extLst>
        </p:spPr>
      </p:pic>
      <p:sp>
        <p:nvSpPr>
          <p:cNvPr id="4" name="Titre 1"/>
          <p:cNvSpPr txBox="1">
            <a:spLocks/>
          </p:cNvSpPr>
          <p:nvPr/>
        </p:nvSpPr>
        <p:spPr>
          <a:xfrm>
            <a:off x="678318" y="1257455"/>
            <a:ext cx="7787364"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gn="ctr">
              <a:lnSpc>
                <a:spcPts val="4000"/>
              </a:lnSpc>
            </a:pPr>
            <a:r>
              <a:rPr lang="fr-FR" cap="none" spc="-300" dirty="0"/>
              <a:t>1 signature</a:t>
            </a:r>
          </a:p>
        </p:txBody>
      </p:sp>
      <p:sp>
        <p:nvSpPr>
          <p:cNvPr id="5" name="Rectangle 4"/>
          <p:cNvSpPr/>
          <p:nvPr/>
        </p:nvSpPr>
        <p:spPr>
          <a:xfrm>
            <a:off x="4326197" y="0"/>
            <a:ext cx="491607" cy="9032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itre 1"/>
          <p:cNvSpPr txBox="1">
            <a:spLocks/>
          </p:cNvSpPr>
          <p:nvPr/>
        </p:nvSpPr>
        <p:spPr>
          <a:xfrm>
            <a:off x="187271" y="2093604"/>
            <a:ext cx="8502534" cy="64520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sz="3200" cap="none" spc="-300" dirty="0"/>
              <a:t>Engagée</a:t>
            </a:r>
          </a:p>
        </p:txBody>
      </p:sp>
      <p:sp>
        <p:nvSpPr>
          <p:cNvPr id="7" name="Espace réservé du contenu 2"/>
          <p:cNvSpPr txBox="1">
            <a:spLocks/>
          </p:cNvSpPr>
          <p:nvPr/>
        </p:nvSpPr>
        <p:spPr>
          <a:xfrm>
            <a:off x="211658" y="2427302"/>
            <a:ext cx="3722567" cy="953570"/>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100" dirty="0"/>
              <a:t>La signature doit manifester l’engagement</a:t>
            </a:r>
            <a:br>
              <a:rPr lang="fr-FR" sz="1100" dirty="0"/>
            </a:br>
            <a:r>
              <a:rPr lang="fr-FR" sz="1100" dirty="0"/>
              <a:t>de l’interne et des parties prenantes professionnelles de l’Agence de la biomédecine</a:t>
            </a:r>
          </a:p>
        </p:txBody>
      </p:sp>
      <p:sp>
        <p:nvSpPr>
          <p:cNvPr id="8" name="Titre 1"/>
          <p:cNvSpPr txBox="1">
            <a:spLocks/>
          </p:cNvSpPr>
          <p:nvPr/>
        </p:nvSpPr>
        <p:spPr>
          <a:xfrm>
            <a:off x="7181547" y="1527327"/>
            <a:ext cx="2145742" cy="64520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sz="3200" cap="none" spc="-300" dirty="0"/>
              <a:t>Singulière</a:t>
            </a:r>
          </a:p>
        </p:txBody>
      </p:sp>
      <p:sp>
        <p:nvSpPr>
          <p:cNvPr id="9" name="Espace réservé du contenu 2"/>
          <p:cNvSpPr txBox="1">
            <a:spLocks/>
          </p:cNvSpPr>
          <p:nvPr/>
        </p:nvSpPr>
        <p:spPr>
          <a:xfrm>
            <a:off x="4394493" y="1751453"/>
            <a:ext cx="4550132" cy="953570"/>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fr-FR" sz="1200" dirty="0"/>
              <a:t>Elle doit lui permettre de se distinguer</a:t>
            </a:r>
            <a:br>
              <a:rPr lang="fr-FR" sz="1200" dirty="0"/>
            </a:br>
            <a:r>
              <a:rPr lang="fr-FR" sz="1200" dirty="0"/>
              <a:t>des autres institutions de santé</a:t>
            </a:r>
          </a:p>
        </p:txBody>
      </p:sp>
      <p:sp>
        <p:nvSpPr>
          <p:cNvPr id="10" name="Titre 1"/>
          <p:cNvSpPr txBox="1">
            <a:spLocks/>
          </p:cNvSpPr>
          <p:nvPr/>
        </p:nvSpPr>
        <p:spPr>
          <a:xfrm>
            <a:off x="154650" y="3504582"/>
            <a:ext cx="8502534" cy="64520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sz="3200" cap="none" spc="-300" dirty="0"/>
              <a:t>Santé publique</a:t>
            </a:r>
          </a:p>
        </p:txBody>
      </p:sp>
      <p:sp>
        <p:nvSpPr>
          <p:cNvPr id="11" name="Espace réservé du contenu 2"/>
          <p:cNvSpPr txBox="1">
            <a:spLocks/>
          </p:cNvSpPr>
          <p:nvPr/>
        </p:nvSpPr>
        <p:spPr>
          <a:xfrm>
            <a:off x="194405" y="3949606"/>
            <a:ext cx="3129879" cy="953570"/>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200" dirty="0"/>
              <a:t>La signature doit immédiatement évoquer le fait que l’Agence est une institution publique au service de la santé</a:t>
            </a:r>
          </a:p>
        </p:txBody>
      </p:sp>
      <p:sp>
        <p:nvSpPr>
          <p:cNvPr id="12" name="Titre 1"/>
          <p:cNvSpPr txBox="1">
            <a:spLocks/>
          </p:cNvSpPr>
          <p:nvPr/>
        </p:nvSpPr>
        <p:spPr>
          <a:xfrm>
            <a:off x="7798667" y="2728675"/>
            <a:ext cx="2145742" cy="64520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sz="3200" cap="none" spc="-300" dirty="0" err="1"/>
              <a:t>Why</a:t>
            </a:r>
            <a:endParaRPr lang="fr-FR" sz="3200" cap="none" spc="-300" dirty="0"/>
          </a:p>
        </p:txBody>
      </p:sp>
      <p:sp>
        <p:nvSpPr>
          <p:cNvPr id="13" name="Espace réservé du contenu 2"/>
          <p:cNvSpPr txBox="1">
            <a:spLocks/>
          </p:cNvSpPr>
          <p:nvPr/>
        </p:nvSpPr>
        <p:spPr>
          <a:xfrm>
            <a:off x="4345256" y="2980203"/>
            <a:ext cx="4550132" cy="953570"/>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fr-FR" sz="1200" dirty="0"/>
              <a:t>Soit porter la raison d’être</a:t>
            </a:r>
            <a:br>
              <a:rPr lang="fr-FR" sz="1200" dirty="0"/>
            </a:br>
            <a:r>
              <a:rPr lang="fr-FR" sz="1200" dirty="0"/>
              <a:t> soit valoriser sa mission </a:t>
            </a:r>
          </a:p>
        </p:txBody>
      </p:sp>
      <p:sp>
        <p:nvSpPr>
          <p:cNvPr id="14" name="Titre 1"/>
          <p:cNvSpPr txBox="1">
            <a:spLocks/>
          </p:cNvSpPr>
          <p:nvPr/>
        </p:nvSpPr>
        <p:spPr>
          <a:xfrm>
            <a:off x="6536953" y="3908966"/>
            <a:ext cx="2324425" cy="64520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gn="r">
              <a:lnSpc>
                <a:spcPts val="4000"/>
              </a:lnSpc>
            </a:pPr>
            <a:r>
              <a:rPr lang="fr-FR" sz="3200" cap="none" spc="-300" dirty="0"/>
              <a:t>Immédiate</a:t>
            </a:r>
          </a:p>
        </p:txBody>
      </p:sp>
      <p:sp>
        <p:nvSpPr>
          <p:cNvPr id="15" name="Espace réservé du contenu 2"/>
          <p:cNvSpPr txBox="1">
            <a:spLocks/>
          </p:cNvSpPr>
          <p:nvPr/>
        </p:nvSpPr>
        <p:spPr>
          <a:xfrm>
            <a:off x="3667760" y="4368111"/>
            <a:ext cx="5203778" cy="692445"/>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fr-FR" sz="1200" dirty="0"/>
              <a:t>Elle doit être accessible</a:t>
            </a:r>
            <a:br>
              <a:rPr lang="fr-FR" sz="1200" dirty="0"/>
            </a:br>
            <a:r>
              <a:rPr lang="fr-FR" sz="1200" dirty="0"/>
              <a:t>et compréhensible</a:t>
            </a:r>
            <a:br>
              <a:rPr lang="fr-FR" sz="1200" dirty="0"/>
            </a:br>
            <a:r>
              <a:rPr lang="fr-FR" sz="1200" dirty="0"/>
              <a:t> par le plus grand nombre</a:t>
            </a:r>
          </a:p>
        </p:txBody>
      </p:sp>
    </p:spTree>
    <p:extLst>
      <p:ext uri="{BB962C8B-B14F-4D97-AF65-F5344CB8AC3E}">
        <p14:creationId xmlns:p14="http://schemas.microsoft.com/office/powerpoint/2010/main" val="11518389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Picture 2"/>
          <p:cNvPicPr>
            <a:picLocks noChangeAspect="1"/>
          </p:cNvPicPr>
          <p:nvPr/>
        </p:nvPicPr>
        <p:blipFill>
          <a:blip r:embed="rId2"/>
          <a:stretch>
            <a:fillRect/>
          </a:stretch>
        </p:blipFill>
        <p:spPr>
          <a:xfrm>
            <a:off x="3236144" y="1771176"/>
            <a:ext cx="2662178" cy="892250"/>
          </a:xfrm>
          <a:prstGeom prst="rect">
            <a:avLst/>
          </a:prstGeom>
          <a:ln w="12700">
            <a:miter lim="400000"/>
          </a:ln>
        </p:spPr>
      </p:pic>
      <p:sp>
        <p:nvSpPr>
          <p:cNvPr id="16" name="Titre 1"/>
          <p:cNvSpPr txBox="1">
            <a:spLocks/>
          </p:cNvSpPr>
          <p:nvPr/>
        </p:nvSpPr>
        <p:spPr>
          <a:xfrm>
            <a:off x="0" y="2812804"/>
            <a:ext cx="9144000" cy="483590"/>
          </a:xfrm>
          <a:prstGeom prst="rect">
            <a:avLst/>
          </a:prstGeom>
        </p:spPr>
        <p:txBody>
          <a:bodyPr>
            <a:noAutofit/>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gn="ctr"/>
            <a:r>
              <a:rPr lang="fr-FR" sz="2800" b="0" cap="none" dirty="0"/>
              <a:t>Du don à la vie</a:t>
            </a:r>
          </a:p>
        </p:txBody>
      </p:sp>
    </p:spTree>
    <p:extLst>
      <p:ext uri="{BB962C8B-B14F-4D97-AF65-F5344CB8AC3E}">
        <p14:creationId xmlns:p14="http://schemas.microsoft.com/office/powerpoint/2010/main" val="1305632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4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may contain: abstract"/>
          <p:cNvPicPr>
            <a:picLocks noChangeAspect="1" noChangeArrowheads="1"/>
          </p:cNvPicPr>
          <p:nvPr/>
        </p:nvPicPr>
        <p:blipFill rotWithShape="1">
          <a:blip r:embed="rId2">
            <a:extLst>
              <a:ext uri="{28A0092B-C50C-407E-A947-70E740481C1C}">
                <a14:useLocalDpi xmlns:a14="http://schemas.microsoft.com/office/drawing/2010/main" val="0"/>
              </a:ext>
            </a:extLst>
          </a:blip>
          <a:srcRect t="6527" b="5353"/>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p:cNvSpPr txBox="1">
            <a:spLocks/>
          </p:cNvSpPr>
          <p:nvPr/>
        </p:nvSpPr>
        <p:spPr>
          <a:xfrm>
            <a:off x="1571368" y="1934445"/>
            <a:ext cx="8587559" cy="1833409"/>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solidFill>
                  <a:schemeClr val="bg1"/>
                </a:solidFill>
              </a:rPr>
              <a:t>Merci.</a:t>
            </a:r>
          </a:p>
        </p:txBody>
      </p:sp>
    </p:spTree>
    <p:extLst>
      <p:ext uri="{BB962C8B-B14F-4D97-AF65-F5344CB8AC3E}">
        <p14:creationId xmlns:p14="http://schemas.microsoft.com/office/powerpoint/2010/main" val="787142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 name="Titre 1"/>
          <p:cNvSpPr txBox="1">
            <a:spLocks/>
          </p:cNvSpPr>
          <p:nvPr/>
        </p:nvSpPr>
        <p:spPr>
          <a:xfrm>
            <a:off x="259773" y="2148800"/>
            <a:ext cx="8502534" cy="64520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solidFill>
                  <a:prstClr val="white"/>
                </a:solidFill>
              </a:rPr>
              <a:t>Pourquoi cette démarche ?</a:t>
            </a:r>
          </a:p>
        </p:txBody>
      </p:sp>
      <p:sp>
        <p:nvSpPr>
          <p:cNvPr id="2" name="Rectangle 1"/>
          <p:cNvSpPr/>
          <p:nvPr/>
        </p:nvSpPr>
        <p:spPr>
          <a:xfrm>
            <a:off x="6835806" y="2472661"/>
            <a:ext cx="2308194" cy="990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Tree>
    <p:extLst>
      <p:ext uri="{BB962C8B-B14F-4D97-AF65-F5344CB8AC3E}">
        <p14:creationId xmlns:p14="http://schemas.microsoft.com/office/powerpoint/2010/main" val="3991988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 name="Titre 1"/>
          <p:cNvSpPr txBox="1">
            <a:spLocks/>
          </p:cNvSpPr>
          <p:nvPr/>
        </p:nvSpPr>
        <p:spPr>
          <a:xfrm>
            <a:off x="147495" y="2014973"/>
            <a:ext cx="8502534" cy="64520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solidFill>
                  <a:prstClr val="white"/>
                </a:solidFill>
              </a:rPr>
              <a:t>D’une entité multiple</a:t>
            </a:r>
            <a:br>
              <a:rPr lang="fr-FR" cap="none" spc="-300" dirty="0">
                <a:solidFill>
                  <a:prstClr val="white"/>
                </a:solidFill>
              </a:rPr>
            </a:br>
            <a:r>
              <a:rPr lang="fr-FR" cap="none" spc="-300" dirty="0">
                <a:solidFill>
                  <a:prstClr val="white"/>
                </a:solidFill>
              </a:rPr>
              <a:t>à un rayonnement global</a:t>
            </a:r>
          </a:p>
        </p:txBody>
      </p:sp>
      <p:sp>
        <p:nvSpPr>
          <p:cNvPr id="2" name="Rectangle 1"/>
          <p:cNvSpPr/>
          <p:nvPr/>
        </p:nvSpPr>
        <p:spPr>
          <a:xfrm>
            <a:off x="0" y="1040101"/>
            <a:ext cx="3078480" cy="104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4" name="Titre 1"/>
          <p:cNvSpPr txBox="1">
            <a:spLocks/>
          </p:cNvSpPr>
          <p:nvPr/>
        </p:nvSpPr>
        <p:spPr>
          <a:xfrm>
            <a:off x="3078480" y="717500"/>
            <a:ext cx="8502534" cy="64520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sz="6000" cap="none" spc="-300" dirty="0">
                <a:solidFill>
                  <a:prstClr val="white"/>
                </a:solidFill>
              </a:rPr>
              <a:t>1</a:t>
            </a:r>
          </a:p>
        </p:txBody>
      </p:sp>
      <p:sp>
        <p:nvSpPr>
          <p:cNvPr id="5" name="Espace réservé du contenu 2"/>
          <p:cNvSpPr txBox="1">
            <a:spLocks/>
          </p:cNvSpPr>
          <p:nvPr/>
        </p:nvSpPr>
        <p:spPr>
          <a:xfrm>
            <a:off x="221352" y="2622054"/>
            <a:ext cx="6240408" cy="1750232"/>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200" b="1" dirty="0">
                <a:solidFill>
                  <a:prstClr val="white"/>
                </a:solidFill>
              </a:rPr>
              <a:t>Créer des synergies</a:t>
            </a:r>
            <a:r>
              <a:rPr lang="fr-FR" sz="1200" dirty="0">
                <a:solidFill>
                  <a:prstClr val="white"/>
                </a:solidFill>
              </a:rPr>
              <a:t> et développer une image transverse et complète</a:t>
            </a:r>
            <a:br>
              <a:rPr lang="fr-FR" sz="1200" dirty="0">
                <a:solidFill>
                  <a:prstClr val="white"/>
                </a:solidFill>
              </a:rPr>
            </a:br>
            <a:r>
              <a:rPr lang="fr-FR" sz="1200" dirty="0">
                <a:solidFill>
                  <a:prstClr val="white"/>
                </a:solidFill>
              </a:rPr>
              <a:t>de l’Agence afin de </a:t>
            </a:r>
            <a:r>
              <a:rPr lang="fr-FR" sz="1200" b="1" dirty="0">
                <a:solidFill>
                  <a:prstClr val="white"/>
                </a:solidFill>
              </a:rPr>
              <a:t>donner à voir l’intégralité </a:t>
            </a:r>
            <a:r>
              <a:rPr lang="fr-FR" sz="1200" dirty="0">
                <a:solidFill>
                  <a:prstClr val="white"/>
                </a:solidFill>
              </a:rPr>
              <a:t>de ses rôles et missions.</a:t>
            </a:r>
          </a:p>
        </p:txBody>
      </p:sp>
      <p:sp>
        <p:nvSpPr>
          <p:cNvPr id="6" name="ZoneTexte 5"/>
          <p:cNvSpPr txBox="1"/>
          <p:nvPr/>
        </p:nvSpPr>
        <p:spPr>
          <a:xfrm>
            <a:off x="269415" y="4029187"/>
            <a:ext cx="4103772" cy="307777"/>
          </a:xfrm>
          <a:prstGeom prst="rect">
            <a:avLst/>
          </a:prstGeom>
          <a:solidFill>
            <a:schemeClr val="bg1"/>
          </a:solidFill>
        </p:spPr>
        <p:txBody>
          <a:bodyPr wrap="square" rtlCol="0">
            <a:spAutoFit/>
          </a:bodyPr>
          <a:lstStyle/>
          <a:p>
            <a:pPr algn="ctr" hangingPunct="1"/>
            <a:r>
              <a:rPr lang="fr-FR" sz="1400" kern="1200" dirty="0">
                <a:solidFill>
                  <a:prstClr val="black"/>
                </a:solidFill>
                <a:latin typeface="Century Gothic" panose="020B0502020202020204" pitchFamily="34" charset="0"/>
              </a:rPr>
              <a:t>Une </a:t>
            </a:r>
            <a:r>
              <a:rPr lang="fr-FR" sz="1400" b="1" kern="1200" dirty="0">
                <a:solidFill>
                  <a:prstClr val="black"/>
                </a:solidFill>
                <a:latin typeface="Century Gothic" panose="020B0502020202020204" pitchFamily="34" charset="0"/>
              </a:rPr>
              <a:t>stratégie </a:t>
            </a:r>
            <a:r>
              <a:rPr lang="fr-FR" sz="1400" kern="1200" dirty="0">
                <a:solidFill>
                  <a:prstClr val="black"/>
                </a:solidFill>
                <a:latin typeface="Century Gothic" panose="020B0502020202020204" pitchFamily="34" charset="0"/>
              </a:rPr>
              <a:t>de communication </a:t>
            </a:r>
            <a:r>
              <a:rPr lang="fr-FR" sz="1400" b="1" kern="1200" dirty="0">
                <a:solidFill>
                  <a:prstClr val="black"/>
                </a:solidFill>
                <a:latin typeface="Century Gothic" panose="020B0502020202020204" pitchFamily="34" charset="0"/>
              </a:rPr>
              <a:t>globale</a:t>
            </a:r>
          </a:p>
        </p:txBody>
      </p:sp>
    </p:spTree>
    <p:extLst>
      <p:ext uri="{BB962C8B-B14F-4D97-AF65-F5344CB8AC3E}">
        <p14:creationId xmlns:p14="http://schemas.microsoft.com/office/powerpoint/2010/main" val="300246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 name="Titre 1"/>
          <p:cNvSpPr txBox="1">
            <a:spLocks/>
          </p:cNvSpPr>
          <p:nvPr/>
        </p:nvSpPr>
        <p:spPr>
          <a:xfrm>
            <a:off x="147495" y="2014973"/>
            <a:ext cx="8502534" cy="64520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solidFill>
                  <a:prstClr val="white"/>
                </a:solidFill>
              </a:rPr>
              <a:t>De l’institution utile </a:t>
            </a:r>
            <a:br>
              <a:rPr lang="fr-FR" cap="none" spc="-300" dirty="0">
                <a:solidFill>
                  <a:prstClr val="white"/>
                </a:solidFill>
              </a:rPr>
            </a:br>
            <a:r>
              <a:rPr lang="fr-FR" cap="none" spc="-300" dirty="0">
                <a:solidFill>
                  <a:prstClr val="white"/>
                </a:solidFill>
              </a:rPr>
              <a:t>à la création de valeur</a:t>
            </a:r>
          </a:p>
        </p:txBody>
      </p:sp>
      <p:sp>
        <p:nvSpPr>
          <p:cNvPr id="2" name="Rectangle 1"/>
          <p:cNvSpPr/>
          <p:nvPr/>
        </p:nvSpPr>
        <p:spPr>
          <a:xfrm>
            <a:off x="0" y="1040101"/>
            <a:ext cx="3078480" cy="104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4" name="Titre 1"/>
          <p:cNvSpPr txBox="1">
            <a:spLocks/>
          </p:cNvSpPr>
          <p:nvPr/>
        </p:nvSpPr>
        <p:spPr>
          <a:xfrm>
            <a:off x="3078480" y="717500"/>
            <a:ext cx="8502534" cy="64520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sz="6000" cap="none" spc="-300" dirty="0">
                <a:solidFill>
                  <a:prstClr val="white"/>
                </a:solidFill>
              </a:rPr>
              <a:t>2</a:t>
            </a:r>
          </a:p>
        </p:txBody>
      </p:sp>
      <p:sp>
        <p:nvSpPr>
          <p:cNvPr id="5" name="Espace réservé du contenu 2"/>
          <p:cNvSpPr txBox="1">
            <a:spLocks/>
          </p:cNvSpPr>
          <p:nvPr/>
        </p:nvSpPr>
        <p:spPr>
          <a:xfrm>
            <a:off x="221352" y="2622054"/>
            <a:ext cx="6240408" cy="1750232"/>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200" b="1" dirty="0">
                <a:solidFill>
                  <a:prstClr val="white"/>
                </a:solidFill>
              </a:rPr>
              <a:t>Faire rayonner </a:t>
            </a:r>
            <a:r>
              <a:rPr lang="fr-FR" sz="1200" dirty="0">
                <a:solidFill>
                  <a:prstClr val="white"/>
                </a:solidFill>
              </a:rPr>
              <a:t>l’Agence au-delà de son image institutionnelle</a:t>
            </a:r>
            <a:br>
              <a:rPr lang="fr-FR" sz="1200" b="1" dirty="0">
                <a:solidFill>
                  <a:prstClr val="white"/>
                </a:solidFill>
              </a:rPr>
            </a:br>
            <a:r>
              <a:rPr lang="fr-FR" sz="1200" b="1" dirty="0">
                <a:solidFill>
                  <a:prstClr val="white"/>
                </a:solidFill>
              </a:rPr>
              <a:t>pour fédérer </a:t>
            </a:r>
            <a:r>
              <a:rPr lang="fr-FR" sz="1200" dirty="0">
                <a:solidFill>
                  <a:prstClr val="white"/>
                </a:solidFill>
              </a:rPr>
              <a:t>toujours plus largement</a:t>
            </a:r>
            <a:r>
              <a:rPr lang="fr-FR" sz="1200" b="1" dirty="0">
                <a:solidFill>
                  <a:prstClr val="white"/>
                </a:solidFill>
              </a:rPr>
              <a:t> autour de ses causes.</a:t>
            </a:r>
          </a:p>
        </p:txBody>
      </p:sp>
      <p:sp>
        <p:nvSpPr>
          <p:cNvPr id="6" name="ZoneTexte 5"/>
          <p:cNvSpPr txBox="1"/>
          <p:nvPr/>
        </p:nvSpPr>
        <p:spPr>
          <a:xfrm>
            <a:off x="269415" y="4029187"/>
            <a:ext cx="4103772" cy="307777"/>
          </a:xfrm>
          <a:prstGeom prst="rect">
            <a:avLst/>
          </a:prstGeom>
          <a:solidFill>
            <a:schemeClr val="bg1"/>
          </a:solidFill>
        </p:spPr>
        <p:txBody>
          <a:bodyPr wrap="square" rtlCol="0">
            <a:spAutoFit/>
          </a:bodyPr>
          <a:lstStyle/>
          <a:p>
            <a:pPr algn="ctr" hangingPunct="1"/>
            <a:r>
              <a:rPr lang="fr-FR" sz="1400" kern="1200" dirty="0">
                <a:solidFill>
                  <a:prstClr val="black"/>
                </a:solidFill>
                <a:latin typeface="Century Gothic" panose="020B0502020202020204" pitchFamily="34" charset="0"/>
              </a:rPr>
              <a:t>Une </a:t>
            </a:r>
            <a:r>
              <a:rPr lang="fr-FR" sz="1400" b="1" kern="1200" dirty="0">
                <a:solidFill>
                  <a:prstClr val="black"/>
                </a:solidFill>
                <a:latin typeface="Century Gothic" panose="020B0502020202020204" pitchFamily="34" charset="0"/>
              </a:rPr>
              <a:t>raison d’être</a:t>
            </a:r>
            <a:r>
              <a:rPr lang="fr-FR" sz="1400" kern="1200" dirty="0">
                <a:solidFill>
                  <a:prstClr val="black"/>
                </a:solidFill>
                <a:latin typeface="Century Gothic" panose="020B0502020202020204" pitchFamily="34" charset="0"/>
              </a:rPr>
              <a:t> fédératrice</a:t>
            </a:r>
          </a:p>
        </p:txBody>
      </p:sp>
    </p:spTree>
    <p:extLst>
      <p:ext uri="{BB962C8B-B14F-4D97-AF65-F5344CB8AC3E}">
        <p14:creationId xmlns:p14="http://schemas.microsoft.com/office/powerpoint/2010/main" val="1747214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 name="Titre 1"/>
          <p:cNvSpPr txBox="1">
            <a:spLocks/>
          </p:cNvSpPr>
          <p:nvPr/>
        </p:nvSpPr>
        <p:spPr>
          <a:xfrm>
            <a:off x="147495" y="2014973"/>
            <a:ext cx="8502534" cy="64520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solidFill>
                  <a:prstClr val="white"/>
                </a:solidFill>
              </a:rPr>
              <a:t>De la référence</a:t>
            </a:r>
            <a:br>
              <a:rPr lang="fr-FR" cap="none" spc="-300" dirty="0">
                <a:solidFill>
                  <a:prstClr val="white"/>
                </a:solidFill>
              </a:rPr>
            </a:br>
            <a:r>
              <a:rPr lang="fr-FR" cap="none" spc="-300" dirty="0">
                <a:solidFill>
                  <a:prstClr val="white"/>
                </a:solidFill>
              </a:rPr>
              <a:t>à la confiance</a:t>
            </a:r>
          </a:p>
        </p:txBody>
      </p:sp>
      <p:sp>
        <p:nvSpPr>
          <p:cNvPr id="2" name="Rectangle 1"/>
          <p:cNvSpPr/>
          <p:nvPr/>
        </p:nvSpPr>
        <p:spPr>
          <a:xfrm>
            <a:off x="0" y="1040101"/>
            <a:ext cx="3078480" cy="104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4" name="Titre 1"/>
          <p:cNvSpPr txBox="1">
            <a:spLocks/>
          </p:cNvSpPr>
          <p:nvPr/>
        </p:nvSpPr>
        <p:spPr>
          <a:xfrm>
            <a:off x="3078480" y="717500"/>
            <a:ext cx="8502534" cy="64520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sz="6000" cap="none" spc="-300" dirty="0">
                <a:solidFill>
                  <a:prstClr val="white"/>
                </a:solidFill>
              </a:rPr>
              <a:t>3</a:t>
            </a:r>
          </a:p>
        </p:txBody>
      </p:sp>
      <p:sp>
        <p:nvSpPr>
          <p:cNvPr id="5" name="Espace réservé du contenu 2"/>
          <p:cNvSpPr txBox="1">
            <a:spLocks/>
          </p:cNvSpPr>
          <p:nvPr/>
        </p:nvSpPr>
        <p:spPr>
          <a:xfrm>
            <a:off x="221352" y="2622054"/>
            <a:ext cx="6240408" cy="1750232"/>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200" b="1" dirty="0">
                <a:solidFill>
                  <a:prstClr val="white"/>
                </a:solidFill>
              </a:rPr>
              <a:t>Asseoir la posture d’institution de référence</a:t>
            </a:r>
            <a:r>
              <a:rPr lang="fr-FR" sz="1200" dirty="0">
                <a:solidFill>
                  <a:prstClr val="white"/>
                </a:solidFill>
              </a:rPr>
              <a:t> dont bénéficie l’Agence,</a:t>
            </a:r>
            <a:br>
              <a:rPr lang="fr-FR" sz="1200" dirty="0">
                <a:solidFill>
                  <a:prstClr val="white"/>
                </a:solidFill>
              </a:rPr>
            </a:br>
            <a:r>
              <a:rPr lang="fr-FR" sz="1200" b="1" dirty="0">
                <a:solidFill>
                  <a:prstClr val="white"/>
                </a:solidFill>
              </a:rPr>
              <a:t>tout en développant sa dimension « confiance »</a:t>
            </a:r>
            <a:r>
              <a:rPr lang="fr-FR" sz="1200" dirty="0">
                <a:solidFill>
                  <a:prstClr val="white"/>
                </a:solidFill>
              </a:rPr>
              <a:t> liée à son expertise,</a:t>
            </a:r>
            <a:br>
              <a:rPr lang="fr-FR" sz="1200" dirty="0">
                <a:solidFill>
                  <a:prstClr val="white"/>
                </a:solidFill>
              </a:rPr>
            </a:br>
            <a:r>
              <a:rPr lang="fr-FR" sz="1200" dirty="0">
                <a:solidFill>
                  <a:prstClr val="white"/>
                </a:solidFill>
              </a:rPr>
              <a:t>son impartialité et la proximité avec chacune de ses cibles.</a:t>
            </a:r>
          </a:p>
        </p:txBody>
      </p:sp>
      <p:sp>
        <p:nvSpPr>
          <p:cNvPr id="6" name="ZoneTexte 5"/>
          <p:cNvSpPr txBox="1"/>
          <p:nvPr/>
        </p:nvSpPr>
        <p:spPr>
          <a:xfrm>
            <a:off x="269415" y="4029187"/>
            <a:ext cx="4103772" cy="307777"/>
          </a:xfrm>
          <a:prstGeom prst="rect">
            <a:avLst/>
          </a:prstGeom>
          <a:solidFill>
            <a:schemeClr val="bg1"/>
          </a:solidFill>
        </p:spPr>
        <p:txBody>
          <a:bodyPr wrap="square" rtlCol="0">
            <a:spAutoFit/>
          </a:bodyPr>
          <a:lstStyle/>
          <a:p>
            <a:pPr algn="ctr" hangingPunct="1"/>
            <a:r>
              <a:rPr lang="fr-FR" sz="1400" kern="1200" dirty="0">
                <a:solidFill>
                  <a:prstClr val="black"/>
                </a:solidFill>
                <a:latin typeface="Century Gothic" panose="020B0502020202020204" pitchFamily="34" charset="0"/>
              </a:rPr>
              <a:t>Des </a:t>
            </a:r>
            <a:r>
              <a:rPr lang="fr-FR" sz="1400" b="1" kern="1200" dirty="0">
                <a:solidFill>
                  <a:prstClr val="black"/>
                </a:solidFill>
                <a:latin typeface="Century Gothic" panose="020B0502020202020204" pitchFamily="34" charset="0"/>
              </a:rPr>
              <a:t>éléments de langage </a:t>
            </a:r>
            <a:r>
              <a:rPr lang="fr-FR" sz="1400" kern="1200" dirty="0">
                <a:solidFill>
                  <a:prstClr val="black"/>
                </a:solidFill>
                <a:latin typeface="Century Gothic" panose="020B0502020202020204" pitchFamily="34" charset="0"/>
              </a:rPr>
              <a:t>partagés</a:t>
            </a:r>
          </a:p>
        </p:txBody>
      </p:sp>
    </p:spTree>
    <p:extLst>
      <p:ext uri="{BB962C8B-B14F-4D97-AF65-F5344CB8AC3E}">
        <p14:creationId xmlns:p14="http://schemas.microsoft.com/office/powerpoint/2010/main" val="289793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 name="Titre 1"/>
          <p:cNvSpPr txBox="1">
            <a:spLocks/>
          </p:cNvSpPr>
          <p:nvPr/>
        </p:nvSpPr>
        <p:spPr>
          <a:xfrm>
            <a:off x="259773" y="2148800"/>
            <a:ext cx="8502534" cy="64520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solidFill>
                  <a:schemeClr val="bg1"/>
                </a:solidFill>
              </a:rPr>
              <a:t>En bref</a:t>
            </a:r>
          </a:p>
        </p:txBody>
      </p:sp>
      <p:sp>
        <p:nvSpPr>
          <p:cNvPr id="2" name="Rectangle 1"/>
          <p:cNvSpPr/>
          <p:nvPr/>
        </p:nvSpPr>
        <p:spPr>
          <a:xfrm>
            <a:off x="2097741" y="2471401"/>
            <a:ext cx="7046259" cy="1053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space réservé du contenu 2"/>
          <p:cNvSpPr txBox="1">
            <a:spLocks/>
          </p:cNvSpPr>
          <p:nvPr/>
        </p:nvSpPr>
        <p:spPr>
          <a:xfrm>
            <a:off x="259773" y="2148017"/>
            <a:ext cx="6240408" cy="1750232"/>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200" dirty="0">
                <a:solidFill>
                  <a:schemeClr val="bg1"/>
                </a:solidFill>
              </a:rPr>
              <a:t>Développer </a:t>
            </a:r>
            <a:r>
              <a:rPr lang="fr-FR" sz="1200" b="1" dirty="0">
                <a:solidFill>
                  <a:schemeClr val="bg1"/>
                </a:solidFill>
              </a:rPr>
              <a:t>des éléments de langage</a:t>
            </a:r>
            <a:r>
              <a:rPr lang="fr-FR" sz="1200" dirty="0">
                <a:solidFill>
                  <a:schemeClr val="bg1"/>
                </a:solidFill>
              </a:rPr>
              <a:t> pour aider l’Agence de la biomédecine</a:t>
            </a:r>
            <a:br>
              <a:rPr lang="fr-FR" sz="1200" dirty="0">
                <a:solidFill>
                  <a:schemeClr val="bg1"/>
                </a:solidFill>
              </a:rPr>
            </a:br>
            <a:r>
              <a:rPr lang="fr-FR" sz="1200" dirty="0">
                <a:solidFill>
                  <a:schemeClr val="bg1"/>
                </a:solidFill>
              </a:rPr>
              <a:t>à </a:t>
            </a:r>
            <a:r>
              <a:rPr lang="fr-FR" sz="1200" b="1" dirty="0">
                <a:solidFill>
                  <a:schemeClr val="bg1"/>
                </a:solidFill>
              </a:rPr>
              <a:t>se présenter</a:t>
            </a:r>
            <a:r>
              <a:rPr lang="fr-FR" sz="1200" dirty="0">
                <a:solidFill>
                  <a:schemeClr val="bg1"/>
                </a:solidFill>
              </a:rPr>
              <a:t>, à gagner en </a:t>
            </a:r>
            <a:r>
              <a:rPr lang="fr-FR" sz="1200" b="1" dirty="0">
                <a:solidFill>
                  <a:schemeClr val="bg1"/>
                </a:solidFill>
              </a:rPr>
              <a:t>visibilité et lisibilité tout en renforçant sa légitimité</a:t>
            </a:r>
          </a:p>
        </p:txBody>
      </p:sp>
    </p:spTree>
    <p:extLst>
      <p:ext uri="{BB962C8B-B14F-4D97-AF65-F5344CB8AC3E}">
        <p14:creationId xmlns:p14="http://schemas.microsoft.com/office/powerpoint/2010/main" val="1461986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mir-s3-cdn-cf.behance.net/project_modules/max_1200/cb8e6586843831.5da6085d67e52.jp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8000"/>
                    </a14:imgEffect>
                  </a14:imgLayer>
                </a14:imgProps>
              </a:ext>
              <a:ext uri="{28A0092B-C50C-407E-A947-70E740481C1C}">
                <a14:useLocalDpi xmlns:a14="http://schemas.microsoft.com/office/drawing/2010/main" val="0"/>
              </a:ext>
            </a:extLst>
          </a:blip>
          <a:srcRect t="27335" r="547" b="27335"/>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3" name="Titre 1"/>
          <p:cNvSpPr txBox="1">
            <a:spLocks/>
          </p:cNvSpPr>
          <p:nvPr/>
        </p:nvSpPr>
        <p:spPr>
          <a:xfrm>
            <a:off x="229293" y="3439118"/>
            <a:ext cx="8502534" cy="1851743"/>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gn="r">
              <a:lnSpc>
                <a:spcPts val="4000"/>
              </a:lnSpc>
            </a:pPr>
            <a:r>
              <a:rPr lang="fr-FR" cap="none" spc="-300" dirty="0">
                <a:solidFill>
                  <a:schemeClr val="bg1"/>
                </a:solidFill>
              </a:rPr>
              <a:t>Une démarche</a:t>
            </a:r>
            <a:br>
              <a:rPr lang="fr-FR" cap="none" spc="-300" dirty="0">
                <a:solidFill>
                  <a:schemeClr val="bg1"/>
                </a:solidFill>
              </a:rPr>
            </a:br>
            <a:r>
              <a:rPr lang="fr-FR" cap="none" spc="-300" dirty="0">
                <a:solidFill>
                  <a:schemeClr val="bg1"/>
                </a:solidFill>
              </a:rPr>
              <a:t>globale et collaborative</a:t>
            </a:r>
            <a:br>
              <a:rPr lang="fr-FR" cap="none" spc="-300" dirty="0">
                <a:solidFill>
                  <a:schemeClr val="bg1"/>
                </a:solidFill>
              </a:rPr>
            </a:br>
            <a:r>
              <a:rPr lang="fr-FR" cap="none" spc="-300" dirty="0">
                <a:solidFill>
                  <a:schemeClr val="bg1"/>
                </a:solidFill>
              </a:rPr>
              <a:t>de plateforme de contenu</a:t>
            </a:r>
          </a:p>
        </p:txBody>
      </p:sp>
    </p:spTree>
    <p:extLst>
      <p:ext uri="{BB962C8B-B14F-4D97-AF65-F5344CB8AC3E}">
        <p14:creationId xmlns:p14="http://schemas.microsoft.com/office/powerpoint/2010/main" val="2577821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188236" y="566575"/>
            <a:ext cx="7787364" cy="655362"/>
          </a:xfrm>
          <a:prstGeom prst="rect">
            <a:avLst/>
          </a:prstGeom>
        </p:spPr>
        <p:txBody>
          <a:bodyPr/>
          <a:lstStyle>
            <a:lvl1pPr algn="l" defTabSz="914400" rtl="0" eaLnBrk="1" latinLnBrk="0" hangingPunct="1">
              <a:spcBef>
                <a:spcPct val="0"/>
              </a:spcBef>
              <a:buNone/>
              <a:defRPr sz="4400" b="1" kern="1200" cap="all" baseline="0">
                <a:solidFill>
                  <a:schemeClr val="tx1"/>
                </a:solidFill>
                <a:latin typeface="Century Gothic" panose="020B0502020202020204" pitchFamily="34" charset="0"/>
                <a:ea typeface="Nexa XBold" panose="02000000000000000000" pitchFamily="2" charset="0"/>
                <a:cs typeface="+mj-cs"/>
              </a:defRPr>
            </a:lvl1pPr>
          </a:lstStyle>
          <a:p>
            <a:pPr>
              <a:lnSpc>
                <a:spcPts val="4000"/>
              </a:lnSpc>
            </a:pPr>
            <a:r>
              <a:rPr lang="fr-FR" cap="none" spc="-300" dirty="0"/>
              <a:t>Collecter la vision stratégique</a:t>
            </a:r>
          </a:p>
        </p:txBody>
      </p:sp>
      <p:sp>
        <p:nvSpPr>
          <p:cNvPr id="3" name="Espace réservé du contenu 2"/>
          <p:cNvSpPr txBox="1">
            <a:spLocks/>
          </p:cNvSpPr>
          <p:nvPr/>
        </p:nvSpPr>
        <p:spPr>
          <a:xfrm>
            <a:off x="224489" y="1768614"/>
            <a:ext cx="6240408" cy="1750232"/>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200" dirty="0"/>
              <a:t>Que représente l’institution Agence de la biomédecine aujourd’hui</a:t>
            </a:r>
            <a:br>
              <a:rPr lang="fr-FR" sz="1200" dirty="0"/>
            </a:br>
            <a:r>
              <a:rPr lang="fr-FR" sz="1200" dirty="0"/>
              <a:t>aux yeux de ses dirigeants et vers quoi doit-elle aller demain ?  </a:t>
            </a:r>
            <a:endParaRPr lang="fr-FR" sz="1200" b="1" dirty="0"/>
          </a:p>
        </p:txBody>
      </p:sp>
      <p:sp>
        <p:nvSpPr>
          <p:cNvPr id="5" name="Espace réservé du contenu 2"/>
          <p:cNvSpPr txBox="1">
            <a:spLocks/>
          </p:cNvSpPr>
          <p:nvPr/>
        </p:nvSpPr>
        <p:spPr>
          <a:xfrm>
            <a:off x="224489" y="3058934"/>
            <a:ext cx="7131351" cy="1750232"/>
          </a:xfrm>
          <a:prstGeom prst="rect">
            <a:avLst/>
          </a:prstGeom>
        </p:spPr>
        <p:txBody>
          <a:bodyPr anchor="ct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ts val="300"/>
              </a:lnSpc>
              <a:spcBef>
                <a:spcPts val="1200"/>
              </a:spcBef>
              <a:defRPr sz="1100">
                <a:latin typeface="Century Gothic"/>
                <a:ea typeface="Century Gothic"/>
                <a:cs typeface="Century Gothic"/>
                <a:sym typeface="Century Gothic"/>
              </a:defRPr>
            </a:pPr>
            <a:r>
              <a:rPr lang="fr-FR" sz="1200" dirty="0"/>
              <a:t>Des interviews individuelles réalisées auprès de : </a:t>
            </a:r>
          </a:p>
          <a:p>
            <a:pPr>
              <a:lnSpc>
                <a:spcPts val="300"/>
              </a:lnSpc>
              <a:spcBef>
                <a:spcPts val="1200"/>
              </a:spcBef>
              <a:defRPr sz="1100">
                <a:latin typeface="Century Gothic"/>
                <a:ea typeface="Century Gothic"/>
                <a:cs typeface="Century Gothic"/>
                <a:sym typeface="Century Gothic"/>
              </a:defRPr>
            </a:pPr>
            <a:r>
              <a:rPr lang="fr-FR" sz="1200" b="1" dirty="0"/>
              <a:t>ANNE COURRÈGES, ISABELLE TREMA, PHILIPPE DE BRUYN, YVES PEREL, JÉRÔME SALOMON</a:t>
            </a:r>
            <a:r>
              <a:rPr lang="fr-FR" sz="1200" dirty="0"/>
              <a:t> </a:t>
            </a:r>
          </a:p>
          <a:p>
            <a:endParaRPr lang="fr-FR" sz="1200" b="1" dirty="0"/>
          </a:p>
        </p:txBody>
      </p:sp>
      <p:sp>
        <p:nvSpPr>
          <p:cNvPr id="6" name="ZoneTexte 5"/>
          <p:cNvSpPr txBox="1"/>
          <p:nvPr/>
        </p:nvSpPr>
        <p:spPr>
          <a:xfrm>
            <a:off x="295609" y="1957188"/>
            <a:ext cx="4103772" cy="307777"/>
          </a:xfrm>
          <a:prstGeom prst="rect">
            <a:avLst/>
          </a:prstGeom>
          <a:solidFill>
            <a:schemeClr val="tx1"/>
          </a:solidFill>
        </p:spPr>
        <p:txBody>
          <a:bodyPr wrap="square" rtlCol="0">
            <a:spAutoFit/>
          </a:bodyPr>
          <a:lstStyle/>
          <a:p>
            <a:pPr algn="ctr" hangingPunct="1"/>
            <a:r>
              <a:rPr lang="fr-FR" sz="1400" kern="1200" dirty="0">
                <a:solidFill>
                  <a:schemeClr val="bg1"/>
                </a:solidFill>
                <a:latin typeface="Century Gothic" panose="020B0502020202020204" pitchFamily="34" charset="0"/>
              </a:rPr>
              <a:t>La question posée</a:t>
            </a:r>
          </a:p>
        </p:txBody>
      </p:sp>
      <p:pic>
        <p:nvPicPr>
          <p:cNvPr id="409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7261"/>
          <a:stretch/>
        </p:blipFill>
        <p:spPr bwMode="auto">
          <a:xfrm>
            <a:off x="7752080" y="278664"/>
            <a:ext cx="1076960" cy="943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5045638"/>
      </p:ext>
    </p:extLst>
  </p:cSld>
  <p:clrMapOvr>
    <a:masterClrMapping/>
  </p:clrMapOvr>
</p:sld>
</file>

<file path=ppt/theme/theme1.xml><?xml version="1.0" encoding="utf-8"?>
<a:theme xmlns:a="http://schemas.openxmlformats.org/drawingml/2006/main" name="2_Conception personnalisée">
  <a:themeElements>
    <a:clrScheme name="WAT - presentation">
      <a:dk1>
        <a:sysClr val="windowText" lastClr="000000"/>
      </a:dk1>
      <a:lt1>
        <a:sysClr val="window" lastClr="FFFFFF"/>
      </a:lt1>
      <a:dk2>
        <a:srgbClr val="00B9FF"/>
      </a:dk2>
      <a:lt2>
        <a:srgbClr val="EEECE1"/>
      </a:lt2>
      <a:accent1>
        <a:srgbClr val="12DEBF"/>
      </a:accent1>
      <a:accent2>
        <a:srgbClr val="2258FF"/>
      </a:accent2>
      <a:accent3>
        <a:srgbClr val="FF3399"/>
      </a:accent3>
      <a:accent4>
        <a:srgbClr val="7CE1A5"/>
      </a:accent4>
      <a:accent5>
        <a:srgbClr val="10B38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WAT - presentation">
      <a:dk1>
        <a:sysClr val="windowText" lastClr="000000"/>
      </a:dk1>
      <a:lt1>
        <a:sysClr val="window" lastClr="FFFFFF"/>
      </a:lt1>
      <a:dk2>
        <a:srgbClr val="00B9FF"/>
      </a:dk2>
      <a:lt2>
        <a:srgbClr val="EEECE1"/>
      </a:lt2>
      <a:accent1>
        <a:srgbClr val="12DEBF"/>
      </a:accent1>
      <a:accent2>
        <a:srgbClr val="2258FF"/>
      </a:accent2>
      <a:accent3>
        <a:srgbClr val="FF3399"/>
      </a:accent3>
      <a:accent4>
        <a:srgbClr val="7CE1A5"/>
      </a:accent4>
      <a:accent5>
        <a:srgbClr val="10B38B"/>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Thème Office">
      <a:dk1>
        <a:srgbClr val="000000"/>
      </a:dk1>
      <a:lt1>
        <a:srgbClr val="FFFFFF"/>
      </a:lt1>
      <a:dk2>
        <a:srgbClr val="A7A7A7"/>
      </a:dk2>
      <a:lt2>
        <a:srgbClr val="535353"/>
      </a:lt2>
      <a:accent1>
        <a:srgbClr val="12DEBF"/>
      </a:accent1>
      <a:accent2>
        <a:srgbClr val="2258FF"/>
      </a:accent2>
      <a:accent3>
        <a:srgbClr val="FF3399"/>
      </a:accent3>
      <a:accent4>
        <a:srgbClr val="7CE1A5"/>
      </a:accent4>
      <a:accent5>
        <a:srgbClr val="10B38B"/>
      </a:accent5>
      <a:accent6>
        <a:srgbClr val="F79646"/>
      </a:accent6>
      <a:hlink>
        <a:srgbClr val="0000FF"/>
      </a:hlink>
      <a:folHlink>
        <a:srgbClr val="FF00FF"/>
      </a:folHlink>
    </a:clrScheme>
    <a:fontScheme name="Thème Office">
      <a:majorFont>
        <a:latin typeface="Helvetica"/>
        <a:ea typeface="Helvetica"/>
        <a:cs typeface="Helvetica"/>
      </a:majorFont>
      <a:minorFont>
        <a:latin typeface="Calibri"/>
        <a:ea typeface="Calibri"/>
        <a:cs typeface="Calibri"/>
      </a:minorFont>
    </a:fontScheme>
    <a:fmtScheme name="Thème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8829</TotalTime>
  <Words>1282</Words>
  <Application>Microsoft Macintosh PowerPoint</Application>
  <PresentationFormat>Affichage à l'écran (16:9)</PresentationFormat>
  <Paragraphs>114</Paragraphs>
  <Slides>23</Slides>
  <Notes>0</Notes>
  <HiddenSlides>0</HiddenSlides>
  <MMClips>0</MMClips>
  <ScaleCrop>false</ScaleCrop>
  <HeadingPairs>
    <vt:vector size="6" baseType="variant">
      <vt:variant>
        <vt:lpstr>Polices utilisées</vt:lpstr>
      </vt:variant>
      <vt:variant>
        <vt:i4>4</vt:i4>
      </vt:variant>
      <vt:variant>
        <vt:lpstr>Thème</vt:lpstr>
      </vt:variant>
      <vt:variant>
        <vt:i4>2</vt:i4>
      </vt:variant>
      <vt:variant>
        <vt:lpstr>Titres des diapositives</vt:lpstr>
      </vt:variant>
      <vt:variant>
        <vt:i4>23</vt:i4>
      </vt:variant>
    </vt:vector>
  </HeadingPairs>
  <TitlesOfParts>
    <vt:vector size="29" baseType="lpstr">
      <vt:lpstr>Arial</vt:lpstr>
      <vt:lpstr>Calibri</vt:lpstr>
      <vt:lpstr>Century Gothic</vt:lpstr>
      <vt:lpstr>WAT Font Black</vt:lpstr>
      <vt:lpstr>2_Conception personnalisée</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Pourquoi Une plateforme de contenu ?</dc:title>
  <dc:creator>Chloé DUSSERE</dc:creator>
  <cp:lastModifiedBy>Microsoft Office User</cp:lastModifiedBy>
  <cp:revision>454</cp:revision>
  <cp:lastPrinted>2020-03-03T11:23:07Z</cp:lastPrinted>
  <dcterms:modified xsi:type="dcterms:W3CDTF">2021-03-15T13:33:54Z</dcterms:modified>
</cp:coreProperties>
</file>