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60" r:id="rId2"/>
    <p:sldId id="261" r:id="rId3"/>
    <p:sldId id="284" r:id="rId4"/>
    <p:sldId id="286" r:id="rId5"/>
    <p:sldId id="287" r:id="rId6"/>
    <p:sldId id="288" r:id="rId7"/>
    <p:sldId id="290" r:id="rId8"/>
    <p:sldId id="291" r:id="rId9"/>
    <p:sldId id="268" r:id="rId10"/>
  </p:sldIdLst>
  <p:sldSz cx="10691813" cy="7559675"/>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4E2"/>
    <a:srgbClr val="A3C42E"/>
    <a:srgbClr val="A2C616"/>
    <a:srgbClr val="262773"/>
    <a:srgbClr val="1BA5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583"/>
    <p:restoredTop sz="94674"/>
  </p:normalViewPr>
  <p:slideViewPr>
    <p:cSldViewPr snapToGrid="0" snapToObjects="1" showGuides="1">
      <p:cViewPr varScale="1">
        <p:scale>
          <a:sx n="79" d="100"/>
          <a:sy n="79" d="100"/>
        </p:scale>
        <p:origin x="17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76F93F-91C0-498C-8495-C07651CEF9C6}" type="datetimeFigureOut">
              <a:rPr lang="fr-FR" smtClean="0"/>
              <a:t>20/08/2021</a:t>
            </a:fld>
            <a:endParaRPr lang="fr-FR"/>
          </a:p>
        </p:txBody>
      </p:sp>
      <p:sp>
        <p:nvSpPr>
          <p:cNvPr id="4" name="Espace réservé de l'image des diapositives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40F287-BB99-404B-A227-9B42106BB454}" type="slidenum">
              <a:rPr lang="fr-FR" smtClean="0"/>
              <a:t>‹N°›</a:t>
            </a:fld>
            <a:endParaRPr lang="fr-FR"/>
          </a:p>
        </p:txBody>
      </p:sp>
    </p:spTree>
    <p:extLst>
      <p:ext uri="{BB962C8B-B14F-4D97-AF65-F5344CB8AC3E}">
        <p14:creationId xmlns:p14="http://schemas.microsoft.com/office/powerpoint/2010/main" val="3875756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FDA37C34-2CAD-8C43-A82D-590E453B6EE5}"/>
              </a:ext>
            </a:extLst>
          </p:cNvPr>
          <p:cNvSpPr>
            <a:spLocks noGrp="1"/>
          </p:cNvSpPr>
          <p:nvPr>
            <p:ph type="body" sz="quarter" idx="10" hasCustomPrompt="1"/>
          </p:nvPr>
        </p:nvSpPr>
        <p:spPr>
          <a:xfrm>
            <a:off x="0" y="3301452"/>
            <a:ext cx="10691813" cy="749377"/>
          </a:xfrm>
          <a:prstGeom prst="rect">
            <a:avLst/>
          </a:prstGeom>
        </p:spPr>
        <p:txBody>
          <a:bodyPr/>
          <a:lstStyle>
            <a:lvl1pPr marL="0" indent="0" algn="ctr">
              <a:buNone/>
              <a:defRPr sz="4000" b="1">
                <a:solidFill>
                  <a:schemeClr val="bg1"/>
                </a:solidFill>
                <a:latin typeface="Arial" panose="020B0604020202020204" pitchFamily="34" charset="0"/>
                <a:cs typeface="Arial" panose="020B0604020202020204" pitchFamily="34" charset="0"/>
              </a:defRPr>
            </a:lvl1pPr>
          </a:lstStyle>
          <a:p>
            <a:r>
              <a:rPr lang="fr-FR" dirty="0"/>
              <a:t>TITRE</a:t>
            </a:r>
          </a:p>
        </p:txBody>
      </p:sp>
      <p:sp>
        <p:nvSpPr>
          <p:cNvPr id="10" name="Espace réservé du texte 9">
            <a:extLst>
              <a:ext uri="{FF2B5EF4-FFF2-40B4-BE49-F238E27FC236}">
                <a16:creationId xmlns:a16="http://schemas.microsoft.com/office/drawing/2014/main" id="{37BEC538-AF78-CF45-9427-64DF7A0AAD11}"/>
              </a:ext>
            </a:extLst>
          </p:cNvPr>
          <p:cNvSpPr>
            <a:spLocks noGrp="1"/>
          </p:cNvSpPr>
          <p:nvPr>
            <p:ph type="body" sz="quarter" idx="11" hasCustomPrompt="1"/>
          </p:nvPr>
        </p:nvSpPr>
        <p:spPr>
          <a:xfrm>
            <a:off x="0" y="5937504"/>
            <a:ext cx="10691813" cy="974264"/>
          </a:xfrm>
          <a:prstGeom prst="rect">
            <a:avLst/>
          </a:prstGeom>
        </p:spPr>
        <p:txBody>
          <a:bodyPr/>
          <a:lstStyle>
            <a:lvl1pPr marL="0" indent="0" algn="ctr">
              <a:buNone/>
              <a:defRPr sz="1800" cap="all" baseline="0">
                <a:solidFill>
                  <a:schemeClr val="bg1"/>
                </a:solidFill>
                <a:latin typeface="Arial" panose="020B0604020202020204" pitchFamily="34" charset="0"/>
                <a:cs typeface="Arial" panose="020B0604020202020204" pitchFamily="34" charset="0"/>
              </a:defRPr>
            </a:lvl1pPr>
          </a:lstStyle>
          <a:p>
            <a:r>
              <a:rPr lang="fr-FR" dirty="0"/>
              <a:t>TEXTE</a:t>
            </a:r>
          </a:p>
        </p:txBody>
      </p:sp>
      <p:sp>
        <p:nvSpPr>
          <p:cNvPr id="11" name="ZoneTexte 10">
            <a:extLst>
              <a:ext uri="{FF2B5EF4-FFF2-40B4-BE49-F238E27FC236}">
                <a16:creationId xmlns:a16="http://schemas.microsoft.com/office/drawing/2014/main" id="{50AAE6A7-3248-4A4C-8E1C-697045C847EA}"/>
              </a:ext>
            </a:extLst>
          </p:cNvPr>
          <p:cNvSpPr txBox="1"/>
          <p:nvPr userDrawn="1"/>
        </p:nvSpPr>
        <p:spPr>
          <a:xfrm>
            <a:off x="4247319" y="7007275"/>
            <a:ext cx="2406870" cy="276999"/>
          </a:xfrm>
          <a:prstGeom prst="rect">
            <a:avLst/>
          </a:prstGeom>
          <a:noFill/>
        </p:spPr>
        <p:txBody>
          <a:bodyPr wrap="square" rtlCol="0">
            <a:spAutoFit/>
          </a:bodyPr>
          <a:lstStyle/>
          <a:p>
            <a:r>
              <a:rPr lang="fr-FR" sz="1200" b="1" dirty="0" err="1">
                <a:solidFill>
                  <a:srgbClr val="262773"/>
                </a:solidFill>
                <a:latin typeface="Arial" panose="020B0604020202020204" pitchFamily="34" charset="0"/>
                <a:cs typeface="Arial" panose="020B0604020202020204" pitchFamily="34" charset="0"/>
              </a:rPr>
              <a:t>www.agence-biomedecine.fr</a:t>
            </a:r>
            <a:endParaRPr lang="fr-FR" sz="1200" b="1" dirty="0">
              <a:solidFill>
                <a:srgbClr val="262773"/>
              </a:solidFill>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C428C3AD-F2CF-6147-9E2C-5A52CD311A40}"/>
              </a:ext>
            </a:extLst>
          </p:cNvPr>
          <p:cNvPicPr>
            <a:picLocks noChangeAspect="1"/>
          </p:cNvPicPr>
          <p:nvPr userDrawn="1"/>
        </p:nvPicPr>
        <p:blipFill>
          <a:blip r:embed="rId2"/>
          <a:stretch>
            <a:fillRect/>
          </a:stretch>
        </p:blipFill>
        <p:spPr>
          <a:xfrm>
            <a:off x="3652608" y="417666"/>
            <a:ext cx="3204218" cy="1212407"/>
          </a:xfrm>
          <a:prstGeom prst="rect">
            <a:avLst/>
          </a:prstGeom>
        </p:spPr>
      </p:pic>
    </p:spTree>
    <p:extLst>
      <p:ext uri="{BB962C8B-B14F-4D97-AF65-F5344CB8AC3E}">
        <p14:creationId xmlns:p14="http://schemas.microsoft.com/office/powerpoint/2010/main" val="1144372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0388D3-18B8-B64C-A9C1-CF2BEEB95BCF}"/>
              </a:ext>
            </a:extLst>
          </p:cNvPr>
          <p:cNvSpPr/>
          <p:nvPr userDrawn="1"/>
        </p:nvSpPr>
        <p:spPr>
          <a:xfrm>
            <a:off x="190233" y="181784"/>
            <a:ext cx="10309760" cy="71719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44" name="Espace réservé du texte 43">
            <a:extLst>
              <a:ext uri="{FF2B5EF4-FFF2-40B4-BE49-F238E27FC236}">
                <a16:creationId xmlns:a16="http://schemas.microsoft.com/office/drawing/2014/main" id="{064BE376-4F72-E74A-BEC8-760D4B6FDE38}"/>
              </a:ext>
            </a:extLst>
          </p:cNvPr>
          <p:cNvSpPr>
            <a:spLocks noGrp="1"/>
          </p:cNvSpPr>
          <p:nvPr>
            <p:ph type="body" sz="quarter" idx="10" hasCustomPrompt="1"/>
          </p:nvPr>
        </p:nvSpPr>
        <p:spPr>
          <a:xfrm>
            <a:off x="2604976" y="2688114"/>
            <a:ext cx="5794743" cy="1266941"/>
          </a:xfrm>
          <a:prstGeom prst="rect">
            <a:avLst/>
          </a:prstGeom>
        </p:spPr>
        <p:txBody>
          <a:bodyPr/>
          <a:lstStyle>
            <a:lvl1pPr marL="0" indent="0">
              <a:lnSpc>
                <a:spcPct val="100000"/>
              </a:lnSpc>
              <a:spcBef>
                <a:spcPts val="0"/>
              </a:spcBef>
              <a:buNone/>
              <a:defRPr sz="4000" b="1" cap="all" baseline="0">
                <a:solidFill>
                  <a:srgbClr val="00A4E2"/>
                </a:solidFill>
                <a:latin typeface="Arial" panose="020B0604020202020204" pitchFamily="34" charset="0"/>
                <a:cs typeface="Arial" panose="020B0604020202020204" pitchFamily="34" charset="0"/>
              </a:defRPr>
            </a:lvl1pPr>
          </a:lstStyle>
          <a:p>
            <a:r>
              <a:rPr lang="fr-FR" dirty="0"/>
              <a:t>TITRE</a:t>
            </a:r>
          </a:p>
        </p:txBody>
      </p:sp>
      <p:sp>
        <p:nvSpPr>
          <p:cNvPr id="46" name="Espace réservé du texte 45">
            <a:extLst>
              <a:ext uri="{FF2B5EF4-FFF2-40B4-BE49-F238E27FC236}">
                <a16:creationId xmlns:a16="http://schemas.microsoft.com/office/drawing/2014/main" id="{0D1A9D87-1A33-7746-861C-E1780F6A0141}"/>
              </a:ext>
            </a:extLst>
          </p:cNvPr>
          <p:cNvSpPr>
            <a:spLocks noGrp="1"/>
          </p:cNvSpPr>
          <p:nvPr>
            <p:ph type="body" sz="quarter" idx="11" hasCustomPrompt="1"/>
          </p:nvPr>
        </p:nvSpPr>
        <p:spPr>
          <a:xfrm>
            <a:off x="2604977" y="4020851"/>
            <a:ext cx="5794743" cy="782638"/>
          </a:xfrm>
          <a:prstGeom prst="rect">
            <a:avLst/>
          </a:prstGeom>
        </p:spPr>
        <p:txBody>
          <a:bodyPr/>
          <a:lstStyle>
            <a:lvl1pPr marL="0" indent="0">
              <a:buNone/>
              <a:defRPr sz="4000">
                <a:solidFill>
                  <a:srgbClr val="262773"/>
                </a:solidFill>
                <a:latin typeface="Arial" panose="020B0604020202020204" pitchFamily="34" charset="0"/>
                <a:cs typeface="Arial" panose="020B0604020202020204" pitchFamily="34" charset="0"/>
              </a:defRPr>
            </a:lvl1pPr>
          </a:lstStyle>
          <a:p>
            <a:r>
              <a:rPr lang="fr-FR" dirty="0"/>
              <a:t>SOUS-TITRE</a:t>
            </a:r>
          </a:p>
        </p:txBody>
      </p:sp>
      <p:pic>
        <p:nvPicPr>
          <p:cNvPr id="3" name="Image 2">
            <a:extLst>
              <a:ext uri="{FF2B5EF4-FFF2-40B4-BE49-F238E27FC236}">
                <a16:creationId xmlns:a16="http://schemas.microsoft.com/office/drawing/2014/main" id="{DCDDAFD8-AC8F-DC4D-9CBF-C14939C906F5}"/>
              </a:ext>
            </a:extLst>
          </p:cNvPr>
          <p:cNvPicPr>
            <a:picLocks noChangeAspect="1"/>
          </p:cNvPicPr>
          <p:nvPr userDrawn="1"/>
        </p:nvPicPr>
        <p:blipFill>
          <a:blip r:embed="rId2"/>
          <a:stretch>
            <a:fillRect/>
          </a:stretch>
        </p:blipFill>
        <p:spPr>
          <a:xfrm>
            <a:off x="423194" y="422741"/>
            <a:ext cx="2440693" cy="923505"/>
          </a:xfrm>
          <a:prstGeom prst="rect">
            <a:avLst/>
          </a:prstGeom>
        </p:spPr>
      </p:pic>
    </p:spTree>
    <p:extLst>
      <p:ext uri="{BB962C8B-B14F-4D97-AF65-F5344CB8AC3E}">
        <p14:creationId xmlns:p14="http://schemas.microsoft.com/office/powerpoint/2010/main" val="323168019"/>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EC2D64B3-A31F-1540-A3DB-1AF0AC646BC6}"/>
              </a:ext>
            </a:extLst>
          </p:cNvPr>
          <p:cNvSpPr/>
          <p:nvPr userDrawn="1"/>
        </p:nvSpPr>
        <p:spPr>
          <a:xfrm>
            <a:off x="190233" y="181784"/>
            <a:ext cx="10309760" cy="71719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41" name="object 41">
            <a:extLst>
              <a:ext uri="{FF2B5EF4-FFF2-40B4-BE49-F238E27FC236}">
                <a16:creationId xmlns:a16="http://schemas.microsoft.com/office/drawing/2014/main" id="{F0803590-DB48-DA4A-8AF8-409487F63338}"/>
              </a:ext>
            </a:extLst>
          </p:cNvPr>
          <p:cNvSpPr/>
          <p:nvPr userDrawn="1"/>
        </p:nvSpPr>
        <p:spPr>
          <a:xfrm>
            <a:off x="8714343" y="6827062"/>
            <a:ext cx="45719" cy="648110"/>
          </a:xfrm>
          <a:custGeom>
            <a:avLst/>
            <a:gdLst/>
            <a:ahLst/>
            <a:cxnLst/>
            <a:rect l="l" t="t" r="r" b="b"/>
            <a:pathLst>
              <a:path h="515620">
                <a:moveTo>
                  <a:pt x="0" y="515366"/>
                </a:moveTo>
                <a:lnTo>
                  <a:pt x="0" y="0"/>
                </a:lnTo>
              </a:path>
            </a:pathLst>
          </a:custGeom>
          <a:ln w="12700">
            <a:solidFill>
              <a:srgbClr val="9ACA3C"/>
            </a:solidFill>
          </a:ln>
        </p:spPr>
        <p:txBody>
          <a:bodyPr wrap="square" lIns="0" tIns="0" rIns="0" bIns="0" rtlCol="0"/>
          <a:lstStyle/>
          <a:p>
            <a:endParaRPr/>
          </a:p>
        </p:txBody>
      </p:sp>
      <p:pic>
        <p:nvPicPr>
          <p:cNvPr id="14" name="Image 13">
            <a:extLst>
              <a:ext uri="{FF2B5EF4-FFF2-40B4-BE49-F238E27FC236}">
                <a16:creationId xmlns:a16="http://schemas.microsoft.com/office/drawing/2014/main" id="{CF1D0285-D645-1F4B-8813-726B417A1FD7}"/>
              </a:ext>
            </a:extLst>
          </p:cNvPr>
          <p:cNvPicPr>
            <a:picLocks noChangeAspect="1"/>
          </p:cNvPicPr>
          <p:nvPr userDrawn="1"/>
        </p:nvPicPr>
        <p:blipFill>
          <a:blip r:embed="rId2"/>
          <a:stretch>
            <a:fillRect/>
          </a:stretch>
        </p:blipFill>
        <p:spPr>
          <a:xfrm>
            <a:off x="8893627" y="6739980"/>
            <a:ext cx="1457083" cy="551329"/>
          </a:xfrm>
          <a:prstGeom prst="rect">
            <a:avLst/>
          </a:prstGeom>
        </p:spPr>
      </p:pic>
      <p:sp>
        <p:nvSpPr>
          <p:cNvPr id="3" name="Espace réservé du graphique 2">
            <a:extLst>
              <a:ext uri="{FF2B5EF4-FFF2-40B4-BE49-F238E27FC236}">
                <a16:creationId xmlns:a16="http://schemas.microsoft.com/office/drawing/2014/main" id="{25BD3C00-1B0A-4742-8002-38F5B16630F8}"/>
              </a:ext>
            </a:extLst>
          </p:cNvPr>
          <p:cNvSpPr>
            <a:spLocks noGrp="1"/>
          </p:cNvSpPr>
          <p:nvPr>
            <p:ph type="chart" sz="quarter" idx="14"/>
          </p:nvPr>
        </p:nvSpPr>
        <p:spPr>
          <a:xfrm>
            <a:off x="5937423" y="1655764"/>
            <a:ext cx="4233690" cy="4962796"/>
          </a:xfrm>
          <a:prstGeom prst="rect">
            <a:avLst/>
          </a:prstGeom>
        </p:spPr>
        <p:txBody>
          <a:bodyPr anchor="ctr" anchorCtr="0"/>
          <a:lstStyle>
            <a:lvl1pPr marL="0" indent="0" algn="ctr">
              <a:buNone/>
              <a:defRPr sz="2000">
                <a:solidFill>
                  <a:srgbClr val="1BA5DF"/>
                </a:solidFill>
                <a:latin typeface="Arial" panose="020B0604020202020204" pitchFamily="34" charset="0"/>
                <a:cs typeface="Arial" panose="020B0604020202020204" pitchFamily="34" charset="0"/>
              </a:defRPr>
            </a:lvl1pPr>
          </a:lstStyle>
          <a:p>
            <a:endParaRPr lang="fr-FR" dirty="0"/>
          </a:p>
        </p:txBody>
      </p:sp>
      <p:sp>
        <p:nvSpPr>
          <p:cNvPr id="12" name="Espace réservé du texte 43">
            <a:extLst>
              <a:ext uri="{FF2B5EF4-FFF2-40B4-BE49-F238E27FC236}">
                <a16:creationId xmlns:a16="http://schemas.microsoft.com/office/drawing/2014/main" id="{234E3913-FCBA-E14D-9AE8-0CCAD0C4ECA0}"/>
              </a:ext>
            </a:extLst>
          </p:cNvPr>
          <p:cNvSpPr>
            <a:spLocks noGrp="1"/>
          </p:cNvSpPr>
          <p:nvPr>
            <p:ph type="body" sz="quarter" idx="10" hasCustomPrompt="1"/>
          </p:nvPr>
        </p:nvSpPr>
        <p:spPr>
          <a:xfrm>
            <a:off x="531741" y="499506"/>
            <a:ext cx="9639372" cy="473727"/>
          </a:xfrm>
          <a:prstGeom prst="rect">
            <a:avLst/>
          </a:prstGeom>
        </p:spPr>
        <p:txBody>
          <a:bodyPr/>
          <a:lstStyle>
            <a:lvl1pPr marL="0" indent="0">
              <a:lnSpc>
                <a:spcPct val="100000"/>
              </a:lnSpc>
              <a:spcBef>
                <a:spcPts val="0"/>
              </a:spcBef>
              <a:buNone/>
              <a:defRPr sz="3000" b="1" cap="all" baseline="0">
                <a:solidFill>
                  <a:srgbClr val="00A4E2"/>
                </a:solidFill>
                <a:latin typeface="Arial" panose="020B0604020202020204" pitchFamily="34" charset="0"/>
                <a:cs typeface="Arial" panose="020B0604020202020204" pitchFamily="34" charset="0"/>
              </a:defRPr>
            </a:lvl1pPr>
          </a:lstStyle>
          <a:p>
            <a:r>
              <a:rPr lang="fr-FR" dirty="0"/>
              <a:t>TITRE</a:t>
            </a:r>
          </a:p>
        </p:txBody>
      </p:sp>
      <p:sp>
        <p:nvSpPr>
          <p:cNvPr id="16" name="Espace réservé du texte 45">
            <a:extLst>
              <a:ext uri="{FF2B5EF4-FFF2-40B4-BE49-F238E27FC236}">
                <a16:creationId xmlns:a16="http://schemas.microsoft.com/office/drawing/2014/main" id="{F6DEE2F6-2804-B74B-A62B-E9EBA16ADC90}"/>
              </a:ext>
            </a:extLst>
          </p:cNvPr>
          <p:cNvSpPr>
            <a:spLocks noGrp="1"/>
          </p:cNvSpPr>
          <p:nvPr>
            <p:ph type="body" sz="quarter" idx="11" hasCustomPrompt="1"/>
          </p:nvPr>
        </p:nvSpPr>
        <p:spPr>
          <a:xfrm>
            <a:off x="531741" y="980916"/>
            <a:ext cx="9639372" cy="407930"/>
          </a:xfrm>
          <a:prstGeom prst="rect">
            <a:avLst/>
          </a:prstGeom>
        </p:spPr>
        <p:txBody>
          <a:bodyPr/>
          <a:lstStyle>
            <a:lvl1pPr marL="0" indent="0">
              <a:buNone/>
              <a:defRPr sz="3000">
                <a:solidFill>
                  <a:srgbClr val="262773"/>
                </a:solidFill>
                <a:latin typeface="Arial" panose="020B0604020202020204" pitchFamily="34" charset="0"/>
                <a:cs typeface="Arial" panose="020B0604020202020204" pitchFamily="34" charset="0"/>
              </a:defRPr>
            </a:lvl1pPr>
          </a:lstStyle>
          <a:p>
            <a:r>
              <a:rPr lang="fr-FR" dirty="0"/>
              <a:t>SOUS-TITRE</a:t>
            </a:r>
          </a:p>
        </p:txBody>
      </p:sp>
      <p:sp>
        <p:nvSpPr>
          <p:cNvPr id="17" name="Espace réservé du texte 14">
            <a:extLst>
              <a:ext uri="{FF2B5EF4-FFF2-40B4-BE49-F238E27FC236}">
                <a16:creationId xmlns:a16="http://schemas.microsoft.com/office/drawing/2014/main" id="{DD6B1B61-E390-6D47-AEFC-B98F3470B627}"/>
              </a:ext>
            </a:extLst>
          </p:cNvPr>
          <p:cNvSpPr>
            <a:spLocks noGrp="1"/>
          </p:cNvSpPr>
          <p:nvPr>
            <p:ph type="body" sz="quarter" idx="13" hasCustomPrompt="1"/>
          </p:nvPr>
        </p:nvSpPr>
        <p:spPr>
          <a:xfrm>
            <a:off x="531742" y="1655764"/>
            <a:ext cx="5065870" cy="4962796"/>
          </a:xfrm>
          <a:prstGeom prst="rect">
            <a:avLst/>
          </a:prstGeom>
        </p:spPr>
        <p:txBody>
          <a:bodyPr/>
          <a:lstStyle>
            <a:lvl1pPr marL="11112" marR="0" indent="0" algn="l" defTabSz="1007943" rtl="0" eaLnBrk="1" fontAlgn="auto" latinLnBrk="0" hangingPunct="1">
              <a:lnSpc>
                <a:spcPct val="90000"/>
              </a:lnSpc>
              <a:spcBef>
                <a:spcPts val="1102"/>
              </a:spcBef>
              <a:spcAft>
                <a:spcPts val="0"/>
              </a:spcAft>
              <a:buClr>
                <a:srgbClr val="00A4E2"/>
              </a:buClr>
              <a:buSzPct val="70000"/>
              <a:buFontTx/>
              <a:buNone/>
              <a:tabLst/>
              <a:defRPr sz="2600" b="0">
                <a:solidFill>
                  <a:srgbClr val="262773"/>
                </a:solidFill>
                <a:latin typeface="Arial" panose="020B0604020202020204" pitchFamily="34" charset="0"/>
                <a:cs typeface="Arial" panose="020B0604020202020204" pitchFamily="34" charset="0"/>
              </a:defRPr>
            </a:lvl1pPr>
            <a:lvl2pPr marL="495300" marR="0" indent="-266700" algn="l" defTabSz="1007943" rtl="0" eaLnBrk="1" fontAlgn="auto" latinLnBrk="0" hangingPunct="1">
              <a:lnSpc>
                <a:spcPct val="90000"/>
              </a:lnSpc>
              <a:spcBef>
                <a:spcPts val="551"/>
              </a:spcBef>
              <a:spcAft>
                <a:spcPts val="0"/>
              </a:spcAft>
              <a:buClr>
                <a:srgbClr val="1BA5DF"/>
              </a:buClr>
              <a:buSzPct val="100000"/>
              <a:buFont typeface="Helvetica" pitchFamily="2" charset="0"/>
              <a:buChar char="●"/>
              <a:tabLst/>
              <a:defRPr sz="2000">
                <a:solidFill>
                  <a:srgbClr val="262773"/>
                </a:solidFill>
                <a:latin typeface="Arial" panose="020B0604020202020204" pitchFamily="34" charset="0"/>
                <a:cs typeface="Arial" panose="020B0604020202020204" pitchFamily="34" charset="0"/>
              </a:defRPr>
            </a:lvl2pPr>
            <a:lvl3pPr marL="781050" indent="-285750">
              <a:buSzPct val="100000"/>
              <a:buFont typeface="Courier New" panose="02070309020205020404" pitchFamily="49" charset="0"/>
              <a:buChar char="o"/>
              <a:tabLst/>
              <a:defRPr sz="1800">
                <a:solidFill>
                  <a:srgbClr val="1BA5DF"/>
                </a:solidFill>
                <a:latin typeface="Arial" panose="020B0604020202020204" pitchFamily="34" charset="0"/>
                <a:cs typeface="Arial" panose="020B0604020202020204" pitchFamily="34" charset="0"/>
              </a:defRPr>
            </a:lvl3pPr>
          </a:lstStyle>
          <a:p>
            <a:r>
              <a:rPr lang="fr-FR" dirty="0"/>
              <a:t>Texte courant</a:t>
            </a:r>
          </a:p>
          <a:p>
            <a:pPr lvl="1"/>
            <a:r>
              <a:rPr lang="fr-FR" dirty="0"/>
              <a:t>Modifier le texte</a:t>
            </a:r>
          </a:p>
          <a:p>
            <a:pPr lvl="2"/>
            <a:r>
              <a:rPr lang="fr-FR" dirty="0"/>
              <a:t>Modifier texte</a:t>
            </a:r>
          </a:p>
          <a:p>
            <a:pPr marL="1088479" marR="0" lvl="2" indent="-171450" algn="l" defTabSz="1007943" rtl="0" eaLnBrk="1" fontAlgn="auto" latinLnBrk="0" hangingPunct="1">
              <a:lnSpc>
                <a:spcPct val="90000"/>
              </a:lnSpc>
              <a:spcBef>
                <a:spcPts val="551"/>
              </a:spcBef>
              <a:spcAft>
                <a:spcPts val="0"/>
              </a:spcAft>
              <a:buClr>
                <a:srgbClr val="262773"/>
              </a:buClr>
              <a:buSzPct val="80000"/>
              <a:buFont typeface="Courier New" panose="02070309020205020404" pitchFamily="49" charset="0"/>
              <a:buChar char="o"/>
              <a:tabLst/>
              <a:defRPr/>
            </a:pPr>
            <a:endParaRPr lang="fr-FR" dirty="0"/>
          </a:p>
          <a:p>
            <a:pPr lvl="1"/>
            <a:endParaRPr lang="fr-FR" dirty="0"/>
          </a:p>
        </p:txBody>
      </p:sp>
    </p:spTree>
    <p:extLst>
      <p:ext uri="{BB962C8B-B14F-4D97-AF65-F5344CB8AC3E}">
        <p14:creationId xmlns:p14="http://schemas.microsoft.com/office/powerpoint/2010/main" val="3916848200"/>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F80A33-0014-8348-A45F-4B3F01B8C0E1}"/>
              </a:ext>
            </a:extLst>
          </p:cNvPr>
          <p:cNvSpPr/>
          <p:nvPr userDrawn="1"/>
        </p:nvSpPr>
        <p:spPr>
          <a:xfrm>
            <a:off x="190233" y="179948"/>
            <a:ext cx="10309760" cy="71719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16" name="object 41">
            <a:extLst>
              <a:ext uri="{FF2B5EF4-FFF2-40B4-BE49-F238E27FC236}">
                <a16:creationId xmlns:a16="http://schemas.microsoft.com/office/drawing/2014/main" id="{3B6A4275-87BB-964D-8A05-31159F97FFD3}"/>
              </a:ext>
            </a:extLst>
          </p:cNvPr>
          <p:cNvSpPr/>
          <p:nvPr userDrawn="1"/>
        </p:nvSpPr>
        <p:spPr>
          <a:xfrm>
            <a:off x="8714343" y="6827062"/>
            <a:ext cx="45719" cy="648110"/>
          </a:xfrm>
          <a:custGeom>
            <a:avLst/>
            <a:gdLst/>
            <a:ahLst/>
            <a:cxnLst/>
            <a:rect l="l" t="t" r="r" b="b"/>
            <a:pathLst>
              <a:path h="515620">
                <a:moveTo>
                  <a:pt x="0" y="515366"/>
                </a:moveTo>
                <a:lnTo>
                  <a:pt x="0" y="0"/>
                </a:lnTo>
              </a:path>
            </a:pathLst>
          </a:custGeom>
          <a:ln w="12700">
            <a:solidFill>
              <a:srgbClr val="9ACA3C"/>
            </a:solidFill>
          </a:ln>
        </p:spPr>
        <p:txBody>
          <a:bodyPr wrap="square" lIns="0" tIns="0" rIns="0" bIns="0" rtlCol="0"/>
          <a:lstStyle/>
          <a:p>
            <a:endParaRPr/>
          </a:p>
        </p:txBody>
      </p:sp>
      <p:pic>
        <p:nvPicPr>
          <p:cNvPr id="17" name="Image 16">
            <a:extLst>
              <a:ext uri="{FF2B5EF4-FFF2-40B4-BE49-F238E27FC236}">
                <a16:creationId xmlns:a16="http://schemas.microsoft.com/office/drawing/2014/main" id="{79589928-DF58-254A-BB33-F4C03747CFD0}"/>
              </a:ext>
            </a:extLst>
          </p:cNvPr>
          <p:cNvPicPr>
            <a:picLocks noChangeAspect="1"/>
          </p:cNvPicPr>
          <p:nvPr userDrawn="1"/>
        </p:nvPicPr>
        <p:blipFill>
          <a:blip r:embed="rId2"/>
          <a:stretch>
            <a:fillRect/>
          </a:stretch>
        </p:blipFill>
        <p:spPr>
          <a:xfrm>
            <a:off x="8893627" y="6739980"/>
            <a:ext cx="1457083" cy="551329"/>
          </a:xfrm>
          <a:prstGeom prst="rect">
            <a:avLst/>
          </a:prstGeom>
        </p:spPr>
      </p:pic>
      <p:sp>
        <p:nvSpPr>
          <p:cNvPr id="12" name="Espace réservé du texte 43">
            <a:extLst>
              <a:ext uri="{FF2B5EF4-FFF2-40B4-BE49-F238E27FC236}">
                <a16:creationId xmlns:a16="http://schemas.microsoft.com/office/drawing/2014/main" id="{1EB69A34-C0E9-7B43-9BE9-EDA32F7C4E2C}"/>
              </a:ext>
            </a:extLst>
          </p:cNvPr>
          <p:cNvSpPr>
            <a:spLocks noGrp="1"/>
          </p:cNvSpPr>
          <p:nvPr>
            <p:ph type="body" sz="quarter" idx="10" hasCustomPrompt="1"/>
          </p:nvPr>
        </p:nvSpPr>
        <p:spPr>
          <a:xfrm>
            <a:off x="531741" y="499506"/>
            <a:ext cx="9639372" cy="473727"/>
          </a:xfrm>
          <a:prstGeom prst="rect">
            <a:avLst/>
          </a:prstGeom>
        </p:spPr>
        <p:txBody>
          <a:bodyPr/>
          <a:lstStyle>
            <a:lvl1pPr marL="0" indent="0">
              <a:lnSpc>
                <a:spcPct val="100000"/>
              </a:lnSpc>
              <a:spcBef>
                <a:spcPts val="0"/>
              </a:spcBef>
              <a:buNone/>
              <a:defRPr sz="3000" b="1" cap="all" baseline="0">
                <a:solidFill>
                  <a:srgbClr val="00A4E2"/>
                </a:solidFill>
                <a:latin typeface="Arial" panose="020B0604020202020204" pitchFamily="34" charset="0"/>
                <a:cs typeface="Arial" panose="020B0604020202020204" pitchFamily="34" charset="0"/>
              </a:defRPr>
            </a:lvl1pPr>
          </a:lstStyle>
          <a:p>
            <a:r>
              <a:rPr lang="fr-FR" dirty="0"/>
              <a:t>TITRE</a:t>
            </a:r>
          </a:p>
        </p:txBody>
      </p:sp>
      <p:sp>
        <p:nvSpPr>
          <p:cNvPr id="14" name="Espace réservé du texte 45">
            <a:extLst>
              <a:ext uri="{FF2B5EF4-FFF2-40B4-BE49-F238E27FC236}">
                <a16:creationId xmlns:a16="http://schemas.microsoft.com/office/drawing/2014/main" id="{73E235BA-74D5-CC45-96FF-C26494A37A77}"/>
              </a:ext>
            </a:extLst>
          </p:cNvPr>
          <p:cNvSpPr>
            <a:spLocks noGrp="1"/>
          </p:cNvSpPr>
          <p:nvPr>
            <p:ph type="body" sz="quarter" idx="11" hasCustomPrompt="1"/>
          </p:nvPr>
        </p:nvSpPr>
        <p:spPr>
          <a:xfrm>
            <a:off x="531741" y="980916"/>
            <a:ext cx="9639372" cy="407930"/>
          </a:xfrm>
          <a:prstGeom prst="rect">
            <a:avLst/>
          </a:prstGeom>
        </p:spPr>
        <p:txBody>
          <a:bodyPr/>
          <a:lstStyle>
            <a:lvl1pPr marL="0" indent="0">
              <a:buNone/>
              <a:defRPr sz="3000">
                <a:solidFill>
                  <a:srgbClr val="262773"/>
                </a:solidFill>
                <a:latin typeface="Arial" panose="020B0604020202020204" pitchFamily="34" charset="0"/>
                <a:cs typeface="Arial" panose="020B0604020202020204" pitchFamily="34" charset="0"/>
              </a:defRPr>
            </a:lvl1pPr>
          </a:lstStyle>
          <a:p>
            <a:r>
              <a:rPr lang="fr-FR" dirty="0"/>
              <a:t>SOUS-TITRE</a:t>
            </a:r>
          </a:p>
        </p:txBody>
      </p:sp>
      <p:sp>
        <p:nvSpPr>
          <p:cNvPr id="18" name="Espace réservé du texte 14">
            <a:extLst>
              <a:ext uri="{FF2B5EF4-FFF2-40B4-BE49-F238E27FC236}">
                <a16:creationId xmlns:a16="http://schemas.microsoft.com/office/drawing/2014/main" id="{B37D8539-BF19-A245-AB60-5C70C962877F}"/>
              </a:ext>
            </a:extLst>
          </p:cNvPr>
          <p:cNvSpPr>
            <a:spLocks noGrp="1"/>
          </p:cNvSpPr>
          <p:nvPr>
            <p:ph type="body" sz="quarter" idx="13" hasCustomPrompt="1"/>
          </p:nvPr>
        </p:nvSpPr>
        <p:spPr>
          <a:xfrm>
            <a:off x="531740" y="1655764"/>
            <a:ext cx="4654905" cy="4962796"/>
          </a:xfrm>
          <a:prstGeom prst="rect">
            <a:avLst/>
          </a:prstGeom>
        </p:spPr>
        <p:txBody>
          <a:bodyPr/>
          <a:lstStyle>
            <a:lvl1pPr marL="11112" marR="0" indent="0" algn="l" defTabSz="1007943" rtl="0" eaLnBrk="1" fontAlgn="auto" latinLnBrk="0" hangingPunct="1">
              <a:lnSpc>
                <a:spcPct val="90000"/>
              </a:lnSpc>
              <a:spcBef>
                <a:spcPts val="1102"/>
              </a:spcBef>
              <a:spcAft>
                <a:spcPts val="0"/>
              </a:spcAft>
              <a:buClr>
                <a:srgbClr val="00A4E2"/>
              </a:buClr>
              <a:buSzPct val="70000"/>
              <a:buFontTx/>
              <a:buNone/>
              <a:tabLst/>
              <a:defRPr sz="2600" b="0">
                <a:solidFill>
                  <a:srgbClr val="262773"/>
                </a:solidFill>
                <a:latin typeface="Arial" panose="020B0604020202020204" pitchFamily="34" charset="0"/>
                <a:cs typeface="Arial" panose="020B0604020202020204" pitchFamily="34" charset="0"/>
              </a:defRPr>
            </a:lvl1pPr>
            <a:lvl2pPr marL="495300" marR="0" indent="-266700" algn="l" defTabSz="1007943" rtl="0" eaLnBrk="1" fontAlgn="auto" latinLnBrk="0" hangingPunct="1">
              <a:lnSpc>
                <a:spcPct val="90000"/>
              </a:lnSpc>
              <a:spcBef>
                <a:spcPts val="551"/>
              </a:spcBef>
              <a:spcAft>
                <a:spcPts val="0"/>
              </a:spcAft>
              <a:buClr>
                <a:srgbClr val="1BA5DF"/>
              </a:buClr>
              <a:buSzPct val="100000"/>
              <a:buFont typeface="Helvetica" pitchFamily="2" charset="0"/>
              <a:buChar char="●"/>
              <a:tabLst/>
              <a:defRPr sz="2000">
                <a:solidFill>
                  <a:srgbClr val="262773"/>
                </a:solidFill>
                <a:latin typeface="Arial" panose="020B0604020202020204" pitchFamily="34" charset="0"/>
                <a:cs typeface="Arial" panose="020B0604020202020204" pitchFamily="34" charset="0"/>
              </a:defRPr>
            </a:lvl2pPr>
            <a:lvl3pPr marL="781050" indent="-285750">
              <a:buSzPct val="100000"/>
              <a:buFont typeface="Courier New" panose="02070309020205020404" pitchFamily="49" charset="0"/>
              <a:buChar char="o"/>
              <a:tabLst/>
              <a:defRPr sz="1800">
                <a:solidFill>
                  <a:srgbClr val="1BA5DF"/>
                </a:solidFill>
                <a:latin typeface="Arial" panose="020B0604020202020204" pitchFamily="34" charset="0"/>
                <a:cs typeface="Arial" panose="020B0604020202020204" pitchFamily="34" charset="0"/>
              </a:defRPr>
            </a:lvl3pPr>
          </a:lstStyle>
          <a:p>
            <a:r>
              <a:rPr lang="fr-FR" dirty="0"/>
              <a:t>Texte courant</a:t>
            </a:r>
          </a:p>
          <a:p>
            <a:pPr lvl="1"/>
            <a:r>
              <a:rPr lang="fr-FR" dirty="0"/>
              <a:t>Modifier le texte</a:t>
            </a:r>
          </a:p>
          <a:p>
            <a:pPr lvl="2"/>
            <a:r>
              <a:rPr lang="fr-FR" dirty="0"/>
              <a:t>Modifier texte</a:t>
            </a:r>
          </a:p>
          <a:p>
            <a:pPr marL="1088479" marR="0" lvl="2" indent="-171450" algn="l" defTabSz="1007943" rtl="0" eaLnBrk="1" fontAlgn="auto" latinLnBrk="0" hangingPunct="1">
              <a:lnSpc>
                <a:spcPct val="90000"/>
              </a:lnSpc>
              <a:spcBef>
                <a:spcPts val="551"/>
              </a:spcBef>
              <a:spcAft>
                <a:spcPts val="0"/>
              </a:spcAft>
              <a:buClr>
                <a:srgbClr val="262773"/>
              </a:buClr>
              <a:buSzPct val="80000"/>
              <a:buFont typeface="Courier New" panose="02070309020205020404" pitchFamily="49" charset="0"/>
              <a:buChar char="o"/>
              <a:tabLst/>
              <a:defRPr/>
            </a:pPr>
            <a:endParaRPr lang="fr-FR" dirty="0"/>
          </a:p>
          <a:p>
            <a:pPr lvl="1"/>
            <a:endParaRPr lang="fr-FR" dirty="0"/>
          </a:p>
        </p:txBody>
      </p:sp>
      <p:sp>
        <p:nvSpPr>
          <p:cNvPr id="19" name="Espace réservé du texte 14">
            <a:extLst>
              <a:ext uri="{FF2B5EF4-FFF2-40B4-BE49-F238E27FC236}">
                <a16:creationId xmlns:a16="http://schemas.microsoft.com/office/drawing/2014/main" id="{321D31A1-FFEC-F844-AECC-D4CB1D028993}"/>
              </a:ext>
            </a:extLst>
          </p:cNvPr>
          <p:cNvSpPr>
            <a:spLocks noGrp="1"/>
          </p:cNvSpPr>
          <p:nvPr>
            <p:ph type="body" sz="quarter" idx="14" hasCustomPrompt="1"/>
          </p:nvPr>
        </p:nvSpPr>
        <p:spPr>
          <a:xfrm>
            <a:off x="5481919" y="1655764"/>
            <a:ext cx="4689194" cy="4962795"/>
          </a:xfrm>
          <a:prstGeom prst="rect">
            <a:avLst/>
          </a:prstGeom>
        </p:spPr>
        <p:txBody>
          <a:bodyPr/>
          <a:lstStyle>
            <a:lvl1pPr marL="11112" marR="0" indent="0" algn="l" defTabSz="1007943" rtl="0" eaLnBrk="1" fontAlgn="auto" latinLnBrk="0" hangingPunct="1">
              <a:lnSpc>
                <a:spcPct val="90000"/>
              </a:lnSpc>
              <a:spcBef>
                <a:spcPts val="1102"/>
              </a:spcBef>
              <a:spcAft>
                <a:spcPts val="0"/>
              </a:spcAft>
              <a:buClr>
                <a:srgbClr val="00A4E2"/>
              </a:buClr>
              <a:buSzPct val="70000"/>
              <a:buFontTx/>
              <a:buNone/>
              <a:tabLst/>
              <a:defRPr sz="2600" b="0">
                <a:solidFill>
                  <a:srgbClr val="262773"/>
                </a:solidFill>
                <a:latin typeface="Arial" panose="020B0604020202020204" pitchFamily="34" charset="0"/>
                <a:cs typeface="Arial" panose="020B0604020202020204" pitchFamily="34" charset="0"/>
              </a:defRPr>
            </a:lvl1pPr>
            <a:lvl2pPr marL="495300" marR="0" indent="-266700" algn="l" defTabSz="1007943" rtl="0" eaLnBrk="1" fontAlgn="auto" latinLnBrk="0" hangingPunct="1">
              <a:lnSpc>
                <a:spcPct val="90000"/>
              </a:lnSpc>
              <a:spcBef>
                <a:spcPts val="551"/>
              </a:spcBef>
              <a:spcAft>
                <a:spcPts val="0"/>
              </a:spcAft>
              <a:buClr>
                <a:srgbClr val="1BA5DF"/>
              </a:buClr>
              <a:buSzPct val="100000"/>
              <a:buFont typeface="Helvetica" pitchFamily="2" charset="0"/>
              <a:buChar char="●"/>
              <a:tabLst/>
              <a:defRPr sz="2000">
                <a:solidFill>
                  <a:srgbClr val="262773"/>
                </a:solidFill>
                <a:latin typeface="Arial" panose="020B0604020202020204" pitchFamily="34" charset="0"/>
                <a:cs typeface="Arial" panose="020B0604020202020204" pitchFamily="34" charset="0"/>
              </a:defRPr>
            </a:lvl2pPr>
            <a:lvl3pPr marL="781050" indent="-285750">
              <a:buSzPct val="100000"/>
              <a:buFont typeface="Courier New" panose="02070309020205020404" pitchFamily="49" charset="0"/>
              <a:buChar char="o"/>
              <a:tabLst/>
              <a:defRPr sz="1800">
                <a:solidFill>
                  <a:srgbClr val="1BA5DF"/>
                </a:solidFill>
                <a:latin typeface="Arial" panose="020B0604020202020204" pitchFamily="34" charset="0"/>
                <a:cs typeface="Arial" panose="020B0604020202020204" pitchFamily="34" charset="0"/>
              </a:defRPr>
            </a:lvl3pPr>
          </a:lstStyle>
          <a:p>
            <a:r>
              <a:rPr lang="fr-FR" dirty="0"/>
              <a:t>Texte courant</a:t>
            </a:r>
          </a:p>
          <a:p>
            <a:pPr lvl="1"/>
            <a:r>
              <a:rPr lang="fr-FR" dirty="0"/>
              <a:t>Modifier le texte</a:t>
            </a:r>
          </a:p>
          <a:p>
            <a:pPr lvl="2"/>
            <a:r>
              <a:rPr lang="fr-FR" dirty="0"/>
              <a:t>Modifier texte</a:t>
            </a:r>
          </a:p>
          <a:p>
            <a:pPr marL="1088479" marR="0" lvl="2" indent="-171450" algn="l" defTabSz="1007943" rtl="0" eaLnBrk="1" fontAlgn="auto" latinLnBrk="0" hangingPunct="1">
              <a:lnSpc>
                <a:spcPct val="90000"/>
              </a:lnSpc>
              <a:spcBef>
                <a:spcPts val="551"/>
              </a:spcBef>
              <a:spcAft>
                <a:spcPts val="0"/>
              </a:spcAft>
              <a:buClr>
                <a:srgbClr val="262773"/>
              </a:buClr>
              <a:buSzPct val="80000"/>
              <a:buFont typeface="Courier New" panose="02070309020205020404" pitchFamily="49" charset="0"/>
              <a:buChar char="o"/>
              <a:tabLst/>
              <a:defRPr/>
            </a:pPr>
            <a:endParaRPr lang="fr-FR" dirty="0"/>
          </a:p>
          <a:p>
            <a:pPr lvl="1"/>
            <a:endParaRPr lang="fr-FR" dirty="0"/>
          </a:p>
        </p:txBody>
      </p:sp>
    </p:spTree>
    <p:extLst>
      <p:ext uri="{BB962C8B-B14F-4D97-AF65-F5344CB8AC3E}">
        <p14:creationId xmlns:p14="http://schemas.microsoft.com/office/powerpoint/2010/main" val="3254714548"/>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F80A33-0014-8348-A45F-4B3F01B8C0E1}"/>
              </a:ext>
            </a:extLst>
          </p:cNvPr>
          <p:cNvSpPr/>
          <p:nvPr userDrawn="1"/>
        </p:nvSpPr>
        <p:spPr>
          <a:xfrm>
            <a:off x="190233" y="181784"/>
            <a:ext cx="10309760" cy="717196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10" name="Espace réservé du texte 43">
            <a:extLst>
              <a:ext uri="{FF2B5EF4-FFF2-40B4-BE49-F238E27FC236}">
                <a16:creationId xmlns:a16="http://schemas.microsoft.com/office/drawing/2014/main" id="{B476E75C-2DBC-A446-BB32-FA14B871AB95}"/>
              </a:ext>
            </a:extLst>
          </p:cNvPr>
          <p:cNvSpPr>
            <a:spLocks noGrp="1"/>
          </p:cNvSpPr>
          <p:nvPr>
            <p:ph type="body" sz="quarter" idx="10" hasCustomPrompt="1"/>
          </p:nvPr>
        </p:nvSpPr>
        <p:spPr>
          <a:xfrm>
            <a:off x="531741" y="499506"/>
            <a:ext cx="9639372" cy="473727"/>
          </a:xfrm>
          <a:prstGeom prst="rect">
            <a:avLst/>
          </a:prstGeom>
        </p:spPr>
        <p:txBody>
          <a:bodyPr/>
          <a:lstStyle>
            <a:lvl1pPr marL="0" indent="0">
              <a:lnSpc>
                <a:spcPct val="100000"/>
              </a:lnSpc>
              <a:spcBef>
                <a:spcPts val="0"/>
              </a:spcBef>
              <a:buNone/>
              <a:defRPr sz="3000" b="1" cap="all" baseline="0">
                <a:solidFill>
                  <a:srgbClr val="00A4E2"/>
                </a:solidFill>
                <a:latin typeface="Arial" panose="020B0604020202020204" pitchFamily="34" charset="0"/>
                <a:cs typeface="Arial" panose="020B0604020202020204" pitchFamily="34" charset="0"/>
              </a:defRPr>
            </a:lvl1pPr>
          </a:lstStyle>
          <a:p>
            <a:r>
              <a:rPr lang="fr-FR" dirty="0"/>
              <a:t>TITRE</a:t>
            </a:r>
          </a:p>
        </p:txBody>
      </p:sp>
      <p:sp>
        <p:nvSpPr>
          <p:cNvPr id="11" name="Espace réservé du texte 45">
            <a:extLst>
              <a:ext uri="{FF2B5EF4-FFF2-40B4-BE49-F238E27FC236}">
                <a16:creationId xmlns:a16="http://schemas.microsoft.com/office/drawing/2014/main" id="{669020DC-69A0-3F41-A6B8-E8D8476642C3}"/>
              </a:ext>
            </a:extLst>
          </p:cNvPr>
          <p:cNvSpPr>
            <a:spLocks noGrp="1"/>
          </p:cNvSpPr>
          <p:nvPr>
            <p:ph type="body" sz="quarter" idx="11" hasCustomPrompt="1"/>
          </p:nvPr>
        </p:nvSpPr>
        <p:spPr>
          <a:xfrm>
            <a:off x="531741" y="980916"/>
            <a:ext cx="9639372" cy="407930"/>
          </a:xfrm>
          <a:prstGeom prst="rect">
            <a:avLst/>
          </a:prstGeom>
        </p:spPr>
        <p:txBody>
          <a:bodyPr/>
          <a:lstStyle>
            <a:lvl1pPr marL="0" indent="0">
              <a:buNone/>
              <a:defRPr sz="3000">
                <a:solidFill>
                  <a:srgbClr val="262773"/>
                </a:solidFill>
                <a:latin typeface="Arial" panose="020B0604020202020204" pitchFamily="34" charset="0"/>
                <a:cs typeface="Arial" panose="020B0604020202020204" pitchFamily="34" charset="0"/>
              </a:defRPr>
            </a:lvl1pPr>
          </a:lstStyle>
          <a:p>
            <a:r>
              <a:rPr lang="fr-FR" dirty="0"/>
              <a:t>SOUS-TITRE</a:t>
            </a:r>
          </a:p>
        </p:txBody>
      </p:sp>
      <p:sp>
        <p:nvSpPr>
          <p:cNvPr id="15" name="Espace réservé du texte 14">
            <a:extLst>
              <a:ext uri="{FF2B5EF4-FFF2-40B4-BE49-F238E27FC236}">
                <a16:creationId xmlns:a16="http://schemas.microsoft.com/office/drawing/2014/main" id="{632E27F9-DCBE-7840-AF72-68F7DA3EDFCA}"/>
              </a:ext>
            </a:extLst>
          </p:cNvPr>
          <p:cNvSpPr>
            <a:spLocks noGrp="1"/>
          </p:cNvSpPr>
          <p:nvPr>
            <p:ph type="body" sz="quarter" idx="13" hasCustomPrompt="1"/>
          </p:nvPr>
        </p:nvSpPr>
        <p:spPr>
          <a:xfrm>
            <a:off x="531741" y="1655763"/>
            <a:ext cx="9639372" cy="4962796"/>
          </a:xfrm>
          <a:prstGeom prst="rect">
            <a:avLst/>
          </a:prstGeom>
        </p:spPr>
        <p:txBody>
          <a:bodyPr/>
          <a:lstStyle>
            <a:lvl1pPr marL="11112" marR="0" indent="0" algn="l" defTabSz="1007943" rtl="0" eaLnBrk="1" fontAlgn="auto" latinLnBrk="0" hangingPunct="1">
              <a:lnSpc>
                <a:spcPct val="90000"/>
              </a:lnSpc>
              <a:spcBef>
                <a:spcPts val="1102"/>
              </a:spcBef>
              <a:spcAft>
                <a:spcPts val="0"/>
              </a:spcAft>
              <a:buClr>
                <a:srgbClr val="00A4E2"/>
              </a:buClr>
              <a:buSzPct val="70000"/>
              <a:buFontTx/>
              <a:buNone/>
              <a:tabLst/>
              <a:defRPr sz="2600" b="0">
                <a:solidFill>
                  <a:srgbClr val="262773"/>
                </a:solidFill>
                <a:latin typeface="Arial" panose="020B0604020202020204" pitchFamily="34" charset="0"/>
                <a:cs typeface="Arial" panose="020B0604020202020204" pitchFamily="34" charset="0"/>
              </a:defRPr>
            </a:lvl1pPr>
            <a:lvl2pPr marL="495300" marR="0" indent="-266700" algn="l" defTabSz="1007943" rtl="0" eaLnBrk="1" fontAlgn="auto" latinLnBrk="0" hangingPunct="1">
              <a:lnSpc>
                <a:spcPct val="90000"/>
              </a:lnSpc>
              <a:spcBef>
                <a:spcPts val="551"/>
              </a:spcBef>
              <a:spcAft>
                <a:spcPts val="0"/>
              </a:spcAft>
              <a:buClr>
                <a:srgbClr val="1BA5DF"/>
              </a:buClr>
              <a:buSzPct val="100000"/>
              <a:buFont typeface="Helvetica" pitchFamily="2" charset="0"/>
              <a:buChar char="●"/>
              <a:tabLst/>
              <a:defRPr sz="2000">
                <a:solidFill>
                  <a:srgbClr val="262773"/>
                </a:solidFill>
                <a:latin typeface="Arial" panose="020B0604020202020204" pitchFamily="34" charset="0"/>
                <a:cs typeface="Arial" panose="020B0604020202020204" pitchFamily="34" charset="0"/>
              </a:defRPr>
            </a:lvl2pPr>
            <a:lvl3pPr marL="781050" indent="-285750">
              <a:buSzPct val="100000"/>
              <a:buFont typeface="Courier New" panose="02070309020205020404" pitchFamily="49" charset="0"/>
              <a:buChar char="o"/>
              <a:tabLst/>
              <a:defRPr sz="1800">
                <a:solidFill>
                  <a:srgbClr val="1BA5DF"/>
                </a:solidFill>
                <a:latin typeface="Arial" panose="020B0604020202020204" pitchFamily="34" charset="0"/>
                <a:cs typeface="Arial" panose="020B0604020202020204" pitchFamily="34" charset="0"/>
              </a:defRPr>
            </a:lvl3pPr>
          </a:lstStyle>
          <a:p>
            <a:r>
              <a:rPr lang="fr-FR" dirty="0"/>
              <a:t>Texte courant</a:t>
            </a:r>
          </a:p>
          <a:p>
            <a:pPr lvl="1"/>
            <a:r>
              <a:rPr lang="fr-FR" dirty="0"/>
              <a:t>Modifier le texte</a:t>
            </a:r>
          </a:p>
          <a:p>
            <a:pPr lvl="2"/>
            <a:r>
              <a:rPr lang="fr-FR" dirty="0"/>
              <a:t>Modifier texte</a:t>
            </a:r>
          </a:p>
          <a:p>
            <a:pPr marL="1088479" marR="0" lvl="2" indent="-171450" algn="l" defTabSz="1007943" rtl="0" eaLnBrk="1" fontAlgn="auto" latinLnBrk="0" hangingPunct="1">
              <a:lnSpc>
                <a:spcPct val="90000"/>
              </a:lnSpc>
              <a:spcBef>
                <a:spcPts val="551"/>
              </a:spcBef>
              <a:spcAft>
                <a:spcPts val="0"/>
              </a:spcAft>
              <a:buClr>
                <a:srgbClr val="262773"/>
              </a:buClr>
              <a:buSzPct val="80000"/>
              <a:buFont typeface="Courier New" panose="02070309020205020404" pitchFamily="49" charset="0"/>
              <a:buChar char="o"/>
              <a:tabLst/>
              <a:defRPr/>
            </a:pPr>
            <a:endParaRPr lang="fr-FR" dirty="0"/>
          </a:p>
          <a:p>
            <a:pPr lvl="1"/>
            <a:endParaRPr lang="fr-FR" dirty="0"/>
          </a:p>
        </p:txBody>
      </p:sp>
      <p:sp>
        <p:nvSpPr>
          <p:cNvPr id="16" name="object 41">
            <a:extLst>
              <a:ext uri="{FF2B5EF4-FFF2-40B4-BE49-F238E27FC236}">
                <a16:creationId xmlns:a16="http://schemas.microsoft.com/office/drawing/2014/main" id="{3B6A4275-87BB-964D-8A05-31159F97FFD3}"/>
              </a:ext>
            </a:extLst>
          </p:cNvPr>
          <p:cNvSpPr/>
          <p:nvPr userDrawn="1"/>
        </p:nvSpPr>
        <p:spPr>
          <a:xfrm>
            <a:off x="8714343" y="6827062"/>
            <a:ext cx="45719" cy="648110"/>
          </a:xfrm>
          <a:custGeom>
            <a:avLst/>
            <a:gdLst/>
            <a:ahLst/>
            <a:cxnLst/>
            <a:rect l="l" t="t" r="r" b="b"/>
            <a:pathLst>
              <a:path h="515620">
                <a:moveTo>
                  <a:pt x="0" y="515366"/>
                </a:moveTo>
                <a:lnTo>
                  <a:pt x="0" y="0"/>
                </a:lnTo>
              </a:path>
            </a:pathLst>
          </a:custGeom>
          <a:ln w="12700">
            <a:solidFill>
              <a:srgbClr val="9ACA3C"/>
            </a:solidFill>
          </a:ln>
        </p:spPr>
        <p:txBody>
          <a:bodyPr wrap="square" lIns="0" tIns="0" rIns="0" bIns="0" rtlCol="0"/>
          <a:lstStyle/>
          <a:p>
            <a:endParaRPr/>
          </a:p>
        </p:txBody>
      </p:sp>
      <p:pic>
        <p:nvPicPr>
          <p:cNvPr id="17" name="Image 16">
            <a:extLst>
              <a:ext uri="{FF2B5EF4-FFF2-40B4-BE49-F238E27FC236}">
                <a16:creationId xmlns:a16="http://schemas.microsoft.com/office/drawing/2014/main" id="{79589928-DF58-254A-BB33-F4C03747CFD0}"/>
              </a:ext>
            </a:extLst>
          </p:cNvPr>
          <p:cNvPicPr>
            <a:picLocks noChangeAspect="1"/>
          </p:cNvPicPr>
          <p:nvPr userDrawn="1"/>
        </p:nvPicPr>
        <p:blipFill>
          <a:blip r:embed="rId2"/>
          <a:stretch>
            <a:fillRect/>
          </a:stretch>
        </p:blipFill>
        <p:spPr>
          <a:xfrm>
            <a:off x="8893627" y="6739980"/>
            <a:ext cx="1457083" cy="551329"/>
          </a:xfrm>
          <a:prstGeom prst="rect">
            <a:avLst/>
          </a:prstGeom>
        </p:spPr>
      </p:pic>
    </p:spTree>
    <p:extLst>
      <p:ext uri="{BB962C8B-B14F-4D97-AF65-F5344CB8AC3E}">
        <p14:creationId xmlns:p14="http://schemas.microsoft.com/office/powerpoint/2010/main" val="561307318"/>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2C61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427669"/>
      </p:ext>
    </p:extLst>
  </p:cSld>
  <p:clrMap bg1="lt1" tx1="dk1" bg2="lt2" tx2="dk2" accent1="accent1" accent2="accent2" accent3="accent3" accent4="accent4" accent5="accent5" accent6="accent6" hlink="hlink" folHlink="folHlink"/>
  <p:sldLayoutIdLst>
    <p:sldLayoutId id="2147483664" r:id="rId1"/>
    <p:sldLayoutId id="2147483661" r:id="rId2"/>
    <p:sldLayoutId id="2147483662" r:id="rId3"/>
    <p:sldLayoutId id="2147483663" r:id="rId4"/>
    <p:sldLayoutId id="2147483680" r:id="rId5"/>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Espace réservé du texte 18">
            <a:extLst>
              <a:ext uri="{FF2B5EF4-FFF2-40B4-BE49-F238E27FC236}">
                <a16:creationId xmlns:a16="http://schemas.microsoft.com/office/drawing/2014/main" id="{9E47FA6F-4EC5-0A43-B638-103211424259}"/>
              </a:ext>
            </a:extLst>
          </p:cNvPr>
          <p:cNvSpPr>
            <a:spLocks noGrp="1"/>
          </p:cNvSpPr>
          <p:nvPr>
            <p:ph type="body" sz="quarter" idx="10"/>
          </p:nvPr>
        </p:nvSpPr>
        <p:spPr>
          <a:xfrm>
            <a:off x="0" y="3301452"/>
            <a:ext cx="10691813" cy="1388736"/>
          </a:xfrm>
        </p:spPr>
        <p:txBody>
          <a:bodyPr/>
          <a:lstStyle/>
          <a:p>
            <a:pPr>
              <a:spcBef>
                <a:spcPct val="50000"/>
              </a:spcBef>
            </a:pPr>
            <a:r>
              <a:rPr lang="fr-FR" altLang="fr-FR" sz="3900" dirty="0"/>
              <a:t>La communication sur Internet </a:t>
            </a:r>
          </a:p>
          <a:p>
            <a:pPr>
              <a:spcBef>
                <a:spcPct val="50000"/>
              </a:spcBef>
            </a:pPr>
            <a:r>
              <a:rPr lang="fr-FR" altLang="fr-FR" sz="3900" dirty="0"/>
              <a:t>et les réseaux </a:t>
            </a:r>
            <a:r>
              <a:rPr lang="fr-FR" altLang="fr-FR" sz="3900" dirty="0" smtClean="0"/>
              <a:t>sociaux</a:t>
            </a:r>
            <a:endParaRPr lang="fr-FR" altLang="fr-FR" sz="3900" dirty="0"/>
          </a:p>
        </p:txBody>
      </p:sp>
      <p:pic>
        <p:nvPicPr>
          <p:cNvPr id="17" name="Image 16">
            <a:extLst>
              <a:ext uri="{FF2B5EF4-FFF2-40B4-BE49-F238E27FC236}">
                <a16:creationId xmlns:a16="http://schemas.microsoft.com/office/drawing/2014/main" id="{D7E19868-7A5F-6E46-BC09-A52C30749683}"/>
              </a:ext>
            </a:extLst>
          </p:cNvPr>
          <p:cNvPicPr>
            <a:picLocks noChangeAspect="1"/>
          </p:cNvPicPr>
          <p:nvPr/>
        </p:nvPicPr>
        <p:blipFill>
          <a:blip r:embed="rId2"/>
          <a:stretch>
            <a:fillRect/>
          </a:stretch>
        </p:blipFill>
        <p:spPr>
          <a:xfrm>
            <a:off x="3065535" y="2326763"/>
            <a:ext cx="615620" cy="833209"/>
          </a:xfrm>
          <a:prstGeom prst="rect">
            <a:avLst/>
          </a:prstGeom>
        </p:spPr>
      </p:pic>
      <p:pic>
        <p:nvPicPr>
          <p:cNvPr id="11" name="Image 10">
            <a:extLst>
              <a:ext uri="{FF2B5EF4-FFF2-40B4-BE49-F238E27FC236}">
                <a16:creationId xmlns:a16="http://schemas.microsoft.com/office/drawing/2014/main" id="{4855935E-527B-3B43-A947-462ACEC54CAD}"/>
              </a:ext>
            </a:extLst>
          </p:cNvPr>
          <p:cNvPicPr>
            <a:picLocks noChangeAspect="1"/>
          </p:cNvPicPr>
          <p:nvPr/>
        </p:nvPicPr>
        <p:blipFill>
          <a:blip r:embed="rId3"/>
          <a:stretch>
            <a:fillRect/>
          </a:stretch>
        </p:blipFill>
        <p:spPr>
          <a:xfrm>
            <a:off x="3958662" y="2326762"/>
            <a:ext cx="833209" cy="833209"/>
          </a:xfrm>
          <a:prstGeom prst="rect">
            <a:avLst/>
          </a:prstGeom>
        </p:spPr>
      </p:pic>
      <p:pic>
        <p:nvPicPr>
          <p:cNvPr id="21" name="Image 20">
            <a:extLst>
              <a:ext uri="{FF2B5EF4-FFF2-40B4-BE49-F238E27FC236}">
                <a16:creationId xmlns:a16="http://schemas.microsoft.com/office/drawing/2014/main" id="{FD305379-BC83-7A42-8BA0-4AD54ACFC995}"/>
              </a:ext>
            </a:extLst>
          </p:cNvPr>
          <p:cNvPicPr>
            <a:picLocks noChangeAspect="1"/>
          </p:cNvPicPr>
          <p:nvPr/>
        </p:nvPicPr>
        <p:blipFill>
          <a:blip r:embed="rId4"/>
          <a:stretch>
            <a:fillRect/>
          </a:stretch>
        </p:blipFill>
        <p:spPr>
          <a:xfrm>
            <a:off x="5069378" y="2316927"/>
            <a:ext cx="826183" cy="843044"/>
          </a:xfrm>
          <a:prstGeom prst="rect">
            <a:avLst/>
          </a:prstGeom>
        </p:spPr>
      </p:pic>
      <p:pic>
        <p:nvPicPr>
          <p:cNvPr id="23" name="Image 22">
            <a:extLst>
              <a:ext uri="{FF2B5EF4-FFF2-40B4-BE49-F238E27FC236}">
                <a16:creationId xmlns:a16="http://schemas.microsoft.com/office/drawing/2014/main" id="{D5F7406F-609D-D74E-854D-F74C16F57279}"/>
              </a:ext>
            </a:extLst>
          </p:cNvPr>
          <p:cNvPicPr>
            <a:picLocks noChangeAspect="1"/>
          </p:cNvPicPr>
          <p:nvPr/>
        </p:nvPicPr>
        <p:blipFill>
          <a:blip r:embed="rId5"/>
          <a:stretch>
            <a:fillRect/>
          </a:stretch>
        </p:blipFill>
        <p:spPr>
          <a:xfrm>
            <a:off x="6173068" y="2317441"/>
            <a:ext cx="634078" cy="838450"/>
          </a:xfrm>
          <a:prstGeom prst="rect">
            <a:avLst/>
          </a:prstGeom>
        </p:spPr>
      </p:pic>
      <p:pic>
        <p:nvPicPr>
          <p:cNvPr id="25" name="Image 24">
            <a:extLst>
              <a:ext uri="{FF2B5EF4-FFF2-40B4-BE49-F238E27FC236}">
                <a16:creationId xmlns:a16="http://schemas.microsoft.com/office/drawing/2014/main" id="{A8E5E5F4-E30D-B748-A657-4DBCFD11E865}"/>
              </a:ext>
            </a:extLst>
          </p:cNvPr>
          <p:cNvPicPr>
            <a:picLocks noChangeAspect="1"/>
          </p:cNvPicPr>
          <p:nvPr/>
        </p:nvPicPr>
        <p:blipFill>
          <a:blip r:embed="rId6"/>
          <a:stretch>
            <a:fillRect/>
          </a:stretch>
        </p:blipFill>
        <p:spPr>
          <a:xfrm>
            <a:off x="7084654" y="2316927"/>
            <a:ext cx="713119" cy="838964"/>
          </a:xfrm>
          <a:prstGeom prst="rect">
            <a:avLst/>
          </a:prstGeom>
        </p:spPr>
      </p:pic>
      <p:pic>
        <p:nvPicPr>
          <p:cNvPr id="28" name="Image 27">
            <a:extLst>
              <a:ext uri="{FF2B5EF4-FFF2-40B4-BE49-F238E27FC236}">
                <a16:creationId xmlns:a16="http://schemas.microsoft.com/office/drawing/2014/main" id="{1701487B-9D70-1C4E-B146-639CC002EE09}"/>
              </a:ext>
            </a:extLst>
          </p:cNvPr>
          <p:cNvPicPr>
            <a:picLocks noChangeAspect="1"/>
          </p:cNvPicPr>
          <p:nvPr/>
        </p:nvPicPr>
        <p:blipFill>
          <a:blip r:embed="rId7"/>
          <a:stretch>
            <a:fillRect/>
          </a:stretch>
        </p:blipFill>
        <p:spPr>
          <a:xfrm>
            <a:off x="2827936" y="4792542"/>
            <a:ext cx="848886" cy="838072"/>
          </a:xfrm>
          <a:prstGeom prst="rect">
            <a:avLst/>
          </a:prstGeom>
        </p:spPr>
      </p:pic>
      <p:pic>
        <p:nvPicPr>
          <p:cNvPr id="31" name="Image 30">
            <a:extLst>
              <a:ext uri="{FF2B5EF4-FFF2-40B4-BE49-F238E27FC236}">
                <a16:creationId xmlns:a16="http://schemas.microsoft.com/office/drawing/2014/main" id="{01B76047-7B3F-E84B-AB3A-FFE437DF2810}"/>
              </a:ext>
            </a:extLst>
          </p:cNvPr>
          <p:cNvPicPr>
            <a:picLocks noChangeAspect="1"/>
          </p:cNvPicPr>
          <p:nvPr/>
        </p:nvPicPr>
        <p:blipFill>
          <a:blip r:embed="rId8"/>
          <a:stretch>
            <a:fillRect/>
          </a:stretch>
        </p:blipFill>
        <p:spPr>
          <a:xfrm>
            <a:off x="3895923" y="4792542"/>
            <a:ext cx="675696" cy="838072"/>
          </a:xfrm>
          <a:prstGeom prst="rect">
            <a:avLst/>
          </a:prstGeom>
        </p:spPr>
      </p:pic>
      <p:pic>
        <p:nvPicPr>
          <p:cNvPr id="33" name="Image 32">
            <a:extLst>
              <a:ext uri="{FF2B5EF4-FFF2-40B4-BE49-F238E27FC236}">
                <a16:creationId xmlns:a16="http://schemas.microsoft.com/office/drawing/2014/main" id="{746E5874-C90F-954C-BE9A-E835D30E3420}"/>
              </a:ext>
            </a:extLst>
          </p:cNvPr>
          <p:cNvPicPr>
            <a:picLocks noChangeAspect="1"/>
          </p:cNvPicPr>
          <p:nvPr/>
        </p:nvPicPr>
        <p:blipFill>
          <a:blip r:embed="rId9"/>
          <a:stretch>
            <a:fillRect/>
          </a:stretch>
        </p:blipFill>
        <p:spPr>
          <a:xfrm>
            <a:off x="4790720" y="4792542"/>
            <a:ext cx="838072" cy="838072"/>
          </a:xfrm>
          <a:prstGeom prst="rect">
            <a:avLst/>
          </a:prstGeom>
        </p:spPr>
      </p:pic>
      <p:pic>
        <p:nvPicPr>
          <p:cNvPr id="36" name="Image 35">
            <a:extLst>
              <a:ext uri="{FF2B5EF4-FFF2-40B4-BE49-F238E27FC236}">
                <a16:creationId xmlns:a16="http://schemas.microsoft.com/office/drawing/2014/main" id="{D4B5DA32-D8C5-8C45-8D31-12E7440040ED}"/>
              </a:ext>
            </a:extLst>
          </p:cNvPr>
          <p:cNvPicPr>
            <a:picLocks noChangeAspect="1"/>
          </p:cNvPicPr>
          <p:nvPr/>
        </p:nvPicPr>
        <p:blipFill>
          <a:blip r:embed="rId10"/>
          <a:stretch>
            <a:fillRect/>
          </a:stretch>
        </p:blipFill>
        <p:spPr>
          <a:xfrm>
            <a:off x="5847893" y="4792542"/>
            <a:ext cx="1017659" cy="838072"/>
          </a:xfrm>
          <a:prstGeom prst="rect">
            <a:avLst/>
          </a:prstGeom>
        </p:spPr>
      </p:pic>
      <p:pic>
        <p:nvPicPr>
          <p:cNvPr id="38" name="Image 37">
            <a:extLst>
              <a:ext uri="{FF2B5EF4-FFF2-40B4-BE49-F238E27FC236}">
                <a16:creationId xmlns:a16="http://schemas.microsoft.com/office/drawing/2014/main" id="{20560167-8297-5E4E-B3FE-5312CA2DD56C}"/>
              </a:ext>
            </a:extLst>
          </p:cNvPr>
          <p:cNvPicPr>
            <a:picLocks noChangeAspect="1"/>
          </p:cNvPicPr>
          <p:nvPr/>
        </p:nvPicPr>
        <p:blipFill>
          <a:blip r:embed="rId11"/>
          <a:stretch>
            <a:fillRect/>
          </a:stretch>
        </p:blipFill>
        <p:spPr>
          <a:xfrm>
            <a:off x="7084654" y="4792542"/>
            <a:ext cx="848483" cy="838072"/>
          </a:xfrm>
          <a:prstGeom prst="rect">
            <a:avLst/>
          </a:prstGeom>
        </p:spPr>
      </p:pic>
      <p:sp>
        <p:nvSpPr>
          <p:cNvPr id="2" name="Espace réservé du texte 1"/>
          <p:cNvSpPr>
            <a:spLocks noGrp="1"/>
          </p:cNvSpPr>
          <p:nvPr>
            <p:ph type="body" sz="quarter" idx="11"/>
          </p:nvPr>
        </p:nvSpPr>
        <p:spPr/>
        <p:txBody>
          <a:bodyPr/>
          <a:lstStyle/>
          <a:p>
            <a:endParaRPr lang="fr-FR"/>
          </a:p>
        </p:txBody>
      </p:sp>
    </p:spTree>
    <p:extLst>
      <p:ext uri="{BB962C8B-B14F-4D97-AF65-F5344CB8AC3E}">
        <p14:creationId xmlns:p14="http://schemas.microsoft.com/office/powerpoint/2010/main" val="3158808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4F7850EE-7D87-534E-AF92-75513795342F}"/>
              </a:ext>
            </a:extLst>
          </p:cNvPr>
          <p:cNvSpPr>
            <a:spLocks noGrp="1"/>
          </p:cNvSpPr>
          <p:nvPr>
            <p:ph type="body" sz="quarter" idx="13"/>
          </p:nvPr>
        </p:nvSpPr>
        <p:spPr/>
        <p:txBody>
          <a:bodyPr/>
          <a:lstStyle/>
          <a:p>
            <a:pPr algn="ctr"/>
            <a:r>
              <a:rPr lang="fr-FR" dirty="0" smtClean="0"/>
              <a:t>L’Agence de la biomédecine est référente sur de nombreux sujets envers différents publics qui n’ont ni les mêmes besoins, ni le même niveau de connaissance de l’Agence et de ses thématiques</a:t>
            </a:r>
            <a:endParaRPr lang="fr-FR" dirty="0"/>
          </a:p>
          <a:p>
            <a:endParaRPr lang="fr-FR" dirty="0"/>
          </a:p>
          <a:p>
            <a:endParaRPr lang="fr-FR" dirty="0" smtClean="0"/>
          </a:p>
          <a:p>
            <a:endParaRPr lang="fr-FR" dirty="0"/>
          </a:p>
          <a:p>
            <a:pPr algn="ctr"/>
            <a:r>
              <a:rPr lang="fr-FR" b="1" dirty="0"/>
              <a:t>Il faut différencier l’information pédagogique de l’information </a:t>
            </a:r>
            <a:r>
              <a:rPr lang="fr-FR" b="1" dirty="0" smtClean="0"/>
              <a:t>institutionnelle et/ou professionnelle</a:t>
            </a:r>
            <a:endParaRPr lang="fr-FR" b="1" dirty="0"/>
          </a:p>
          <a:p>
            <a:endParaRPr lang="fr-FR" dirty="0"/>
          </a:p>
        </p:txBody>
      </p:sp>
      <p:sp>
        <p:nvSpPr>
          <p:cNvPr id="6" name="Espace réservé du texte 5">
            <a:extLst>
              <a:ext uri="{FF2B5EF4-FFF2-40B4-BE49-F238E27FC236}">
                <a16:creationId xmlns:a16="http://schemas.microsoft.com/office/drawing/2014/main" id="{172BB044-94CF-634B-A311-573C71FD29BF}"/>
              </a:ext>
            </a:extLst>
          </p:cNvPr>
          <p:cNvSpPr>
            <a:spLocks noGrp="1"/>
          </p:cNvSpPr>
          <p:nvPr>
            <p:ph type="body" sz="quarter" idx="10"/>
          </p:nvPr>
        </p:nvSpPr>
        <p:spPr/>
        <p:txBody>
          <a:bodyPr/>
          <a:lstStyle/>
          <a:p>
            <a:r>
              <a:rPr lang="fr-FR" dirty="0" smtClean="0"/>
              <a:t>Contexte</a:t>
            </a:r>
            <a:endParaRPr lang="fr-FR" dirty="0"/>
          </a:p>
        </p:txBody>
      </p:sp>
      <p:sp>
        <p:nvSpPr>
          <p:cNvPr id="8" name="Espace réservé du texte 7">
            <a:extLst>
              <a:ext uri="{FF2B5EF4-FFF2-40B4-BE49-F238E27FC236}">
                <a16:creationId xmlns:a16="http://schemas.microsoft.com/office/drawing/2014/main" id="{5C3CE3D9-BC3C-C84C-A072-533443BD28C1}"/>
              </a:ext>
            </a:extLst>
          </p:cNvPr>
          <p:cNvSpPr>
            <a:spLocks noGrp="1"/>
          </p:cNvSpPr>
          <p:nvPr>
            <p:ph type="body" sz="quarter" idx="11"/>
          </p:nvPr>
        </p:nvSpPr>
        <p:spPr>
          <a:xfrm>
            <a:off x="531741" y="980916"/>
            <a:ext cx="9639372" cy="407930"/>
          </a:xfrm>
        </p:spPr>
        <p:txBody>
          <a:bodyPr/>
          <a:lstStyle/>
          <a:p>
            <a:endParaRPr lang="fr-FR" dirty="0"/>
          </a:p>
        </p:txBody>
      </p:sp>
      <p:pic>
        <p:nvPicPr>
          <p:cNvPr id="7" name="Image 6">
            <a:extLst>
              <a:ext uri="{FF2B5EF4-FFF2-40B4-BE49-F238E27FC236}">
                <a16:creationId xmlns:a16="http://schemas.microsoft.com/office/drawing/2014/main" id="{9B4254F0-1BB3-5845-A488-D0436921CC9C}"/>
              </a:ext>
            </a:extLst>
          </p:cNvPr>
          <p:cNvPicPr>
            <a:picLocks noChangeAspect="1"/>
          </p:cNvPicPr>
          <p:nvPr/>
        </p:nvPicPr>
        <p:blipFill>
          <a:blip r:embed="rId2"/>
          <a:stretch>
            <a:fillRect/>
          </a:stretch>
        </p:blipFill>
        <p:spPr>
          <a:xfrm>
            <a:off x="739039" y="6824390"/>
            <a:ext cx="243608" cy="326400"/>
          </a:xfrm>
          <a:prstGeom prst="rect">
            <a:avLst/>
          </a:prstGeom>
        </p:spPr>
      </p:pic>
      <p:pic>
        <p:nvPicPr>
          <p:cNvPr id="9" name="Image 8">
            <a:extLst>
              <a:ext uri="{FF2B5EF4-FFF2-40B4-BE49-F238E27FC236}">
                <a16:creationId xmlns:a16="http://schemas.microsoft.com/office/drawing/2014/main" id="{39D62E6F-2ADF-0E4C-8EB7-824CA060DFC6}"/>
              </a:ext>
            </a:extLst>
          </p:cNvPr>
          <p:cNvPicPr>
            <a:picLocks noChangeAspect="1"/>
          </p:cNvPicPr>
          <p:nvPr/>
        </p:nvPicPr>
        <p:blipFill>
          <a:blip r:embed="rId3"/>
          <a:stretch>
            <a:fillRect/>
          </a:stretch>
        </p:blipFill>
        <p:spPr>
          <a:xfrm>
            <a:off x="1147620" y="6824390"/>
            <a:ext cx="322127" cy="326400"/>
          </a:xfrm>
          <a:prstGeom prst="rect">
            <a:avLst/>
          </a:prstGeom>
        </p:spPr>
      </p:pic>
      <p:pic>
        <p:nvPicPr>
          <p:cNvPr id="10" name="Image 9">
            <a:extLst>
              <a:ext uri="{FF2B5EF4-FFF2-40B4-BE49-F238E27FC236}">
                <a16:creationId xmlns:a16="http://schemas.microsoft.com/office/drawing/2014/main" id="{AF612065-BBCE-E64B-B923-65B622A09920}"/>
              </a:ext>
            </a:extLst>
          </p:cNvPr>
          <p:cNvPicPr>
            <a:picLocks noChangeAspect="1"/>
          </p:cNvPicPr>
          <p:nvPr/>
        </p:nvPicPr>
        <p:blipFill>
          <a:blip r:embed="rId4"/>
          <a:stretch>
            <a:fillRect/>
          </a:stretch>
        </p:blipFill>
        <p:spPr>
          <a:xfrm>
            <a:off x="1634720" y="6824390"/>
            <a:ext cx="241162" cy="326400"/>
          </a:xfrm>
          <a:prstGeom prst="rect">
            <a:avLst/>
          </a:prstGeom>
        </p:spPr>
      </p:pic>
      <p:pic>
        <p:nvPicPr>
          <p:cNvPr id="11" name="Image 10">
            <a:extLst>
              <a:ext uri="{FF2B5EF4-FFF2-40B4-BE49-F238E27FC236}">
                <a16:creationId xmlns:a16="http://schemas.microsoft.com/office/drawing/2014/main" id="{A6623B9D-BC09-D340-B6FE-9D0E692111DA}"/>
              </a:ext>
            </a:extLst>
          </p:cNvPr>
          <p:cNvPicPr>
            <a:picLocks noChangeAspect="1"/>
          </p:cNvPicPr>
          <p:nvPr/>
        </p:nvPicPr>
        <p:blipFill>
          <a:blip r:embed="rId5"/>
          <a:stretch>
            <a:fillRect/>
          </a:stretch>
        </p:blipFill>
        <p:spPr>
          <a:xfrm>
            <a:off x="2040855" y="6824390"/>
            <a:ext cx="322127" cy="326400"/>
          </a:xfrm>
          <a:prstGeom prst="rect">
            <a:avLst/>
          </a:prstGeom>
        </p:spPr>
      </p:pic>
      <p:sp>
        <p:nvSpPr>
          <p:cNvPr id="3" name="Flèche vers le bas 2"/>
          <p:cNvSpPr/>
          <p:nvPr/>
        </p:nvSpPr>
        <p:spPr>
          <a:xfrm>
            <a:off x="4884451" y="3449781"/>
            <a:ext cx="758319" cy="81049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48130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Différencier pour mieux cibler</a:t>
            </a:r>
          </a:p>
          <a:p>
            <a:endParaRPr lang="fr-FR" dirty="0"/>
          </a:p>
        </p:txBody>
      </p:sp>
      <p:sp>
        <p:nvSpPr>
          <p:cNvPr id="3" name="Espace réservé du texte 2"/>
          <p:cNvSpPr>
            <a:spLocks noGrp="1"/>
          </p:cNvSpPr>
          <p:nvPr>
            <p:ph type="body" sz="quarter" idx="11"/>
          </p:nvPr>
        </p:nvSpPr>
        <p:spPr/>
        <p:txBody>
          <a:bodyPr/>
          <a:lstStyle/>
          <a:p>
            <a:endParaRPr lang="fr-FR"/>
          </a:p>
        </p:txBody>
      </p:sp>
      <p:sp>
        <p:nvSpPr>
          <p:cNvPr id="4" name="Espace réservé du texte 3"/>
          <p:cNvSpPr>
            <a:spLocks noGrp="1"/>
          </p:cNvSpPr>
          <p:nvPr>
            <p:ph type="body" sz="quarter" idx="13"/>
          </p:nvPr>
        </p:nvSpPr>
        <p:spPr/>
        <p:txBody>
          <a:bodyPr/>
          <a:lstStyle/>
          <a:p>
            <a:r>
              <a:rPr lang="fr-FR" dirty="0"/>
              <a:t>1 – L’information institutionnelle </a:t>
            </a:r>
            <a:r>
              <a:rPr lang="fr-FR" dirty="0" smtClean="0"/>
              <a:t>           </a:t>
            </a:r>
            <a:r>
              <a:rPr lang="fr-FR" dirty="0" smtClean="0">
                <a:solidFill>
                  <a:srgbClr val="00A4E2"/>
                </a:solidFill>
              </a:rPr>
              <a:t>Actualisée </a:t>
            </a:r>
            <a:r>
              <a:rPr lang="fr-FR" dirty="0">
                <a:solidFill>
                  <a:srgbClr val="00A4E2"/>
                </a:solidFill>
              </a:rPr>
              <a:t>et informative</a:t>
            </a:r>
          </a:p>
          <a:p>
            <a:r>
              <a:rPr lang="fr-FR" dirty="0" smtClean="0"/>
              <a:t>Cible </a:t>
            </a:r>
            <a:r>
              <a:rPr lang="fr-FR" dirty="0"/>
              <a:t>: Tout public</a:t>
            </a:r>
          </a:p>
          <a:p>
            <a:endParaRPr lang="fr-FR" dirty="0"/>
          </a:p>
          <a:p>
            <a:r>
              <a:rPr lang="fr-FR" dirty="0"/>
              <a:t>2 – L’information professionnelle </a:t>
            </a:r>
            <a:r>
              <a:rPr lang="fr-FR" dirty="0" smtClean="0"/>
              <a:t>          </a:t>
            </a:r>
            <a:r>
              <a:rPr lang="fr-FR" dirty="0" smtClean="0">
                <a:solidFill>
                  <a:srgbClr val="00A4E2"/>
                </a:solidFill>
              </a:rPr>
              <a:t>Scientifique </a:t>
            </a:r>
            <a:r>
              <a:rPr lang="fr-FR" dirty="0">
                <a:solidFill>
                  <a:srgbClr val="00A4E2"/>
                </a:solidFill>
              </a:rPr>
              <a:t>et pratique</a:t>
            </a:r>
          </a:p>
          <a:p>
            <a:r>
              <a:rPr lang="fr-FR" dirty="0"/>
              <a:t>Cibles : professionnels partenaires de l’Agence</a:t>
            </a:r>
          </a:p>
          <a:p>
            <a:endParaRPr lang="fr-FR" dirty="0"/>
          </a:p>
          <a:p>
            <a:r>
              <a:rPr lang="fr-FR" dirty="0"/>
              <a:t>2 – L’information pédagogique </a:t>
            </a:r>
            <a:r>
              <a:rPr lang="fr-FR" dirty="0" smtClean="0"/>
              <a:t>             </a:t>
            </a:r>
            <a:r>
              <a:rPr lang="fr-FR" dirty="0" smtClean="0">
                <a:solidFill>
                  <a:srgbClr val="00A4E2"/>
                </a:solidFill>
              </a:rPr>
              <a:t>Illustrée </a:t>
            </a:r>
            <a:r>
              <a:rPr lang="fr-FR" dirty="0">
                <a:solidFill>
                  <a:srgbClr val="00A4E2"/>
                </a:solidFill>
              </a:rPr>
              <a:t>et pratique</a:t>
            </a:r>
          </a:p>
          <a:p>
            <a:r>
              <a:rPr lang="fr-FR" dirty="0"/>
              <a:t>Cibles : Tous les publics (différents en fonction des sujets)</a:t>
            </a:r>
          </a:p>
          <a:p>
            <a:endParaRPr lang="fr-FR" dirty="0"/>
          </a:p>
        </p:txBody>
      </p:sp>
      <p:sp>
        <p:nvSpPr>
          <p:cNvPr id="5" name="Chevron 4"/>
          <p:cNvSpPr/>
          <p:nvPr/>
        </p:nvSpPr>
        <p:spPr>
          <a:xfrm>
            <a:off x="5673437" y="1818409"/>
            <a:ext cx="280555" cy="18703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6" name="Image 5"/>
          <p:cNvPicPr>
            <a:picLocks noChangeAspect="1"/>
          </p:cNvPicPr>
          <p:nvPr/>
        </p:nvPicPr>
        <p:blipFill>
          <a:blip r:embed="rId2"/>
          <a:stretch>
            <a:fillRect/>
          </a:stretch>
        </p:blipFill>
        <p:spPr>
          <a:xfrm>
            <a:off x="5673838" y="3305171"/>
            <a:ext cx="310923" cy="201185"/>
          </a:xfrm>
          <a:prstGeom prst="rect">
            <a:avLst/>
          </a:prstGeom>
        </p:spPr>
      </p:pic>
      <p:pic>
        <p:nvPicPr>
          <p:cNvPr id="7" name="Image 6"/>
          <p:cNvPicPr>
            <a:picLocks noChangeAspect="1"/>
          </p:cNvPicPr>
          <p:nvPr/>
        </p:nvPicPr>
        <p:blipFill>
          <a:blip r:embed="rId2"/>
          <a:stretch>
            <a:fillRect/>
          </a:stretch>
        </p:blipFill>
        <p:spPr>
          <a:xfrm>
            <a:off x="5668430" y="4739118"/>
            <a:ext cx="310923" cy="201185"/>
          </a:xfrm>
          <a:prstGeom prst="rect">
            <a:avLst/>
          </a:prstGeom>
        </p:spPr>
      </p:pic>
    </p:spTree>
    <p:extLst>
      <p:ext uri="{BB962C8B-B14F-4D97-AF65-F5344CB8AC3E}">
        <p14:creationId xmlns:p14="http://schemas.microsoft.com/office/powerpoint/2010/main" val="32254736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Aujourd’hui : le dispositif Internet</a:t>
            </a:r>
          </a:p>
          <a:p>
            <a:endParaRPr lang="fr-FR" dirty="0"/>
          </a:p>
        </p:txBody>
      </p:sp>
      <p:sp>
        <p:nvSpPr>
          <p:cNvPr id="3" name="Espace réservé du texte 2"/>
          <p:cNvSpPr>
            <a:spLocks noGrp="1"/>
          </p:cNvSpPr>
          <p:nvPr>
            <p:ph type="body" sz="quarter" idx="11"/>
          </p:nvPr>
        </p:nvSpPr>
        <p:spPr/>
        <p:txBody>
          <a:bodyPr/>
          <a:lstStyle/>
          <a:p>
            <a:endParaRPr lang="fr-FR"/>
          </a:p>
        </p:txBody>
      </p:sp>
      <p:sp>
        <p:nvSpPr>
          <p:cNvPr id="4" name="Espace réservé du texte 3"/>
          <p:cNvSpPr>
            <a:spLocks noGrp="1"/>
          </p:cNvSpPr>
          <p:nvPr>
            <p:ph type="body" sz="quarter" idx="13"/>
          </p:nvPr>
        </p:nvSpPr>
        <p:spPr/>
        <p:txBody>
          <a:bodyPr/>
          <a:lstStyle/>
          <a:p>
            <a:r>
              <a:rPr lang="fr-FR" b="1" dirty="0"/>
              <a:t>Stratégie institutionnelle </a:t>
            </a:r>
            <a:r>
              <a:rPr lang="fr-FR" b="1" dirty="0" smtClean="0"/>
              <a:t>:</a:t>
            </a:r>
          </a:p>
          <a:p>
            <a:endParaRPr lang="fr-FR" sz="1200" b="1" dirty="0"/>
          </a:p>
          <a:p>
            <a:pPr marL="468312" indent="-457200">
              <a:buFont typeface="Arial" panose="020B0604020202020204" pitchFamily="34" charset="0"/>
              <a:buChar char="•"/>
            </a:pPr>
            <a:r>
              <a:rPr lang="fr-FR" dirty="0"/>
              <a:t>Développement de la présence institutionnelle de l’Agence de la biomédecine sur les réseaux sociaux pour assurer sa transparence, et maintenir sa position de </a:t>
            </a:r>
            <a:r>
              <a:rPr lang="fr-FR" dirty="0" smtClean="0"/>
              <a:t>référente. </a:t>
            </a:r>
          </a:p>
          <a:p>
            <a:pPr lvl="1" indent="0">
              <a:buNone/>
            </a:pPr>
            <a:r>
              <a:rPr lang="fr-FR" dirty="0"/>
              <a:t/>
            </a:r>
            <a:br>
              <a:rPr lang="fr-FR" dirty="0"/>
            </a:br>
            <a:endParaRPr lang="fr-FR" dirty="0"/>
          </a:p>
          <a:p>
            <a:r>
              <a:rPr lang="fr-FR" b="1" dirty="0"/>
              <a:t>Stratégie </a:t>
            </a:r>
            <a:r>
              <a:rPr lang="fr-FR" b="1" dirty="0" smtClean="0"/>
              <a:t>de la communication sur les dons :</a:t>
            </a:r>
          </a:p>
          <a:p>
            <a:pPr marL="468312" indent="-457200">
              <a:buFont typeface="Arial" panose="020B0604020202020204" pitchFamily="34" charset="0"/>
              <a:buChar char="•"/>
            </a:pPr>
            <a:r>
              <a:rPr lang="fr-FR" dirty="0"/>
              <a:t>Développement de sites et/ou de reseaux sociaux en cohérence avec les habitudes des cibles que nous souhaitons </a:t>
            </a:r>
            <a:r>
              <a:rPr lang="fr-FR" dirty="0" smtClean="0"/>
              <a:t>toucher.</a:t>
            </a:r>
            <a:endParaRPr lang="fr-FR" dirty="0"/>
          </a:p>
          <a:p>
            <a:endParaRPr lang="fr-FR" dirty="0"/>
          </a:p>
        </p:txBody>
      </p:sp>
    </p:spTree>
    <p:extLst>
      <p:ext uri="{BB962C8B-B14F-4D97-AF65-F5344CB8AC3E}">
        <p14:creationId xmlns:p14="http://schemas.microsoft.com/office/powerpoint/2010/main" val="149042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LE DISPOSITIF DIGITAL DE L’AGENCE</a:t>
            </a:r>
          </a:p>
          <a:p>
            <a:endParaRPr lang="fr-FR" dirty="0"/>
          </a:p>
        </p:txBody>
      </p:sp>
      <p:sp>
        <p:nvSpPr>
          <p:cNvPr id="3" name="Espace réservé du texte 2"/>
          <p:cNvSpPr>
            <a:spLocks noGrp="1"/>
          </p:cNvSpPr>
          <p:nvPr>
            <p:ph type="body" sz="quarter" idx="11"/>
          </p:nvPr>
        </p:nvSpPr>
        <p:spPr/>
        <p:txBody>
          <a:bodyPr/>
          <a:lstStyle/>
          <a:p>
            <a:endParaRPr lang="fr-FR"/>
          </a:p>
        </p:txBody>
      </p:sp>
      <p:sp>
        <p:nvSpPr>
          <p:cNvPr id="4" name="Espace réservé du texte 3"/>
          <p:cNvSpPr>
            <a:spLocks noGrp="1"/>
          </p:cNvSpPr>
          <p:nvPr>
            <p:ph type="body" sz="quarter" idx="13"/>
          </p:nvPr>
        </p:nvSpPr>
        <p:spPr/>
        <p:txBody>
          <a:bodyPr/>
          <a:lstStyle/>
          <a:p>
            <a:pPr marL="468312" indent="-457200">
              <a:buFont typeface="Arial" panose="020B0604020202020204" pitchFamily="34" charset="0"/>
              <a:buChar char="•"/>
            </a:pPr>
            <a:r>
              <a:rPr lang="fr-FR" dirty="0" smtClean="0"/>
              <a:t>13 </a:t>
            </a:r>
            <a:r>
              <a:rPr lang="fr-FR" dirty="0"/>
              <a:t>sites internet, </a:t>
            </a:r>
          </a:p>
          <a:p>
            <a:pPr marL="468312" indent="-457200">
              <a:buFont typeface="Arial" panose="020B0604020202020204" pitchFamily="34" charset="0"/>
              <a:buChar char="•"/>
            </a:pPr>
            <a:r>
              <a:rPr lang="fr-FR" dirty="0"/>
              <a:t>2 pages Facebook </a:t>
            </a:r>
          </a:p>
          <a:p>
            <a:pPr marL="468312" indent="-457200">
              <a:buFont typeface="Arial" panose="020B0604020202020204" pitchFamily="34" charset="0"/>
              <a:buChar char="•"/>
            </a:pPr>
            <a:r>
              <a:rPr lang="fr-FR" dirty="0"/>
              <a:t>2 comptes Twitter</a:t>
            </a:r>
          </a:p>
          <a:p>
            <a:pPr marL="468312" indent="-457200">
              <a:buFont typeface="Arial" panose="020B0604020202020204" pitchFamily="34" charset="0"/>
              <a:buChar char="•"/>
            </a:pPr>
            <a:r>
              <a:rPr lang="fr-FR" dirty="0" smtClean="0"/>
              <a:t>4 comptes </a:t>
            </a:r>
            <a:r>
              <a:rPr lang="fr-FR" dirty="0"/>
              <a:t>Instagram</a:t>
            </a:r>
          </a:p>
          <a:p>
            <a:pPr marL="468312" indent="-457200">
              <a:buFont typeface="Arial" panose="020B0604020202020204" pitchFamily="34" charset="0"/>
              <a:buChar char="•"/>
            </a:pPr>
            <a:r>
              <a:rPr lang="fr-FR" dirty="0"/>
              <a:t>5 chaines </a:t>
            </a:r>
            <a:r>
              <a:rPr lang="fr-FR" dirty="0" err="1" smtClean="0"/>
              <a:t>Youtube</a:t>
            </a:r>
            <a:endParaRPr lang="fr-FR" dirty="0" smtClean="0"/>
          </a:p>
          <a:p>
            <a:pPr marL="468312" indent="-457200">
              <a:buFont typeface="Arial" panose="020B0604020202020204" pitchFamily="34" charset="0"/>
              <a:buChar char="•"/>
            </a:pPr>
            <a:r>
              <a:rPr lang="fr-FR" dirty="0" smtClean="0"/>
              <a:t>1 compte </a:t>
            </a:r>
            <a:r>
              <a:rPr lang="fr-FR" dirty="0" err="1" smtClean="0"/>
              <a:t>LinkendIn</a:t>
            </a:r>
            <a:endParaRPr lang="fr-FR" dirty="0" smtClean="0"/>
          </a:p>
          <a:p>
            <a:pPr marL="468312" indent="-457200">
              <a:buFont typeface="Arial" panose="020B0604020202020204" pitchFamily="34" charset="0"/>
              <a:buChar char="•"/>
            </a:pPr>
            <a:endParaRPr lang="fr-FR" dirty="0"/>
          </a:p>
          <a:p>
            <a:pPr marL="468312" indent="-457200">
              <a:buFont typeface="Arial" panose="020B0604020202020204" pitchFamily="34" charset="0"/>
              <a:buChar char="•"/>
            </a:pPr>
            <a:endParaRPr lang="fr-FR" dirty="0" smtClean="0"/>
          </a:p>
          <a:p>
            <a:pPr algn="ctr"/>
            <a:endParaRPr lang="fr-FR" b="1" dirty="0" smtClean="0"/>
          </a:p>
          <a:p>
            <a:pPr algn="ctr"/>
            <a:r>
              <a:rPr lang="fr-FR" b="1" dirty="0" smtClean="0"/>
              <a:t>1</a:t>
            </a:r>
            <a:r>
              <a:rPr lang="fr-FR" b="1" dirty="0"/>
              <a:t> </a:t>
            </a:r>
            <a:r>
              <a:rPr lang="fr-FR" b="1" dirty="0" smtClean="0"/>
              <a:t>650 </a:t>
            </a:r>
            <a:r>
              <a:rPr lang="fr-FR" b="1" dirty="0"/>
              <a:t>000 </a:t>
            </a:r>
            <a:r>
              <a:rPr lang="fr-FR" b="1" dirty="0" smtClean="0"/>
              <a:t>visites en 2019 sur les sites</a:t>
            </a:r>
          </a:p>
          <a:p>
            <a:pPr algn="ctr"/>
            <a:r>
              <a:rPr lang="fr-FR" b="1" dirty="0" smtClean="0"/>
              <a:t>160 000 abonnés à nos comptes RS</a:t>
            </a:r>
            <a:endParaRPr lang="fr-FR" b="1" dirty="0"/>
          </a:p>
          <a:p>
            <a:pPr marL="468312" indent="-457200">
              <a:buFont typeface="Arial" panose="020B0604020202020204" pitchFamily="34" charset="0"/>
              <a:buChar char="•"/>
            </a:pPr>
            <a:endParaRPr lang="fr-FR" dirty="0"/>
          </a:p>
          <a:p>
            <a:endParaRPr lang="fr-FR" dirty="0"/>
          </a:p>
        </p:txBody>
      </p:sp>
      <p:sp>
        <p:nvSpPr>
          <p:cNvPr id="6" name="Flèche vers le bas 5"/>
          <p:cNvSpPr/>
          <p:nvPr/>
        </p:nvSpPr>
        <p:spPr>
          <a:xfrm>
            <a:off x="4935791" y="4969764"/>
            <a:ext cx="507748" cy="6263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5860304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LE DISPOSITIF DIGITAL DE L’AGENCE</a:t>
            </a:r>
          </a:p>
          <a:p>
            <a:endParaRPr lang="fr-FR" dirty="0"/>
          </a:p>
        </p:txBody>
      </p:sp>
      <p:sp>
        <p:nvSpPr>
          <p:cNvPr id="3" name="Espace réservé du texte 2"/>
          <p:cNvSpPr>
            <a:spLocks noGrp="1"/>
          </p:cNvSpPr>
          <p:nvPr>
            <p:ph type="body" sz="quarter" idx="11"/>
          </p:nvPr>
        </p:nvSpPr>
        <p:spPr/>
        <p:txBody>
          <a:bodyPr/>
          <a:lstStyle/>
          <a:p>
            <a:r>
              <a:rPr lang="fr-FR" dirty="0" smtClean="0"/>
              <a:t>Les 13 sites internet</a:t>
            </a:r>
            <a:endParaRPr lang="fr-FR" dirty="0"/>
          </a:p>
          <a:p>
            <a:endParaRPr lang="fr-FR" dirty="0"/>
          </a:p>
        </p:txBody>
      </p:sp>
      <p:sp>
        <p:nvSpPr>
          <p:cNvPr id="4" name="Espace réservé du texte 3"/>
          <p:cNvSpPr>
            <a:spLocks noGrp="1"/>
          </p:cNvSpPr>
          <p:nvPr>
            <p:ph type="body" sz="quarter" idx="13"/>
          </p:nvPr>
        </p:nvSpPr>
        <p:spPr/>
        <p:txBody>
          <a:bodyPr numCol="2"/>
          <a:lstStyle/>
          <a:p>
            <a:pPr marL="468312" indent="-457200">
              <a:buFont typeface="Arial" panose="020B0604020202020204" pitchFamily="34" charset="0"/>
              <a:buChar char="•"/>
            </a:pPr>
            <a:r>
              <a:rPr lang="fr-FR" sz="2400" dirty="0" smtClean="0"/>
              <a:t>agence-biomedecine.fr</a:t>
            </a:r>
            <a:endParaRPr lang="fr-FR" sz="2400" dirty="0"/>
          </a:p>
          <a:p>
            <a:pPr marL="468312" indent="-457200">
              <a:buFont typeface="Arial" panose="020B0604020202020204" pitchFamily="34" charset="0"/>
              <a:buChar char="•"/>
            </a:pPr>
            <a:r>
              <a:rPr lang="fr-FR" sz="2400" dirty="0"/>
              <a:t>dondorganes.fr </a:t>
            </a:r>
            <a:endParaRPr lang="fr-FR" sz="2400" dirty="0" smtClean="0"/>
          </a:p>
          <a:p>
            <a:pPr marL="468312" indent="-457200">
              <a:buFont typeface="Arial" panose="020B0604020202020204" pitchFamily="34" charset="0"/>
              <a:buChar char="•"/>
            </a:pPr>
            <a:r>
              <a:rPr lang="fr-FR" sz="2400" dirty="0"/>
              <a:t>r</a:t>
            </a:r>
            <a:r>
              <a:rPr lang="fr-FR" sz="2400" dirty="0" smtClean="0"/>
              <a:t>egistrenationaldesrefus.fr</a:t>
            </a:r>
            <a:endParaRPr lang="fr-FR" sz="2400" dirty="0"/>
          </a:p>
          <a:p>
            <a:pPr marL="468312" indent="-457200">
              <a:buFont typeface="Arial" panose="020B0604020202020204" pitchFamily="34" charset="0"/>
              <a:buChar char="•"/>
            </a:pPr>
            <a:r>
              <a:rPr lang="fr-FR" sz="2400" dirty="0"/>
              <a:t>dondemoelleosseuse.fr </a:t>
            </a:r>
          </a:p>
          <a:p>
            <a:pPr marL="468312" indent="-457200">
              <a:buFont typeface="Arial" panose="020B0604020202020204" pitchFamily="34" charset="0"/>
              <a:buChar char="•"/>
            </a:pPr>
            <a:r>
              <a:rPr lang="fr-FR" sz="2400" dirty="0"/>
              <a:t>dondesangdecordon.fr</a:t>
            </a:r>
          </a:p>
          <a:p>
            <a:pPr marL="468312" indent="-457200">
              <a:buFont typeface="Arial" panose="020B0604020202020204" pitchFamily="34" charset="0"/>
              <a:buChar char="•"/>
            </a:pPr>
            <a:r>
              <a:rPr lang="fr-FR" sz="2400" dirty="0"/>
              <a:t>procreationmedicale.fr </a:t>
            </a:r>
          </a:p>
          <a:p>
            <a:pPr marL="468312" indent="-457200">
              <a:buFont typeface="Arial" panose="020B0604020202020204" pitchFamily="34" charset="0"/>
              <a:buChar char="•"/>
            </a:pPr>
            <a:r>
              <a:rPr lang="fr-FR" sz="2400" dirty="0"/>
              <a:t>dondovocytes.fr </a:t>
            </a:r>
          </a:p>
          <a:p>
            <a:pPr marL="468312" indent="-457200">
              <a:buFont typeface="Arial" panose="020B0604020202020204" pitchFamily="34" charset="0"/>
              <a:buChar char="•"/>
            </a:pPr>
            <a:r>
              <a:rPr lang="fr-FR" sz="2400" dirty="0"/>
              <a:t>dondespermatozoides.fr </a:t>
            </a:r>
          </a:p>
          <a:p>
            <a:pPr marL="468312" indent="-457200">
              <a:buFont typeface="Arial" panose="020B0604020202020204" pitchFamily="34" charset="0"/>
              <a:buChar char="•"/>
            </a:pPr>
            <a:r>
              <a:rPr lang="fr-FR" sz="2400" dirty="0" smtClean="0"/>
              <a:t>genetique-medicale.fr</a:t>
            </a:r>
            <a:endParaRPr lang="fr-FR" sz="2400" dirty="0"/>
          </a:p>
          <a:p>
            <a:pPr marL="468312" indent="-457200">
              <a:buFont typeface="Arial" panose="020B0604020202020204" pitchFamily="34" charset="0"/>
              <a:buChar char="•"/>
            </a:pPr>
            <a:r>
              <a:rPr lang="fr-FR" sz="2400" dirty="0"/>
              <a:t>juridique-biomedecine.fr</a:t>
            </a:r>
          </a:p>
          <a:p>
            <a:pPr marL="468312" indent="-457200">
              <a:buFont typeface="Arial" panose="020B0604020202020204" pitchFamily="34" charset="0"/>
              <a:buChar char="•"/>
            </a:pPr>
            <a:r>
              <a:rPr lang="fr-FR" sz="2400" dirty="0" smtClean="0"/>
              <a:t>journees-agence-biomedecine.fr</a:t>
            </a:r>
          </a:p>
          <a:p>
            <a:pPr marL="468312" indent="-457200">
              <a:buFont typeface="Arial" panose="020B0604020202020204" pitchFamily="34" charset="0"/>
              <a:buChar char="•"/>
            </a:pPr>
            <a:r>
              <a:rPr lang="fr-FR" sz="2400" dirty="0"/>
              <a:t>r</a:t>
            </a:r>
            <a:r>
              <a:rPr lang="fr-FR" sz="2400" dirty="0" smtClean="0"/>
              <a:t>ams.agence-biomedecine.fr</a:t>
            </a:r>
          </a:p>
          <a:p>
            <a:pPr marL="468312" indent="-457200">
              <a:buFont typeface="Arial" panose="020B0604020202020204" pitchFamily="34" charset="0"/>
              <a:buChar char="•"/>
            </a:pPr>
            <a:r>
              <a:rPr lang="fr-FR" sz="2400" dirty="0"/>
              <a:t>rapport-annuel.agence-biomedecine.fr/</a:t>
            </a:r>
          </a:p>
          <a:p>
            <a:pPr marL="468312" indent="-457200">
              <a:buFont typeface="Arial" panose="020B0604020202020204" pitchFamily="34" charset="0"/>
              <a:buChar char="•"/>
            </a:pPr>
            <a:endParaRPr lang="fr-FR" dirty="0"/>
          </a:p>
        </p:txBody>
      </p:sp>
    </p:spTree>
    <p:extLst>
      <p:ext uri="{BB962C8B-B14F-4D97-AF65-F5344CB8AC3E}">
        <p14:creationId xmlns:p14="http://schemas.microsoft.com/office/powerpoint/2010/main" val="10685451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LE DISPOSITIF DIGITAL DE L’AGENCE</a:t>
            </a:r>
          </a:p>
          <a:p>
            <a:endParaRPr lang="fr-FR" dirty="0"/>
          </a:p>
        </p:txBody>
      </p:sp>
      <p:sp>
        <p:nvSpPr>
          <p:cNvPr id="3" name="Espace réservé du texte 2"/>
          <p:cNvSpPr>
            <a:spLocks noGrp="1"/>
          </p:cNvSpPr>
          <p:nvPr>
            <p:ph type="body" sz="quarter" idx="11"/>
          </p:nvPr>
        </p:nvSpPr>
        <p:spPr/>
        <p:txBody>
          <a:bodyPr/>
          <a:lstStyle/>
          <a:p>
            <a:r>
              <a:rPr lang="fr-FR" dirty="0" smtClean="0"/>
              <a:t>Les réseaux sociaux</a:t>
            </a:r>
            <a:endParaRPr lang="fr-FR" dirty="0"/>
          </a:p>
        </p:txBody>
      </p:sp>
      <p:sp>
        <p:nvSpPr>
          <p:cNvPr id="4" name="Espace réservé du texte 3"/>
          <p:cNvSpPr>
            <a:spLocks noGrp="1"/>
          </p:cNvSpPr>
          <p:nvPr>
            <p:ph type="body" sz="quarter" idx="13"/>
          </p:nvPr>
        </p:nvSpPr>
        <p:spPr>
          <a:xfrm>
            <a:off x="531740" y="1655764"/>
            <a:ext cx="2886869" cy="4962796"/>
          </a:xfrm>
          <a:ln>
            <a:solidFill>
              <a:srgbClr val="A3C42E"/>
            </a:solidFill>
          </a:ln>
        </p:spPr>
        <p:txBody>
          <a:bodyPr/>
          <a:lstStyle/>
          <a:p>
            <a:r>
              <a:rPr lang="fr-FR" b="1" dirty="0"/>
              <a:t>Les pages Facebook </a:t>
            </a:r>
          </a:p>
          <a:p>
            <a:r>
              <a:rPr lang="fr-FR" dirty="0"/>
              <a:t>« </a:t>
            </a:r>
            <a:r>
              <a:rPr lang="fr-FR" dirty="0" smtClean="0"/>
              <a:t>Don de moelle osseuse» </a:t>
            </a:r>
          </a:p>
          <a:p>
            <a:r>
              <a:rPr lang="fr-FR" dirty="0" smtClean="0"/>
              <a:t>«</a:t>
            </a:r>
            <a:r>
              <a:rPr lang="fr-FR" dirty="0"/>
              <a:t> Don d’organes, </a:t>
            </a:r>
            <a:r>
              <a:rPr lang="fr-FR" dirty="0" smtClean="0"/>
              <a:t>et de tissus</a:t>
            </a:r>
            <a:r>
              <a:rPr lang="fr-FR" dirty="0"/>
              <a:t> </a:t>
            </a:r>
            <a:r>
              <a:rPr lang="fr-FR" dirty="0" smtClean="0"/>
              <a:t>»</a:t>
            </a:r>
          </a:p>
          <a:p>
            <a:endParaRPr lang="fr-FR" dirty="0"/>
          </a:p>
          <a:p>
            <a:r>
              <a:rPr lang="fr-FR" b="1" dirty="0"/>
              <a:t>Le compte </a:t>
            </a:r>
            <a:r>
              <a:rPr lang="fr-FR" b="1" dirty="0" err="1"/>
              <a:t>LikendIn</a:t>
            </a:r>
            <a:endParaRPr lang="fr-FR" b="1" dirty="0"/>
          </a:p>
          <a:p>
            <a:r>
              <a:rPr lang="fr-FR" dirty="0"/>
              <a:t>« Agence de la biomédecine »</a:t>
            </a:r>
          </a:p>
          <a:p>
            <a:endParaRPr lang="fr-FR" dirty="0"/>
          </a:p>
        </p:txBody>
      </p:sp>
      <p:sp>
        <p:nvSpPr>
          <p:cNvPr id="5" name="Espace réservé du texte 4"/>
          <p:cNvSpPr>
            <a:spLocks noGrp="1"/>
          </p:cNvSpPr>
          <p:nvPr>
            <p:ph type="body" sz="quarter" idx="14"/>
          </p:nvPr>
        </p:nvSpPr>
        <p:spPr>
          <a:xfrm>
            <a:off x="3584865" y="1659373"/>
            <a:ext cx="3221182" cy="4962795"/>
          </a:xfrm>
          <a:ln>
            <a:solidFill>
              <a:srgbClr val="A3C42E"/>
            </a:solidFill>
          </a:ln>
        </p:spPr>
        <p:txBody>
          <a:bodyPr/>
          <a:lstStyle/>
          <a:p>
            <a:r>
              <a:rPr lang="fr-FR" b="1" dirty="0"/>
              <a:t>Les comptes Twitter </a:t>
            </a:r>
          </a:p>
          <a:p>
            <a:r>
              <a:rPr lang="fr-FR" dirty="0"/>
              <a:t>@</a:t>
            </a:r>
            <a:r>
              <a:rPr lang="fr-FR" dirty="0" err="1"/>
              <a:t>moelleosseuse</a:t>
            </a:r>
            <a:r>
              <a:rPr lang="fr-FR" dirty="0"/>
              <a:t> « Veilleurs de Vie » </a:t>
            </a:r>
            <a:endParaRPr lang="fr-FR" dirty="0" smtClean="0"/>
          </a:p>
          <a:p>
            <a:r>
              <a:rPr lang="fr-FR" dirty="0" smtClean="0"/>
              <a:t>@</a:t>
            </a:r>
            <a:r>
              <a:rPr lang="fr-FR" dirty="0" err="1"/>
              <a:t>ag_biomedecine</a:t>
            </a:r>
            <a:r>
              <a:rPr lang="fr-FR" dirty="0"/>
              <a:t> de l’Agence de la biomédecine</a:t>
            </a:r>
            <a:r>
              <a:rPr lang="fr-FR" dirty="0" smtClean="0"/>
              <a:t>.</a:t>
            </a:r>
          </a:p>
          <a:p>
            <a:r>
              <a:rPr lang="fr-FR" b="1" dirty="0" smtClean="0"/>
              <a:t/>
            </a:r>
            <a:br>
              <a:rPr lang="fr-FR" b="1" dirty="0" smtClean="0"/>
            </a:br>
            <a:endParaRPr lang="fr-FR" dirty="0"/>
          </a:p>
        </p:txBody>
      </p:sp>
      <p:sp>
        <p:nvSpPr>
          <p:cNvPr id="12" name="Espace réservé du texte 4"/>
          <p:cNvSpPr txBox="1">
            <a:spLocks/>
          </p:cNvSpPr>
          <p:nvPr/>
        </p:nvSpPr>
        <p:spPr>
          <a:xfrm>
            <a:off x="6961912" y="1655764"/>
            <a:ext cx="3221182" cy="4962795"/>
          </a:xfrm>
          <a:prstGeom prst="rect">
            <a:avLst/>
          </a:prstGeom>
          <a:ln>
            <a:solidFill>
              <a:srgbClr val="A3C42E"/>
            </a:solidFill>
          </a:ln>
        </p:spPr>
        <p:txBody>
          <a:bodyPr/>
          <a:lstStyle>
            <a:lvl1pPr marL="11112" marR="0" indent="0" algn="l" defTabSz="1007943" rtl="0" eaLnBrk="1" fontAlgn="auto" latinLnBrk="0" hangingPunct="1">
              <a:lnSpc>
                <a:spcPct val="90000"/>
              </a:lnSpc>
              <a:spcBef>
                <a:spcPts val="1102"/>
              </a:spcBef>
              <a:spcAft>
                <a:spcPts val="0"/>
              </a:spcAft>
              <a:buClr>
                <a:srgbClr val="00A4E2"/>
              </a:buClr>
              <a:buSzPct val="70000"/>
              <a:buFontTx/>
              <a:buNone/>
              <a:tabLst/>
              <a:defRPr sz="2600" b="0" kern="1200">
                <a:solidFill>
                  <a:srgbClr val="262773"/>
                </a:solidFill>
                <a:latin typeface="Arial" panose="020B0604020202020204" pitchFamily="34" charset="0"/>
                <a:ea typeface="+mn-ea"/>
                <a:cs typeface="Arial" panose="020B0604020202020204" pitchFamily="34" charset="0"/>
              </a:defRPr>
            </a:lvl1pPr>
            <a:lvl2pPr marL="495300" marR="0" indent="-266700" algn="l" defTabSz="1007943" rtl="0" eaLnBrk="1" fontAlgn="auto" latinLnBrk="0" hangingPunct="1">
              <a:lnSpc>
                <a:spcPct val="90000"/>
              </a:lnSpc>
              <a:spcBef>
                <a:spcPts val="551"/>
              </a:spcBef>
              <a:spcAft>
                <a:spcPts val="0"/>
              </a:spcAft>
              <a:buClr>
                <a:srgbClr val="1BA5DF"/>
              </a:buClr>
              <a:buSzPct val="100000"/>
              <a:buFont typeface="Helvetica" pitchFamily="2" charset="0"/>
              <a:buChar char="●"/>
              <a:tabLst/>
              <a:defRPr sz="2000" kern="1200">
                <a:solidFill>
                  <a:srgbClr val="262773"/>
                </a:solidFill>
                <a:latin typeface="Arial" panose="020B0604020202020204" pitchFamily="34" charset="0"/>
                <a:ea typeface="+mn-ea"/>
                <a:cs typeface="Arial" panose="020B0604020202020204" pitchFamily="34" charset="0"/>
              </a:defRPr>
            </a:lvl2pPr>
            <a:lvl3pPr marL="781050" indent="-285750" algn="l" defTabSz="1007943" rtl="0" eaLnBrk="1" latinLnBrk="0" hangingPunct="1">
              <a:lnSpc>
                <a:spcPct val="90000"/>
              </a:lnSpc>
              <a:spcBef>
                <a:spcPts val="551"/>
              </a:spcBef>
              <a:buSzPct val="100000"/>
              <a:buFont typeface="Courier New" panose="02070309020205020404" pitchFamily="49" charset="0"/>
              <a:buChar char="o"/>
              <a:tabLst/>
              <a:defRPr sz="1800" kern="1200">
                <a:solidFill>
                  <a:srgbClr val="1BA5DF"/>
                </a:solidFill>
                <a:latin typeface="Arial" panose="020B0604020202020204" pitchFamily="34" charset="0"/>
                <a:ea typeface="+mn-ea"/>
                <a:cs typeface="Arial" panose="020B0604020202020204" pitchFamily="34" charset="0"/>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b="1" dirty="0" smtClean="0"/>
              <a:t>Les comptes Instagram</a:t>
            </a:r>
            <a:endParaRPr lang="fr-FR" dirty="0" smtClean="0"/>
          </a:p>
          <a:p>
            <a:r>
              <a:rPr lang="fr-FR" dirty="0"/>
              <a:t>« </a:t>
            </a:r>
            <a:r>
              <a:rPr lang="fr-FR" dirty="0" err="1"/>
              <a:t>dondemoelle</a:t>
            </a:r>
            <a:r>
              <a:rPr lang="fr-FR" dirty="0"/>
              <a:t> osseuse </a:t>
            </a:r>
            <a:r>
              <a:rPr lang="fr-FR" dirty="0" smtClean="0"/>
              <a:t>»</a:t>
            </a:r>
          </a:p>
          <a:p>
            <a:r>
              <a:rPr lang="fr-FR" dirty="0" smtClean="0"/>
              <a:t>« </a:t>
            </a:r>
            <a:r>
              <a:rPr lang="fr-FR" dirty="0" err="1" smtClean="0"/>
              <a:t>dondorganesetdetissus</a:t>
            </a:r>
            <a:r>
              <a:rPr lang="fr-FR" dirty="0" smtClean="0"/>
              <a:t> »</a:t>
            </a:r>
          </a:p>
          <a:p>
            <a:r>
              <a:rPr lang="fr-FR" dirty="0" smtClean="0"/>
              <a:t>« </a:t>
            </a:r>
            <a:r>
              <a:rPr lang="fr-FR" dirty="0" err="1" smtClean="0"/>
              <a:t>Jedonnemesspermatozoides</a:t>
            </a:r>
            <a:r>
              <a:rPr lang="fr-FR" dirty="0" smtClean="0"/>
              <a:t> »</a:t>
            </a:r>
          </a:p>
          <a:p>
            <a:r>
              <a:rPr lang="fr-FR" dirty="0"/>
              <a:t/>
            </a:r>
            <a:br>
              <a:rPr lang="fr-FR" dirty="0"/>
            </a:br>
            <a:r>
              <a:rPr lang="fr-FR" dirty="0" smtClean="0"/>
              <a:t>« </a:t>
            </a:r>
            <a:r>
              <a:rPr lang="fr-FR" dirty="0" err="1" smtClean="0"/>
              <a:t>jedonnemesovocytes</a:t>
            </a:r>
            <a:r>
              <a:rPr lang="fr-FR" dirty="0" smtClean="0"/>
              <a:t> »</a:t>
            </a:r>
            <a:endParaRPr lang="fr-FR" dirty="0"/>
          </a:p>
          <a:p>
            <a:endParaRPr lang="fr-FR" dirty="0"/>
          </a:p>
        </p:txBody>
      </p:sp>
    </p:spTree>
    <p:extLst>
      <p:ext uri="{BB962C8B-B14F-4D97-AF65-F5344CB8AC3E}">
        <p14:creationId xmlns:p14="http://schemas.microsoft.com/office/powerpoint/2010/main" val="4063098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0"/>
          </p:nvPr>
        </p:nvSpPr>
        <p:spPr/>
        <p:txBody>
          <a:bodyPr/>
          <a:lstStyle/>
          <a:p>
            <a:r>
              <a:rPr lang="fr-FR" dirty="0"/>
              <a:t>LE DISPOSITIF DIGITAL DE L’AGENCE</a:t>
            </a:r>
          </a:p>
          <a:p>
            <a:endParaRPr lang="fr-FR" dirty="0"/>
          </a:p>
        </p:txBody>
      </p:sp>
      <p:sp>
        <p:nvSpPr>
          <p:cNvPr id="3" name="Espace réservé du texte 2"/>
          <p:cNvSpPr>
            <a:spLocks noGrp="1"/>
          </p:cNvSpPr>
          <p:nvPr>
            <p:ph type="body" sz="quarter" idx="11"/>
          </p:nvPr>
        </p:nvSpPr>
        <p:spPr/>
        <p:txBody>
          <a:bodyPr/>
          <a:lstStyle/>
          <a:p>
            <a:r>
              <a:rPr lang="fr-FR" dirty="0" smtClean="0"/>
              <a:t>Les réseaux sociaux</a:t>
            </a:r>
            <a:endParaRPr lang="fr-FR" dirty="0"/>
          </a:p>
        </p:txBody>
      </p:sp>
      <p:sp>
        <p:nvSpPr>
          <p:cNvPr id="4" name="Espace réservé du texte 3"/>
          <p:cNvSpPr>
            <a:spLocks noGrp="1"/>
          </p:cNvSpPr>
          <p:nvPr>
            <p:ph type="body" sz="quarter" idx="13"/>
          </p:nvPr>
        </p:nvSpPr>
        <p:spPr/>
        <p:txBody>
          <a:bodyPr/>
          <a:lstStyle/>
          <a:p>
            <a:r>
              <a:rPr lang="fr-FR" b="1" dirty="0"/>
              <a:t>Les chaînes </a:t>
            </a:r>
            <a:r>
              <a:rPr lang="fr-FR" b="1" dirty="0" err="1"/>
              <a:t>Youtube</a:t>
            </a:r>
            <a:endParaRPr lang="fr-FR" b="1" dirty="0"/>
          </a:p>
          <a:p>
            <a:pPr marL="468312" indent="-457200">
              <a:buFont typeface="Arial" panose="020B0604020202020204" pitchFamily="34" charset="0"/>
              <a:buChar char="•"/>
            </a:pPr>
            <a:r>
              <a:rPr lang="fr-FR" dirty="0"/>
              <a:t>Chaîne Agence de la biomédecine</a:t>
            </a:r>
          </a:p>
          <a:p>
            <a:pPr marL="468312" indent="-457200">
              <a:buFont typeface="Arial" panose="020B0604020202020204" pitchFamily="34" charset="0"/>
              <a:buChar char="•"/>
            </a:pPr>
            <a:r>
              <a:rPr lang="fr-FR" dirty="0"/>
              <a:t>Chaîne don de moelle osseuse</a:t>
            </a:r>
          </a:p>
          <a:p>
            <a:pPr marL="468312" indent="-457200">
              <a:buFont typeface="Arial" panose="020B0604020202020204" pitchFamily="34" charset="0"/>
              <a:buChar char="•"/>
            </a:pPr>
            <a:r>
              <a:rPr lang="fr-FR" dirty="0"/>
              <a:t>Chaîne </a:t>
            </a:r>
            <a:r>
              <a:rPr lang="fr-FR" dirty="0" err="1"/>
              <a:t>AMPBiomedecine</a:t>
            </a:r>
            <a:endParaRPr lang="fr-FR" dirty="0"/>
          </a:p>
          <a:p>
            <a:pPr marL="468312" indent="-457200">
              <a:buFont typeface="Arial" panose="020B0604020202020204" pitchFamily="34" charset="0"/>
              <a:buChar char="•"/>
            </a:pPr>
            <a:r>
              <a:rPr lang="fr-FR" dirty="0"/>
              <a:t>Chaîne </a:t>
            </a:r>
            <a:r>
              <a:rPr lang="fr-FR" dirty="0" err="1"/>
              <a:t>DonOrganeBiomedecine</a:t>
            </a:r>
            <a:endParaRPr lang="fr-FR" dirty="0"/>
          </a:p>
          <a:p>
            <a:pPr marL="468312" indent="-457200">
              <a:buFont typeface="Arial" panose="020B0604020202020204" pitchFamily="34" charset="0"/>
              <a:buChar char="•"/>
            </a:pPr>
            <a:r>
              <a:rPr lang="fr-FR" dirty="0"/>
              <a:t>Chaîne </a:t>
            </a:r>
            <a:r>
              <a:rPr lang="fr-FR" dirty="0" err="1"/>
              <a:t>ABMgenetiquemedicale</a:t>
            </a:r>
            <a:endParaRPr lang="fr-FR" dirty="0"/>
          </a:p>
          <a:p>
            <a:endParaRPr lang="fr-FR" dirty="0"/>
          </a:p>
        </p:txBody>
      </p:sp>
    </p:spTree>
    <p:extLst>
      <p:ext uri="{BB962C8B-B14F-4D97-AF65-F5344CB8AC3E}">
        <p14:creationId xmlns:p14="http://schemas.microsoft.com/office/powerpoint/2010/main" val="35612431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2604976" y="2688115"/>
            <a:ext cx="5794743" cy="847566"/>
          </a:xfrm>
          <a:prstGeom prst="rect">
            <a:avLst/>
          </a:prstGeom>
        </p:spPr>
        <p:txBody>
          <a:bodyPr/>
          <a:lstStyle>
            <a:lvl1pPr marL="0" indent="0" algn="l" defTabSz="1007943" rtl="0" eaLnBrk="1" latinLnBrk="0" hangingPunct="1">
              <a:lnSpc>
                <a:spcPct val="100000"/>
              </a:lnSpc>
              <a:spcBef>
                <a:spcPts val="0"/>
              </a:spcBef>
              <a:buFont typeface="Arial" panose="020B0604020202020204" pitchFamily="34" charset="0"/>
              <a:buNone/>
              <a:defRPr sz="3000" b="1" kern="1200" cap="all" baseline="0">
                <a:solidFill>
                  <a:srgbClr val="00A4E2"/>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sz="6000" dirty="0"/>
              <a:t>MERCI</a:t>
            </a:r>
          </a:p>
        </p:txBody>
      </p:sp>
      <p:sp>
        <p:nvSpPr>
          <p:cNvPr id="6" name="Espace réservé du texte 2"/>
          <p:cNvSpPr txBox="1">
            <a:spLocks/>
          </p:cNvSpPr>
          <p:nvPr/>
        </p:nvSpPr>
        <p:spPr>
          <a:xfrm>
            <a:off x="2604977" y="3794762"/>
            <a:ext cx="5794743" cy="782638"/>
          </a:xfrm>
          <a:prstGeom prst="rect">
            <a:avLst/>
          </a:prstGeom>
        </p:spPr>
        <p:txBody>
          <a:bodyPr/>
          <a:lstStyle>
            <a:lvl1pPr marL="0" indent="0" algn="l" defTabSz="1007943" rtl="0" eaLnBrk="1" latinLnBrk="0" hangingPunct="1">
              <a:lnSpc>
                <a:spcPct val="90000"/>
              </a:lnSpc>
              <a:spcBef>
                <a:spcPts val="1102"/>
              </a:spcBef>
              <a:buFont typeface="Arial" panose="020B0604020202020204" pitchFamily="34" charset="0"/>
              <a:buNone/>
              <a:defRPr sz="3000" kern="1200">
                <a:solidFill>
                  <a:srgbClr val="262773"/>
                </a:solidFill>
                <a:latin typeface="Arial" panose="020B0604020202020204" pitchFamily="34" charset="0"/>
                <a:ea typeface="+mn-ea"/>
                <a:cs typeface="Arial" panose="020B0604020202020204" pitchFamily="34" charset="0"/>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r>
              <a:rPr lang="fr-FR"/>
              <a:t>DE VOTRE ATTENTION</a:t>
            </a:r>
            <a:endParaRPr lang="fr-FR" dirty="0"/>
          </a:p>
        </p:txBody>
      </p:sp>
      <p:pic>
        <p:nvPicPr>
          <p:cNvPr id="4" name="Image 3">
            <a:extLst>
              <a:ext uri="{FF2B5EF4-FFF2-40B4-BE49-F238E27FC236}">
                <a16:creationId xmlns:a16="http://schemas.microsoft.com/office/drawing/2014/main" id="{2FB10A09-5E72-B74A-A56E-DAD1F1290B80}"/>
              </a:ext>
            </a:extLst>
          </p:cNvPr>
          <p:cNvPicPr>
            <a:picLocks noChangeAspect="1"/>
          </p:cNvPicPr>
          <p:nvPr/>
        </p:nvPicPr>
        <p:blipFill>
          <a:blip r:embed="rId2"/>
          <a:stretch>
            <a:fillRect/>
          </a:stretch>
        </p:blipFill>
        <p:spPr>
          <a:xfrm>
            <a:off x="739039" y="6824390"/>
            <a:ext cx="243608" cy="326400"/>
          </a:xfrm>
          <a:prstGeom prst="rect">
            <a:avLst/>
          </a:prstGeom>
        </p:spPr>
      </p:pic>
      <p:pic>
        <p:nvPicPr>
          <p:cNvPr id="7" name="Image 6">
            <a:extLst>
              <a:ext uri="{FF2B5EF4-FFF2-40B4-BE49-F238E27FC236}">
                <a16:creationId xmlns:a16="http://schemas.microsoft.com/office/drawing/2014/main" id="{2DB9F85A-6D97-A34F-AAFA-77B070A31C15}"/>
              </a:ext>
            </a:extLst>
          </p:cNvPr>
          <p:cNvPicPr>
            <a:picLocks noChangeAspect="1"/>
          </p:cNvPicPr>
          <p:nvPr/>
        </p:nvPicPr>
        <p:blipFill>
          <a:blip r:embed="rId3"/>
          <a:stretch>
            <a:fillRect/>
          </a:stretch>
        </p:blipFill>
        <p:spPr>
          <a:xfrm>
            <a:off x="1147620" y="6824390"/>
            <a:ext cx="322127" cy="326400"/>
          </a:xfrm>
          <a:prstGeom prst="rect">
            <a:avLst/>
          </a:prstGeom>
        </p:spPr>
      </p:pic>
      <p:pic>
        <p:nvPicPr>
          <p:cNvPr id="8" name="Image 7">
            <a:extLst>
              <a:ext uri="{FF2B5EF4-FFF2-40B4-BE49-F238E27FC236}">
                <a16:creationId xmlns:a16="http://schemas.microsoft.com/office/drawing/2014/main" id="{4E4D3A24-53C9-8F43-982C-D75B029AD299}"/>
              </a:ext>
            </a:extLst>
          </p:cNvPr>
          <p:cNvPicPr>
            <a:picLocks noChangeAspect="1"/>
          </p:cNvPicPr>
          <p:nvPr/>
        </p:nvPicPr>
        <p:blipFill>
          <a:blip r:embed="rId4"/>
          <a:stretch>
            <a:fillRect/>
          </a:stretch>
        </p:blipFill>
        <p:spPr>
          <a:xfrm>
            <a:off x="1634720" y="6824390"/>
            <a:ext cx="241162" cy="326400"/>
          </a:xfrm>
          <a:prstGeom prst="rect">
            <a:avLst/>
          </a:prstGeom>
        </p:spPr>
      </p:pic>
      <p:pic>
        <p:nvPicPr>
          <p:cNvPr id="9" name="Image 8">
            <a:extLst>
              <a:ext uri="{FF2B5EF4-FFF2-40B4-BE49-F238E27FC236}">
                <a16:creationId xmlns:a16="http://schemas.microsoft.com/office/drawing/2014/main" id="{267054F4-8583-8247-B1D3-7BCBDFE26AC1}"/>
              </a:ext>
            </a:extLst>
          </p:cNvPr>
          <p:cNvPicPr>
            <a:picLocks noChangeAspect="1"/>
          </p:cNvPicPr>
          <p:nvPr/>
        </p:nvPicPr>
        <p:blipFill>
          <a:blip r:embed="rId5"/>
          <a:stretch>
            <a:fillRect/>
          </a:stretch>
        </p:blipFill>
        <p:spPr>
          <a:xfrm>
            <a:off x="2040855" y="6824390"/>
            <a:ext cx="322127" cy="326400"/>
          </a:xfrm>
          <a:prstGeom prst="rect">
            <a:avLst/>
          </a:prstGeom>
        </p:spPr>
      </p:pic>
    </p:spTree>
    <p:extLst>
      <p:ext uri="{BB962C8B-B14F-4D97-AF65-F5344CB8AC3E}">
        <p14:creationId xmlns:p14="http://schemas.microsoft.com/office/powerpoint/2010/main" val="3421493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Personnalisé 7">
      <a:dk1>
        <a:srgbClr val="000000"/>
      </a:dk1>
      <a:lt1>
        <a:srgbClr val="FFFFFF"/>
      </a:lt1>
      <a:dk2>
        <a:srgbClr val="44546A"/>
      </a:dk2>
      <a:lt2>
        <a:srgbClr val="E7E6E6"/>
      </a:lt2>
      <a:accent1>
        <a:srgbClr val="A2C615"/>
      </a:accent1>
      <a:accent2>
        <a:srgbClr val="252673"/>
      </a:accent2>
      <a:accent3>
        <a:srgbClr val="00A3E1"/>
      </a:accent3>
      <a:accent4>
        <a:srgbClr val="BDBEBD"/>
      </a:accent4>
      <a:accent5>
        <a:srgbClr val="F7D304"/>
      </a:accent5>
      <a:accent6>
        <a:srgbClr val="1CA33E"/>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1015</TotalTime>
  <Words>340</Words>
  <Application>Microsoft Office PowerPoint</Application>
  <PresentationFormat>Personnalisé</PresentationFormat>
  <Paragraphs>78</Paragraphs>
  <Slides>9</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vt:i4>
      </vt:variant>
    </vt:vector>
  </HeadingPairs>
  <TitlesOfParts>
    <vt:vector size="14" baseType="lpstr">
      <vt:lpstr>Arial</vt:lpstr>
      <vt:lpstr>Calibri</vt:lpstr>
      <vt:lpstr>Courier New</vt:lpstr>
      <vt:lpstr>Helvetica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Chantal Chiem</dc:creator>
  <cp:lastModifiedBy>BALOSTE Rachel</cp:lastModifiedBy>
  <cp:revision>158</cp:revision>
  <cp:lastPrinted>2018-07-06T08:17:29Z</cp:lastPrinted>
  <dcterms:created xsi:type="dcterms:W3CDTF">2018-07-05T14:25:29Z</dcterms:created>
  <dcterms:modified xsi:type="dcterms:W3CDTF">2021-08-20T14:11:23Z</dcterms:modified>
</cp:coreProperties>
</file>