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26"/>
  </p:notesMasterIdLst>
  <p:sldIdLst>
    <p:sldId id="256" r:id="rId5"/>
    <p:sldId id="273" r:id="rId6"/>
    <p:sldId id="257" r:id="rId7"/>
    <p:sldId id="258" r:id="rId8"/>
    <p:sldId id="259" r:id="rId9"/>
    <p:sldId id="263" r:id="rId10"/>
    <p:sldId id="264" r:id="rId11"/>
    <p:sldId id="260" r:id="rId12"/>
    <p:sldId id="261" r:id="rId13"/>
    <p:sldId id="262" r:id="rId14"/>
    <p:sldId id="265" r:id="rId15"/>
    <p:sldId id="274" r:id="rId16"/>
    <p:sldId id="266" r:id="rId17"/>
    <p:sldId id="269" r:id="rId18"/>
    <p:sldId id="268" r:id="rId19"/>
    <p:sldId id="270" r:id="rId20"/>
    <p:sldId id="271" r:id="rId21"/>
    <p:sldId id="272" r:id="rId22"/>
    <p:sldId id="276" r:id="rId23"/>
    <p:sldId id="277" r:id="rId24"/>
    <p:sldId id="275" r:id="rId25"/>
  </p:sldIdLst>
  <p:sldSz cx="15119350" cy="10691813"/>
  <p:notesSz cx="6858000" cy="9144000"/>
  <p:defaultTextStyle>
    <a:defPPr>
      <a:defRPr lang="fr-FR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374" autoAdjust="0"/>
  </p:normalViewPr>
  <p:slideViewPr>
    <p:cSldViewPr snapToGrid="0">
      <p:cViewPr varScale="1">
        <p:scale>
          <a:sx n="74" d="100"/>
          <a:sy n="74" d="100"/>
        </p:scale>
        <p:origin x="12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NEL Rémi" userId="a98f5e9d-ad44-43cd-b46c-d1c3e9f6892b" providerId="ADAL" clId="{C2C95492-8064-4159-9CA9-BD22CBAC11EC}"/>
    <pc:docChg chg="undo redo custSel addSld delSld modSld sldOrd">
      <pc:chgData name="DORNEL Rémi" userId="a98f5e9d-ad44-43cd-b46c-d1c3e9f6892b" providerId="ADAL" clId="{C2C95492-8064-4159-9CA9-BD22CBAC11EC}" dt="2025-05-14T15:55:15.774" v="1448" actId="20577"/>
      <pc:docMkLst>
        <pc:docMk/>
      </pc:docMkLst>
      <pc:sldChg chg="addSp delSp modSp add">
        <pc:chgData name="DORNEL Rémi" userId="a98f5e9d-ad44-43cd-b46c-d1c3e9f6892b" providerId="ADAL" clId="{C2C95492-8064-4159-9CA9-BD22CBAC11EC}" dt="2025-05-14T08:58:06.880" v="621" actId="553"/>
        <pc:sldMkLst>
          <pc:docMk/>
          <pc:sldMk cId="1780991050" sldId="256"/>
        </pc:sldMkLst>
        <pc:spChg chg="del">
          <ac:chgData name="DORNEL Rémi" userId="a98f5e9d-ad44-43cd-b46c-d1c3e9f6892b" providerId="ADAL" clId="{C2C95492-8064-4159-9CA9-BD22CBAC11EC}" dt="2025-05-06T15:56:30.447" v="1" actId="478"/>
          <ac:spMkLst>
            <pc:docMk/>
            <pc:sldMk cId="1780991050" sldId="256"/>
            <ac:spMk id="2" creationId="{CAC7734B-E68E-4447-9125-F8BC21B110A9}"/>
          </ac:spMkLst>
        </pc:spChg>
        <pc:spChg chg="del">
          <ac:chgData name="DORNEL Rémi" userId="a98f5e9d-ad44-43cd-b46c-d1c3e9f6892b" providerId="ADAL" clId="{C2C95492-8064-4159-9CA9-BD22CBAC11EC}" dt="2025-05-06T15:56:30.447" v="1" actId="478"/>
          <ac:spMkLst>
            <pc:docMk/>
            <pc:sldMk cId="1780991050" sldId="256"/>
            <ac:spMk id="3" creationId="{C19D94CE-F05F-486E-9D2B-FE2B95616F50}"/>
          </ac:spMkLst>
        </pc:spChg>
        <pc:spChg chg="add del">
          <ac:chgData name="DORNEL Rémi" userId="a98f5e9d-ad44-43cd-b46c-d1c3e9f6892b" providerId="ADAL" clId="{C2C95492-8064-4159-9CA9-BD22CBAC11EC}" dt="2025-05-06T15:56:35.229" v="7"/>
          <ac:spMkLst>
            <pc:docMk/>
            <pc:sldMk cId="1780991050" sldId="256"/>
            <ac:spMk id="4" creationId="{0B71C462-9D8C-40EF-B032-F7C4993386FE}"/>
          </ac:spMkLst>
        </pc:spChg>
        <pc:spChg chg="add mod">
          <ac:chgData name="DORNEL Rémi" userId="a98f5e9d-ad44-43cd-b46c-d1c3e9f6892b" providerId="ADAL" clId="{C2C95492-8064-4159-9CA9-BD22CBAC11EC}" dt="2025-05-14T08:58:06.880" v="621" actId="553"/>
          <ac:spMkLst>
            <pc:docMk/>
            <pc:sldMk cId="1780991050" sldId="256"/>
            <ac:spMk id="6" creationId="{1488AA8A-DEC2-4A31-A3A1-06636AA6FE40}"/>
          </ac:spMkLst>
        </pc:spChg>
        <pc:spChg chg="add del mod">
          <ac:chgData name="DORNEL Rémi" userId="a98f5e9d-ad44-43cd-b46c-d1c3e9f6892b" providerId="ADAL" clId="{C2C95492-8064-4159-9CA9-BD22CBAC11EC}" dt="2025-05-06T16:04:30.582" v="284" actId="478"/>
          <ac:spMkLst>
            <pc:docMk/>
            <pc:sldMk cId="1780991050" sldId="256"/>
            <ac:spMk id="9" creationId="{71844E1C-D9E4-465C-A779-6096EB046169}"/>
          </ac:spMkLst>
        </pc:spChg>
        <pc:spChg chg="add del mod">
          <ac:chgData name="DORNEL Rémi" userId="a98f5e9d-ad44-43cd-b46c-d1c3e9f6892b" providerId="ADAL" clId="{C2C95492-8064-4159-9CA9-BD22CBAC11EC}" dt="2025-05-06T16:04:38.559" v="287" actId="478"/>
          <ac:spMkLst>
            <pc:docMk/>
            <pc:sldMk cId="1780991050" sldId="256"/>
            <ac:spMk id="10" creationId="{4A4DDF92-37C6-4DB5-8411-9B8889D5EEC1}"/>
          </ac:spMkLst>
        </pc:spChg>
        <pc:spChg chg="add del mod">
          <ac:chgData name="DORNEL Rémi" userId="a98f5e9d-ad44-43cd-b46c-d1c3e9f6892b" providerId="ADAL" clId="{C2C95492-8064-4159-9CA9-BD22CBAC11EC}" dt="2025-05-06T16:04:38.559" v="287" actId="478"/>
          <ac:spMkLst>
            <pc:docMk/>
            <pc:sldMk cId="1780991050" sldId="256"/>
            <ac:spMk id="11" creationId="{3494A186-2D0A-4217-BCCD-2316E0242806}"/>
          </ac:spMkLst>
        </pc:spChg>
        <pc:spChg chg="add del mod">
          <ac:chgData name="DORNEL Rémi" userId="a98f5e9d-ad44-43cd-b46c-d1c3e9f6892b" providerId="ADAL" clId="{C2C95492-8064-4159-9CA9-BD22CBAC11EC}" dt="2025-05-06T16:07:36.189" v="344" actId="478"/>
          <ac:spMkLst>
            <pc:docMk/>
            <pc:sldMk cId="1780991050" sldId="256"/>
            <ac:spMk id="13" creationId="{2BBFBD21-D40F-481D-A7FA-3C299CF40E4D}"/>
          </ac:spMkLst>
        </pc:spChg>
        <pc:spChg chg="add del mod">
          <ac:chgData name="DORNEL Rémi" userId="a98f5e9d-ad44-43cd-b46c-d1c3e9f6892b" providerId="ADAL" clId="{C2C95492-8064-4159-9CA9-BD22CBAC11EC}" dt="2025-05-06T16:07:36.189" v="344" actId="478"/>
          <ac:spMkLst>
            <pc:docMk/>
            <pc:sldMk cId="1780991050" sldId="256"/>
            <ac:spMk id="14" creationId="{E0995858-5E20-40FF-A8E3-66C95FDEE5CA}"/>
          </ac:spMkLst>
        </pc:spChg>
        <pc:picChg chg="add mod">
          <ac:chgData name="DORNEL Rémi" userId="a98f5e9d-ad44-43cd-b46c-d1c3e9f6892b" providerId="ADAL" clId="{C2C95492-8064-4159-9CA9-BD22CBAC11EC}" dt="2025-05-14T08:57:56.238" v="617" actId="14100"/>
          <ac:picMkLst>
            <pc:docMk/>
            <pc:sldMk cId="1780991050" sldId="256"/>
            <ac:picMk id="12" creationId="{0223BC30-03A8-47E5-B1CE-89D67A2A06A5}"/>
          </ac:picMkLst>
        </pc:picChg>
        <pc:picChg chg="add mod">
          <ac:chgData name="DORNEL Rémi" userId="a98f5e9d-ad44-43cd-b46c-d1c3e9f6892b" providerId="ADAL" clId="{C2C95492-8064-4159-9CA9-BD22CBAC11EC}" dt="2025-05-14T08:58:06.880" v="621" actId="553"/>
          <ac:picMkLst>
            <pc:docMk/>
            <pc:sldMk cId="1780991050" sldId="256"/>
            <ac:picMk id="15" creationId="{D062AF50-100C-4F29-B134-A1758B73BC9B}"/>
          </ac:picMkLst>
        </pc:picChg>
        <pc:cxnChg chg="add del">
          <ac:chgData name="DORNEL Rémi" userId="a98f5e9d-ad44-43cd-b46c-d1c3e9f6892b" providerId="ADAL" clId="{C2C95492-8064-4159-9CA9-BD22CBAC11EC}" dt="2025-05-06T15:56:35.229" v="7"/>
          <ac:cxnSpMkLst>
            <pc:docMk/>
            <pc:sldMk cId="1780991050" sldId="256"/>
            <ac:cxnSpMk id="5" creationId="{6A180D27-23AF-42CE-92D7-D5FF96DA9D5D}"/>
          </ac:cxnSpMkLst>
        </pc:cxnChg>
        <pc:cxnChg chg="add del mod">
          <ac:chgData name="DORNEL Rémi" userId="a98f5e9d-ad44-43cd-b46c-d1c3e9f6892b" providerId="ADAL" clId="{C2C95492-8064-4159-9CA9-BD22CBAC11EC}" dt="2025-05-06T16:03:30.326" v="263" actId="478"/>
          <ac:cxnSpMkLst>
            <pc:docMk/>
            <pc:sldMk cId="1780991050" sldId="256"/>
            <ac:cxnSpMk id="7" creationId="{3C5CED44-0E42-4FCA-8C86-928D2C15BA5D}"/>
          </ac:cxnSpMkLst>
        </pc:cxnChg>
      </pc:sldChg>
      <pc:sldChg chg="addSp delSp modSp add">
        <pc:chgData name="DORNEL Rémi" userId="a98f5e9d-ad44-43cd-b46c-d1c3e9f6892b" providerId="ADAL" clId="{C2C95492-8064-4159-9CA9-BD22CBAC11EC}" dt="2025-05-14T08:58:56.047" v="625" actId="20577"/>
        <pc:sldMkLst>
          <pc:docMk/>
          <pc:sldMk cId="2319047727" sldId="257"/>
        </pc:sldMkLst>
        <pc:spChg chg="del">
          <ac:chgData name="DORNEL Rémi" userId="a98f5e9d-ad44-43cd-b46c-d1c3e9f6892b" providerId="ADAL" clId="{C2C95492-8064-4159-9CA9-BD22CBAC11EC}" dt="2025-05-06T15:58:26.971" v="47" actId="478"/>
          <ac:spMkLst>
            <pc:docMk/>
            <pc:sldMk cId="2319047727" sldId="257"/>
            <ac:spMk id="2" creationId="{49F0EB54-F984-43FD-AA8D-4FE84F024D16}"/>
          </ac:spMkLst>
        </pc:spChg>
        <pc:spChg chg="del">
          <ac:chgData name="DORNEL Rémi" userId="a98f5e9d-ad44-43cd-b46c-d1c3e9f6892b" providerId="ADAL" clId="{C2C95492-8064-4159-9CA9-BD22CBAC11EC}" dt="2025-05-06T15:58:26.971" v="47" actId="478"/>
          <ac:spMkLst>
            <pc:docMk/>
            <pc:sldMk cId="2319047727" sldId="257"/>
            <ac:spMk id="3" creationId="{78AFB77C-4B29-44AA-8A4E-4C13DBD8627F}"/>
          </ac:spMkLst>
        </pc:spChg>
        <pc:spChg chg="add mod">
          <ac:chgData name="DORNEL Rémi" userId="a98f5e9d-ad44-43cd-b46c-d1c3e9f6892b" providerId="ADAL" clId="{C2C95492-8064-4159-9CA9-BD22CBAC11EC}" dt="2025-05-06T16:02:05.286" v="261" actId="554"/>
          <ac:spMkLst>
            <pc:docMk/>
            <pc:sldMk cId="2319047727" sldId="257"/>
            <ac:spMk id="6" creationId="{FE5F3350-7BEC-4894-B822-809297AD8552}"/>
          </ac:spMkLst>
        </pc:spChg>
        <pc:spChg chg="add mod">
          <ac:chgData name="DORNEL Rémi" userId="a98f5e9d-ad44-43cd-b46c-d1c3e9f6892b" providerId="ADAL" clId="{C2C95492-8064-4159-9CA9-BD22CBAC11EC}" dt="2025-05-14T08:58:56.047" v="625" actId="20577"/>
          <ac:spMkLst>
            <pc:docMk/>
            <pc:sldMk cId="2319047727" sldId="257"/>
            <ac:spMk id="7" creationId="{660EFBD7-6BFD-4A01-A01C-DCCAA2A65328}"/>
          </ac:spMkLst>
        </pc:spChg>
        <pc:spChg chg="add del mod">
          <ac:chgData name="DORNEL Rémi" userId="a98f5e9d-ad44-43cd-b46c-d1c3e9f6892b" providerId="ADAL" clId="{C2C95492-8064-4159-9CA9-BD22CBAC11EC}" dt="2025-05-06T16:01:05.854" v="254" actId="478"/>
          <ac:spMkLst>
            <pc:docMk/>
            <pc:sldMk cId="2319047727" sldId="257"/>
            <ac:spMk id="8" creationId="{6E127759-B332-42BF-B116-34B128614C71}"/>
          </ac:spMkLst>
        </pc:spChg>
        <pc:spChg chg="add del mod">
          <ac:chgData name="DORNEL Rémi" userId="a98f5e9d-ad44-43cd-b46c-d1c3e9f6892b" providerId="ADAL" clId="{C2C95492-8064-4159-9CA9-BD22CBAC11EC}" dt="2025-05-06T16:02:13.175" v="262" actId="478"/>
          <ac:spMkLst>
            <pc:docMk/>
            <pc:sldMk cId="2319047727" sldId="257"/>
            <ac:spMk id="9" creationId="{A4832A00-6DE5-42CD-8FFF-B3BE65464D58}"/>
          </ac:spMkLst>
        </pc:spChg>
        <pc:spChg chg="add del mod">
          <ac:chgData name="DORNEL Rémi" userId="a98f5e9d-ad44-43cd-b46c-d1c3e9f6892b" providerId="ADAL" clId="{C2C95492-8064-4159-9CA9-BD22CBAC11EC}" dt="2025-05-06T16:01:05.854" v="254" actId="478"/>
          <ac:spMkLst>
            <pc:docMk/>
            <pc:sldMk cId="2319047727" sldId="257"/>
            <ac:spMk id="10" creationId="{3EE842A1-1C68-43FF-94CC-62703D453C59}"/>
          </ac:spMkLst>
        </pc:spChg>
        <pc:spChg chg="mod">
          <ac:chgData name="DORNEL Rémi" userId="a98f5e9d-ad44-43cd-b46c-d1c3e9f6892b" providerId="ADAL" clId="{C2C95492-8064-4159-9CA9-BD22CBAC11EC}" dt="2025-05-06T16:02:05.286" v="261" actId="554"/>
          <ac:spMkLst>
            <pc:docMk/>
            <pc:sldMk cId="2319047727" sldId="257"/>
            <ac:spMk id="12" creationId="{DE2B1FD3-244B-4814-96A0-3F92DEA77909}"/>
          </ac:spMkLst>
        </pc:spChg>
        <pc:spChg chg="add del">
          <ac:chgData name="DORNEL Rémi" userId="a98f5e9d-ad44-43cd-b46c-d1c3e9f6892b" providerId="ADAL" clId="{C2C95492-8064-4159-9CA9-BD22CBAC11EC}" dt="2025-05-06T16:08:46.270" v="354"/>
          <ac:spMkLst>
            <pc:docMk/>
            <pc:sldMk cId="2319047727" sldId="257"/>
            <ac:spMk id="13" creationId="{90C7A7DB-6D00-4B80-92D0-BADD7B06D1DA}"/>
          </ac:spMkLst>
        </pc:spChg>
        <pc:spChg chg="add mod">
          <ac:chgData name="DORNEL Rémi" userId="a98f5e9d-ad44-43cd-b46c-d1c3e9f6892b" providerId="ADAL" clId="{C2C95492-8064-4159-9CA9-BD22CBAC11EC}" dt="2025-05-06T16:17:44.309" v="405" actId="20577"/>
          <ac:spMkLst>
            <pc:docMk/>
            <pc:sldMk cId="2319047727" sldId="257"/>
            <ac:spMk id="14" creationId="{1BC9A171-D081-4B35-8A8E-1CB8D609D54E}"/>
          </ac:spMkLst>
        </pc:spChg>
        <pc:graphicFrameChg chg="add del mod">
          <ac:chgData name="DORNEL Rémi" userId="a98f5e9d-ad44-43cd-b46c-d1c3e9f6892b" providerId="ADAL" clId="{C2C95492-8064-4159-9CA9-BD22CBAC11EC}" dt="2025-05-06T16:11:01.255" v="378" actId="478"/>
          <ac:graphicFrameMkLst>
            <pc:docMk/>
            <pc:sldMk cId="2319047727" sldId="257"/>
            <ac:graphicFrameMk id="15" creationId="{1AC905C0-493A-4B5C-8BAD-540E0AD192F1}"/>
          </ac:graphicFrameMkLst>
        </pc:graphicFrameChg>
        <pc:picChg chg="add mod">
          <ac:chgData name="DORNEL Rémi" userId="a98f5e9d-ad44-43cd-b46c-d1c3e9f6892b" providerId="ADAL" clId="{C2C95492-8064-4159-9CA9-BD22CBAC11EC}" dt="2025-05-06T16:01:50.272" v="259" actId="553"/>
          <ac:picMkLst>
            <pc:docMk/>
            <pc:sldMk cId="2319047727" sldId="257"/>
            <ac:picMk id="5" creationId="{E8B870B2-05D8-42F7-B2C2-49B4DD291417}"/>
          </ac:picMkLst>
        </pc:picChg>
        <pc:picChg chg="add mod">
          <ac:chgData name="DORNEL Rémi" userId="a98f5e9d-ad44-43cd-b46c-d1c3e9f6892b" providerId="ADAL" clId="{C2C95492-8064-4159-9CA9-BD22CBAC11EC}" dt="2025-05-06T16:12:02.865" v="380" actId="1076"/>
          <ac:picMkLst>
            <pc:docMk/>
            <pc:sldMk cId="2319047727" sldId="257"/>
            <ac:picMk id="17" creationId="{960FB8D7-8CDB-4CA1-97DB-A9A8DE70C252}"/>
          </ac:picMkLst>
        </pc:picChg>
        <pc:cxnChg chg="add mod">
          <ac:chgData name="DORNEL Rémi" userId="a98f5e9d-ad44-43cd-b46c-d1c3e9f6892b" providerId="ADAL" clId="{C2C95492-8064-4159-9CA9-BD22CBAC11EC}" dt="2025-05-06T16:00:51.908" v="252" actId="14100"/>
          <ac:cxnSpMkLst>
            <pc:docMk/>
            <pc:sldMk cId="2319047727" sldId="257"/>
            <ac:cxnSpMk id="4" creationId="{8929E3CE-306C-43C1-82B9-DF8C416BFF0A}"/>
          </ac:cxnSpMkLst>
        </pc:cxnChg>
      </pc:sldChg>
      <pc:sldChg chg="addSp delSp modSp add">
        <pc:chgData name="DORNEL Rémi" userId="a98f5e9d-ad44-43cd-b46c-d1c3e9f6892b" providerId="ADAL" clId="{C2C95492-8064-4159-9CA9-BD22CBAC11EC}" dt="2025-05-06T16:20:50.568" v="460" actId="20577"/>
        <pc:sldMkLst>
          <pc:docMk/>
          <pc:sldMk cId="1783275197" sldId="258"/>
        </pc:sldMkLst>
        <pc:spChg chg="mod">
          <ac:chgData name="DORNEL Rémi" userId="a98f5e9d-ad44-43cd-b46c-d1c3e9f6892b" providerId="ADAL" clId="{C2C95492-8064-4159-9CA9-BD22CBAC11EC}" dt="2025-05-06T16:20:50.568" v="460" actId="20577"/>
          <ac:spMkLst>
            <pc:docMk/>
            <pc:sldMk cId="1783275197" sldId="258"/>
            <ac:spMk id="14" creationId="{1BC9A171-D081-4B35-8A8E-1CB8D609D54E}"/>
          </ac:spMkLst>
        </pc:spChg>
        <pc:picChg chg="add mod modCrop">
          <ac:chgData name="DORNEL Rémi" userId="a98f5e9d-ad44-43cd-b46c-d1c3e9f6892b" providerId="ADAL" clId="{C2C95492-8064-4159-9CA9-BD22CBAC11EC}" dt="2025-05-06T16:20:15.057" v="414" actId="14100"/>
          <ac:picMkLst>
            <pc:docMk/>
            <pc:sldMk cId="1783275197" sldId="258"/>
            <ac:picMk id="3" creationId="{DFA4271D-F199-441F-B4E8-CAECFE282ED7}"/>
          </ac:picMkLst>
        </pc:picChg>
        <pc:picChg chg="del">
          <ac:chgData name="DORNEL Rémi" userId="a98f5e9d-ad44-43cd-b46c-d1c3e9f6892b" providerId="ADAL" clId="{C2C95492-8064-4159-9CA9-BD22CBAC11EC}" dt="2025-05-06T16:19:38.443" v="407" actId="478"/>
          <ac:picMkLst>
            <pc:docMk/>
            <pc:sldMk cId="1783275197" sldId="258"/>
            <ac:picMk id="17" creationId="{960FB8D7-8CDB-4CA1-97DB-A9A8DE70C252}"/>
          </ac:picMkLst>
        </pc:picChg>
      </pc:sldChg>
      <pc:sldChg chg="addSp delSp modSp add">
        <pc:chgData name="DORNEL Rémi" userId="a98f5e9d-ad44-43cd-b46c-d1c3e9f6892b" providerId="ADAL" clId="{C2C95492-8064-4159-9CA9-BD22CBAC11EC}" dt="2025-05-06T16:23:25.102" v="472" actId="12788"/>
        <pc:sldMkLst>
          <pc:docMk/>
          <pc:sldMk cId="2594327880" sldId="259"/>
        </pc:sldMkLst>
        <pc:spChg chg="mod">
          <ac:chgData name="DORNEL Rémi" userId="a98f5e9d-ad44-43cd-b46c-d1c3e9f6892b" providerId="ADAL" clId="{C2C95492-8064-4159-9CA9-BD22CBAC11EC}" dt="2025-05-06T16:20:56.104" v="463" actId="6549"/>
          <ac:spMkLst>
            <pc:docMk/>
            <pc:sldMk cId="2594327880" sldId="259"/>
            <ac:spMk id="14" creationId="{1BC9A171-D081-4B35-8A8E-1CB8D609D54E}"/>
          </ac:spMkLst>
        </pc:spChg>
        <pc:picChg chg="del">
          <ac:chgData name="DORNEL Rémi" userId="a98f5e9d-ad44-43cd-b46c-d1c3e9f6892b" providerId="ADAL" clId="{C2C95492-8064-4159-9CA9-BD22CBAC11EC}" dt="2025-05-06T16:21:50.972" v="464" actId="478"/>
          <ac:picMkLst>
            <pc:docMk/>
            <pc:sldMk cId="2594327880" sldId="259"/>
            <ac:picMk id="3" creationId="{DFA4271D-F199-441F-B4E8-CAECFE282ED7}"/>
          </ac:picMkLst>
        </pc:picChg>
        <pc:picChg chg="add mod modCrop">
          <ac:chgData name="DORNEL Rémi" userId="a98f5e9d-ad44-43cd-b46c-d1c3e9f6892b" providerId="ADAL" clId="{C2C95492-8064-4159-9CA9-BD22CBAC11EC}" dt="2025-05-06T16:23:25.102" v="472" actId="12788"/>
          <ac:picMkLst>
            <pc:docMk/>
            <pc:sldMk cId="2594327880" sldId="259"/>
            <ac:picMk id="8" creationId="{AD671813-69AF-4EDA-B860-24CEE7BCD9E5}"/>
          </ac:picMkLst>
        </pc:picChg>
      </pc:sldChg>
      <pc:sldChg chg="addSp delSp modSp add">
        <pc:chgData name="DORNEL Rémi" userId="a98f5e9d-ad44-43cd-b46c-d1c3e9f6892b" providerId="ADAL" clId="{C2C95492-8064-4159-9CA9-BD22CBAC11EC}" dt="2025-05-06T16:29:31.965" v="497" actId="1076"/>
        <pc:sldMkLst>
          <pc:docMk/>
          <pc:sldMk cId="2257328399" sldId="260"/>
        </pc:sldMkLst>
        <pc:spChg chg="mod">
          <ac:chgData name="DORNEL Rémi" userId="a98f5e9d-ad44-43cd-b46c-d1c3e9f6892b" providerId="ADAL" clId="{C2C95492-8064-4159-9CA9-BD22CBAC11EC}" dt="2025-05-06T16:27:56.635" v="491" actId="20577"/>
          <ac:spMkLst>
            <pc:docMk/>
            <pc:sldMk cId="2257328399" sldId="260"/>
            <ac:spMk id="14" creationId="{1BC9A171-D081-4B35-8A8E-1CB8D609D54E}"/>
          </ac:spMkLst>
        </pc:spChg>
        <pc:picChg chg="add mod modCrop">
          <ac:chgData name="DORNEL Rémi" userId="a98f5e9d-ad44-43cd-b46c-d1c3e9f6892b" providerId="ADAL" clId="{C2C95492-8064-4159-9CA9-BD22CBAC11EC}" dt="2025-05-06T16:29:31.965" v="497" actId="1076"/>
          <ac:picMkLst>
            <pc:docMk/>
            <pc:sldMk cId="2257328399" sldId="260"/>
            <ac:picMk id="3" creationId="{E31BA718-FEF0-4C65-BB60-DA829B56380B}"/>
          </ac:picMkLst>
        </pc:picChg>
        <pc:picChg chg="del">
          <ac:chgData name="DORNEL Rémi" userId="a98f5e9d-ad44-43cd-b46c-d1c3e9f6892b" providerId="ADAL" clId="{C2C95492-8064-4159-9CA9-BD22CBAC11EC}" dt="2025-05-06T16:27:58.508" v="492" actId="478"/>
          <ac:picMkLst>
            <pc:docMk/>
            <pc:sldMk cId="2257328399" sldId="260"/>
            <ac:picMk id="8" creationId="{AD671813-69AF-4EDA-B860-24CEE7BCD9E5}"/>
          </ac:picMkLst>
        </pc:picChg>
      </pc:sldChg>
      <pc:sldChg chg="addSp delSp modSp add">
        <pc:chgData name="DORNEL Rémi" userId="a98f5e9d-ad44-43cd-b46c-d1c3e9f6892b" providerId="ADAL" clId="{C2C95492-8064-4159-9CA9-BD22CBAC11EC}" dt="2025-05-14T08:54:11.813" v="600" actId="1076"/>
        <pc:sldMkLst>
          <pc:docMk/>
          <pc:sldMk cId="777383230" sldId="261"/>
        </pc:sldMkLst>
        <pc:spChg chg="mod">
          <ac:chgData name="DORNEL Rémi" userId="a98f5e9d-ad44-43cd-b46c-d1c3e9f6892b" providerId="ADAL" clId="{C2C95492-8064-4159-9CA9-BD22CBAC11EC}" dt="2025-05-06T16:34:43.502" v="528" actId="6549"/>
          <ac:spMkLst>
            <pc:docMk/>
            <pc:sldMk cId="777383230" sldId="261"/>
            <ac:spMk id="14" creationId="{1BC9A171-D081-4B35-8A8E-1CB8D609D54E}"/>
          </ac:spMkLst>
        </pc:spChg>
        <pc:picChg chg="del">
          <ac:chgData name="DORNEL Rémi" userId="a98f5e9d-ad44-43cd-b46c-d1c3e9f6892b" providerId="ADAL" clId="{C2C95492-8064-4159-9CA9-BD22CBAC11EC}" dt="2025-05-14T08:53:43.391" v="598" actId="478"/>
          <ac:picMkLst>
            <pc:docMk/>
            <pc:sldMk cId="777383230" sldId="261"/>
            <ac:picMk id="3" creationId="{E31BA718-FEF0-4C65-BB60-DA829B56380B}"/>
          </ac:picMkLst>
        </pc:picChg>
        <pc:picChg chg="add mod">
          <ac:chgData name="DORNEL Rémi" userId="a98f5e9d-ad44-43cd-b46c-d1c3e9f6892b" providerId="ADAL" clId="{C2C95492-8064-4159-9CA9-BD22CBAC11EC}" dt="2025-05-14T08:54:11.813" v="600" actId="1076"/>
          <ac:picMkLst>
            <pc:docMk/>
            <pc:sldMk cId="777383230" sldId="261"/>
            <ac:picMk id="8" creationId="{9626C037-4BA6-404D-94C6-8DC6BC036CAB}"/>
          </ac:picMkLst>
        </pc:picChg>
      </pc:sldChg>
      <pc:sldChg chg="addSp delSp modSp add">
        <pc:chgData name="DORNEL Rémi" userId="a98f5e9d-ad44-43cd-b46c-d1c3e9f6892b" providerId="ADAL" clId="{C2C95492-8064-4159-9CA9-BD22CBAC11EC}" dt="2025-05-14T08:54:41.311" v="605" actId="1076"/>
        <pc:sldMkLst>
          <pc:docMk/>
          <pc:sldMk cId="1257726271" sldId="262"/>
        </pc:sldMkLst>
        <pc:spChg chg="mod">
          <ac:chgData name="DORNEL Rémi" userId="a98f5e9d-ad44-43cd-b46c-d1c3e9f6892b" providerId="ADAL" clId="{C2C95492-8064-4159-9CA9-BD22CBAC11EC}" dt="2025-05-06T16:34:38.308" v="527" actId="20577"/>
          <ac:spMkLst>
            <pc:docMk/>
            <pc:sldMk cId="1257726271" sldId="262"/>
            <ac:spMk id="14" creationId="{1BC9A171-D081-4B35-8A8E-1CB8D609D54E}"/>
          </ac:spMkLst>
        </pc:spChg>
        <pc:picChg chg="del">
          <ac:chgData name="DORNEL Rémi" userId="a98f5e9d-ad44-43cd-b46c-d1c3e9f6892b" providerId="ADAL" clId="{C2C95492-8064-4159-9CA9-BD22CBAC11EC}" dt="2025-05-14T08:54:16.792" v="601" actId="478"/>
          <ac:picMkLst>
            <pc:docMk/>
            <pc:sldMk cId="1257726271" sldId="262"/>
            <ac:picMk id="3" creationId="{E31BA718-FEF0-4C65-BB60-DA829B56380B}"/>
          </ac:picMkLst>
        </pc:picChg>
        <pc:picChg chg="add mod modCrop">
          <ac:chgData name="DORNEL Rémi" userId="a98f5e9d-ad44-43cd-b46c-d1c3e9f6892b" providerId="ADAL" clId="{C2C95492-8064-4159-9CA9-BD22CBAC11EC}" dt="2025-05-14T08:54:41.311" v="605" actId="1076"/>
          <ac:picMkLst>
            <pc:docMk/>
            <pc:sldMk cId="1257726271" sldId="262"/>
            <ac:picMk id="8" creationId="{B4F5DF6D-CBA6-440A-8278-9DFE03893287}"/>
          </ac:picMkLst>
        </pc:picChg>
      </pc:sldChg>
      <pc:sldChg chg="addSp delSp modSp add">
        <pc:chgData name="DORNEL Rémi" userId="a98f5e9d-ad44-43cd-b46c-d1c3e9f6892b" providerId="ADAL" clId="{C2C95492-8064-4159-9CA9-BD22CBAC11EC}" dt="2025-05-06T16:43:56.873" v="545" actId="1076"/>
        <pc:sldMkLst>
          <pc:docMk/>
          <pc:sldMk cId="3041252437" sldId="263"/>
        </pc:sldMkLst>
        <pc:spChg chg="mod">
          <ac:chgData name="DORNEL Rémi" userId="a98f5e9d-ad44-43cd-b46c-d1c3e9f6892b" providerId="ADAL" clId="{C2C95492-8064-4159-9CA9-BD22CBAC11EC}" dt="2025-05-06T16:40:10.158" v="542" actId="20577"/>
          <ac:spMkLst>
            <pc:docMk/>
            <pc:sldMk cId="3041252437" sldId="263"/>
            <ac:spMk id="14" creationId="{1BC9A171-D081-4B35-8A8E-1CB8D609D54E}"/>
          </ac:spMkLst>
        </pc:spChg>
        <pc:picChg chg="add mod">
          <ac:chgData name="DORNEL Rémi" userId="a98f5e9d-ad44-43cd-b46c-d1c3e9f6892b" providerId="ADAL" clId="{C2C95492-8064-4159-9CA9-BD22CBAC11EC}" dt="2025-05-06T16:43:56.873" v="545" actId="1076"/>
          <ac:picMkLst>
            <pc:docMk/>
            <pc:sldMk cId="3041252437" sldId="263"/>
            <ac:picMk id="3" creationId="{F3528CC2-7724-45BA-80B3-B339F1B37A52}"/>
          </ac:picMkLst>
        </pc:picChg>
        <pc:picChg chg="del">
          <ac:chgData name="DORNEL Rémi" userId="a98f5e9d-ad44-43cd-b46c-d1c3e9f6892b" providerId="ADAL" clId="{C2C95492-8064-4159-9CA9-BD22CBAC11EC}" dt="2025-05-06T16:43:52.720" v="544" actId="478"/>
          <ac:picMkLst>
            <pc:docMk/>
            <pc:sldMk cId="3041252437" sldId="263"/>
            <ac:picMk id="8" creationId="{AD671813-69AF-4EDA-B860-24CEE7BCD9E5}"/>
          </ac:picMkLst>
        </pc:picChg>
      </pc:sldChg>
      <pc:sldChg chg="addSp delSp modSp add">
        <pc:chgData name="DORNEL Rémi" userId="a98f5e9d-ad44-43cd-b46c-d1c3e9f6892b" providerId="ADAL" clId="{C2C95492-8064-4159-9CA9-BD22CBAC11EC}" dt="2025-05-06T16:47:14.351" v="572" actId="14100"/>
        <pc:sldMkLst>
          <pc:docMk/>
          <pc:sldMk cId="881954309" sldId="264"/>
        </pc:sldMkLst>
        <pc:spChg chg="mod">
          <ac:chgData name="DORNEL Rémi" userId="a98f5e9d-ad44-43cd-b46c-d1c3e9f6892b" providerId="ADAL" clId="{C2C95492-8064-4159-9CA9-BD22CBAC11EC}" dt="2025-05-06T16:44:09.095" v="558" actId="113"/>
          <ac:spMkLst>
            <pc:docMk/>
            <pc:sldMk cId="881954309" sldId="264"/>
            <ac:spMk id="14" creationId="{1BC9A171-D081-4B35-8A8E-1CB8D609D54E}"/>
          </ac:spMkLst>
        </pc:spChg>
        <pc:picChg chg="del">
          <ac:chgData name="DORNEL Rémi" userId="a98f5e9d-ad44-43cd-b46c-d1c3e9f6892b" providerId="ADAL" clId="{C2C95492-8064-4159-9CA9-BD22CBAC11EC}" dt="2025-05-06T16:46:53.840" v="564" actId="478"/>
          <ac:picMkLst>
            <pc:docMk/>
            <pc:sldMk cId="881954309" sldId="264"/>
            <ac:picMk id="3" creationId="{F3528CC2-7724-45BA-80B3-B339F1B37A52}"/>
          </ac:picMkLst>
        </pc:picChg>
        <pc:picChg chg="add mod modCrop">
          <ac:chgData name="DORNEL Rémi" userId="a98f5e9d-ad44-43cd-b46c-d1c3e9f6892b" providerId="ADAL" clId="{C2C95492-8064-4159-9CA9-BD22CBAC11EC}" dt="2025-05-06T16:47:14.351" v="572" actId="14100"/>
          <ac:picMkLst>
            <pc:docMk/>
            <pc:sldMk cId="881954309" sldId="264"/>
            <ac:picMk id="8" creationId="{5B998555-73B1-4E48-BFCD-015B26604895}"/>
          </ac:picMkLst>
        </pc:picChg>
      </pc:sldChg>
      <pc:sldChg chg="addSp delSp modSp add">
        <pc:chgData name="DORNEL Rémi" userId="a98f5e9d-ad44-43cd-b46c-d1c3e9f6892b" providerId="ADAL" clId="{C2C95492-8064-4159-9CA9-BD22CBAC11EC}" dt="2025-05-14T08:55:36.475" v="610" actId="1076"/>
        <pc:sldMkLst>
          <pc:docMk/>
          <pc:sldMk cId="2694557477" sldId="265"/>
        </pc:sldMkLst>
        <pc:spChg chg="mod">
          <ac:chgData name="DORNEL Rémi" userId="a98f5e9d-ad44-43cd-b46c-d1c3e9f6892b" providerId="ADAL" clId="{C2C95492-8064-4159-9CA9-BD22CBAC11EC}" dt="2025-05-14T08:53:33.788" v="596" actId="20577"/>
          <ac:spMkLst>
            <pc:docMk/>
            <pc:sldMk cId="2694557477" sldId="265"/>
            <ac:spMk id="14" creationId="{1BC9A171-D081-4B35-8A8E-1CB8D609D54E}"/>
          </ac:spMkLst>
        </pc:spChg>
        <pc:picChg chg="del">
          <ac:chgData name="DORNEL Rémi" userId="a98f5e9d-ad44-43cd-b46c-d1c3e9f6892b" providerId="ADAL" clId="{C2C95492-8064-4159-9CA9-BD22CBAC11EC}" dt="2025-05-14T08:53:35.558" v="597" actId="478"/>
          <ac:picMkLst>
            <pc:docMk/>
            <pc:sldMk cId="2694557477" sldId="265"/>
            <ac:picMk id="3" creationId="{E31BA718-FEF0-4C65-BB60-DA829B56380B}"/>
          </ac:picMkLst>
        </pc:picChg>
        <pc:picChg chg="add mod ord modCrop">
          <ac:chgData name="DORNEL Rémi" userId="a98f5e9d-ad44-43cd-b46c-d1c3e9f6892b" providerId="ADAL" clId="{C2C95492-8064-4159-9CA9-BD22CBAC11EC}" dt="2025-05-14T08:55:36.475" v="610" actId="1076"/>
          <ac:picMkLst>
            <pc:docMk/>
            <pc:sldMk cId="2694557477" sldId="265"/>
            <ac:picMk id="8" creationId="{095DF64A-8443-4CD9-9992-DA18B3A8A41C}"/>
          </ac:picMkLst>
        </pc:picChg>
      </pc:sldChg>
      <pc:sldChg chg="addSp delSp modSp add">
        <pc:chgData name="DORNEL Rémi" userId="a98f5e9d-ad44-43cd-b46c-d1c3e9f6892b" providerId="ADAL" clId="{C2C95492-8064-4159-9CA9-BD22CBAC11EC}" dt="2025-05-14T12:41:01.128" v="1106" actId="20577"/>
        <pc:sldMkLst>
          <pc:docMk/>
          <pc:sldMk cId="3745261532" sldId="266"/>
        </pc:sldMkLst>
        <pc:spChg chg="mod">
          <ac:chgData name="DORNEL Rémi" userId="a98f5e9d-ad44-43cd-b46c-d1c3e9f6892b" providerId="ADAL" clId="{C2C95492-8064-4159-9CA9-BD22CBAC11EC}" dt="2025-05-14T12:41:01.128" v="1106" actId="20577"/>
          <ac:spMkLst>
            <pc:docMk/>
            <pc:sldMk cId="3745261532" sldId="266"/>
            <ac:spMk id="14" creationId="{1BC9A171-D081-4B35-8A8E-1CB8D609D54E}"/>
          </ac:spMkLst>
        </pc:spChg>
        <pc:picChg chg="add mod modCrop">
          <ac:chgData name="DORNEL Rémi" userId="a98f5e9d-ad44-43cd-b46c-d1c3e9f6892b" providerId="ADAL" clId="{C2C95492-8064-4159-9CA9-BD22CBAC11EC}" dt="2025-05-14T12:23:01.778" v="821" actId="1076"/>
          <ac:picMkLst>
            <pc:docMk/>
            <pc:sldMk cId="3745261532" sldId="266"/>
            <ac:picMk id="3" creationId="{51DA2319-037D-4E2D-B04A-22429DA6E539}"/>
          </ac:picMkLst>
        </pc:picChg>
        <pc:picChg chg="del">
          <ac:chgData name="DORNEL Rémi" userId="a98f5e9d-ad44-43cd-b46c-d1c3e9f6892b" providerId="ADAL" clId="{C2C95492-8064-4159-9CA9-BD22CBAC11EC}" dt="2025-05-14T12:08:28.117" v="656" actId="478"/>
          <ac:picMkLst>
            <pc:docMk/>
            <pc:sldMk cId="3745261532" sldId="266"/>
            <ac:picMk id="8" creationId="{095DF64A-8443-4CD9-9992-DA18B3A8A41C}"/>
          </ac:picMkLst>
        </pc:picChg>
        <pc:picChg chg="add del mod">
          <ac:chgData name="DORNEL Rémi" userId="a98f5e9d-ad44-43cd-b46c-d1c3e9f6892b" providerId="ADAL" clId="{C2C95492-8064-4159-9CA9-BD22CBAC11EC}" dt="2025-05-14T12:20:34.621" v="800" actId="478"/>
          <ac:picMkLst>
            <pc:docMk/>
            <pc:sldMk cId="3745261532" sldId="266"/>
            <ac:picMk id="9" creationId="{9705A5C3-DEDB-458B-A5F4-D42EF08884CA}"/>
          </ac:picMkLst>
        </pc:picChg>
        <pc:picChg chg="add del mod">
          <ac:chgData name="DORNEL Rémi" userId="a98f5e9d-ad44-43cd-b46c-d1c3e9f6892b" providerId="ADAL" clId="{C2C95492-8064-4159-9CA9-BD22CBAC11EC}" dt="2025-05-14T12:20:34.266" v="799" actId="478"/>
          <ac:picMkLst>
            <pc:docMk/>
            <pc:sldMk cId="3745261532" sldId="266"/>
            <ac:picMk id="10" creationId="{12037CC4-85FB-4578-94D2-622A7F16216D}"/>
          </ac:picMkLst>
        </pc:picChg>
        <pc:picChg chg="add del">
          <ac:chgData name="DORNEL Rémi" userId="a98f5e9d-ad44-43cd-b46c-d1c3e9f6892b" providerId="ADAL" clId="{C2C95492-8064-4159-9CA9-BD22CBAC11EC}" dt="2025-05-14T12:20:32.654" v="796" actId="478"/>
          <ac:picMkLst>
            <pc:docMk/>
            <pc:sldMk cId="3745261532" sldId="266"/>
            <ac:picMk id="11" creationId="{EA8E1FFB-978F-4E62-9A69-A2D05C545BC8}"/>
          </ac:picMkLst>
        </pc:picChg>
        <pc:picChg chg="add del">
          <ac:chgData name="DORNEL Rémi" userId="a98f5e9d-ad44-43cd-b46c-d1c3e9f6892b" providerId="ADAL" clId="{C2C95492-8064-4159-9CA9-BD22CBAC11EC}" dt="2025-05-14T12:20:33.537" v="798" actId="478"/>
          <ac:picMkLst>
            <pc:docMk/>
            <pc:sldMk cId="3745261532" sldId="266"/>
            <ac:picMk id="13" creationId="{EFF43080-EDE4-40AE-B5ED-86E33DCE72D1}"/>
          </ac:picMkLst>
        </pc:picChg>
        <pc:picChg chg="add del">
          <ac:chgData name="DORNEL Rémi" userId="a98f5e9d-ad44-43cd-b46c-d1c3e9f6892b" providerId="ADAL" clId="{C2C95492-8064-4159-9CA9-BD22CBAC11EC}" dt="2025-05-14T12:20:31.647" v="794" actId="478"/>
          <ac:picMkLst>
            <pc:docMk/>
            <pc:sldMk cId="3745261532" sldId="266"/>
            <ac:picMk id="15" creationId="{39F7E6C2-4FDC-4C7D-83FA-2D68F37AD8D6}"/>
          </ac:picMkLst>
        </pc:picChg>
        <pc:picChg chg="add del mod">
          <ac:chgData name="DORNEL Rémi" userId="a98f5e9d-ad44-43cd-b46c-d1c3e9f6892b" providerId="ADAL" clId="{C2C95492-8064-4159-9CA9-BD22CBAC11EC}" dt="2025-05-14T12:20:32.220" v="795" actId="478"/>
          <ac:picMkLst>
            <pc:docMk/>
            <pc:sldMk cId="3745261532" sldId="266"/>
            <ac:picMk id="16" creationId="{AC1D5B83-58F7-4E4A-908C-7CBDC3173C5B}"/>
          </ac:picMkLst>
        </pc:picChg>
        <pc:picChg chg="add del mod">
          <ac:chgData name="DORNEL Rémi" userId="a98f5e9d-ad44-43cd-b46c-d1c3e9f6892b" providerId="ADAL" clId="{C2C95492-8064-4159-9CA9-BD22CBAC11EC}" dt="2025-05-14T12:20:33.103" v="797" actId="478"/>
          <ac:picMkLst>
            <pc:docMk/>
            <pc:sldMk cId="3745261532" sldId="266"/>
            <ac:picMk id="17" creationId="{A4BC38BD-6E10-412D-AC6B-9A0924638730}"/>
          </ac:picMkLst>
        </pc:picChg>
      </pc:sldChg>
      <pc:sldChg chg="add del">
        <pc:chgData name="DORNEL Rémi" userId="a98f5e9d-ad44-43cd-b46c-d1c3e9f6892b" providerId="ADAL" clId="{C2C95492-8064-4159-9CA9-BD22CBAC11EC}" dt="2025-05-14T12:20:39.574" v="801" actId="2696"/>
        <pc:sldMkLst>
          <pc:docMk/>
          <pc:sldMk cId="3880837040" sldId="267"/>
        </pc:sldMkLst>
      </pc:sldChg>
      <pc:sldChg chg="delSp modSp add">
        <pc:chgData name="DORNEL Rémi" userId="a98f5e9d-ad44-43cd-b46c-d1c3e9f6892b" providerId="ADAL" clId="{C2C95492-8064-4159-9CA9-BD22CBAC11EC}" dt="2025-05-14T12:41:26.961" v="1146" actId="6549"/>
        <pc:sldMkLst>
          <pc:docMk/>
          <pc:sldMk cId="940917954" sldId="268"/>
        </pc:sldMkLst>
        <pc:spChg chg="mod">
          <ac:chgData name="DORNEL Rémi" userId="a98f5e9d-ad44-43cd-b46c-d1c3e9f6892b" providerId="ADAL" clId="{C2C95492-8064-4159-9CA9-BD22CBAC11EC}" dt="2025-05-14T12:41:26.961" v="1146" actId="6549"/>
          <ac:spMkLst>
            <pc:docMk/>
            <pc:sldMk cId="940917954" sldId="268"/>
            <ac:spMk id="14" creationId="{1BC9A171-D081-4B35-8A8E-1CB8D609D54E}"/>
          </ac:spMkLst>
        </pc:spChg>
        <pc:picChg chg="del">
          <ac:chgData name="DORNEL Rémi" userId="a98f5e9d-ad44-43cd-b46c-d1c3e9f6892b" providerId="ADAL" clId="{C2C95492-8064-4159-9CA9-BD22CBAC11EC}" dt="2025-05-14T12:14:14" v="702" actId="478"/>
          <ac:picMkLst>
            <pc:docMk/>
            <pc:sldMk cId="940917954" sldId="268"/>
            <ac:picMk id="3" creationId="{51DA2319-037D-4E2D-B04A-22429DA6E539}"/>
          </ac:picMkLst>
        </pc:picChg>
        <pc:picChg chg="mod">
          <ac:chgData name="DORNEL Rémi" userId="a98f5e9d-ad44-43cd-b46c-d1c3e9f6892b" providerId="ADAL" clId="{C2C95492-8064-4159-9CA9-BD22CBAC11EC}" dt="2025-05-14T12:19:51.398" v="788" actId="553"/>
          <ac:picMkLst>
            <pc:docMk/>
            <pc:sldMk cId="940917954" sldId="268"/>
            <ac:picMk id="5" creationId="{E8B870B2-05D8-42F7-B2C2-49B4DD291417}"/>
          </ac:picMkLst>
        </pc:picChg>
        <pc:picChg chg="mod modCrop">
          <ac:chgData name="DORNEL Rémi" userId="a98f5e9d-ad44-43cd-b46c-d1c3e9f6892b" providerId="ADAL" clId="{C2C95492-8064-4159-9CA9-BD22CBAC11EC}" dt="2025-05-14T12:28:37.847" v="996" actId="14100"/>
          <ac:picMkLst>
            <pc:docMk/>
            <pc:sldMk cId="940917954" sldId="268"/>
            <ac:picMk id="9" creationId="{9705A5C3-DEDB-458B-A5F4-D42EF08884CA}"/>
          </ac:picMkLst>
        </pc:picChg>
        <pc:picChg chg="mod">
          <ac:chgData name="DORNEL Rémi" userId="a98f5e9d-ad44-43cd-b46c-d1c3e9f6892b" providerId="ADAL" clId="{C2C95492-8064-4159-9CA9-BD22CBAC11EC}" dt="2025-05-14T12:20:24.078" v="793" actId="208"/>
          <ac:picMkLst>
            <pc:docMk/>
            <pc:sldMk cId="940917954" sldId="268"/>
            <ac:picMk id="10" creationId="{12037CC4-85FB-4578-94D2-622A7F16216D}"/>
          </ac:picMkLst>
        </pc:picChg>
        <pc:picChg chg="mod">
          <ac:chgData name="DORNEL Rémi" userId="a98f5e9d-ad44-43cd-b46c-d1c3e9f6892b" providerId="ADAL" clId="{C2C95492-8064-4159-9CA9-BD22CBAC11EC}" dt="2025-05-14T12:20:24.078" v="793" actId="208"/>
          <ac:picMkLst>
            <pc:docMk/>
            <pc:sldMk cId="940917954" sldId="268"/>
            <ac:picMk id="11" creationId="{EA8E1FFB-978F-4E62-9A69-A2D05C545BC8}"/>
          </ac:picMkLst>
        </pc:picChg>
        <pc:picChg chg="mod">
          <ac:chgData name="DORNEL Rémi" userId="a98f5e9d-ad44-43cd-b46c-d1c3e9f6892b" providerId="ADAL" clId="{C2C95492-8064-4159-9CA9-BD22CBAC11EC}" dt="2025-05-14T12:20:24.078" v="793" actId="208"/>
          <ac:picMkLst>
            <pc:docMk/>
            <pc:sldMk cId="940917954" sldId="268"/>
            <ac:picMk id="13" creationId="{EFF43080-EDE4-40AE-B5ED-86E33DCE72D1}"/>
          </ac:picMkLst>
        </pc:picChg>
        <pc:picChg chg="mod">
          <ac:chgData name="DORNEL Rémi" userId="a98f5e9d-ad44-43cd-b46c-d1c3e9f6892b" providerId="ADAL" clId="{C2C95492-8064-4159-9CA9-BD22CBAC11EC}" dt="2025-05-14T12:20:24.078" v="793" actId="208"/>
          <ac:picMkLst>
            <pc:docMk/>
            <pc:sldMk cId="940917954" sldId="268"/>
            <ac:picMk id="15" creationId="{39F7E6C2-4FDC-4C7D-83FA-2D68F37AD8D6}"/>
          </ac:picMkLst>
        </pc:picChg>
        <pc:picChg chg="mod">
          <ac:chgData name="DORNEL Rémi" userId="a98f5e9d-ad44-43cd-b46c-d1c3e9f6892b" providerId="ADAL" clId="{C2C95492-8064-4159-9CA9-BD22CBAC11EC}" dt="2025-05-14T12:20:24.078" v="793" actId="208"/>
          <ac:picMkLst>
            <pc:docMk/>
            <pc:sldMk cId="940917954" sldId="268"/>
            <ac:picMk id="16" creationId="{AC1D5B83-58F7-4E4A-908C-7CBDC3173C5B}"/>
          </ac:picMkLst>
        </pc:picChg>
        <pc:picChg chg="mod">
          <ac:chgData name="DORNEL Rémi" userId="a98f5e9d-ad44-43cd-b46c-d1c3e9f6892b" providerId="ADAL" clId="{C2C95492-8064-4159-9CA9-BD22CBAC11EC}" dt="2025-05-14T12:20:24.078" v="793" actId="208"/>
          <ac:picMkLst>
            <pc:docMk/>
            <pc:sldMk cId="940917954" sldId="268"/>
            <ac:picMk id="17" creationId="{A4BC38BD-6E10-412D-AC6B-9A0924638730}"/>
          </ac:picMkLst>
        </pc:picChg>
      </pc:sldChg>
      <pc:sldChg chg="addSp delSp modSp add">
        <pc:chgData name="DORNEL Rémi" userId="a98f5e9d-ad44-43cd-b46c-d1c3e9f6892b" providerId="ADAL" clId="{C2C95492-8064-4159-9CA9-BD22CBAC11EC}" dt="2025-05-14T12:41:10.721" v="1112" actId="20577"/>
        <pc:sldMkLst>
          <pc:docMk/>
          <pc:sldMk cId="1583916420" sldId="269"/>
        </pc:sldMkLst>
        <pc:spChg chg="mod">
          <ac:chgData name="DORNEL Rémi" userId="a98f5e9d-ad44-43cd-b46c-d1c3e9f6892b" providerId="ADAL" clId="{C2C95492-8064-4159-9CA9-BD22CBAC11EC}" dt="2025-05-14T12:41:10.721" v="1112" actId="20577"/>
          <ac:spMkLst>
            <pc:docMk/>
            <pc:sldMk cId="1583916420" sldId="269"/>
            <ac:spMk id="14" creationId="{1BC9A171-D081-4B35-8A8E-1CB8D609D54E}"/>
          </ac:spMkLst>
        </pc:spChg>
        <pc:picChg chg="del">
          <ac:chgData name="DORNEL Rémi" userId="a98f5e9d-ad44-43cd-b46c-d1c3e9f6892b" providerId="ADAL" clId="{C2C95492-8064-4159-9CA9-BD22CBAC11EC}" dt="2025-05-14T12:21:54.585" v="808" actId="478"/>
          <ac:picMkLst>
            <pc:docMk/>
            <pc:sldMk cId="1583916420" sldId="269"/>
            <ac:picMk id="3" creationId="{51DA2319-037D-4E2D-B04A-22429DA6E539}"/>
          </ac:picMkLst>
        </pc:picChg>
        <pc:picChg chg="add mod ord modCrop">
          <ac:chgData name="DORNEL Rémi" userId="a98f5e9d-ad44-43cd-b46c-d1c3e9f6892b" providerId="ADAL" clId="{C2C95492-8064-4159-9CA9-BD22CBAC11EC}" dt="2025-05-14T12:22:10.666" v="812" actId="167"/>
          <ac:picMkLst>
            <pc:docMk/>
            <pc:sldMk cId="1583916420" sldId="269"/>
            <ac:picMk id="8" creationId="{8EFB9174-0070-4EB4-8300-8D53693A6749}"/>
          </ac:picMkLst>
        </pc:picChg>
      </pc:sldChg>
      <pc:sldChg chg="addSp delSp modSp add">
        <pc:chgData name="DORNEL Rémi" userId="a98f5e9d-ad44-43cd-b46c-d1c3e9f6892b" providerId="ADAL" clId="{C2C95492-8064-4159-9CA9-BD22CBAC11EC}" dt="2025-05-14T12:27:30.904" v="947" actId="167"/>
        <pc:sldMkLst>
          <pc:docMk/>
          <pc:sldMk cId="1181331287" sldId="270"/>
        </pc:sldMkLst>
        <pc:spChg chg="mod">
          <ac:chgData name="DORNEL Rémi" userId="a98f5e9d-ad44-43cd-b46c-d1c3e9f6892b" providerId="ADAL" clId="{C2C95492-8064-4159-9CA9-BD22CBAC11EC}" dt="2025-05-14T12:25:15.626" v="908" actId="20577"/>
          <ac:spMkLst>
            <pc:docMk/>
            <pc:sldMk cId="1181331287" sldId="270"/>
            <ac:spMk id="14" creationId="{1BC9A171-D081-4B35-8A8E-1CB8D609D54E}"/>
          </ac:spMkLst>
        </pc:spChg>
        <pc:picChg chg="del">
          <ac:chgData name="DORNEL Rémi" userId="a98f5e9d-ad44-43cd-b46c-d1c3e9f6892b" providerId="ADAL" clId="{C2C95492-8064-4159-9CA9-BD22CBAC11EC}" dt="2025-05-14T12:24:17.297" v="838" actId="478"/>
          <ac:picMkLst>
            <pc:docMk/>
            <pc:sldMk cId="1181331287" sldId="270"/>
            <ac:picMk id="3" creationId="{51DA2319-037D-4E2D-B04A-22429DA6E539}"/>
          </ac:picMkLst>
        </pc:picChg>
        <pc:picChg chg="add mod ord modCrop">
          <ac:chgData name="DORNEL Rémi" userId="a98f5e9d-ad44-43cd-b46c-d1c3e9f6892b" providerId="ADAL" clId="{C2C95492-8064-4159-9CA9-BD22CBAC11EC}" dt="2025-05-14T12:27:30.904" v="947" actId="167"/>
          <ac:picMkLst>
            <pc:docMk/>
            <pc:sldMk cId="1181331287" sldId="270"/>
            <ac:picMk id="8" creationId="{3C37232E-0DC1-4C53-9F57-A9B482C2C5E0}"/>
          </ac:picMkLst>
        </pc:picChg>
      </pc:sldChg>
      <pc:sldChg chg="addSp delSp modSp add">
        <pc:chgData name="DORNEL Rémi" userId="a98f5e9d-ad44-43cd-b46c-d1c3e9f6892b" providerId="ADAL" clId="{C2C95492-8064-4159-9CA9-BD22CBAC11EC}" dt="2025-05-14T12:27:40.302" v="949" actId="12788"/>
        <pc:sldMkLst>
          <pc:docMk/>
          <pc:sldMk cId="4175908727" sldId="271"/>
        </pc:sldMkLst>
        <pc:spChg chg="mod">
          <ac:chgData name="DORNEL Rémi" userId="a98f5e9d-ad44-43cd-b46c-d1c3e9f6892b" providerId="ADAL" clId="{C2C95492-8064-4159-9CA9-BD22CBAC11EC}" dt="2025-05-14T12:25:26.709" v="919" actId="20577"/>
          <ac:spMkLst>
            <pc:docMk/>
            <pc:sldMk cId="4175908727" sldId="271"/>
            <ac:spMk id="14" creationId="{1BC9A171-D081-4B35-8A8E-1CB8D609D54E}"/>
          </ac:spMkLst>
        </pc:spChg>
        <pc:picChg chg="add mod ord modCrop">
          <ac:chgData name="DORNEL Rémi" userId="a98f5e9d-ad44-43cd-b46c-d1c3e9f6892b" providerId="ADAL" clId="{C2C95492-8064-4159-9CA9-BD22CBAC11EC}" dt="2025-05-14T12:27:40.302" v="949" actId="12788"/>
          <ac:picMkLst>
            <pc:docMk/>
            <pc:sldMk cId="4175908727" sldId="271"/>
            <ac:picMk id="3" creationId="{A3F63385-AB15-4010-B16A-D87DF2EE606A}"/>
          </ac:picMkLst>
        </pc:picChg>
        <pc:picChg chg="del">
          <ac:chgData name="DORNEL Rémi" userId="a98f5e9d-ad44-43cd-b46c-d1c3e9f6892b" providerId="ADAL" clId="{C2C95492-8064-4159-9CA9-BD22CBAC11EC}" dt="2025-05-14T12:25:33.008" v="920" actId="478"/>
          <ac:picMkLst>
            <pc:docMk/>
            <pc:sldMk cId="4175908727" sldId="271"/>
            <ac:picMk id="8" creationId="{3C37232E-0DC1-4C53-9F57-A9B482C2C5E0}"/>
          </ac:picMkLst>
        </pc:picChg>
      </pc:sldChg>
      <pc:sldChg chg="addSp delSp modSp add">
        <pc:chgData name="DORNEL Rémi" userId="a98f5e9d-ad44-43cd-b46c-d1c3e9f6892b" providerId="ADAL" clId="{C2C95492-8064-4159-9CA9-BD22CBAC11EC}" dt="2025-05-14T15:46:09.347" v="1432" actId="20577"/>
        <pc:sldMkLst>
          <pc:docMk/>
          <pc:sldMk cId="4080693067" sldId="272"/>
        </pc:sldMkLst>
        <pc:spChg chg="add mod">
          <ac:chgData name="DORNEL Rémi" userId="a98f5e9d-ad44-43cd-b46c-d1c3e9f6892b" providerId="ADAL" clId="{C2C95492-8064-4159-9CA9-BD22CBAC11EC}" dt="2025-05-14T15:45:28.588" v="1397" actId="164"/>
          <ac:spMkLst>
            <pc:docMk/>
            <pc:sldMk cId="4080693067" sldId="272"/>
            <ac:spMk id="10" creationId="{B33BEEAD-E456-4FAE-A2A7-6EED45A5881F}"/>
          </ac:spMkLst>
        </pc:spChg>
        <pc:spChg chg="mod">
          <ac:chgData name="DORNEL Rémi" userId="a98f5e9d-ad44-43cd-b46c-d1c3e9f6892b" providerId="ADAL" clId="{C2C95492-8064-4159-9CA9-BD22CBAC11EC}" dt="2025-05-14T15:46:09.347" v="1432" actId="20577"/>
          <ac:spMkLst>
            <pc:docMk/>
            <pc:sldMk cId="4080693067" sldId="272"/>
            <ac:spMk id="14" creationId="{1BC9A171-D081-4B35-8A8E-1CB8D609D54E}"/>
          </ac:spMkLst>
        </pc:spChg>
        <pc:grpChg chg="add mod">
          <ac:chgData name="DORNEL Rémi" userId="a98f5e9d-ad44-43cd-b46c-d1c3e9f6892b" providerId="ADAL" clId="{C2C95492-8064-4159-9CA9-BD22CBAC11EC}" dt="2025-05-14T15:45:28.588" v="1397" actId="164"/>
          <ac:grpSpMkLst>
            <pc:docMk/>
            <pc:sldMk cId="4080693067" sldId="272"/>
            <ac:grpSpMk id="11" creationId="{EB73FCF5-B7B4-4616-A4B3-4C6A256F5519}"/>
          </ac:grpSpMkLst>
        </pc:grpChg>
        <pc:picChg chg="add mod modCrop">
          <ac:chgData name="DORNEL Rémi" userId="a98f5e9d-ad44-43cd-b46c-d1c3e9f6892b" providerId="ADAL" clId="{C2C95492-8064-4159-9CA9-BD22CBAC11EC}" dt="2025-05-14T15:44:52.946" v="1391" actId="1076"/>
          <ac:picMkLst>
            <pc:docMk/>
            <pc:sldMk cId="4080693067" sldId="272"/>
            <ac:picMk id="2" creationId="{9ACC3BCE-A0E9-4E02-9A4E-D40EAC4DC9F6}"/>
          </ac:picMkLst>
        </pc:picChg>
        <pc:picChg chg="del">
          <ac:chgData name="DORNEL Rémi" userId="a98f5e9d-ad44-43cd-b46c-d1c3e9f6892b" providerId="ADAL" clId="{C2C95492-8064-4159-9CA9-BD22CBAC11EC}" dt="2025-05-14T12:42:00.342" v="1158" actId="478"/>
          <ac:picMkLst>
            <pc:docMk/>
            <pc:sldMk cId="4080693067" sldId="272"/>
            <ac:picMk id="3" creationId="{A3F63385-AB15-4010-B16A-D87DF2EE606A}"/>
          </ac:picMkLst>
        </pc:picChg>
        <pc:picChg chg="add mod">
          <ac:chgData name="DORNEL Rémi" userId="a98f5e9d-ad44-43cd-b46c-d1c3e9f6892b" providerId="ADAL" clId="{C2C95492-8064-4159-9CA9-BD22CBAC11EC}" dt="2025-05-14T15:45:28.588" v="1397" actId="164"/>
          <ac:picMkLst>
            <pc:docMk/>
            <pc:sldMk cId="4080693067" sldId="272"/>
            <ac:picMk id="8" creationId="{FEF38E11-F84A-4840-AFEF-519CD345D4B0}"/>
          </ac:picMkLst>
        </pc:picChg>
        <pc:picChg chg="add del mod">
          <ac:chgData name="DORNEL Rémi" userId="a98f5e9d-ad44-43cd-b46c-d1c3e9f6892b" providerId="ADAL" clId="{C2C95492-8064-4159-9CA9-BD22CBAC11EC}" dt="2025-05-14T15:30:02.182" v="1236" actId="478"/>
          <ac:picMkLst>
            <pc:docMk/>
            <pc:sldMk cId="4080693067" sldId="272"/>
            <ac:picMk id="9" creationId="{71A9503D-C931-42CD-AD8B-B11CDB604906}"/>
          </ac:picMkLst>
        </pc:picChg>
      </pc:sldChg>
      <pc:sldChg chg="addSp delSp modSp add">
        <pc:chgData name="DORNEL Rémi" userId="a98f5e9d-ad44-43cd-b46c-d1c3e9f6892b" providerId="ADAL" clId="{C2C95492-8064-4159-9CA9-BD22CBAC11EC}" dt="2025-05-14T12:39:24.613" v="1080" actId="14100"/>
        <pc:sldMkLst>
          <pc:docMk/>
          <pc:sldMk cId="3881943889" sldId="273"/>
        </pc:sldMkLst>
        <pc:spChg chg="add del mod">
          <ac:chgData name="DORNEL Rémi" userId="a98f5e9d-ad44-43cd-b46c-d1c3e9f6892b" providerId="ADAL" clId="{C2C95492-8064-4159-9CA9-BD22CBAC11EC}" dt="2025-05-14T12:38:14.239" v="1035" actId="478"/>
          <ac:spMkLst>
            <pc:docMk/>
            <pc:sldMk cId="3881943889" sldId="273"/>
            <ac:spMk id="4" creationId="{A665224D-C215-4D95-AAA2-C9D7895EEB59}"/>
          </ac:spMkLst>
        </pc:spChg>
        <pc:spChg chg="mod">
          <ac:chgData name="DORNEL Rémi" userId="a98f5e9d-ad44-43cd-b46c-d1c3e9f6892b" providerId="ADAL" clId="{C2C95492-8064-4159-9CA9-BD22CBAC11EC}" dt="2025-05-14T12:39:24.613" v="1080" actId="14100"/>
          <ac:spMkLst>
            <pc:docMk/>
            <pc:sldMk cId="3881943889" sldId="273"/>
            <ac:spMk id="6" creationId="{1488AA8A-DEC2-4A31-A3A1-06636AA6FE40}"/>
          </ac:spMkLst>
        </pc:spChg>
        <pc:spChg chg="add del mod">
          <ac:chgData name="DORNEL Rémi" userId="a98f5e9d-ad44-43cd-b46c-d1c3e9f6892b" providerId="ADAL" clId="{C2C95492-8064-4159-9CA9-BD22CBAC11EC}" dt="2025-05-14T12:38:14.239" v="1035" actId="478"/>
          <ac:spMkLst>
            <pc:docMk/>
            <pc:sldMk cId="3881943889" sldId="273"/>
            <ac:spMk id="8" creationId="{D8B78E1E-B3AD-4DA5-9647-FC17D57321B5}"/>
          </ac:spMkLst>
        </pc:spChg>
        <pc:spChg chg="add del mod">
          <ac:chgData name="DORNEL Rémi" userId="a98f5e9d-ad44-43cd-b46c-d1c3e9f6892b" providerId="ADAL" clId="{C2C95492-8064-4159-9CA9-BD22CBAC11EC}" dt="2025-05-14T12:39:12.596" v="1076" actId="478"/>
          <ac:spMkLst>
            <pc:docMk/>
            <pc:sldMk cId="3881943889" sldId="273"/>
            <ac:spMk id="11" creationId="{FAE1A4F7-DAEF-482A-8411-F86DAA6634DB}"/>
          </ac:spMkLst>
        </pc:spChg>
        <pc:picChg chg="del">
          <ac:chgData name="DORNEL Rémi" userId="a98f5e9d-ad44-43cd-b46c-d1c3e9f6892b" providerId="ADAL" clId="{C2C95492-8064-4159-9CA9-BD22CBAC11EC}" dt="2025-05-14T12:36:47.975" v="1014" actId="478"/>
          <ac:picMkLst>
            <pc:docMk/>
            <pc:sldMk cId="3881943889" sldId="273"/>
            <ac:picMk id="12" creationId="{0223BC30-03A8-47E5-B1CE-89D67A2A06A5}"/>
          </ac:picMkLst>
        </pc:picChg>
        <pc:picChg chg="del">
          <ac:chgData name="DORNEL Rémi" userId="a98f5e9d-ad44-43cd-b46c-d1c3e9f6892b" providerId="ADAL" clId="{C2C95492-8064-4159-9CA9-BD22CBAC11EC}" dt="2025-05-14T12:36:47.975" v="1014" actId="478"/>
          <ac:picMkLst>
            <pc:docMk/>
            <pc:sldMk cId="3881943889" sldId="273"/>
            <ac:picMk id="15" creationId="{D062AF50-100C-4F29-B134-A1758B73BC9B}"/>
          </ac:picMkLst>
        </pc:picChg>
        <pc:cxnChg chg="add mod">
          <ac:chgData name="DORNEL Rémi" userId="a98f5e9d-ad44-43cd-b46c-d1c3e9f6892b" providerId="ADAL" clId="{C2C95492-8064-4159-9CA9-BD22CBAC11EC}" dt="2025-05-14T12:39:20.812" v="1079" actId="552"/>
          <ac:cxnSpMkLst>
            <pc:docMk/>
            <pc:sldMk cId="3881943889" sldId="273"/>
            <ac:cxnSpMk id="3" creationId="{66F7707D-A577-446C-8AE3-2805F07C810D}"/>
          </ac:cxnSpMkLst>
        </pc:cxnChg>
      </pc:sldChg>
      <pc:sldChg chg="modSp add ord">
        <pc:chgData name="DORNEL Rémi" userId="a98f5e9d-ad44-43cd-b46c-d1c3e9f6892b" providerId="ADAL" clId="{C2C95492-8064-4159-9CA9-BD22CBAC11EC}" dt="2025-05-14T12:40:44.086" v="1094"/>
        <pc:sldMkLst>
          <pc:docMk/>
          <pc:sldMk cId="398892073" sldId="274"/>
        </pc:sldMkLst>
        <pc:spChg chg="mod">
          <ac:chgData name="DORNEL Rémi" userId="a98f5e9d-ad44-43cd-b46c-d1c3e9f6892b" providerId="ADAL" clId="{C2C95492-8064-4159-9CA9-BD22CBAC11EC}" dt="2025-05-14T12:39:39.534" v="1093" actId="20577"/>
          <ac:spMkLst>
            <pc:docMk/>
            <pc:sldMk cId="398892073" sldId="274"/>
            <ac:spMk id="6" creationId="{1488AA8A-DEC2-4A31-A3A1-06636AA6FE40}"/>
          </ac:spMkLst>
        </pc:spChg>
      </pc:sldChg>
      <pc:sldChg chg="addSp modSp add">
        <pc:chgData name="DORNEL Rémi" userId="a98f5e9d-ad44-43cd-b46c-d1c3e9f6892b" providerId="ADAL" clId="{C2C95492-8064-4159-9CA9-BD22CBAC11EC}" dt="2025-05-14T12:43:48.247" v="1219" actId="20577"/>
        <pc:sldMkLst>
          <pc:docMk/>
          <pc:sldMk cId="51289657" sldId="275"/>
        </pc:sldMkLst>
        <pc:spChg chg="mod">
          <ac:chgData name="DORNEL Rémi" userId="a98f5e9d-ad44-43cd-b46c-d1c3e9f6892b" providerId="ADAL" clId="{C2C95492-8064-4159-9CA9-BD22CBAC11EC}" dt="2025-05-14T12:43:48.247" v="1219" actId="20577"/>
          <ac:spMkLst>
            <pc:docMk/>
            <pc:sldMk cId="51289657" sldId="275"/>
            <ac:spMk id="14" creationId="{1BC9A171-D081-4B35-8A8E-1CB8D609D54E}"/>
          </ac:spMkLst>
        </pc:spChg>
        <pc:picChg chg="add mod ord modCrop">
          <ac:chgData name="DORNEL Rémi" userId="a98f5e9d-ad44-43cd-b46c-d1c3e9f6892b" providerId="ADAL" clId="{C2C95492-8064-4159-9CA9-BD22CBAC11EC}" dt="2025-05-14T12:43:26.231" v="1200" actId="14100"/>
          <ac:picMkLst>
            <pc:docMk/>
            <pc:sldMk cId="51289657" sldId="275"/>
            <ac:picMk id="3" creationId="{668C1636-4E6F-4F14-A0D4-5B2D5EA9643A}"/>
          </ac:picMkLst>
        </pc:picChg>
      </pc:sldChg>
      <pc:sldChg chg="addSp delSp modSp add">
        <pc:chgData name="DORNEL Rémi" userId="a98f5e9d-ad44-43cd-b46c-d1c3e9f6892b" providerId="ADAL" clId="{C2C95492-8064-4159-9CA9-BD22CBAC11EC}" dt="2025-05-14T15:36:42.234" v="1376" actId="20577"/>
        <pc:sldMkLst>
          <pc:docMk/>
          <pc:sldMk cId="2636154881" sldId="276"/>
        </pc:sldMkLst>
        <pc:spChg chg="add mod">
          <ac:chgData name="DORNEL Rémi" userId="a98f5e9d-ad44-43cd-b46c-d1c3e9f6892b" providerId="ADAL" clId="{C2C95492-8064-4159-9CA9-BD22CBAC11EC}" dt="2025-05-14T15:36:42.234" v="1376" actId="20577"/>
          <ac:spMkLst>
            <pc:docMk/>
            <pc:sldMk cId="2636154881" sldId="276"/>
            <ac:spMk id="2" creationId="{066CF856-3E55-4224-BD82-7D76D06032C9}"/>
          </ac:spMkLst>
        </pc:spChg>
        <pc:spChg chg="mod">
          <ac:chgData name="DORNEL Rémi" userId="a98f5e9d-ad44-43cd-b46c-d1c3e9f6892b" providerId="ADAL" clId="{C2C95492-8064-4159-9CA9-BD22CBAC11EC}" dt="2025-05-14T12:44:05.599" v="1228" actId="20577"/>
          <ac:spMkLst>
            <pc:docMk/>
            <pc:sldMk cId="2636154881" sldId="276"/>
            <ac:spMk id="14" creationId="{1BC9A171-D081-4B35-8A8E-1CB8D609D54E}"/>
          </ac:spMkLst>
        </pc:spChg>
        <pc:picChg chg="add ord">
          <ac:chgData name="DORNEL Rémi" userId="a98f5e9d-ad44-43cd-b46c-d1c3e9f6892b" providerId="ADAL" clId="{C2C95492-8064-4159-9CA9-BD22CBAC11EC}" dt="2025-05-14T15:35:15.722" v="1362" actId="167"/>
          <ac:picMkLst>
            <pc:docMk/>
            <pc:sldMk cId="2636154881" sldId="276"/>
            <ac:picMk id="3" creationId="{4BFA519B-73D5-4358-AD55-CA56D22D1F4B}"/>
          </ac:picMkLst>
        </pc:picChg>
        <pc:picChg chg="add del">
          <ac:chgData name="DORNEL Rémi" userId="a98f5e9d-ad44-43cd-b46c-d1c3e9f6892b" providerId="ADAL" clId="{C2C95492-8064-4159-9CA9-BD22CBAC11EC}" dt="2025-05-14T12:44:26.197" v="1230" actId="478"/>
          <ac:picMkLst>
            <pc:docMk/>
            <pc:sldMk cId="2636154881" sldId="276"/>
            <ac:picMk id="8" creationId="{2BCBB6C1-CD11-44B2-AB2C-BFC7EE1C07CA}"/>
          </ac:picMkLst>
        </pc:picChg>
        <pc:picChg chg="add del">
          <ac:chgData name="DORNEL Rémi" userId="a98f5e9d-ad44-43cd-b46c-d1c3e9f6892b" providerId="ADAL" clId="{C2C95492-8064-4159-9CA9-BD22CBAC11EC}" dt="2025-05-14T15:29:46.851" v="1232"/>
          <ac:picMkLst>
            <pc:docMk/>
            <pc:sldMk cId="2636154881" sldId="276"/>
            <ac:picMk id="9" creationId="{C266BD92-22FA-4813-A2CC-6E164CD176A0}"/>
          </ac:picMkLst>
        </pc:picChg>
        <pc:picChg chg="add mod modCrop">
          <ac:chgData name="DORNEL Rémi" userId="a98f5e9d-ad44-43cd-b46c-d1c3e9f6892b" providerId="ADAL" clId="{C2C95492-8064-4159-9CA9-BD22CBAC11EC}" dt="2025-05-14T15:36:28.445" v="1371" actId="1076"/>
          <ac:picMkLst>
            <pc:docMk/>
            <pc:sldMk cId="2636154881" sldId="276"/>
            <ac:picMk id="10" creationId="{EB5906E7-FF4B-416B-9E61-91432155F7C4}"/>
          </ac:picMkLst>
        </pc:picChg>
      </pc:sldChg>
      <pc:sldChg chg="addSp delSp modSp add">
        <pc:chgData name="DORNEL Rémi" userId="a98f5e9d-ad44-43cd-b46c-d1c3e9f6892b" providerId="ADAL" clId="{C2C95492-8064-4159-9CA9-BD22CBAC11EC}" dt="2025-05-14T15:55:15.774" v="1448" actId="20577"/>
        <pc:sldMkLst>
          <pc:docMk/>
          <pc:sldMk cId="209136546" sldId="277"/>
        </pc:sldMkLst>
        <pc:spChg chg="del">
          <ac:chgData name="DORNEL Rémi" userId="a98f5e9d-ad44-43cd-b46c-d1c3e9f6892b" providerId="ADAL" clId="{C2C95492-8064-4159-9CA9-BD22CBAC11EC}" dt="2025-05-14T15:37:23.964" v="1386" actId="478"/>
          <ac:spMkLst>
            <pc:docMk/>
            <pc:sldMk cId="209136546" sldId="277"/>
            <ac:spMk id="2" creationId="{066CF856-3E55-4224-BD82-7D76D06032C9}"/>
          </ac:spMkLst>
        </pc:spChg>
        <pc:spChg chg="mod">
          <ac:chgData name="DORNEL Rémi" userId="a98f5e9d-ad44-43cd-b46c-d1c3e9f6892b" providerId="ADAL" clId="{C2C95492-8064-4159-9CA9-BD22CBAC11EC}" dt="2025-05-14T15:55:15.774" v="1448" actId="20577"/>
          <ac:spMkLst>
            <pc:docMk/>
            <pc:sldMk cId="209136546" sldId="277"/>
            <ac:spMk id="14" creationId="{1BC9A171-D081-4B35-8A8E-1CB8D609D54E}"/>
          </ac:spMkLst>
        </pc:spChg>
        <pc:picChg chg="del">
          <ac:chgData name="DORNEL Rémi" userId="a98f5e9d-ad44-43cd-b46c-d1c3e9f6892b" providerId="ADAL" clId="{C2C95492-8064-4159-9CA9-BD22CBAC11EC}" dt="2025-05-14T15:37:23.964" v="1386" actId="478"/>
          <ac:picMkLst>
            <pc:docMk/>
            <pc:sldMk cId="209136546" sldId="277"/>
            <ac:picMk id="3" creationId="{4BFA519B-73D5-4358-AD55-CA56D22D1F4B}"/>
          </ac:picMkLst>
        </pc:picChg>
        <pc:picChg chg="add mod modCrop">
          <ac:chgData name="DORNEL Rémi" userId="a98f5e9d-ad44-43cd-b46c-d1c3e9f6892b" providerId="ADAL" clId="{C2C95492-8064-4159-9CA9-BD22CBAC11EC}" dt="2025-05-14T15:48:20.397" v="1437" actId="14100"/>
          <ac:picMkLst>
            <pc:docMk/>
            <pc:sldMk cId="209136546" sldId="277"/>
            <ac:picMk id="8" creationId="{EBBF4196-67BD-4600-B586-28FA20A91CD2}"/>
          </ac:picMkLst>
        </pc:picChg>
        <pc:picChg chg="add del">
          <ac:chgData name="DORNEL Rémi" userId="a98f5e9d-ad44-43cd-b46c-d1c3e9f6892b" providerId="ADAL" clId="{C2C95492-8064-4159-9CA9-BD22CBAC11EC}" dt="2025-05-14T15:54:42.185" v="1440" actId="478"/>
          <ac:picMkLst>
            <pc:docMk/>
            <pc:sldMk cId="209136546" sldId="277"/>
            <ac:picMk id="9" creationId="{34FF382F-E6FD-444E-BBB2-A3AD73A23408}"/>
          </ac:picMkLst>
        </pc:picChg>
        <pc:picChg chg="del">
          <ac:chgData name="DORNEL Rémi" userId="a98f5e9d-ad44-43cd-b46c-d1c3e9f6892b" providerId="ADAL" clId="{C2C95492-8064-4159-9CA9-BD22CBAC11EC}" dt="2025-05-14T15:37:23.964" v="1386" actId="478"/>
          <ac:picMkLst>
            <pc:docMk/>
            <pc:sldMk cId="209136546" sldId="277"/>
            <ac:picMk id="10" creationId="{EB5906E7-FF4B-416B-9E61-91432155F7C4}"/>
          </ac:picMkLst>
        </pc:picChg>
        <pc:picChg chg="add mod">
          <ac:chgData name="DORNEL Rémi" userId="a98f5e9d-ad44-43cd-b46c-d1c3e9f6892b" providerId="ADAL" clId="{C2C95492-8064-4159-9CA9-BD22CBAC11EC}" dt="2025-05-14T15:54:47.219" v="1443" actId="1076"/>
          <ac:picMkLst>
            <pc:docMk/>
            <pc:sldMk cId="209136546" sldId="277"/>
            <ac:picMk id="11" creationId="{2B171B3F-AD90-4434-884D-C5ACD3DB80BC}"/>
          </ac:picMkLst>
        </pc:picChg>
        <pc:picChg chg="add mod">
          <ac:chgData name="DORNEL Rémi" userId="a98f5e9d-ad44-43cd-b46c-d1c3e9f6892b" providerId="ADAL" clId="{C2C95492-8064-4159-9CA9-BD22CBAC11EC}" dt="2025-05-14T15:54:44.568" v="1442" actId="1076"/>
          <ac:picMkLst>
            <pc:docMk/>
            <pc:sldMk cId="209136546" sldId="277"/>
            <ac:picMk id="13" creationId="{07DB7823-E54A-4EEB-B768-7EA57367235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EDBCC5-71D6-4682-BB4F-A8C948F53368}" type="datetimeFigureOut">
              <a:rPr lang="fr-FR" smtClean="0"/>
              <a:t>14/05/2025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338F0-B27D-45DC-933A-D573F05A267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9848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38921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E02A56-1A89-48D6-9C31-D31E4019A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89919" y="1749795"/>
            <a:ext cx="11339513" cy="372233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D7FD1FC-A546-4ABD-80FA-51899DB2E1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F7B341-4D23-4105-AB17-57A333E2A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7F3E8-3309-4B43-91AD-1443E2A0A07C}" type="datetime1">
              <a:rPr lang="fr-FR" smtClean="0"/>
              <a:t>14/05/2025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92EA71C-6FB2-472C-AA25-C6FE89F02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1362AC3-2CE9-4116-B14B-A6A4146D4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7C103-C11E-4BC3-A77F-C9305B6C2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1490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A74379-E33D-446B-9EAD-A61B27FF4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CF56780-6ACE-4B08-A2BD-DE90D4031D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D8E2E9-388A-43BD-B4BF-90CCBF4A0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5FBF1-7760-485F-A4C5-48540A507A6D}" type="datetime1">
              <a:rPr lang="fr-FR" smtClean="0"/>
              <a:t>14/05/2025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A509257-879B-478B-A656-487B3275E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D579D-6F59-40C8-9FE4-AE43AF196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7C103-C11E-4BC3-A77F-C9305B6C2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0728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3EBC595-3E81-49AC-8A25-0E1D7272D6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819785" y="569240"/>
            <a:ext cx="3260110" cy="9060817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96C79DE-44D1-43ED-BFE4-A89A6575F6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39455" y="569240"/>
            <a:ext cx="9591338" cy="9060817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AB11F0F-D031-4AA0-B6FF-772BD1B0D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8E732-B042-40E4-A7FC-F306511BADCB}" type="datetime1">
              <a:rPr lang="fr-FR" smtClean="0"/>
              <a:t>14/05/2025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48F9710-9B8E-4999-8B05-8EE0FFB14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3BF5BBC-5607-4C9B-83E8-1A2A36177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7C103-C11E-4BC3-A77F-C9305B6C2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9479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65977C-400E-4999-A054-5C30B2105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4BD3A4A-BEC0-40D1-A392-738922A00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0D68CA9-399D-450F-890C-568D4B5E2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D227-9F3C-44BD-9C32-C0943B6836C8}" type="datetime1">
              <a:rPr lang="fr-FR" smtClean="0"/>
              <a:t>14/05/2025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A98076-4DB2-472B-AB5D-E13FC3F45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F4B206A-94E1-4BD0-B6C9-87BB8A05E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7C103-C11E-4BC3-A77F-C9305B6C2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1144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19E92D-BCBD-4E29-99D6-0B15215D7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1581" y="2665530"/>
            <a:ext cx="13040439" cy="444749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D9F30C-ABEE-4716-BC4D-2D2CA7391F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1581" y="7155102"/>
            <a:ext cx="13040439" cy="233883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1171804-9A93-4AEB-9E6D-89ED5C0A9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D2D20-2478-4052-8BE6-62B551CCF652}" type="datetime1">
              <a:rPr lang="fr-FR" smtClean="0"/>
              <a:t>14/05/2025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A1B7116-6F97-45C3-9E29-95C1C3876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BBA3C7-2AB7-4333-B1C7-872E06D67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7C103-C11E-4BC3-A77F-C9305B6C2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3535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4A96C1-707D-4880-A144-CE1B12A10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5655C6-54E5-4D8C-A779-81A5199FCD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8C9D626-D153-4088-9F5F-540FEC860E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9E3D529-9532-476B-B2FE-171BC53A5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53BE8-D3E8-43B6-A8E3-66CABE8A2626}" type="datetime1">
              <a:rPr lang="fr-FR" smtClean="0"/>
              <a:t>14/05/2025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B09CCF7-155C-4397-844B-6770620C3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BDBD2CD-26E4-4F74-A139-42CC7689C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7C103-C11E-4BC3-A77F-C9305B6C2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9629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10BB82-5F8D-4867-AAB3-3620764EC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1425" y="569241"/>
            <a:ext cx="13040439" cy="2066590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9D0765-57D5-409F-B105-21D51F1C1A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1425" y="2620980"/>
            <a:ext cx="6396193" cy="12845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45EEFFA-45A6-456D-A260-547F580F1E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41425" y="3905482"/>
            <a:ext cx="6396193" cy="5744375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2A0488C-460C-4434-8168-A2434EB516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654171" y="2620980"/>
            <a:ext cx="6427693" cy="12845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1F63780-1728-4BAF-A14A-2FD2BD506C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654171" y="3905482"/>
            <a:ext cx="6427693" cy="5744375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AC759E-681C-416B-96E5-CB941D059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6D4B0-706D-4323-972E-EE0AABB61F18}" type="datetime1">
              <a:rPr lang="fr-FR" smtClean="0"/>
              <a:t>14/05/2025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DF6C657-FCF5-43ED-9717-8B6305931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B157CDD-8466-4346-A853-32917140C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7C103-C11E-4BC3-A77F-C9305B6C2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3605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68D530-8E14-4E25-845F-D0CF62FD4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5AC634A-36E8-48C1-BC3C-679E22135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9A5E1-06D0-46FC-95D8-4D8C6D53C585}" type="datetime1">
              <a:rPr lang="fr-FR" smtClean="0"/>
              <a:t>14/05/2025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5848F5A-69C3-4496-9D2A-70F799A0A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D5E73C1-F449-4678-BC85-2D74CCD6A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7C103-C11E-4BC3-A77F-C9305B6C2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247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4AF8021-4934-44A1-8D9F-CB32D5F98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F24FC-2F6B-4D86-8FF6-7852BE39525E}" type="datetime1">
              <a:rPr lang="fr-FR" smtClean="0"/>
              <a:t>14/05/2025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098B1D6-49B8-4CBF-A8DD-F07DC4F11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E3C848C-302F-4654-A2BD-EBBDB8AB5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7C103-C11E-4BC3-A77F-C9305B6C2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2311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650101-720F-45E5-9CBC-A923F6C27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3" cy="249475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23B9458-BC73-4F17-ACB7-147C6110CF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7693" y="1539424"/>
            <a:ext cx="7654171" cy="75981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A967B52-BAC8-4F96-9337-5E843D2CED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3" cy="59423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FF4CCEB-FF49-49CB-B3D4-83782F218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25E3-609A-4BDA-8185-3C09D5CA8420}" type="datetime1">
              <a:rPr lang="fr-FR" smtClean="0"/>
              <a:t>14/05/2025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64DB633-37FA-49C5-B7F0-076C3FEF4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2565E2D-3351-49C9-973E-7F7D86AE6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7C103-C11E-4BC3-A77F-C9305B6C2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2540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DCFC78-E14C-4844-802B-9688C119E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3" cy="249475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7AC2A36-542F-4967-9E2D-809FF575E6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27693" y="1539424"/>
            <a:ext cx="7654171" cy="759811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05DC2B2-0270-4029-99D2-2D023AE843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3" cy="59423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8AE329F-788E-44D2-8C0E-D32CC1D87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E57F3-FCC5-492D-AB57-82A5A274AE08}" type="datetime1">
              <a:rPr lang="fr-FR" smtClean="0"/>
              <a:t>14/05/2025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043048B-05F2-4035-BC97-B5FF5FF63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67FBF67-B5CF-4D14-BBD5-378D305A9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7C103-C11E-4BC3-A77F-C9305B6C2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5356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42A48A3-D479-4325-9B8A-97C2B8A2A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456" y="569241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75F1875-6877-45E5-99C4-FDFFA4D0E4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C2B9A0-CB9D-4256-B18B-3B2528C2FF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39455" y="9909727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5B0A6-BBE2-4B2B-B086-5DADFEBA0B53}" type="datetime1">
              <a:rPr lang="fr-FR" smtClean="0"/>
              <a:t>14/05/2025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5F5608-E15E-4A8E-96AE-249B1DA2FE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008285" y="9909727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58FF532-070A-4593-A29C-CD3B10DBC3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8041" y="9909727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7C103-C11E-4BC3-A77F-C9305B6C20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22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3">
            <a:extLst>
              <a:ext uri="{FF2B5EF4-FFF2-40B4-BE49-F238E27FC236}">
                <a16:creationId xmlns:a16="http://schemas.microsoft.com/office/drawing/2014/main" id="{1488AA8A-DEC2-4A31-A3A1-06636AA6FE40}"/>
              </a:ext>
            </a:extLst>
          </p:cNvPr>
          <p:cNvSpPr txBox="1">
            <a:spLocks/>
          </p:cNvSpPr>
          <p:nvPr/>
        </p:nvSpPr>
        <p:spPr>
          <a:xfrm>
            <a:off x="540000" y="7315202"/>
            <a:ext cx="14039350" cy="3168664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113395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1133958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Plans et aménagements</a:t>
            </a:r>
            <a:endParaRPr kumimoji="0" lang="fr-FR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  <a:p>
            <a:pPr lvl="0" algn="r"/>
            <a:r>
              <a:rPr lang="fr-FR" sz="3600" b="0" dirty="0">
                <a:solidFill>
                  <a:sysClr val="windowText" lastClr="000000"/>
                </a:solidFill>
              </a:rPr>
              <a:t>Concession de services pour l’exploitation d’un café-restaurant au sein du futur Centre Pompidou Francilien – Fabrique de l’Art</a:t>
            </a:r>
            <a:b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</a:b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Mai 2025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0223BC30-03A8-47E5-B1CE-89D67A2A0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02" y="540001"/>
            <a:ext cx="720000" cy="4773041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D062AF50-100C-4F29-B134-A1758B73B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8294" y="549631"/>
            <a:ext cx="1441056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9910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10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33958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Plan de niveau N2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| Zoom : Belvédère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4F5DF6D-CBA6-440A-8278-9DFE038932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2" b="17668"/>
          <a:stretch/>
        </p:blipFill>
        <p:spPr>
          <a:xfrm>
            <a:off x="2708" y="2253425"/>
            <a:ext cx="15116642" cy="690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726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95DF64A-8443-4CD9-9992-DA18B3A8A4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3" b="9591"/>
          <a:stretch/>
        </p:blipFill>
        <p:spPr>
          <a:xfrm>
            <a:off x="0" y="2365757"/>
            <a:ext cx="15119350" cy="7341494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11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33958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Plan de niveau N2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| Zoom : espaces servants Belvédère</a:t>
            </a:r>
          </a:p>
        </p:txBody>
      </p:sp>
    </p:spTree>
    <p:extLst>
      <p:ext uri="{BB962C8B-B14F-4D97-AF65-F5344CB8AC3E}">
        <p14:creationId xmlns:p14="http://schemas.microsoft.com/office/powerpoint/2010/main" val="2694557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3">
            <a:extLst>
              <a:ext uri="{FF2B5EF4-FFF2-40B4-BE49-F238E27FC236}">
                <a16:creationId xmlns:a16="http://schemas.microsoft.com/office/drawing/2014/main" id="{1488AA8A-DEC2-4A31-A3A1-06636AA6FE40}"/>
              </a:ext>
            </a:extLst>
          </p:cNvPr>
          <p:cNvSpPr txBox="1">
            <a:spLocks/>
          </p:cNvSpPr>
          <p:nvPr/>
        </p:nvSpPr>
        <p:spPr>
          <a:xfrm>
            <a:off x="7823200" y="7160656"/>
            <a:ext cx="6756150" cy="131364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113395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defTabSz="1133958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Aménagements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66F7707D-A577-446C-8AE3-2805F07C810D}"/>
              </a:ext>
            </a:extLst>
          </p:cNvPr>
          <p:cNvCxnSpPr>
            <a:cxnSpLocks/>
          </p:cNvCxnSpPr>
          <p:nvPr/>
        </p:nvCxnSpPr>
        <p:spPr>
          <a:xfrm>
            <a:off x="7823200" y="6929702"/>
            <a:ext cx="67561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892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13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4000"/>
              </a:lnSpc>
              <a:defRPr/>
            </a:pPr>
            <a:r>
              <a:rPr lang="fr-FR" sz="4000" dirty="0">
                <a:solidFill>
                  <a:sysClr val="windowText" lastClr="000000"/>
                </a:solidFill>
              </a:rPr>
              <a:t>Electricité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| Partie basse RDC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1DA2319-037D-4E2D-B04A-22429DA6E5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4712" r="16396" b="27553"/>
          <a:stretch/>
        </p:blipFill>
        <p:spPr>
          <a:xfrm>
            <a:off x="-1" y="2308236"/>
            <a:ext cx="15119351" cy="675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261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8EFB9174-0070-4EB4-8300-8D53693A67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93"/>
          <a:stretch/>
        </p:blipFill>
        <p:spPr>
          <a:xfrm>
            <a:off x="0" y="2240675"/>
            <a:ext cx="15119350" cy="8042021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14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4000"/>
              </a:lnSpc>
              <a:defRPr/>
            </a:pPr>
            <a:r>
              <a:rPr lang="fr-FR" sz="4000" dirty="0">
                <a:solidFill>
                  <a:sysClr val="windowText" lastClr="000000"/>
                </a:solidFill>
              </a:rPr>
              <a:t>Electricité </a:t>
            </a:r>
            <a:r>
              <a:rPr lang="fr-FR" sz="4000" b="0" dirty="0">
                <a:solidFill>
                  <a:sysClr val="windowText" lastClr="000000"/>
                </a:solidFill>
              </a:rPr>
              <a:t>| Partie haute RDC</a:t>
            </a:r>
          </a:p>
        </p:txBody>
      </p:sp>
    </p:spTree>
    <p:extLst>
      <p:ext uri="{BB962C8B-B14F-4D97-AF65-F5344CB8AC3E}">
        <p14:creationId xmlns:p14="http://schemas.microsoft.com/office/powerpoint/2010/main" val="15839164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15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000"/>
              </a:lnSpc>
              <a:defRPr/>
            </a:pPr>
            <a:r>
              <a:rPr lang="fr-FR" sz="4000" dirty="0">
                <a:solidFill>
                  <a:sysClr val="windowText" lastClr="000000"/>
                </a:solidFill>
              </a:rPr>
              <a:t>Electricité </a:t>
            </a:r>
            <a:r>
              <a:rPr lang="fr-FR" sz="4000" b="0" dirty="0">
                <a:solidFill>
                  <a:sysClr val="windowText" lastClr="000000"/>
                </a:solidFill>
              </a:rPr>
              <a:t>|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Légendes CFO, VDI et SSI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705A5C3-DEDB-458B-A5F4-D42EF08884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62"/>
          <a:stretch/>
        </p:blipFill>
        <p:spPr>
          <a:xfrm>
            <a:off x="360000" y="1709779"/>
            <a:ext cx="3074968" cy="300803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2037CC4-85FB-4578-94D2-622A7F1621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3632" y="1709779"/>
            <a:ext cx="4872087" cy="465184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A8E1FFB-978F-4E62-9A69-A2D05C545B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000" y="4911386"/>
            <a:ext cx="3506116" cy="374502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FF43080-EDE4-40AE-B5ED-86E33DCE72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3632" y="8299540"/>
            <a:ext cx="4168393" cy="206674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9F7E6C2-4FDC-4C7D-83FA-2D68F37AD8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12857" y="1709779"/>
            <a:ext cx="3746492" cy="586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AC1D5B83-58F7-4E4A-908C-7CBDC3173C5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23632" y="6547329"/>
            <a:ext cx="3533107" cy="160668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A4BC38BD-6E10-412D-AC6B-9A09246387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12857" y="7627157"/>
            <a:ext cx="3484928" cy="2758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40917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C37232E-0DC1-4C53-9F57-A9B482C2C5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3" t="2535" r="13943" b="7875"/>
          <a:stretch/>
        </p:blipFill>
        <p:spPr>
          <a:xfrm>
            <a:off x="2477617" y="1713684"/>
            <a:ext cx="10164117" cy="8978129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16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33958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Plan des réseaux plomberie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| Niveau RDC </a:t>
            </a:r>
            <a:r>
              <a:rPr lang="fr-FR" sz="4000" b="0" dirty="0">
                <a:solidFill>
                  <a:sysClr val="windowText" lastClr="000000"/>
                </a:solidFill>
              </a:rPr>
              <a:t>Z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one Office traiteur</a:t>
            </a:r>
          </a:p>
        </p:txBody>
      </p:sp>
    </p:spTree>
    <p:extLst>
      <p:ext uri="{BB962C8B-B14F-4D97-AF65-F5344CB8AC3E}">
        <p14:creationId xmlns:p14="http://schemas.microsoft.com/office/powerpoint/2010/main" val="1181331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3F63385-AB15-4010-B16A-D87DF2EE60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6" t="2378" r="6405" b="9855"/>
          <a:stretch/>
        </p:blipFill>
        <p:spPr>
          <a:xfrm>
            <a:off x="1191437" y="1713684"/>
            <a:ext cx="12736476" cy="8978129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17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33958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Plan des réseaux plomberie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| Niveau sous-dalle </a:t>
            </a:r>
            <a:r>
              <a:rPr lang="fr-FR" sz="4000" b="0" dirty="0">
                <a:solidFill>
                  <a:sysClr val="windowText" lastClr="000000"/>
                </a:solidFill>
              </a:rPr>
              <a:t>Z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one Office traiteur</a:t>
            </a:r>
          </a:p>
        </p:txBody>
      </p:sp>
    </p:spTree>
    <p:extLst>
      <p:ext uri="{BB962C8B-B14F-4D97-AF65-F5344CB8AC3E}">
        <p14:creationId xmlns:p14="http://schemas.microsoft.com/office/powerpoint/2010/main" val="41759087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18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33958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Revêtements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| Finitions sols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ACC3BCE-A0E9-4E02-9A4E-D40EAC4DC9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976" b="9012"/>
          <a:stretch/>
        </p:blipFill>
        <p:spPr>
          <a:xfrm>
            <a:off x="0" y="1791036"/>
            <a:ext cx="15119350" cy="6169893"/>
          </a:xfrm>
          <a:prstGeom prst="rect">
            <a:avLst/>
          </a:prstGeom>
        </p:spPr>
      </p:pic>
      <p:grpSp>
        <p:nvGrpSpPr>
          <p:cNvPr id="11" name="Groupe 10">
            <a:extLst>
              <a:ext uri="{FF2B5EF4-FFF2-40B4-BE49-F238E27FC236}">
                <a16:creationId xmlns:a16="http://schemas.microsoft.com/office/drawing/2014/main" id="{EB73FCF5-B7B4-4616-A4B3-4C6A256F5519}"/>
              </a:ext>
            </a:extLst>
          </p:cNvPr>
          <p:cNvGrpSpPr/>
          <p:nvPr/>
        </p:nvGrpSpPr>
        <p:grpSpPr>
          <a:xfrm>
            <a:off x="2382592" y="7977050"/>
            <a:ext cx="10861160" cy="2288385"/>
            <a:chOff x="2382592" y="7977050"/>
            <a:chExt cx="10861160" cy="2288385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FEF38E11-F84A-4840-AFEF-519CD345D4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82592" y="7977050"/>
              <a:ext cx="10861160" cy="2288385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33BEEAD-E456-4FAE-A2A7-6EED45A5881F}"/>
                </a:ext>
              </a:extLst>
            </p:cNvPr>
            <p:cNvSpPr/>
            <p:nvPr/>
          </p:nvSpPr>
          <p:spPr>
            <a:xfrm>
              <a:off x="11565228" y="9170359"/>
              <a:ext cx="1674254" cy="10554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40806930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BFA519B-73D5-4358-AD55-CA56D22D1F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7448"/>
            <a:ext cx="15119350" cy="7256915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19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33958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Revêtements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| Finitions murs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66CF856-3E55-4224-BD82-7D76D06032C9}"/>
              </a:ext>
            </a:extLst>
          </p:cNvPr>
          <p:cNvSpPr/>
          <p:nvPr/>
        </p:nvSpPr>
        <p:spPr>
          <a:xfrm>
            <a:off x="5305340" y="8416715"/>
            <a:ext cx="7753082" cy="1236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dirty="0">
                <a:solidFill>
                  <a:schemeClr val="tx1"/>
                </a:solidFill>
                <a:latin typeface="Univers Next Pro Condensed" panose="020B0506030202020203" pitchFamily="34" charset="0"/>
              </a:rPr>
              <a:t>Type A : peinture acrylique finition très soignée </a:t>
            </a:r>
          </a:p>
          <a:p>
            <a:endParaRPr lang="fr-FR" sz="1200" dirty="0">
              <a:solidFill>
                <a:schemeClr val="tx1"/>
              </a:solidFill>
              <a:latin typeface="Univers Next Pro Condensed" panose="020B0506030202020203" pitchFamily="34" charset="0"/>
            </a:endParaRPr>
          </a:p>
          <a:p>
            <a:r>
              <a:rPr lang="fr-FR" sz="1200" dirty="0">
                <a:solidFill>
                  <a:schemeClr val="tx1"/>
                </a:solidFill>
                <a:latin typeface="Univers Next Pro Condensed" panose="020B0506030202020203" pitchFamily="34" charset="0"/>
              </a:rPr>
              <a:t>Type B : peinture acrylique finition soignée </a:t>
            </a:r>
          </a:p>
          <a:p>
            <a:endParaRPr lang="fr-FR" sz="1200" dirty="0">
              <a:solidFill>
                <a:schemeClr val="tx1"/>
              </a:solidFill>
              <a:latin typeface="Univers Next Pro Condensed" panose="020B0506030202020203" pitchFamily="34" charset="0"/>
            </a:endParaRPr>
          </a:p>
          <a:p>
            <a:r>
              <a:rPr lang="fr-FR" sz="1200" dirty="0">
                <a:solidFill>
                  <a:schemeClr val="tx1"/>
                </a:solidFill>
                <a:latin typeface="Univers Next Pro Condensed" panose="020B0506030202020203" pitchFamily="34" charset="0"/>
              </a:rPr>
              <a:t>Type C : peinture élémentaire marquée Ecolabel européen ou l’écolabel « ange bleu » </a:t>
            </a:r>
          </a:p>
          <a:p>
            <a:endParaRPr lang="fr-FR" sz="1200" dirty="0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B5906E7-FF4B-416B-9E61-91432155F7C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013" t="18689"/>
          <a:stretch/>
        </p:blipFill>
        <p:spPr>
          <a:xfrm>
            <a:off x="2691684" y="7598574"/>
            <a:ext cx="2318197" cy="224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54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3">
            <a:extLst>
              <a:ext uri="{FF2B5EF4-FFF2-40B4-BE49-F238E27FC236}">
                <a16:creationId xmlns:a16="http://schemas.microsoft.com/office/drawing/2014/main" id="{1488AA8A-DEC2-4A31-A3A1-06636AA6FE40}"/>
              </a:ext>
            </a:extLst>
          </p:cNvPr>
          <p:cNvSpPr txBox="1">
            <a:spLocks/>
          </p:cNvSpPr>
          <p:nvPr/>
        </p:nvSpPr>
        <p:spPr>
          <a:xfrm>
            <a:off x="7823200" y="7160656"/>
            <a:ext cx="6756150" cy="131364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113395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defTabSz="1133958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Plans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66F7707D-A577-446C-8AE3-2805F07C810D}"/>
              </a:ext>
            </a:extLst>
          </p:cNvPr>
          <p:cNvCxnSpPr>
            <a:cxnSpLocks/>
          </p:cNvCxnSpPr>
          <p:nvPr/>
        </p:nvCxnSpPr>
        <p:spPr>
          <a:xfrm>
            <a:off x="7823200" y="6929702"/>
            <a:ext cx="67561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19438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20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33958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Revêtements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| Finitions faux-plafonds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BBF4196-67BD-4600-B586-28FA20A91C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144"/>
          <a:stretch/>
        </p:blipFill>
        <p:spPr>
          <a:xfrm>
            <a:off x="0" y="1726086"/>
            <a:ext cx="15119350" cy="687621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B171B3F-AD90-4434-884D-C5ACD3DB80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9847" y="8718078"/>
            <a:ext cx="3838575" cy="42862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7DB7823-E54A-4EEB-B768-7EA5736723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205" y="8718078"/>
            <a:ext cx="7724775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365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68C1636-4E6F-4F14-A0D4-5B2D5EA964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"/>
          <a:stretch/>
        </p:blipFill>
        <p:spPr>
          <a:xfrm>
            <a:off x="0" y="1172202"/>
            <a:ext cx="15119350" cy="9499481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21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33958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Revêtements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| Hall d’accueil</a:t>
            </a:r>
          </a:p>
        </p:txBody>
      </p:sp>
    </p:spTree>
    <p:extLst>
      <p:ext uri="{BB962C8B-B14F-4D97-AF65-F5344CB8AC3E}">
        <p14:creationId xmlns:p14="http://schemas.microsoft.com/office/powerpoint/2010/main" val="51289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3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33958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Plan de niveau Rez-de-chaussée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960FB8D7-8CDB-4CA1-97DB-A9A8DE70C2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7574"/>
            <a:ext cx="15119350" cy="837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047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4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33958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Plan de niveau Rez-de-chaussée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| Zoom accueil, espaces concédés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FA4271D-F199-441F-B4E8-CAECFE282E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5" t="17711" r="9004" b="19352"/>
          <a:stretch/>
        </p:blipFill>
        <p:spPr>
          <a:xfrm>
            <a:off x="0" y="1893689"/>
            <a:ext cx="15119350" cy="8076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275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5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33958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Plan de niveau Rez-de-chaussée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| Zoom espaces concédés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D671813-69AF-4EDA-B860-24CEE7BCD9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2" b="18458"/>
          <a:stretch/>
        </p:blipFill>
        <p:spPr>
          <a:xfrm>
            <a:off x="9002" y="2502707"/>
            <a:ext cx="15101346" cy="682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327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6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33958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Façade Ouest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3528CC2-7724-45BA-80B3-B339F1B37A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8779"/>
            <a:ext cx="15119350" cy="699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2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7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33958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Façade Ouest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| Zoom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B998555-73B1-4E48-BFCD-015B266048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" t="16028" b="17667"/>
          <a:stretch/>
        </p:blipFill>
        <p:spPr>
          <a:xfrm>
            <a:off x="0" y="2210945"/>
            <a:ext cx="15120000" cy="715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4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8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33958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Plan de niveau Rez-de-chaussée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| Plan des accès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31BA718-FEF0-4C65-BB60-DA829B5638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28" b="3756"/>
          <a:stretch/>
        </p:blipFill>
        <p:spPr>
          <a:xfrm>
            <a:off x="0" y="1533685"/>
            <a:ext cx="15113506" cy="857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328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929E3CE-306C-43C1-82B9-DF8C416BFF0A}"/>
              </a:ext>
            </a:extLst>
          </p:cNvPr>
          <p:cNvCxnSpPr>
            <a:cxnSpLocks/>
          </p:cNvCxnSpPr>
          <p:nvPr/>
        </p:nvCxnSpPr>
        <p:spPr>
          <a:xfrm>
            <a:off x="360001" y="630721"/>
            <a:ext cx="135061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E8B870B2-05D8-42F7-B2C2-49B4DD291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9349" y="270985"/>
            <a:ext cx="720000" cy="359736"/>
          </a:xfrm>
          <a:prstGeom prst="rect">
            <a:avLst/>
          </a:prstGeom>
        </p:spPr>
      </p:pic>
      <p:sp>
        <p:nvSpPr>
          <p:cNvPr id="6" name="Titre 13">
            <a:extLst>
              <a:ext uri="{FF2B5EF4-FFF2-40B4-BE49-F238E27FC236}">
                <a16:creationId xmlns:a16="http://schemas.microsoft.com/office/drawing/2014/main" id="{FE5F3350-7BEC-4894-B822-809297AD8552}"/>
              </a:ext>
            </a:extLst>
          </p:cNvPr>
          <p:cNvSpPr txBox="1">
            <a:spLocks/>
          </p:cNvSpPr>
          <p:nvPr/>
        </p:nvSpPr>
        <p:spPr>
          <a:xfrm>
            <a:off x="360000" y="10331812"/>
            <a:ext cx="3600000" cy="180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7429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Centre Pompidou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Univers Next Pro Condensed" panose="020B0506030202020203" pitchFamily="34" charset="0"/>
                <a:ea typeface="+mj-ea"/>
                <a:cs typeface="+mj-cs"/>
              </a:rPr>
              <a:t>| Mai 2025</a:t>
            </a: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660EFBD7-6BFD-4A01-A01C-DCCAA2A65328}"/>
              </a:ext>
            </a:extLst>
          </p:cNvPr>
          <p:cNvSpPr txBox="1">
            <a:spLocks/>
          </p:cNvSpPr>
          <p:nvPr/>
        </p:nvSpPr>
        <p:spPr>
          <a:xfrm>
            <a:off x="360000" y="401606"/>
            <a:ext cx="7200000" cy="18000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74294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fr-FR" sz="1400" b="0" dirty="0">
                <a:solidFill>
                  <a:sysClr val="windowText" lastClr="000000"/>
                </a:solidFill>
              </a:rPr>
              <a:t>Plans et aménagements – Concession de restauration – Centre Pompidou Francilien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j-ea"/>
              <a:cs typeface="+mj-cs"/>
            </a:endParaRP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DE2B1FD3-244B-4814-96A0-3F92DEA7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7495" y="10331812"/>
            <a:ext cx="3401854" cy="179997"/>
          </a:xfrm>
        </p:spPr>
        <p:txBody>
          <a:bodyPr anchor="ctr"/>
          <a:lstStyle/>
          <a:p>
            <a:fld id="{E727C103-C11E-4BC3-A77F-C9305B6C205C}" type="slidenum">
              <a:rPr lang="fr-FR" smtClean="0">
                <a:solidFill>
                  <a:schemeClr val="tx1"/>
                </a:solidFill>
                <a:latin typeface="Univers Next Pro Condensed" panose="020B0506030202020203" pitchFamily="34" charset="0"/>
              </a:rPr>
              <a:t>9</a:t>
            </a:fld>
            <a:endParaRPr lang="fr-FR">
              <a:solidFill>
                <a:schemeClr val="tx1"/>
              </a:solidFill>
              <a:latin typeface="Univers Next Pro Condensed" panose="020B0506030202020203" pitchFamily="34" charset="0"/>
            </a:endParaRP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1BC9A171-D081-4B35-8A8E-1CB8D609D54E}"/>
              </a:ext>
            </a:extLst>
          </p:cNvPr>
          <p:cNvSpPr txBox="1">
            <a:spLocks/>
          </p:cNvSpPr>
          <p:nvPr/>
        </p:nvSpPr>
        <p:spPr>
          <a:xfrm>
            <a:off x="360001" y="846167"/>
            <a:ext cx="14399348" cy="652072"/>
          </a:xfrm>
          <a:prstGeom prst="rect">
            <a:avLst/>
          </a:prstGeom>
        </p:spPr>
        <p:txBody>
          <a:bodyPr lIns="36000" rIns="36000"/>
          <a:lstStyle>
            <a:lvl1pPr marL="0" indent="0" algn="l" defTabSz="1133958" rtl="0" eaLnBrk="1" latinLnBrk="0" hangingPunct="1">
              <a:lnSpc>
                <a:spcPts val="4200"/>
              </a:lnSpc>
              <a:spcBef>
                <a:spcPts val="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1pPr>
            <a:lvl2pPr marL="566978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2pPr>
            <a:lvl3pPr marL="1133959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3pPr>
            <a:lvl4pPr marL="1700937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4pPr>
            <a:lvl5pPr marL="2267916" indent="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Tx/>
              <a:buNone/>
              <a:defRPr sz="4400" b="1" kern="1200">
                <a:solidFill>
                  <a:schemeClr val="tx1"/>
                </a:solidFill>
                <a:latin typeface="Univers Next Pro Condensed" panose="020B0506030202020203" pitchFamily="34" charset="0"/>
                <a:ea typeface="+mn-ea"/>
                <a:cs typeface="+mn-cs"/>
              </a:defRPr>
            </a:lvl5pPr>
            <a:lvl6pPr marL="3118387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8536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52344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19321" indent="-283490" algn="l" defTabSz="1133958" rtl="0" eaLnBrk="1" latinLnBrk="0" hangingPunct="1">
              <a:lnSpc>
                <a:spcPct val="90000"/>
              </a:lnSpc>
              <a:spcBef>
                <a:spcPts val="620"/>
              </a:spcBef>
              <a:buFont typeface="Arial"/>
              <a:buChar char="•"/>
              <a:defRPr sz="22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33958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nivers Next Pro Condensed" panose="020B0506030202020203" pitchFamily="34" charset="0"/>
                <a:ea typeface="+mn-ea"/>
                <a:cs typeface="+mn-cs"/>
              </a:rPr>
              <a:t>Plan de niveau N2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nivers Next Pro Condensed" panose="020B0506030202020203" pitchFamily="34" charset="0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626C037-4BA6-404D-94C6-8DC6BC036C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8239"/>
            <a:ext cx="15119350" cy="837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38323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ompidou_Status xmlns="e3057061-438c-4e64-bba9-94aa8fbf0255">false</Pompidou_Status>
    <Commentaire xmlns="d82c3f85-5a7c-4cc0-b07d-d3a34724b70d" xsi:nil="true"/>
    <lcf76f155ced4ddcb4097134ff3c332f xmlns="d82c3f85-5a7c-4cc0-b07d-d3a34724b70d">
      <Terms xmlns="http://schemas.microsoft.com/office/infopath/2007/PartnerControls"/>
    </lcf76f155ced4ddcb4097134ff3c332f>
    <TaxCatchAll xmlns="e3057061-438c-4e64-bba9-94aa8fbf0255" xsi:nil="true"/>
    <bbce6c1dda124754b9aa2b15d14272bd xmlns="e3057061-438c-4e64-bba9-94aa8fbf0255">
      <Terms xmlns="http://schemas.microsoft.com/office/infopath/2007/PartnerControls"/>
    </bbce6c1dda124754b9aa2b15d14272bd>
    <j00554c7031542329041a4f73893d6cd xmlns="e3057061-438c-4e64-bba9-94aa8fbf0255">
      <Terms xmlns="http://schemas.microsoft.com/office/infopath/2007/PartnerControls"/>
    </j00554c7031542329041a4f73893d6cd>
    <fc34c1b11f1f4b3f923d12b43e966820 xmlns="e3057061-438c-4e64-bba9-94aa8fbf0255">
      <Terms xmlns="http://schemas.microsoft.com/office/infopath/2007/PartnerControls"/>
    </fc34c1b11f1f4b3f923d12b43e966820>
    <h9daa9866aa64707879ef2764a93b85c xmlns="e3057061-438c-4e64-bba9-94aa8fbf0255">
      <Terms xmlns="http://schemas.microsoft.com/office/infopath/2007/PartnerControls"/>
    </h9daa9866aa64707879ef2764a93b85c>
    <a16fa82b66eb4a07b0a3726040ccadec xmlns="e3057061-438c-4e64-bba9-94aa8fbf0255">
      <Terms xmlns="http://schemas.microsoft.com/office/infopath/2007/PartnerControls"/>
    </a16fa82b66eb4a07b0a3726040ccadec>
    <i1557dfc3fd54eb98320a3972978cefd xmlns="e3057061-438c-4e64-bba9-94aa8fbf0255">
      <Terms xmlns="http://schemas.microsoft.com/office/infopath/2007/PartnerControls"/>
    </i1557dfc3fd54eb98320a3972978cefd>
    <lf0233990cab442cb2bf33212adcbde4 xmlns="e3057061-438c-4e64-bba9-94aa8fbf0255">
      <Terms xmlns="http://schemas.microsoft.com/office/infopath/2007/PartnerControls"/>
    </lf0233990cab442cb2bf33212adcbde4>
    <kb1ade25e6a04bd4b83bc7d85020e61f xmlns="e3057061-438c-4e64-bba9-94aa8fbf0255">
      <Terms xmlns="http://schemas.microsoft.com/office/infopath/2007/PartnerControls"/>
    </kb1ade25e6a04bd4b83bc7d85020e61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 espace d'équipe" ma:contentTypeID="0x010100E998BE136D1746878F324D44761EC490003BD496632C83FC4F9670DCFED05235B9" ma:contentTypeVersion="2154" ma:contentTypeDescription="Ressource Documentaire pour l'espace d'équipe" ma:contentTypeScope="" ma:versionID="43deff10fbd32020a7a24711d55921a6">
  <xsd:schema xmlns:xsd="http://www.w3.org/2001/XMLSchema" xmlns:xs="http://www.w3.org/2001/XMLSchema" xmlns:p="http://schemas.microsoft.com/office/2006/metadata/properties" xmlns:ns2="e3057061-438c-4e64-bba9-94aa8fbf0255" xmlns:ns3="d82c3f85-5a7c-4cc0-b07d-d3a34724b70d" xmlns:ns4="1429563c-01a2-43e1-8815-3c0e20a8453c" targetNamespace="http://schemas.microsoft.com/office/2006/metadata/properties" ma:root="true" ma:fieldsID="4f23035cd64fb896f4300d69835ed9cd" ns2:_="" ns3:_="" ns4:_="">
    <xsd:import namespace="e3057061-438c-4e64-bba9-94aa8fbf0255"/>
    <xsd:import namespace="d82c3f85-5a7c-4cc0-b07d-d3a34724b70d"/>
    <xsd:import namespace="1429563c-01a2-43e1-8815-3c0e20a8453c"/>
    <xsd:element name="properties">
      <xsd:complexType>
        <xsd:sequence>
          <xsd:element name="documentManagement">
            <xsd:complexType>
              <xsd:all>
                <xsd:element ref="ns2:Pompidou_Status" minOccurs="0"/>
                <xsd:element ref="ns2:TaxCatchAll" minOccurs="0"/>
                <xsd:element ref="ns2:bbce6c1dda124754b9aa2b15d14272bd" minOccurs="0"/>
                <xsd:element ref="ns2:a16fa82b66eb4a07b0a3726040ccadec" minOccurs="0"/>
                <xsd:element ref="ns2:lf0233990cab442cb2bf33212adcbde4" minOccurs="0"/>
                <xsd:element ref="ns2:i1557dfc3fd54eb98320a3972978cefd" minOccurs="0"/>
                <xsd:element ref="ns2:TaxCatchAllLabel" minOccurs="0"/>
                <xsd:element ref="ns2:j00554c7031542329041a4f73893d6cd" minOccurs="0"/>
                <xsd:element ref="ns2:h9daa9866aa64707879ef2764a93b85c" minOccurs="0"/>
                <xsd:element ref="ns2:fc34c1b11f1f4b3f923d12b43e966820" minOccurs="0"/>
                <xsd:element ref="ns2:kb1ade25e6a04bd4b83bc7d85020e61f" minOccurs="0"/>
                <xsd:element ref="ns3:Commentaire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lcf76f155ced4ddcb4097134ff3c332f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057061-438c-4e64-bba9-94aa8fbf0255" elementFormDefault="qualified">
    <xsd:import namespace="http://schemas.microsoft.com/office/2006/documentManagement/types"/>
    <xsd:import namespace="http://schemas.microsoft.com/office/infopath/2007/PartnerControls"/>
    <xsd:element name="Pompidou_Status" ma:index="15" nillable="true" ma:displayName="Statut" ma:default="0" ma:description="Remonter le document dans Autres ressources" ma:internalName="Pompidou_Status" ma:readOnly="false">
      <xsd:simpleType>
        <xsd:restriction base="dms:Boolean"/>
      </xsd:simpleType>
    </xsd:element>
    <xsd:element name="TaxCatchAll" ma:index="20" nillable="true" ma:displayName="Taxonomy Catch All Column" ma:hidden="true" ma:list="{b9458a81-7888-437d-bece-8e6d75f0ee8c}" ma:internalName="TaxCatchAll" ma:showField="CatchAllData" ma:web="e3057061-438c-4e64-bba9-94aa8fbf025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bbce6c1dda124754b9aa2b15d14272bd" ma:index="21" nillable="true" ma:taxonomy="true" ma:internalName="bbce6c1dda124754b9aa2b15d14272bd" ma:taxonomyFieldName="Pompidou_Ressources_Humaines" ma:displayName="Ressources Humaines" ma:readOnly="false" ma:fieldId="{bbce6c1d-da12-4754-b9aa-2b15d14272bd}" ma:taxonomyMulti="true" ma:sspId="2ea31d18-584b-43ee-80cc-a3ed2a2b83fc" ma:termSetId="7dcdc0ed-f08e-40ee-b642-378d7c104c14" ma:anchorId="0b9a881b-0caa-41f9-b989-e7d30bf35600" ma:open="false" ma:isKeyword="false">
      <xsd:complexType>
        <xsd:sequence>
          <xsd:element ref="pc:Terms" minOccurs="0" maxOccurs="1"/>
        </xsd:sequence>
      </xsd:complexType>
    </xsd:element>
    <xsd:element name="a16fa82b66eb4a07b0a3726040ccadec" ma:index="22" nillable="true" ma:taxonomy="true" ma:internalName="a16fa82b66eb4a07b0a3726040ccadec" ma:taxonomyFieldName="Pompidou_Ressources_Documentaire" ma:displayName="Catégories - Ressources Documentaires" ma:readOnly="false" ma:fieldId="{a16fa82b-66eb-4a07-b0a3-726040ccadec}" ma:taxonomyMulti="true" ma:sspId="2ea31d18-584b-43ee-80cc-a3ed2a2b83fc" ma:termSetId="7dcdc0ed-f08e-40ee-b642-378d7c104c1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f0233990cab442cb2bf33212adcbde4" ma:index="23" nillable="true" ma:taxonomy="true" ma:internalName="lf0233990cab442cb2bf33212adcbde4" ma:taxonomyFieldName="pompidou_Editorial" ma:displayName="Editorial" ma:readOnly="false" ma:fieldId="{5f023399-0cab-442c-b2bf-33212adcbde4}" ma:taxonomyMulti="true" ma:sspId="2ea31d18-584b-43ee-80cc-a3ed2a2b83fc" ma:termSetId="7dcdc0ed-f08e-40ee-b642-378d7c104c14" ma:anchorId="36b8621e-f62d-4128-b56c-65d6716daf54" ma:open="false" ma:isKeyword="false">
      <xsd:complexType>
        <xsd:sequence>
          <xsd:element ref="pc:Terms" minOccurs="0" maxOccurs="1"/>
        </xsd:sequence>
      </xsd:complexType>
    </xsd:element>
    <xsd:element name="i1557dfc3fd54eb98320a3972978cefd" ma:index="24" nillable="true" ma:taxonomy="true" ma:internalName="i1557dfc3fd54eb98320a3972978cefd" ma:taxonomyFieldName="Pompidou_type_de_document" ma:displayName="Type de document" ma:readOnly="false" ma:fieldId="{21557dfc-3fd5-4eb9-8320-a3972978cefd}" ma:taxonomyMulti="true" ma:sspId="2ea31d18-584b-43ee-80cc-a3ed2a2b83fc" ma:termSetId="7dcdc0ed-f08e-40ee-b642-378d7c104c14" ma:anchorId="b3c22f4f-fb11-4ac2-8cf8-1146f4fe68d5" ma:open="false" ma:isKeyword="false">
      <xsd:complexType>
        <xsd:sequence>
          <xsd:element ref="pc:Terms" minOccurs="0" maxOccurs="1"/>
        </xsd:sequence>
      </xsd:complexType>
    </xsd:element>
    <xsd:element name="TaxCatchAllLabel" ma:index="25" nillable="true" ma:displayName="Taxonomy Catch All Column1" ma:hidden="true" ma:list="{b9458a81-7888-437d-bece-8e6d75f0ee8c}" ma:internalName="TaxCatchAllLabel" ma:readOnly="true" ma:showField="CatchAllDataLabel" ma:web="e3057061-438c-4e64-bba9-94aa8fbf025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j00554c7031542329041a4f73893d6cd" ma:index="26" nillable="true" ma:taxonomy="true" ma:internalName="j00554c7031542329041a4f73893d6cd" ma:taxonomyFieldName="Pompidou_direction_destinataire" ma:displayName="Direction destinataire" ma:readOnly="false" ma:fieldId="{300554c7-0315-4232-9041-a4f73893d6cd}" ma:taxonomyMulti="true" ma:sspId="2ea31d18-584b-43ee-80cc-a3ed2a2b83fc" ma:termSetId="7dcdc0ed-f08e-40ee-b642-378d7c104c14" ma:anchorId="c1be7ee4-47cc-4f00-8592-262e1d4bbb02" ma:open="false" ma:isKeyword="false">
      <xsd:complexType>
        <xsd:sequence>
          <xsd:element ref="pc:Terms" minOccurs="0" maxOccurs="1"/>
        </xsd:sequence>
      </xsd:complexType>
    </xsd:element>
    <xsd:element name="h9daa9866aa64707879ef2764a93b85c" ma:index="27" nillable="true" ma:taxonomy="true" ma:internalName="h9daa9866aa64707879ef2764a93b85c" ma:taxonomyFieldName="Pompidou_direction_source" ma:displayName="Direction source" ma:readOnly="false" ma:fieldId="{19daa986-6aa6-4707-879e-f2764a93b85c}" ma:taxonomyMulti="true" ma:sspId="2ea31d18-584b-43ee-80cc-a3ed2a2b83fc" ma:termSetId="7dcdc0ed-f08e-40ee-b642-378d7c104c14" ma:anchorId="d1de0394-7534-44bc-84c1-c4c5591cc792" ma:open="false" ma:isKeyword="false">
      <xsd:complexType>
        <xsd:sequence>
          <xsd:element ref="pc:Terms" minOccurs="0" maxOccurs="1"/>
        </xsd:sequence>
      </xsd:complexType>
    </xsd:element>
    <xsd:element name="fc34c1b11f1f4b3f923d12b43e966820" ma:index="28" nillable="true" ma:taxonomy="true" ma:internalName="fc34c1b11f1f4b3f923d12b43e966820" ma:taxonomyFieldName="pompidou_document_mot_cle" ma:displayName="Mot clé" ma:readOnly="false" ma:fieldId="{fc34c1b1-1f1f-4b3f-923d-12b43e966820}" ma:taxonomyMulti="true" ma:sspId="2ea31d18-584b-43ee-80cc-a3ed2a2b83fc" ma:termSetId="88487d75-332a-4885-8aec-3b1320b75ed6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kb1ade25e6a04bd4b83bc7d85020e61f" ma:index="29" nillable="true" ma:taxonomy="true" ma:internalName="kb1ade25e6a04bd4b83bc7d85020e61f" ma:taxonomyFieldName="Pompidou_Evenementiel" ma:displayName="Evénementiel" ma:readOnly="false" ma:fieldId="{4b1ade25-e6a0-4bd4-b83b-c7d85020e61f}" ma:taxonomyMulti="true" ma:sspId="2ea31d18-584b-43ee-80cc-a3ed2a2b83fc" ma:termSetId="7dcdc0ed-f08e-40ee-b642-378d7c104c14" ma:anchorId="dffcb36d-634a-4185-bbe3-665d098401ae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2c3f85-5a7c-4cc0-b07d-d3a34724b70d" elementFormDefault="qualified">
    <xsd:import namespace="http://schemas.microsoft.com/office/2006/documentManagement/types"/>
    <xsd:import namespace="http://schemas.microsoft.com/office/infopath/2007/PartnerControls"/>
    <xsd:element name="Commentaire" ma:index="30" nillable="true" ma:displayName="Commentaire" ma:internalName="Commentaire">
      <xsd:simpleType>
        <xsd:restriction base="dms:Note">
          <xsd:maxLength value="255"/>
        </xsd:restriction>
      </xsd:simpleType>
    </xsd:element>
    <xsd:element name="MediaServiceMetadata" ma:index="3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3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3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38" nillable="true" ma:taxonomy="true" ma:internalName="lcf76f155ced4ddcb4097134ff3c332f" ma:taxonomyFieldName="MediaServiceImageTags" ma:displayName="Balises d’images" ma:readOnly="false" ma:fieldId="{5cf76f15-5ced-4ddc-b409-7134ff3c332f}" ma:taxonomyMulti="true" ma:sspId="2ea31d18-584b-43ee-80cc-a3ed2a2b83f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3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4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4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43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4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29563c-01a2-43e1-8815-3c0e20a8453c" elementFormDefault="qualified">
    <xsd:import namespace="http://schemas.microsoft.com/office/2006/documentManagement/types"/>
    <xsd:import namespace="http://schemas.microsoft.com/office/infopath/2007/PartnerControls"/>
    <xsd:element name="SharedWithUsers" ma:index="3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Type de contenu"/>
        <xsd:element ref="dc:title" minOccurs="0" maxOccurs="1" ma:index="3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F70391-50C6-4B60-8965-3FCD0D70220B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e3057061-438c-4e64-bba9-94aa8fbf0255"/>
    <ds:schemaRef ds:uri="1429563c-01a2-43e1-8815-3c0e20a8453c"/>
    <ds:schemaRef ds:uri="d82c3f85-5a7c-4cc0-b07d-d3a34724b70d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7060AD3-512E-44D0-85BB-629DDD7760F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5BC5B8-6394-4595-8B6E-4C0789C919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3057061-438c-4e64-bba9-94aa8fbf0255"/>
    <ds:schemaRef ds:uri="d82c3f85-5a7c-4cc0-b07d-d3a34724b70d"/>
    <ds:schemaRef ds:uri="1429563c-01a2-43e1-8815-3c0e20a845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473</Words>
  <Application>Microsoft Office PowerPoint</Application>
  <PresentationFormat>Personnalisé</PresentationFormat>
  <Paragraphs>81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Univers Next Pro Condensed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DORNEL Rémi</dc:creator>
  <cp:lastModifiedBy>DORNEL Rémi</cp:lastModifiedBy>
  <cp:revision>5</cp:revision>
  <dcterms:created xsi:type="dcterms:W3CDTF">2025-05-06T15:55:02Z</dcterms:created>
  <dcterms:modified xsi:type="dcterms:W3CDTF">2025-05-14T15:55:20Z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0x010100E998BE136D1746878F324D44761EC490003BD496632C83FC4F9670DCFED05235B9</vt:lpwstr>
  </property>
  <property fmtid="{D5CDD505-2E9C-101B-9397-08002B2CF9AE}" pid="3" name="pompidou_Editorial">
    <vt:lpwstr/>
  </property>
  <property fmtid="{D5CDD505-2E9C-101B-9397-08002B2CF9AE}" pid="4" name="MediaServiceImageTags">
    <vt:lpwstr/>
  </property>
  <property fmtid="{D5CDD505-2E9C-101B-9397-08002B2CF9AE}" pid="5" name="Pompidou_Ressources_Humaines">
    <vt:lpwstr/>
  </property>
  <property fmtid="{D5CDD505-2E9C-101B-9397-08002B2CF9AE}" pid="6" name="pompidou_document_mot_cle">
    <vt:lpwstr/>
  </property>
  <property fmtid="{D5CDD505-2E9C-101B-9397-08002B2CF9AE}" pid="7" name="Pompidou_direction_destinataire">
    <vt:lpwstr/>
  </property>
  <property fmtid="{D5CDD505-2E9C-101B-9397-08002B2CF9AE}" pid="8" name="Pompidou_Ressources_Documentaire">
    <vt:lpwstr/>
  </property>
  <property fmtid="{D5CDD505-2E9C-101B-9397-08002B2CF9AE}" pid="9" name="Pompidou_Evenementiel">
    <vt:lpwstr/>
  </property>
  <property fmtid="{D5CDD505-2E9C-101B-9397-08002B2CF9AE}" pid="10" name="Pompidou_direction_source">
    <vt:lpwstr/>
  </property>
  <property fmtid="{D5CDD505-2E9C-101B-9397-08002B2CF9AE}" pid="11" name="Pompidou_type_de_document">
    <vt:lpwstr/>
  </property>
</Properties>
</file>