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ADB24DFD-E25A-4B53-BEF8-6ABDEE8BB581}" v="22" dt="2025-02-06T15:48:54.971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025" autoAdjust="0"/>
    <p:restoredTop sz="94660"/>
  </p:normalViewPr>
  <p:slideViewPr>
    <p:cSldViewPr snapToGrid="0">
      <p:cViewPr varScale="1">
        <p:scale>
          <a:sx n="106" d="100"/>
          <a:sy n="106" d="100"/>
        </p:scale>
        <p:origin x="84" y="1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9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PARES Manuel" userId="d27a3b02-f6f2-4ccd-a2f5-7aebe0ab3840" providerId="ADAL" clId="{ADB24DFD-E25A-4B53-BEF8-6ABDEE8BB581}"/>
    <pc:docChg chg="undo custSel addSld modSld modMainMaster">
      <pc:chgData name="PARES Manuel" userId="d27a3b02-f6f2-4ccd-a2f5-7aebe0ab3840" providerId="ADAL" clId="{ADB24DFD-E25A-4B53-BEF8-6ABDEE8BB581}" dt="2025-02-06T15:49:21.547" v="720" actId="1038"/>
      <pc:docMkLst>
        <pc:docMk/>
      </pc:docMkLst>
      <pc:sldChg chg="addSp delSp modSp mod modClrScheme chgLayout">
        <pc:chgData name="PARES Manuel" userId="d27a3b02-f6f2-4ccd-a2f5-7aebe0ab3840" providerId="ADAL" clId="{ADB24DFD-E25A-4B53-BEF8-6ABDEE8BB581}" dt="2025-02-06T15:48:54.971" v="716"/>
        <pc:sldMkLst>
          <pc:docMk/>
          <pc:sldMk cId="2090274235" sldId="256"/>
        </pc:sldMkLst>
        <pc:spChg chg="add del mod ord">
          <ac:chgData name="PARES Manuel" userId="d27a3b02-f6f2-4ccd-a2f5-7aebe0ab3840" providerId="ADAL" clId="{ADB24DFD-E25A-4B53-BEF8-6ABDEE8BB581}" dt="2025-02-06T15:31:20.957" v="587" actId="700"/>
          <ac:spMkLst>
            <pc:docMk/>
            <pc:sldMk cId="2090274235" sldId="256"/>
            <ac:spMk id="2" creationId="{98CF005B-95E3-8010-C016-1C76CFF6D7D3}"/>
          </ac:spMkLst>
        </pc:spChg>
        <pc:spChg chg="add del mod ord">
          <ac:chgData name="PARES Manuel" userId="d27a3b02-f6f2-4ccd-a2f5-7aebe0ab3840" providerId="ADAL" clId="{ADB24DFD-E25A-4B53-BEF8-6ABDEE8BB581}" dt="2025-02-06T15:31:20.957" v="587" actId="700"/>
          <ac:spMkLst>
            <pc:docMk/>
            <pc:sldMk cId="2090274235" sldId="256"/>
            <ac:spMk id="3" creationId="{8D99A010-6730-1C55-0462-7228BE85A402}"/>
          </ac:spMkLst>
        </pc:spChg>
        <pc:spChg chg="del">
          <ac:chgData name="PARES Manuel" userId="d27a3b02-f6f2-4ccd-a2f5-7aebe0ab3840" providerId="ADAL" clId="{ADB24DFD-E25A-4B53-BEF8-6ABDEE8BB581}" dt="2025-02-06T15:39:42.488" v="645" actId="478"/>
          <ac:spMkLst>
            <pc:docMk/>
            <pc:sldMk cId="2090274235" sldId="256"/>
            <ac:spMk id="4" creationId="{F2215D77-F31E-D7E5-15A1-26EC6CBD4088}"/>
          </ac:spMkLst>
        </pc:spChg>
        <pc:spChg chg="del mod">
          <ac:chgData name="PARES Manuel" userId="d27a3b02-f6f2-4ccd-a2f5-7aebe0ab3840" providerId="ADAL" clId="{ADB24DFD-E25A-4B53-BEF8-6ABDEE8BB581}" dt="2025-02-06T15:41:22.889" v="685" actId="478"/>
          <ac:spMkLst>
            <pc:docMk/>
            <pc:sldMk cId="2090274235" sldId="256"/>
            <ac:spMk id="6" creationId="{37A8E0C0-0BE1-FF7A-FD0D-F76362650F34}"/>
          </ac:spMkLst>
        </pc:spChg>
        <pc:spChg chg="del mod">
          <ac:chgData name="PARES Manuel" userId="d27a3b02-f6f2-4ccd-a2f5-7aebe0ab3840" providerId="ADAL" clId="{ADB24DFD-E25A-4B53-BEF8-6ABDEE8BB581}" dt="2025-02-06T15:39:45.953" v="646" actId="478"/>
          <ac:spMkLst>
            <pc:docMk/>
            <pc:sldMk cId="2090274235" sldId="256"/>
            <ac:spMk id="7" creationId="{A819250F-5CC5-2688-7F48-474D3577B2E9}"/>
          </ac:spMkLst>
        </pc:spChg>
        <pc:spChg chg="add del mod ord">
          <ac:chgData name="PARES Manuel" userId="d27a3b02-f6f2-4ccd-a2f5-7aebe0ab3840" providerId="ADAL" clId="{ADB24DFD-E25A-4B53-BEF8-6ABDEE8BB581}" dt="2025-02-06T15:32:52.344" v="597" actId="700"/>
          <ac:spMkLst>
            <pc:docMk/>
            <pc:sldMk cId="2090274235" sldId="256"/>
            <ac:spMk id="8" creationId="{70C08CD4-0000-E68D-EFCD-AFEA60C87FB7}"/>
          </ac:spMkLst>
        </pc:spChg>
        <pc:spChg chg="add del mod ord">
          <ac:chgData name="PARES Manuel" userId="d27a3b02-f6f2-4ccd-a2f5-7aebe0ab3840" providerId="ADAL" clId="{ADB24DFD-E25A-4B53-BEF8-6ABDEE8BB581}" dt="2025-02-06T15:32:52.344" v="597" actId="700"/>
          <ac:spMkLst>
            <pc:docMk/>
            <pc:sldMk cId="2090274235" sldId="256"/>
            <ac:spMk id="9" creationId="{FE61FB18-869E-20E1-5646-68CD3661C3C5}"/>
          </ac:spMkLst>
        </pc:spChg>
        <pc:spChg chg="add del mod ord">
          <ac:chgData name="PARES Manuel" userId="d27a3b02-f6f2-4ccd-a2f5-7aebe0ab3840" providerId="ADAL" clId="{ADB24DFD-E25A-4B53-BEF8-6ABDEE8BB581}" dt="2025-02-06T15:33:00.263" v="599" actId="478"/>
          <ac:spMkLst>
            <pc:docMk/>
            <pc:sldMk cId="2090274235" sldId="256"/>
            <ac:spMk id="10" creationId="{31571C27-C423-1C8F-EE03-0FE740294C5A}"/>
          </ac:spMkLst>
        </pc:spChg>
        <pc:spChg chg="add del mod ord">
          <ac:chgData name="PARES Manuel" userId="d27a3b02-f6f2-4ccd-a2f5-7aebe0ab3840" providerId="ADAL" clId="{ADB24DFD-E25A-4B53-BEF8-6ABDEE8BB581}" dt="2025-02-06T15:33:00.263" v="599" actId="478"/>
          <ac:spMkLst>
            <pc:docMk/>
            <pc:sldMk cId="2090274235" sldId="256"/>
            <ac:spMk id="11" creationId="{1612E674-0536-FEB8-B28E-46E382451A16}"/>
          </ac:spMkLst>
        </pc:spChg>
        <pc:spChg chg="add del mod">
          <ac:chgData name="PARES Manuel" userId="d27a3b02-f6f2-4ccd-a2f5-7aebe0ab3840" providerId="ADAL" clId="{ADB24DFD-E25A-4B53-BEF8-6ABDEE8BB581}" dt="2025-02-06T15:48:53.863" v="715" actId="478"/>
          <ac:spMkLst>
            <pc:docMk/>
            <pc:sldMk cId="2090274235" sldId="256"/>
            <ac:spMk id="13" creationId="{20F0718B-D4E4-10EF-4DF1-D4DB9B71D232}"/>
          </ac:spMkLst>
        </pc:spChg>
        <pc:spChg chg="add del mod">
          <ac:chgData name="PARES Manuel" userId="d27a3b02-f6f2-4ccd-a2f5-7aebe0ab3840" providerId="ADAL" clId="{ADB24DFD-E25A-4B53-BEF8-6ABDEE8BB581}" dt="2025-02-06T15:48:53.863" v="715" actId="478"/>
          <ac:spMkLst>
            <pc:docMk/>
            <pc:sldMk cId="2090274235" sldId="256"/>
            <ac:spMk id="15" creationId="{F767051B-3C32-7523-86FE-368B080C3A00}"/>
          </ac:spMkLst>
        </pc:spChg>
        <pc:spChg chg="add mod">
          <ac:chgData name="PARES Manuel" userId="d27a3b02-f6f2-4ccd-a2f5-7aebe0ab3840" providerId="ADAL" clId="{ADB24DFD-E25A-4B53-BEF8-6ABDEE8BB581}" dt="2025-02-06T15:48:54.971" v="716"/>
          <ac:spMkLst>
            <pc:docMk/>
            <pc:sldMk cId="2090274235" sldId="256"/>
            <ac:spMk id="16" creationId="{44408603-C67E-B48B-076C-4F0D24027247}"/>
          </ac:spMkLst>
        </pc:spChg>
        <pc:graphicFrameChg chg="del mod modGraphic">
          <ac:chgData name="PARES Manuel" userId="d27a3b02-f6f2-4ccd-a2f5-7aebe0ab3840" providerId="ADAL" clId="{ADB24DFD-E25A-4B53-BEF8-6ABDEE8BB581}" dt="2025-02-06T15:34:06.503" v="600" actId="478"/>
          <ac:graphicFrameMkLst>
            <pc:docMk/>
            <pc:sldMk cId="2090274235" sldId="256"/>
            <ac:graphicFrameMk id="5" creationId="{169BEFAD-F27C-69E8-A455-F6262E8560DF}"/>
          </ac:graphicFrameMkLst>
        </pc:graphicFrameChg>
        <pc:graphicFrameChg chg="add mod modGraphic">
          <ac:chgData name="PARES Manuel" userId="d27a3b02-f6f2-4ccd-a2f5-7aebe0ab3840" providerId="ADAL" clId="{ADB24DFD-E25A-4B53-BEF8-6ABDEE8BB581}" dt="2025-02-06T15:46:03.865" v="701" actId="207"/>
          <ac:graphicFrameMkLst>
            <pc:docMk/>
            <pc:sldMk cId="2090274235" sldId="256"/>
            <ac:graphicFrameMk id="12" creationId="{970CF979-1263-A91A-C0AC-9252B5D48E37}"/>
          </ac:graphicFrameMkLst>
        </pc:graphicFrameChg>
        <pc:picChg chg="add del mod">
          <ac:chgData name="PARES Manuel" userId="d27a3b02-f6f2-4ccd-a2f5-7aebe0ab3840" providerId="ADAL" clId="{ADB24DFD-E25A-4B53-BEF8-6ABDEE8BB581}" dt="2025-02-06T15:48:34.942" v="712" actId="478"/>
          <ac:picMkLst>
            <pc:docMk/>
            <pc:sldMk cId="2090274235" sldId="256"/>
            <ac:picMk id="14" creationId="{2E84CB44-41F1-1CC4-C926-7FB4EA37B804}"/>
          </ac:picMkLst>
        </pc:picChg>
        <pc:picChg chg="add mod">
          <ac:chgData name="PARES Manuel" userId="d27a3b02-f6f2-4ccd-a2f5-7aebe0ab3840" providerId="ADAL" clId="{ADB24DFD-E25A-4B53-BEF8-6ABDEE8BB581}" dt="2025-02-06T15:48:54.971" v="716"/>
          <ac:picMkLst>
            <pc:docMk/>
            <pc:sldMk cId="2090274235" sldId="256"/>
            <ac:picMk id="17" creationId="{A7F78880-78EA-F934-F5DE-632BE0727182}"/>
          </ac:picMkLst>
        </pc:picChg>
      </pc:sldChg>
      <pc:sldChg chg="addSp modSp add mod">
        <pc:chgData name="PARES Manuel" userId="d27a3b02-f6f2-4ccd-a2f5-7aebe0ab3840" providerId="ADAL" clId="{ADB24DFD-E25A-4B53-BEF8-6ABDEE8BB581}" dt="2025-02-06T15:48:29.351" v="711" actId="1038"/>
        <pc:sldMkLst>
          <pc:docMk/>
          <pc:sldMk cId="747247700" sldId="257"/>
        </pc:sldMkLst>
        <pc:spChg chg="add mod">
          <ac:chgData name="PARES Manuel" userId="d27a3b02-f6f2-4ccd-a2f5-7aebe0ab3840" providerId="ADAL" clId="{ADB24DFD-E25A-4B53-BEF8-6ABDEE8BB581}" dt="2025-02-06T15:48:11.954" v="705" actId="14100"/>
          <ac:spMkLst>
            <pc:docMk/>
            <pc:sldMk cId="747247700" sldId="257"/>
            <ac:spMk id="2" creationId="{D33C8B65-6E29-FF46-FF82-7E482ED98AFC}"/>
          </ac:spMkLst>
        </pc:spChg>
        <pc:spChg chg="mod">
          <ac:chgData name="PARES Manuel" userId="d27a3b02-f6f2-4ccd-a2f5-7aebe0ab3840" providerId="ADAL" clId="{ADB24DFD-E25A-4B53-BEF8-6ABDEE8BB581}" dt="2025-02-06T15:34:42.476" v="603" actId="6549"/>
          <ac:spMkLst>
            <pc:docMk/>
            <pc:sldMk cId="747247700" sldId="257"/>
            <ac:spMk id="4" creationId="{886DCE95-2505-9BE2-7D48-557633499946}"/>
          </ac:spMkLst>
        </pc:spChg>
        <pc:spChg chg="mod">
          <ac:chgData name="PARES Manuel" userId="d27a3b02-f6f2-4ccd-a2f5-7aebe0ab3840" providerId="ADAL" clId="{ADB24DFD-E25A-4B53-BEF8-6ABDEE8BB581}" dt="2025-02-06T15:48:29.351" v="711" actId="1038"/>
          <ac:spMkLst>
            <pc:docMk/>
            <pc:sldMk cId="747247700" sldId="257"/>
            <ac:spMk id="6" creationId="{54775A2D-E542-2287-8031-239B65469F3B}"/>
          </ac:spMkLst>
        </pc:spChg>
        <pc:spChg chg="mod">
          <ac:chgData name="PARES Manuel" userId="d27a3b02-f6f2-4ccd-a2f5-7aebe0ab3840" providerId="ADAL" clId="{ADB24DFD-E25A-4B53-BEF8-6ABDEE8BB581}" dt="2025-02-06T15:48:29.351" v="711" actId="1038"/>
          <ac:spMkLst>
            <pc:docMk/>
            <pc:sldMk cId="747247700" sldId="257"/>
            <ac:spMk id="7" creationId="{1EAE9F6D-4849-8024-4384-81F237CE2E32}"/>
          </ac:spMkLst>
        </pc:spChg>
        <pc:graphicFrameChg chg="mod modGraphic">
          <ac:chgData name="PARES Manuel" userId="d27a3b02-f6f2-4ccd-a2f5-7aebe0ab3840" providerId="ADAL" clId="{ADB24DFD-E25A-4B53-BEF8-6ABDEE8BB581}" dt="2025-02-06T15:45:35.352" v="699" actId="207"/>
          <ac:graphicFrameMkLst>
            <pc:docMk/>
            <pc:sldMk cId="747247700" sldId="257"/>
            <ac:graphicFrameMk id="5" creationId="{F6F1AB50-E224-C9B4-F7CD-1F14291E061B}"/>
          </ac:graphicFrameMkLst>
        </pc:graphicFrameChg>
        <pc:picChg chg="add mod">
          <ac:chgData name="PARES Manuel" userId="d27a3b02-f6f2-4ccd-a2f5-7aebe0ab3840" providerId="ADAL" clId="{ADB24DFD-E25A-4B53-BEF8-6ABDEE8BB581}" dt="2025-02-06T15:48:03.113" v="704"/>
          <ac:picMkLst>
            <pc:docMk/>
            <pc:sldMk cId="747247700" sldId="257"/>
            <ac:picMk id="3" creationId="{4DFA9C40-EB9F-7675-FFC6-B656FA7CC4A5}"/>
          </ac:picMkLst>
        </pc:picChg>
      </pc:sldChg>
      <pc:sldMasterChg chg="addSp delSp modSp mod modSldLayout">
        <pc:chgData name="PARES Manuel" userId="d27a3b02-f6f2-4ccd-a2f5-7aebe0ab3840" providerId="ADAL" clId="{ADB24DFD-E25A-4B53-BEF8-6ABDEE8BB581}" dt="2025-02-06T15:49:21.547" v="720" actId="1038"/>
        <pc:sldMasterMkLst>
          <pc:docMk/>
          <pc:sldMasterMk cId="2359782153" sldId="2147483648"/>
        </pc:sldMasterMkLst>
        <pc:spChg chg="del">
          <ac:chgData name="PARES Manuel" userId="d27a3b02-f6f2-4ccd-a2f5-7aebe0ab3840" providerId="ADAL" clId="{ADB24DFD-E25A-4B53-BEF8-6ABDEE8BB581}" dt="2025-02-06T14:53:33.756" v="0" actId="478"/>
          <ac:spMkLst>
            <pc:docMk/>
            <pc:sldMasterMk cId="2359782153" sldId="2147483648"/>
            <ac:spMk id="8" creationId="{A93AD53F-2520-9CAA-5233-3AE330761C7A}"/>
          </ac:spMkLst>
        </pc:spChg>
        <pc:spChg chg="add del mod">
          <ac:chgData name="PARES Manuel" userId="d27a3b02-f6f2-4ccd-a2f5-7aebe0ab3840" providerId="ADAL" clId="{ADB24DFD-E25A-4B53-BEF8-6ABDEE8BB581}" dt="2025-02-06T15:47:54.940" v="702" actId="21"/>
          <ac:spMkLst>
            <pc:docMk/>
            <pc:sldMasterMk cId="2359782153" sldId="2147483648"/>
            <ac:spMk id="9" creationId="{20F0718B-D4E4-10EF-4DF1-D4DB9B71D232}"/>
          </ac:spMkLst>
        </pc:spChg>
        <pc:spChg chg="add del mod">
          <ac:chgData name="PARES Manuel" userId="d27a3b02-f6f2-4ccd-a2f5-7aebe0ab3840" providerId="ADAL" clId="{ADB24DFD-E25A-4B53-BEF8-6ABDEE8BB581}" dt="2025-02-06T15:32:14.473" v="590" actId="478"/>
          <ac:spMkLst>
            <pc:docMk/>
            <pc:sldMasterMk cId="2359782153" sldId="2147483648"/>
            <ac:spMk id="12" creationId="{04E6BD6E-22B5-06E6-F7A8-8D47F190D7CD}"/>
          </ac:spMkLst>
        </pc:spChg>
        <pc:picChg chg="add del mod">
          <ac:chgData name="PARES Manuel" userId="d27a3b02-f6f2-4ccd-a2f5-7aebe0ab3840" providerId="ADAL" clId="{ADB24DFD-E25A-4B53-BEF8-6ABDEE8BB581}" dt="2025-02-06T15:47:54.940" v="702" actId="21"/>
          <ac:picMkLst>
            <pc:docMk/>
            <pc:sldMasterMk cId="2359782153" sldId="2147483648"/>
            <ac:picMk id="11" creationId="{2E84CB44-41F1-1CC4-C926-7FB4EA37B804}"/>
          </ac:picMkLst>
        </pc:picChg>
        <pc:cxnChg chg="add del mod">
          <ac:chgData name="PARES Manuel" userId="d27a3b02-f6f2-4ccd-a2f5-7aebe0ab3840" providerId="ADAL" clId="{ADB24DFD-E25A-4B53-BEF8-6ABDEE8BB581}" dt="2025-02-06T15:32:22.450" v="591" actId="21"/>
          <ac:cxnSpMkLst>
            <pc:docMk/>
            <pc:sldMasterMk cId="2359782153" sldId="2147483648"/>
            <ac:cxnSpMk id="10" creationId="{DFC865E2-DF69-6D64-97E9-CFC4D323CC09}"/>
          </ac:cxnSpMkLst>
        </pc:cxnChg>
        <pc:sldLayoutChg chg="addSp delSp modSp mod">
          <pc:chgData name="PARES Manuel" userId="d27a3b02-f6f2-4ccd-a2f5-7aebe0ab3840" providerId="ADAL" clId="{ADB24DFD-E25A-4B53-BEF8-6ABDEE8BB581}" dt="2025-02-06T15:49:21.547" v="720" actId="1038"/>
          <pc:sldLayoutMkLst>
            <pc:docMk/>
            <pc:sldMasterMk cId="2359782153" sldId="2147483648"/>
            <pc:sldLayoutMk cId="1413203356" sldId="2147483649"/>
          </pc:sldLayoutMkLst>
          <pc:spChg chg="del mod">
            <ac:chgData name="PARES Manuel" userId="d27a3b02-f6f2-4ccd-a2f5-7aebe0ab3840" providerId="ADAL" clId="{ADB24DFD-E25A-4B53-BEF8-6ABDEE8BB581}" dt="2025-02-06T15:32:28.914" v="593" actId="478"/>
            <ac:spMkLst>
              <pc:docMk/>
              <pc:sldMasterMk cId="2359782153" sldId="2147483648"/>
              <pc:sldLayoutMk cId="1413203356" sldId="2147483649"/>
              <ac:spMk id="13" creationId="{84B9C30F-F019-7ABF-E6DE-AE3F3A22F336}"/>
            </ac:spMkLst>
          </pc:spChg>
          <pc:picChg chg="del">
            <ac:chgData name="PARES Manuel" userId="d27a3b02-f6f2-4ccd-a2f5-7aebe0ab3840" providerId="ADAL" clId="{ADB24DFD-E25A-4B53-BEF8-6ABDEE8BB581}" dt="2025-02-06T14:54:43.241" v="1" actId="478"/>
            <ac:picMkLst>
              <pc:docMk/>
              <pc:sldMasterMk cId="2359782153" sldId="2147483648"/>
              <pc:sldLayoutMk cId="1413203356" sldId="2147483649"/>
              <ac:picMk id="9" creationId="{CC56EA95-B828-339F-878A-8CA7B75268FE}"/>
            </ac:picMkLst>
          </pc:picChg>
          <pc:picChg chg="add del mod">
            <ac:chgData name="PARES Manuel" userId="d27a3b02-f6f2-4ccd-a2f5-7aebe0ab3840" providerId="ADAL" clId="{ADB24DFD-E25A-4B53-BEF8-6ABDEE8BB581}" dt="2025-02-06T15:32:29.822" v="594" actId="478"/>
            <ac:picMkLst>
              <pc:docMk/>
              <pc:sldMasterMk cId="2359782153" sldId="2147483648"/>
              <pc:sldLayoutMk cId="1413203356" sldId="2147483649"/>
              <ac:picMk id="11" creationId="{6728765C-320A-FAE8-855F-9BA0438EE9C8}"/>
            </ac:picMkLst>
          </pc:picChg>
          <pc:cxnChg chg="add del mod">
            <ac:chgData name="PARES Manuel" userId="d27a3b02-f6f2-4ccd-a2f5-7aebe0ab3840" providerId="ADAL" clId="{ADB24DFD-E25A-4B53-BEF8-6ABDEE8BB581}" dt="2025-02-06T15:49:21.547" v="720" actId="1038"/>
            <ac:cxnSpMkLst>
              <pc:docMk/>
              <pc:sldMasterMk cId="2359782153" sldId="2147483648"/>
              <pc:sldLayoutMk cId="1413203356" sldId="2147483649"/>
              <ac:cxnSpMk id="16" creationId="{FE375770-D956-0188-B684-C9385F0ADD33}"/>
            </ac:cxnSpMkLst>
          </pc:cxnChg>
        </pc:sldLayoutChg>
      </pc:sldMaster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A51DB657-10BA-030B-1A69-E07A74CEFAF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dirty="0"/>
              <a:t>Modifiez le style du titre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8D23B470-BD46-3239-DD7E-B8EA6B7C7EC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3D998B0B-42C6-A91A-2295-EA86FF45F3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9E34E8-78FE-4D05-B93F-E244A6818334}" type="datetimeFigureOut">
              <a:rPr lang="fr-FR" smtClean="0"/>
              <a:t>13/08/2025</a:t>
            </a:fld>
            <a:endParaRPr lang="fr-FR" dirty="0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C939A557-F3F0-C6E1-00F4-B46C3E8C29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A572D125-BB3D-4C74-11D6-3644EB1869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60564E-22EF-4680-90FE-07345307FB30}" type="slidenum">
              <a:rPr lang="fr-FR" smtClean="0"/>
              <a:t>‹N°›</a:t>
            </a:fld>
            <a:endParaRPr lang="fr-FR" dirty="0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5CBC0F5E-089A-7B81-6528-D3CDFED50AA0}"/>
              </a:ext>
            </a:extLst>
          </p:cNvPr>
          <p:cNvSpPr/>
          <p:nvPr userDrawn="1"/>
        </p:nvSpPr>
        <p:spPr>
          <a:xfrm>
            <a:off x="0" y="768556"/>
            <a:ext cx="12192000" cy="6086819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fr-FR" dirty="0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9D09B3C6-0A8A-4A3D-3D55-0E3AF399530D}"/>
              </a:ext>
            </a:extLst>
          </p:cNvPr>
          <p:cNvSpPr/>
          <p:nvPr userDrawn="1"/>
        </p:nvSpPr>
        <p:spPr>
          <a:xfrm>
            <a:off x="-1" y="768555"/>
            <a:ext cx="7988475" cy="6086819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cxnSp>
        <p:nvCxnSpPr>
          <p:cNvPr id="16" name="Connecteur droit 15">
            <a:extLst>
              <a:ext uri="{FF2B5EF4-FFF2-40B4-BE49-F238E27FC236}">
                <a16:creationId xmlns:a16="http://schemas.microsoft.com/office/drawing/2014/main" id="{FE375770-D956-0188-B684-C9385F0ADD33}"/>
              </a:ext>
            </a:extLst>
          </p:cNvPr>
          <p:cNvCxnSpPr>
            <a:cxnSpLocks/>
          </p:cNvCxnSpPr>
          <p:nvPr userDrawn="1"/>
        </p:nvCxnSpPr>
        <p:spPr>
          <a:xfrm>
            <a:off x="2617659" y="-9525"/>
            <a:ext cx="0" cy="78483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132033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B963133B-982F-18BE-0A59-AC58047770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C785E91C-D602-4261-6F4C-4A5DAD8D47F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02AF7076-3441-CD46-18BA-3FF4D7DAE53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9E34E8-78FE-4D05-B93F-E244A6818334}" type="datetimeFigureOut">
              <a:rPr lang="fr-FR" smtClean="0"/>
              <a:t>13/08/2025</a:t>
            </a:fld>
            <a:endParaRPr lang="fr-FR" dirty="0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9BB9A540-DBC8-9C4A-5390-4BD56FC53D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777E0E0C-356C-A645-29C6-461900938B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60564E-22EF-4680-90FE-07345307FB30}" type="slidenum">
              <a:rPr lang="fr-FR" smtClean="0"/>
              <a:t>‹N°›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2104405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>
            <a:extLst>
              <a:ext uri="{FF2B5EF4-FFF2-40B4-BE49-F238E27FC236}">
                <a16:creationId xmlns:a16="http://schemas.microsoft.com/office/drawing/2014/main" id="{D3295C96-3487-349C-FA92-F52A4363045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1EC050F9-1C75-B1A9-C4EB-C305724FA7C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CACDF56C-E8C7-E761-1F03-77ABCD5342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9E34E8-78FE-4D05-B93F-E244A6818334}" type="datetimeFigureOut">
              <a:rPr lang="fr-FR" smtClean="0"/>
              <a:t>13/08/2025</a:t>
            </a:fld>
            <a:endParaRPr lang="fr-FR" dirty="0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F3AAF6DD-E188-247C-7BDA-2EC1F1914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8943BEFC-A34F-A480-CB46-8AEA95C688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60564E-22EF-4680-90FE-07345307FB30}" type="slidenum">
              <a:rPr lang="fr-FR" smtClean="0"/>
              <a:t>‹N°›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98736805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E49CA33-F95F-CF36-CE32-0BAB6CDA7A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8CA0D269-DA9E-D023-2E0A-1BD402C739E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06717E60-8E72-128F-1448-3092DCF2CB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9E34E8-78FE-4D05-B93F-E244A6818334}" type="datetimeFigureOut">
              <a:rPr lang="fr-FR" smtClean="0"/>
              <a:t>13/08/2025</a:t>
            </a:fld>
            <a:endParaRPr lang="fr-FR" dirty="0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36E96E67-0AEF-D8EC-6C0E-772620CD74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82E8D919-D23C-8051-1BB3-E9E570C481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60564E-22EF-4680-90FE-07345307FB30}" type="slidenum">
              <a:rPr lang="fr-FR" smtClean="0"/>
              <a:t>‹N°›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2898960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55FD4C60-8D5E-BE51-55B5-5D7FCF1F33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B7B2BB3F-A650-8F42-A698-B129E088A24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435B6A9F-ACA9-D448-2958-F3BE3A89FB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9E34E8-78FE-4D05-B93F-E244A6818334}" type="datetimeFigureOut">
              <a:rPr lang="fr-FR" smtClean="0"/>
              <a:t>13/08/2025</a:t>
            </a:fld>
            <a:endParaRPr lang="fr-FR" dirty="0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071E2032-09B7-EF13-B22C-1681489C01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DFB71E53-3667-9EBD-AD74-2A17BC26D4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60564E-22EF-4680-90FE-07345307FB30}" type="slidenum">
              <a:rPr lang="fr-FR" smtClean="0"/>
              <a:t>‹N°›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7114110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5BC6FE05-15B2-1CC2-966D-32151AB784E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4B6FD38F-E4A2-B503-85F6-DE2B158B7DC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03678385-5DCF-9288-E66A-788A02CBCEA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0407D8D7-18C2-D716-11C1-B592FF4265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9E34E8-78FE-4D05-B93F-E244A6818334}" type="datetimeFigureOut">
              <a:rPr lang="fr-FR" smtClean="0"/>
              <a:t>13/08/2025</a:t>
            </a:fld>
            <a:endParaRPr lang="fr-FR" dirty="0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CF9E1B36-7DA8-9B17-A1D4-E1EC7E7E7B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B8A83D99-7657-DC48-750E-A933F02B26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60564E-22EF-4680-90FE-07345307FB30}" type="slidenum">
              <a:rPr lang="fr-FR" smtClean="0"/>
              <a:t>‹N°›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8699149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3CB3AAE0-425F-8695-7F99-47638DC71D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818E027C-B658-E709-0907-970E258D047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1F6A25DA-094C-B5CD-A591-1EEF5297B56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8B248129-C879-FE0A-4768-C5F7929AE7D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DC6129F0-C856-93A6-BFB4-52B0A3CDF6A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>
            <a:extLst>
              <a:ext uri="{FF2B5EF4-FFF2-40B4-BE49-F238E27FC236}">
                <a16:creationId xmlns:a16="http://schemas.microsoft.com/office/drawing/2014/main" id="{0302F379-C64E-3FE1-FEBD-6C22D6F9F0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9E34E8-78FE-4D05-B93F-E244A6818334}" type="datetimeFigureOut">
              <a:rPr lang="fr-FR" smtClean="0"/>
              <a:t>13/08/2025</a:t>
            </a:fld>
            <a:endParaRPr lang="fr-FR" dirty="0"/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50186A71-7DDA-1E02-8A78-6610730C9F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9" name="Espace réservé du numéro de diapositive 8">
            <a:extLst>
              <a:ext uri="{FF2B5EF4-FFF2-40B4-BE49-F238E27FC236}">
                <a16:creationId xmlns:a16="http://schemas.microsoft.com/office/drawing/2014/main" id="{6B244627-A681-7195-35F9-D17AC78AB9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60564E-22EF-4680-90FE-07345307FB30}" type="slidenum">
              <a:rPr lang="fr-FR" smtClean="0"/>
              <a:t>‹N°›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3635140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36903B95-7251-07BE-9860-58EB0E8E3C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9B2C60E2-E739-E9CF-A832-2B976F2BEC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9E34E8-78FE-4D05-B93F-E244A6818334}" type="datetimeFigureOut">
              <a:rPr lang="fr-FR" smtClean="0"/>
              <a:t>13/08/2025</a:t>
            </a:fld>
            <a:endParaRPr lang="fr-FR" dirty="0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9084ADFE-7BCB-CF55-96BB-CC7E8E2824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2BAFF0E3-F284-DBAF-E6D3-6987916803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60564E-22EF-4680-90FE-07345307FB30}" type="slidenum">
              <a:rPr lang="fr-FR" smtClean="0"/>
              <a:t>‹N°›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1679857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862B7A9C-E4D8-F3C3-D927-E04A4DDB71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9E34E8-78FE-4D05-B93F-E244A6818334}" type="datetimeFigureOut">
              <a:rPr lang="fr-FR" smtClean="0"/>
              <a:t>13/08/2025</a:t>
            </a:fld>
            <a:endParaRPr lang="fr-FR" dirty="0"/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id="{93533296-1462-60DA-8FD8-F0F22B87BB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462BD441-8F91-B746-4DC4-BD16DF31DB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60564E-22EF-4680-90FE-07345307FB30}" type="slidenum">
              <a:rPr lang="fr-FR" smtClean="0"/>
              <a:t>‹N°›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0136292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64C5A462-77CB-AB87-1D50-4E2DAC48ACB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F5EB29BC-1300-DAED-8234-F33610E8B24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103D84DE-E5A4-596E-BB05-935A352CFFA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80D80A69-41F1-9765-D4A9-027CB08A80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9E34E8-78FE-4D05-B93F-E244A6818334}" type="datetimeFigureOut">
              <a:rPr lang="fr-FR" smtClean="0"/>
              <a:t>13/08/2025</a:t>
            </a:fld>
            <a:endParaRPr lang="fr-FR" dirty="0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E367E46E-6806-0AE1-A55C-C94849B579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A798BEDE-382B-6AA7-B7D2-CDAC56F9F0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60564E-22EF-4680-90FE-07345307FB30}" type="slidenum">
              <a:rPr lang="fr-FR" smtClean="0"/>
              <a:t>‹N°›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9797442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2C315820-F21E-FAEC-5B4B-ECEC0FAECA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>
            <a:extLst>
              <a:ext uri="{FF2B5EF4-FFF2-40B4-BE49-F238E27FC236}">
                <a16:creationId xmlns:a16="http://schemas.microsoft.com/office/drawing/2014/main" id="{18AD6E65-77F1-03AD-1011-46FF3B63C7F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 dirty="0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753DCAD7-D350-4B04-A16F-E0AC2E18008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A8BF70E2-0566-88DA-72B1-FFECC9AECA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9E34E8-78FE-4D05-B93F-E244A6818334}" type="datetimeFigureOut">
              <a:rPr lang="fr-FR" smtClean="0"/>
              <a:t>13/08/2025</a:t>
            </a:fld>
            <a:endParaRPr lang="fr-FR" dirty="0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46FEB64F-F54E-04FE-8959-8F2C969A15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37FF579E-2E2D-FE87-F152-2D509890A9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60564E-22EF-4680-90FE-07345307FB30}" type="slidenum">
              <a:rPr lang="fr-FR" smtClean="0"/>
              <a:t>‹N°›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7307907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id="{6162276F-019D-DE4F-A10A-296B0B6CD28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8E9C0F6F-BEEC-B230-90D1-2E390B3FA48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01611BD1-C0A1-D142-8EAF-649D2D41C1C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9E34E8-78FE-4D05-B93F-E244A6818334}" type="datetimeFigureOut">
              <a:rPr lang="fr-FR" smtClean="0"/>
              <a:t>13/08/2025</a:t>
            </a:fld>
            <a:endParaRPr lang="fr-FR" dirty="0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8DCFF9E8-EED6-42F2-E59E-AAE8F9CDAD1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 dirty="0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A4DEC9BB-0DBC-B48A-909E-65F7C64F72F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60564E-22EF-4680-90FE-07345307FB30}" type="slidenum">
              <a:rPr lang="fr-FR" smtClean="0"/>
              <a:t>‹N°›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3597821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2" name="Tableau 11">
            <a:extLst>
              <a:ext uri="{FF2B5EF4-FFF2-40B4-BE49-F238E27FC236}">
                <a16:creationId xmlns:a16="http://schemas.microsoft.com/office/drawing/2014/main" id="{970CF979-1263-A91A-C0AC-9252B5D48E3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01422806"/>
              </p:ext>
            </p:extLst>
          </p:nvPr>
        </p:nvGraphicFramePr>
        <p:xfrm>
          <a:off x="2460075" y="993141"/>
          <a:ext cx="7536239" cy="5329728"/>
        </p:xfrm>
        <a:graphic>
          <a:graphicData uri="http://schemas.openxmlformats.org/drawingml/2006/table">
            <a:tbl>
              <a:tblPr firstRow="1" bandRow="1">
                <a:tableStyleId>{912C8C85-51F0-491E-9774-3900AFEF0FD7}</a:tableStyleId>
              </a:tblPr>
              <a:tblGrid>
                <a:gridCol w="3178724">
                  <a:extLst>
                    <a:ext uri="{9D8B030D-6E8A-4147-A177-3AD203B41FA5}">
                      <a16:colId xmlns:a16="http://schemas.microsoft.com/office/drawing/2014/main" val="2931033327"/>
                    </a:ext>
                  </a:extLst>
                </a:gridCol>
                <a:gridCol w="4357515">
                  <a:extLst>
                    <a:ext uri="{9D8B030D-6E8A-4147-A177-3AD203B41FA5}">
                      <a16:colId xmlns:a16="http://schemas.microsoft.com/office/drawing/2014/main" val="3713769157"/>
                    </a:ext>
                  </a:extLst>
                </a:gridCol>
              </a:tblGrid>
              <a:tr h="592192">
                <a:tc>
                  <a:txBody>
                    <a:bodyPr/>
                    <a:lstStyle/>
                    <a:p>
                      <a:pPr algn="ctr"/>
                      <a:r>
                        <a:rPr lang="fr-FR" sz="1600" dirty="0"/>
                        <a:t>Rôle</a:t>
                      </a:r>
                      <a:endParaRPr lang="fr-FR" sz="1600" b="0" dirty="0"/>
                    </a:p>
                  </a:txBody>
                  <a:tcPr anchor="ctr">
                    <a:lnL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600" dirty="0"/>
                        <a:t>Membre</a:t>
                      </a:r>
                    </a:p>
                  </a:txBody>
                  <a:tcPr anchor="ctr">
                    <a:lnL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38147563"/>
                  </a:ext>
                </a:extLst>
              </a:tr>
              <a:tr h="592192"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r>
                        <a:rPr lang="fr-FR" sz="1600" b="1" kern="1200" dirty="0">
                          <a:solidFill>
                            <a:schemeClr val="tx1"/>
                          </a:solidFill>
                          <a:latin typeface="Segoe UI" panose="020B0502040204020203" pitchFamily="34" charset="0"/>
                          <a:ea typeface="+mn-ea"/>
                          <a:cs typeface="Segoe UI" panose="020B0502040204020203" pitchFamily="34" charset="0"/>
                        </a:rPr>
                        <a:t>Architecte</a:t>
                      </a:r>
                    </a:p>
                  </a:txBody>
                  <a:tcPr anchor="ctr">
                    <a:lnL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fr-FR" sz="1600" b="1" kern="1200" dirty="0">
                        <a:solidFill>
                          <a:schemeClr val="tx1"/>
                        </a:solidFill>
                        <a:latin typeface="Segoe UI" panose="020B0502040204020203" pitchFamily="34" charset="0"/>
                        <a:ea typeface="+mn-ea"/>
                        <a:cs typeface="Segoe UI" panose="020B0502040204020203" pitchFamily="34" charset="0"/>
                      </a:endParaRPr>
                    </a:p>
                  </a:txBody>
                  <a:tcPr anchor="ctr">
                    <a:lnL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13443950"/>
                  </a:ext>
                </a:extLst>
              </a:tr>
              <a:tr h="592192"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r>
                        <a:rPr lang="fr-FR" sz="1600" b="1" kern="1200" dirty="0">
                          <a:solidFill>
                            <a:schemeClr val="tx1"/>
                          </a:solidFill>
                          <a:latin typeface="Segoe UI" panose="020B0502040204020203" pitchFamily="34" charset="0"/>
                          <a:ea typeface="+mn-ea"/>
                          <a:cs typeface="Segoe UI" panose="020B0502040204020203" pitchFamily="34" charset="0"/>
                        </a:rPr>
                        <a:t>Bureau d’études TCE</a:t>
                      </a:r>
                    </a:p>
                  </a:txBody>
                  <a:tcPr anchor="ctr">
                    <a:lnL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fr-FR" sz="1600" b="1" kern="1200" dirty="0">
                        <a:solidFill>
                          <a:schemeClr val="tx1"/>
                        </a:solidFill>
                        <a:latin typeface="Segoe UI" panose="020B0502040204020203" pitchFamily="34" charset="0"/>
                        <a:ea typeface="+mn-ea"/>
                        <a:cs typeface="Segoe UI" panose="020B0502040204020203" pitchFamily="34" charset="0"/>
                      </a:endParaRPr>
                    </a:p>
                  </a:txBody>
                  <a:tcPr anchor="ctr">
                    <a:lnL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01385899"/>
                  </a:ext>
                </a:extLst>
              </a:tr>
              <a:tr h="592192"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r>
                        <a:rPr lang="fr-FR" sz="1600" b="1" kern="1200" dirty="0">
                          <a:solidFill>
                            <a:schemeClr val="tx1"/>
                          </a:solidFill>
                          <a:latin typeface="Segoe UI" panose="020B0502040204020203" pitchFamily="34" charset="0"/>
                          <a:ea typeface="+mn-ea"/>
                          <a:cs typeface="Segoe UI" panose="020B0502040204020203" pitchFamily="34" charset="0"/>
                        </a:rPr>
                        <a:t>Qualité environnementale</a:t>
                      </a:r>
                    </a:p>
                  </a:txBody>
                  <a:tcPr anchor="ctr">
                    <a:lnL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fr-FR" sz="1600" b="1" kern="1200" dirty="0">
                        <a:solidFill>
                          <a:schemeClr val="tx1"/>
                        </a:solidFill>
                        <a:latin typeface="Segoe UI" panose="020B0502040204020203" pitchFamily="34" charset="0"/>
                        <a:ea typeface="+mn-ea"/>
                        <a:cs typeface="Segoe UI" panose="020B0502040204020203" pitchFamily="34" charset="0"/>
                      </a:endParaRPr>
                    </a:p>
                  </a:txBody>
                  <a:tcPr anchor="ctr">
                    <a:lnL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6267442"/>
                  </a:ext>
                </a:extLst>
              </a:tr>
              <a:tr h="592192"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r>
                        <a:rPr lang="fr-FR" sz="1600" b="1" kern="1200" dirty="0">
                          <a:solidFill>
                            <a:schemeClr val="tx1"/>
                          </a:solidFill>
                          <a:latin typeface="Segoe UI" panose="020B0502040204020203" pitchFamily="34" charset="0"/>
                          <a:ea typeface="+mn-ea"/>
                          <a:cs typeface="Segoe UI" panose="020B0502040204020203" pitchFamily="34" charset="0"/>
                        </a:rPr>
                        <a:t>Économie de la construction</a:t>
                      </a:r>
                    </a:p>
                  </a:txBody>
                  <a:tcPr anchor="ctr">
                    <a:lnL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fr-FR" sz="1600" b="1" kern="1200" dirty="0">
                        <a:solidFill>
                          <a:schemeClr val="tx1"/>
                        </a:solidFill>
                        <a:latin typeface="Segoe UI" panose="020B0502040204020203" pitchFamily="34" charset="0"/>
                        <a:ea typeface="+mn-ea"/>
                        <a:cs typeface="Segoe UI" panose="020B0502040204020203" pitchFamily="34" charset="0"/>
                      </a:endParaRPr>
                    </a:p>
                  </a:txBody>
                  <a:tcPr anchor="ctr">
                    <a:lnL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28425292"/>
                  </a:ext>
                </a:extLst>
              </a:tr>
              <a:tr h="592192"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r>
                        <a:rPr lang="fr-FR" sz="1600" b="1" kern="1200" dirty="0">
                          <a:solidFill>
                            <a:schemeClr val="tx1"/>
                          </a:solidFill>
                          <a:latin typeface="Segoe UI" panose="020B0502040204020203" pitchFamily="34" charset="0"/>
                          <a:ea typeface="+mn-ea"/>
                          <a:cs typeface="Segoe UI" panose="020B0502040204020203" pitchFamily="34" charset="0"/>
                        </a:rPr>
                        <a:t>Coordination SSI</a:t>
                      </a:r>
                    </a:p>
                  </a:txBody>
                  <a:tcPr anchor="ctr">
                    <a:lnL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fr-FR" sz="1600" b="1" kern="1200" dirty="0">
                        <a:solidFill>
                          <a:schemeClr val="tx1"/>
                        </a:solidFill>
                        <a:latin typeface="Segoe UI" panose="020B0502040204020203" pitchFamily="34" charset="0"/>
                        <a:ea typeface="+mn-ea"/>
                        <a:cs typeface="Segoe UI" panose="020B0502040204020203" pitchFamily="34" charset="0"/>
                      </a:endParaRPr>
                    </a:p>
                  </a:txBody>
                  <a:tcPr anchor="ctr">
                    <a:lnL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24295637"/>
                  </a:ext>
                </a:extLst>
              </a:tr>
              <a:tr h="592192"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fr-FR" sz="1600" b="1" kern="1200" dirty="0">
                        <a:solidFill>
                          <a:schemeClr val="tx1"/>
                        </a:solidFill>
                        <a:latin typeface="Segoe UI" panose="020B0502040204020203" pitchFamily="34" charset="0"/>
                        <a:ea typeface="+mn-ea"/>
                        <a:cs typeface="Segoe UI" panose="020B0502040204020203" pitchFamily="34" charset="0"/>
                      </a:endParaRPr>
                    </a:p>
                  </a:txBody>
                  <a:tcPr anchor="ctr">
                    <a:lnL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fr-FR" sz="1600" b="1" kern="1200" dirty="0">
                        <a:solidFill>
                          <a:schemeClr val="tx1"/>
                        </a:solidFill>
                        <a:latin typeface="Segoe UI" panose="020B0502040204020203" pitchFamily="34" charset="0"/>
                        <a:ea typeface="+mn-ea"/>
                        <a:cs typeface="Segoe UI" panose="020B0502040204020203" pitchFamily="34" charset="0"/>
                      </a:endParaRPr>
                    </a:p>
                  </a:txBody>
                  <a:tcPr anchor="ctr">
                    <a:lnL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71296902"/>
                  </a:ext>
                </a:extLst>
              </a:tr>
              <a:tr h="592192"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fr-FR" sz="1600" b="1" kern="1200" dirty="0">
                        <a:solidFill>
                          <a:schemeClr val="tx1">
                            <a:lumMod val="50000"/>
                            <a:lumOff val="50000"/>
                          </a:schemeClr>
                        </a:solidFill>
                        <a:latin typeface="Segoe UI" panose="020B0502040204020203" pitchFamily="34" charset="0"/>
                        <a:ea typeface="+mn-ea"/>
                        <a:cs typeface="Segoe UI" panose="020B0502040204020203" pitchFamily="34" charset="0"/>
                      </a:endParaRPr>
                    </a:p>
                  </a:txBody>
                  <a:tcPr anchor="ctr">
                    <a:lnL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fr-FR" sz="1600" b="1" kern="1200" dirty="0">
                        <a:solidFill>
                          <a:schemeClr val="tx1">
                            <a:lumMod val="50000"/>
                            <a:lumOff val="50000"/>
                          </a:schemeClr>
                        </a:solidFill>
                        <a:latin typeface="Segoe UI" panose="020B0502040204020203" pitchFamily="34" charset="0"/>
                        <a:ea typeface="+mn-ea"/>
                        <a:cs typeface="Segoe UI" panose="020B0502040204020203" pitchFamily="34" charset="0"/>
                      </a:endParaRPr>
                    </a:p>
                  </a:txBody>
                  <a:tcPr anchor="ctr">
                    <a:lnL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66966124"/>
                  </a:ext>
                </a:extLst>
              </a:tr>
              <a:tr h="592192"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fr-FR" sz="1600" b="1" kern="1200" dirty="0">
                        <a:solidFill>
                          <a:schemeClr val="tx1">
                            <a:lumMod val="50000"/>
                            <a:lumOff val="50000"/>
                          </a:schemeClr>
                        </a:solidFill>
                        <a:latin typeface="Segoe UI" panose="020B0502040204020203" pitchFamily="34" charset="0"/>
                        <a:ea typeface="+mn-ea"/>
                        <a:cs typeface="Segoe UI" panose="020B0502040204020203" pitchFamily="34" charset="0"/>
                      </a:endParaRPr>
                    </a:p>
                  </a:txBody>
                  <a:tcPr anchor="ctr">
                    <a:lnL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fr-FR" sz="1600" b="1" kern="1200" dirty="0">
                        <a:solidFill>
                          <a:schemeClr val="tx1">
                            <a:lumMod val="50000"/>
                            <a:lumOff val="50000"/>
                          </a:schemeClr>
                        </a:solidFill>
                        <a:latin typeface="Segoe UI" panose="020B0502040204020203" pitchFamily="34" charset="0"/>
                        <a:ea typeface="+mn-ea"/>
                        <a:cs typeface="Segoe UI" panose="020B0502040204020203" pitchFamily="34" charset="0"/>
                      </a:endParaRPr>
                    </a:p>
                  </a:txBody>
                  <a:tcPr anchor="ctr">
                    <a:lnL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9159410"/>
                  </a:ext>
                </a:extLst>
              </a:tr>
            </a:tbl>
          </a:graphicData>
        </a:graphic>
      </p:graphicFrame>
      <p:sp>
        <p:nvSpPr>
          <p:cNvPr id="2" name="Titre 4">
            <a:extLst>
              <a:ext uri="{FF2B5EF4-FFF2-40B4-BE49-F238E27FC236}">
                <a16:creationId xmlns:a16="http://schemas.microsoft.com/office/drawing/2014/main" id="{7BF69B37-BED8-83FE-7AFA-7701DEFD8D6D}"/>
              </a:ext>
            </a:extLst>
          </p:cNvPr>
          <p:cNvSpPr txBox="1">
            <a:spLocks/>
          </p:cNvSpPr>
          <p:nvPr/>
        </p:nvSpPr>
        <p:spPr>
          <a:xfrm>
            <a:off x="2460075" y="299682"/>
            <a:ext cx="8633138" cy="235449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fr-FR" sz="1600" b="1" dirty="0">
                <a:solidFill>
                  <a:schemeClr val="tx2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Equipe constituant le groupement de maîtrise d’</a:t>
            </a:r>
            <a:r>
              <a:rPr lang="fr-FR" sz="1600" b="1" dirty="0" err="1">
                <a:solidFill>
                  <a:schemeClr val="tx2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oeuvre</a:t>
            </a:r>
            <a:endParaRPr lang="fr-FR" sz="1600" b="1" dirty="0">
              <a:solidFill>
                <a:schemeClr val="tx2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902742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16A1E42-CA96-D167-2321-73DFC5E0D79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886DCE95-2505-9BE2-7D48-557633499946}"/>
              </a:ext>
            </a:extLst>
          </p:cNvPr>
          <p:cNvSpPr/>
          <p:nvPr/>
        </p:nvSpPr>
        <p:spPr>
          <a:xfrm>
            <a:off x="11358390" y="-1"/>
            <a:ext cx="833610" cy="768557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2400" b="1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graphicFrame>
        <p:nvGraphicFramePr>
          <p:cNvPr id="5" name="Tableau 4">
            <a:extLst>
              <a:ext uri="{FF2B5EF4-FFF2-40B4-BE49-F238E27FC236}">
                <a16:creationId xmlns:a16="http://schemas.microsoft.com/office/drawing/2014/main" id="{F6F1AB50-E224-C9B4-F7CD-1F14291E061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17713731"/>
              </p:ext>
            </p:extLst>
          </p:nvPr>
        </p:nvGraphicFramePr>
        <p:xfrm>
          <a:off x="8015954" y="811286"/>
          <a:ext cx="4167499" cy="4562409"/>
        </p:xfrm>
        <a:graphic>
          <a:graphicData uri="http://schemas.openxmlformats.org/drawingml/2006/table">
            <a:tbl>
              <a:tblPr firstCol="1" bandRow="1">
                <a:tableStyleId>{F2DE63D5-997A-4646-A377-4702673A728D}</a:tableStyleId>
              </a:tblPr>
              <a:tblGrid>
                <a:gridCol w="1891648">
                  <a:extLst>
                    <a:ext uri="{9D8B030D-6E8A-4147-A177-3AD203B41FA5}">
                      <a16:colId xmlns:a16="http://schemas.microsoft.com/office/drawing/2014/main" val="3353858407"/>
                    </a:ext>
                  </a:extLst>
                </a:gridCol>
                <a:gridCol w="2275851">
                  <a:extLst>
                    <a:ext uri="{9D8B030D-6E8A-4147-A177-3AD203B41FA5}">
                      <a16:colId xmlns:a16="http://schemas.microsoft.com/office/drawing/2014/main" val="643742242"/>
                    </a:ext>
                  </a:extLst>
                </a:gridCol>
              </a:tblGrid>
              <a:tr h="439031">
                <a:tc>
                  <a:txBody>
                    <a:bodyPr/>
                    <a:lstStyle/>
                    <a:p>
                      <a:r>
                        <a:rPr lang="fr-FR" sz="1000" dirty="0">
                          <a:latin typeface="Segoe UI" panose="020B0502040204020203" pitchFamily="34" charset="0"/>
                          <a:cs typeface="Segoe UI" panose="020B0502040204020203" pitchFamily="34" charset="0"/>
                        </a:rPr>
                        <a:t>Lieu de réalisation :</a:t>
                      </a:r>
                      <a:endParaRPr lang="fr-FR" sz="1000" b="1" dirty="0">
                        <a:latin typeface="Segoe UI" panose="020B0502040204020203" pitchFamily="34" charset="0"/>
                        <a:cs typeface="Segoe UI" panose="020B0502040204020203" pitchFamily="34" charset="0"/>
                      </a:endParaRPr>
                    </a:p>
                  </a:txBody>
                  <a:tcPr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fr-FR" sz="1000" dirty="0">
                          <a:latin typeface="Segoe UI" panose="020B0502040204020203" pitchFamily="34" charset="0"/>
                          <a:cs typeface="Segoe UI" panose="020B0502040204020203" pitchFamily="34" charset="0"/>
                        </a:rPr>
                        <a:t>Xx</a:t>
                      </a:r>
                    </a:p>
                    <a:p>
                      <a:endParaRPr lang="fr-FR" sz="1000" dirty="0">
                        <a:latin typeface="Segoe UI" panose="020B0502040204020203" pitchFamily="34" charset="0"/>
                        <a:cs typeface="Segoe UI" panose="020B0502040204020203" pitchFamily="34" charset="0"/>
                      </a:endParaRPr>
                    </a:p>
                  </a:txBody>
                  <a:tcPr>
                    <a:lnL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26022625"/>
                  </a:ext>
                </a:extLst>
              </a:tr>
              <a:tr h="439031">
                <a:tc>
                  <a:txBody>
                    <a:bodyPr/>
                    <a:lstStyle/>
                    <a:p>
                      <a:r>
                        <a:rPr lang="fr-FR" sz="1000" b="1" dirty="0">
                          <a:latin typeface="Segoe UI" panose="020B0502040204020203" pitchFamily="34" charset="0"/>
                          <a:cs typeface="Segoe UI" panose="020B0502040204020203" pitchFamily="34" charset="0"/>
                        </a:rPr>
                        <a:t>Maître d’ouvrage</a:t>
                      </a:r>
                    </a:p>
                  </a:txBody>
                  <a:tcPr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dirty="0">
                          <a:latin typeface="Segoe UI" panose="020B0502040204020203" pitchFamily="34" charset="0"/>
                          <a:cs typeface="Segoe UI" panose="020B0502040204020203" pitchFamily="34" charset="0"/>
                        </a:rPr>
                        <a:t>Xx</a:t>
                      </a:r>
                    </a:p>
                    <a:p>
                      <a:endParaRPr lang="fr-FR" sz="1000" dirty="0">
                        <a:latin typeface="Segoe UI" panose="020B0502040204020203" pitchFamily="34" charset="0"/>
                        <a:cs typeface="Segoe UI" panose="020B0502040204020203" pitchFamily="34" charset="0"/>
                      </a:endParaRPr>
                    </a:p>
                  </a:txBody>
                  <a:tcPr>
                    <a:lnL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9205667"/>
                  </a:ext>
                </a:extLst>
              </a:tr>
              <a:tr h="439031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b="1" dirty="0">
                          <a:latin typeface="Segoe UI" panose="020B0502040204020203" pitchFamily="34" charset="0"/>
                          <a:cs typeface="Segoe UI" panose="020B0502040204020203" pitchFamily="34" charset="0"/>
                        </a:rPr>
                        <a:t>Rôle / mission du candidat</a:t>
                      </a:r>
                    </a:p>
                    <a:p>
                      <a:endParaRPr lang="fr-FR" sz="1000" b="1" dirty="0">
                        <a:latin typeface="Segoe UI" panose="020B0502040204020203" pitchFamily="34" charset="0"/>
                        <a:cs typeface="Segoe UI" panose="020B0502040204020203" pitchFamily="34" charset="0"/>
                      </a:endParaRPr>
                    </a:p>
                  </a:txBody>
                  <a:tcPr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fr-FR" sz="1000" dirty="0">
                          <a:latin typeface="Segoe UI" panose="020B0502040204020203" pitchFamily="34" charset="0"/>
                          <a:cs typeface="Segoe UI" panose="020B0502040204020203" pitchFamily="34" charset="0"/>
                        </a:rPr>
                        <a:t>Xx</a:t>
                      </a:r>
                    </a:p>
                    <a:p>
                      <a:endParaRPr lang="fr-FR" sz="1000" dirty="0">
                        <a:latin typeface="Segoe UI" panose="020B0502040204020203" pitchFamily="34" charset="0"/>
                        <a:cs typeface="Segoe UI" panose="020B0502040204020203" pitchFamily="34" charset="0"/>
                      </a:endParaRPr>
                    </a:p>
                  </a:txBody>
                  <a:tcPr>
                    <a:lnL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83166804"/>
                  </a:ext>
                </a:extLst>
              </a:tr>
              <a:tr h="439031">
                <a:tc>
                  <a:txBody>
                    <a:bodyPr/>
                    <a:lstStyle/>
                    <a:p>
                      <a:r>
                        <a:rPr lang="fr-FR" sz="1000" dirty="0">
                          <a:latin typeface="Segoe UI" panose="020B0502040204020203" pitchFamily="34" charset="0"/>
                          <a:cs typeface="Segoe UI" panose="020B0502040204020203" pitchFamily="34" charset="0"/>
                        </a:rPr>
                        <a:t>Phases d’intervention assurées :</a:t>
                      </a:r>
                      <a:endParaRPr lang="fr-FR" sz="1000" b="1" dirty="0">
                        <a:latin typeface="Segoe UI" panose="020B0502040204020203" pitchFamily="34" charset="0"/>
                        <a:cs typeface="Segoe UI" panose="020B0502040204020203" pitchFamily="34" charset="0"/>
                      </a:endParaRPr>
                    </a:p>
                  </a:txBody>
                  <a:tcPr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fr-FR" sz="1000" dirty="0">
                          <a:latin typeface="Segoe UI" panose="020B0502040204020203" pitchFamily="34" charset="0"/>
                          <a:cs typeface="Segoe UI" panose="020B0502040204020203" pitchFamily="34" charset="0"/>
                        </a:rPr>
                        <a:t>Xx</a:t>
                      </a:r>
                    </a:p>
                  </a:txBody>
                  <a:tcPr>
                    <a:lnL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51441518"/>
                  </a:ext>
                </a:extLst>
              </a:tr>
              <a:tr h="251990">
                <a:tc>
                  <a:txBody>
                    <a:bodyPr/>
                    <a:lstStyle/>
                    <a:p>
                      <a:r>
                        <a:rPr lang="fr-FR" sz="1000" dirty="0">
                          <a:latin typeface="Segoe UI" panose="020B0502040204020203" pitchFamily="34" charset="0"/>
                          <a:cs typeface="Segoe UI" panose="020B0502040204020203" pitchFamily="34" charset="0"/>
                        </a:rPr>
                        <a:t>Date de livraison ou avancement de l’opération</a:t>
                      </a:r>
                      <a:endParaRPr lang="fr-FR" sz="1000" b="1" dirty="0">
                        <a:latin typeface="Segoe UI" panose="020B0502040204020203" pitchFamily="34" charset="0"/>
                        <a:cs typeface="Segoe UI" panose="020B0502040204020203" pitchFamily="34" charset="0"/>
                      </a:endParaRPr>
                    </a:p>
                  </a:txBody>
                  <a:tcPr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fr-FR" sz="1000" dirty="0">
                          <a:latin typeface="Segoe UI" panose="020B0502040204020203" pitchFamily="34" charset="0"/>
                          <a:cs typeface="Segoe UI" panose="020B0502040204020203" pitchFamily="34" charset="0"/>
                        </a:rPr>
                        <a:t>Xx</a:t>
                      </a:r>
                    </a:p>
                  </a:txBody>
                  <a:tcPr>
                    <a:lnL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90957025"/>
                  </a:ext>
                </a:extLst>
              </a:tr>
              <a:tr h="293062">
                <a:tc>
                  <a:txBody>
                    <a:bodyPr/>
                    <a:lstStyle/>
                    <a:p>
                      <a:r>
                        <a:rPr lang="fr-FR" sz="1000" dirty="0">
                          <a:latin typeface="Segoe UI" panose="020B0502040204020203" pitchFamily="34" charset="0"/>
                          <a:cs typeface="Segoe UI" panose="020B0502040204020203" pitchFamily="34" charset="0"/>
                        </a:rPr>
                        <a:t>Surface projet (m²) :</a:t>
                      </a:r>
                    </a:p>
                  </a:txBody>
                  <a:tcPr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fr-FR" sz="1000" dirty="0">
                          <a:latin typeface="Segoe UI" panose="020B0502040204020203" pitchFamily="34" charset="0"/>
                          <a:cs typeface="Segoe UI" panose="020B0502040204020203" pitchFamily="34" charset="0"/>
                        </a:rPr>
                        <a:t>Xx</a:t>
                      </a:r>
                    </a:p>
                  </a:txBody>
                  <a:tcPr>
                    <a:lnL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45817860"/>
                  </a:ext>
                </a:extLst>
              </a:tr>
              <a:tr h="165735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dirty="0">
                          <a:latin typeface="Segoe UI" panose="020B0502040204020203" pitchFamily="34" charset="0"/>
                          <a:cs typeface="Segoe UI" panose="020B0502040204020203" pitchFamily="34" charset="0"/>
                        </a:rPr>
                        <a:t>Montant travaux (k€ HT) :</a:t>
                      </a:r>
                    </a:p>
                  </a:txBody>
                  <a:tcPr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fr-FR" sz="1000" dirty="0">
                          <a:latin typeface="Segoe UI" panose="020B0502040204020203" pitchFamily="34" charset="0"/>
                          <a:cs typeface="Segoe UI" panose="020B0502040204020203" pitchFamily="34" charset="0"/>
                        </a:rPr>
                        <a:t>Xx</a:t>
                      </a:r>
                    </a:p>
                  </a:txBody>
                  <a:tcPr>
                    <a:lnL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85399798"/>
                  </a:ext>
                </a:extLst>
              </a:tr>
              <a:tr h="165735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dirty="0">
                          <a:latin typeface="Segoe UI" panose="020B0502040204020203" pitchFamily="34" charset="0"/>
                          <a:cs typeface="Segoe UI" panose="020B0502040204020203" pitchFamily="34" charset="0"/>
                        </a:rPr>
                        <a:t>Certifications le cas échéant</a:t>
                      </a:r>
                    </a:p>
                  </a:txBody>
                  <a:tcPr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fr-FR" sz="1000" dirty="0">
                          <a:latin typeface="Segoe UI" panose="020B0502040204020203" pitchFamily="34" charset="0"/>
                          <a:cs typeface="Segoe UI" panose="020B0502040204020203" pitchFamily="34" charset="0"/>
                        </a:rPr>
                        <a:t>Xx</a:t>
                      </a:r>
                    </a:p>
                  </a:txBody>
                  <a:tcPr>
                    <a:lnL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3496759"/>
                  </a:ext>
                </a:extLst>
              </a:tr>
              <a:tr h="270173">
                <a:tc gridSpan="2"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dirty="0">
                          <a:latin typeface="Segoe UI" panose="020B0502040204020203" pitchFamily="34" charset="0"/>
                          <a:cs typeface="Segoe UI" panose="020B0502040204020203" pitchFamily="34" charset="0"/>
                        </a:rPr>
                        <a:t>Description succincte du projet / justification du choix de la référence</a:t>
                      </a:r>
                      <a:endParaRPr lang="fr-FR" sz="1000" b="1" dirty="0">
                        <a:latin typeface="Segoe UI" panose="020B0502040204020203" pitchFamily="34" charset="0"/>
                        <a:cs typeface="Segoe UI" panose="020B0502040204020203" pitchFamily="34" charset="0"/>
                      </a:endParaRPr>
                    </a:p>
                  </a:txBody>
                  <a:tcPr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2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 sz="1200" dirty="0">
                        <a:latin typeface="Segoe UI" panose="020B0502040204020203" pitchFamily="34" charset="0"/>
                        <a:cs typeface="Segoe UI" panose="020B0502040204020203" pitchFamily="34" charset="0"/>
                      </a:endParaRPr>
                    </a:p>
                  </a:txBody>
                  <a:tcPr>
                    <a:lnL w="635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3358989494"/>
                  </a:ext>
                </a:extLst>
              </a:tr>
              <a:tr h="1233063">
                <a:tc gridSpan="2"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b="0" dirty="0">
                          <a:latin typeface="Segoe UI" panose="020B0502040204020203" pitchFamily="34" charset="0"/>
                          <a:cs typeface="Segoe UI" panose="020B0502040204020203" pitchFamily="34" charset="0"/>
                        </a:rPr>
                        <a:t>Xx</a:t>
                      </a:r>
                    </a:p>
                  </a:txBody>
                  <a:tcPr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fr-FR" sz="1200" dirty="0">
                        <a:latin typeface="Segoe UI" panose="020B0502040204020203" pitchFamily="34" charset="0"/>
                        <a:cs typeface="Segoe UI" panose="020B0502040204020203" pitchFamily="34" charset="0"/>
                      </a:endParaRPr>
                    </a:p>
                  </a:txBody>
                  <a:tcPr>
                    <a:lnL w="635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1813766883"/>
                  </a:ext>
                </a:extLst>
              </a:tr>
            </a:tbl>
          </a:graphicData>
        </a:graphic>
      </p:graphicFrame>
      <p:sp>
        <p:nvSpPr>
          <p:cNvPr id="6" name="Titre 4">
            <a:extLst>
              <a:ext uri="{FF2B5EF4-FFF2-40B4-BE49-F238E27FC236}">
                <a16:creationId xmlns:a16="http://schemas.microsoft.com/office/drawing/2014/main" id="{54775A2D-E542-2287-8031-239B65469F3B}"/>
              </a:ext>
            </a:extLst>
          </p:cNvPr>
          <p:cNvSpPr txBox="1">
            <a:spLocks/>
          </p:cNvSpPr>
          <p:nvPr/>
        </p:nvSpPr>
        <p:spPr>
          <a:xfrm>
            <a:off x="2695575" y="133331"/>
            <a:ext cx="8633138" cy="235449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fr-FR" sz="1600" b="1" dirty="0">
                <a:solidFill>
                  <a:schemeClr val="tx2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Nom du candidat / nom du membre du groupement</a:t>
            </a:r>
          </a:p>
        </p:txBody>
      </p:sp>
      <p:sp>
        <p:nvSpPr>
          <p:cNvPr id="7" name="Titre 4">
            <a:extLst>
              <a:ext uri="{FF2B5EF4-FFF2-40B4-BE49-F238E27FC236}">
                <a16:creationId xmlns:a16="http://schemas.microsoft.com/office/drawing/2014/main" id="{1EAE9F6D-4849-8024-4384-81F237CE2E32}"/>
              </a:ext>
            </a:extLst>
          </p:cNvPr>
          <p:cNvSpPr txBox="1">
            <a:spLocks/>
          </p:cNvSpPr>
          <p:nvPr/>
        </p:nvSpPr>
        <p:spPr>
          <a:xfrm>
            <a:off x="2695576" y="387575"/>
            <a:ext cx="8633138" cy="292327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lnSpc>
                <a:spcPct val="90000"/>
              </a:lnSpc>
              <a:spcBef>
                <a:spcPct val="0"/>
              </a:spcBef>
              <a:buNone/>
              <a:defRPr b="1">
                <a:latin typeface="Segoe UI" panose="020B0502040204020203" pitchFamily="34" charset="0"/>
                <a:ea typeface="+mj-ea"/>
                <a:cs typeface="Segoe UI" panose="020B0502040204020203" pitchFamily="34" charset="0"/>
              </a:defRPr>
            </a:lvl1pPr>
          </a:lstStyle>
          <a:p>
            <a:r>
              <a:rPr lang="fr-FR" sz="1400" dirty="0">
                <a:solidFill>
                  <a:schemeClr val="accent5"/>
                </a:solidFill>
              </a:rPr>
              <a:t>Nom de la référence</a:t>
            </a:r>
          </a:p>
        </p:txBody>
      </p:sp>
    </p:spTree>
    <p:extLst>
      <p:ext uri="{BB962C8B-B14F-4D97-AF65-F5344CB8AC3E}">
        <p14:creationId xmlns:p14="http://schemas.microsoft.com/office/powerpoint/2010/main" val="747247700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227</TotalTime>
  <Words>94</Words>
  <Application>Microsoft Office PowerPoint</Application>
  <PresentationFormat>Grand écran</PresentationFormat>
  <Paragraphs>28</Paragraphs>
  <Slides>2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Segoe UI</vt:lpstr>
      <vt:lpstr>Thème Office</vt:lpstr>
      <vt:lpstr>Présentation PowerPoint</vt:lpstr>
      <vt:lpstr>Présentation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PARES Manuel</dc:creator>
  <cp:lastModifiedBy>BAUZAC Laurent</cp:lastModifiedBy>
  <cp:revision>7</cp:revision>
  <dcterms:created xsi:type="dcterms:W3CDTF">2023-09-26T13:08:49Z</dcterms:created>
  <dcterms:modified xsi:type="dcterms:W3CDTF">2025-08-13T10:04:15Z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c294d68a-d2f5-40e0-927d-026bfab8fc4b_Enabled">
    <vt:lpwstr>true</vt:lpwstr>
  </property>
  <property fmtid="{D5CDD505-2E9C-101B-9397-08002B2CF9AE}" pid="3" name="MSIP_Label_c294d68a-d2f5-40e0-927d-026bfab8fc4b_SetDate">
    <vt:lpwstr>2025-02-06T14:53:18Z</vt:lpwstr>
  </property>
  <property fmtid="{D5CDD505-2E9C-101B-9397-08002B2CF9AE}" pid="4" name="MSIP_Label_c294d68a-d2f5-40e0-927d-026bfab8fc4b_Method">
    <vt:lpwstr>Privileged</vt:lpwstr>
  </property>
  <property fmtid="{D5CDD505-2E9C-101B-9397-08002B2CF9AE}" pid="5" name="MSIP_Label_c294d68a-d2f5-40e0-927d-026bfab8fc4b_Name">
    <vt:lpwstr>l1_internal</vt:lpwstr>
  </property>
  <property fmtid="{D5CDD505-2E9C-101B-9397-08002B2CF9AE}" pid="6" name="MSIP_Label_c294d68a-d2f5-40e0-927d-026bfab8fc4b_SiteId">
    <vt:lpwstr>a5877034-8d6a-496a-8cf8-ceb5e3451109</vt:lpwstr>
  </property>
  <property fmtid="{D5CDD505-2E9C-101B-9397-08002B2CF9AE}" pid="7" name="MSIP_Label_c294d68a-d2f5-40e0-927d-026bfab8fc4b_ActionId">
    <vt:lpwstr>328ea9b5-19de-4183-b71c-a5b32ccdeb40</vt:lpwstr>
  </property>
  <property fmtid="{D5CDD505-2E9C-101B-9397-08002B2CF9AE}" pid="8" name="MSIP_Label_c294d68a-d2f5-40e0-927d-026bfab8fc4b_ContentBits">
    <vt:lpwstr>2</vt:lpwstr>
  </property>
  <property fmtid="{D5CDD505-2E9C-101B-9397-08002B2CF9AE}" pid="9" name="ClassificationContentMarkingFooterLocations">
    <vt:lpwstr>Thème Office:8</vt:lpwstr>
  </property>
  <property fmtid="{D5CDD505-2E9C-101B-9397-08002B2CF9AE}" pid="10" name="ClassificationContentMarkingFooterText">
    <vt:lpwstr>Data sensitivity - Internal</vt:lpwstr>
  </property>
</Properties>
</file>

<file path=docProps/thumbnail.jpeg>
</file>