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authors.xml" ContentType="application/vnd.ms-powerpoint.author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1" r:id="rId5"/>
    <p:sldMasterId id="2147483686" r:id="rId6"/>
  </p:sldMasterIdLst>
  <p:notesMasterIdLst>
    <p:notesMasterId r:id="rId28"/>
  </p:notesMasterIdLst>
  <p:handoutMasterIdLst>
    <p:handoutMasterId r:id="rId29"/>
  </p:handoutMasterIdLst>
  <p:sldIdLst>
    <p:sldId id="3259" r:id="rId7"/>
    <p:sldId id="259" r:id="rId8"/>
    <p:sldId id="258" r:id="rId9"/>
    <p:sldId id="596" r:id="rId10"/>
    <p:sldId id="3185" r:id="rId11"/>
    <p:sldId id="3317" r:id="rId12"/>
    <p:sldId id="3260" r:id="rId13"/>
    <p:sldId id="3305" r:id="rId14"/>
    <p:sldId id="3320" r:id="rId15"/>
    <p:sldId id="3334" r:id="rId16"/>
    <p:sldId id="3335" r:id="rId17"/>
    <p:sldId id="3344" r:id="rId18"/>
    <p:sldId id="3326" r:id="rId19"/>
    <p:sldId id="3343" r:id="rId20"/>
    <p:sldId id="3314" r:id="rId21"/>
    <p:sldId id="3340" r:id="rId22"/>
    <p:sldId id="3324" r:id="rId23"/>
    <p:sldId id="3345" r:id="rId24"/>
    <p:sldId id="3346" r:id="rId25"/>
    <p:sldId id="3347" r:id="rId26"/>
    <p:sldId id="1604" r:id="rId27"/>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C32350C-1196-88F4-BD83-578B2349B3D5}" name="Priscile ARBAULT" initials="PA" userId="S::PARBAULT@alterea.fr::e7f9d59f-506a-4463-9f3f-409101d06980" providerId="AD"/>
  <p188:author id="{AB098314-C7B8-4FD9-C750-F4DAB96CA4DC}" name="Flore HERBAUT" initials="FH" userId="S::FHERBAUT@alterea.fr::3913b1d8-cb06-4429-b0d7-1fce80e75873" providerId="AD"/>
  <p188:author id="{EC133B81-CE3B-4C17-680E-B592DEADEEE6}" name="Cyril Heinrich" initials="CH" userId="S::CHEINRICH@alterea.fr::442b05b5-8f77-441b-9457-d5b75fc7c4bf" providerId="AD"/>
  <p188:author id="{1D0B45CE-71F4-0620-A836-56799890EBCA}" name="Marie-Isabelle PICHON" initials="MP" userId="S::MPICHON@alterea.fr::c5454851-2275-4057-94a6-abfd0077015b"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63D"/>
    <a:srgbClr val="CC99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3387E2D-573C-491B-82C8-DE0A85D2F94B}" v="1" dt="2025-09-02T15:08:30.433"/>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Style léger 3 - Accentuation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7E9639D4-E3E2-4D34-9284-5A2195B3D0D7}" styleName="Style clair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Style léger 1 - Accentuation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BC89EF96-8CEA-46FF-86C4-4CE0E7609802}" styleName="Style léger 3 - Accentuation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DA37D80-6434-44D0-A028-1B22A696006F}" styleName="Style léger 3 - Accentuation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189" autoAdjust="0"/>
    <p:restoredTop sz="94658"/>
  </p:normalViewPr>
  <p:slideViewPr>
    <p:cSldViewPr snapToGrid="0">
      <p:cViewPr varScale="1">
        <p:scale>
          <a:sx n="63" d="100"/>
          <a:sy n="63" d="100"/>
        </p:scale>
        <p:origin x="720" y="64"/>
      </p:cViewPr>
      <p:guideLst/>
    </p:cSldViewPr>
  </p:slideViewPr>
  <p:notesTextViewPr>
    <p:cViewPr>
      <p:scale>
        <a:sx n="1" d="1"/>
        <a:sy n="1" d="1"/>
      </p:scale>
      <p:origin x="0" y="0"/>
    </p:cViewPr>
  </p:notesTextViewPr>
  <p:notesViewPr>
    <p:cSldViewPr snapToGrid="0">
      <p:cViewPr varScale="1">
        <p:scale>
          <a:sx n="82" d="100"/>
          <a:sy n="82" d="100"/>
        </p:scale>
        <p:origin x="3876"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36" Type="http://schemas.microsoft.com/office/2018/10/relationships/authors" Target="author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riscile ARBAULT" userId="e7f9d59f-506a-4463-9f3f-409101d06980" providerId="ADAL" clId="{40F1741A-ADF4-4E94-BBD2-BCD0BEC5F4EC}"/>
    <pc:docChg chg="custSel modSld sldOrd">
      <pc:chgData name="Priscile ARBAULT" userId="e7f9d59f-506a-4463-9f3f-409101d06980" providerId="ADAL" clId="{40F1741A-ADF4-4E94-BBD2-BCD0BEC5F4EC}" dt="2025-09-02T16:20:48.256" v="138" actId="20577"/>
      <pc:docMkLst>
        <pc:docMk/>
      </pc:docMkLst>
      <pc:sldChg chg="modSp mod">
        <pc:chgData name="Priscile ARBAULT" userId="e7f9d59f-506a-4463-9f3f-409101d06980" providerId="ADAL" clId="{40F1741A-ADF4-4E94-BBD2-BCD0BEC5F4EC}" dt="2025-09-02T16:20:48.256" v="138" actId="20577"/>
        <pc:sldMkLst>
          <pc:docMk/>
          <pc:sldMk cId="67780451" sldId="3260"/>
        </pc:sldMkLst>
        <pc:spChg chg="mod">
          <ac:chgData name="Priscile ARBAULT" userId="e7f9d59f-506a-4463-9f3f-409101d06980" providerId="ADAL" clId="{40F1741A-ADF4-4E94-BBD2-BCD0BEC5F4EC}" dt="2025-09-02T16:20:48.256" v="138" actId="20577"/>
          <ac:spMkLst>
            <pc:docMk/>
            <pc:sldMk cId="67780451" sldId="3260"/>
            <ac:spMk id="8" creationId="{A48A1EA4-B4D3-6A8A-990B-8A29F98DB6D8}"/>
          </ac:spMkLst>
        </pc:spChg>
      </pc:sldChg>
      <pc:sldChg chg="ord">
        <pc:chgData name="Priscile ARBAULT" userId="e7f9d59f-506a-4463-9f3f-409101d06980" providerId="ADAL" clId="{40F1741A-ADF4-4E94-BBD2-BCD0BEC5F4EC}" dt="2025-09-02T16:20:44.036" v="137"/>
        <pc:sldMkLst>
          <pc:docMk/>
          <pc:sldMk cId="1738328354" sldId="3305"/>
        </pc:sldMkLst>
      </pc:sldChg>
      <pc:sldChg chg="addSp modSp mod">
        <pc:chgData name="Priscile ARBAULT" userId="e7f9d59f-506a-4463-9f3f-409101d06980" providerId="ADAL" clId="{40F1741A-ADF4-4E94-BBD2-BCD0BEC5F4EC}" dt="2025-09-02T15:08:56.753" v="135" actId="1076"/>
        <pc:sldMkLst>
          <pc:docMk/>
          <pc:sldMk cId="2523457735" sldId="3314"/>
        </pc:sldMkLst>
        <pc:spChg chg="add mod">
          <ac:chgData name="Priscile ARBAULT" userId="e7f9d59f-506a-4463-9f3f-409101d06980" providerId="ADAL" clId="{40F1741A-ADF4-4E94-BBD2-BCD0BEC5F4EC}" dt="2025-09-02T15:08:56.753" v="135" actId="1076"/>
          <ac:spMkLst>
            <pc:docMk/>
            <pc:sldMk cId="2523457735" sldId="3314"/>
            <ac:spMk id="4" creationId="{5F7DD486-E6FF-F888-E8C6-AEC4817D27EB}"/>
          </ac:spMkLst>
        </pc:spChg>
      </pc:sldChg>
      <pc:sldChg chg="modSp mod">
        <pc:chgData name="Priscile ARBAULT" userId="e7f9d59f-506a-4463-9f3f-409101d06980" providerId="ADAL" clId="{40F1741A-ADF4-4E94-BBD2-BCD0BEC5F4EC}" dt="2025-09-02T14:39:34.426" v="28" actId="20577"/>
        <pc:sldMkLst>
          <pc:docMk/>
          <pc:sldMk cId="3862704855" sldId="3317"/>
        </pc:sldMkLst>
        <pc:spChg chg="mod">
          <ac:chgData name="Priscile ARBAULT" userId="e7f9d59f-506a-4463-9f3f-409101d06980" providerId="ADAL" clId="{40F1741A-ADF4-4E94-BBD2-BCD0BEC5F4EC}" dt="2025-09-02T14:39:34.426" v="28" actId="20577"/>
          <ac:spMkLst>
            <pc:docMk/>
            <pc:sldMk cId="3862704855" sldId="3317"/>
            <ac:spMk id="6" creationId="{1873A540-F83C-EC8D-21F1-92C2D01CA419}"/>
          </ac:spMkLst>
        </pc:spChg>
      </pc:sldChg>
      <pc:sldChg chg="modSp mod">
        <pc:chgData name="Priscile ARBAULT" userId="e7f9d59f-506a-4463-9f3f-409101d06980" providerId="ADAL" clId="{40F1741A-ADF4-4E94-BBD2-BCD0BEC5F4EC}" dt="2025-09-02T14:26:12.293" v="22" actId="20577"/>
        <pc:sldMkLst>
          <pc:docMk/>
          <pc:sldMk cId="3540146753" sldId="3320"/>
        </pc:sldMkLst>
        <pc:spChg chg="mod">
          <ac:chgData name="Priscile ARBAULT" userId="e7f9d59f-506a-4463-9f3f-409101d06980" providerId="ADAL" clId="{40F1741A-ADF4-4E94-BBD2-BCD0BEC5F4EC}" dt="2025-09-02T14:26:12.293" v="22" actId="20577"/>
          <ac:spMkLst>
            <pc:docMk/>
            <pc:sldMk cId="3540146753" sldId="3320"/>
            <ac:spMk id="3" creationId="{54196845-6116-4127-F977-C1404D1C5888}"/>
          </ac:spMkLst>
        </pc:spChg>
      </pc:sldChg>
      <pc:sldChg chg="modSp mod">
        <pc:chgData name="Priscile ARBAULT" userId="e7f9d59f-506a-4463-9f3f-409101d06980" providerId="ADAL" clId="{40F1741A-ADF4-4E94-BBD2-BCD0BEC5F4EC}" dt="2025-09-02T15:06:08.804" v="34" actId="20577"/>
        <pc:sldMkLst>
          <pc:docMk/>
          <pc:sldMk cId="2747899771" sldId="3326"/>
        </pc:sldMkLst>
        <pc:graphicFrameChg chg="modGraphic">
          <ac:chgData name="Priscile ARBAULT" userId="e7f9d59f-506a-4463-9f3f-409101d06980" providerId="ADAL" clId="{40F1741A-ADF4-4E94-BBD2-BCD0BEC5F4EC}" dt="2025-09-02T15:06:08.804" v="34" actId="20577"/>
          <ac:graphicFrameMkLst>
            <pc:docMk/>
            <pc:sldMk cId="2747899771" sldId="3326"/>
            <ac:graphicFrameMk id="4" creationId="{80CCEB97-CF65-1502-AD7E-DBC78ABF5C57}"/>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a:extLst>
              <a:ext uri="{FF2B5EF4-FFF2-40B4-BE49-F238E27FC236}">
                <a16:creationId xmlns:a16="http://schemas.microsoft.com/office/drawing/2014/main" id="{59FB52ED-C767-6289-16FE-48DFBC323C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a:extLst>
              <a:ext uri="{FF2B5EF4-FFF2-40B4-BE49-F238E27FC236}">
                <a16:creationId xmlns:a16="http://schemas.microsoft.com/office/drawing/2014/main" id="{15280E1D-B31F-F2AB-D240-CE067224DCF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F9DEC5F-B7FA-411A-A4F0-437F6C934B27}" type="datetimeFigureOut">
              <a:rPr lang="fr-FR" smtClean="0"/>
              <a:t>08/09/2025</a:t>
            </a:fld>
            <a:endParaRPr lang="fr-FR"/>
          </a:p>
        </p:txBody>
      </p:sp>
      <p:sp>
        <p:nvSpPr>
          <p:cNvPr id="4" name="Espace réservé du pied de page 3">
            <a:extLst>
              <a:ext uri="{FF2B5EF4-FFF2-40B4-BE49-F238E27FC236}">
                <a16:creationId xmlns:a16="http://schemas.microsoft.com/office/drawing/2014/main" id="{512000AA-DCA8-D4A5-6C52-DE0E96199461}"/>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5" name="Espace réservé du numéro de diapositive 4">
            <a:extLst>
              <a:ext uri="{FF2B5EF4-FFF2-40B4-BE49-F238E27FC236}">
                <a16:creationId xmlns:a16="http://schemas.microsoft.com/office/drawing/2014/main" id="{889AA00C-48A9-6051-035C-B659FCEA646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437A747-7D00-4C77-8023-4ECC16D16BB2}" type="slidenum">
              <a:rPr lang="fr-FR" smtClean="0"/>
              <a:t>‹N°›</a:t>
            </a:fld>
            <a:endParaRPr lang="fr-FR"/>
          </a:p>
        </p:txBody>
      </p:sp>
    </p:spTree>
    <p:extLst>
      <p:ext uri="{BB962C8B-B14F-4D97-AF65-F5344CB8AC3E}">
        <p14:creationId xmlns:p14="http://schemas.microsoft.com/office/powerpoint/2010/main" val="87497706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2BD6BE4-AB6C-4C1D-AC30-DC75D88847E1}" type="datetimeFigureOut">
              <a:rPr lang="fr-FR" smtClean="0"/>
              <a:t>08/09/2025</a:t>
            </a:fld>
            <a:endParaRPr lang="fr-FR"/>
          </a:p>
        </p:txBody>
      </p:sp>
      <p:sp>
        <p:nvSpPr>
          <p:cNvPr id="4" name="Espace réservé de l'image des diapositive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A132FD-47B5-4B9C-BC8D-2E3A022FA67B}" type="slidenum">
              <a:rPr lang="fr-FR" smtClean="0"/>
              <a:t>‹N°›</a:t>
            </a:fld>
            <a:endParaRPr lang="fr-FR"/>
          </a:p>
        </p:txBody>
      </p:sp>
    </p:spTree>
    <p:extLst>
      <p:ext uri="{BB962C8B-B14F-4D97-AF65-F5344CB8AC3E}">
        <p14:creationId xmlns:p14="http://schemas.microsoft.com/office/powerpoint/2010/main" val="34721643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408866DD-DE3D-4E8A-BBB0-705280B57462}" type="slidenum">
              <a:rPr lang="fr-FR" smtClean="0"/>
              <a:t>4</a:t>
            </a:fld>
            <a:endParaRPr lang="fr-FR"/>
          </a:p>
        </p:txBody>
      </p:sp>
    </p:spTree>
    <p:extLst>
      <p:ext uri="{BB962C8B-B14F-4D97-AF65-F5344CB8AC3E}">
        <p14:creationId xmlns:p14="http://schemas.microsoft.com/office/powerpoint/2010/main" val="907717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0E493D-A8CE-D6EF-2418-C5B619A33DF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B45C820-014B-BCEC-4508-86640166EA1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E8950AAF-9A0A-A900-855C-2899C1B18364}"/>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0CABB833-09A8-6CFB-6462-1FE4E4333C97}"/>
              </a:ext>
            </a:extLst>
          </p:cNvPr>
          <p:cNvSpPr>
            <a:spLocks noGrp="1"/>
          </p:cNvSpPr>
          <p:nvPr>
            <p:ph type="sldNum" sz="quarter" idx="5"/>
          </p:nvPr>
        </p:nvSpPr>
        <p:spPr/>
        <p:txBody>
          <a:bodyPr/>
          <a:lstStyle/>
          <a:p>
            <a:fld id="{AFA132FD-47B5-4B9C-BC8D-2E3A022FA67B}" type="slidenum">
              <a:rPr lang="fr-FR" smtClean="0"/>
              <a:t>15</a:t>
            </a:fld>
            <a:endParaRPr lang="fr-FR"/>
          </a:p>
        </p:txBody>
      </p:sp>
    </p:spTree>
    <p:extLst>
      <p:ext uri="{BB962C8B-B14F-4D97-AF65-F5344CB8AC3E}">
        <p14:creationId xmlns:p14="http://schemas.microsoft.com/office/powerpoint/2010/main" val="4262227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24B02B-AEED-C58F-27C3-818CC66B8D7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B819803-601E-0B30-5DBE-D3DB8CEE0B2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F4B0F03-89A5-DF7F-BE04-A06C120CFB9A}"/>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354B52CB-CBC0-E454-FF2D-DFCCA724D33B}"/>
              </a:ext>
            </a:extLst>
          </p:cNvPr>
          <p:cNvSpPr>
            <a:spLocks noGrp="1"/>
          </p:cNvSpPr>
          <p:nvPr>
            <p:ph type="sldNum" sz="quarter" idx="5"/>
          </p:nvPr>
        </p:nvSpPr>
        <p:spPr/>
        <p:txBody>
          <a:bodyPr/>
          <a:lstStyle/>
          <a:p>
            <a:fld id="{AFA132FD-47B5-4B9C-BC8D-2E3A022FA67B}" type="slidenum">
              <a:rPr lang="fr-FR" smtClean="0"/>
              <a:t>16</a:t>
            </a:fld>
            <a:endParaRPr lang="fr-FR"/>
          </a:p>
        </p:txBody>
      </p:sp>
    </p:spTree>
    <p:extLst>
      <p:ext uri="{BB962C8B-B14F-4D97-AF65-F5344CB8AC3E}">
        <p14:creationId xmlns:p14="http://schemas.microsoft.com/office/powerpoint/2010/main" val="30152265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8EA1B0-8B44-DBF7-2743-9C750150B4D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F4DDD544-1401-F3F3-3197-E9C70EB2F11F}"/>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1C2A24B2-1973-A69B-7FEE-D588CE7EF72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ED825D3-95E1-D786-AB8F-F07D00FF6136}"/>
              </a:ext>
            </a:extLst>
          </p:cNvPr>
          <p:cNvSpPr>
            <a:spLocks noGrp="1"/>
          </p:cNvSpPr>
          <p:nvPr>
            <p:ph type="sldNum" sz="quarter" idx="5"/>
          </p:nvPr>
        </p:nvSpPr>
        <p:spPr/>
        <p:txBody>
          <a:bodyPr/>
          <a:lstStyle/>
          <a:p>
            <a:fld id="{AFA132FD-47B5-4B9C-BC8D-2E3A022FA67B}" type="slidenum">
              <a:rPr lang="fr-FR" smtClean="0"/>
              <a:t>17</a:t>
            </a:fld>
            <a:endParaRPr lang="fr-FR"/>
          </a:p>
        </p:txBody>
      </p:sp>
    </p:spTree>
    <p:extLst>
      <p:ext uri="{BB962C8B-B14F-4D97-AF65-F5344CB8AC3E}">
        <p14:creationId xmlns:p14="http://schemas.microsoft.com/office/powerpoint/2010/main" val="30488297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E31C1E-09FF-5686-068B-E0B3475ABB4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E2A6CCF-E47F-91DE-8D5C-F76AD190DA6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2D69078E-8264-AC01-2D56-99473341C54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47DA6A6-BDDF-9AB3-C2F2-1AA6638495E6}"/>
              </a:ext>
            </a:extLst>
          </p:cNvPr>
          <p:cNvSpPr>
            <a:spLocks noGrp="1"/>
          </p:cNvSpPr>
          <p:nvPr>
            <p:ph type="sldNum" sz="quarter" idx="5"/>
          </p:nvPr>
        </p:nvSpPr>
        <p:spPr/>
        <p:txBody>
          <a:bodyPr/>
          <a:lstStyle/>
          <a:p>
            <a:fld id="{408866DD-DE3D-4E8A-BBB0-705280B57462}" type="slidenum">
              <a:rPr lang="fr-FR" smtClean="0"/>
              <a:t>19</a:t>
            </a:fld>
            <a:endParaRPr lang="fr-FR"/>
          </a:p>
        </p:txBody>
      </p:sp>
    </p:spTree>
    <p:extLst>
      <p:ext uri="{BB962C8B-B14F-4D97-AF65-F5344CB8AC3E}">
        <p14:creationId xmlns:p14="http://schemas.microsoft.com/office/powerpoint/2010/main" val="677013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83AB5A-CEA7-EB51-B50B-11C6218B26CD}"/>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0E139B1C-6D35-3DB6-0C09-62FC0400B5E6}"/>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2002923-2C18-C33E-1537-2F9861E95CE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49BB066B-F3EB-E82C-37B9-4A7C217D3DAC}"/>
              </a:ext>
            </a:extLst>
          </p:cNvPr>
          <p:cNvSpPr>
            <a:spLocks noGrp="1"/>
          </p:cNvSpPr>
          <p:nvPr>
            <p:ph type="sldNum" sz="quarter" idx="5"/>
          </p:nvPr>
        </p:nvSpPr>
        <p:spPr/>
        <p:txBody>
          <a:bodyPr/>
          <a:lstStyle/>
          <a:p>
            <a:fld id="{408866DD-DE3D-4E8A-BBB0-705280B57462}" type="slidenum">
              <a:rPr lang="fr-FR" smtClean="0"/>
              <a:t>20</a:t>
            </a:fld>
            <a:endParaRPr lang="fr-FR"/>
          </a:p>
        </p:txBody>
      </p:sp>
    </p:spTree>
    <p:extLst>
      <p:ext uri="{BB962C8B-B14F-4D97-AF65-F5344CB8AC3E}">
        <p14:creationId xmlns:p14="http://schemas.microsoft.com/office/powerpoint/2010/main" val="27042781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E02553-3CE1-46F8-639F-A37DA70FB68F}"/>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5B36C44F-3A38-DBE3-6E13-D26DC278A7B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BDF6B21B-DB0D-77F5-E7F2-7584AC0E911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37FD3D97-BEB9-5D0A-9DD5-89C8BA017C90}"/>
              </a:ext>
            </a:extLst>
          </p:cNvPr>
          <p:cNvSpPr>
            <a:spLocks noGrp="1"/>
          </p:cNvSpPr>
          <p:nvPr>
            <p:ph type="sldNum" sz="quarter" idx="5"/>
          </p:nvPr>
        </p:nvSpPr>
        <p:spPr/>
        <p:txBody>
          <a:bodyPr/>
          <a:lstStyle/>
          <a:p>
            <a:fld id="{AFA132FD-47B5-4B9C-BC8D-2E3A022FA67B}" type="slidenum">
              <a:rPr lang="fr-FR" smtClean="0"/>
              <a:t>6</a:t>
            </a:fld>
            <a:endParaRPr lang="fr-FR"/>
          </a:p>
        </p:txBody>
      </p:sp>
    </p:spTree>
    <p:extLst>
      <p:ext uri="{BB962C8B-B14F-4D97-AF65-F5344CB8AC3E}">
        <p14:creationId xmlns:p14="http://schemas.microsoft.com/office/powerpoint/2010/main" val="20262923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a:p>
        </p:txBody>
      </p:sp>
      <p:sp>
        <p:nvSpPr>
          <p:cNvPr id="4" name="Espace réservé du numéro de diapositive 3"/>
          <p:cNvSpPr>
            <a:spLocks noGrp="1"/>
          </p:cNvSpPr>
          <p:nvPr>
            <p:ph type="sldNum" sz="quarter" idx="5"/>
          </p:nvPr>
        </p:nvSpPr>
        <p:spPr/>
        <p:txBody>
          <a:bodyPr/>
          <a:lstStyle/>
          <a:p>
            <a:fld id="{AFA132FD-47B5-4B9C-BC8D-2E3A022FA67B}" type="slidenum">
              <a:rPr lang="fr-FR" smtClean="0"/>
              <a:t>7</a:t>
            </a:fld>
            <a:endParaRPr lang="fr-FR"/>
          </a:p>
        </p:txBody>
      </p:sp>
    </p:spTree>
    <p:extLst>
      <p:ext uri="{BB962C8B-B14F-4D97-AF65-F5344CB8AC3E}">
        <p14:creationId xmlns:p14="http://schemas.microsoft.com/office/powerpoint/2010/main" val="3756177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83A4E-112B-D45F-A5F3-B951682349F2}"/>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3E35A57-0371-F7FE-125F-04DDED6A7295}"/>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689B8D76-0270-E935-F4B7-55AE534FE0F8}"/>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EFD6666B-D15A-02AE-2FCE-46BA7D340BAA}"/>
              </a:ext>
            </a:extLst>
          </p:cNvPr>
          <p:cNvSpPr>
            <a:spLocks noGrp="1"/>
          </p:cNvSpPr>
          <p:nvPr>
            <p:ph type="sldNum" sz="quarter" idx="5"/>
          </p:nvPr>
        </p:nvSpPr>
        <p:spPr/>
        <p:txBody>
          <a:bodyPr/>
          <a:lstStyle/>
          <a:p>
            <a:fld id="{AFA132FD-47B5-4B9C-BC8D-2E3A022FA67B}" type="slidenum">
              <a:rPr lang="fr-FR" smtClean="0"/>
              <a:t>9</a:t>
            </a:fld>
            <a:endParaRPr lang="fr-FR"/>
          </a:p>
        </p:txBody>
      </p:sp>
    </p:spTree>
    <p:extLst>
      <p:ext uri="{BB962C8B-B14F-4D97-AF65-F5344CB8AC3E}">
        <p14:creationId xmlns:p14="http://schemas.microsoft.com/office/powerpoint/2010/main" val="28612300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184C1A-66E6-9B1A-36C9-0ED495989A74}"/>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327E7007-AA8D-E887-AB3D-896C81874B02}"/>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42DCF524-CD54-B5EC-75BD-8EFD2BA5AE20}"/>
              </a:ext>
            </a:extLst>
          </p:cNvPr>
          <p:cNvSpPr>
            <a:spLocks noGrp="1"/>
          </p:cNvSpPr>
          <p:nvPr>
            <p:ph type="body" idx="1"/>
          </p:nvPr>
        </p:nvSpPr>
        <p:spPr/>
        <p:txBody>
          <a:bodyPr/>
          <a:lstStyle/>
          <a:p>
            <a:r>
              <a:rPr lang="fr-FR"/>
              <a:t>Ext 28 places ? Plan pas à jour et 13 places </a:t>
            </a:r>
            <a:r>
              <a:rPr lang="fr-FR" err="1"/>
              <a:t>intér</a:t>
            </a:r>
            <a:endParaRPr lang="fr-FR"/>
          </a:p>
        </p:txBody>
      </p:sp>
      <p:sp>
        <p:nvSpPr>
          <p:cNvPr id="4" name="Espace réservé du numéro de diapositive 3">
            <a:extLst>
              <a:ext uri="{FF2B5EF4-FFF2-40B4-BE49-F238E27FC236}">
                <a16:creationId xmlns:a16="http://schemas.microsoft.com/office/drawing/2014/main" id="{AF92E9D6-0F44-4372-6424-421F976DBF4A}"/>
              </a:ext>
            </a:extLst>
          </p:cNvPr>
          <p:cNvSpPr>
            <a:spLocks noGrp="1"/>
          </p:cNvSpPr>
          <p:nvPr>
            <p:ph type="sldNum" sz="quarter" idx="5"/>
          </p:nvPr>
        </p:nvSpPr>
        <p:spPr/>
        <p:txBody>
          <a:bodyPr/>
          <a:lstStyle/>
          <a:p>
            <a:fld id="{AFA132FD-47B5-4B9C-BC8D-2E3A022FA67B}" type="slidenum">
              <a:rPr lang="fr-FR" smtClean="0"/>
              <a:t>10</a:t>
            </a:fld>
            <a:endParaRPr lang="fr-FR"/>
          </a:p>
        </p:txBody>
      </p:sp>
    </p:spTree>
    <p:extLst>
      <p:ext uri="{BB962C8B-B14F-4D97-AF65-F5344CB8AC3E}">
        <p14:creationId xmlns:p14="http://schemas.microsoft.com/office/powerpoint/2010/main" val="117875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0C111-02DF-D539-E4D0-AD502EE8A497}"/>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1091957C-E32A-908A-E391-E184E105BF2A}"/>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9E39A660-CD2D-3F67-14F3-A8BEEC003F4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2661D1DF-3BD2-A3F4-C53F-428951DDDD61}"/>
              </a:ext>
            </a:extLst>
          </p:cNvPr>
          <p:cNvSpPr>
            <a:spLocks noGrp="1"/>
          </p:cNvSpPr>
          <p:nvPr>
            <p:ph type="sldNum" sz="quarter" idx="5"/>
          </p:nvPr>
        </p:nvSpPr>
        <p:spPr/>
        <p:txBody>
          <a:bodyPr/>
          <a:lstStyle/>
          <a:p>
            <a:fld id="{AFA132FD-47B5-4B9C-BC8D-2E3A022FA67B}" type="slidenum">
              <a:rPr lang="fr-FR" smtClean="0"/>
              <a:t>11</a:t>
            </a:fld>
            <a:endParaRPr lang="fr-FR"/>
          </a:p>
        </p:txBody>
      </p:sp>
    </p:spTree>
    <p:extLst>
      <p:ext uri="{BB962C8B-B14F-4D97-AF65-F5344CB8AC3E}">
        <p14:creationId xmlns:p14="http://schemas.microsoft.com/office/powerpoint/2010/main" val="25282110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206ADA-318C-5594-6A5C-3E738D83FA23}"/>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2E8E494D-E83E-A6E3-FABC-689B7DF3D8B0}"/>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CD90B774-EBA2-E032-7207-015A3C28AE6E}"/>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EB452EB1-49FF-6F81-BEDA-7C8A57444E93}"/>
              </a:ext>
            </a:extLst>
          </p:cNvPr>
          <p:cNvSpPr>
            <a:spLocks noGrp="1"/>
          </p:cNvSpPr>
          <p:nvPr>
            <p:ph type="sldNum" sz="quarter" idx="5"/>
          </p:nvPr>
        </p:nvSpPr>
        <p:spPr/>
        <p:txBody>
          <a:bodyPr/>
          <a:lstStyle/>
          <a:p>
            <a:fld id="{AFA132FD-47B5-4B9C-BC8D-2E3A022FA67B}" type="slidenum">
              <a:rPr lang="fr-FR" smtClean="0"/>
              <a:t>12</a:t>
            </a:fld>
            <a:endParaRPr lang="fr-FR"/>
          </a:p>
        </p:txBody>
      </p:sp>
    </p:spTree>
    <p:extLst>
      <p:ext uri="{BB962C8B-B14F-4D97-AF65-F5344CB8AC3E}">
        <p14:creationId xmlns:p14="http://schemas.microsoft.com/office/powerpoint/2010/main" val="20122710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344A5-C690-275F-6536-B5D57980334C}"/>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D21F8ACD-4007-7556-1B9D-B2F512DF1283}"/>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066AB387-0020-CECA-0DE7-90756AD4C087}"/>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A8798B43-B236-0A4F-1043-5E4F03463355}"/>
              </a:ext>
            </a:extLst>
          </p:cNvPr>
          <p:cNvSpPr>
            <a:spLocks noGrp="1"/>
          </p:cNvSpPr>
          <p:nvPr>
            <p:ph type="sldNum" sz="quarter" idx="5"/>
          </p:nvPr>
        </p:nvSpPr>
        <p:spPr/>
        <p:txBody>
          <a:bodyPr/>
          <a:lstStyle/>
          <a:p>
            <a:fld id="{AFA132FD-47B5-4B9C-BC8D-2E3A022FA67B}" type="slidenum">
              <a:rPr lang="fr-FR" smtClean="0"/>
              <a:t>13</a:t>
            </a:fld>
            <a:endParaRPr lang="fr-FR"/>
          </a:p>
        </p:txBody>
      </p:sp>
    </p:spTree>
    <p:extLst>
      <p:ext uri="{BB962C8B-B14F-4D97-AF65-F5344CB8AC3E}">
        <p14:creationId xmlns:p14="http://schemas.microsoft.com/office/powerpoint/2010/main" val="40452088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43023B-8BFF-A95F-0A38-58C290A3FED6}"/>
            </a:ext>
          </a:extLst>
        </p:cNvPr>
        <p:cNvGrpSpPr/>
        <p:nvPr/>
      </p:nvGrpSpPr>
      <p:grpSpPr>
        <a:xfrm>
          <a:off x="0" y="0"/>
          <a:ext cx="0" cy="0"/>
          <a:chOff x="0" y="0"/>
          <a:chExt cx="0" cy="0"/>
        </a:xfrm>
      </p:grpSpPr>
      <p:sp>
        <p:nvSpPr>
          <p:cNvPr id="2" name="Espace réservé de l'image des diapositives 1">
            <a:extLst>
              <a:ext uri="{FF2B5EF4-FFF2-40B4-BE49-F238E27FC236}">
                <a16:creationId xmlns:a16="http://schemas.microsoft.com/office/drawing/2014/main" id="{E8A9D31B-8F4C-E5B8-E27E-6BBBAFB2875C}"/>
              </a:ext>
            </a:extLst>
          </p:cNvPr>
          <p:cNvSpPr>
            <a:spLocks noGrp="1" noRot="1" noChangeAspect="1"/>
          </p:cNvSpPr>
          <p:nvPr>
            <p:ph type="sldImg"/>
          </p:nvPr>
        </p:nvSpPr>
        <p:spPr/>
      </p:sp>
      <p:sp>
        <p:nvSpPr>
          <p:cNvPr id="3" name="Espace réservé des notes 2">
            <a:extLst>
              <a:ext uri="{FF2B5EF4-FFF2-40B4-BE49-F238E27FC236}">
                <a16:creationId xmlns:a16="http://schemas.microsoft.com/office/drawing/2014/main" id="{812003E3-BD58-61A9-A512-CE4FD51D00C3}"/>
              </a:ext>
            </a:extLst>
          </p:cNvPr>
          <p:cNvSpPr>
            <a:spLocks noGrp="1"/>
          </p:cNvSpPr>
          <p:nvPr>
            <p:ph type="body" idx="1"/>
          </p:nvPr>
        </p:nvSpPr>
        <p:spPr/>
        <p:txBody>
          <a:bodyPr/>
          <a:lstStyle/>
          <a:p>
            <a:endParaRPr lang="fr-FR"/>
          </a:p>
        </p:txBody>
      </p:sp>
      <p:sp>
        <p:nvSpPr>
          <p:cNvPr id="4" name="Espace réservé du numéro de diapositive 3">
            <a:extLst>
              <a:ext uri="{FF2B5EF4-FFF2-40B4-BE49-F238E27FC236}">
                <a16:creationId xmlns:a16="http://schemas.microsoft.com/office/drawing/2014/main" id="{1DAC0746-2304-0CFD-7672-AFCAF40EDD5C}"/>
              </a:ext>
            </a:extLst>
          </p:cNvPr>
          <p:cNvSpPr>
            <a:spLocks noGrp="1"/>
          </p:cNvSpPr>
          <p:nvPr>
            <p:ph type="sldNum" sz="quarter" idx="5"/>
          </p:nvPr>
        </p:nvSpPr>
        <p:spPr/>
        <p:txBody>
          <a:bodyPr/>
          <a:lstStyle/>
          <a:p>
            <a:fld id="{AFA132FD-47B5-4B9C-BC8D-2E3A022FA67B}" type="slidenum">
              <a:rPr lang="fr-FR" smtClean="0"/>
              <a:t>14</a:t>
            </a:fld>
            <a:endParaRPr lang="fr-FR"/>
          </a:p>
        </p:txBody>
      </p:sp>
    </p:spTree>
    <p:extLst>
      <p:ext uri="{BB962C8B-B14F-4D97-AF65-F5344CB8AC3E}">
        <p14:creationId xmlns:p14="http://schemas.microsoft.com/office/powerpoint/2010/main" val="24844859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1.svg"/><Relationship Id="rId4"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gif"/><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3.xml"/><Relationship Id="rId5" Type="http://schemas.openxmlformats.org/officeDocument/2006/relationships/image" Target="../media/image14.png"/><Relationship Id="rId4" Type="http://schemas.openxmlformats.org/officeDocument/2006/relationships/image" Target="../media/image7.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ge d'accueil">
    <p:spTree>
      <p:nvGrpSpPr>
        <p:cNvPr id="1" name=""/>
        <p:cNvGrpSpPr/>
        <p:nvPr/>
      </p:nvGrpSpPr>
      <p:grpSpPr>
        <a:xfrm>
          <a:off x="0" y="0"/>
          <a:ext cx="0" cy="0"/>
          <a:chOff x="0" y="0"/>
          <a:chExt cx="0" cy="0"/>
        </a:xfrm>
      </p:grpSpPr>
      <p:pic>
        <p:nvPicPr>
          <p:cNvPr id="10" name="Image 9" descr="Une image contenant bâtiment, pont&#10;&#10;Description générée automatiquement">
            <a:extLst>
              <a:ext uri="{FF2B5EF4-FFF2-40B4-BE49-F238E27FC236}">
                <a16:creationId xmlns:a16="http://schemas.microsoft.com/office/drawing/2014/main" id="{142274A0-DCA3-C19A-1F2B-55D1E469817D}"/>
              </a:ext>
            </a:extLst>
          </p:cNvPr>
          <p:cNvPicPr>
            <a:picLocks noChangeAspect="1"/>
          </p:cNvPicPr>
          <p:nvPr/>
        </p:nvPicPr>
        <p:blipFill rotWithShape="1">
          <a:blip r:embed="rId2">
            <a:extLst>
              <a:ext uri="{28A0092B-C50C-407E-A947-70E740481C1C}">
                <a14:useLocalDpi xmlns:a14="http://schemas.microsoft.com/office/drawing/2010/main" val="0"/>
              </a:ext>
            </a:extLst>
          </a:blip>
          <a:srcRect l="11104" t="9135" r="4485"/>
          <a:stretch/>
        </p:blipFill>
        <p:spPr>
          <a:xfrm>
            <a:off x="2519915" y="0"/>
            <a:ext cx="9672085" cy="6858000"/>
          </a:xfrm>
          <a:prstGeom prst="rect">
            <a:avLst/>
          </a:prstGeom>
        </p:spPr>
      </p:pic>
      <p:sp>
        <p:nvSpPr>
          <p:cNvPr id="3" name="Sous-titre 2">
            <a:extLst>
              <a:ext uri="{FF2B5EF4-FFF2-40B4-BE49-F238E27FC236}">
                <a16:creationId xmlns:a16="http://schemas.microsoft.com/office/drawing/2014/main" id="{F33041AB-2386-FCAC-9286-18A61DEBFF07}"/>
              </a:ext>
            </a:extLst>
          </p:cNvPr>
          <p:cNvSpPr>
            <a:spLocks noGrp="1"/>
          </p:cNvSpPr>
          <p:nvPr>
            <p:ph type="subTitle" idx="1"/>
          </p:nvPr>
        </p:nvSpPr>
        <p:spPr>
          <a:xfrm>
            <a:off x="460361" y="4933155"/>
            <a:ext cx="5238690" cy="1095505"/>
          </a:xfrm>
          <a:prstGeom prst="rect">
            <a:avLst/>
          </a:prstGeom>
          <a:solidFill>
            <a:schemeClr val="tx1">
              <a:alpha val="65000"/>
            </a:schemeClr>
          </a:solidFill>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2" name="Titre 1">
            <a:extLst>
              <a:ext uri="{FF2B5EF4-FFF2-40B4-BE49-F238E27FC236}">
                <a16:creationId xmlns:a16="http://schemas.microsoft.com/office/drawing/2014/main" id="{D9AD8D5D-527F-715B-AF08-0993B10DC294}"/>
              </a:ext>
            </a:extLst>
          </p:cNvPr>
          <p:cNvSpPr>
            <a:spLocks noGrp="1"/>
          </p:cNvSpPr>
          <p:nvPr>
            <p:ph type="ctrTitle"/>
          </p:nvPr>
        </p:nvSpPr>
        <p:spPr>
          <a:xfrm>
            <a:off x="460361" y="1411295"/>
            <a:ext cx="5238690" cy="3521860"/>
          </a:xfrm>
          <a:solidFill>
            <a:schemeClr val="tx1">
              <a:alpha val="65000"/>
            </a:schemeClr>
          </a:solidFill>
        </p:spPr>
        <p:txBody>
          <a:bodyPr anchor="b"/>
          <a:lstStyle>
            <a:lvl1pPr marL="0" indent="0" algn="ctr">
              <a:buNone/>
              <a:defRPr sz="6000" b="1">
                <a:solidFill>
                  <a:schemeClr val="bg1"/>
                </a:solidFill>
                <a:latin typeface="+mn-lt"/>
              </a:defRPr>
            </a:lvl1pPr>
          </a:lstStyle>
          <a:p>
            <a:r>
              <a:rPr lang="fr-FR"/>
              <a:t>Modifiez le style du titre</a:t>
            </a:r>
          </a:p>
        </p:txBody>
      </p:sp>
      <p:pic>
        <p:nvPicPr>
          <p:cNvPr id="4" name="Image 3">
            <a:extLst>
              <a:ext uri="{FF2B5EF4-FFF2-40B4-BE49-F238E27FC236}">
                <a16:creationId xmlns:a16="http://schemas.microsoft.com/office/drawing/2014/main" id="{6365CB15-6D9F-D9CC-71C1-3C420C62D32B}"/>
              </a:ext>
            </a:extLst>
          </p:cNvPr>
          <p:cNvPicPr>
            <a:picLocks noChangeAspect="1"/>
          </p:cNvPicPr>
          <p:nvPr/>
        </p:nvPicPr>
        <p:blipFill>
          <a:blip r:embed="rId3" cstate="hqprint">
            <a:extLst>
              <a:ext uri="{28A0092B-C50C-407E-A947-70E740481C1C}">
                <a14:useLocalDpi xmlns:a14="http://schemas.microsoft.com/office/drawing/2010/main" val="0"/>
              </a:ext>
            </a:extLst>
          </a:blip>
          <a:srcRect/>
          <a:stretch/>
        </p:blipFill>
        <p:spPr>
          <a:xfrm>
            <a:off x="10141794" y="244548"/>
            <a:ext cx="1800890" cy="1166747"/>
          </a:xfrm>
          <a:prstGeom prst="rect">
            <a:avLst/>
          </a:prstGeom>
        </p:spPr>
      </p:pic>
    </p:spTree>
    <p:extLst>
      <p:ext uri="{BB962C8B-B14F-4D97-AF65-F5344CB8AC3E}">
        <p14:creationId xmlns:p14="http://schemas.microsoft.com/office/powerpoint/2010/main" val="304027386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Derniere de présentation">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FD6F23EE-3465-FCD8-4B20-D244EE82E959}"/>
              </a:ext>
            </a:extLst>
          </p:cNvPr>
          <p:cNvSpPr/>
          <p:nvPr/>
        </p:nvSpPr>
        <p:spPr>
          <a:xfrm>
            <a:off x="-7038" y="-677057"/>
            <a:ext cx="12219501" cy="3383956"/>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 name="connsiteX0" fmla="*/ 76296 w 3200401"/>
              <a:gd name="connsiteY0" fmla="*/ 480423 h 1339702"/>
              <a:gd name="connsiteX1" fmla="*/ 3179135 w 3200401"/>
              <a:gd name="connsiteY1" fmla="*/ 0 h 1339702"/>
              <a:gd name="connsiteX2" fmla="*/ 3200401 w 3200401"/>
              <a:gd name="connsiteY2" fmla="*/ 797442 h 1339702"/>
              <a:gd name="connsiteX3" fmla="*/ 0 w 3200401"/>
              <a:gd name="connsiteY3" fmla="*/ 1339702 h 1339702"/>
              <a:gd name="connsiteX4" fmla="*/ 76296 w 3200401"/>
              <a:gd name="connsiteY4" fmla="*/ 480423 h 1339702"/>
              <a:gd name="connsiteX0" fmla="*/ 2180 w 3126285"/>
              <a:gd name="connsiteY0" fmla="*/ 480423 h 1326623"/>
              <a:gd name="connsiteX1" fmla="*/ 3105019 w 3126285"/>
              <a:gd name="connsiteY1" fmla="*/ 0 h 1326623"/>
              <a:gd name="connsiteX2" fmla="*/ 3126285 w 3126285"/>
              <a:gd name="connsiteY2" fmla="*/ 797442 h 1326623"/>
              <a:gd name="connsiteX3" fmla="*/ 0 w 3126285"/>
              <a:gd name="connsiteY3" fmla="*/ 1326623 h 1326623"/>
              <a:gd name="connsiteX4" fmla="*/ 2180 w 3126285"/>
              <a:gd name="connsiteY4" fmla="*/ 480423 h 1326623"/>
              <a:gd name="connsiteX0" fmla="*/ 2180 w 3105019"/>
              <a:gd name="connsiteY0" fmla="*/ 480423 h 1326623"/>
              <a:gd name="connsiteX1" fmla="*/ 3105019 w 3105019"/>
              <a:gd name="connsiteY1" fmla="*/ 0 h 1326623"/>
              <a:gd name="connsiteX2" fmla="*/ 3058709 w 3105019"/>
              <a:gd name="connsiteY2" fmla="*/ 808341 h 1326623"/>
              <a:gd name="connsiteX3" fmla="*/ 0 w 3105019"/>
              <a:gd name="connsiteY3" fmla="*/ 1326623 h 1326623"/>
              <a:gd name="connsiteX4" fmla="*/ 2180 w 3105019"/>
              <a:gd name="connsiteY4" fmla="*/ 480423 h 1326623"/>
              <a:gd name="connsiteX0" fmla="*/ 2180 w 3058709"/>
              <a:gd name="connsiteY0" fmla="*/ 201399 h 1047599"/>
              <a:gd name="connsiteX1" fmla="*/ 2884852 w 3058709"/>
              <a:gd name="connsiteY1" fmla="*/ 0 h 1047599"/>
              <a:gd name="connsiteX2" fmla="*/ 3058709 w 3058709"/>
              <a:gd name="connsiteY2" fmla="*/ 529317 h 1047599"/>
              <a:gd name="connsiteX3" fmla="*/ 0 w 3058709"/>
              <a:gd name="connsiteY3" fmla="*/ 1047599 h 1047599"/>
              <a:gd name="connsiteX4" fmla="*/ 2180 w 3058709"/>
              <a:gd name="connsiteY4" fmla="*/ 201399 h 1047599"/>
              <a:gd name="connsiteX0" fmla="*/ 2180 w 3058709"/>
              <a:gd name="connsiteY0" fmla="*/ 851 h 847051"/>
              <a:gd name="connsiteX1" fmla="*/ 3052702 w 3058709"/>
              <a:gd name="connsiteY1" fmla="*/ 0 h 847051"/>
              <a:gd name="connsiteX2" fmla="*/ 3058709 w 3058709"/>
              <a:gd name="connsiteY2" fmla="*/ 328769 h 847051"/>
              <a:gd name="connsiteX3" fmla="*/ 0 w 3058709"/>
              <a:gd name="connsiteY3" fmla="*/ 847051 h 847051"/>
              <a:gd name="connsiteX4" fmla="*/ 2180 w 3058709"/>
              <a:gd name="connsiteY4" fmla="*/ 851 h 84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09" h="847051">
                <a:moveTo>
                  <a:pt x="2180" y="851"/>
                </a:moveTo>
                <a:lnTo>
                  <a:pt x="3052702" y="0"/>
                </a:lnTo>
                <a:lnTo>
                  <a:pt x="3058709" y="328769"/>
                </a:lnTo>
                <a:lnTo>
                  <a:pt x="0" y="847051"/>
                </a:lnTo>
                <a:cubicBezTo>
                  <a:pt x="727" y="564984"/>
                  <a:pt x="1453" y="282918"/>
                  <a:pt x="2180" y="85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8">
            <a:extLst>
              <a:ext uri="{FF2B5EF4-FFF2-40B4-BE49-F238E27FC236}">
                <a16:creationId xmlns:a16="http://schemas.microsoft.com/office/drawing/2014/main" id="{82326936-9729-1058-49B2-BBACF122E336}"/>
              </a:ext>
            </a:extLst>
          </p:cNvPr>
          <p:cNvSpPr/>
          <p:nvPr/>
        </p:nvSpPr>
        <p:spPr>
          <a:xfrm>
            <a:off x="-7038" y="4377260"/>
            <a:ext cx="12213205" cy="2509773"/>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 name="connsiteX0" fmla="*/ 0 w 3200401"/>
              <a:gd name="connsiteY0" fmla="*/ 568135 h 1333679"/>
              <a:gd name="connsiteX1" fmla="*/ 3133960 w 3200401"/>
              <a:gd name="connsiteY1" fmla="*/ 0 h 1333679"/>
              <a:gd name="connsiteX2" fmla="*/ 3200401 w 3200401"/>
              <a:gd name="connsiteY2" fmla="*/ 791419 h 1333679"/>
              <a:gd name="connsiteX3" fmla="*/ 0 w 3200401"/>
              <a:gd name="connsiteY3" fmla="*/ 1333679 h 1333679"/>
              <a:gd name="connsiteX4" fmla="*/ 0 w 3200401"/>
              <a:gd name="connsiteY4" fmla="*/ 568135 h 1333679"/>
              <a:gd name="connsiteX0" fmla="*/ 0 w 3133960"/>
              <a:gd name="connsiteY0" fmla="*/ 568135 h 1333679"/>
              <a:gd name="connsiteX1" fmla="*/ 3133960 w 3133960"/>
              <a:gd name="connsiteY1" fmla="*/ 0 h 1333679"/>
              <a:gd name="connsiteX2" fmla="*/ 3058852 w 3133960"/>
              <a:gd name="connsiteY2" fmla="*/ 541450 h 1333679"/>
              <a:gd name="connsiteX3" fmla="*/ 0 w 3133960"/>
              <a:gd name="connsiteY3" fmla="*/ 1333679 h 1333679"/>
              <a:gd name="connsiteX4" fmla="*/ 0 w 3133960"/>
              <a:gd name="connsiteY4" fmla="*/ 568135 h 1333679"/>
              <a:gd name="connsiteX0" fmla="*/ 0 w 3133960"/>
              <a:gd name="connsiteY0" fmla="*/ 568135 h 1333679"/>
              <a:gd name="connsiteX1" fmla="*/ 3133960 w 3133960"/>
              <a:gd name="connsiteY1" fmla="*/ 0 h 1333679"/>
              <a:gd name="connsiteX2" fmla="*/ 3131132 w 3133960"/>
              <a:gd name="connsiteY2" fmla="*/ 616742 h 1333679"/>
              <a:gd name="connsiteX3" fmla="*/ 0 w 3133960"/>
              <a:gd name="connsiteY3" fmla="*/ 1333679 h 1333679"/>
              <a:gd name="connsiteX4" fmla="*/ 0 w 3133960"/>
              <a:gd name="connsiteY4" fmla="*/ 568135 h 1333679"/>
              <a:gd name="connsiteX0" fmla="*/ 0 w 3131249"/>
              <a:gd name="connsiteY0" fmla="*/ 571147 h 1336691"/>
              <a:gd name="connsiteX1" fmla="*/ 3127937 w 3131249"/>
              <a:gd name="connsiteY1" fmla="*/ 0 h 1336691"/>
              <a:gd name="connsiteX2" fmla="*/ 3131132 w 3131249"/>
              <a:gd name="connsiteY2" fmla="*/ 619754 h 1336691"/>
              <a:gd name="connsiteX3" fmla="*/ 0 w 3131249"/>
              <a:gd name="connsiteY3" fmla="*/ 1336691 h 1336691"/>
              <a:gd name="connsiteX4" fmla="*/ 0 w 3131249"/>
              <a:gd name="connsiteY4" fmla="*/ 571147 h 1336691"/>
              <a:gd name="connsiteX0" fmla="*/ 74116 w 3131249"/>
              <a:gd name="connsiteY0" fmla="*/ 558068 h 1336691"/>
              <a:gd name="connsiteX1" fmla="*/ 3127937 w 3131249"/>
              <a:gd name="connsiteY1" fmla="*/ 0 h 1336691"/>
              <a:gd name="connsiteX2" fmla="*/ 3131132 w 3131249"/>
              <a:gd name="connsiteY2" fmla="*/ 619754 h 1336691"/>
              <a:gd name="connsiteX3" fmla="*/ 0 w 3131249"/>
              <a:gd name="connsiteY3" fmla="*/ 1336691 h 1336691"/>
              <a:gd name="connsiteX4" fmla="*/ 74116 w 3131249"/>
              <a:gd name="connsiteY4" fmla="*/ 558068 h 1336691"/>
              <a:gd name="connsiteX0" fmla="*/ 0 w 3057133"/>
              <a:gd name="connsiteY0" fmla="*/ 558068 h 894176"/>
              <a:gd name="connsiteX1" fmla="*/ 3053821 w 3057133"/>
              <a:gd name="connsiteY1" fmla="*/ 0 h 894176"/>
              <a:gd name="connsiteX2" fmla="*/ 3057016 w 3057133"/>
              <a:gd name="connsiteY2" fmla="*/ 619754 h 894176"/>
              <a:gd name="connsiteX3" fmla="*/ 152591 w 3057133"/>
              <a:gd name="connsiteY3" fmla="*/ 894176 h 894176"/>
              <a:gd name="connsiteX4" fmla="*/ 0 w 3057133"/>
              <a:gd name="connsiteY4" fmla="*/ 558068 h 894176"/>
              <a:gd name="connsiteX0" fmla="*/ 0 w 3057133"/>
              <a:gd name="connsiteY0" fmla="*/ 558068 h 628231"/>
              <a:gd name="connsiteX1" fmla="*/ 3053821 w 3057133"/>
              <a:gd name="connsiteY1" fmla="*/ 0 h 628231"/>
              <a:gd name="connsiteX2" fmla="*/ 3057016 w 3057133"/>
              <a:gd name="connsiteY2" fmla="*/ 619754 h 628231"/>
              <a:gd name="connsiteX3" fmla="*/ 2180 w 3057133"/>
              <a:gd name="connsiteY3" fmla="*/ 628231 h 628231"/>
              <a:gd name="connsiteX4" fmla="*/ 0 w 3057133"/>
              <a:gd name="connsiteY4" fmla="*/ 558068 h 628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133" h="628231">
                <a:moveTo>
                  <a:pt x="0" y="558068"/>
                </a:moveTo>
                <a:lnTo>
                  <a:pt x="3053821" y="0"/>
                </a:lnTo>
                <a:cubicBezTo>
                  <a:pt x="3052878" y="205581"/>
                  <a:pt x="3057959" y="414173"/>
                  <a:pt x="3057016" y="619754"/>
                </a:cubicBezTo>
                <a:lnTo>
                  <a:pt x="2180" y="628231"/>
                </a:lnTo>
                <a:cubicBezTo>
                  <a:pt x="1453" y="604843"/>
                  <a:pt x="727" y="581456"/>
                  <a:pt x="0" y="55806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4" name="Image 3">
            <a:extLst>
              <a:ext uri="{FF2B5EF4-FFF2-40B4-BE49-F238E27FC236}">
                <a16:creationId xmlns:a16="http://schemas.microsoft.com/office/drawing/2014/main" id="{8E956C43-9DE5-CA70-CC1E-BB093A27BD37}"/>
              </a:ext>
            </a:extLst>
          </p:cNvPr>
          <p:cNvPicPr>
            <a:picLocks noChangeAspect="1"/>
          </p:cNvPicPr>
          <p:nvPr/>
        </p:nvPicPr>
        <p:blipFill>
          <a:blip r:embed="rId2" cstate="hqprint">
            <a:extLst>
              <a:ext uri="{28A0092B-C50C-407E-A947-70E740481C1C}">
                <a14:useLocalDpi xmlns:a14="http://schemas.microsoft.com/office/drawing/2010/main" val="0"/>
              </a:ext>
            </a:extLst>
          </a:blip>
          <a:srcRect/>
          <a:stretch/>
        </p:blipFill>
        <p:spPr>
          <a:xfrm>
            <a:off x="5233372" y="3748773"/>
            <a:ext cx="1725257" cy="1117747"/>
          </a:xfrm>
          <a:prstGeom prst="rect">
            <a:avLst/>
          </a:prstGeom>
        </p:spPr>
      </p:pic>
      <p:sp>
        <p:nvSpPr>
          <p:cNvPr id="12" name="ZoneTexte 11">
            <a:extLst>
              <a:ext uri="{FF2B5EF4-FFF2-40B4-BE49-F238E27FC236}">
                <a16:creationId xmlns:a16="http://schemas.microsoft.com/office/drawing/2014/main" id="{1359C061-AD99-BAA2-B4AD-66F3B9EC5D9F}"/>
              </a:ext>
            </a:extLst>
          </p:cNvPr>
          <p:cNvSpPr txBox="1"/>
          <p:nvPr/>
        </p:nvSpPr>
        <p:spPr>
          <a:xfrm>
            <a:off x="858982" y="2733110"/>
            <a:ext cx="10474036" cy="1015663"/>
          </a:xfrm>
          <a:prstGeom prst="rect">
            <a:avLst/>
          </a:prstGeom>
          <a:noFill/>
        </p:spPr>
        <p:txBody>
          <a:bodyPr wrap="square">
            <a:spAutoFit/>
          </a:bodyPr>
          <a:lstStyle/>
          <a:p>
            <a:pPr algn="ctr"/>
            <a:r>
              <a:rPr lang="fr-FR" sz="6000" b="1">
                <a:latin typeface="Arial" panose="020B0604020202020204" pitchFamily="34" charset="0"/>
                <a:cs typeface="Arial" panose="020B0604020202020204" pitchFamily="34" charset="0"/>
              </a:rPr>
              <a:t>Merci de votre attention</a:t>
            </a:r>
          </a:p>
        </p:txBody>
      </p:sp>
    </p:spTree>
    <p:extLst>
      <p:ext uri="{BB962C8B-B14F-4D97-AF65-F5344CB8AC3E}">
        <p14:creationId xmlns:p14="http://schemas.microsoft.com/office/powerpoint/2010/main" val="1423214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Sommaire">
    <p:spTree>
      <p:nvGrpSpPr>
        <p:cNvPr id="1" name=""/>
        <p:cNvGrpSpPr/>
        <p:nvPr/>
      </p:nvGrpSpPr>
      <p:grpSpPr>
        <a:xfrm>
          <a:off x="0" y="0"/>
          <a:ext cx="0" cy="0"/>
          <a:chOff x="0" y="0"/>
          <a:chExt cx="0" cy="0"/>
        </a:xfrm>
      </p:grpSpPr>
      <p:grpSp>
        <p:nvGrpSpPr>
          <p:cNvPr id="10" name="Groupe 9">
            <a:extLst>
              <a:ext uri="{FF2B5EF4-FFF2-40B4-BE49-F238E27FC236}">
                <a16:creationId xmlns:a16="http://schemas.microsoft.com/office/drawing/2014/main" id="{E188F540-852A-4EDB-A1EB-DEE6D3A22684}"/>
              </a:ext>
            </a:extLst>
          </p:cNvPr>
          <p:cNvGrpSpPr/>
          <p:nvPr userDrawn="1"/>
        </p:nvGrpSpPr>
        <p:grpSpPr>
          <a:xfrm>
            <a:off x="369116" y="443251"/>
            <a:ext cx="11822169" cy="6170441"/>
            <a:chOff x="319425" y="359309"/>
            <a:chExt cx="11896971" cy="6170441"/>
          </a:xfrm>
        </p:grpSpPr>
        <p:pic>
          <p:nvPicPr>
            <p:cNvPr id="11" name="Graphique 10">
              <a:extLst>
                <a:ext uri="{FF2B5EF4-FFF2-40B4-BE49-F238E27FC236}">
                  <a16:creationId xmlns:a16="http://schemas.microsoft.com/office/drawing/2014/main" id="{21734A17-3A6C-4A3C-BEAE-4D183DDA9AC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292376" y="3465064"/>
              <a:ext cx="919163" cy="536674"/>
            </a:xfrm>
            <a:prstGeom prst="rect">
              <a:avLst/>
            </a:prstGeom>
          </p:spPr>
        </p:pic>
        <p:sp>
          <p:nvSpPr>
            <p:cNvPr id="12" name="Forme libre 16">
              <a:extLst>
                <a:ext uri="{FF2B5EF4-FFF2-40B4-BE49-F238E27FC236}">
                  <a16:creationId xmlns:a16="http://schemas.microsoft.com/office/drawing/2014/main" id="{3A3E15A8-51B0-4731-97A6-8C0D2B752D8D}"/>
                </a:ext>
              </a:extLst>
            </p:cNvPr>
            <p:cNvSpPr>
              <a:spLocks noChangeAspect="1"/>
            </p:cNvSpPr>
            <p:nvPr/>
          </p:nvSpPr>
          <p:spPr>
            <a:xfrm>
              <a:off x="319425" y="359309"/>
              <a:ext cx="11544296" cy="5963212"/>
            </a:xfrm>
            <a:custGeom>
              <a:avLst/>
              <a:gdLst>
                <a:gd name="connsiteX0" fmla="*/ 0 w 4859867"/>
                <a:gd name="connsiteY0" fmla="*/ 296334 h 2510367"/>
                <a:gd name="connsiteX1" fmla="*/ 0 w 4859867"/>
                <a:gd name="connsiteY1" fmla="*/ 2510367 h 2510367"/>
                <a:gd name="connsiteX2" fmla="*/ 3115733 w 4859867"/>
                <a:gd name="connsiteY2" fmla="*/ 2510367 h 2510367"/>
                <a:gd name="connsiteX3" fmla="*/ 4859867 w 4859867"/>
                <a:gd name="connsiteY3" fmla="*/ 2197100 h 2510367"/>
                <a:gd name="connsiteX4" fmla="*/ 4859867 w 4859867"/>
                <a:gd name="connsiteY4" fmla="*/ 0 h 2510367"/>
                <a:gd name="connsiteX5" fmla="*/ 1769533 w 4859867"/>
                <a:gd name="connsiteY5" fmla="*/ 0 h 2510367"/>
                <a:gd name="connsiteX6" fmla="*/ 0 w 4859867"/>
                <a:gd name="connsiteY6" fmla="*/ 296334 h 2510367"/>
                <a:gd name="connsiteX0" fmla="*/ 0 w 4859867"/>
                <a:gd name="connsiteY0" fmla="*/ 296334 h 2510367"/>
                <a:gd name="connsiteX1" fmla="*/ 0 w 4859867"/>
                <a:gd name="connsiteY1" fmla="*/ 2510367 h 2510367"/>
                <a:gd name="connsiteX2" fmla="*/ 3115733 w 4859867"/>
                <a:gd name="connsiteY2" fmla="*/ 2510367 h 2510367"/>
                <a:gd name="connsiteX3" fmla="*/ 4859867 w 4859867"/>
                <a:gd name="connsiteY3" fmla="*/ 2197100 h 2510367"/>
                <a:gd name="connsiteX4" fmla="*/ 4859867 w 4859867"/>
                <a:gd name="connsiteY4" fmla="*/ 0 h 2510367"/>
                <a:gd name="connsiteX5" fmla="*/ 1192123 w 4859867"/>
                <a:gd name="connsiteY5" fmla="*/ 7263 h 2510367"/>
                <a:gd name="connsiteX6" fmla="*/ 0 w 4859867"/>
                <a:gd name="connsiteY6" fmla="*/ 296334 h 2510367"/>
                <a:gd name="connsiteX0" fmla="*/ 0 w 4859867"/>
                <a:gd name="connsiteY0" fmla="*/ 296334 h 2510367"/>
                <a:gd name="connsiteX1" fmla="*/ 0 w 4859867"/>
                <a:gd name="connsiteY1" fmla="*/ 2510367 h 2510367"/>
                <a:gd name="connsiteX2" fmla="*/ 3751247 w 4859867"/>
                <a:gd name="connsiteY2" fmla="*/ 2506736 h 2510367"/>
                <a:gd name="connsiteX3" fmla="*/ 4859867 w 4859867"/>
                <a:gd name="connsiteY3" fmla="*/ 2197100 h 2510367"/>
                <a:gd name="connsiteX4" fmla="*/ 4859867 w 4859867"/>
                <a:gd name="connsiteY4" fmla="*/ 0 h 2510367"/>
                <a:gd name="connsiteX5" fmla="*/ 1192123 w 4859867"/>
                <a:gd name="connsiteY5" fmla="*/ 7263 h 2510367"/>
                <a:gd name="connsiteX6" fmla="*/ 0 w 4859867"/>
                <a:gd name="connsiteY6" fmla="*/ 296334 h 2510367"/>
                <a:gd name="connsiteX0" fmla="*/ 0 w 4859867"/>
                <a:gd name="connsiteY0" fmla="*/ 296334 h 2510367"/>
                <a:gd name="connsiteX1" fmla="*/ 0 w 4859867"/>
                <a:gd name="connsiteY1" fmla="*/ 2510367 h 2510367"/>
                <a:gd name="connsiteX2" fmla="*/ 3751247 w 4859867"/>
                <a:gd name="connsiteY2" fmla="*/ 2506736 h 2510367"/>
                <a:gd name="connsiteX3" fmla="*/ 4859867 w 4859867"/>
                <a:gd name="connsiteY3" fmla="*/ 2197100 h 2510367"/>
                <a:gd name="connsiteX4" fmla="*/ 4859867 w 4859867"/>
                <a:gd name="connsiteY4" fmla="*/ 0 h 2510367"/>
                <a:gd name="connsiteX5" fmla="*/ 1101335 w 4859867"/>
                <a:gd name="connsiteY5" fmla="*/ 10895 h 2510367"/>
                <a:gd name="connsiteX6" fmla="*/ 0 w 4859867"/>
                <a:gd name="connsiteY6" fmla="*/ 296334 h 251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9867" h="2510367">
                  <a:moveTo>
                    <a:pt x="0" y="296334"/>
                  </a:moveTo>
                  <a:lnTo>
                    <a:pt x="0" y="2510367"/>
                  </a:lnTo>
                  <a:lnTo>
                    <a:pt x="3751247" y="2506736"/>
                  </a:lnTo>
                  <a:lnTo>
                    <a:pt x="4859867" y="2197100"/>
                  </a:lnTo>
                  <a:lnTo>
                    <a:pt x="4859867" y="0"/>
                  </a:lnTo>
                  <a:lnTo>
                    <a:pt x="1101335" y="10895"/>
                  </a:lnTo>
                  <a:lnTo>
                    <a:pt x="0" y="296334"/>
                  </a:lnTo>
                  <a:close/>
                </a:path>
              </a:pathLst>
            </a:custGeom>
            <a:solidFill>
              <a:schemeClr val="bg1"/>
            </a:solidFill>
            <a:ln>
              <a:solidFill>
                <a:srgbClr val="F5C2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grpSp>
          <p:nvGrpSpPr>
            <p:cNvPr id="13" name="Groupe 12">
              <a:extLst>
                <a:ext uri="{FF2B5EF4-FFF2-40B4-BE49-F238E27FC236}">
                  <a16:creationId xmlns:a16="http://schemas.microsoft.com/office/drawing/2014/main" id="{36B1BDCB-5B02-4A58-AE8C-57CAEFFBF873}"/>
                </a:ext>
              </a:extLst>
            </p:cNvPr>
            <p:cNvGrpSpPr/>
            <p:nvPr/>
          </p:nvGrpSpPr>
          <p:grpSpPr>
            <a:xfrm>
              <a:off x="2116800" y="6318000"/>
              <a:ext cx="2384608" cy="211750"/>
              <a:chOff x="2116800" y="6318000"/>
              <a:chExt cx="2384608" cy="211750"/>
            </a:xfrm>
          </p:grpSpPr>
          <p:cxnSp>
            <p:nvCxnSpPr>
              <p:cNvPr id="15" name="Connecteur droit 14">
                <a:extLst>
                  <a:ext uri="{FF2B5EF4-FFF2-40B4-BE49-F238E27FC236}">
                    <a16:creationId xmlns:a16="http://schemas.microsoft.com/office/drawing/2014/main" id="{F871C963-88DA-4152-9234-BED013D83FA4}"/>
                  </a:ext>
                </a:extLst>
              </p:cNvPr>
              <p:cNvCxnSpPr/>
              <p:nvPr/>
            </p:nvCxnSpPr>
            <p:spPr>
              <a:xfrm>
                <a:off x="2116800" y="6318000"/>
                <a:ext cx="0" cy="180000"/>
              </a:xfrm>
              <a:prstGeom prst="line">
                <a:avLst/>
              </a:prstGeom>
              <a:ln w="12700">
                <a:solidFill>
                  <a:srgbClr val="FFD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88206F10-AE66-4E20-AF75-3D4DFD79FEA4}"/>
                  </a:ext>
                </a:extLst>
              </p:cNvPr>
              <p:cNvSpPr txBox="1"/>
              <p:nvPr/>
            </p:nvSpPr>
            <p:spPr>
              <a:xfrm>
                <a:off x="2314800" y="6391251"/>
                <a:ext cx="2186608" cy="138499"/>
              </a:xfrm>
              <a:prstGeom prst="rect">
                <a:avLst/>
              </a:prstGeom>
              <a:noFill/>
            </p:spPr>
            <p:txBody>
              <a:bodyPr wrap="square" lIns="0" tIns="0" rIns="0" bIns="0" rtlCol="0">
                <a:spAutoFit/>
              </a:bodyPr>
              <a:lstStyle/>
              <a:p>
                <a:r>
                  <a:rPr lang="fr-FR" sz="900" b="1">
                    <a:solidFill>
                      <a:srgbClr val="605C5B"/>
                    </a:solidFill>
                    <a:latin typeface="Titillium" pitchFamily="2" charset="77"/>
                  </a:rPr>
                  <a:t>Alterea</a:t>
                </a:r>
              </a:p>
            </p:txBody>
          </p:sp>
        </p:grpSp>
        <p:pic>
          <p:nvPicPr>
            <p:cNvPr id="14" name="Graphique 13">
              <a:extLst>
                <a:ext uri="{FF2B5EF4-FFF2-40B4-BE49-F238E27FC236}">
                  <a16:creationId xmlns:a16="http://schemas.microsoft.com/office/drawing/2014/main" id="{5118BD2F-71A0-40F3-8FCE-2B978F2D050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1297233" y="2864056"/>
              <a:ext cx="919163" cy="536674"/>
            </a:xfrm>
            <a:prstGeom prst="rect">
              <a:avLst/>
            </a:prstGeom>
          </p:spPr>
        </p:pic>
      </p:grpSp>
      <p:cxnSp>
        <p:nvCxnSpPr>
          <p:cNvPr id="18" name="Connecteur droit 17">
            <a:extLst>
              <a:ext uri="{FF2B5EF4-FFF2-40B4-BE49-F238E27FC236}">
                <a16:creationId xmlns:a16="http://schemas.microsoft.com/office/drawing/2014/main" id="{0C363F37-B822-4CB9-888C-D0A32E5CAC1D}"/>
              </a:ext>
            </a:extLst>
          </p:cNvPr>
          <p:cNvCxnSpPr>
            <a:cxnSpLocks/>
          </p:cNvCxnSpPr>
          <p:nvPr userDrawn="1"/>
        </p:nvCxnSpPr>
        <p:spPr>
          <a:xfrm>
            <a:off x="1079999" y="1766326"/>
            <a:ext cx="7020000" cy="0"/>
          </a:xfrm>
          <a:prstGeom prst="line">
            <a:avLst/>
          </a:prstGeom>
          <a:ln>
            <a:solidFill>
              <a:srgbClr val="F5C243"/>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DD638717-3571-4FB6-840D-F87B49C97EDB}"/>
              </a:ext>
            </a:extLst>
          </p:cNvPr>
          <p:cNvSpPr txBox="1"/>
          <p:nvPr userDrawn="1"/>
        </p:nvSpPr>
        <p:spPr>
          <a:xfrm>
            <a:off x="1062000" y="1260818"/>
            <a:ext cx="7020000" cy="400110"/>
          </a:xfrm>
          <a:prstGeom prst="rect">
            <a:avLst/>
          </a:prstGeom>
          <a:noFill/>
        </p:spPr>
        <p:txBody>
          <a:bodyPr wrap="square" lIns="0" tIns="0" rIns="0" bIns="0" rtlCol="0">
            <a:spAutoFit/>
          </a:bodyPr>
          <a:lstStyle/>
          <a:p>
            <a:r>
              <a:rPr lang="fr-FR" sz="2600">
                <a:solidFill>
                  <a:srgbClr val="F5C243"/>
                </a:solidFill>
                <a:latin typeface="Titillium" pitchFamily="2" charset="77"/>
              </a:rPr>
              <a:t>Sommaire</a:t>
            </a:r>
          </a:p>
        </p:txBody>
      </p:sp>
      <p:sp>
        <p:nvSpPr>
          <p:cNvPr id="20" name="ZoneTexte 19">
            <a:extLst>
              <a:ext uri="{FF2B5EF4-FFF2-40B4-BE49-F238E27FC236}">
                <a16:creationId xmlns:a16="http://schemas.microsoft.com/office/drawing/2014/main" id="{CDEEDA18-A149-4E88-AA47-672FB8519C4B}"/>
              </a:ext>
            </a:extLst>
          </p:cNvPr>
          <p:cNvSpPr txBox="1"/>
          <p:nvPr userDrawn="1"/>
        </p:nvSpPr>
        <p:spPr>
          <a:xfrm>
            <a:off x="1696813" y="6469916"/>
            <a:ext cx="360000" cy="138499"/>
          </a:xfrm>
          <a:prstGeom prst="rect">
            <a:avLst/>
          </a:prstGeom>
          <a:noFill/>
        </p:spPr>
        <p:txBody>
          <a:bodyPr wrap="square" lIns="0" tIns="0" rIns="0" bIns="0" rtlCol="0">
            <a:spAutoFit/>
          </a:bodyPr>
          <a:lstStyle/>
          <a:p>
            <a:pPr algn="r"/>
            <a:r>
              <a:rPr lang="fr-FR" sz="900" b="1">
                <a:solidFill>
                  <a:srgbClr val="605C5B"/>
                </a:solidFill>
                <a:latin typeface="Titillium" pitchFamily="2" charset="77"/>
              </a:rPr>
              <a:t>0</a:t>
            </a:r>
            <a:fld id="{B404CFC2-9305-7C4F-9CB4-7FB11CAC40D5}" type="slidenum">
              <a:rPr lang="fr-FR" sz="900" b="1" smtClean="0">
                <a:solidFill>
                  <a:srgbClr val="605C5B"/>
                </a:solidFill>
                <a:latin typeface="Titillium" pitchFamily="2" charset="77"/>
              </a:rPr>
              <a:t>‹N°›</a:t>
            </a:fld>
            <a:endParaRPr lang="fr-FR" sz="900" b="1">
              <a:solidFill>
                <a:srgbClr val="605C5B"/>
              </a:solidFill>
              <a:latin typeface="Titillium" pitchFamily="2" charset="77"/>
            </a:endParaRPr>
          </a:p>
        </p:txBody>
      </p:sp>
    </p:spTree>
    <p:extLst>
      <p:ext uri="{BB962C8B-B14F-4D97-AF65-F5344CB8AC3E}">
        <p14:creationId xmlns:p14="http://schemas.microsoft.com/office/powerpoint/2010/main" val="96128810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u jaune vide 1">
    <p:spTree>
      <p:nvGrpSpPr>
        <p:cNvPr id="1" name=""/>
        <p:cNvGrpSpPr/>
        <p:nvPr/>
      </p:nvGrpSpPr>
      <p:grpSpPr>
        <a:xfrm>
          <a:off x="0" y="0"/>
          <a:ext cx="0" cy="0"/>
          <a:chOff x="0" y="0"/>
          <a:chExt cx="0" cy="0"/>
        </a:xfrm>
      </p:grpSpPr>
      <p:grpSp>
        <p:nvGrpSpPr>
          <p:cNvPr id="10" name="Groupe 9">
            <a:extLst>
              <a:ext uri="{FF2B5EF4-FFF2-40B4-BE49-F238E27FC236}">
                <a16:creationId xmlns:a16="http://schemas.microsoft.com/office/drawing/2014/main" id="{E188F540-852A-4EDB-A1EB-DEE6D3A22684}"/>
              </a:ext>
            </a:extLst>
          </p:cNvPr>
          <p:cNvGrpSpPr/>
          <p:nvPr userDrawn="1"/>
        </p:nvGrpSpPr>
        <p:grpSpPr>
          <a:xfrm>
            <a:off x="369116" y="443251"/>
            <a:ext cx="11822169" cy="6170441"/>
            <a:chOff x="319425" y="359309"/>
            <a:chExt cx="11896971" cy="6170441"/>
          </a:xfrm>
        </p:grpSpPr>
        <p:pic>
          <p:nvPicPr>
            <p:cNvPr id="11" name="Graphique 10">
              <a:extLst>
                <a:ext uri="{FF2B5EF4-FFF2-40B4-BE49-F238E27FC236}">
                  <a16:creationId xmlns:a16="http://schemas.microsoft.com/office/drawing/2014/main" id="{21734A17-3A6C-4A3C-BEAE-4D183DDA9AC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1292376" y="3465064"/>
              <a:ext cx="919163" cy="536674"/>
            </a:xfrm>
            <a:prstGeom prst="rect">
              <a:avLst/>
            </a:prstGeom>
          </p:spPr>
        </p:pic>
        <p:sp>
          <p:nvSpPr>
            <p:cNvPr id="12" name="Forme libre 16">
              <a:extLst>
                <a:ext uri="{FF2B5EF4-FFF2-40B4-BE49-F238E27FC236}">
                  <a16:creationId xmlns:a16="http://schemas.microsoft.com/office/drawing/2014/main" id="{3A3E15A8-51B0-4731-97A6-8C0D2B752D8D}"/>
                </a:ext>
              </a:extLst>
            </p:cNvPr>
            <p:cNvSpPr>
              <a:spLocks noChangeAspect="1"/>
            </p:cNvSpPr>
            <p:nvPr/>
          </p:nvSpPr>
          <p:spPr>
            <a:xfrm>
              <a:off x="319425" y="359309"/>
              <a:ext cx="11544296" cy="5963212"/>
            </a:xfrm>
            <a:custGeom>
              <a:avLst/>
              <a:gdLst>
                <a:gd name="connsiteX0" fmla="*/ 0 w 4859867"/>
                <a:gd name="connsiteY0" fmla="*/ 296334 h 2510367"/>
                <a:gd name="connsiteX1" fmla="*/ 0 w 4859867"/>
                <a:gd name="connsiteY1" fmla="*/ 2510367 h 2510367"/>
                <a:gd name="connsiteX2" fmla="*/ 3115733 w 4859867"/>
                <a:gd name="connsiteY2" fmla="*/ 2510367 h 2510367"/>
                <a:gd name="connsiteX3" fmla="*/ 4859867 w 4859867"/>
                <a:gd name="connsiteY3" fmla="*/ 2197100 h 2510367"/>
                <a:gd name="connsiteX4" fmla="*/ 4859867 w 4859867"/>
                <a:gd name="connsiteY4" fmla="*/ 0 h 2510367"/>
                <a:gd name="connsiteX5" fmla="*/ 1769533 w 4859867"/>
                <a:gd name="connsiteY5" fmla="*/ 0 h 2510367"/>
                <a:gd name="connsiteX6" fmla="*/ 0 w 4859867"/>
                <a:gd name="connsiteY6" fmla="*/ 296334 h 2510367"/>
                <a:gd name="connsiteX0" fmla="*/ 0 w 4859867"/>
                <a:gd name="connsiteY0" fmla="*/ 296334 h 2510367"/>
                <a:gd name="connsiteX1" fmla="*/ 0 w 4859867"/>
                <a:gd name="connsiteY1" fmla="*/ 2510367 h 2510367"/>
                <a:gd name="connsiteX2" fmla="*/ 3115733 w 4859867"/>
                <a:gd name="connsiteY2" fmla="*/ 2510367 h 2510367"/>
                <a:gd name="connsiteX3" fmla="*/ 4859867 w 4859867"/>
                <a:gd name="connsiteY3" fmla="*/ 2197100 h 2510367"/>
                <a:gd name="connsiteX4" fmla="*/ 4859867 w 4859867"/>
                <a:gd name="connsiteY4" fmla="*/ 0 h 2510367"/>
                <a:gd name="connsiteX5" fmla="*/ 1192123 w 4859867"/>
                <a:gd name="connsiteY5" fmla="*/ 7263 h 2510367"/>
                <a:gd name="connsiteX6" fmla="*/ 0 w 4859867"/>
                <a:gd name="connsiteY6" fmla="*/ 296334 h 2510367"/>
                <a:gd name="connsiteX0" fmla="*/ 0 w 4859867"/>
                <a:gd name="connsiteY0" fmla="*/ 296334 h 2510367"/>
                <a:gd name="connsiteX1" fmla="*/ 0 w 4859867"/>
                <a:gd name="connsiteY1" fmla="*/ 2510367 h 2510367"/>
                <a:gd name="connsiteX2" fmla="*/ 3751247 w 4859867"/>
                <a:gd name="connsiteY2" fmla="*/ 2506736 h 2510367"/>
                <a:gd name="connsiteX3" fmla="*/ 4859867 w 4859867"/>
                <a:gd name="connsiteY3" fmla="*/ 2197100 h 2510367"/>
                <a:gd name="connsiteX4" fmla="*/ 4859867 w 4859867"/>
                <a:gd name="connsiteY4" fmla="*/ 0 h 2510367"/>
                <a:gd name="connsiteX5" fmla="*/ 1192123 w 4859867"/>
                <a:gd name="connsiteY5" fmla="*/ 7263 h 2510367"/>
                <a:gd name="connsiteX6" fmla="*/ 0 w 4859867"/>
                <a:gd name="connsiteY6" fmla="*/ 296334 h 2510367"/>
                <a:gd name="connsiteX0" fmla="*/ 0 w 4859867"/>
                <a:gd name="connsiteY0" fmla="*/ 296334 h 2510367"/>
                <a:gd name="connsiteX1" fmla="*/ 0 w 4859867"/>
                <a:gd name="connsiteY1" fmla="*/ 2510367 h 2510367"/>
                <a:gd name="connsiteX2" fmla="*/ 3751247 w 4859867"/>
                <a:gd name="connsiteY2" fmla="*/ 2506736 h 2510367"/>
                <a:gd name="connsiteX3" fmla="*/ 4859867 w 4859867"/>
                <a:gd name="connsiteY3" fmla="*/ 2197100 h 2510367"/>
                <a:gd name="connsiteX4" fmla="*/ 4859867 w 4859867"/>
                <a:gd name="connsiteY4" fmla="*/ 0 h 2510367"/>
                <a:gd name="connsiteX5" fmla="*/ 1101335 w 4859867"/>
                <a:gd name="connsiteY5" fmla="*/ 10895 h 2510367"/>
                <a:gd name="connsiteX6" fmla="*/ 0 w 4859867"/>
                <a:gd name="connsiteY6" fmla="*/ 296334 h 25103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59867" h="2510367">
                  <a:moveTo>
                    <a:pt x="0" y="296334"/>
                  </a:moveTo>
                  <a:lnTo>
                    <a:pt x="0" y="2510367"/>
                  </a:lnTo>
                  <a:lnTo>
                    <a:pt x="3751247" y="2506736"/>
                  </a:lnTo>
                  <a:lnTo>
                    <a:pt x="4859867" y="2197100"/>
                  </a:lnTo>
                  <a:lnTo>
                    <a:pt x="4859867" y="0"/>
                  </a:lnTo>
                  <a:lnTo>
                    <a:pt x="1101335" y="10895"/>
                  </a:lnTo>
                  <a:lnTo>
                    <a:pt x="0" y="296334"/>
                  </a:lnTo>
                  <a:close/>
                </a:path>
              </a:pathLst>
            </a:custGeom>
            <a:solidFill>
              <a:schemeClr val="bg1"/>
            </a:solidFill>
            <a:ln>
              <a:solidFill>
                <a:srgbClr val="F5C24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a:t> </a:t>
              </a:r>
            </a:p>
          </p:txBody>
        </p:sp>
        <p:grpSp>
          <p:nvGrpSpPr>
            <p:cNvPr id="13" name="Groupe 12">
              <a:extLst>
                <a:ext uri="{FF2B5EF4-FFF2-40B4-BE49-F238E27FC236}">
                  <a16:creationId xmlns:a16="http://schemas.microsoft.com/office/drawing/2014/main" id="{36B1BDCB-5B02-4A58-AE8C-57CAEFFBF873}"/>
                </a:ext>
              </a:extLst>
            </p:cNvPr>
            <p:cNvGrpSpPr/>
            <p:nvPr/>
          </p:nvGrpSpPr>
          <p:grpSpPr>
            <a:xfrm>
              <a:off x="2116800" y="6318000"/>
              <a:ext cx="2384608" cy="211750"/>
              <a:chOff x="2116800" y="6318000"/>
              <a:chExt cx="2384608" cy="211750"/>
            </a:xfrm>
          </p:grpSpPr>
          <p:cxnSp>
            <p:nvCxnSpPr>
              <p:cNvPr id="15" name="Connecteur droit 14">
                <a:extLst>
                  <a:ext uri="{FF2B5EF4-FFF2-40B4-BE49-F238E27FC236}">
                    <a16:creationId xmlns:a16="http://schemas.microsoft.com/office/drawing/2014/main" id="{F871C963-88DA-4152-9234-BED013D83FA4}"/>
                  </a:ext>
                </a:extLst>
              </p:cNvPr>
              <p:cNvCxnSpPr/>
              <p:nvPr/>
            </p:nvCxnSpPr>
            <p:spPr>
              <a:xfrm>
                <a:off x="2116800" y="6318000"/>
                <a:ext cx="0" cy="180000"/>
              </a:xfrm>
              <a:prstGeom prst="line">
                <a:avLst/>
              </a:prstGeom>
              <a:ln w="12700">
                <a:solidFill>
                  <a:srgbClr val="FFD000"/>
                </a:solidFill>
              </a:ln>
            </p:spPr>
            <p:style>
              <a:lnRef idx="1">
                <a:schemeClr val="accent1"/>
              </a:lnRef>
              <a:fillRef idx="0">
                <a:schemeClr val="accent1"/>
              </a:fillRef>
              <a:effectRef idx="0">
                <a:schemeClr val="accent1"/>
              </a:effectRef>
              <a:fontRef idx="minor">
                <a:schemeClr val="tx1"/>
              </a:fontRef>
            </p:style>
          </p:cxnSp>
          <p:sp>
            <p:nvSpPr>
              <p:cNvPr id="17" name="ZoneTexte 16">
                <a:extLst>
                  <a:ext uri="{FF2B5EF4-FFF2-40B4-BE49-F238E27FC236}">
                    <a16:creationId xmlns:a16="http://schemas.microsoft.com/office/drawing/2014/main" id="{88206F10-AE66-4E20-AF75-3D4DFD79FEA4}"/>
                  </a:ext>
                </a:extLst>
              </p:cNvPr>
              <p:cNvSpPr txBox="1"/>
              <p:nvPr/>
            </p:nvSpPr>
            <p:spPr>
              <a:xfrm>
                <a:off x="2314800" y="6391251"/>
                <a:ext cx="2186608" cy="138499"/>
              </a:xfrm>
              <a:prstGeom prst="rect">
                <a:avLst/>
              </a:prstGeom>
              <a:noFill/>
            </p:spPr>
            <p:txBody>
              <a:bodyPr wrap="square" lIns="0" tIns="0" rIns="0" bIns="0" rtlCol="0">
                <a:spAutoFit/>
              </a:bodyPr>
              <a:lstStyle/>
              <a:p>
                <a:r>
                  <a:rPr lang="fr-FR" sz="900" b="1">
                    <a:solidFill>
                      <a:srgbClr val="605C5B"/>
                    </a:solidFill>
                    <a:latin typeface="Titillium" pitchFamily="2" charset="77"/>
                  </a:rPr>
                  <a:t>Alterea</a:t>
                </a:r>
              </a:p>
            </p:txBody>
          </p:sp>
        </p:grpSp>
        <p:pic>
          <p:nvPicPr>
            <p:cNvPr id="14" name="Graphique 13">
              <a:extLst>
                <a:ext uri="{FF2B5EF4-FFF2-40B4-BE49-F238E27FC236}">
                  <a16:creationId xmlns:a16="http://schemas.microsoft.com/office/drawing/2014/main" id="{5118BD2F-71A0-40F3-8FCE-2B978F2D0506}"/>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1297233" y="2864056"/>
              <a:ext cx="919163" cy="536674"/>
            </a:xfrm>
            <a:prstGeom prst="rect">
              <a:avLst/>
            </a:prstGeom>
          </p:spPr>
        </p:pic>
      </p:grpSp>
      <p:cxnSp>
        <p:nvCxnSpPr>
          <p:cNvPr id="18" name="Connecteur droit 17">
            <a:extLst>
              <a:ext uri="{FF2B5EF4-FFF2-40B4-BE49-F238E27FC236}">
                <a16:creationId xmlns:a16="http://schemas.microsoft.com/office/drawing/2014/main" id="{47D0BB01-2E97-46A9-A4FD-2C785A414752}"/>
              </a:ext>
            </a:extLst>
          </p:cNvPr>
          <p:cNvCxnSpPr/>
          <p:nvPr userDrawn="1"/>
        </p:nvCxnSpPr>
        <p:spPr>
          <a:xfrm>
            <a:off x="1062419" y="1476187"/>
            <a:ext cx="8341744" cy="0"/>
          </a:xfrm>
          <a:prstGeom prst="line">
            <a:avLst/>
          </a:prstGeom>
          <a:ln>
            <a:solidFill>
              <a:srgbClr val="F5C243"/>
            </a:solidFill>
          </a:ln>
        </p:spPr>
        <p:style>
          <a:lnRef idx="1">
            <a:schemeClr val="accent1"/>
          </a:lnRef>
          <a:fillRef idx="0">
            <a:schemeClr val="accent1"/>
          </a:fillRef>
          <a:effectRef idx="0">
            <a:schemeClr val="accent1"/>
          </a:effectRef>
          <a:fontRef idx="minor">
            <a:schemeClr val="tx1"/>
          </a:fontRef>
        </p:style>
      </p:cxnSp>
      <p:sp>
        <p:nvSpPr>
          <p:cNvPr id="19" name="ZoneTexte 18">
            <a:extLst>
              <a:ext uri="{FF2B5EF4-FFF2-40B4-BE49-F238E27FC236}">
                <a16:creationId xmlns:a16="http://schemas.microsoft.com/office/drawing/2014/main" id="{F54D640A-87A9-4ADB-919C-CBE7FFEEBD72}"/>
              </a:ext>
            </a:extLst>
          </p:cNvPr>
          <p:cNvSpPr txBox="1"/>
          <p:nvPr userDrawn="1"/>
        </p:nvSpPr>
        <p:spPr>
          <a:xfrm>
            <a:off x="1696813" y="6469916"/>
            <a:ext cx="360000" cy="138499"/>
          </a:xfrm>
          <a:prstGeom prst="rect">
            <a:avLst/>
          </a:prstGeom>
          <a:noFill/>
        </p:spPr>
        <p:txBody>
          <a:bodyPr wrap="square" lIns="0" tIns="0" rIns="0" bIns="0" rtlCol="0">
            <a:spAutoFit/>
          </a:bodyPr>
          <a:lstStyle/>
          <a:p>
            <a:pPr algn="r"/>
            <a:r>
              <a:rPr lang="fr-FR" sz="900" b="1">
                <a:solidFill>
                  <a:srgbClr val="605C5B"/>
                </a:solidFill>
                <a:latin typeface="Titillium" pitchFamily="2" charset="77"/>
              </a:rPr>
              <a:t>0</a:t>
            </a:r>
            <a:fld id="{B404CFC2-9305-7C4F-9CB4-7FB11CAC40D5}" type="slidenum">
              <a:rPr lang="fr-FR" sz="900" b="1" smtClean="0">
                <a:solidFill>
                  <a:srgbClr val="605C5B"/>
                </a:solidFill>
                <a:latin typeface="Titillium" pitchFamily="2" charset="77"/>
              </a:rPr>
              <a:t>‹N°›</a:t>
            </a:fld>
            <a:endParaRPr lang="fr-FR" sz="900" b="1">
              <a:solidFill>
                <a:srgbClr val="605C5B"/>
              </a:solidFill>
              <a:latin typeface="Titillium" pitchFamily="2" charset="77"/>
            </a:endParaRPr>
          </a:p>
        </p:txBody>
      </p:sp>
    </p:spTree>
    <p:extLst>
      <p:ext uri="{BB962C8B-B14F-4D97-AF65-F5344CB8AC3E}">
        <p14:creationId xmlns:p14="http://schemas.microsoft.com/office/powerpoint/2010/main" val="8492142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4_Disposition personnalisée">
    <p:spTree>
      <p:nvGrpSpPr>
        <p:cNvPr id="1" name=""/>
        <p:cNvGrpSpPr/>
        <p:nvPr/>
      </p:nvGrpSpPr>
      <p:grpSpPr>
        <a:xfrm>
          <a:off x="0" y="0"/>
          <a:ext cx="0" cy="0"/>
          <a:chOff x="0" y="0"/>
          <a:chExt cx="0" cy="0"/>
        </a:xfrm>
      </p:grpSpPr>
      <p:cxnSp>
        <p:nvCxnSpPr>
          <p:cNvPr id="23" name="Connecteur droit 22">
            <a:extLst>
              <a:ext uri="{FF2B5EF4-FFF2-40B4-BE49-F238E27FC236}">
                <a16:creationId xmlns:a16="http://schemas.microsoft.com/office/drawing/2014/main" id="{ED486C6D-FE72-F079-BB19-9CBF1777B704}"/>
              </a:ext>
            </a:extLst>
          </p:cNvPr>
          <p:cNvCxnSpPr>
            <a:cxnSpLocks/>
          </p:cNvCxnSpPr>
          <p:nvPr/>
        </p:nvCxnSpPr>
        <p:spPr>
          <a:xfrm>
            <a:off x="390268" y="6656173"/>
            <a:ext cx="1073894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1FC6EDB-1F44-9B1A-0F65-01DD30F5F215}"/>
              </a:ext>
            </a:extLst>
          </p:cNvPr>
          <p:cNvSpPr/>
          <p:nvPr/>
        </p:nvSpPr>
        <p:spPr>
          <a:xfrm>
            <a:off x="6096000" y="0"/>
            <a:ext cx="60960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contenu 2">
            <a:extLst>
              <a:ext uri="{FF2B5EF4-FFF2-40B4-BE49-F238E27FC236}">
                <a16:creationId xmlns:a16="http://schemas.microsoft.com/office/drawing/2014/main" id="{9496B22A-E116-8DEE-B281-6CF31F65C53B}"/>
              </a:ext>
            </a:extLst>
          </p:cNvPr>
          <p:cNvSpPr>
            <a:spLocks noGrp="1"/>
          </p:cNvSpPr>
          <p:nvPr>
            <p:ph idx="1" hasCustomPrompt="1"/>
          </p:nvPr>
        </p:nvSpPr>
        <p:spPr>
          <a:xfrm>
            <a:off x="838200" y="1648325"/>
            <a:ext cx="5093368" cy="4528637"/>
          </a:xfrm>
          <a:prstGeom prst="rect">
            <a:avLst/>
          </a:prstGeom>
        </p:spPr>
        <p:txBody>
          <a:bodyPr/>
          <a:lstStyle>
            <a:lvl1pPr marL="446088" indent="-446088">
              <a:buSzPct val="80000"/>
              <a:buFontTx/>
              <a:buBlip>
                <a:blip r:embed="rId2"/>
              </a:buBlip>
              <a:defRPr sz="2000"/>
            </a:lvl1pPr>
            <a:lvl2pPr>
              <a:defRPr sz="1800"/>
            </a:lvl2pPr>
            <a:lvl3pPr marL="1200150" indent="-285750">
              <a:buFont typeface="Titillium" panose="00000500000000000000" pitchFamily="50" charset="0"/>
              <a:buChar char="-"/>
              <a:defRPr sz="1600"/>
            </a:lvl3pPr>
          </a:lstStyle>
          <a:p>
            <a:pPr lvl="0"/>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
        <p:nvSpPr>
          <p:cNvPr id="6" name="Espace réservé du contenu 2">
            <a:extLst>
              <a:ext uri="{FF2B5EF4-FFF2-40B4-BE49-F238E27FC236}">
                <a16:creationId xmlns:a16="http://schemas.microsoft.com/office/drawing/2014/main" id="{DE7A55B5-CE4C-353C-4D20-D66598D73675}"/>
              </a:ext>
            </a:extLst>
          </p:cNvPr>
          <p:cNvSpPr>
            <a:spLocks noGrp="1"/>
          </p:cNvSpPr>
          <p:nvPr>
            <p:ph idx="11" hasCustomPrompt="1"/>
          </p:nvPr>
        </p:nvSpPr>
        <p:spPr>
          <a:xfrm>
            <a:off x="6505073" y="1426559"/>
            <a:ext cx="5093368" cy="4750404"/>
          </a:xfrm>
          <a:prstGeom prst="rect">
            <a:avLst/>
          </a:prstGeom>
        </p:spPr>
        <p:txBody>
          <a:bodyPr/>
          <a:lstStyle>
            <a:lvl1pPr marL="446088" indent="-446088">
              <a:buSzPct val="80000"/>
              <a:buFontTx/>
              <a:buBlip>
                <a:blip r:embed="rId3"/>
              </a:buBlip>
              <a:defRPr sz="2000">
                <a:solidFill>
                  <a:schemeClr val="bg1"/>
                </a:solidFill>
              </a:defRPr>
            </a:lvl1pPr>
            <a:lvl2pPr>
              <a:buClr>
                <a:schemeClr val="bg1"/>
              </a:buClr>
              <a:defRPr sz="1800">
                <a:solidFill>
                  <a:schemeClr val="bg1"/>
                </a:solidFill>
              </a:defRPr>
            </a:lvl2pPr>
            <a:lvl3pPr marL="1073150" indent="-158750">
              <a:buClr>
                <a:schemeClr val="bg1"/>
              </a:buClr>
              <a:buFont typeface="Titillium" panose="00000500000000000000" pitchFamily="50" charset="0"/>
              <a:buChar char="-"/>
              <a:defRPr sz="1600">
                <a:solidFill>
                  <a:schemeClr val="bg1"/>
                </a:solidFill>
              </a:defRPr>
            </a:lvl3pPr>
            <a:lvl4pPr>
              <a:defRPr>
                <a:solidFill>
                  <a:schemeClr val="bg1"/>
                </a:solidFill>
              </a:defRPr>
            </a:lvl4pPr>
            <a:lvl5pPr>
              <a:defRPr>
                <a:solidFill>
                  <a:schemeClr val="bg1"/>
                </a:solidFill>
              </a:defRPr>
            </a:lvl5pPr>
          </a:lstStyle>
          <a:p>
            <a:pPr lvl="0"/>
            <a:r>
              <a:rPr lang="fr-FR"/>
              <a:t>Cliquez pour ajouter du texte ou cliquez sur les icônes pour ajouter une photo, un graphe…</a:t>
            </a:r>
          </a:p>
          <a:p>
            <a:pPr lvl="1"/>
            <a:r>
              <a:rPr lang="fr-FR"/>
              <a:t>Deuxième niveau</a:t>
            </a:r>
          </a:p>
          <a:p>
            <a:pPr lvl="2"/>
            <a:r>
              <a:rPr lang="fr-FR"/>
              <a:t>Troisième niveau</a:t>
            </a:r>
          </a:p>
        </p:txBody>
      </p:sp>
      <p:sp>
        <p:nvSpPr>
          <p:cNvPr id="10" name="Titre 9">
            <a:extLst>
              <a:ext uri="{FF2B5EF4-FFF2-40B4-BE49-F238E27FC236}">
                <a16:creationId xmlns:a16="http://schemas.microsoft.com/office/drawing/2014/main" id="{EAEACFFF-6373-50BA-CFE3-0157DF2E0EF9}"/>
              </a:ext>
            </a:extLst>
          </p:cNvPr>
          <p:cNvSpPr>
            <a:spLocks noGrp="1"/>
          </p:cNvSpPr>
          <p:nvPr>
            <p:ph type="title" hasCustomPrompt="1"/>
          </p:nvPr>
        </p:nvSpPr>
        <p:spPr>
          <a:xfrm>
            <a:off x="554400" y="298800"/>
            <a:ext cx="5029200" cy="473075"/>
          </a:xfrm>
        </p:spPr>
        <p:txBody>
          <a:bodyPr>
            <a:normAutofit/>
          </a:bodyPr>
          <a:lstStyle>
            <a:lvl1pPr>
              <a:defRPr sz="2500"/>
            </a:lvl1pPr>
          </a:lstStyle>
          <a:p>
            <a:r>
              <a:rPr lang="fr-FR"/>
              <a:t>CLIQUEZ POUR AJOUTER UN TITRE</a:t>
            </a:r>
          </a:p>
        </p:txBody>
      </p:sp>
      <p:sp>
        <p:nvSpPr>
          <p:cNvPr id="11" name="ZoneTexte 10">
            <a:extLst>
              <a:ext uri="{FF2B5EF4-FFF2-40B4-BE49-F238E27FC236}">
                <a16:creationId xmlns:a16="http://schemas.microsoft.com/office/drawing/2014/main" id="{2944FFF6-8394-419D-5EEB-7D6394082FDC}"/>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21" name="Sous-titre 2">
            <a:extLst>
              <a:ext uri="{FF2B5EF4-FFF2-40B4-BE49-F238E27FC236}">
                <a16:creationId xmlns:a16="http://schemas.microsoft.com/office/drawing/2014/main" id="{18175059-CDB5-9D83-1439-D3A30DC84432}"/>
              </a:ext>
            </a:extLst>
          </p:cNvPr>
          <p:cNvSpPr>
            <a:spLocks noGrp="1"/>
          </p:cNvSpPr>
          <p:nvPr>
            <p:ph type="subTitle" idx="12"/>
          </p:nvPr>
        </p:nvSpPr>
        <p:spPr>
          <a:xfrm>
            <a:off x="554400" y="838200"/>
            <a:ext cx="5093368" cy="689811"/>
          </a:xfrm>
          <a:noFill/>
        </p:spPr>
        <p:txBody>
          <a:bodyPr>
            <a:normAutofit/>
          </a:bodyPr>
          <a:lstStyle>
            <a:lvl1pPr marL="0" indent="0" algn="l">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3" name="Rectangle 8">
            <a:extLst>
              <a:ext uri="{FF2B5EF4-FFF2-40B4-BE49-F238E27FC236}">
                <a16:creationId xmlns:a16="http://schemas.microsoft.com/office/drawing/2014/main" id="{D8303218-3405-ED9C-C7A8-39487ECF1F3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pied de page 1">
            <a:extLst>
              <a:ext uri="{FF2B5EF4-FFF2-40B4-BE49-F238E27FC236}">
                <a16:creationId xmlns:a16="http://schemas.microsoft.com/office/drawing/2014/main" id="{F8A865B0-8AB8-4FBC-70E7-B4F69B6B9B65}"/>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Tree>
    <p:extLst>
      <p:ext uri="{BB962C8B-B14F-4D97-AF65-F5344CB8AC3E}">
        <p14:creationId xmlns:p14="http://schemas.microsoft.com/office/powerpoint/2010/main" val="23646177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5_Disposition personnalisée">
    <p:spTree>
      <p:nvGrpSpPr>
        <p:cNvPr id="1" name=""/>
        <p:cNvGrpSpPr/>
        <p:nvPr/>
      </p:nvGrpSpPr>
      <p:grpSpPr>
        <a:xfrm>
          <a:off x="0" y="0"/>
          <a:ext cx="0" cy="0"/>
          <a:chOff x="0" y="0"/>
          <a:chExt cx="0" cy="0"/>
        </a:xfrm>
      </p:grpSpPr>
      <p:cxnSp>
        <p:nvCxnSpPr>
          <p:cNvPr id="23" name="Connecteur droit 22">
            <a:extLst>
              <a:ext uri="{FF2B5EF4-FFF2-40B4-BE49-F238E27FC236}">
                <a16:creationId xmlns:a16="http://schemas.microsoft.com/office/drawing/2014/main" id="{ED486C6D-FE72-F079-BB19-9CBF1777B704}"/>
              </a:ext>
            </a:extLst>
          </p:cNvPr>
          <p:cNvCxnSpPr>
            <a:cxnSpLocks/>
          </p:cNvCxnSpPr>
          <p:nvPr/>
        </p:nvCxnSpPr>
        <p:spPr>
          <a:xfrm>
            <a:off x="390268" y="6656173"/>
            <a:ext cx="1073894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1FC6EDB-1F44-9B1A-0F65-01DD30F5F215}"/>
              </a:ext>
            </a:extLst>
          </p:cNvPr>
          <p:cNvSpPr/>
          <p:nvPr/>
        </p:nvSpPr>
        <p:spPr>
          <a:xfrm>
            <a:off x="6096000" y="0"/>
            <a:ext cx="6096000"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contenu 2">
            <a:extLst>
              <a:ext uri="{FF2B5EF4-FFF2-40B4-BE49-F238E27FC236}">
                <a16:creationId xmlns:a16="http://schemas.microsoft.com/office/drawing/2014/main" id="{9496B22A-E116-8DEE-B281-6CF31F65C53B}"/>
              </a:ext>
            </a:extLst>
          </p:cNvPr>
          <p:cNvSpPr>
            <a:spLocks noGrp="1"/>
          </p:cNvSpPr>
          <p:nvPr>
            <p:ph idx="1" hasCustomPrompt="1"/>
          </p:nvPr>
        </p:nvSpPr>
        <p:spPr>
          <a:xfrm>
            <a:off x="838200" y="1648325"/>
            <a:ext cx="5093368" cy="4528637"/>
          </a:xfrm>
          <a:prstGeom prst="rect">
            <a:avLst/>
          </a:prstGeom>
        </p:spPr>
        <p:txBody>
          <a:bodyPr/>
          <a:lstStyle>
            <a:lvl1pPr marL="446088" indent="-446088">
              <a:buSzPct val="80000"/>
              <a:buFontTx/>
              <a:buBlip>
                <a:blip r:embed="rId2"/>
              </a:buBlip>
              <a:defRPr sz="2000"/>
            </a:lvl1pPr>
            <a:lvl2pPr>
              <a:buClr>
                <a:schemeClr val="accent1"/>
              </a:buClr>
              <a:defRPr sz="1800"/>
            </a:lvl2pPr>
            <a:lvl3pPr marL="1073150" indent="-158750">
              <a:buClr>
                <a:schemeClr val="accent3"/>
              </a:buClr>
              <a:buFont typeface="Titillium" panose="00000500000000000000" pitchFamily="50" charset="0"/>
              <a:buChar char="-"/>
              <a:defRPr sz="1600"/>
            </a:lvl3pPr>
          </a:lstStyle>
          <a:p>
            <a:pPr marL="446088" marR="0" lvl="0" indent="-446088" algn="l" defTabSz="914400" rtl="0" eaLnBrk="1" fontAlgn="auto" latinLnBrk="0" hangingPunct="1">
              <a:lnSpc>
                <a:spcPct val="90000"/>
              </a:lnSpc>
              <a:spcBef>
                <a:spcPts val="1000"/>
              </a:spcBef>
              <a:spcAft>
                <a:spcPts val="0"/>
              </a:spcAft>
              <a:buClrTx/>
              <a:buSzPct val="80000"/>
              <a:buFontTx/>
              <a:buBlip>
                <a:blip r:embed="rId2"/>
              </a:buBlip>
              <a:tabLst/>
              <a:defRPr/>
            </a:pPr>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
        <p:nvSpPr>
          <p:cNvPr id="10" name="Titre 9">
            <a:extLst>
              <a:ext uri="{FF2B5EF4-FFF2-40B4-BE49-F238E27FC236}">
                <a16:creationId xmlns:a16="http://schemas.microsoft.com/office/drawing/2014/main" id="{EAEACFFF-6373-50BA-CFE3-0157DF2E0EF9}"/>
              </a:ext>
            </a:extLst>
          </p:cNvPr>
          <p:cNvSpPr>
            <a:spLocks noGrp="1"/>
          </p:cNvSpPr>
          <p:nvPr>
            <p:ph type="title" hasCustomPrompt="1"/>
          </p:nvPr>
        </p:nvSpPr>
        <p:spPr>
          <a:xfrm>
            <a:off x="554400" y="298800"/>
            <a:ext cx="5029200" cy="473075"/>
          </a:xfrm>
        </p:spPr>
        <p:txBody>
          <a:bodyPr/>
          <a:lstStyle/>
          <a:p>
            <a:r>
              <a:rPr lang="fr-FR"/>
              <a:t>CLIQUEZ POUR AJOUTER UN TITRE</a:t>
            </a:r>
          </a:p>
        </p:txBody>
      </p:sp>
      <p:sp>
        <p:nvSpPr>
          <p:cNvPr id="11" name="ZoneTexte 10">
            <a:extLst>
              <a:ext uri="{FF2B5EF4-FFF2-40B4-BE49-F238E27FC236}">
                <a16:creationId xmlns:a16="http://schemas.microsoft.com/office/drawing/2014/main" id="{2944FFF6-8394-419D-5EEB-7D6394082FDC}"/>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21" name="Sous-titre 2">
            <a:extLst>
              <a:ext uri="{FF2B5EF4-FFF2-40B4-BE49-F238E27FC236}">
                <a16:creationId xmlns:a16="http://schemas.microsoft.com/office/drawing/2014/main" id="{18175059-CDB5-9D83-1439-D3A30DC84432}"/>
              </a:ext>
            </a:extLst>
          </p:cNvPr>
          <p:cNvSpPr>
            <a:spLocks noGrp="1"/>
          </p:cNvSpPr>
          <p:nvPr>
            <p:ph type="subTitle" idx="12"/>
          </p:nvPr>
        </p:nvSpPr>
        <p:spPr>
          <a:xfrm>
            <a:off x="554400" y="838200"/>
            <a:ext cx="5093368" cy="689811"/>
          </a:xfrm>
          <a:noFill/>
        </p:spPr>
        <p:txBody>
          <a:bodyPr>
            <a:normAutofit/>
          </a:bodyPr>
          <a:lstStyle>
            <a:lvl1pPr marL="0" indent="0" algn="l">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3" name="Rectangle 8">
            <a:extLst>
              <a:ext uri="{FF2B5EF4-FFF2-40B4-BE49-F238E27FC236}">
                <a16:creationId xmlns:a16="http://schemas.microsoft.com/office/drawing/2014/main" id="{D8303218-3405-ED9C-C7A8-39487ECF1F3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contenu 2">
            <a:extLst>
              <a:ext uri="{FF2B5EF4-FFF2-40B4-BE49-F238E27FC236}">
                <a16:creationId xmlns:a16="http://schemas.microsoft.com/office/drawing/2014/main" id="{CD8BE20F-F641-A89F-0552-3E2EAB36F80C}"/>
              </a:ext>
            </a:extLst>
          </p:cNvPr>
          <p:cNvSpPr>
            <a:spLocks noGrp="1"/>
          </p:cNvSpPr>
          <p:nvPr>
            <p:ph idx="11" hasCustomPrompt="1"/>
          </p:nvPr>
        </p:nvSpPr>
        <p:spPr>
          <a:xfrm>
            <a:off x="6505073" y="1426559"/>
            <a:ext cx="5093368" cy="4750404"/>
          </a:xfrm>
          <a:prstGeom prst="rect">
            <a:avLst/>
          </a:prstGeom>
        </p:spPr>
        <p:txBody>
          <a:bodyPr/>
          <a:lstStyle>
            <a:lvl1pPr marL="446088" indent="-446088">
              <a:buSzPct val="80000"/>
              <a:buFontTx/>
              <a:buBlip>
                <a:blip r:embed="rId3"/>
              </a:buBlip>
              <a:defRPr sz="2000">
                <a:solidFill>
                  <a:schemeClr val="bg1"/>
                </a:solidFill>
              </a:defRPr>
            </a:lvl1pPr>
            <a:lvl2pPr>
              <a:buClr>
                <a:schemeClr val="bg1"/>
              </a:buClr>
              <a:defRPr sz="1800">
                <a:solidFill>
                  <a:schemeClr val="bg1"/>
                </a:solidFill>
              </a:defRPr>
            </a:lvl2pPr>
            <a:lvl3pPr marL="1073150" indent="-158750">
              <a:buClr>
                <a:schemeClr val="bg1"/>
              </a:buClr>
              <a:buFont typeface="Titillium" panose="00000500000000000000" pitchFamily="50" charset="0"/>
              <a:buChar char="-"/>
              <a:defRPr sz="1600">
                <a:solidFill>
                  <a:schemeClr val="bg1"/>
                </a:solidFill>
              </a:defRPr>
            </a:lvl3pPr>
            <a:lvl4pPr>
              <a:defRPr>
                <a:solidFill>
                  <a:schemeClr val="bg1"/>
                </a:solidFill>
              </a:defRPr>
            </a:lvl4pPr>
            <a:lvl5pPr>
              <a:defRPr>
                <a:solidFill>
                  <a:schemeClr val="bg1"/>
                </a:solidFill>
              </a:defRPr>
            </a:lvl5pPr>
          </a:lstStyle>
          <a:p>
            <a:pPr lvl="0"/>
            <a:r>
              <a:rPr lang="fr-FR"/>
              <a:t>Cliquez pour ajouter du texte ou cliquez sur les icônes pour ajouter une photo, un graphe…</a:t>
            </a:r>
          </a:p>
          <a:p>
            <a:pPr lvl="1"/>
            <a:r>
              <a:rPr lang="fr-FR"/>
              <a:t>Deuxième niveau</a:t>
            </a:r>
          </a:p>
          <a:p>
            <a:pPr lvl="2"/>
            <a:r>
              <a:rPr lang="fr-FR"/>
              <a:t>Troisième niveau</a:t>
            </a:r>
          </a:p>
        </p:txBody>
      </p:sp>
      <p:sp>
        <p:nvSpPr>
          <p:cNvPr id="8" name="Espace réservé du pied de page 1">
            <a:extLst>
              <a:ext uri="{FF2B5EF4-FFF2-40B4-BE49-F238E27FC236}">
                <a16:creationId xmlns:a16="http://schemas.microsoft.com/office/drawing/2014/main" id="{8FD309F1-9F8B-2341-5BDA-1470887057A5}"/>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Tree>
    <p:extLst>
      <p:ext uri="{BB962C8B-B14F-4D97-AF65-F5344CB8AC3E}">
        <p14:creationId xmlns:p14="http://schemas.microsoft.com/office/powerpoint/2010/main" val="66056380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7_Disposition personnalisée">
    <p:spTree>
      <p:nvGrpSpPr>
        <p:cNvPr id="1" name=""/>
        <p:cNvGrpSpPr/>
        <p:nvPr/>
      </p:nvGrpSpPr>
      <p:grpSpPr>
        <a:xfrm>
          <a:off x="0" y="0"/>
          <a:ext cx="0" cy="0"/>
          <a:chOff x="0" y="0"/>
          <a:chExt cx="0" cy="0"/>
        </a:xfrm>
      </p:grpSpPr>
      <p:cxnSp>
        <p:nvCxnSpPr>
          <p:cNvPr id="23" name="Connecteur droit 22">
            <a:extLst>
              <a:ext uri="{FF2B5EF4-FFF2-40B4-BE49-F238E27FC236}">
                <a16:creationId xmlns:a16="http://schemas.microsoft.com/office/drawing/2014/main" id="{ED486C6D-FE72-F079-BB19-9CBF1777B704}"/>
              </a:ext>
            </a:extLst>
          </p:cNvPr>
          <p:cNvCxnSpPr>
            <a:cxnSpLocks/>
          </p:cNvCxnSpPr>
          <p:nvPr/>
        </p:nvCxnSpPr>
        <p:spPr>
          <a:xfrm>
            <a:off x="390268" y="6656173"/>
            <a:ext cx="10738943"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21FC6EDB-1F44-9B1A-0F65-01DD30F5F215}"/>
              </a:ext>
            </a:extLst>
          </p:cNvPr>
          <p:cNvSpPr/>
          <p:nvPr/>
        </p:nvSpPr>
        <p:spPr>
          <a:xfrm>
            <a:off x="6096000" y="0"/>
            <a:ext cx="6096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 name="Espace réservé du contenu 2">
            <a:extLst>
              <a:ext uri="{FF2B5EF4-FFF2-40B4-BE49-F238E27FC236}">
                <a16:creationId xmlns:a16="http://schemas.microsoft.com/office/drawing/2014/main" id="{9496B22A-E116-8DEE-B281-6CF31F65C53B}"/>
              </a:ext>
            </a:extLst>
          </p:cNvPr>
          <p:cNvSpPr>
            <a:spLocks noGrp="1"/>
          </p:cNvSpPr>
          <p:nvPr>
            <p:ph idx="1" hasCustomPrompt="1"/>
          </p:nvPr>
        </p:nvSpPr>
        <p:spPr>
          <a:xfrm>
            <a:off x="838200" y="1648325"/>
            <a:ext cx="5093368" cy="4528637"/>
          </a:xfrm>
          <a:prstGeom prst="rect">
            <a:avLst/>
          </a:prstGeom>
        </p:spPr>
        <p:txBody>
          <a:bodyPr/>
          <a:lstStyle>
            <a:lvl1pPr marL="446088" indent="-446088">
              <a:buSzPct val="80000"/>
              <a:buFontTx/>
              <a:buBlip>
                <a:blip r:embed="rId2"/>
              </a:buBlip>
              <a:defRPr sz="2000"/>
            </a:lvl1pPr>
            <a:lvl2pPr>
              <a:buClr>
                <a:schemeClr val="accent1"/>
              </a:buClr>
              <a:defRPr sz="1800"/>
            </a:lvl2pPr>
            <a:lvl3pPr marL="1073150" indent="-158750">
              <a:buClr>
                <a:schemeClr val="tx1"/>
              </a:buClr>
              <a:buFont typeface="Titillium" panose="00000500000000000000" pitchFamily="50" charset="0"/>
              <a:buChar char="-"/>
              <a:defRPr sz="1600"/>
            </a:lvl3pPr>
          </a:lstStyle>
          <a:p>
            <a:pPr lvl="0"/>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
        <p:nvSpPr>
          <p:cNvPr id="10" name="Titre 9">
            <a:extLst>
              <a:ext uri="{FF2B5EF4-FFF2-40B4-BE49-F238E27FC236}">
                <a16:creationId xmlns:a16="http://schemas.microsoft.com/office/drawing/2014/main" id="{EAEACFFF-6373-50BA-CFE3-0157DF2E0EF9}"/>
              </a:ext>
            </a:extLst>
          </p:cNvPr>
          <p:cNvSpPr>
            <a:spLocks noGrp="1"/>
          </p:cNvSpPr>
          <p:nvPr>
            <p:ph type="title" hasCustomPrompt="1"/>
          </p:nvPr>
        </p:nvSpPr>
        <p:spPr>
          <a:xfrm>
            <a:off x="554400" y="298800"/>
            <a:ext cx="5029200" cy="473075"/>
          </a:xfrm>
        </p:spPr>
        <p:txBody>
          <a:bodyPr/>
          <a:lstStyle/>
          <a:p>
            <a:r>
              <a:rPr lang="fr-FR"/>
              <a:t>CLIQUEZ POUR AJOUTER UN TITRE</a:t>
            </a:r>
          </a:p>
        </p:txBody>
      </p:sp>
      <p:sp>
        <p:nvSpPr>
          <p:cNvPr id="11" name="ZoneTexte 10">
            <a:extLst>
              <a:ext uri="{FF2B5EF4-FFF2-40B4-BE49-F238E27FC236}">
                <a16:creationId xmlns:a16="http://schemas.microsoft.com/office/drawing/2014/main" id="{2944FFF6-8394-419D-5EEB-7D6394082FDC}"/>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21" name="Sous-titre 2">
            <a:extLst>
              <a:ext uri="{FF2B5EF4-FFF2-40B4-BE49-F238E27FC236}">
                <a16:creationId xmlns:a16="http://schemas.microsoft.com/office/drawing/2014/main" id="{18175059-CDB5-9D83-1439-D3A30DC84432}"/>
              </a:ext>
            </a:extLst>
          </p:cNvPr>
          <p:cNvSpPr>
            <a:spLocks noGrp="1"/>
          </p:cNvSpPr>
          <p:nvPr>
            <p:ph type="subTitle" idx="12"/>
          </p:nvPr>
        </p:nvSpPr>
        <p:spPr>
          <a:xfrm>
            <a:off x="557176" y="838200"/>
            <a:ext cx="5093368" cy="689811"/>
          </a:xfrm>
          <a:noFill/>
        </p:spPr>
        <p:txBody>
          <a:bodyPr>
            <a:normAutofit/>
          </a:bodyPr>
          <a:lstStyle>
            <a:lvl1pPr marL="0" indent="0" algn="l">
              <a:buNone/>
              <a:defRPr sz="18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3" name="Rectangle 8">
            <a:extLst>
              <a:ext uri="{FF2B5EF4-FFF2-40B4-BE49-F238E27FC236}">
                <a16:creationId xmlns:a16="http://schemas.microsoft.com/office/drawing/2014/main" id="{D8303218-3405-ED9C-C7A8-39487ECF1F3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Espace réservé du contenu 2">
            <a:extLst>
              <a:ext uri="{FF2B5EF4-FFF2-40B4-BE49-F238E27FC236}">
                <a16:creationId xmlns:a16="http://schemas.microsoft.com/office/drawing/2014/main" id="{4632F277-0228-8BDE-9401-D5AB5D64FADD}"/>
              </a:ext>
            </a:extLst>
          </p:cNvPr>
          <p:cNvSpPr>
            <a:spLocks noGrp="1"/>
          </p:cNvSpPr>
          <p:nvPr>
            <p:ph idx="11" hasCustomPrompt="1"/>
          </p:nvPr>
        </p:nvSpPr>
        <p:spPr>
          <a:xfrm>
            <a:off x="6505073" y="1426559"/>
            <a:ext cx="5093368" cy="4750404"/>
          </a:xfrm>
          <a:prstGeom prst="rect">
            <a:avLst/>
          </a:prstGeom>
        </p:spPr>
        <p:txBody>
          <a:bodyPr/>
          <a:lstStyle>
            <a:lvl1pPr marL="446088" indent="-446088">
              <a:buSzPct val="80000"/>
              <a:buFontTx/>
              <a:buBlip>
                <a:blip r:embed="rId3"/>
              </a:buBlip>
              <a:defRPr sz="2000">
                <a:solidFill>
                  <a:schemeClr val="bg1"/>
                </a:solidFill>
              </a:defRPr>
            </a:lvl1pPr>
            <a:lvl2pPr>
              <a:buClr>
                <a:schemeClr val="bg1"/>
              </a:buClr>
              <a:defRPr sz="1800">
                <a:solidFill>
                  <a:schemeClr val="bg1"/>
                </a:solidFill>
              </a:defRPr>
            </a:lvl2pPr>
            <a:lvl3pPr marL="1073150" indent="-158750">
              <a:buClr>
                <a:schemeClr val="bg1"/>
              </a:buClr>
              <a:buFont typeface="Titillium" panose="00000500000000000000" pitchFamily="50" charset="0"/>
              <a:buChar char="-"/>
              <a:defRPr sz="1600">
                <a:solidFill>
                  <a:schemeClr val="bg1"/>
                </a:solidFill>
              </a:defRPr>
            </a:lvl3pPr>
            <a:lvl4pPr>
              <a:defRPr>
                <a:solidFill>
                  <a:schemeClr val="bg1"/>
                </a:solidFill>
              </a:defRPr>
            </a:lvl4pPr>
            <a:lvl5pPr>
              <a:defRPr>
                <a:solidFill>
                  <a:schemeClr val="bg1"/>
                </a:solidFill>
              </a:defRPr>
            </a:lvl5pPr>
          </a:lstStyle>
          <a:p>
            <a:pPr lvl="0"/>
            <a:r>
              <a:rPr lang="fr-FR"/>
              <a:t>Cliquez pour ajouter du texte ou cliquez sur les icônes pour ajouter une photo, un graphe…</a:t>
            </a:r>
          </a:p>
          <a:p>
            <a:pPr lvl="1"/>
            <a:r>
              <a:rPr lang="fr-FR"/>
              <a:t>Deuxième niveau</a:t>
            </a:r>
          </a:p>
          <a:p>
            <a:pPr lvl="2"/>
            <a:r>
              <a:rPr lang="fr-FR"/>
              <a:t>Troisième niveau</a:t>
            </a:r>
          </a:p>
        </p:txBody>
      </p:sp>
      <p:sp>
        <p:nvSpPr>
          <p:cNvPr id="8" name="Espace réservé du pied de page 1">
            <a:extLst>
              <a:ext uri="{FF2B5EF4-FFF2-40B4-BE49-F238E27FC236}">
                <a16:creationId xmlns:a16="http://schemas.microsoft.com/office/drawing/2014/main" id="{108C6403-751A-EC0A-B40C-6E6425C4521B}"/>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Tree>
    <p:extLst>
      <p:ext uri="{BB962C8B-B14F-4D97-AF65-F5344CB8AC3E}">
        <p14:creationId xmlns:p14="http://schemas.microsoft.com/office/powerpoint/2010/main" val="16298993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Page de section - gris clair">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DAE437-2DA2-83C2-26BE-1CF3C8F8B0B7}"/>
              </a:ext>
            </a:extLst>
          </p:cNvPr>
          <p:cNvSpPr/>
          <p:nvPr/>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p:nvSpPr>
        <p:spPr>
          <a:xfrm>
            <a:off x="-1" y="0"/>
            <a:ext cx="251991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tx2"/>
            </a:solidFill>
          </a:ln>
        </p:spPr>
        <p:txBody>
          <a:bodyPr>
            <a:normAutofit/>
          </a:bodyPr>
          <a:lstStyle>
            <a:lvl1pPr marL="0" indent="0" algn="ctr">
              <a:buNone/>
              <a:defRPr sz="2800" b="1">
                <a:latin typeface="Arial" panose="020B0604020202020204" pitchFamily="34" charset="0"/>
                <a:cs typeface="Arial" panose="020B06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F35B0C69-227E-4C89-D031-CDB474C1C2FE}"/>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atin typeface="Arial" panose="020B0604020202020204" pitchFamily="34" charset="0"/>
                <a:cs typeface="Arial" panose="020B0604020202020204" pitchFamily="34" charset="0"/>
              </a:defRPr>
            </a:lvl1pPr>
            <a:lvl2pPr marL="808038" indent="-265113">
              <a:buClr>
                <a:schemeClr val="accent1"/>
              </a:buClr>
              <a:defRPr sz="2000">
                <a:latin typeface="Arial" panose="020B0604020202020204" pitchFamily="34" charset="0"/>
                <a:cs typeface="Arial" panose="020B0604020202020204" pitchFamily="34" charset="0"/>
              </a:defRPr>
            </a:lvl2pPr>
            <a:lvl3pPr marL="1200150" indent="-285750">
              <a:buClr>
                <a:schemeClr val="accent3"/>
              </a:buClr>
              <a:buFont typeface="Titillium" panose="00000500000000000000" pitchFamily="50" charset="0"/>
              <a:buChar char="-"/>
              <a:defRPr sz="18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Tree>
    <p:extLst>
      <p:ext uri="{BB962C8B-B14F-4D97-AF65-F5344CB8AC3E}">
        <p14:creationId xmlns:p14="http://schemas.microsoft.com/office/powerpoint/2010/main" val="39046775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6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4" name="Rectangle 8">
            <a:extLst>
              <a:ext uri="{FF2B5EF4-FFF2-40B4-BE49-F238E27FC236}">
                <a16:creationId xmlns:a16="http://schemas.microsoft.com/office/drawing/2014/main" id="{DB52D20C-C5BC-6540-18BF-A81AB2DB912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Espace réservé du contenu 6">
            <a:extLst>
              <a:ext uri="{FF2B5EF4-FFF2-40B4-BE49-F238E27FC236}">
                <a16:creationId xmlns:a16="http://schemas.microsoft.com/office/drawing/2014/main" id="{2727A6F0-8D1D-179E-663C-45A1993049BC}"/>
              </a:ext>
            </a:extLst>
          </p:cNvPr>
          <p:cNvSpPr>
            <a:spLocks noGrp="1"/>
          </p:cNvSpPr>
          <p:nvPr>
            <p:ph sz="quarter" idx="12" hasCustomPrompt="1"/>
          </p:nvPr>
        </p:nvSpPr>
        <p:spPr>
          <a:xfrm>
            <a:off x="838199" y="1631100"/>
            <a:ext cx="10515599" cy="4750404"/>
          </a:xfrm>
          <a:prstGeom prst="rect">
            <a:avLst/>
          </a:prstGeom>
        </p:spPr>
        <p:txBody>
          <a:bodyPr/>
          <a:lstStyle>
            <a:lvl1pPr marL="446088" indent="-446088">
              <a:buFontTx/>
              <a:buBlip>
                <a:blip r:embed="rId2"/>
              </a:buBlip>
              <a:defRPr/>
            </a:lvl1pPr>
            <a:lvl2pPr>
              <a:buClr>
                <a:schemeClr val="accent1"/>
              </a:buClr>
              <a:defRPr/>
            </a:lvl2pPr>
            <a:lvl3pPr>
              <a:buClr>
                <a:schemeClr val="accent3"/>
              </a:buClr>
              <a:defRPr/>
            </a:lvl3pPr>
          </a:lstStyle>
          <a:p>
            <a:pPr marL="446088" marR="0" lvl="0" indent="-446088" algn="l" defTabSz="914400" rtl="0" eaLnBrk="1" fontAlgn="auto" latinLnBrk="0" hangingPunct="1">
              <a:lnSpc>
                <a:spcPct val="90000"/>
              </a:lnSpc>
              <a:spcBef>
                <a:spcPts val="1000"/>
              </a:spcBef>
              <a:spcAft>
                <a:spcPts val="0"/>
              </a:spcAft>
              <a:buClrTx/>
              <a:buSzPct val="80000"/>
              <a:buFontTx/>
              <a:buBlip>
                <a:blip r:embed="rId2"/>
              </a:buBlip>
              <a:tabLst/>
              <a:defRPr/>
            </a:pPr>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Tree>
    <p:extLst>
      <p:ext uri="{BB962C8B-B14F-4D97-AF65-F5344CB8AC3E}">
        <p14:creationId xmlns:p14="http://schemas.microsoft.com/office/powerpoint/2010/main" val="379893453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8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14" name="Espace réservé du contenu 2">
            <a:extLst>
              <a:ext uri="{FF2B5EF4-FFF2-40B4-BE49-F238E27FC236}">
                <a16:creationId xmlns:a16="http://schemas.microsoft.com/office/drawing/2014/main" id="{E6242C29-2026-E2EB-D8E7-43AEE77DA6A7}"/>
              </a:ext>
            </a:extLst>
          </p:cNvPr>
          <p:cNvSpPr>
            <a:spLocks noGrp="1"/>
          </p:cNvSpPr>
          <p:nvPr>
            <p:ph idx="11"/>
          </p:nvPr>
        </p:nvSpPr>
        <p:spPr>
          <a:xfrm>
            <a:off x="838200" y="1631101"/>
            <a:ext cx="10515599" cy="4750404"/>
          </a:xfrm>
          <a:prstGeom prst="rect">
            <a:avLst/>
          </a:prstGeom>
        </p:spPr>
        <p:txBody>
          <a:bodyPr/>
          <a:lstStyle>
            <a:lvl1pPr marL="0" indent="449263">
              <a:buSzPct val="80000"/>
              <a:buFontTx/>
              <a:buBlip>
                <a:blip r:embed="rId2"/>
              </a:buBlip>
              <a:defRPr sz="2000">
                <a:latin typeface="Arial" panose="020B0604020202020204" pitchFamily="34" charset="0"/>
                <a:cs typeface="Arial" panose="020B0604020202020204" pitchFamily="34" charset="0"/>
              </a:defRPr>
            </a:lvl1pPr>
            <a:lvl2pPr>
              <a:buClr>
                <a:schemeClr val="accent1"/>
              </a:buClr>
              <a:defRPr sz="1800">
                <a:latin typeface="Arial" panose="020B0604020202020204" pitchFamily="34" charset="0"/>
                <a:cs typeface="Arial" panose="020B0604020202020204" pitchFamily="34" charset="0"/>
              </a:defRPr>
            </a:lvl2pPr>
            <a:lvl3pPr marL="1073150" indent="-158750">
              <a:buClr>
                <a:schemeClr val="tx2"/>
              </a:buClr>
              <a:buFont typeface="Titillium" panose="00000500000000000000" pitchFamily="50" charset="0"/>
              <a:buChar char="-"/>
              <a:defRPr sz="1600">
                <a:latin typeface="Arial" panose="020B0604020202020204" pitchFamily="34" charset="0"/>
                <a:cs typeface="Arial" panose="020B0604020202020204" pitchFamily="34" charset="0"/>
              </a:defRPr>
            </a:lvl3pPr>
          </a:lstStyle>
          <a:p>
            <a:pPr lvl="0"/>
            <a:r>
              <a:rPr lang="fr-FR"/>
              <a:t>Cliquez pour modifier les styles du texte du masque</a:t>
            </a:r>
          </a:p>
          <a:p>
            <a:pPr lvl="1"/>
            <a:r>
              <a:rPr lang="fr-FR"/>
              <a:t>Deuxième niveau</a:t>
            </a:r>
          </a:p>
          <a:p>
            <a:pPr lvl="2"/>
            <a:r>
              <a:rPr lang="fr-FR"/>
              <a:t>Troisième niveau</a:t>
            </a:r>
          </a:p>
        </p:txBody>
      </p:sp>
      <p:sp>
        <p:nvSpPr>
          <p:cNvPr id="4" name="Rectangle 8">
            <a:extLst>
              <a:ext uri="{FF2B5EF4-FFF2-40B4-BE49-F238E27FC236}">
                <a16:creationId xmlns:a16="http://schemas.microsoft.com/office/drawing/2014/main" id="{DB52D20C-C5BC-6540-18BF-A81AB2DB912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874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Page d'accueil">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831F24E0-C83F-4120-4BA8-DF8AD5A9B46E}"/>
              </a:ext>
            </a:extLst>
          </p:cNvPr>
          <p:cNvPicPr>
            <a:picLocks noChangeAspect="1"/>
          </p:cNvPicPr>
          <p:nvPr userDrawn="1"/>
        </p:nvPicPr>
        <p:blipFill>
          <a:blip r:embed="rId2"/>
          <a:srcRect l="3172" t="-1642" b="1642"/>
          <a:stretch/>
        </p:blipFill>
        <p:spPr>
          <a:xfrm>
            <a:off x="2466109" y="-3"/>
            <a:ext cx="9725891" cy="6858000"/>
          </a:xfrm>
          <a:prstGeom prst="rect">
            <a:avLst/>
          </a:prstGeom>
        </p:spPr>
      </p:pic>
      <p:sp>
        <p:nvSpPr>
          <p:cNvPr id="6" name="Rectangle 5">
            <a:extLst>
              <a:ext uri="{FF2B5EF4-FFF2-40B4-BE49-F238E27FC236}">
                <a16:creationId xmlns:a16="http://schemas.microsoft.com/office/drawing/2014/main" id="{FC6126BF-07CD-0085-E5FF-0E3D71440DCD}"/>
              </a:ext>
            </a:extLst>
          </p:cNvPr>
          <p:cNvSpPr/>
          <p:nvPr userDrawn="1"/>
        </p:nvSpPr>
        <p:spPr>
          <a:xfrm>
            <a:off x="9095874" y="184731"/>
            <a:ext cx="3096126" cy="803429"/>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pic>
        <p:nvPicPr>
          <p:cNvPr id="7" name="Image 6">
            <a:extLst>
              <a:ext uri="{FF2B5EF4-FFF2-40B4-BE49-F238E27FC236}">
                <a16:creationId xmlns:a16="http://schemas.microsoft.com/office/drawing/2014/main" id="{384CF849-057F-6EAE-1A89-5BA7DD5D5AFF}"/>
              </a:ext>
            </a:extLst>
          </p:cNvPr>
          <p:cNvPicPr>
            <a:picLocks noChangeAspect="1"/>
          </p:cNvPicPr>
          <p:nvPr userDrawn="1"/>
        </p:nvPicPr>
        <p:blipFill>
          <a:blip r:embed="rId3" cstate="hqprint">
            <a:extLst>
              <a:ext uri="{28A0092B-C50C-407E-A947-70E740481C1C}">
                <a14:useLocalDpi xmlns:a14="http://schemas.microsoft.com/office/drawing/2010/main" val="0"/>
              </a:ext>
            </a:extLst>
          </a:blip>
          <a:srcRect/>
          <a:stretch/>
        </p:blipFill>
        <p:spPr>
          <a:xfrm>
            <a:off x="9239178" y="264279"/>
            <a:ext cx="2662152" cy="644331"/>
          </a:xfrm>
          <a:prstGeom prst="rect">
            <a:avLst/>
          </a:prstGeom>
        </p:spPr>
      </p:pic>
      <p:sp>
        <p:nvSpPr>
          <p:cNvPr id="3" name="Sous-titre 2">
            <a:extLst>
              <a:ext uri="{FF2B5EF4-FFF2-40B4-BE49-F238E27FC236}">
                <a16:creationId xmlns:a16="http://schemas.microsoft.com/office/drawing/2014/main" id="{F33041AB-2386-FCAC-9286-18A61DEBFF07}"/>
              </a:ext>
            </a:extLst>
          </p:cNvPr>
          <p:cNvSpPr>
            <a:spLocks noGrp="1"/>
          </p:cNvSpPr>
          <p:nvPr>
            <p:ph type="subTitle" idx="1"/>
          </p:nvPr>
        </p:nvSpPr>
        <p:spPr>
          <a:xfrm>
            <a:off x="460361" y="4929291"/>
            <a:ext cx="5238690" cy="1095505"/>
          </a:xfrm>
          <a:prstGeom prst="rect">
            <a:avLst/>
          </a:prstGeom>
          <a:solidFill>
            <a:schemeClr val="tx1">
              <a:alpha val="65000"/>
            </a:schemeClr>
          </a:solidFill>
        </p:spPr>
        <p:txBody>
          <a:bodyPr>
            <a:normAutofit/>
          </a:bodyPr>
          <a:lstStyle>
            <a:lvl1pPr marL="0" indent="0" algn="ctr">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2" name="Titre 1">
            <a:extLst>
              <a:ext uri="{FF2B5EF4-FFF2-40B4-BE49-F238E27FC236}">
                <a16:creationId xmlns:a16="http://schemas.microsoft.com/office/drawing/2014/main" id="{D9AD8D5D-527F-715B-AF08-0993B10DC294}"/>
              </a:ext>
            </a:extLst>
          </p:cNvPr>
          <p:cNvSpPr>
            <a:spLocks noGrp="1"/>
          </p:cNvSpPr>
          <p:nvPr>
            <p:ph type="ctrTitle"/>
          </p:nvPr>
        </p:nvSpPr>
        <p:spPr>
          <a:xfrm>
            <a:off x="460361" y="1411295"/>
            <a:ext cx="5238690" cy="3521860"/>
          </a:xfrm>
          <a:solidFill>
            <a:schemeClr val="tx1">
              <a:alpha val="65000"/>
            </a:schemeClr>
          </a:solidFill>
        </p:spPr>
        <p:txBody>
          <a:bodyPr anchor="b"/>
          <a:lstStyle>
            <a:lvl1pPr marL="0" indent="0" algn="ctr">
              <a:buNone/>
              <a:defRPr sz="6000" b="1">
                <a:solidFill>
                  <a:schemeClr val="bg1"/>
                </a:solidFill>
                <a:latin typeface="+mn-lt"/>
              </a:defRPr>
            </a:lvl1pPr>
          </a:lstStyle>
          <a:p>
            <a:r>
              <a:rPr lang="fr-FR"/>
              <a:t>Modifiez le style du titre</a:t>
            </a:r>
          </a:p>
        </p:txBody>
      </p:sp>
      <p:pic>
        <p:nvPicPr>
          <p:cNvPr id="8" name="Image 7">
            <a:extLst>
              <a:ext uri="{FF2B5EF4-FFF2-40B4-BE49-F238E27FC236}">
                <a16:creationId xmlns:a16="http://schemas.microsoft.com/office/drawing/2014/main" id="{D8A9C002-5385-5E0F-A2E6-E2D24215E90C}"/>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366958" y="112579"/>
            <a:ext cx="1528481" cy="990261"/>
          </a:xfrm>
          <a:prstGeom prst="rect">
            <a:avLst/>
          </a:prstGeom>
        </p:spPr>
      </p:pic>
      <p:pic>
        <p:nvPicPr>
          <p:cNvPr id="11" name="Image 10">
            <a:extLst>
              <a:ext uri="{FF2B5EF4-FFF2-40B4-BE49-F238E27FC236}">
                <a16:creationId xmlns:a16="http://schemas.microsoft.com/office/drawing/2014/main" id="{6EEC3A45-4337-394E-143B-1FB1332B0DD1}"/>
              </a:ext>
            </a:extLst>
          </p:cNvPr>
          <p:cNvPicPr>
            <a:picLocks noChangeAspect="1"/>
          </p:cNvPicPr>
          <p:nvPr userDrawn="1"/>
        </p:nvPicPr>
        <p:blipFill>
          <a:blip r:embed="rId5"/>
          <a:stretch>
            <a:fillRect/>
          </a:stretch>
        </p:blipFill>
        <p:spPr>
          <a:xfrm>
            <a:off x="2466109" y="0"/>
            <a:ext cx="9725891" cy="6858000"/>
          </a:xfrm>
          <a:prstGeom prst="rect">
            <a:avLst/>
          </a:prstGeom>
        </p:spPr>
      </p:pic>
    </p:spTree>
    <p:extLst>
      <p:ext uri="{BB962C8B-B14F-4D97-AF65-F5344CB8AC3E}">
        <p14:creationId xmlns:p14="http://schemas.microsoft.com/office/powerpoint/2010/main" val="16678606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Vide">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F7ADCEBE-B0DE-FE45-2E4A-B781D7D3CE7A}"/>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a16="http://schemas.microsoft.com/office/drawing/2014/main" id="{2DF6DF63-3D5F-7BD7-9AB7-21F1837B1D60}"/>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6" name="ZoneTexte 5">
            <a:extLst>
              <a:ext uri="{FF2B5EF4-FFF2-40B4-BE49-F238E27FC236}">
                <a16:creationId xmlns:a16="http://schemas.microsoft.com/office/drawing/2014/main" id="{0DA9D331-9D08-2EF7-76A0-0C405DBD7CE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Tree>
    <p:extLst>
      <p:ext uri="{BB962C8B-B14F-4D97-AF65-F5344CB8AC3E}">
        <p14:creationId xmlns:p14="http://schemas.microsoft.com/office/powerpoint/2010/main" val="20777047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Vide">
    <p:spTree>
      <p:nvGrpSpPr>
        <p:cNvPr id="1" name=""/>
        <p:cNvGrpSpPr/>
        <p:nvPr/>
      </p:nvGrpSpPr>
      <p:grpSpPr>
        <a:xfrm>
          <a:off x="0" y="0"/>
          <a:ext cx="0" cy="0"/>
          <a:chOff x="0" y="0"/>
          <a:chExt cx="0" cy="0"/>
        </a:xfrm>
      </p:grpSpPr>
      <p:cxnSp>
        <p:nvCxnSpPr>
          <p:cNvPr id="11" name="Connecteur droit 10">
            <a:extLst>
              <a:ext uri="{FF2B5EF4-FFF2-40B4-BE49-F238E27FC236}">
                <a16:creationId xmlns:a16="http://schemas.microsoft.com/office/drawing/2014/main" id="{F7ADCEBE-B0DE-FE45-2E4A-B781D7D3CE7A}"/>
              </a:ext>
            </a:extLst>
          </p:cNvPr>
          <p:cNvCxnSpPr>
            <a:cxnSpLocks/>
          </p:cNvCxnSpPr>
          <p:nvPr userDrawn="1"/>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2" name="Espace réservé du pied de page 1">
            <a:extLst>
              <a:ext uri="{FF2B5EF4-FFF2-40B4-BE49-F238E27FC236}">
                <a16:creationId xmlns:a16="http://schemas.microsoft.com/office/drawing/2014/main" id="{2DF6DF63-3D5F-7BD7-9AB7-21F1837B1D60}"/>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6" name="ZoneTexte 5">
            <a:extLst>
              <a:ext uri="{FF2B5EF4-FFF2-40B4-BE49-F238E27FC236}">
                <a16:creationId xmlns:a16="http://schemas.microsoft.com/office/drawing/2014/main" id="{0DA9D331-9D08-2EF7-76A0-0C405DBD7CED}"/>
              </a:ext>
            </a:extLst>
          </p:cNvPr>
          <p:cNvSpPr txBox="1"/>
          <p:nvPr userDrawn="1"/>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Tree>
    <p:extLst>
      <p:ext uri="{BB962C8B-B14F-4D97-AF65-F5344CB8AC3E}">
        <p14:creationId xmlns:p14="http://schemas.microsoft.com/office/powerpoint/2010/main" val="19312477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AC4B93-5336-EBE5-8636-F7A9FDF5D42B}"/>
              </a:ext>
            </a:extLst>
          </p:cNvPr>
          <p:cNvSpPr/>
          <p:nvPr userDrawn="1"/>
        </p:nvSpPr>
        <p:spPr>
          <a:xfrm>
            <a:off x="-1" y="0"/>
            <a:ext cx="251991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15">
            <a:extLst>
              <a:ext uri="{FF2B5EF4-FFF2-40B4-BE49-F238E27FC236}">
                <a16:creationId xmlns:a16="http://schemas.microsoft.com/office/drawing/2014/main" id="{DCD6DECE-1060-74F8-C57A-DB4BE83CEA53}"/>
              </a:ext>
            </a:extLst>
          </p:cNvPr>
          <p:cNvSpPr>
            <a:spLocks noGrp="1"/>
          </p:cNvSpPr>
          <p:nvPr>
            <p:ph type="body" sz="quarter" idx="13"/>
          </p:nvPr>
        </p:nvSpPr>
        <p:spPr>
          <a:xfrm>
            <a:off x="2898475" y="1114425"/>
            <a:ext cx="8512475" cy="4915439"/>
          </a:xfrm>
          <a:prstGeom prst="rect">
            <a:avLst/>
          </a:prstGeom>
        </p:spPr>
        <p:txBody>
          <a:bodyPr anchor="ctr" anchorCtr="0"/>
          <a:lstStyle>
            <a:lvl1pPr marL="457200" indent="-457200">
              <a:buClr>
                <a:schemeClr val="accent1"/>
              </a:buClr>
              <a:buFont typeface="+mj-lt"/>
              <a:buAutoNum type="arabicPeriod"/>
              <a:defRPr b="1"/>
            </a:lvl1pPr>
          </a:lstStyle>
          <a:p>
            <a:pPr lvl="0"/>
            <a:r>
              <a:rPr lang="fr-FR"/>
              <a:t>Cliquez pour modifier les styles du texte du masque</a:t>
            </a:r>
          </a:p>
          <a:p>
            <a:pPr lvl="1"/>
            <a:r>
              <a:rPr lang="fr-FR"/>
              <a:t>Deuxième niveau</a:t>
            </a:r>
          </a:p>
        </p:txBody>
      </p:sp>
      <p:sp>
        <p:nvSpPr>
          <p:cNvPr id="3" name="ZoneTexte 2">
            <a:extLst>
              <a:ext uri="{FF2B5EF4-FFF2-40B4-BE49-F238E27FC236}">
                <a16:creationId xmlns:a16="http://schemas.microsoft.com/office/drawing/2014/main" id="{546DF6BA-0FCF-CFCC-7FFD-A8C8329B9F05}"/>
              </a:ext>
            </a:extLst>
          </p:cNvPr>
          <p:cNvSpPr txBox="1"/>
          <p:nvPr userDrawn="1"/>
        </p:nvSpPr>
        <p:spPr>
          <a:xfrm rot="16200000">
            <a:off x="-1069176" y="2966318"/>
            <a:ext cx="6788989" cy="994375"/>
          </a:xfrm>
          <a:prstGeom prst="rect">
            <a:avLst/>
          </a:prstGeom>
          <a:noFill/>
        </p:spPr>
        <p:txBody>
          <a:bodyPr wrap="square" rtlCol="0">
            <a:spAutoFit/>
          </a:bodyPr>
          <a:lstStyle/>
          <a:p>
            <a:pPr marL="0" lvl="0" indent="0" algn="just" defTabSz="914400" rtl="0" eaLnBrk="1" latinLnBrk="0" hangingPunct="1">
              <a:lnSpc>
                <a:spcPct val="80000"/>
              </a:lnSpc>
              <a:spcBef>
                <a:spcPts val="1200"/>
              </a:spcBef>
              <a:buSzPct val="80000"/>
              <a:buFontTx/>
              <a:buNone/>
            </a:pPr>
            <a:r>
              <a:rPr lang="fr-FR" sz="7200" b="1" kern="1200">
                <a:solidFill>
                  <a:schemeClr val="bg1"/>
                </a:solidFill>
                <a:latin typeface="+mn-lt"/>
                <a:ea typeface="+mn-ea"/>
                <a:cs typeface="+mn-cs"/>
              </a:rPr>
              <a:t>SOMMAIRE</a:t>
            </a:r>
          </a:p>
        </p:txBody>
      </p:sp>
    </p:spTree>
    <p:extLst>
      <p:ext uri="{BB962C8B-B14F-4D97-AF65-F5344CB8AC3E}">
        <p14:creationId xmlns:p14="http://schemas.microsoft.com/office/powerpoint/2010/main" val="285737791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Page de section - jaune">
    <p:spTree>
      <p:nvGrpSpPr>
        <p:cNvPr id="1" name=""/>
        <p:cNvGrpSpPr/>
        <p:nvPr/>
      </p:nvGrpSpPr>
      <p:grpSpPr>
        <a:xfrm>
          <a:off x="0" y="0"/>
          <a:ext cx="0" cy="0"/>
          <a:chOff x="0" y="0"/>
          <a:chExt cx="0" cy="0"/>
        </a:xfrm>
      </p:grpSpPr>
      <p:sp>
        <p:nvSpPr>
          <p:cNvPr id="12" name="Espace réservé du contenu 2">
            <a:extLst>
              <a:ext uri="{FF2B5EF4-FFF2-40B4-BE49-F238E27FC236}">
                <a16:creationId xmlns:a16="http://schemas.microsoft.com/office/drawing/2014/main" id="{6E3DE32B-3D8F-F29F-B513-1DBF6E55E2BD}"/>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vl1pPr>
            <a:lvl2pPr marL="808038" indent="-265113">
              <a:defRPr sz="2000"/>
            </a:lvl2pPr>
            <a:lvl3pPr marL="1200150" indent="-285750">
              <a:buFont typeface="Titillium" panose="00000500000000000000" pitchFamily="50" charset="0"/>
              <a:buChar char="-"/>
              <a:defRPr sz="1800"/>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
        <p:nvSpPr>
          <p:cNvPr id="16" name="Rectangle 15">
            <a:extLst>
              <a:ext uri="{FF2B5EF4-FFF2-40B4-BE49-F238E27FC236}">
                <a16:creationId xmlns:a16="http://schemas.microsoft.com/office/drawing/2014/main" id="{CDDAE437-2DA2-83C2-26BE-1CF3C8F8B0B7}"/>
              </a:ext>
            </a:extLst>
          </p:cNvPr>
          <p:cNvSpPr/>
          <p:nvPr userDrawn="1"/>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userDrawn="1"/>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userDrawn="1"/>
        </p:nvSpPr>
        <p:spPr>
          <a:xfrm>
            <a:off x="-1" y="0"/>
            <a:ext cx="251991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userDrawn="1"/>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tx2"/>
            </a:solidFill>
          </a:ln>
        </p:spPr>
        <p:txBody>
          <a:bodyPr>
            <a:normAutofit/>
          </a:bodyPr>
          <a:lstStyle>
            <a:lvl1pPr marL="0" indent="0" algn="ctr">
              <a:buNone/>
              <a:defRPr sz="2800" b="1">
                <a:latin typeface="+mn-lt"/>
              </a:defRPr>
            </a:lvl1pPr>
          </a:lstStyle>
          <a:p>
            <a:r>
              <a:rPr lang="fr-FR"/>
              <a:t>Modifiez le style du titre</a:t>
            </a:r>
          </a:p>
        </p:txBody>
      </p:sp>
    </p:spTree>
    <p:extLst>
      <p:ext uri="{BB962C8B-B14F-4D97-AF65-F5344CB8AC3E}">
        <p14:creationId xmlns:p14="http://schemas.microsoft.com/office/powerpoint/2010/main" val="233146742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Disposition personnalisée jaun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7548"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userDrawn="1"/>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14" name="Espace réservé du contenu 2">
            <a:extLst>
              <a:ext uri="{FF2B5EF4-FFF2-40B4-BE49-F238E27FC236}">
                <a16:creationId xmlns:a16="http://schemas.microsoft.com/office/drawing/2014/main" id="{E6242C29-2026-E2EB-D8E7-43AEE77DA6A7}"/>
              </a:ext>
            </a:extLst>
          </p:cNvPr>
          <p:cNvSpPr>
            <a:spLocks noGrp="1"/>
          </p:cNvSpPr>
          <p:nvPr>
            <p:ph idx="11" hasCustomPrompt="1"/>
          </p:nvPr>
        </p:nvSpPr>
        <p:spPr>
          <a:xfrm>
            <a:off x="838200" y="1631101"/>
            <a:ext cx="10515599" cy="4750404"/>
          </a:xfrm>
          <a:prstGeom prst="rect">
            <a:avLst/>
          </a:prstGeom>
        </p:spPr>
        <p:txBody>
          <a:bodyPr/>
          <a:lstStyle>
            <a:lvl1pPr marL="446088" indent="-446088">
              <a:buSzPct val="80000"/>
              <a:buFontTx/>
              <a:buBlip>
                <a:blip r:embed="rId2"/>
              </a:buBlip>
              <a:defRPr sz="2000">
                <a:latin typeface="Arial" panose="020B0604020202020204" pitchFamily="34" charset="0"/>
                <a:cs typeface="Arial" panose="020B0604020202020204" pitchFamily="34" charset="0"/>
              </a:defRPr>
            </a:lvl1pPr>
            <a:lvl2pPr>
              <a:buClr>
                <a:schemeClr val="accent1"/>
              </a:buClr>
              <a:defRPr sz="1800">
                <a:latin typeface="Arial" panose="020B0604020202020204" pitchFamily="34" charset="0"/>
                <a:cs typeface="Arial" panose="020B0604020202020204" pitchFamily="34" charset="0"/>
              </a:defRPr>
            </a:lvl2pPr>
            <a:lvl3pPr marL="1073150" indent="-158750">
              <a:buClr>
                <a:schemeClr val="accent1"/>
              </a:buClr>
              <a:buFont typeface="Titillium" panose="00000500000000000000" pitchFamily="50" charset="0"/>
              <a:buChar char="-"/>
              <a:defRPr sz="16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
        <p:nvSpPr>
          <p:cNvPr id="4" name="Rectangle 8">
            <a:extLst>
              <a:ext uri="{FF2B5EF4-FFF2-40B4-BE49-F238E27FC236}">
                <a16:creationId xmlns:a16="http://schemas.microsoft.com/office/drawing/2014/main" id="{DB52D20C-C5BC-6540-18BF-A81AB2DB912C}"/>
              </a:ext>
            </a:extLst>
          </p:cNvPr>
          <p:cNvSpPr/>
          <p:nvPr userDrawn="1"/>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88173895-0E32-60C9-A423-ECDAE2A2EF77}"/>
              </a:ext>
            </a:extLst>
          </p:cNvPr>
          <p:cNvCxnSpPr>
            <a:cxnSpLocks/>
          </p:cNvCxnSpPr>
          <p:nvPr userDrawn="1"/>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Espace réservé du pied de page 1">
            <a:extLst>
              <a:ext uri="{FF2B5EF4-FFF2-40B4-BE49-F238E27FC236}">
                <a16:creationId xmlns:a16="http://schemas.microsoft.com/office/drawing/2014/main" id="{C350AE40-15F0-BF2F-0D4E-2652DD0BB6B4}"/>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Tree>
    <p:extLst>
      <p:ext uri="{BB962C8B-B14F-4D97-AF65-F5344CB8AC3E}">
        <p14:creationId xmlns:p14="http://schemas.microsoft.com/office/powerpoint/2010/main" val="22980038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Page de section - gris clair">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DAE437-2DA2-83C2-26BE-1CF3C8F8B0B7}"/>
              </a:ext>
            </a:extLst>
          </p:cNvPr>
          <p:cNvSpPr/>
          <p:nvPr userDrawn="1"/>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userDrawn="1"/>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userDrawn="1"/>
        </p:nvSpPr>
        <p:spPr>
          <a:xfrm>
            <a:off x="-1" y="0"/>
            <a:ext cx="251991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userDrawn="1"/>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tx2"/>
            </a:solidFill>
          </a:ln>
        </p:spPr>
        <p:txBody>
          <a:bodyPr>
            <a:normAutofit/>
          </a:bodyPr>
          <a:lstStyle>
            <a:lvl1pPr marL="0" indent="0" algn="ctr">
              <a:buNone/>
              <a:defRPr sz="2800" b="1">
                <a:latin typeface="Arial" panose="020B0604020202020204" pitchFamily="34" charset="0"/>
                <a:cs typeface="Arial" panose="020B06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F35B0C69-227E-4C89-D031-CDB474C1C2FE}"/>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atin typeface="Arial" panose="020B0604020202020204" pitchFamily="34" charset="0"/>
                <a:cs typeface="Arial" panose="020B0604020202020204" pitchFamily="34" charset="0"/>
              </a:defRPr>
            </a:lvl1pPr>
            <a:lvl2pPr marL="808038" indent="-265113">
              <a:buClr>
                <a:schemeClr val="accent1"/>
              </a:buClr>
              <a:defRPr sz="2000">
                <a:latin typeface="Arial" panose="020B0604020202020204" pitchFamily="34" charset="0"/>
                <a:cs typeface="Arial" panose="020B0604020202020204" pitchFamily="34" charset="0"/>
              </a:defRPr>
            </a:lvl2pPr>
            <a:lvl3pPr marL="1200150" indent="-285750">
              <a:buClr>
                <a:schemeClr val="accent3"/>
              </a:buClr>
              <a:buFont typeface="Titillium" panose="00000500000000000000" pitchFamily="50" charset="0"/>
              <a:buChar char="-"/>
              <a:defRPr sz="18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Tree>
    <p:extLst>
      <p:ext uri="{BB962C8B-B14F-4D97-AF65-F5344CB8AC3E}">
        <p14:creationId xmlns:p14="http://schemas.microsoft.com/office/powerpoint/2010/main" val="118246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4_Disposition personnalisée gris clair">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userDrawn="1"/>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4" name="Rectangle 8">
            <a:extLst>
              <a:ext uri="{FF2B5EF4-FFF2-40B4-BE49-F238E27FC236}">
                <a16:creationId xmlns:a16="http://schemas.microsoft.com/office/drawing/2014/main" id="{DB52D20C-C5BC-6540-18BF-A81AB2DB912C}"/>
              </a:ext>
            </a:extLst>
          </p:cNvPr>
          <p:cNvSpPr/>
          <p:nvPr userDrawn="1"/>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userDrawn="1"/>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Espace réservé du contenu 6">
            <a:extLst>
              <a:ext uri="{FF2B5EF4-FFF2-40B4-BE49-F238E27FC236}">
                <a16:creationId xmlns:a16="http://schemas.microsoft.com/office/drawing/2014/main" id="{2727A6F0-8D1D-179E-663C-45A1993049BC}"/>
              </a:ext>
            </a:extLst>
          </p:cNvPr>
          <p:cNvSpPr>
            <a:spLocks noGrp="1"/>
          </p:cNvSpPr>
          <p:nvPr>
            <p:ph sz="quarter" idx="12" hasCustomPrompt="1"/>
          </p:nvPr>
        </p:nvSpPr>
        <p:spPr>
          <a:xfrm>
            <a:off x="838199" y="1631100"/>
            <a:ext cx="10515599" cy="4750404"/>
          </a:xfrm>
          <a:prstGeom prst="rect">
            <a:avLst/>
          </a:prstGeom>
        </p:spPr>
        <p:txBody>
          <a:bodyPr/>
          <a:lstStyle>
            <a:lvl1pPr marL="446088" indent="-446088">
              <a:buFontTx/>
              <a:buBlip>
                <a:blip r:embed="rId2"/>
              </a:buBlip>
              <a:defRPr/>
            </a:lvl1pPr>
            <a:lvl2pPr>
              <a:buClr>
                <a:schemeClr val="accent1"/>
              </a:buClr>
              <a:defRPr/>
            </a:lvl2pPr>
            <a:lvl3pPr>
              <a:buClr>
                <a:schemeClr val="accent3"/>
              </a:buClr>
              <a:defRPr/>
            </a:lvl3pPr>
          </a:lstStyle>
          <a:p>
            <a:pPr marL="446088" marR="0" lvl="0" indent="-446088" algn="l" defTabSz="914400" rtl="0" eaLnBrk="1" fontAlgn="auto" latinLnBrk="0" hangingPunct="1">
              <a:lnSpc>
                <a:spcPct val="90000"/>
              </a:lnSpc>
              <a:spcBef>
                <a:spcPts val="1000"/>
              </a:spcBef>
              <a:spcAft>
                <a:spcPts val="0"/>
              </a:spcAft>
              <a:buClrTx/>
              <a:buSzPct val="80000"/>
              <a:buFontTx/>
              <a:buBlip>
                <a:blip r:embed="rId2"/>
              </a:buBlip>
              <a:tabLst/>
              <a:defRPr/>
            </a:pPr>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Tree>
    <p:extLst>
      <p:ext uri="{BB962C8B-B14F-4D97-AF65-F5344CB8AC3E}">
        <p14:creationId xmlns:p14="http://schemas.microsoft.com/office/powerpoint/2010/main" val="280681791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3-Page de section - gris fonc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DAE437-2DA2-83C2-26BE-1CF3C8F8B0B7}"/>
              </a:ext>
            </a:extLst>
          </p:cNvPr>
          <p:cNvSpPr/>
          <p:nvPr userDrawn="1"/>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userDrawn="1"/>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userDrawn="1"/>
        </p:nvSpPr>
        <p:spPr>
          <a:xfrm>
            <a:off x="-1" y="0"/>
            <a:ext cx="251991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userDrawn="1"/>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accent1"/>
            </a:solidFill>
          </a:ln>
        </p:spPr>
        <p:txBody>
          <a:bodyPr>
            <a:normAutofit/>
          </a:bodyPr>
          <a:lstStyle>
            <a:lvl1pPr marL="0" indent="0" algn="ctr">
              <a:buNone/>
              <a:defRPr sz="2800" b="1">
                <a:solidFill>
                  <a:schemeClr val="accent1"/>
                </a:solidFill>
                <a:latin typeface="Arial" panose="020B0604020202020204" pitchFamily="34" charset="0"/>
                <a:cs typeface="Arial" panose="020B06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FAB918-4F2E-3479-E977-B026357B852D}"/>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atin typeface="Arial" panose="020B0604020202020204" pitchFamily="34" charset="0"/>
                <a:cs typeface="Arial" panose="020B0604020202020204" pitchFamily="34" charset="0"/>
              </a:defRPr>
            </a:lvl1pPr>
            <a:lvl2pPr marL="808038" indent="-265113">
              <a:buClr>
                <a:schemeClr val="accent1"/>
              </a:buClr>
              <a:defRPr sz="2000">
                <a:latin typeface="Arial" panose="020B0604020202020204" pitchFamily="34" charset="0"/>
                <a:cs typeface="Arial" panose="020B0604020202020204" pitchFamily="34" charset="0"/>
              </a:defRPr>
            </a:lvl2pPr>
            <a:lvl3pPr marL="1200150" indent="-285750">
              <a:buClr>
                <a:schemeClr val="tx1"/>
              </a:buClr>
              <a:buFont typeface="Titillium" panose="00000500000000000000" pitchFamily="50" charset="0"/>
              <a:buChar char="-"/>
              <a:defRPr sz="18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Tree>
    <p:extLst>
      <p:ext uri="{BB962C8B-B14F-4D97-AF65-F5344CB8AC3E}">
        <p14:creationId xmlns:p14="http://schemas.microsoft.com/office/powerpoint/2010/main" val="225077387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6_Disposition personnalisée gris fonc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userDrawn="1"/>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14" name="Espace réservé du contenu 2">
            <a:extLst>
              <a:ext uri="{FF2B5EF4-FFF2-40B4-BE49-F238E27FC236}">
                <a16:creationId xmlns:a16="http://schemas.microsoft.com/office/drawing/2014/main" id="{E6242C29-2026-E2EB-D8E7-43AEE77DA6A7}"/>
              </a:ext>
            </a:extLst>
          </p:cNvPr>
          <p:cNvSpPr>
            <a:spLocks noGrp="1"/>
          </p:cNvSpPr>
          <p:nvPr>
            <p:ph idx="11"/>
          </p:nvPr>
        </p:nvSpPr>
        <p:spPr>
          <a:xfrm>
            <a:off x="838200" y="1631101"/>
            <a:ext cx="10515599" cy="4750404"/>
          </a:xfrm>
          <a:prstGeom prst="rect">
            <a:avLst/>
          </a:prstGeom>
        </p:spPr>
        <p:txBody>
          <a:bodyPr/>
          <a:lstStyle>
            <a:lvl1pPr marL="0" indent="449263">
              <a:buSzPct val="80000"/>
              <a:buFontTx/>
              <a:buBlip>
                <a:blip r:embed="rId2"/>
              </a:buBlip>
              <a:defRPr sz="2000">
                <a:latin typeface="Arial" panose="020B0604020202020204" pitchFamily="34" charset="0"/>
                <a:cs typeface="Arial" panose="020B0604020202020204" pitchFamily="34" charset="0"/>
              </a:defRPr>
            </a:lvl1pPr>
            <a:lvl2pPr>
              <a:buClr>
                <a:schemeClr val="accent1"/>
              </a:buClr>
              <a:defRPr sz="1800">
                <a:latin typeface="Arial" panose="020B0604020202020204" pitchFamily="34" charset="0"/>
                <a:cs typeface="Arial" panose="020B0604020202020204" pitchFamily="34" charset="0"/>
              </a:defRPr>
            </a:lvl2pPr>
            <a:lvl3pPr marL="1073150" indent="-158750">
              <a:buClr>
                <a:schemeClr val="tx2"/>
              </a:buClr>
              <a:buFont typeface="Titillium" panose="00000500000000000000" pitchFamily="50" charset="0"/>
              <a:buChar char="-"/>
              <a:defRPr sz="1600">
                <a:latin typeface="Arial" panose="020B0604020202020204" pitchFamily="34" charset="0"/>
                <a:cs typeface="Arial" panose="020B0604020202020204" pitchFamily="34" charset="0"/>
              </a:defRPr>
            </a:lvl3pPr>
          </a:lstStyle>
          <a:p>
            <a:pPr lvl="0"/>
            <a:r>
              <a:rPr lang="fr-FR"/>
              <a:t>Cliquez pour modifier les styles du texte du masque</a:t>
            </a:r>
          </a:p>
          <a:p>
            <a:pPr lvl="1"/>
            <a:r>
              <a:rPr lang="fr-FR"/>
              <a:t>Deuxième niveau</a:t>
            </a:r>
          </a:p>
          <a:p>
            <a:pPr lvl="2"/>
            <a:r>
              <a:rPr lang="fr-FR"/>
              <a:t>Troisième niveau</a:t>
            </a:r>
          </a:p>
        </p:txBody>
      </p:sp>
      <p:sp>
        <p:nvSpPr>
          <p:cNvPr id="4" name="Rectangle 8">
            <a:extLst>
              <a:ext uri="{FF2B5EF4-FFF2-40B4-BE49-F238E27FC236}">
                <a16:creationId xmlns:a16="http://schemas.microsoft.com/office/drawing/2014/main" id="{DB52D20C-C5BC-6540-18BF-A81AB2DB912C}"/>
              </a:ext>
            </a:extLst>
          </p:cNvPr>
          <p:cNvSpPr/>
          <p:nvPr userDrawn="1"/>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userDrawn="1"/>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29860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Derniere de présentation">
    <p:spTree>
      <p:nvGrpSpPr>
        <p:cNvPr id="1" name=""/>
        <p:cNvGrpSpPr/>
        <p:nvPr/>
      </p:nvGrpSpPr>
      <p:grpSpPr>
        <a:xfrm>
          <a:off x="0" y="0"/>
          <a:ext cx="0" cy="0"/>
          <a:chOff x="0" y="0"/>
          <a:chExt cx="0" cy="0"/>
        </a:xfrm>
      </p:grpSpPr>
      <p:sp>
        <p:nvSpPr>
          <p:cNvPr id="7" name="Rectangle 8">
            <a:extLst>
              <a:ext uri="{FF2B5EF4-FFF2-40B4-BE49-F238E27FC236}">
                <a16:creationId xmlns:a16="http://schemas.microsoft.com/office/drawing/2014/main" id="{FD6F23EE-3465-FCD8-4B20-D244EE82E959}"/>
              </a:ext>
            </a:extLst>
          </p:cNvPr>
          <p:cNvSpPr/>
          <p:nvPr userDrawn="1"/>
        </p:nvSpPr>
        <p:spPr>
          <a:xfrm>
            <a:off x="-7038" y="-677057"/>
            <a:ext cx="12219501" cy="3383956"/>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 name="connsiteX0" fmla="*/ 76296 w 3200401"/>
              <a:gd name="connsiteY0" fmla="*/ 480423 h 1339702"/>
              <a:gd name="connsiteX1" fmla="*/ 3179135 w 3200401"/>
              <a:gd name="connsiteY1" fmla="*/ 0 h 1339702"/>
              <a:gd name="connsiteX2" fmla="*/ 3200401 w 3200401"/>
              <a:gd name="connsiteY2" fmla="*/ 797442 h 1339702"/>
              <a:gd name="connsiteX3" fmla="*/ 0 w 3200401"/>
              <a:gd name="connsiteY3" fmla="*/ 1339702 h 1339702"/>
              <a:gd name="connsiteX4" fmla="*/ 76296 w 3200401"/>
              <a:gd name="connsiteY4" fmla="*/ 480423 h 1339702"/>
              <a:gd name="connsiteX0" fmla="*/ 2180 w 3126285"/>
              <a:gd name="connsiteY0" fmla="*/ 480423 h 1326623"/>
              <a:gd name="connsiteX1" fmla="*/ 3105019 w 3126285"/>
              <a:gd name="connsiteY1" fmla="*/ 0 h 1326623"/>
              <a:gd name="connsiteX2" fmla="*/ 3126285 w 3126285"/>
              <a:gd name="connsiteY2" fmla="*/ 797442 h 1326623"/>
              <a:gd name="connsiteX3" fmla="*/ 0 w 3126285"/>
              <a:gd name="connsiteY3" fmla="*/ 1326623 h 1326623"/>
              <a:gd name="connsiteX4" fmla="*/ 2180 w 3126285"/>
              <a:gd name="connsiteY4" fmla="*/ 480423 h 1326623"/>
              <a:gd name="connsiteX0" fmla="*/ 2180 w 3105019"/>
              <a:gd name="connsiteY0" fmla="*/ 480423 h 1326623"/>
              <a:gd name="connsiteX1" fmla="*/ 3105019 w 3105019"/>
              <a:gd name="connsiteY1" fmla="*/ 0 h 1326623"/>
              <a:gd name="connsiteX2" fmla="*/ 3058709 w 3105019"/>
              <a:gd name="connsiteY2" fmla="*/ 808341 h 1326623"/>
              <a:gd name="connsiteX3" fmla="*/ 0 w 3105019"/>
              <a:gd name="connsiteY3" fmla="*/ 1326623 h 1326623"/>
              <a:gd name="connsiteX4" fmla="*/ 2180 w 3105019"/>
              <a:gd name="connsiteY4" fmla="*/ 480423 h 1326623"/>
              <a:gd name="connsiteX0" fmla="*/ 2180 w 3058709"/>
              <a:gd name="connsiteY0" fmla="*/ 201399 h 1047599"/>
              <a:gd name="connsiteX1" fmla="*/ 2884852 w 3058709"/>
              <a:gd name="connsiteY1" fmla="*/ 0 h 1047599"/>
              <a:gd name="connsiteX2" fmla="*/ 3058709 w 3058709"/>
              <a:gd name="connsiteY2" fmla="*/ 529317 h 1047599"/>
              <a:gd name="connsiteX3" fmla="*/ 0 w 3058709"/>
              <a:gd name="connsiteY3" fmla="*/ 1047599 h 1047599"/>
              <a:gd name="connsiteX4" fmla="*/ 2180 w 3058709"/>
              <a:gd name="connsiteY4" fmla="*/ 201399 h 1047599"/>
              <a:gd name="connsiteX0" fmla="*/ 2180 w 3058709"/>
              <a:gd name="connsiteY0" fmla="*/ 851 h 847051"/>
              <a:gd name="connsiteX1" fmla="*/ 3052702 w 3058709"/>
              <a:gd name="connsiteY1" fmla="*/ 0 h 847051"/>
              <a:gd name="connsiteX2" fmla="*/ 3058709 w 3058709"/>
              <a:gd name="connsiteY2" fmla="*/ 328769 h 847051"/>
              <a:gd name="connsiteX3" fmla="*/ 0 w 3058709"/>
              <a:gd name="connsiteY3" fmla="*/ 847051 h 847051"/>
              <a:gd name="connsiteX4" fmla="*/ 2180 w 3058709"/>
              <a:gd name="connsiteY4" fmla="*/ 851 h 8470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8709" h="847051">
                <a:moveTo>
                  <a:pt x="2180" y="851"/>
                </a:moveTo>
                <a:lnTo>
                  <a:pt x="3052702" y="0"/>
                </a:lnTo>
                <a:lnTo>
                  <a:pt x="3058709" y="328769"/>
                </a:lnTo>
                <a:lnTo>
                  <a:pt x="0" y="847051"/>
                </a:lnTo>
                <a:cubicBezTo>
                  <a:pt x="727" y="564984"/>
                  <a:pt x="1453" y="282918"/>
                  <a:pt x="2180" y="85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8" name="Rectangle 8">
            <a:extLst>
              <a:ext uri="{FF2B5EF4-FFF2-40B4-BE49-F238E27FC236}">
                <a16:creationId xmlns:a16="http://schemas.microsoft.com/office/drawing/2014/main" id="{82326936-9729-1058-49B2-BBACF122E336}"/>
              </a:ext>
            </a:extLst>
          </p:cNvPr>
          <p:cNvSpPr/>
          <p:nvPr userDrawn="1"/>
        </p:nvSpPr>
        <p:spPr>
          <a:xfrm>
            <a:off x="-7038" y="4377260"/>
            <a:ext cx="12213205" cy="2509773"/>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 name="connsiteX0" fmla="*/ 0 w 3200401"/>
              <a:gd name="connsiteY0" fmla="*/ 568135 h 1333679"/>
              <a:gd name="connsiteX1" fmla="*/ 3133960 w 3200401"/>
              <a:gd name="connsiteY1" fmla="*/ 0 h 1333679"/>
              <a:gd name="connsiteX2" fmla="*/ 3200401 w 3200401"/>
              <a:gd name="connsiteY2" fmla="*/ 791419 h 1333679"/>
              <a:gd name="connsiteX3" fmla="*/ 0 w 3200401"/>
              <a:gd name="connsiteY3" fmla="*/ 1333679 h 1333679"/>
              <a:gd name="connsiteX4" fmla="*/ 0 w 3200401"/>
              <a:gd name="connsiteY4" fmla="*/ 568135 h 1333679"/>
              <a:gd name="connsiteX0" fmla="*/ 0 w 3133960"/>
              <a:gd name="connsiteY0" fmla="*/ 568135 h 1333679"/>
              <a:gd name="connsiteX1" fmla="*/ 3133960 w 3133960"/>
              <a:gd name="connsiteY1" fmla="*/ 0 h 1333679"/>
              <a:gd name="connsiteX2" fmla="*/ 3058852 w 3133960"/>
              <a:gd name="connsiteY2" fmla="*/ 541450 h 1333679"/>
              <a:gd name="connsiteX3" fmla="*/ 0 w 3133960"/>
              <a:gd name="connsiteY3" fmla="*/ 1333679 h 1333679"/>
              <a:gd name="connsiteX4" fmla="*/ 0 w 3133960"/>
              <a:gd name="connsiteY4" fmla="*/ 568135 h 1333679"/>
              <a:gd name="connsiteX0" fmla="*/ 0 w 3133960"/>
              <a:gd name="connsiteY0" fmla="*/ 568135 h 1333679"/>
              <a:gd name="connsiteX1" fmla="*/ 3133960 w 3133960"/>
              <a:gd name="connsiteY1" fmla="*/ 0 h 1333679"/>
              <a:gd name="connsiteX2" fmla="*/ 3131132 w 3133960"/>
              <a:gd name="connsiteY2" fmla="*/ 616742 h 1333679"/>
              <a:gd name="connsiteX3" fmla="*/ 0 w 3133960"/>
              <a:gd name="connsiteY3" fmla="*/ 1333679 h 1333679"/>
              <a:gd name="connsiteX4" fmla="*/ 0 w 3133960"/>
              <a:gd name="connsiteY4" fmla="*/ 568135 h 1333679"/>
              <a:gd name="connsiteX0" fmla="*/ 0 w 3131249"/>
              <a:gd name="connsiteY0" fmla="*/ 571147 h 1336691"/>
              <a:gd name="connsiteX1" fmla="*/ 3127937 w 3131249"/>
              <a:gd name="connsiteY1" fmla="*/ 0 h 1336691"/>
              <a:gd name="connsiteX2" fmla="*/ 3131132 w 3131249"/>
              <a:gd name="connsiteY2" fmla="*/ 619754 h 1336691"/>
              <a:gd name="connsiteX3" fmla="*/ 0 w 3131249"/>
              <a:gd name="connsiteY3" fmla="*/ 1336691 h 1336691"/>
              <a:gd name="connsiteX4" fmla="*/ 0 w 3131249"/>
              <a:gd name="connsiteY4" fmla="*/ 571147 h 1336691"/>
              <a:gd name="connsiteX0" fmla="*/ 74116 w 3131249"/>
              <a:gd name="connsiteY0" fmla="*/ 558068 h 1336691"/>
              <a:gd name="connsiteX1" fmla="*/ 3127937 w 3131249"/>
              <a:gd name="connsiteY1" fmla="*/ 0 h 1336691"/>
              <a:gd name="connsiteX2" fmla="*/ 3131132 w 3131249"/>
              <a:gd name="connsiteY2" fmla="*/ 619754 h 1336691"/>
              <a:gd name="connsiteX3" fmla="*/ 0 w 3131249"/>
              <a:gd name="connsiteY3" fmla="*/ 1336691 h 1336691"/>
              <a:gd name="connsiteX4" fmla="*/ 74116 w 3131249"/>
              <a:gd name="connsiteY4" fmla="*/ 558068 h 1336691"/>
              <a:gd name="connsiteX0" fmla="*/ 0 w 3057133"/>
              <a:gd name="connsiteY0" fmla="*/ 558068 h 894176"/>
              <a:gd name="connsiteX1" fmla="*/ 3053821 w 3057133"/>
              <a:gd name="connsiteY1" fmla="*/ 0 h 894176"/>
              <a:gd name="connsiteX2" fmla="*/ 3057016 w 3057133"/>
              <a:gd name="connsiteY2" fmla="*/ 619754 h 894176"/>
              <a:gd name="connsiteX3" fmla="*/ 152591 w 3057133"/>
              <a:gd name="connsiteY3" fmla="*/ 894176 h 894176"/>
              <a:gd name="connsiteX4" fmla="*/ 0 w 3057133"/>
              <a:gd name="connsiteY4" fmla="*/ 558068 h 894176"/>
              <a:gd name="connsiteX0" fmla="*/ 0 w 3057133"/>
              <a:gd name="connsiteY0" fmla="*/ 558068 h 628231"/>
              <a:gd name="connsiteX1" fmla="*/ 3053821 w 3057133"/>
              <a:gd name="connsiteY1" fmla="*/ 0 h 628231"/>
              <a:gd name="connsiteX2" fmla="*/ 3057016 w 3057133"/>
              <a:gd name="connsiteY2" fmla="*/ 619754 h 628231"/>
              <a:gd name="connsiteX3" fmla="*/ 2180 w 3057133"/>
              <a:gd name="connsiteY3" fmla="*/ 628231 h 628231"/>
              <a:gd name="connsiteX4" fmla="*/ 0 w 3057133"/>
              <a:gd name="connsiteY4" fmla="*/ 558068 h 6282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7133" h="628231">
                <a:moveTo>
                  <a:pt x="0" y="558068"/>
                </a:moveTo>
                <a:lnTo>
                  <a:pt x="3053821" y="0"/>
                </a:lnTo>
                <a:cubicBezTo>
                  <a:pt x="3052878" y="205581"/>
                  <a:pt x="3057959" y="414173"/>
                  <a:pt x="3057016" y="619754"/>
                </a:cubicBezTo>
                <a:lnTo>
                  <a:pt x="2180" y="628231"/>
                </a:lnTo>
                <a:cubicBezTo>
                  <a:pt x="1453" y="604843"/>
                  <a:pt x="727" y="581456"/>
                  <a:pt x="0" y="558068"/>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1359C061-AD99-BAA2-B4AD-66F3B9EC5D9F}"/>
              </a:ext>
            </a:extLst>
          </p:cNvPr>
          <p:cNvSpPr txBox="1"/>
          <p:nvPr userDrawn="1"/>
        </p:nvSpPr>
        <p:spPr>
          <a:xfrm>
            <a:off x="858982" y="2733110"/>
            <a:ext cx="10474036" cy="1015663"/>
          </a:xfrm>
          <a:prstGeom prst="rect">
            <a:avLst/>
          </a:prstGeom>
          <a:noFill/>
        </p:spPr>
        <p:txBody>
          <a:bodyPr wrap="square">
            <a:spAutoFit/>
          </a:bodyPr>
          <a:lstStyle/>
          <a:p>
            <a:pPr algn="ctr"/>
            <a:r>
              <a:rPr lang="fr-FR" sz="6000" b="1">
                <a:latin typeface="Arial" panose="020B0604020202020204" pitchFamily="34" charset="0"/>
                <a:cs typeface="Arial" panose="020B0604020202020204" pitchFamily="34" charset="0"/>
              </a:rPr>
              <a:t>Merci de votre attention</a:t>
            </a:r>
          </a:p>
        </p:txBody>
      </p:sp>
      <p:pic>
        <p:nvPicPr>
          <p:cNvPr id="2" name="Image 1">
            <a:extLst>
              <a:ext uri="{FF2B5EF4-FFF2-40B4-BE49-F238E27FC236}">
                <a16:creationId xmlns:a16="http://schemas.microsoft.com/office/drawing/2014/main" id="{78158167-C387-BADE-1AED-F70BC2E61F5F}"/>
              </a:ext>
            </a:extLst>
          </p:cNvPr>
          <p:cNvPicPr>
            <a:picLocks noChangeAspect="1"/>
          </p:cNvPicPr>
          <p:nvPr userDrawn="1"/>
        </p:nvPicPr>
        <p:blipFill>
          <a:blip r:embed="rId2" cstate="hqprint">
            <a:extLst>
              <a:ext uri="{28A0092B-C50C-407E-A947-70E740481C1C}">
                <a14:useLocalDpi xmlns:a14="http://schemas.microsoft.com/office/drawing/2010/main" val="0"/>
              </a:ext>
            </a:extLst>
          </a:blip>
          <a:srcRect/>
          <a:stretch/>
        </p:blipFill>
        <p:spPr>
          <a:xfrm>
            <a:off x="4764924" y="3774983"/>
            <a:ext cx="2662152" cy="644331"/>
          </a:xfrm>
          <a:prstGeom prst="rect">
            <a:avLst/>
          </a:prstGeom>
        </p:spPr>
      </p:pic>
      <p:pic>
        <p:nvPicPr>
          <p:cNvPr id="5" name="Image 4">
            <a:extLst>
              <a:ext uri="{FF2B5EF4-FFF2-40B4-BE49-F238E27FC236}">
                <a16:creationId xmlns:a16="http://schemas.microsoft.com/office/drawing/2014/main" id="{060618D1-E553-3DDD-C615-908D03EEA0BB}"/>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10596224" y="5782516"/>
            <a:ext cx="1473587" cy="954696"/>
          </a:xfrm>
          <a:prstGeom prst="rect">
            <a:avLst/>
          </a:prstGeom>
        </p:spPr>
      </p:pic>
    </p:spTree>
    <p:extLst>
      <p:ext uri="{BB962C8B-B14F-4D97-AF65-F5344CB8AC3E}">
        <p14:creationId xmlns:p14="http://schemas.microsoft.com/office/powerpoint/2010/main" val="188078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ommair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AAC4B93-5336-EBE5-8636-F7A9FDF5D42B}"/>
              </a:ext>
            </a:extLst>
          </p:cNvPr>
          <p:cNvSpPr/>
          <p:nvPr/>
        </p:nvSpPr>
        <p:spPr>
          <a:xfrm>
            <a:off x="-1" y="0"/>
            <a:ext cx="251991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Espace réservé du texte 15">
            <a:extLst>
              <a:ext uri="{FF2B5EF4-FFF2-40B4-BE49-F238E27FC236}">
                <a16:creationId xmlns:a16="http://schemas.microsoft.com/office/drawing/2014/main" id="{DCD6DECE-1060-74F8-C57A-DB4BE83CEA53}"/>
              </a:ext>
            </a:extLst>
          </p:cNvPr>
          <p:cNvSpPr>
            <a:spLocks noGrp="1"/>
          </p:cNvSpPr>
          <p:nvPr>
            <p:ph type="body" sz="quarter" idx="13"/>
          </p:nvPr>
        </p:nvSpPr>
        <p:spPr>
          <a:xfrm>
            <a:off x="2898475" y="1114425"/>
            <a:ext cx="8512475" cy="4915439"/>
          </a:xfrm>
          <a:prstGeom prst="rect">
            <a:avLst/>
          </a:prstGeom>
        </p:spPr>
        <p:txBody>
          <a:bodyPr anchor="ctr" anchorCtr="0"/>
          <a:lstStyle>
            <a:lvl1pPr marL="457200" indent="-457200">
              <a:buClr>
                <a:schemeClr val="accent1"/>
              </a:buClr>
              <a:buFont typeface="+mj-lt"/>
              <a:buAutoNum type="arabicPeriod"/>
              <a:defRPr b="1"/>
            </a:lvl1pPr>
          </a:lstStyle>
          <a:p>
            <a:pPr lvl="0"/>
            <a:r>
              <a:rPr lang="fr-FR"/>
              <a:t>Cliquez pour modifier les styles du texte du masque</a:t>
            </a:r>
          </a:p>
          <a:p>
            <a:pPr lvl="1"/>
            <a:r>
              <a:rPr lang="fr-FR"/>
              <a:t>Deuxième niveau</a:t>
            </a:r>
          </a:p>
        </p:txBody>
      </p:sp>
      <p:sp>
        <p:nvSpPr>
          <p:cNvPr id="3" name="ZoneTexte 2">
            <a:extLst>
              <a:ext uri="{FF2B5EF4-FFF2-40B4-BE49-F238E27FC236}">
                <a16:creationId xmlns:a16="http://schemas.microsoft.com/office/drawing/2014/main" id="{546DF6BA-0FCF-CFCC-7FFD-A8C8329B9F05}"/>
              </a:ext>
            </a:extLst>
          </p:cNvPr>
          <p:cNvSpPr txBox="1"/>
          <p:nvPr/>
        </p:nvSpPr>
        <p:spPr>
          <a:xfrm rot="16200000">
            <a:off x="-1069176" y="2966318"/>
            <a:ext cx="6788989" cy="994375"/>
          </a:xfrm>
          <a:prstGeom prst="rect">
            <a:avLst/>
          </a:prstGeom>
          <a:noFill/>
        </p:spPr>
        <p:txBody>
          <a:bodyPr wrap="square" rtlCol="0">
            <a:spAutoFit/>
          </a:bodyPr>
          <a:lstStyle/>
          <a:p>
            <a:pPr marL="0" lvl="0" indent="0" algn="just" defTabSz="914400" rtl="0" eaLnBrk="1" latinLnBrk="0" hangingPunct="1">
              <a:lnSpc>
                <a:spcPct val="80000"/>
              </a:lnSpc>
              <a:spcBef>
                <a:spcPts val="1200"/>
              </a:spcBef>
              <a:buSzPct val="80000"/>
              <a:buFontTx/>
              <a:buNone/>
            </a:pPr>
            <a:r>
              <a:rPr lang="fr-FR" sz="7200" b="1" kern="1200">
                <a:solidFill>
                  <a:schemeClr val="bg1"/>
                </a:solidFill>
                <a:latin typeface="+mn-lt"/>
                <a:ea typeface="+mn-ea"/>
                <a:cs typeface="+mn-cs"/>
              </a:rPr>
              <a:t>SOMMAIRE</a:t>
            </a:r>
          </a:p>
        </p:txBody>
      </p:sp>
    </p:spTree>
    <p:extLst>
      <p:ext uri="{BB962C8B-B14F-4D97-AF65-F5344CB8AC3E}">
        <p14:creationId xmlns:p14="http://schemas.microsoft.com/office/powerpoint/2010/main" val="4080327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Page de section - vert">
    <p:spTree>
      <p:nvGrpSpPr>
        <p:cNvPr id="1" name=""/>
        <p:cNvGrpSpPr/>
        <p:nvPr/>
      </p:nvGrpSpPr>
      <p:grpSpPr>
        <a:xfrm>
          <a:off x="0" y="0"/>
          <a:ext cx="0" cy="0"/>
          <a:chOff x="0" y="0"/>
          <a:chExt cx="0" cy="0"/>
        </a:xfrm>
      </p:grpSpPr>
      <p:sp>
        <p:nvSpPr>
          <p:cNvPr id="12" name="Espace réservé du contenu 2">
            <a:extLst>
              <a:ext uri="{FF2B5EF4-FFF2-40B4-BE49-F238E27FC236}">
                <a16:creationId xmlns:a16="http://schemas.microsoft.com/office/drawing/2014/main" id="{6E3DE32B-3D8F-F29F-B513-1DBF6E55E2BD}"/>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vl1pPr>
            <a:lvl2pPr marL="808038" indent="-265113">
              <a:defRPr sz="2000"/>
            </a:lvl2pPr>
            <a:lvl3pPr marL="1200150" indent="-285750">
              <a:buFont typeface="Titillium" panose="00000500000000000000" pitchFamily="50" charset="0"/>
              <a:buChar char="-"/>
              <a:defRPr sz="1800"/>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
        <p:nvSpPr>
          <p:cNvPr id="16" name="Rectangle 15">
            <a:extLst>
              <a:ext uri="{FF2B5EF4-FFF2-40B4-BE49-F238E27FC236}">
                <a16:creationId xmlns:a16="http://schemas.microsoft.com/office/drawing/2014/main" id="{CDDAE437-2DA2-83C2-26BE-1CF3C8F8B0B7}"/>
              </a:ext>
            </a:extLst>
          </p:cNvPr>
          <p:cNvSpPr/>
          <p:nvPr/>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p:nvSpPr>
        <p:spPr>
          <a:xfrm>
            <a:off x="-1" y="0"/>
            <a:ext cx="251991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tx2"/>
            </a:solidFill>
          </a:ln>
        </p:spPr>
        <p:txBody>
          <a:bodyPr>
            <a:normAutofit/>
          </a:bodyPr>
          <a:lstStyle>
            <a:lvl1pPr marL="0" indent="0" algn="ctr">
              <a:buNone/>
              <a:defRPr sz="2800" b="1">
                <a:latin typeface="+mn-lt"/>
              </a:defRPr>
            </a:lvl1pPr>
          </a:lstStyle>
          <a:p>
            <a:r>
              <a:rPr lang="fr-FR"/>
              <a:t>Modifiez le style du titre</a:t>
            </a:r>
          </a:p>
        </p:txBody>
      </p:sp>
    </p:spTree>
    <p:extLst>
      <p:ext uri="{BB962C8B-B14F-4D97-AF65-F5344CB8AC3E}">
        <p14:creationId xmlns:p14="http://schemas.microsoft.com/office/powerpoint/2010/main" val="38199271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3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7548"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1"/>
                </a:solidFill>
              </a:rPr>
              <a:t>‹N°›</a:t>
            </a:fld>
            <a:endParaRPr lang="fr-FR" sz="900" dirty="0">
              <a:solidFill>
                <a:schemeClr val="accent1"/>
              </a:solidFill>
            </a:endParaRPr>
          </a:p>
        </p:txBody>
      </p:sp>
      <p:sp>
        <p:nvSpPr>
          <p:cNvPr id="14" name="Espace réservé du contenu 2">
            <a:extLst>
              <a:ext uri="{FF2B5EF4-FFF2-40B4-BE49-F238E27FC236}">
                <a16:creationId xmlns:a16="http://schemas.microsoft.com/office/drawing/2014/main" id="{E6242C29-2026-E2EB-D8E7-43AEE77DA6A7}"/>
              </a:ext>
            </a:extLst>
          </p:cNvPr>
          <p:cNvSpPr>
            <a:spLocks noGrp="1"/>
          </p:cNvSpPr>
          <p:nvPr>
            <p:ph idx="11" hasCustomPrompt="1"/>
          </p:nvPr>
        </p:nvSpPr>
        <p:spPr>
          <a:xfrm>
            <a:off x="838200" y="1631101"/>
            <a:ext cx="10515599" cy="4750404"/>
          </a:xfrm>
          <a:prstGeom prst="rect">
            <a:avLst/>
          </a:prstGeom>
        </p:spPr>
        <p:txBody>
          <a:bodyPr/>
          <a:lstStyle>
            <a:lvl1pPr marL="446088" indent="-446088">
              <a:buSzPct val="80000"/>
              <a:buFontTx/>
              <a:buBlip>
                <a:blip r:embed="rId2"/>
              </a:buBlip>
              <a:defRPr sz="2000">
                <a:latin typeface="Arial" panose="020B0604020202020204" pitchFamily="34" charset="0"/>
                <a:cs typeface="Arial" panose="020B0604020202020204" pitchFamily="34" charset="0"/>
              </a:defRPr>
            </a:lvl1pPr>
            <a:lvl2pPr>
              <a:buClr>
                <a:schemeClr val="accent1"/>
              </a:buClr>
              <a:defRPr sz="1800">
                <a:latin typeface="Arial" panose="020B0604020202020204" pitchFamily="34" charset="0"/>
                <a:cs typeface="Arial" panose="020B0604020202020204" pitchFamily="34" charset="0"/>
              </a:defRPr>
            </a:lvl2pPr>
            <a:lvl3pPr marL="1073150" indent="-158750">
              <a:buClr>
                <a:schemeClr val="accent1"/>
              </a:buClr>
              <a:buFont typeface="Titillium" panose="00000500000000000000" pitchFamily="50" charset="0"/>
              <a:buChar char="-"/>
              <a:defRPr sz="16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
        <p:nvSpPr>
          <p:cNvPr id="4" name="Rectangle 8">
            <a:extLst>
              <a:ext uri="{FF2B5EF4-FFF2-40B4-BE49-F238E27FC236}">
                <a16:creationId xmlns:a16="http://schemas.microsoft.com/office/drawing/2014/main" id="{DB52D20C-C5BC-6540-18BF-A81AB2DB912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88173895-0E32-60C9-A423-ECDAE2A2EF77}"/>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7" name="Espace réservé du pied de page 1">
            <a:extLst>
              <a:ext uri="{FF2B5EF4-FFF2-40B4-BE49-F238E27FC236}">
                <a16:creationId xmlns:a16="http://schemas.microsoft.com/office/drawing/2014/main" id="{775241B7-46BD-C80E-D18F-F96767564307}"/>
              </a:ext>
            </a:extLst>
          </p:cNvPr>
          <p:cNvSpPr txBox="1">
            <a:spLocks/>
          </p:cNvSpPr>
          <p:nvPr userDrawn="1"/>
        </p:nvSpPr>
        <p:spPr>
          <a:xfrm>
            <a:off x="390268" y="6663425"/>
            <a:ext cx="4666034" cy="201827"/>
          </a:xfrm>
          <a:prstGeom prst="rect">
            <a:avLst/>
          </a:prstGeom>
        </p:spPr>
        <p:txBody>
          <a:bodyPr/>
          <a:ls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fr-FR" sz="900" kern="1200" dirty="0">
                <a:solidFill>
                  <a:schemeClr val="accent1"/>
                </a:solidFill>
                <a:latin typeface="+mn-lt"/>
                <a:ea typeface="+mn-ea"/>
                <a:cs typeface="+mn-cs"/>
              </a:rPr>
              <a:t>CROUS BFC – Présentation de l’opération Sartre – 3 septembre 2025</a:t>
            </a:r>
          </a:p>
        </p:txBody>
      </p:sp>
    </p:spTree>
    <p:extLst>
      <p:ext uri="{BB962C8B-B14F-4D97-AF65-F5344CB8AC3E}">
        <p14:creationId xmlns:p14="http://schemas.microsoft.com/office/powerpoint/2010/main" val="18243789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2-Page de section - gris clair">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DAE437-2DA2-83C2-26BE-1CF3C8F8B0B7}"/>
              </a:ext>
            </a:extLst>
          </p:cNvPr>
          <p:cNvSpPr/>
          <p:nvPr/>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p:nvSpPr>
        <p:spPr>
          <a:xfrm>
            <a:off x="-1" y="0"/>
            <a:ext cx="2519915"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tx2"/>
            </a:solidFill>
          </a:ln>
        </p:spPr>
        <p:txBody>
          <a:bodyPr>
            <a:normAutofit/>
          </a:bodyPr>
          <a:lstStyle>
            <a:lvl1pPr marL="0" indent="0" algn="ctr">
              <a:buNone/>
              <a:defRPr sz="2800" b="1">
                <a:latin typeface="Arial" panose="020B0604020202020204" pitchFamily="34" charset="0"/>
                <a:cs typeface="Arial" panose="020B06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F35B0C69-227E-4C89-D031-CDB474C1C2FE}"/>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atin typeface="Arial" panose="020B0604020202020204" pitchFamily="34" charset="0"/>
                <a:cs typeface="Arial" panose="020B0604020202020204" pitchFamily="34" charset="0"/>
              </a:defRPr>
            </a:lvl1pPr>
            <a:lvl2pPr marL="808038" indent="-265113">
              <a:buClr>
                <a:schemeClr val="accent1"/>
              </a:buClr>
              <a:defRPr sz="2000">
                <a:latin typeface="Arial" panose="020B0604020202020204" pitchFamily="34" charset="0"/>
                <a:cs typeface="Arial" panose="020B0604020202020204" pitchFamily="34" charset="0"/>
              </a:defRPr>
            </a:lvl2pPr>
            <a:lvl3pPr marL="1200150" indent="-285750">
              <a:buClr>
                <a:schemeClr val="accent3"/>
              </a:buClr>
              <a:buFont typeface="Titillium" panose="00000500000000000000" pitchFamily="50" charset="0"/>
              <a:buChar char="-"/>
              <a:defRPr sz="18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Tree>
    <p:extLst>
      <p:ext uri="{BB962C8B-B14F-4D97-AF65-F5344CB8AC3E}">
        <p14:creationId xmlns:p14="http://schemas.microsoft.com/office/powerpoint/2010/main" val="13796335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4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4" name="Rectangle 8">
            <a:extLst>
              <a:ext uri="{FF2B5EF4-FFF2-40B4-BE49-F238E27FC236}">
                <a16:creationId xmlns:a16="http://schemas.microsoft.com/office/drawing/2014/main" id="{DB52D20C-C5BC-6540-18BF-A81AB2DB912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
        <p:nvSpPr>
          <p:cNvPr id="8" name="Espace réservé du contenu 6">
            <a:extLst>
              <a:ext uri="{FF2B5EF4-FFF2-40B4-BE49-F238E27FC236}">
                <a16:creationId xmlns:a16="http://schemas.microsoft.com/office/drawing/2014/main" id="{2727A6F0-8D1D-179E-663C-45A1993049BC}"/>
              </a:ext>
            </a:extLst>
          </p:cNvPr>
          <p:cNvSpPr>
            <a:spLocks noGrp="1"/>
          </p:cNvSpPr>
          <p:nvPr>
            <p:ph sz="quarter" idx="12" hasCustomPrompt="1"/>
          </p:nvPr>
        </p:nvSpPr>
        <p:spPr>
          <a:xfrm>
            <a:off x="838199" y="1631100"/>
            <a:ext cx="10515599" cy="4750404"/>
          </a:xfrm>
          <a:prstGeom prst="rect">
            <a:avLst/>
          </a:prstGeom>
        </p:spPr>
        <p:txBody>
          <a:bodyPr/>
          <a:lstStyle>
            <a:lvl1pPr marL="446088" indent="-446088">
              <a:buFontTx/>
              <a:buBlip>
                <a:blip r:embed="rId2"/>
              </a:buBlip>
              <a:defRPr/>
            </a:lvl1pPr>
            <a:lvl2pPr>
              <a:buClr>
                <a:schemeClr val="accent1"/>
              </a:buClr>
              <a:defRPr/>
            </a:lvl2pPr>
            <a:lvl3pPr>
              <a:buClr>
                <a:schemeClr val="accent3"/>
              </a:buClr>
              <a:defRPr/>
            </a:lvl3pPr>
          </a:lstStyle>
          <a:p>
            <a:pPr marL="446088" marR="0" lvl="0" indent="-446088" algn="l" defTabSz="914400" rtl="0" eaLnBrk="1" fontAlgn="auto" latinLnBrk="0" hangingPunct="1">
              <a:lnSpc>
                <a:spcPct val="90000"/>
              </a:lnSpc>
              <a:spcBef>
                <a:spcPts val="1000"/>
              </a:spcBef>
              <a:spcAft>
                <a:spcPts val="0"/>
              </a:spcAft>
              <a:buClrTx/>
              <a:buSzPct val="80000"/>
              <a:buFontTx/>
              <a:buBlip>
                <a:blip r:embed="rId2"/>
              </a:buBlip>
              <a:tabLst/>
              <a:defRPr/>
            </a:pPr>
            <a:r>
              <a:rPr lang="fr-FR"/>
              <a:t>Cliquez pour ajouter du texte ou cliquez sur les icônes pour ajouter une photo, un graphe… Faire une tabulation pour générer automatiquement la puce de niveau 2 et deux tabulations pour la puce de niveau 3.</a:t>
            </a:r>
          </a:p>
          <a:p>
            <a:pPr lvl="1"/>
            <a:r>
              <a:rPr lang="fr-FR"/>
              <a:t>Deuxième niveau</a:t>
            </a:r>
          </a:p>
          <a:p>
            <a:pPr lvl="2"/>
            <a:r>
              <a:rPr lang="fr-FR"/>
              <a:t>Troisième niveau</a:t>
            </a:r>
          </a:p>
        </p:txBody>
      </p:sp>
    </p:spTree>
    <p:extLst>
      <p:ext uri="{BB962C8B-B14F-4D97-AF65-F5344CB8AC3E}">
        <p14:creationId xmlns:p14="http://schemas.microsoft.com/office/powerpoint/2010/main" val="17216696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3-Page de section - gris fonc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CDDAE437-2DA2-83C2-26BE-1CF3C8F8B0B7}"/>
              </a:ext>
            </a:extLst>
          </p:cNvPr>
          <p:cNvSpPr/>
          <p:nvPr/>
        </p:nvSpPr>
        <p:spPr>
          <a:xfrm rot="20976822" flipV="1">
            <a:off x="-67504" y="612178"/>
            <a:ext cx="7512110" cy="60145"/>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2110" h="60145">
                <a:moveTo>
                  <a:pt x="1" y="0"/>
                </a:moveTo>
                <a:lnTo>
                  <a:pt x="7512110" y="3506"/>
                </a:lnTo>
                <a:lnTo>
                  <a:pt x="7205323" y="60145"/>
                </a:lnTo>
                <a:lnTo>
                  <a:pt x="10834" y="59054"/>
                </a:lnTo>
                <a:cubicBezTo>
                  <a:pt x="10835" y="38707"/>
                  <a:pt x="0" y="20347"/>
                  <a:pt x="1"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Rectangle 16">
            <a:extLst>
              <a:ext uri="{FF2B5EF4-FFF2-40B4-BE49-F238E27FC236}">
                <a16:creationId xmlns:a16="http://schemas.microsoft.com/office/drawing/2014/main" id="{01CC5366-72DD-DA80-EA7E-72A4DD9DF41F}"/>
              </a:ext>
            </a:extLst>
          </p:cNvPr>
          <p:cNvSpPr/>
          <p:nvPr/>
        </p:nvSpPr>
        <p:spPr>
          <a:xfrm rot="20976822" flipV="1">
            <a:off x="7774597" y="6450892"/>
            <a:ext cx="4463605" cy="61833"/>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9853733 w 11032958"/>
              <a:gd name="connsiteY2" fmla="*/ 57545 h 60145"/>
              <a:gd name="connsiteX3" fmla="*/ 0 w 11032958"/>
              <a:gd name="connsiteY3" fmla="*/ 60145 h 60145"/>
              <a:gd name="connsiteX4" fmla="*/ 0 w 11032958"/>
              <a:gd name="connsiteY4" fmla="*/ 0 h 60145"/>
              <a:gd name="connsiteX0" fmla="*/ 0 w 9853733"/>
              <a:gd name="connsiteY0" fmla="*/ 2601 h 62746"/>
              <a:gd name="connsiteX1" fmla="*/ 9853732 w 9853733"/>
              <a:gd name="connsiteY1" fmla="*/ 0 h 62746"/>
              <a:gd name="connsiteX2" fmla="*/ 9853733 w 9853733"/>
              <a:gd name="connsiteY2" fmla="*/ 60146 h 62746"/>
              <a:gd name="connsiteX3" fmla="*/ 0 w 9853733"/>
              <a:gd name="connsiteY3" fmla="*/ 62746 h 62746"/>
              <a:gd name="connsiteX4" fmla="*/ 0 w 9853733"/>
              <a:gd name="connsiteY4" fmla="*/ 2601 h 62746"/>
              <a:gd name="connsiteX0" fmla="*/ 0 w 9853733"/>
              <a:gd name="connsiteY0" fmla="*/ 4288 h 64433"/>
              <a:gd name="connsiteX1" fmla="*/ 9841802 w 9853733"/>
              <a:gd name="connsiteY1" fmla="*/ 0 h 64433"/>
              <a:gd name="connsiteX2" fmla="*/ 9853733 w 9853733"/>
              <a:gd name="connsiteY2" fmla="*/ 61833 h 64433"/>
              <a:gd name="connsiteX3" fmla="*/ 0 w 9853733"/>
              <a:gd name="connsiteY3" fmla="*/ 64433 h 64433"/>
              <a:gd name="connsiteX4" fmla="*/ 0 w 9853733"/>
              <a:gd name="connsiteY4" fmla="*/ 4288 h 64433"/>
              <a:gd name="connsiteX0" fmla="*/ 5299627 w 9853733"/>
              <a:gd name="connsiteY0" fmla="*/ 52 h 64433"/>
              <a:gd name="connsiteX1" fmla="*/ 9841802 w 9853733"/>
              <a:gd name="connsiteY1" fmla="*/ 0 h 64433"/>
              <a:gd name="connsiteX2" fmla="*/ 9853733 w 9853733"/>
              <a:gd name="connsiteY2" fmla="*/ 61833 h 64433"/>
              <a:gd name="connsiteX3" fmla="*/ 0 w 9853733"/>
              <a:gd name="connsiteY3" fmla="*/ 64433 h 64433"/>
              <a:gd name="connsiteX4" fmla="*/ 5299627 w 9853733"/>
              <a:gd name="connsiteY4" fmla="*/ 52 h 64433"/>
              <a:gd name="connsiteX0" fmla="*/ 292186 w 4846292"/>
              <a:gd name="connsiteY0" fmla="*/ 52 h 61833"/>
              <a:gd name="connsiteX1" fmla="*/ 4834361 w 4846292"/>
              <a:gd name="connsiteY1" fmla="*/ 0 h 61833"/>
              <a:gd name="connsiteX2" fmla="*/ 4846292 w 4846292"/>
              <a:gd name="connsiteY2" fmla="*/ 61833 h 61833"/>
              <a:gd name="connsiteX3" fmla="*/ 0 w 4846292"/>
              <a:gd name="connsiteY3" fmla="*/ 61271 h 61833"/>
              <a:gd name="connsiteX4" fmla="*/ 292186 w 4846292"/>
              <a:gd name="connsiteY4" fmla="*/ 52 h 61833"/>
              <a:gd name="connsiteX0" fmla="*/ 0 w 4554106"/>
              <a:gd name="connsiteY0" fmla="*/ 52 h 61833"/>
              <a:gd name="connsiteX1" fmla="*/ 4542175 w 4554106"/>
              <a:gd name="connsiteY1" fmla="*/ 0 h 61833"/>
              <a:gd name="connsiteX2" fmla="*/ 4554106 w 4554106"/>
              <a:gd name="connsiteY2" fmla="*/ 61833 h 61833"/>
              <a:gd name="connsiteX3" fmla="*/ 91188 w 4554106"/>
              <a:gd name="connsiteY3" fmla="*/ 60726 h 61833"/>
              <a:gd name="connsiteX4" fmla="*/ 0 w 4554106"/>
              <a:gd name="connsiteY4" fmla="*/ 52 h 61833"/>
              <a:gd name="connsiteX0" fmla="*/ 280942 w 4462918"/>
              <a:gd name="connsiteY0" fmla="*/ 1568 h 61833"/>
              <a:gd name="connsiteX1" fmla="*/ 4450987 w 4462918"/>
              <a:gd name="connsiteY1" fmla="*/ 0 h 61833"/>
              <a:gd name="connsiteX2" fmla="*/ 4462918 w 4462918"/>
              <a:gd name="connsiteY2" fmla="*/ 61833 h 61833"/>
              <a:gd name="connsiteX3" fmla="*/ 0 w 4462918"/>
              <a:gd name="connsiteY3" fmla="*/ 60726 h 61833"/>
              <a:gd name="connsiteX4" fmla="*/ 280942 w 4462918"/>
              <a:gd name="connsiteY4" fmla="*/ 1568 h 61833"/>
              <a:gd name="connsiteX0" fmla="*/ 281629 w 4463605"/>
              <a:gd name="connsiteY0" fmla="*/ 1568 h 61833"/>
              <a:gd name="connsiteX1" fmla="*/ 4451674 w 4463605"/>
              <a:gd name="connsiteY1" fmla="*/ 0 h 61833"/>
              <a:gd name="connsiteX2" fmla="*/ 4463605 w 4463605"/>
              <a:gd name="connsiteY2" fmla="*/ 61833 h 61833"/>
              <a:gd name="connsiteX3" fmla="*/ 0 w 4463605"/>
              <a:gd name="connsiteY3" fmla="*/ 56978 h 61833"/>
              <a:gd name="connsiteX4" fmla="*/ 281629 w 4463605"/>
              <a:gd name="connsiteY4" fmla="*/ 1568 h 61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605" h="61833">
                <a:moveTo>
                  <a:pt x="281629" y="1568"/>
                </a:moveTo>
                <a:lnTo>
                  <a:pt x="4451674" y="0"/>
                </a:lnTo>
                <a:cubicBezTo>
                  <a:pt x="4451674" y="20049"/>
                  <a:pt x="4463605" y="41784"/>
                  <a:pt x="4463605" y="61833"/>
                </a:cubicBezTo>
                <a:lnTo>
                  <a:pt x="0" y="56978"/>
                </a:lnTo>
                <a:lnTo>
                  <a:pt x="281629" y="156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0" name="Rectangle 19">
            <a:extLst>
              <a:ext uri="{FF2B5EF4-FFF2-40B4-BE49-F238E27FC236}">
                <a16:creationId xmlns:a16="http://schemas.microsoft.com/office/drawing/2014/main" id="{70E1E25C-8D32-60EA-2008-17AE945778B6}"/>
              </a:ext>
            </a:extLst>
          </p:cNvPr>
          <p:cNvSpPr/>
          <p:nvPr/>
        </p:nvSpPr>
        <p:spPr>
          <a:xfrm>
            <a:off x="-1" y="0"/>
            <a:ext cx="2519915"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2" name="Rectangle 15">
            <a:extLst>
              <a:ext uri="{FF2B5EF4-FFF2-40B4-BE49-F238E27FC236}">
                <a16:creationId xmlns:a16="http://schemas.microsoft.com/office/drawing/2014/main" id="{64601DD5-234D-45DF-CD01-EC5020709A01}"/>
              </a:ext>
            </a:extLst>
          </p:cNvPr>
          <p:cNvSpPr/>
          <p:nvPr/>
        </p:nvSpPr>
        <p:spPr>
          <a:xfrm rot="20976822" flipV="1">
            <a:off x="-26586" y="1058296"/>
            <a:ext cx="2574688" cy="63149"/>
          </a:xfrm>
          <a:custGeom>
            <a:avLst/>
            <a:gdLst>
              <a:gd name="connsiteX0" fmla="*/ 0 w 11032958"/>
              <a:gd name="connsiteY0" fmla="*/ 0 h 60145"/>
              <a:gd name="connsiteX1" fmla="*/ 11032958 w 11032958"/>
              <a:gd name="connsiteY1" fmla="*/ 0 h 60145"/>
              <a:gd name="connsiteX2" fmla="*/ 11032958 w 11032958"/>
              <a:gd name="connsiteY2" fmla="*/ 60145 h 60145"/>
              <a:gd name="connsiteX3" fmla="*/ 0 w 11032958"/>
              <a:gd name="connsiteY3" fmla="*/ 60145 h 60145"/>
              <a:gd name="connsiteX4" fmla="*/ 0 w 11032958"/>
              <a:gd name="connsiteY4" fmla="*/ 0 h 60145"/>
              <a:gd name="connsiteX0" fmla="*/ 0 w 11032958"/>
              <a:gd name="connsiteY0" fmla="*/ 0 h 60145"/>
              <a:gd name="connsiteX1" fmla="*/ 11032958 w 11032958"/>
              <a:gd name="connsiteY1" fmla="*/ 0 h 60145"/>
              <a:gd name="connsiteX2" fmla="*/ 11032958 w 11032958"/>
              <a:gd name="connsiteY2" fmla="*/ 60145 h 60145"/>
              <a:gd name="connsiteX3" fmla="*/ 235592 w 11032958"/>
              <a:gd name="connsiteY3" fmla="*/ 58591 h 60145"/>
              <a:gd name="connsiteX4" fmla="*/ 0 w 11032958"/>
              <a:gd name="connsiteY4" fmla="*/ 0 h 60145"/>
              <a:gd name="connsiteX0" fmla="*/ 0 w 10816085"/>
              <a:gd name="connsiteY0" fmla="*/ 0 h 62895"/>
              <a:gd name="connsiteX1" fmla="*/ 10816085 w 10816085"/>
              <a:gd name="connsiteY1" fmla="*/ 2750 h 62895"/>
              <a:gd name="connsiteX2" fmla="*/ 10816085 w 10816085"/>
              <a:gd name="connsiteY2" fmla="*/ 62895 h 62895"/>
              <a:gd name="connsiteX3" fmla="*/ 18719 w 10816085"/>
              <a:gd name="connsiteY3" fmla="*/ 61341 h 62895"/>
              <a:gd name="connsiteX4" fmla="*/ 0 w 10816085"/>
              <a:gd name="connsiteY4" fmla="*/ 0 h 62895"/>
              <a:gd name="connsiteX0" fmla="*/ 3 w 10797366"/>
              <a:gd name="connsiteY0" fmla="*/ 0 h 62594"/>
              <a:gd name="connsiteX1" fmla="*/ 10797366 w 10797366"/>
              <a:gd name="connsiteY1" fmla="*/ 2449 h 62594"/>
              <a:gd name="connsiteX2" fmla="*/ 10797366 w 10797366"/>
              <a:gd name="connsiteY2" fmla="*/ 62594 h 62594"/>
              <a:gd name="connsiteX3" fmla="*/ 0 w 10797366"/>
              <a:gd name="connsiteY3" fmla="*/ 61040 h 62594"/>
              <a:gd name="connsiteX4" fmla="*/ 3 w 10797366"/>
              <a:gd name="connsiteY4" fmla="*/ 0 h 62594"/>
              <a:gd name="connsiteX0" fmla="*/ 1 w 10797364"/>
              <a:gd name="connsiteY0" fmla="*/ 0 h 62594"/>
              <a:gd name="connsiteX1" fmla="*/ 10797364 w 10797364"/>
              <a:gd name="connsiteY1" fmla="*/ 2449 h 62594"/>
              <a:gd name="connsiteX2" fmla="*/ 10797364 w 10797364"/>
              <a:gd name="connsiteY2" fmla="*/ 62594 h 62594"/>
              <a:gd name="connsiteX3" fmla="*/ 10834 w 10797364"/>
              <a:gd name="connsiteY3" fmla="*/ 59054 h 62594"/>
              <a:gd name="connsiteX4" fmla="*/ 1 w 10797364"/>
              <a:gd name="connsiteY4" fmla="*/ 0 h 62594"/>
              <a:gd name="connsiteX0" fmla="*/ 1 w 10797364"/>
              <a:gd name="connsiteY0" fmla="*/ 0 h 62594"/>
              <a:gd name="connsiteX1" fmla="*/ 7474664 w 10797364"/>
              <a:gd name="connsiteY1" fmla="*/ 2903 h 62594"/>
              <a:gd name="connsiteX2" fmla="*/ 10797364 w 10797364"/>
              <a:gd name="connsiteY2" fmla="*/ 62594 h 62594"/>
              <a:gd name="connsiteX3" fmla="*/ 10834 w 10797364"/>
              <a:gd name="connsiteY3" fmla="*/ 59054 h 62594"/>
              <a:gd name="connsiteX4" fmla="*/ 1 w 10797364"/>
              <a:gd name="connsiteY4" fmla="*/ 0 h 62594"/>
              <a:gd name="connsiteX0" fmla="*/ 1 w 7474664"/>
              <a:gd name="connsiteY0" fmla="*/ 0 h 60145"/>
              <a:gd name="connsiteX1" fmla="*/ 7474664 w 7474664"/>
              <a:gd name="connsiteY1" fmla="*/ 2903 h 60145"/>
              <a:gd name="connsiteX2" fmla="*/ 7205323 w 7474664"/>
              <a:gd name="connsiteY2" fmla="*/ 60145 h 60145"/>
              <a:gd name="connsiteX3" fmla="*/ 10834 w 7474664"/>
              <a:gd name="connsiteY3" fmla="*/ 59054 h 60145"/>
              <a:gd name="connsiteX4" fmla="*/ 1 w 7474664"/>
              <a:gd name="connsiteY4" fmla="*/ 0 h 60145"/>
              <a:gd name="connsiteX0" fmla="*/ 1 w 7512110"/>
              <a:gd name="connsiteY0" fmla="*/ 0 h 60145"/>
              <a:gd name="connsiteX1" fmla="*/ 7512110 w 7512110"/>
              <a:gd name="connsiteY1" fmla="*/ 3506 h 60145"/>
              <a:gd name="connsiteX2" fmla="*/ 7205323 w 7512110"/>
              <a:gd name="connsiteY2" fmla="*/ 60145 h 60145"/>
              <a:gd name="connsiteX3" fmla="*/ 10834 w 7512110"/>
              <a:gd name="connsiteY3" fmla="*/ 59054 h 60145"/>
              <a:gd name="connsiteX4" fmla="*/ 1 w 7512110"/>
              <a:gd name="connsiteY4" fmla="*/ 0 h 60145"/>
              <a:gd name="connsiteX0" fmla="*/ 1 w 7512110"/>
              <a:gd name="connsiteY0" fmla="*/ 0 h 63893"/>
              <a:gd name="connsiteX1" fmla="*/ 7512110 w 7512110"/>
              <a:gd name="connsiteY1" fmla="*/ 3506 h 63893"/>
              <a:gd name="connsiteX2" fmla="*/ 2570760 w 7512110"/>
              <a:gd name="connsiteY2" fmla="*/ 63893 h 63893"/>
              <a:gd name="connsiteX3" fmla="*/ 10834 w 7512110"/>
              <a:gd name="connsiteY3" fmla="*/ 59054 h 63893"/>
              <a:gd name="connsiteX4" fmla="*/ 1 w 7512110"/>
              <a:gd name="connsiteY4" fmla="*/ 0 h 63893"/>
              <a:gd name="connsiteX0" fmla="*/ 1 w 2570760"/>
              <a:gd name="connsiteY0" fmla="*/ 6500 h 70393"/>
              <a:gd name="connsiteX1" fmla="*/ 2565148 w 2570760"/>
              <a:gd name="connsiteY1" fmla="*/ 0 h 70393"/>
              <a:gd name="connsiteX2" fmla="*/ 2570760 w 2570760"/>
              <a:gd name="connsiteY2" fmla="*/ 70393 h 70393"/>
              <a:gd name="connsiteX3" fmla="*/ 10834 w 2570760"/>
              <a:gd name="connsiteY3" fmla="*/ 65554 h 70393"/>
              <a:gd name="connsiteX4" fmla="*/ 1 w 2570760"/>
              <a:gd name="connsiteY4" fmla="*/ 6500 h 70393"/>
              <a:gd name="connsiteX0" fmla="*/ 1 w 2574688"/>
              <a:gd name="connsiteY0" fmla="*/ 6500 h 65554"/>
              <a:gd name="connsiteX1" fmla="*/ 2565148 w 2574688"/>
              <a:gd name="connsiteY1" fmla="*/ 0 h 65554"/>
              <a:gd name="connsiteX2" fmla="*/ 2574688 w 2574688"/>
              <a:gd name="connsiteY2" fmla="*/ 64701 h 65554"/>
              <a:gd name="connsiteX3" fmla="*/ 10834 w 2574688"/>
              <a:gd name="connsiteY3" fmla="*/ 65554 h 65554"/>
              <a:gd name="connsiteX4" fmla="*/ 1 w 2574688"/>
              <a:gd name="connsiteY4" fmla="*/ 6500 h 65554"/>
              <a:gd name="connsiteX0" fmla="*/ 1 w 2574688"/>
              <a:gd name="connsiteY0" fmla="*/ 4095 h 63149"/>
              <a:gd name="connsiteX1" fmla="*/ 2565589 w 2574688"/>
              <a:gd name="connsiteY1" fmla="*/ 0 h 63149"/>
              <a:gd name="connsiteX2" fmla="*/ 2574688 w 2574688"/>
              <a:gd name="connsiteY2" fmla="*/ 62296 h 63149"/>
              <a:gd name="connsiteX3" fmla="*/ 10834 w 2574688"/>
              <a:gd name="connsiteY3" fmla="*/ 63149 h 63149"/>
              <a:gd name="connsiteX4" fmla="*/ 1 w 2574688"/>
              <a:gd name="connsiteY4" fmla="*/ 4095 h 63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688" h="63149">
                <a:moveTo>
                  <a:pt x="1" y="4095"/>
                </a:moveTo>
                <a:lnTo>
                  <a:pt x="2565589" y="0"/>
                </a:lnTo>
                <a:lnTo>
                  <a:pt x="2574688" y="62296"/>
                </a:lnTo>
                <a:lnTo>
                  <a:pt x="10834" y="63149"/>
                </a:lnTo>
                <a:cubicBezTo>
                  <a:pt x="10835" y="42802"/>
                  <a:pt x="0" y="24442"/>
                  <a:pt x="1" y="409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367D0E83-272D-4310-AAD3-34EB69AD7915}"/>
              </a:ext>
            </a:extLst>
          </p:cNvPr>
          <p:cNvSpPr>
            <a:spLocks noGrp="1"/>
          </p:cNvSpPr>
          <p:nvPr>
            <p:ph type="title"/>
          </p:nvPr>
        </p:nvSpPr>
        <p:spPr>
          <a:xfrm>
            <a:off x="512642" y="2665504"/>
            <a:ext cx="4446182" cy="1325563"/>
          </a:xfrm>
          <a:solidFill>
            <a:schemeClr val="bg1"/>
          </a:solidFill>
          <a:ln w="38100">
            <a:solidFill>
              <a:schemeClr val="accent1"/>
            </a:solidFill>
          </a:ln>
        </p:spPr>
        <p:txBody>
          <a:bodyPr>
            <a:normAutofit/>
          </a:bodyPr>
          <a:lstStyle>
            <a:lvl1pPr marL="0" indent="0" algn="ctr">
              <a:buNone/>
              <a:defRPr sz="2800" b="1">
                <a:solidFill>
                  <a:schemeClr val="accent1"/>
                </a:solidFill>
                <a:latin typeface="Arial" panose="020B0604020202020204" pitchFamily="34" charset="0"/>
                <a:cs typeface="Arial" panose="020B0604020202020204" pitchFamily="34" charset="0"/>
              </a:defRPr>
            </a:lvl1pPr>
          </a:lstStyle>
          <a:p>
            <a:r>
              <a:rPr lang="fr-FR"/>
              <a:t>Modifiez le style du titre</a:t>
            </a:r>
          </a:p>
        </p:txBody>
      </p:sp>
      <p:sp>
        <p:nvSpPr>
          <p:cNvPr id="3" name="Espace réservé du contenu 2">
            <a:extLst>
              <a:ext uri="{FF2B5EF4-FFF2-40B4-BE49-F238E27FC236}">
                <a16:creationId xmlns:a16="http://schemas.microsoft.com/office/drawing/2014/main" id="{67FAB918-4F2E-3479-E977-B026357B852D}"/>
              </a:ext>
            </a:extLst>
          </p:cNvPr>
          <p:cNvSpPr>
            <a:spLocks noGrp="1"/>
          </p:cNvSpPr>
          <p:nvPr>
            <p:ph idx="1" hasCustomPrompt="1"/>
          </p:nvPr>
        </p:nvSpPr>
        <p:spPr>
          <a:xfrm>
            <a:off x="5497032" y="1244009"/>
            <a:ext cx="5856767" cy="4348717"/>
          </a:xfrm>
          <a:prstGeom prst="rect">
            <a:avLst/>
          </a:prstGeom>
        </p:spPr>
        <p:txBody>
          <a:bodyPr anchor="ctr" anchorCtr="0"/>
          <a:lstStyle>
            <a:lvl1pPr marL="542925" indent="-542925">
              <a:buSzPct val="80000"/>
              <a:buFontTx/>
              <a:buBlip>
                <a:blip r:embed="rId2"/>
              </a:buBlip>
              <a:defRPr sz="2400">
                <a:latin typeface="Arial" panose="020B0604020202020204" pitchFamily="34" charset="0"/>
                <a:cs typeface="Arial" panose="020B0604020202020204" pitchFamily="34" charset="0"/>
              </a:defRPr>
            </a:lvl1pPr>
            <a:lvl2pPr marL="808038" indent="-265113">
              <a:buClr>
                <a:schemeClr val="accent1"/>
              </a:buClr>
              <a:defRPr sz="2000">
                <a:latin typeface="Arial" panose="020B0604020202020204" pitchFamily="34" charset="0"/>
                <a:cs typeface="Arial" panose="020B0604020202020204" pitchFamily="34" charset="0"/>
              </a:defRPr>
            </a:lvl2pPr>
            <a:lvl3pPr marL="1200150" indent="-285750">
              <a:buClr>
                <a:schemeClr val="tx1"/>
              </a:buClr>
              <a:buFont typeface="Titillium" panose="00000500000000000000" pitchFamily="50" charset="0"/>
              <a:buChar char="-"/>
              <a:defRPr sz="1800">
                <a:latin typeface="Arial" panose="020B0604020202020204" pitchFamily="34" charset="0"/>
                <a:cs typeface="Arial" panose="020B0604020202020204" pitchFamily="34" charset="0"/>
              </a:defRPr>
            </a:lvl3pPr>
          </a:lstStyle>
          <a:p>
            <a:pPr lvl="0"/>
            <a:r>
              <a:rPr lang="fr-FR"/>
              <a:t>Cliquez pour ajouter du texte ou cliquez sur les icônes pour ajouter une photo, un graphe…</a:t>
            </a:r>
          </a:p>
          <a:p>
            <a:pPr lvl="1"/>
            <a:r>
              <a:rPr lang="fr-FR"/>
              <a:t>Deuxième niveau</a:t>
            </a:r>
          </a:p>
          <a:p>
            <a:pPr lvl="2"/>
            <a:r>
              <a:rPr lang="fr-FR"/>
              <a:t>Troisième niveau</a:t>
            </a:r>
          </a:p>
        </p:txBody>
      </p:sp>
    </p:spTree>
    <p:extLst>
      <p:ext uri="{BB962C8B-B14F-4D97-AF65-F5344CB8AC3E}">
        <p14:creationId xmlns:p14="http://schemas.microsoft.com/office/powerpoint/2010/main" val="13840827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6_Disposition personnalisé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659E3FD-7B41-A3EC-BF7F-410688F49C30}"/>
              </a:ext>
            </a:extLst>
          </p:cNvPr>
          <p:cNvSpPr>
            <a:spLocks noGrp="1"/>
          </p:cNvSpPr>
          <p:nvPr>
            <p:ph type="title" hasCustomPrompt="1"/>
          </p:nvPr>
        </p:nvSpPr>
        <p:spPr>
          <a:xfrm>
            <a:off x="554400" y="298800"/>
            <a:ext cx="11350640" cy="473075"/>
          </a:xfrm>
          <a:noFill/>
        </p:spPr>
        <p:txBody>
          <a:bodyPr/>
          <a:lstStyle>
            <a:lvl1pPr>
              <a:defRPr>
                <a:latin typeface="Arial" panose="020B0604020202020204" pitchFamily="34" charset="0"/>
                <a:cs typeface="Arial" panose="020B0604020202020204" pitchFamily="34" charset="0"/>
              </a:defRPr>
            </a:lvl1pPr>
          </a:lstStyle>
          <a:p>
            <a:r>
              <a:rPr lang="fr-FR"/>
              <a:t>CLIQUEZ POUR AJOUTER UN TITRE</a:t>
            </a:r>
          </a:p>
        </p:txBody>
      </p:sp>
      <p:sp>
        <p:nvSpPr>
          <p:cNvPr id="3" name="Espace réservé du pied de page 2">
            <a:extLst>
              <a:ext uri="{FF2B5EF4-FFF2-40B4-BE49-F238E27FC236}">
                <a16:creationId xmlns:a16="http://schemas.microsoft.com/office/drawing/2014/main" id="{C534000B-1106-D809-6A7F-D05959FA5F06}"/>
              </a:ext>
            </a:extLst>
          </p:cNvPr>
          <p:cNvSpPr>
            <a:spLocks noGrp="1"/>
          </p:cNvSpPr>
          <p:nvPr>
            <p:ph type="ftr" sz="quarter" idx="10"/>
          </p:nvPr>
        </p:nvSpPr>
        <p:spPr>
          <a:xfrm>
            <a:off x="304800" y="6656173"/>
            <a:ext cx="3810000" cy="201827"/>
          </a:xfrm>
          <a:prstGeom prst="rect">
            <a:avLst/>
          </a:prstGeom>
        </p:spPr>
        <p:txBody>
          <a:bodyPr/>
          <a:lstStyle>
            <a:lvl1pPr>
              <a:defRPr sz="900">
                <a:solidFill>
                  <a:schemeClr val="accent3"/>
                </a:solidFill>
              </a:defRPr>
            </a:lvl1pPr>
          </a:lstStyle>
          <a:p>
            <a:r>
              <a:rPr lang="fr-FR"/>
              <a:t>Eurométropole de Strasbourg - Faisabilité CPE</a:t>
            </a:r>
          </a:p>
        </p:txBody>
      </p:sp>
      <p:sp>
        <p:nvSpPr>
          <p:cNvPr id="9" name="Sous-titre 2">
            <a:extLst>
              <a:ext uri="{FF2B5EF4-FFF2-40B4-BE49-F238E27FC236}">
                <a16:creationId xmlns:a16="http://schemas.microsoft.com/office/drawing/2014/main" id="{1E05DA09-F5D7-620B-6957-6603FC1425EE}"/>
              </a:ext>
            </a:extLst>
          </p:cNvPr>
          <p:cNvSpPr>
            <a:spLocks noGrp="1"/>
          </p:cNvSpPr>
          <p:nvPr>
            <p:ph type="subTitle" idx="1"/>
          </p:nvPr>
        </p:nvSpPr>
        <p:spPr>
          <a:xfrm>
            <a:off x="555525" y="838200"/>
            <a:ext cx="10814080" cy="689811"/>
          </a:xfrm>
          <a:prstGeom prst="rect">
            <a:avLst/>
          </a:prstGeom>
          <a:noFill/>
        </p:spPr>
        <p:txBody>
          <a:bodyPr>
            <a:normAutofit/>
          </a:bodyPr>
          <a:lstStyle>
            <a:lvl1pPr marL="0" indent="0" algn="l">
              <a:buNone/>
              <a:defRPr sz="1800">
                <a:solidFill>
                  <a:schemeClr val="accent1"/>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13" name="ZoneTexte 12">
            <a:extLst>
              <a:ext uri="{FF2B5EF4-FFF2-40B4-BE49-F238E27FC236}">
                <a16:creationId xmlns:a16="http://schemas.microsoft.com/office/drawing/2014/main" id="{8D151B23-0980-AE3A-9665-27AA63B8907D}"/>
              </a:ext>
            </a:extLst>
          </p:cNvPr>
          <p:cNvSpPr txBox="1"/>
          <p:nvPr/>
        </p:nvSpPr>
        <p:spPr>
          <a:xfrm>
            <a:off x="0" y="6641671"/>
            <a:ext cx="486032" cy="230832"/>
          </a:xfrm>
          <a:prstGeom prst="rect">
            <a:avLst/>
          </a:prstGeom>
          <a:noFill/>
        </p:spPr>
        <p:txBody>
          <a:bodyPr wrap="square">
            <a:spAutoFit/>
          </a:bodyPr>
          <a:lstStyle/>
          <a:p>
            <a:fld id="{808D433F-89B1-4D06-9010-ACD4FBBA0F27}" type="slidenum">
              <a:rPr lang="fr-FR" sz="900" smtClean="0">
                <a:solidFill>
                  <a:schemeClr val="accent3"/>
                </a:solidFill>
              </a:rPr>
              <a:t>‹N°›</a:t>
            </a:fld>
            <a:endParaRPr lang="fr-FR" sz="900">
              <a:solidFill>
                <a:schemeClr val="accent3"/>
              </a:solidFill>
            </a:endParaRPr>
          </a:p>
        </p:txBody>
      </p:sp>
      <p:sp>
        <p:nvSpPr>
          <p:cNvPr id="14" name="Espace réservé du contenu 2">
            <a:extLst>
              <a:ext uri="{FF2B5EF4-FFF2-40B4-BE49-F238E27FC236}">
                <a16:creationId xmlns:a16="http://schemas.microsoft.com/office/drawing/2014/main" id="{E6242C29-2026-E2EB-D8E7-43AEE77DA6A7}"/>
              </a:ext>
            </a:extLst>
          </p:cNvPr>
          <p:cNvSpPr>
            <a:spLocks noGrp="1"/>
          </p:cNvSpPr>
          <p:nvPr>
            <p:ph idx="11"/>
          </p:nvPr>
        </p:nvSpPr>
        <p:spPr>
          <a:xfrm>
            <a:off x="838200" y="1631101"/>
            <a:ext cx="10515599" cy="4750404"/>
          </a:xfrm>
          <a:prstGeom prst="rect">
            <a:avLst/>
          </a:prstGeom>
        </p:spPr>
        <p:txBody>
          <a:bodyPr/>
          <a:lstStyle>
            <a:lvl1pPr marL="0" indent="449263">
              <a:buSzPct val="80000"/>
              <a:buFontTx/>
              <a:buBlip>
                <a:blip r:embed="rId2"/>
              </a:buBlip>
              <a:defRPr sz="2000">
                <a:latin typeface="Arial" panose="020B0604020202020204" pitchFamily="34" charset="0"/>
                <a:cs typeface="Arial" panose="020B0604020202020204" pitchFamily="34" charset="0"/>
              </a:defRPr>
            </a:lvl1pPr>
            <a:lvl2pPr>
              <a:buClr>
                <a:schemeClr val="accent1"/>
              </a:buClr>
              <a:defRPr sz="1800">
                <a:latin typeface="Arial" panose="020B0604020202020204" pitchFamily="34" charset="0"/>
                <a:cs typeface="Arial" panose="020B0604020202020204" pitchFamily="34" charset="0"/>
              </a:defRPr>
            </a:lvl2pPr>
            <a:lvl3pPr marL="1073150" indent="-158750">
              <a:buClr>
                <a:schemeClr val="tx2"/>
              </a:buClr>
              <a:buFont typeface="Titillium" panose="00000500000000000000" pitchFamily="50" charset="0"/>
              <a:buChar char="-"/>
              <a:defRPr sz="1600">
                <a:latin typeface="Arial" panose="020B0604020202020204" pitchFamily="34" charset="0"/>
                <a:cs typeface="Arial" panose="020B0604020202020204" pitchFamily="34" charset="0"/>
              </a:defRPr>
            </a:lvl3pPr>
          </a:lstStyle>
          <a:p>
            <a:pPr lvl="0"/>
            <a:r>
              <a:rPr lang="fr-FR"/>
              <a:t>Cliquez pour modifier les styles du texte du masque</a:t>
            </a:r>
          </a:p>
          <a:p>
            <a:pPr lvl="1"/>
            <a:r>
              <a:rPr lang="fr-FR"/>
              <a:t>Deuxième niveau</a:t>
            </a:r>
          </a:p>
          <a:p>
            <a:pPr lvl="2"/>
            <a:r>
              <a:rPr lang="fr-FR"/>
              <a:t>Troisième niveau</a:t>
            </a:r>
          </a:p>
        </p:txBody>
      </p:sp>
      <p:sp>
        <p:nvSpPr>
          <p:cNvPr id="4" name="Rectangle 8">
            <a:extLst>
              <a:ext uri="{FF2B5EF4-FFF2-40B4-BE49-F238E27FC236}">
                <a16:creationId xmlns:a16="http://schemas.microsoft.com/office/drawing/2014/main" id="{DB52D20C-C5BC-6540-18BF-A81AB2DB912C}"/>
              </a:ext>
            </a:extLst>
          </p:cNvPr>
          <p:cNvSpPr/>
          <p:nvPr/>
        </p:nvSpPr>
        <p:spPr>
          <a:xfrm>
            <a:off x="-607556" y="410490"/>
            <a:ext cx="1087457" cy="455214"/>
          </a:xfrm>
          <a:custGeom>
            <a:avLst/>
            <a:gdLst>
              <a:gd name="connsiteX0" fmla="*/ 0 w 3200400"/>
              <a:gd name="connsiteY0" fmla="*/ 0 h 765544"/>
              <a:gd name="connsiteX1" fmla="*/ 3200400 w 3200400"/>
              <a:gd name="connsiteY1" fmla="*/ 0 h 765544"/>
              <a:gd name="connsiteX2" fmla="*/ 3200400 w 3200400"/>
              <a:gd name="connsiteY2" fmla="*/ 765544 h 765544"/>
              <a:gd name="connsiteX3" fmla="*/ 0 w 3200400"/>
              <a:gd name="connsiteY3" fmla="*/ 765544 h 765544"/>
              <a:gd name="connsiteX4" fmla="*/ 0 w 3200400"/>
              <a:gd name="connsiteY4" fmla="*/ 0 h 765544"/>
              <a:gd name="connsiteX0" fmla="*/ 0 w 3200400"/>
              <a:gd name="connsiteY0" fmla="*/ 574158 h 1339702"/>
              <a:gd name="connsiteX1" fmla="*/ 3179135 w 3200400"/>
              <a:gd name="connsiteY1" fmla="*/ 0 h 1339702"/>
              <a:gd name="connsiteX2" fmla="*/ 3200400 w 3200400"/>
              <a:gd name="connsiteY2" fmla="*/ 1339702 h 1339702"/>
              <a:gd name="connsiteX3" fmla="*/ 0 w 3200400"/>
              <a:gd name="connsiteY3" fmla="*/ 1339702 h 1339702"/>
              <a:gd name="connsiteX4" fmla="*/ 0 w 3200400"/>
              <a:gd name="connsiteY4" fmla="*/ 574158 h 1339702"/>
              <a:gd name="connsiteX0" fmla="*/ 0 w 3179135"/>
              <a:gd name="connsiteY0" fmla="*/ 574158 h 1339702"/>
              <a:gd name="connsiteX1" fmla="*/ 3179135 w 3179135"/>
              <a:gd name="connsiteY1" fmla="*/ 0 h 1339702"/>
              <a:gd name="connsiteX2" fmla="*/ 3136605 w 3179135"/>
              <a:gd name="connsiteY2" fmla="*/ 701749 h 1339702"/>
              <a:gd name="connsiteX3" fmla="*/ 0 w 3179135"/>
              <a:gd name="connsiteY3" fmla="*/ 1339702 h 1339702"/>
              <a:gd name="connsiteX4" fmla="*/ 0 w 3179135"/>
              <a:gd name="connsiteY4" fmla="*/ 574158 h 1339702"/>
              <a:gd name="connsiteX0" fmla="*/ 0 w 3200401"/>
              <a:gd name="connsiteY0" fmla="*/ 574158 h 1339702"/>
              <a:gd name="connsiteX1" fmla="*/ 3179135 w 3200401"/>
              <a:gd name="connsiteY1" fmla="*/ 0 h 1339702"/>
              <a:gd name="connsiteX2" fmla="*/ 3200401 w 3200401"/>
              <a:gd name="connsiteY2" fmla="*/ 797442 h 1339702"/>
              <a:gd name="connsiteX3" fmla="*/ 0 w 3200401"/>
              <a:gd name="connsiteY3" fmla="*/ 1339702 h 1339702"/>
              <a:gd name="connsiteX4" fmla="*/ 0 w 3200401"/>
              <a:gd name="connsiteY4" fmla="*/ 574158 h 13397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1" h="1339702">
                <a:moveTo>
                  <a:pt x="0" y="574158"/>
                </a:moveTo>
                <a:lnTo>
                  <a:pt x="3179135" y="0"/>
                </a:lnTo>
                <a:lnTo>
                  <a:pt x="3200401" y="797442"/>
                </a:lnTo>
                <a:lnTo>
                  <a:pt x="0" y="1339702"/>
                </a:lnTo>
                <a:lnTo>
                  <a:pt x="0" y="574158"/>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cxnSp>
        <p:nvCxnSpPr>
          <p:cNvPr id="5" name="Connecteur droit 4">
            <a:extLst>
              <a:ext uri="{FF2B5EF4-FFF2-40B4-BE49-F238E27FC236}">
                <a16:creationId xmlns:a16="http://schemas.microsoft.com/office/drawing/2014/main" id="{4C958872-C5CE-1A15-CF45-7E0C614C71E0}"/>
              </a:ext>
            </a:extLst>
          </p:cNvPr>
          <p:cNvCxnSpPr>
            <a:cxnSpLocks/>
          </p:cNvCxnSpPr>
          <p:nvPr/>
        </p:nvCxnSpPr>
        <p:spPr>
          <a:xfrm>
            <a:off x="390268" y="6656173"/>
            <a:ext cx="11144594" cy="0"/>
          </a:xfrm>
          <a:prstGeom prst="line">
            <a:avLst/>
          </a:prstGeom>
          <a:ln>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14977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image" Target="../media/image11.png"/><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theme" Target="../theme/theme3.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F0AD4C7-B0A3-8ABA-F0B0-E060969C1833}"/>
              </a:ext>
            </a:extLst>
          </p:cNvPr>
          <p:cNvSpPr>
            <a:spLocks noGrp="1"/>
          </p:cNvSpPr>
          <p:nvPr>
            <p:ph type="title"/>
          </p:nvPr>
        </p:nvSpPr>
        <p:spPr>
          <a:xfrm>
            <a:off x="554329" y="299476"/>
            <a:ext cx="10281503" cy="473075"/>
          </a:xfrm>
          <a:prstGeom prst="rect">
            <a:avLst/>
          </a:prstGeom>
          <a:noFill/>
        </p:spPr>
        <p:txBody>
          <a:bodyPr vert="horz" lIns="91440" tIns="45720" rIns="91440" bIns="45720" rtlCol="0" anchor="ctr">
            <a:noAutofit/>
          </a:bodyPr>
          <a:lstStyle/>
          <a:p>
            <a:r>
              <a:rPr lang="fr-FR"/>
              <a:t>MODIFIEZ LE STYLE DU TITRE</a:t>
            </a:r>
          </a:p>
        </p:txBody>
      </p:sp>
      <p:sp>
        <p:nvSpPr>
          <p:cNvPr id="4" name="Espace réservé du texte 3">
            <a:extLst>
              <a:ext uri="{FF2B5EF4-FFF2-40B4-BE49-F238E27FC236}">
                <a16:creationId xmlns:a16="http://schemas.microsoft.com/office/drawing/2014/main" id="{4DC2CDC0-65F7-0496-C016-FE1ED500FB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p:txBody>
      </p:sp>
    </p:spTree>
    <p:extLst>
      <p:ext uri="{BB962C8B-B14F-4D97-AF65-F5344CB8AC3E}">
        <p14:creationId xmlns:p14="http://schemas.microsoft.com/office/powerpoint/2010/main" val="4170949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9" r:id="rId11"/>
    <p:sldLayoutId id="2147483682" r:id="rId12"/>
  </p:sldLayoutIdLst>
  <p:hf sldNum="0" hdr="0" dt="0"/>
  <p:txStyles>
    <p:titleStyle>
      <a:lvl1pPr marL="0" indent="0" algn="l" defTabSz="914400" rtl="0" eaLnBrk="1" latinLnBrk="0" hangingPunct="1">
        <a:lnSpc>
          <a:spcPct val="90000"/>
        </a:lnSpc>
        <a:spcBef>
          <a:spcPct val="0"/>
        </a:spcBef>
        <a:buSzPct val="70000"/>
        <a:buFontTx/>
        <a:buNone/>
        <a:defRPr sz="2500" b="1" kern="1200">
          <a:solidFill>
            <a:schemeClr val="tx1"/>
          </a:solidFill>
          <a:latin typeface="+mj-lt"/>
          <a:ea typeface="+mj-ea"/>
          <a:cs typeface="+mj-cs"/>
        </a:defRPr>
      </a:lvl1pPr>
    </p:titleStyle>
    <p:bodyStyle>
      <a:lvl1pPr marL="446088" indent="-446088" algn="l" defTabSz="914400" rtl="0" eaLnBrk="1" latinLnBrk="0" hangingPunct="1">
        <a:lnSpc>
          <a:spcPct val="90000"/>
        </a:lnSpc>
        <a:spcBef>
          <a:spcPts val="1000"/>
        </a:spcBef>
        <a:buSzPct val="80000"/>
        <a:buFontTx/>
        <a:buBlip>
          <a:blip r:embed="rId14"/>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mn-lt"/>
          <a:ea typeface="+mn-ea"/>
          <a:cs typeface="+mn-cs"/>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1" name="Espace réservé du titre 20">
            <a:extLst>
              <a:ext uri="{FF2B5EF4-FFF2-40B4-BE49-F238E27FC236}">
                <a16:creationId xmlns:a16="http://schemas.microsoft.com/office/drawing/2014/main" id="{4E4688F4-241D-7DE2-48FD-CEE47E65A1AE}"/>
              </a:ext>
            </a:extLst>
          </p:cNvPr>
          <p:cNvSpPr>
            <a:spLocks noGrp="1"/>
          </p:cNvSpPr>
          <p:nvPr>
            <p:ph type="title"/>
          </p:nvPr>
        </p:nvSpPr>
        <p:spPr>
          <a:xfrm>
            <a:off x="554400" y="298800"/>
            <a:ext cx="5029200" cy="473075"/>
          </a:xfrm>
          <a:prstGeom prst="rect">
            <a:avLst/>
          </a:prstGeom>
          <a:noFill/>
        </p:spPr>
        <p:txBody>
          <a:bodyPr vert="horz" lIns="91440" tIns="45720" rIns="91440" bIns="45720" rtlCol="0" anchor="ctr">
            <a:normAutofit/>
          </a:bodyPr>
          <a:lstStyle/>
          <a:p>
            <a:r>
              <a:rPr lang="fr-FR"/>
              <a:t>MODIFIEZ LE STYLE DU TITRE</a:t>
            </a:r>
          </a:p>
        </p:txBody>
      </p:sp>
      <p:sp>
        <p:nvSpPr>
          <p:cNvPr id="22" name="Espace réservé du texte 21">
            <a:extLst>
              <a:ext uri="{FF2B5EF4-FFF2-40B4-BE49-F238E27FC236}">
                <a16:creationId xmlns:a16="http://schemas.microsoft.com/office/drawing/2014/main" id="{37775DC0-92F2-647E-8C2C-E7F2B839BDA8}"/>
              </a:ext>
            </a:extLst>
          </p:cNvPr>
          <p:cNvSpPr>
            <a:spLocks noGrp="1"/>
          </p:cNvSpPr>
          <p:nvPr>
            <p:ph type="body" idx="1"/>
          </p:nvPr>
        </p:nvSpPr>
        <p:spPr>
          <a:xfrm>
            <a:off x="838200" y="1426559"/>
            <a:ext cx="5029200" cy="4750404"/>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5"/>
            <a:endParaRPr lang="fr-FR"/>
          </a:p>
        </p:txBody>
      </p:sp>
    </p:spTree>
    <p:extLst>
      <p:ext uri="{BB962C8B-B14F-4D97-AF65-F5344CB8AC3E}">
        <p14:creationId xmlns:p14="http://schemas.microsoft.com/office/powerpoint/2010/main" val="54900588"/>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Lst>
  <p:hf sldNum="0" hdr="0" dt="0"/>
  <p:txStyles>
    <p:titleStyle>
      <a:lvl1pPr marL="0" indent="0" algn="l" defTabSz="914400" rtl="0" eaLnBrk="1" latinLnBrk="0" hangingPunct="1">
        <a:lnSpc>
          <a:spcPct val="90000"/>
        </a:lnSpc>
        <a:spcBef>
          <a:spcPct val="0"/>
        </a:spcBef>
        <a:buSzPct val="70000"/>
        <a:buFontTx/>
        <a:buNone/>
        <a:defRPr sz="2500" b="1" kern="1200">
          <a:solidFill>
            <a:schemeClr val="tx1"/>
          </a:solidFill>
          <a:latin typeface="+mj-lt"/>
          <a:ea typeface="+mj-ea"/>
          <a:cs typeface="+mj-cs"/>
        </a:defRPr>
      </a:lvl1pPr>
    </p:titleStyle>
    <p:bodyStyle>
      <a:lvl1pPr marL="446088" indent="-446088" algn="l" defTabSz="914400" rtl="0" eaLnBrk="1" latinLnBrk="0" hangingPunct="1">
        <a:lnSpc>
          <a:spcPct val="90000"/>
        </a:lnSpc>
        <a:spcBef>
          <a:spcPts val="1000"/>
        </a:spcBef>
        <a:buSzPct val="80000"/>
        <a:buFontTx/>
        <a:buBlip>
          <a:blip r:embed="rId8"/>
        </a:buBlip>
        <a:defRPr lang="fr-FR" sz="2000" kern="1200" dirty="0" smtClean="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lang="fr-FR" sz="1800" kern="1200" dirty="0" smtClean="0">
          <a:solidFill>
            <a:schemeClr val="tx1"/>
          </a:solidFill>
          <a:latin typeface="+mn-lt"/>
          <a:ea typeface="+mn-ea"/>
          <a:cs typeface="+mn-cs"/>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lang="fr-FR" sz="1600" kern="1200" dirty="0" smtClean="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Titillium" panose="00000500000000000000" pitchFamily="50"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Titillium" panose="00000500000000000000" pitchFamily="50"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0F0AD4C7-B0A3-8ABA-F0B0-E060969C1833}"/>
              </a:ext>
            </a:extLst>
          </p:cNvPr>
          <p:cNvSpPr>
            <a:spLocks noGrp="1"/>
          </p:cNvSpPr>
          <p:nvPr>
            <p:ph type="title"/>
          </p:nvPr>
        </p:nvSpPr>
        <p:spPr>
          <a:xfrm>
            <a:off x="554329" y="299476"/>
            <a:ext cx="10281503" cy="473075"/>
          </a:xfrm>
          <a:prstGeom prst="rect">
            <a:avLst/>
          </a:prstGeom>
          <a:noFill/>
        </p:spPr>
        <p:txBody>
          <a:bodyPr vert="horz" lIns="91440" tIns="45720" rIns="91440" bIns="45720" rtlCol="0" anchor="ctr">
            <a:noAutofit/>
          </a:bodyPr>
          <a:lstStyle/>
          <a:p>
            <a:r>
              <a:rPr lang="fr-FR"/>
              <a:t>MODIFIEZ LE STYLE DU TITRE</a:t>
            </a:r>
          </a:p>
        </p:txBody>
      </p:sp>
      <p:sp>
        <p:nvSpPr>
          <p:cNvPr id="4" name="Espace réservé du texte 3">
            <a:extLst>
              <a:ext uri="{FF2B5EF4-FFF2-40B4-BE49-F238E27FC236}">
                <a16:creationId xmlns:a16="http://schemas.microsoft.com/office/drawing/2014/main" id="{4DC2CDC0-65F7-0496-C016-FE1ED500FB7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p:txBody>
      </p:sp>
    </p:spTree>
    <p:extLst>
      <p:ext uri="{BB962C8B-B14F-4D97-AF65-F5344CB8AC3E}">
        <p14:creationId xmlns:p14="http://schemas.microsoft.com/office/powerpoint/2010/main" val="1897774865"/>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Lst>
  <p:hf sldNum="0" hdr="0" dt="0"/>
  <p:txStyles>
    <p:titleStyle>
      <a:lvl1pPr marL="0" indent="0" algn="l" defTabSz="914400" rtl="0" eaLnBrk="1" latinLnBrk="0" hangingPunct="1">
        <a:lnSpc>
          <a:spcPct val="90000"/>
        </a:lnSpc>
        <a:spcBef>
          <a:spcPct val="0"/>
        </a:spcBef>
        <a:buSzPct val="70000"/>
        <a:buFontTx/>
        <a:buNone/>
        <a:defRPr sz="2500" b="1" kern="1200">
          <a:solidFill>
            <a:schemeClr val="tx1"/>
          </a:solidFill>
          <a:latin typeface="+mj-lt"/>
          <a:ea typeface="+mj-ea"/>
          <a:cs typeface="+mj-cs"/>
        </a:defRPr>
      </a:lvl1pPr>
    </p:titleStyle>
    <p:bodyStyle>
      <a:lvl1pPr marL="446088" indent="-446088" algn="l" defTabSz="914400" rtl="0" eaLnBrk="1" latinLnBrk="0" hangingPunct="1">
        <a:lnSpc>
          <a:spcPct val="90000"/>
        </a:lnSpc>
        <a:spcBef>
          <a:spcPts val="1000"/>
        </a:spcBef>
        <a:buSzPct val="80000"/>
        <a:buFontTx/>
        <a:buBlip>
          <a:blip r:embed="rId12"/>
        </a:buBlip>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mn-lt"/>
          <a:ea typeface="+mn-ea"/>
          <a:cs typeface="+mn-cs"/>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png"/><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5.xml"/><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5.xml"/><Relationship Id="rId4"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3F58223-63CD-03CF-513A-D25E628ACBF4}"/>
              </a:ext>
            </a:extLst>
          </p:cNvPr>
          <p:cNvSpPr>
            <a:spLocks noGrp="1"/>
          </p:cNvSpPr>
          <p:nvPr>
            <p:ph type="ctrTitle"/>
          </p:nvPr>
        </p:nvSpPr>
        <p:spPr>
          <a:xfrm>
            <a:off x="294990" y="2208179"/>
            <a:ext cx="5635639" cy="1220822"/>
          </a:xfrm>
        </p:spPr>
        <p:txBody>
          <a:bodyPr anchor="ctr" anchorCtr="0"/>
          <a:lstStyle/>
          <a:p>
            <a:r>
              <a:rPr lang="fr-FR" dirty="0"/>
              <a:t>CROUS BFC</a:t>
            </a:r>
          </a:p>
        </p:txBody>
      </p:sp>
      <p:sp>
        <p:nvSpPr>
          <p:cNvPr id="3" name="Sous-titre 2">
            <a:extLst>
              <a:ext uri="{FF2B5EF4-FFF2-40B4-BE49-F238E27FC236}">
                <a16:creationId xmlns:a16="http://schemas.microsoft.com/office/drawing/2014/main" id="{3BD774F5-8300-1A04-1696-9A35D1E69613}"/>
              </a:ext>
            </a:extLst>
          </p:cNvPr>
          <p:cNvSpPr>
            <a:spLocks noGrp="1"/>
          </p:cNvSpPr>
          <p:nvPr>
            <p:ph type="subTitle" idx="1"/>
          </p:nvPr>
        </p:nvSpPr>
        <p:spPr>
          <a:xfrm>
            <a:off x="294990" y="3429000"/>
            <a:ext cx="5635638" cy="1465125"/>
          </a:xfrm>
        </p:spPr>
        <p:txBody>
          <a:bodyPr>
            <a:normAutofit/>
          </a:bodyPr>
          <a:lstStyle/>
          <a:p>
            <a:r>
              <a:rPr lang="fr-FR" sz="2800" dirty="0"/>
              <a:t>Rénovation et réhabilitation de la résidence Sartre à Belfort </a:t>
            </a:r>
          </a:p>
          <a:p>
            <a:endParaRPr lang="fr-FR" sz="2800" dirty="0"/>
          </a:p>
        </p:txBody>
      </p:sp>
    </p:spTree>
    <p:extLst>
      <p:ext uri="{BB962C8B-B14F-4D97-AF65-F5344CB8AC3E}">
        <p14:creationId xmlns:p14="http://schemas.microsoft.com/office/powerpoint/2010/main" val="40047054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85A82C-B1FD-8B82-EABE-9FB8D4121D2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A065264-482B-0BAD-28FD-28F00E973525}"/>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8699897C-B3E7-0C7F-87FE-E2E6B0A9EEA8}"/>
              </a:ext>
            </a:extLst>
          </p:cNvPr>
          <p:cNvSpPr>
            <a:spLocks noGrp="1"/>
          </p:cNvSpPr>
          <p:nvPr>
            <p:ph type="subTitle" idx="1"/>
          </p:nvPr>
        </p:nvSpPr>
        <p:spPr/>
        <p:txBody>
          <a:bodyPr/>
          <a:lstStyle/>
          <a:p>
            <a:r>
              <a:rPr lang="fr-FR"/>
              <a:t>Analyse fonctionnelle et architecturale - Existant</a:t>
            </a:r>
          </a:p>
        </p:txBody>
      </p:sp>
      <p:sp>
        <p:nvSpPr>
          <p:cNvPr id="3" name="Espace réservé du contenu 5">
            <a:extLst>
              <a:ext uri="{FF2B5EF4-FFF2-40B4-BE49-F238E27FC236}">
                <a16:creationId xmlns:a16="http://schemas.microsoft.com/office/drawing/2014/main" id="{C1A8E064-702F-EE12-49B0-E042E1273D58}"/>
              </a:ext>
            </a:extLst>
          </p:cNvPr>
          <p:cNvSpPr>
            <a:spLocks noGrp="1"/>
          </p:cNvSpPr>
          <p:nvPr>
            <p:ph idx="11"/>
          </p:nvPr>
        </p:nvSpPr>
        <p:spPr>
          <a:xfrm>
            <a:off x="554400" y="1256397"/>
            <a:ext cx="10657391" cy="473076"/>
          </a:xfrm>
        </p:spPr>
        <p:txBody>
          <a:bodyPr>
            <a:normAutofit/>
          </a:bodyPr>
          <a:lstStyle/>
          <a:p>
            <a:r>
              <a:rPr lang="fr-FR"/>
              <a:t>Plan de masse</a:t>
            </a:r>
          </a:p>
          <a:p>
            <a:endParaRPr lang="fr-FR"/>
          </a:p>
        </p:txBody>
      </p:sp>
      <p:pic>
        <p:nvPicPr>
          <p:cNvPr id="6" name="Image 5">
            <a:extLst>
              <a:ext uri="{FF2B5EF4-FFF2-40B4-BE49-F238E27FC236}">
                <a16:creationId xmlns:a16="http://schemas.microsoft.com/office/drawing/2014/main" id="{73DC4514-51F6-AC4D-68E9-A752A1726CF1}"/>
              </a:ext>
            </a:extLst>
          </p:cNvPr>
          <p:cNvPicPr>
            <a:picLocks noChangeAspect="1"/>
          </p:cNvPicPr>
          <p:nvPr/>
        </p:nvPicPr>
        <p:blipFill>
          <a:blip r:embed="rId3"/>
          <a:srcRect r="1030"/>
          <a:stretch/>
        </p:blipFill>
        <p:spPr>
          <a:xfrm>
            <a:off x="554401" y="1594336"/>
            <a:ext cx="8340218" cy="4786882"/>
          </a:xfrm>
          <a:prstGeom prst="rect">
            <a:avLst/>
          </a:prstGeom>
        </p:spPr>
      </p:pic>
      <p:grpSp>
        <p:nvGrpSpPr>
          <p:cNvPr id="16" name="Groupe 15">
            <a:extLst>
              <a:ext uri="{FF2B5EF4-FFF2-40B4-BE49-F238E27FC236}">
                <a16:creationId xmlns:a16="http://schemas.microsoft.com/office/drawing/2014/main" id="{1B3476F4-FFBC-5ABA-D4C5-EF9827A7D7F2}"/>
              </a:ext>
            </a:extLst>
          </p:cNvPr>
          <p:cNvGrpSpPr/>
          <p:nvPr/>
        </p:nvGrpSpPr>
        <p:grpSpPr>
          <a:xfrm>
            <a:off x="9199418" y="4427598"/>
            <a:ext cx="2992582" cy="584775"/>
            <a:chOff x="9112827" y="1778338"/>
            <a:chExt cx="2992582" cy="584775"/>
          </a:xfrm>
        </p:grpSpPr>
        <p:sp>
          <p:nvSpPr>
            <p:cNvPr id="8" name="ZoneTexte 7">
              <a:extLst>
                <a:ext uri="{FF2B5EF4-FFF2-40B4-BE49-F238E27FC236}">
                  <a16:creationId xmlns:a16="http://schemas.microsoft.com/office/drawing/2014/main" id="{526E8ACA-DE96-F262-CEA7-FFEC15090C0A}"/>
                </a:ext>
              </a:extLst>
            </p:cNvPr>
            <p:cNvSpPr txBox="1"/>
            <p:nvPr/>
          </p:nvSpPr>
          <p:spPr>
            <a:xfrm>
              <a:off x="9705108" y="1778338"/>
              <a:ext cx="2400301" cy="584775"/>
            </a:xfrm>
            <a:prstGeom prst="rect">
              <a:avLst/>
            </a:prstGeom>
            <a:noFill/>
          </p:spPr>
          <p:txBody>
            <a:bodyPr wrap="square" rtlCol="0">
              <a:spAutoFit/>
            </a:bodyPr>
            <a:lstStyle/>
            <a:p>
              <a:pPr algn="l">
                <a:buSzPct val="80000"/>
              </a:pPr>
              <a:r>
                <a:rPr lang="fr-FR" sz="1600"/>
                <a:t>Bâtiment A (Tour)</a:t>
              </a:r>
            </a:p>
            <a:p>
              <a:pPr algn="l">
                <a:buSzPct val="80000"/>
              </a:pPr>
              <a:r>
                <a:rPr lang="fr-FR" sz="1600"/>
                <a:t>Bâtiment B (Barre)</a:t>
              </a:r>
            </a:p>
          </p:txBody>
        </p:sp>
        <p:cxnSp>
          <p:nvCxnSpPr>
            <p:cNvPr id="10" name="Connecteur droit 9">
              <a:extLst>
                <a:ext uri="{FF2B5EF4-FFF2-40B4-BE49-F238E27FC236}">
                  <a16:creationId xmlns:a16="http://schemas.microsoft.com/office/drawing/2014/main" id="{81DB6929-FACD-BF4F-15E0-729819536F62}"/>
                </a:ext>
              </a:extLst>
            </p:cNvPr>
            <p:cNvCxnSpPr/>
            <p:nvPr/>
          </p:nvCxnSpPr>
          <p:spPr>
            <a:xfrm>
              <a:off x="9112827" y="1963004"/>
              <a:ext cx="426027"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Connecteur droit 11">
              <a:extLst>
                <a:ext uri="{FF2B5EF4-FFF2-40B4-BE49-F238E27FC236}">
                  <a16:creationId xmlns:a16="http://schemas.microsoft.com/office/drawing/2014/main" id="{FEDCDFDD-8007-1403-0444-16D6814EEFE0}"/>
                </a:ext>
              </a:extLst>
            </p:cNvPr>
            <p:cNvCxnSpPr/>
            <p:nvPr/>
          </p:nvCxnSpPr>
          <p:spPr>
            <a:xfrm>
              <a:off x="9112827" y="2260877"/>
              <a:ext cx="426027" cy="0"/>
            </a:xfrm>
            <a:prstGeom prst="line">
              <a:avLst/>
            </a:prstGeom>
            <a:ln w="38100">
              <a:solidFill>
                <a:srgbClr val="00B050"/>
              </a:solidFill>
            </a:ln>
          </p:spPr>
          <p:style>
            <a:lnRef idx="1">
              <a:schemeClr val="accent1"/>
            </a:lnRef>
            <a:fillRef idx="0">
              <a:schemeClr val="accent1"/>
            </a:fillRef>
            <a:effectRef idx="0">
              <a:schemeClr val="accent1"/>
            </a:effectRef>
            <a:fontRef idx="minor">
              <a:schemeClr val="tx1"/>
            </a:fontRef>
          </p:style>
        </p:cxnSp>
      </p:grpSp>
      <p:sp>
        <p:nvSpPr>
          <p:cNvPr id="5" name="Ellipse 4">
            <a:extLst>
              <a:ext uri="{FF2B5EF4-FFF2-40B4-BE49-F238E27FC236}">
                <a16:creationId xmlns:a16="http://schemas.microsoft.com/office/drawing/2014/main" id="{851F1BF6-7066-4439-A9F6-D1ABFF12AEC6}"/>
              </a:ext>
            </a:extLst>
          </p:cNvPr>
          <p:cNvSpPr/>
          <p:nvPr/>
        </p:nvSpPr>
        <p:spPr>
          <a:xfrm>
            <a:off x="3387437" y="3579758"/>
            <a:ext cx="1583398" cy="1418269"/>
          </a:xfrm>
          <a:prstGeom prst="ellipse">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 name="Forme libre : forme 6">
            <a:extLst>
              <a:ext uri="{FF2B5EF4-FFF2-40B4-BE49-F238E27FC236}">
                <a16:creationId xmlns:a16="http://schemas.microsoft.com/office/drawing/2014/main" id="{AAB7CA03-BE5F-5C92-4D09-1BB996E2EBFB}"/>
              </a:ext>
            </a:extLst>
          </p:cNvPr>
          <p:cNvSpPr/>
          <p:nvPr/>
        </p:nvSpPr>
        <p:spPr>
          <a:xfrm>
            <a:off x="4499264" y="3979718"/>
            <a:ext cx="3190009" cy="1059873"/>
          </a:xfrm>
          <a:custGeom>
            <a:avLst/>
            <a:gdLst>
              <a:gd name="connsiteX0" fmla="*/ 3190009 w 3190009"/>
              <a:gd name="connsiteY0" fmla="*/ 0 h 1059873"/>
              <a:gd name="connsiteX1" fmla="*/ 3179618 w 3190009"/>
              <a:gd name="connsiteY1" fmla="*/ 342900 h 1059873"/>
              <a:gd name="connsiteX2" fmla="*/ 2712027 w 3190009"/>
              <a:gd name="connsiteY2" fmla="*/ 716973 h 1059873"/>
              <a:gd name="connsiteX3" fmla="*/ 2722418 w 3190009"/>
              <a:gd name="connsiteY3" fmla="*/ 1039091 h 1059873"/>
              <a:gd name="connsiteX4" fmla="*/ 0 w 3190009"/>
              <a:gd name="connsiteY4" fmla="*/ 1059873 h 1059873"/>
              <a:gd name="connsiteX5" fmla="*/ 665018 w 3190009"/>
              <a:gd name="connsiteY5" fmla="*/ 467591 h 1059873"/>
              <a:gd name="connsiteX6" fmla="*/ 987136 w 3190009"/>
              <a:gd name="connsiteY6" fmla="*/ 477982 h 1059873"/>
              <a:gd name="connsiteX7" fmla="*/ 987136 w 3190009"/>
              <a:gd name="connsiteY7" fmla="*/ 436418 h 1059873"/>
              <a:gd name="connsiteX8" fmla="*/ 893618 w 3190009"/>
              <a:gd name="connsiteY8" fmla="*/ 436418 h 1059873"/>
              <a:gd name="connsiteX9" fmla="*/ 893618 w 3190009"/>
              <a:gd name="connsiteY9" fmla="*/ 218209 h 1059873"/>
              <a:gd name="connsiteX10" fmla="*/ 1101436 w 3190009"/>
              <a:gd name="connsiteY10" fmla="*/ 218209 h 1059873"/>
              <a:gd name="connsiteX11" fmla="*/ 1101436 w 3190009"/>
              <a:gd name="connsiteY11" fmla="*/ 311727 h 1059873"/>
              <a:gd name="connsiteX12" fmla="*/ 1194954 w 3190009"/>
              <a:gd name="connsiteY12" fmla="*/ 311727 h 1059873"/>
              <a:gd name="connsiteX13" fmla="*/ 1205345 w 3190009"/>
              <a:gd name="connsiteY13" fmla="*/ 103909 h 1059873"/>
              <a:gd name="connsiteX14" fmla="*/ 1413163 w 3190009"/>
              <a:gd name="connsiteY14" fmla="*/ 103909 h 1059873"/>
              <a:gd name="connsiteX15" fmla="*/ 1413163 w 3190009"/>
              <a:gd name="connsiteY15" fmla="*/ 41564 h 1059873"/>
              <a:gd name="connsiteX16" fmla="*/ 3190009 w 3190009"/>
              <a:gd name="connsiteY16" fmla="*/ 0 h 1059873"/>
              <a:gd name="connsiteX0" fmla="*/ 3190009 w 3190009"/>
              <a:gd name="connsiteY0" fmla="*/ 0 h 1059873"/>
              <a:gd name="connsiteX1" fmla="*/ 3179618 w 3190009"/>
              <a:gd name="connsiteY1" fmla="*/ 342900 h 1059873"/>
              <a:gd name="connsiteX2" fmla="*/ 2712027 w 3190009"/>
              <a:gd name="connsiteY2" fmla="*/ 716973 h 1059873"/>
              <a:gd name="connsiteX3" fmla="*/ 2722418 w 3190009"/>
              <a:gd name="connsiteY3" fmla="*/ 1039091 h 1059873"/>
              <a:gd name="connsiteX4" fmla="*/ 0 w 3190009"/>
              <a:gd name="connsiteY4" fmla="*/ 1059873 h 1059873"/>
              <a:gd name="connsiteX5" fmla="*/ 665018 w 3190009"/>
              <a:gd name="connsiteY5" fmla="*/ 467591 h 1059873"/>
              <a:gd name="connsiteX6" fmla="*/ 987136 w 3190009"/>
              <a:gd name="connsiteY6" fmla="*/ 477982 h 1059873"/>
              <a:gd name="connsiteX7" fmla="*/ 987136 w 3190009"/>
              <a:gd name="connsiteY7" fmla="*/ 436418 h 1059873"/>
              <a:gd name="connsiteX8" fmla="*/ 893618 w 3190009"/>
              <a:gd name="connsiteY8" fmla="*/ 436418 h 1059873"/>
              <a:gd name="connsiteX9" fmla="*/ 893618 w 3190009"/>
              <a:gd name="connsiteY9" fmla="*/ 218209 h 1059873"/>
              <a:gd name="connsiteX10" fmla="*/ 1101436 w 3190009"/>
              <a:gd name="connsiteY10" fmla="*/ 218209 h 1059873"/>
              <a:gd name="connsiteX11" fmla="*/ 1101436 w 3190009"/>
              <a:gd name="connsiteY11" fmla="*/ 311727 h 1059873"/>
              <a:gd name="connsiteX12" fmla="*/ 1194954 w 3190009"/>
              <a:gd name="connsiteY12" fmla="*/ 311727 h 1059873"/>
              <a:gd name="connsiteX13" fmla="*/ 1205345 w 3190009"/>
              <a:gd name="connsiteY13" fmla="*/ 103909 h 1059873"/>
              <a:gd name="connsiteX14" fmla="*/ 1413163 w 3190009"/>
              <a:gd name="connsiteY14" fmla="*/ 103909 h 1059873"/>
              <a:gd name="connsiteX15" fmla="*/ 1413163 w 3190009"/>
              <a:gd name="connsiteY15" fmla="*/ 10391 h 1059873"/>
              <a:gd name="connsiteX16" fmla="*/ 3190009 w 3190009"/>
              <a:gd name="connsiteY16" fmla="*/ 0 h 1059873"/>
              <a:gd name="connsiteX0" fmla="*/ 3190009 w 3190009"/>
              <a:gd name="connsiteY0" fmla="*/ 10391 h 1070264"/>
              <a:gd name="connsiteX1" fmla="*/ 3179618 w 3190009"/>
              <a:gd name="connsiteY1" fmla="*/ 353291 h 1070264"/>
              <a:gd name="connsiteX2" fmla="*/ 2712027 w 3190009"/>
              <a:gd name="connsiteY2" fmla="*/ 727364 h 1070264"/>
              <a:gd name="connsiteX3" fmla="*/ 2722418 w 3190009"/>
              <a:gd name="connsiteY3" fmla="*/ 1049482 h 1070264"/>
              <a:gd name="connsiteX4" fmla="*/ 0 w 3190009"/>
              <a:gd name="connsiteY4" fmla="*/ 1070264 h 1070264"/>
              <a:gd name="connsiteX5" fmla="*/ 665018 w 3190009"/>
              <a:gd name="connsiteY5" fmla="*/ 477982 h 1070264"/>
              <a:gd name="connsiteX6" fmla="*/ 987136 w 3190009"/>
              <a:gd name="connsiteY6" fmla="*/ 488373 h 1070264"/>
              <a:gd name="connsiteX7" fmla="*/ 987136 w 3190009"/>
              <a:gd name="connsiteY7" fmla="*/ 446809 h 1070264"/>
              <a:gd name="connsiteX8" fmla="*/ 893618 w 3190009"/>
              <a:gd name="connsiteY8" fmla="*/ 446809 h 1070264"/>
              <a:gd name="connsiteX9" fmla="*/ 893618 w 3190009"/>
              <a:gd name="connsiteY9" fmla="*/ 228600 h 1070264"/>
              <a:gd name="connsiteX10" fmla="*/ 1101436 w 3190009"/>
              <a:gd name="connsiteY10" fmla="*/ 228600 h 1070264"/>
              <a:gd name="connsiteX11" fmla="*/ 1101436 w 3190009"/>
              <a:gd name="connsiteY11" fmla="*/ 322118 h 1070264"/>
              <a:gd name="connsiteX12" fmla="*/ 1194954 w 3190009"/>
              <a:gd name="connsiteY12" fmla="*/ 322118 h 1070264"/>
              <a:gd name="connsiteX13" fmla="*/ 1194954 w 3190009"/>
              <a:gd name="connsiteY13" fmla="*/ 0 h 1070264"/>
              <a:gd name="connsiteX14" fmla="*/ 1413163 w 3190009"/>
              <a:gd name="connsiteY14" fmla="*/ 114300 h 1070264"/>
              <a:gd name="connsiteX15" fmla="*/ 1413163 w 3190009"/>
              <a:gd name="connsiteY15" fmla="*/ 20782 h 1070264"/>
              <a:gd name="connsiteX16" fmla="*/ 3190009 w 3190009"/>
              <a:gd name="connsiteY16" fmla="*/ 10391 h 1070264"/>
              <a:gd name="connsiteX0" fmla="*/ 3190009 w 3190009"/>
              <a:gd name="connsiteY0" fmla="*/ 10391 h 1070264"/>
              <a:gd name="connsiteX1" fmla="*/ 3179618 w 3190009"/>
              <a:gd name="connsiteY1" fmla="*/ 353291 h 1070264"/>
              <a:gd name="connsiteX2" fmla="*/ 2712027 w 3190009"/>
              <a:gd name="connsiteY2" fmla="*/ 727364 h 1070264"/>
              <a:gd name="connsiteX3" fmla="*/ 2722418 w 3190009"/>
              <a:gd name="connsiteY3" fmla="*/ 1049482 h 1070264"/>
              <a:gd name="connsiteX4" fmla="*/ 0 w 3190009"/>
              <a:gd name="connsiteY4" fmla="*/ 1070264 h 1070264"/>
              <a:gd name="connsiteX5" fmla="*/ 665018 w 3190009"/>
              <a:gd name="connsiteY5" fmla="*/ 477982 h 1070264"/>
              <a:gd name="connsiteX6" fmla="*/ 987136 w 3190009"/>
              <a:gd name="connsiteY6" fmla="*/ 488373 h 1070264"/>
              <a:gd name="connsiteX7" fmla="*/ 987136 w 3190009"/>
              <a:gd name="connsiteY7" fmla="*/ 446809 h 1070264"/>
              <a:gd name="connsiteX8" fmla="*/ 893618 w 3190009"/>
              <a:gd name="connsiteY8" fmla="*/ 446809 h 1070264"/>
              <a:gd name="connsiteX9" fmla="*/ 893618 w 3190009"/>
              <a:gd name="connsiteY9" fmla="*/ 228600 h 1070264"/>
              <a:gd name="connsiteX10" fmla="*/ 1101436 w 3190009"/>
              <a:gd name="connsiteY10" fmla="*/ 228600 h 1070264"/>
              <a:gd name="connsiteX11" fmla="*/ 1101436 w 3190009"/>
              <a:gd name="connsiteY11" fmla="*/ 322118 h 1070264"/>
              <a:gd name="connsiteX12" fmla="*/ 1194954 w 3190009"/>
              <a:gd name="connsiteY12" fmla="*/ 322118 h 1070264"/>
              <a:gd name="connsiteX13" fmla="*/ 1194954 w 3190009"/>
              <a:gd name="connsiteY13" fmla="*/ 0 h 1070264"/>
              <a:gd name="connsiteX14" fmla="*/ 1413163 w 3190009"/>
              <a:gd name="connsiteY14" fmla="*/ 20782 h 1070264"/>
              <a:gd name="connsiteX15" fmla="*/ 1413163 w 3190009"/>
              <a:gd name="connsiteY15" fmla="*/ 20782 h 1070264"/>
              <a:gd name="connsiteX16" fmla="*/ 3190009 w 3190009"/>
              <a:gd name="connsiteY16" fmla="*/ 10391 h 1070264"/>
              <a:gd name="connsiteX0" fmla="*/ 3190009 w 3190009"/>
              <a:gd name="connsiteY0" fmla="*/ 0 h 1059873"/>
              <a:gd name="connsiteX1" fmla="*/ 3179618 w 3190009"/>
              <a:gd name="connsiteY1" fmla="*/ 342900 h 1059873"/>
              <a:gd name="connsiteX2" fmla="*/ 2712027 w 3190009"/>
              <a:gd name="connsiteY2" fmla="*/ 716973 h 1059873"/>
              <a:gd name="connsiteX3" fmla="*/ 2722418 w 3190009"/>
              <a:gd name="connsiteY3" fmla="*/ 1039091 h 1059873"/>
              <a:gd name="connsiteX4" fmla="*/ 0 w 3190009"/>
              <a:gd name="connsiteY4" fmla="*/ 1059873 h 1059873"/>
              <a:gd name="connsiteX5" fmla="*/ 665018 w 3190009"/>
              <a:gd name="connsiteY5" fmla="*/ 467591 h 1059873"/>
              <a:gd name="connsiteX6" fmla="*/ 987136 w 3190009"/>
              <a:gd name="connsiteY6" fmla="*/ 477982 h 1059873"/>
              <a:gd name="connsiteX7" fmla="*/ 987136 w 3190009"/>
              <a:gd name="connsiteY7" fmla="*/ 436418 h 1059873"/>
              <a:gd name="connsiteX8" fmla="*/ 893618 w 3190009"/>
              <a:gd name="connsiteY8" fmla="*/ 436418 h 1059873"/>
              <a:gd name="connsiteX9" fmla="*/ 893618 w 3190009"/>
              <a:gd name="connsiteY9" fmla="*/ 218209 h 1059873"/>
              <a:gd name="connsiteX10" fmla="*/ 1101436 w 3190009"/>
              <a:gd name="connsiteY10" fmla="*/ 218209 h 1059873"/>
              <a:gd name="connsiteX11" fmla="*/ 1101436 w 3190009"/>
              <a:gd name="connsiteY11" fmla="*/ 311727 h 1059873"/>
              <a:gd name="connsiteX12" fmla="*/ 1194954 w 3190009"/>
              <a:gd name="connsiteY12" fmla="*/ 311727 h 1059873"/>
              <a:gd name="connsiteX13" fmla="*/ 1194954 w 3190009"/>
              <a:gd name="connsiteY13" fmla="*/ 20782 h 1059873"/>
              <a:gd name="connsiteX14" fmla="*/ 1413163 w 3190009"/>
              <a:gd name="connsiteY14" fmla="*/ 10391 h 1059873"/>
              <a:gd name="connsiteX15" fmla="*/ 1413163 w 3190009"/>
              <a:gd name="connsiteY15" fmla="*/ 10391 h 1059873"/>
              <a:gd name="connsiteX16" fmla="*/ 3190009 w 3190009"/>
              <a:gd name="connsiteY16" fmla="*/ 0 h 105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90009" h="1059873">
                <a:moveTo>
                  <a:pt x="3190009" y="0"/>
                </a:moveTo>
                <a:lnTo>
                  <a:pt x="3179618" y="342900"/>
                </a:lnTo>
                <a:lnTo>
                  <a:pt x="2712027" y="716973"/>
                </a:lnTo>
                <a:lnTo>
                  <a:pt x="2722418" y="1039091"/>
                </a:lnTo>
                <a:lnTo>
                  <a:pt x="0" y="1059873"/>
                </a:lnTo>
                <a:lnTo>
                  <a:pt x="665018" y="467591"/>
                </a:lnTo>
                <a:lnTo>
                  <a:pt x="987136" y="477982"/>
                </a:lnTo>
                <a:lnTo>
                  <a:pt x="987136" y="436418"/>
                </a:lnTo>
                <a:lnTo>
                  <a:pt x="893618" y="436418"/>
                </a:lnTo>
                <a:lnTo>
                  <a:pt x="893618" y="218209"/>
                </a:lnTo>
                <a:lnTo>
                  <a:pt x="1101436" y="218209"/>
                </a:lnTo>
                <a:lnTo>
                  <a:pt x="1101436" y="311727"/>
                </a:lnTo>
                <a:lnTo>
                  <a:pt x="1194954" y="311727"/>
                </a:lnTo>
                <a:lnTo>
                  <a:pt x="1194954" y="20782"/>
                </a:lnTo>
                <a:lnTo>
                  <a:pt x="1413163" y="10391"/>
                </a:lnTo>
                <a:lnTo>
                  <a:pt x="1413163" y="10391"/>
                </a:lnTo>
                <a:lnTo>
                  <a:pt x="3190009" y="0"/>
                </a:lnTo>
                <a:close/>
              </a:path>
            </a:pathLst>
          </a:custGeom>
          <a:noFill/>
          <a:ln w="38100">
            <a:solidFill>
              <a:srgbClr val="00B0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9" name="Triangle isocèle 8">
            <a:extLst>
              <a:ext uri="{FF2B5EF4-FFF2-40B4-BE49-F238E27FC236}">
                <a16:creationId xmlns:a16="http://schemas.microsoft.com/office/drawing/2014/main" id="{34A55931-EC20-A9E1-8958-2CAED75C80F8}"/>
              </a:ext>
            </a:extLst>
          </p:cNvPr>
          <p:cNvSpPr/>
          <p:nvPr/>
        </p:nvSpPr>
        <p:spPr>
          <a:xfrm rot="16200000">
            <a:off x="7764151" y="3224756"/>
            <a:ext cx="216817" cy="233313"/>
          </a:xfrm>
          <a:prstGeom prst="triangl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3" name="Flèche : bas 12">
            <a:extLst>
              <a:ext uri="{FF2B5EF4-FFF2-40B4-BE49-F238E27FC236}">
                <a16:creationId xmlns:a16="http://schemas.microsoft.com/office/drawing/2014/main" id="{FD72D017-B195-BCFC-2919-32ACE29BDAC8}"/>
              </a:ext>
            </a:extLst>
          </p:cNvPr>
          <p:cNvSpPr/>
          <p:nvPr/>
        </p:nvSpPr>
        <p:spPr>
          <a:xfrm rot="13474624">
            <a:off x="3971121" y="5101144"/>
            <a:ext cx="299045" cy="30165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 name="Flèche : bas 13">
            <a:extLst>
              <a:ext uri="{FF2B5EF4-FFF2-40B4-BE49-F238E27FC236}">
                <a16:creationId xmlns:a16="http://schemas.microsoft.com/office/drawing/2014/main" id="{5B402C8A-04C4-FD28-CBC9-40746E91C154}"/>
              </a:ext>
            </a:extLst>
          </p:cNvPr>
          <p:cNvSpPr/>
          <p:nvPr/>
        </p:nvSpPr>
        <p:spPr>
          <a:xfrm rot="5400000">
            <a:off x="9263554" y="5134965"/>
            <a:ext cx="299045" cy="301657"/>
          </a:xfrm>
          <a:prstGeom prst="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 name="Triangle isocèle 14">
            <a:extLst>
              <a:ext uri="{FF2B5EF4-FFF2-40B4-BE49-F238E27FC236}">
                <a16:creationId xmlns:a16="http://schemas.microsoft.com/office/drawing/2014/main" id="{46E6A145-70EF-31DA-2D28-DD2D79BF2054}"/>
              </a:ext>
            </a:extLst>
          </p:cNvPr>
          <p:cNvSpPr/>
          <p:nvPr/>
        </p:nvSpPr>
        <p:spPr>
          <a:xfrm rot="16200000">
            <a:off x="9336081" y="5544792"/>
            <a:ext cx="216817" cy="233313"/>
          </a:xfrm>
          <a:prstGeom prst="triangle">
            <a:avLst/>
          </a:prstGeom>
        </p:spPr>
        <p:style>
          <a:lnRef idx="2">
            <a:schemeClr val="accent2">
              <a:shade val="15000"/>
            </a:schemeClr>
          </a:lnRef>
          <a:fillRef idx="1">
            <a:schemeClr val="accent2"/>
          </a:fillRef>
          <a:effectRef idx="0">
            <a:schemeClr val="accent2"/>
          </a:effectRef>
          <a:fontRef idx="minor">
            <a:schemeClr val="lt1"/>
          </a:fontRef>
        </p:style>
        <p:txBody>
          <a:bodyPr rtlCol="0" anchor="ctr"/>
          <a:lstStyle/>
          <a:p>
            <a:pPr algn="ctr"/>
            <a:endParaRPr lang="fr-FR"/>
          </a:p>
        </p:txBody>
      </p:sp>
      <p:sp>
        <p:nvSpPr>
          <p:cNvPr id="17" name="ZoneTexte 16">
            <a:extLst>
              <a:ext uri="{FF2B5EF4-FFF2-40B4-BE49-F238E27FC236}">
                <a16:creationId xmlns:a16="http://schemas.microsoft.com/office/drawing/2014/main" id="{31F1318C-626D-6855-794D-3E2641C31EDF}"/>
              </a:ext>
            </a:extLst>
          </p:cNvPr>
          <p:cNvSpPr txBox="1"/>
          <p:nvPr/>
        </p:nvSpPr>
        <p:spPr>
          <a:xfrm>
            <a:off x="9791699" y="5083005"/>
            <a:ext cx="2400301" cy="1585049"/>
          </a:xfrm>
          <a:prstGeom prst="rect">
            <a:avLst/>
          </a:prstGeom>
          <a:noFill/>
        </p:spPr>
        <p:txBody>
          <a:bodyPr wrap="square" rtlCol="0">
            <a:spAutoFit/>
          </a:bodyPr>
          <a:lstStyle/>
          <a:p>
            <a:pPr algn="l">
              <a:buSzPct val="80000"/>
            </a:pPr>
            <a:r>
              <a:rPr lang="fr-FR" sz="1600"/>
              <a:t>Entrée piétons</a:t>
            </a:r>
          </a:p>
          <a:p>
            <a:pPr algn="l">
              <a:buSzPct val="80000"/>
            </a:pPr>
            <a:endParaRPr lang="fr-FR" sz="1100"/>
          </a:p>
          <a:p>
            <a:pPr algn="l">
              <a:buSzPct val="80000"/>
            </a:pPr>
            <a:r>
              <a:rPr lang="fr-FR" sz="1600"/>
              <a:t>Entrée parking</a:t>
            </a:r>
          </a:p>
          <a:p>
            <a:pPr algn="l">
              <a:buSzPct val="80000"/>
            </a:pPr>
            <a:endParaRPr lang="fr-FR" sz="1100"/>
          </a:p>
          <a:p>
            <a:pPr algn="l">
              <a:buSzPct val="80000"/>
            </a:pPr>
            <a:r>
              <a:rPr lang="fr-FR" sz="1600"/>
              <a:t>Limite parcellaire</a:t>
            </a:r>
          </a:p>
          <a:p>
            <a:pPr algn="l">
              <a:buSzPct val="80000"/>
            </a:pPr>
            <a:endParaRPr lang="fr-FR" sz="1100"/>
          </a:p>
          <a:p>
            <a:pPr algn="l">
              <a:buSzPct val="80000"/>
            </a:pPr>
            <a:r>
              <a:rPr lang="fr-FR" sz="1600"/>
              <a:t>Poubelles extérieures</a:t>
            </a:r>
          </a:p>
        </p:txBody>
      </p:sp>
      <p:cxnSp>
        <p:nvCxnSpPr>
          <p:cNvPr id="19" name="Connecteur droit 18">
            <a:extLst>
              <a:ext uri="{FF2B5EF4-FFF2-40B4-BE49-F238E27FC236}">
                <a16:creationId xmlns:a16="http://schemas.microsoft.com/office/drawing/2014/main" id="{0099476F-B7A3-D1B0-C8CD-CD630ACA95A9}"/>
              </a:ext>
            </a:extLst>
          </p:cNvPr>
          <p:cNvCxnSpPr>
            <a:cxnSpLocks/>
          </p:cNvCxnSpPr>
          <p:nvPr/>
        </p:nvCxnSpPr>
        <p:spPr>
          <a:xfrm flipH="1">
            <a:off x="3908275" y="2752627"/>
            <a:ext cx="3780998" cy="0"/>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2" name="Connecteur droit 21">
            <a:extLst>
              <a:ext uri="{FF2B5EF4-FFF2-40B4-BE49-F238E27FC236}">
                <a16:creationId xmlns:a16="http://schemas.microsoft.com/office/drawing/2014/main" id="{A10EDDD5-247E-AED3-C59A-264D559B3730}"/>
              </a:ext>
            </a:extLst>
          </p:cNvPr>
          <p:cNvCxnSpPr/>
          <p:nvPr/>
        </p:nvCxnSpPr>
        <p:spPr>
          <a:xfrm flipH="1">
            <a:off x="2780907" y="2686253"/>
            <a:ext cx="1127368" cy="1697211"/>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4" name="Connecteur droit 23">
            <a:extLst>
              <a:ext uri="{FF2B5EF4-FFF2-40B4-BE49-F238E27FC236}">
                <a16:creationId xmlns:a16="http://schemas.microsoft.com/office/drawing/2014/main" id="{D5903F0E-72C3-05DA-47B1-6841E3D07616}"/>
              </a:ext>
            </a:extLst>
          </p:cNvPr>
          <p:cNvCxnSpPr/>
          <p:nvPr/>
        </p:nvCxnSpPr>
        <p:spPr>
          <a:xfrm>
            <a:off x="2780907" y="4383464"/>
            <a:ext cx="563684" cy="656127"/>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6" name="Connecteur droit 25">
            <a:extLst>
              <a:ext uri="{FF2B5EF4-FFF2-40B4-BE49-F238E27FC236}">
                <a16:creationId xmlns:a16="http://schemas.microsoft.com/office/drawing/2014/main" id="{09BCE550-27A7-F2B3-72AF-7FBB369D5D84}"/>
              </a:ext>
            </a:extLst>
          </p:cNvPr>
          <p:cNvCxnSpPr>
            <a:endCxn id="7" idx="3"/>
          </p:cNvCxnSpPr>
          <p:nvPr/>
        </p:nvCxnSpPr>
        <p:spPr>
          <a:xfrm flipV="1">
            <a:off x="3344591" y="5018809"/>
            <a:ext cx="3877091" cy="20782"/>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28" name="Connecteur droit 27">
            <a:extLst>
              <a:ext uri="{FF2B5EF4-FFF2-40B4-BE49-F238E27FC236}">
                <a16:creationId xmlns:a16="http://schemas.microsoft.com/office/drawing/2014/main" id="{22DF6459-5500-9716-37B6-4D33204D18DB}"/>
              </a:ext>
            </a:extLst>
          </p:cNvPr>
          <p:cNvCxnSpPr>
            <a:stCxn id="7" idx="3"/>
          </p:cNvCxnSpPr>
          <p:nvPr/>
        </p:nvCxnSpPr>
        <p:spPr>
          <a:xfrm flipV="1">
            <a:off x="7221682" y="4658419"/>
            <a:ext cx="467591" cy="360390"/>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0" name="Connecteur droit 29">
            <a:extLst>
              <a:ext uri="{FF2B5EF4-FFF2-40B4-BE49-F238E27FC236}">
                <a16:creationId xmlns:a16="http://schemas.microsoft.com/office/drawing/2014/main" id="{49FEC658-C616-C7AB-82B2-0FF6D43C565B}"/>
              </a:ext>
            </a:extLst>
          </p:cNvPr>
          <p:cNvCxnSpPr/>
          <p:nvPr/>
        </p:nvCxnSpPr>
        <p:spPr>
          <a:xfrm>
            <a:off x="7689273" y="2752627"/>
            <a:ext cx="0" cy="1958900"/>
          </a:xfrm>
          <a:prstGeom prst="line">
            <a:avLst/>
          </a:prstGeom>
          <a:ln w="1905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1" name="Rectangle 30">
            <a:extLst>
              <a:ext uri="{FF2B5EF4-FFF2-40B4-BE49-F238E27FC236}">
                <a16:creationId xmlns:a16="http://schemas.microsoft.com/office/drawing/2014/main" id="{AF4A1FF8-CC80-6EA4-3377-BEA444D8EF9A}"/>
              </a:ext>
            </a:extLst>
          </p:cNvPr>
          <p:cNvSpPr/>
          <p:nvPr/>
        </p:nvSpPr>
        <p:spPr>
          <a:xfrm>
            <a:off x="9199418" y="5897816"/>
            <a:ext cx="529451" cy="299038"/>
          </a:xfrm>
          <a:prstGeom prst="rect">
            <a:avLst/>
          </a:prstGeom>
          <a:noFill/>
          <a:ln w="19050">
            <a:solidFill>
              <a:schemeClr val="accent5"/>
            </a:solidFill>
            <a:prstDash val="dash"/>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2" name="Espace réservé du contenu 5">
            <a:extLst>
              <a:ext uri="{FF2B5EF4-FFF2-40B4-BE49-F238E27FC236}">
                <a16:creationId xmlns:a16="http://schemas.microsoft.com/office/drawing/2014/main" id="{850FAA0A-8C94-8D2A-E14F-AF42990A121F}"/>
              </a:ext>
            </a:extLst>
          </p:cNvPr>
          <p:cNvSpPr txBox="1">
            <a:spLocks/>
          </p:cNvSpPr>
          <p:nvPr/>
        </p:nvSpPr>
        <p:spPr>
          <a:xfrm>
            <a:off x="8594980" y="1478692"/>
            <a:ext cx="3383178" cy="2904772"/>
          </a:xfrm>
          <a:prstGeom prst="rect">
            <a:avLst/>
          </a:prstGeom>
        </p:spPr>
        <p:txBody>
          <a:bodyPr vert="horz" lIns="91440" tIns="45720" rIns="91440" bIns="45720" rtlCol="0">
            <a:normAutofit fontScale="92500" lnSpcReduction="10000"/>
          </a:bodyPr>
          <a:lstStyle>
            <a:lvl1pPr marL="446088" indent="-446088" algn="l" defTabSz="914400" rtl="0" eaLnBrk="1" latinLnBrk="0" hangingPunct="1">
              <a:lnSpc>
                <a:spcPct val="90000"/>
              </a:lnSpc>
              <a:spcBef>
                <a:spcPts val="1000"/>
              </a:spcBef>
              <a:buSzPct val="80000"/>
              <a:buFontTx/>
              <a:buBlip>
                <a:blip r:embed="rId4"/>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6088" lvl="1" indent="-446088">
              <a:lnSpc>
                <a:spcPct val="80000"/>
              </a:lnSpc>
              <a:spcBef>
                <a:spcPts val="1000"/>
              </a:spcBef>
              <a:buSzPct val="80000"/>
              <a:buBlip>
                <a:blip r:embed="rId4"/>
              </a:buBlip>
            </a:pPr>
            <a:r>
              <a:rPr lang="fr-FR" sz="2000"/>
              <a:t>Traitement extérieur :</a:t>
            </a:r>
          </a:p>
          <a:p>
            <a:pPr lvl="1"/>
            <a:r>
              <a:rPr lang="fr-FR" sz="1700"/>
              <a:t>Parkings extérieur et intérieur peu utilisés</a:t>
            </a:r>
          </a:p>
          <a:p>
            <a:pPr lvl="1"/>
            <a:r>
              <a:rPr lang="fr-FR" sz="1700"/>
              <a:t>Parking en enrobé, non perméable</a:t>
            </a:r>
          </a:p>
          <a:p>
            <a:pPr lvl="1"/>
            <a:r>
              <a:rPr lang="fr-FR" sz="1700"/>
              <a:t>Pas d’espaces verts</a:t>
            </a:r>
          </a:p>
          <a:p>
            <a:pPr lvl="1"/>
            <a:r>
              <a:rPr lang="fr-FR" sz="1700"/>
              <a:t>Terrain non clos, juste portail entrée parking</a:t>
            </a:r>
          </a:p>
          <a:p>
            <a:pPr lvl="1"/>
            <a:r>
              <a:rPr lang="fr-FR" sz="1700"/>
              <a:t>Poubelles en limite de portail</a:t>
            </a:r>
          </a:p>
          <a:p>
            <a:pPr lvl="1"/>
            <a:r>
              <a:rPr lang="fr-FR" sz="1700"/>
              <a:t>Pas d’exploitation de l’extérieur</a:t>
            </a:r>
          </a:p>
          <a:p>
            <a:endParaRPr lang="fr-FR"/>
          </a:p>
        </p:txBody>
      </p:sp>
      <p:sp>
        <p:nvSpPr>
          <p:cNvPr id="34" name="Rectangle 33">
            <a:extLst>
              <a:ext uri="{FF2B5EF4-FFF2-40B4-BE49-F238E27FC236}">
                <a16:creationId xmlns:a16="http://schemas.microsoft.com/office/drawing/2014/main" id="{C646A5DD-7721-CB54-7054-69A02F2909AB}"/>
              </a:ext>
            </a:extLst>
          </p:cNvPr>
          <p:cNvSpPr/>
          <p:nvPr/>
        </p:nvSpPr>
        <p:spPr>
          <a:xfrm>
            <a:off x="7305261" y="3558976"/>
            <a:ext cx="384012" cy="327224"/>
          </a:xfrm>
          <a:prstGeom prst="rect">
            <a:avLst/>
          </a:prstGeom>
          <a:solidFill>
            <a:schemeClr val="bg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bg1">
                  <a:lumMod val="50000"/>
                </a:schemeClr>
              </a:solidFill>
            </a:endParaRPr>
          </a:p>
        </p:txBody>
      </p:sp>
      <p:sp>
        <p:nvSpPr>
          <p:cNvPr id="35" name="Rectangle 34">
            <a:extLst>
              <a:ext uri="{FF2B5EF4-FFF2-40B4-BE49-F238E27FC236}">
                <a16:creationId xmlns:a16="http://schemas.microsoft.com/office/drawing/2014/main" id="{B173314A-7326-A164-465D-FAA582B4892C}"/>
              </a:ext>
            </a:extLst>
          </p:cNvPr>
          <p:cNvSpPr/>
          <p:nvPr/>
        </p:nvSpPr>
        <p:spPr>
          <a:xfrm>
            <a:off x="9344857" y="6324813"/>
            <a:ext cx="384012" cy="327224"/>
          </a:xfrm>
          <a:prstGeom prst="rect">
            <a:avLst/>
          </a:prstGeom>
          <a:solidFill>
            <a:schemeClr val="bg1">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solidFill>
                <a:schemeClr val="bg1">
                  <a:lumMod val="50000"/>
                </a:schemeClr>
              </a:solidFill>
            </a:endParaRPr>
          </a:p>
        </p:txBody>
      </p:sp>
    </p:spTree>
    <p:extLst>
      <p:ext uri="{BB962C8B-B14F-4D97-AF65-F5344CB8AC3E}">
        <p14:creationId xmlns:p14="http://schemas.microsoft.com/office/powerpoint/2010/main" val="1055780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8A5751-A782-C832-C83C-2FFCC40FE373}"/>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FC2171A4-4E53-6E16-3AE0-C5DE288DC093}"/>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AA59E496-6E75-62BE-024E-4C20383A8C43}"/>
              </a:ext>
            </a:extLst>
          </p:cNvPr>
          <p:cNvSpPr>
            <a:spLocks noGrp="1"/>
          </p:cNvSpPr>
          <p:nvPr>
            <p:ph type="subTitle" idx="1"/>
          </p:nvPr>
        </p:nvSpPr>
        <p:spPr/>
        <p:txBody>
          <a:bodyPr/>
          <a:lstStyle/>
          <a:p>
            <a:r>
              <a:rPr lang="fr-FR"/>
              <a:t>Analyse fonctionnelle et architecturale - Existant</a:t>
            </a:r>
          </a:p>
        </p:txBody>
      </p:sp>
      <p:sp>
        <p:nvSpPr>
          <p:cNvPr id="3" name="Espace réservé du contenu 5">
            <a:extLst>
              <a:ext uri="{FF2B5EF4-FFF2-40B4-BE49-F238E27FC236}">
                <a16:creationId xmlns:a16="http://schemas.microsoft.com/office/drawing/2014/main" id="{9721B200-0F59-C6C3-77D4-9E840E653EB2}"/>
              </a:ext>
            </a:extLst>
          </p:cNvPr>
          <p:cNvSpPr>
            <a:spLocks noGrp="1"/>
          </p:cNvSpPr>
          <p:nvPr>
            <p:ph idx="11"/>
          </p:nvPr>
        </p:nvSpPr>
        <p:spPr>
          <a:xfrm>
            <a:off x="554400" y="1256397"/>
            <a:ext cx="10657391" cy="473076"/>
          </a:xfrm>
        </p:spPr>
        <p:txBody>
          <a:bodyPr>
            <a:normAutofit/>
          </a:bodyPr>
          <a:lstStyle/>
          <a:p>
            <a:r>
              <a:rPr lang="fr-FR"/>
              <a:t>Plan RDC</a:t>
            </a:r>
          </a:p>
          <a:p>
            <a:endParaRPr lang="fr-FR"/>
          </a:p>
        </p:txBody>
      </p:sp>
      <p:grpSp>
        <p:nvGrpSpPr>
          <p:cNvPr id="54" name="Groupe 53">
            <a:extLst>
              <a:ext uri="{FF2B5EF4-FFF2-40B4-BE49-F238E27FC236}">
                <a16:creationId xmlns:a16="http://schemas.microsoft.com/office/drawing/2014/main" id="{4B31D52D-16E9-BCE7-9927-277293F69A4F}"/>
              </a:ext>
            </a:extLst>
          </p:cNvPr>
          <p:cNvGrpSpPr/>
          <p:nvPr/>
        </p:nvGrpSpPr>
        <p:grpSpPr>
          <a:xfrm>
            <a:off x="437486" y="1729473"/>
            <a:ext cx="8467975" cy="3763044"/>
            <a:chOff x="165961" y="1729473"/>
            <a:chExt cx="9022831" cy="4009614"/>
          </a:xfrm>
        </p:grpSpPr>
        <p:pic>
          <p:nvPicPr>
            <p:cNvPr id="6" name="Image 5">
              <a:extLst>
                <a:ext uri="{FF2B5EF4-FFF2-40B4-BE49-F238E27FC236}">
                  <a16:creationId xmlns:a16="http://schemas.microsoft.com/office/drawing/2014/main" id="{6C7871C3-2499-3905-5DA2-2433B9563F4E}"/>
                </a:ext>
              </a:extLst>
            </p:cNvPr>
            <p:cNvPicPr>
              <a:picLocks noChangeAspect="1"/>
            </p:cNvPicPr>
            <p:nvPr/>
          </p:nvPicPr>
          <p:blipFill>
            <a:blip r:embed="rId3"/>
            <a:srcRect t="4784"/>
            <a:stretch/>
          </p:blipFill>
          <p:spPr>
            <a:xfrm>
              <a:off x="165961" y="1729473"/>
              <a:ext cx="9022831" cy="4009614"/>
            </a:xfrm>
            <a:prstGeom prst="rect">
              <a:avLst/>
            </a:prstGeom>
          </p:spPr>
        </p:pic>
        <p:sp>
          <p:nvSpPr>
            <p:cNvPr id="7" name="Rectangle 6">
              <a:extLst>
                <a:ext uri="{FF2B5EF4-FFF2-40B4-BE49-F238E27FC236}">
                  <a16:creationId xmlns:a16="http://schemas.microsoft.com/office/drawing/2014/main" id="{DE4B0DA9-4872-D33B-A821-BE21A5E2535F}"/>
                </a:ext>
              </a:extLst>
            </p:cNvPr>
            <p:cNvSpPr>
              <a:spLocks/>
            </p:cNvSpPr>
            <p:nvPr/>
          </p:nvSpPr>
          <p:spPr>
            <a:xfrm>
              <a:off x="2662516" y="4168588"/>
              <a:ext cx="1062317" cy="316006"/>
            </a:xfrm>
            <a:custGeom>
              <a:avLst/>
              <a:gdLst>
                <a:gd name="connsiteX0" fmla="*/ 0 w 705970"/>
                <a:gd name="connsiteY0" fmla="*/ 0 h 295835"/>
                <a:gd name="connsiteX1" fmla="*/ 705970 w 705970"/>
                <a:gd name="connsiteY1" fmla="*/ 0 h 295835"/>
                <a:gd name="connsiteX2" fmla="*/ 705970 w 705970"/>
                <a:gd name="connsiteY2" fmla="*/ 295835 h 295835"/>
                <a:gd name="connsiteX3" fmla="*/ 0 w 705970"/>
                <a:gd name="connsiteY3" fmla="*/ 295835 h 295835"/>
                <a:gd name="connsiteX4" fmla="*/ 0 w 705970"/>
                <a:gd name="connsiteY4" fmla="*/ 0 h 295835"/>
                <a:gd name="connsiteX0" fmla="*/ 0 w 1062317"/>
                <a:gd name="connsiteY0" fmla="*/ 20171 h 316006"/>
                <a:gd name="connsiteX1" fmla="*/ 1062317 w 1062317"/>
                <a:gd name="connsiteY1" fmla="*/ 0 h 316006"/>
                <a:gd name="connsiteX2" fmla="*/ 705970 w 1062317"/>
                <a:gd name="connsiteY2" fmla="*/ 316006 h 316006"/>
                <a:gd name="connsiteX3" fmla="*/ 0 w 1062317"/>
                <a:gd name="connsiteY3" fmla="*/ 316006 h 316006"/>
                <a:gd name="connsiteX4" fmla="*/ 0 w 1062317"/>
                <a:gd name="connsiteY4" fmla="*/ 20171 h 316006"/>
                <a:gd name="connsiteX0" fmla="*/ 275665 w 1062317"/>
                <a:gd name="connsiteY0" fmla="*/ 6724 h 316006"/>
                <a:gd name="connsiteX1" fmla="*/ 1062317 w 1062317"/>
                <a:gd name="connsiteY1" fmla="*/ 0 h 316006"/>
                <a:gd name="connsiteX2" fmla="*/ 705970 w 1062317"/>
                <a:gd name="connsiteY2" fmla="*/ 316006 h 316006"/>
                <a:gd name="connsiteX3" fmla="*/ 0 w 1062317"/>
                <a:gd name="connsiteY3" fmla="*/ 316006 h 316006"/>
                <a:gd name="connsiteX4" fmla="*/ 275665 w 1062317"/>
                <a:gd name="connsiteY4" fmla="*/ 6724 h 316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317" h="316006">
                  <a:moveTo>
                    <a:pt x="275665" y="6724"/>
                  </a:moveTo>
                  <a:lnTo>
                    <a:pt x="1062317" y="0"/>
                  </a:lnTo>
                  <a:lnTo>
                    <a:pt x="705970" y="316006"/>
                  </a:lnTo>
                  <a:lnTo>
                    <a:pt x="0" y="316006"/>
                  </a:lnTo>
                  <a:lnTo>
                    <a:pt x="275665" y="6724"/>
                  </a:lnTo>
                  <a:close/>
                </a:path>
              </a:pathLst>
            </a:cu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566CDE7D-4931-2039-B179-876A90350B68}"/>
                </a:ext>
              </a:extLst>
            </p:cNvPr>
            <p:cNvSpPr>
              <a:spLocks/>
            </p:cNvSpPr>
            <p:nvPr/>
          </p:nvSpPr>
          <p:spPr>
            <a:xfrm>
              <a:off x="4558551" y="4612341"/>
              <a:ext cx="443753" cy="591671"/>
            </a:xfrm>
            <a:prstGeom prst="rect">
              <a:avLst/>
            </a:prstGeom>
            <a:solidFill>
              <a:srgbClr val="92D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0" name="Rectangle 9">
              <a:extLst>
                <a:ext uri="{FF2B5EF4-FFF2-40B4-BE49-F238E27FC236}">
                  <a16:creationId xmlns:a16="http://schemas.microsoft.com/office/drawing/2014/main" id="{63DF8A5B-22F3-D61A-242A-B977C3F236F9}"/>
                </a:ext>
              </a:extLst>
            </p:cNvPr>
            <p:cNvSpPr>
              <a:spLocks/>
            </p:cNvSpPr>
            <p:nvPr/>
          </p:nvSpPr>
          <p:spPr>
            <a:xfrm>
              <a:off x="4742232" y="4141694"/>
              <a:ext cx="266795" cy="440084"/>
            </a:xfrm>
            <a:custGeom>
              <a:avLst/>
              <a:gdLst>
                <a:gd name="connsiteX0" fmla="*/ 0 w 260072"/>
                <a:gd name="connsiteY0" fmla="*/ 0 h 413190"/>
                <a:gd name="connsiteX1" fmla="*/ 260072 w 260072"/>
                <a:gd name="connsiteY1" fmla="*/ 0 h 413190"/>
                <a:gd name="connsiteX2" fmla="*/ 260072 w 260072"/>
                <a:gd name="connsiteY2" fmla="*/ 413190 h 413190"/>
                <a:gd name="connsiteX3" fmla="*/ 0 w 260072"/>
                <a:gd name="connsiteY3" fmla="*/ 413190 h 413190"/>
                <a:gd name="connsiteX4" fmla="*/ 0 w 260072"/>
                <a:gd name="connsiteY4" fmla="*/ 0 h 413190"/>
                <a:gd name="connsiteX0" fmla="*/ 0 w 266795"/>
                <a:gd name="connsiteY0" fmla="*/ 26894 h 440084"/>
                <a:gd name="connsiteX1" fmla="*/ 266795 w 266795"/>
                <a:gd name="connsiteY1" fmla="*/ 0 h 440084"/>
                <a:gd name="connsiteX2" fmla="*/ 260072 w 266795"/>
                <a:gd name="connsiteY2" fmla="*/ 440084 h 440084"/>
                <a:gd name="connsiteX3" fmla="*/ 0 w 266795"/>
                <a:gd name="connsiteY3" fmla="*/ 440084 h 440084"/>
                <a:gd name="connsiteX4" fmla="*/ 0 w 266795"/>
                <a:gd name="connsiteY4" fmla="*/ 26894 h 440084"/>
                <a:gd name="connsiteX0" fmla="*/ 13447 w 266795"/>
                <a:gd name="connsiteY0" fmla="*/ 60512 h 440084"/>
                <a:gd name="connsiteX1" fmla="*/ 266795 w 266795"/>
                <a:gd name="connsiteY1" fmla="*/ 0 h 440084"/>
                <a:gd name="connsiteX2" fmla="*/ 260072 w 266795"/>
                <a:gd name="connsiteY2" fmla="*/ 440084 h 440084"/>
                <a:gd name="connsiteX3" fmla="*/ 0 w 266795"/>
                <a:gd name="connsiteY3" fmla="*/ 440084 h 440084"/>
                <a:gd name="connsiteX4" fmla="*/ 13447 w 266795"/>
                <a:gd name="connsiteY4" fmla="*/ 60512 h 440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795" h="440084">
                  <a:moveTo>
                    <a:pt x="13447" y="60512"/>
                  </a:moveTo>
                  <a:lnTo>
                    <a:pt x="266795" y="0"/>
                  </a:lnTo>
                  <a:lnTo>
                    <a:pt x="260072" y="440084"/>
                  </a:lnTo>
                  <a:lnTo>
                    <a:pt x="0" y="440084"/>
                  </a:lnTo>
                  <a:lnTo>
                    <a:pt x="13447" y="60512"/>
                  </a:lnTo>
                  <a:close/>
                </a:path>
              </a:pathLst>
            </a:custGeom>
            <a:solidFill>
              <a:schemeClr val="bg1">
                <a:lumMod val="5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185A8E91-C4B0-8D23-FD2A-D557534D3566}"/>
                </a:ext>
              </a:extLst>
            </p:cNvPr>
            <p:cNvSpPr>
              <a:spLocks/>
            </p:cNvSpPr>
            <p:nvPr/>
          </p:nvSpPr>
          <p:spPr>
            <a:xfrm>
              <a:off x="1109380" y="3840540"/>
              <a:ext cx="1499347" cy="1195383"/>
            </a:xfrm>
            <a:custGeom>
              <a:avLst/>
              <a:gdLst>
                <a:gd name="connsiteX0" fmla="*/ 0 w 1062317"/>
                <a:gd name="connsiteY0" fmla="*/ 0 h 583542"/>
                <a:gd name="connsiteX1" fmla="*/ 1062317 w 1062317"/>
                <a:gd name="connsiteY1" fmla="*/ 0 h 583542"/>
                <a:gd name="connsiteX2" fmla="*/ 1062317 w 1062317"/>
                <a:gd name="connsiteY2" fmla="*/ 583542 h 583542"/>
                <a:gd name="connsiteX3" fmla="*/ 0 w 1062317"/>
                <a:gd name="connsiteY3" fmla="*/ 583542 h 583542"/>
                <a:gd name="connsiteX4" fmla="*/ 0 w 1062317"/>
                <a:gd name="connsiteY4" fmla="*/ 0 h 583542"/>
                <a:gd name="connsiteX0" fmla="*/ 336177 w 1398494"/>
                <a:gd name="connsiteY0" fmla="*/ 0 h 583542"/>
                <a:gd name="connsiteX1" fmla="*/ 1398494 w 1398494"/>
                <a:gd name="connsiteY1" fmla="*/ 0 h 583542"/>
                <a:gd name="connsiteX2" fmla="*/ 1398494 w 1398494"/>
                <a:gd name="connsiteY2" fmla="*/ 583542 h 583542"/>
                <a:gd name="connsiteX3" fmla="*/ 0 w 1398494"/>
                <a:gd name="connsiteY3" fmla="*/ 159959 h 583542"/>
                <a:gd name="connsiteX4" fmla="*/ 336177 w 1398494"/>
                <a:gd name="connsiteY4" fmla="*/ 0 h 583542"/>
                <a:gd name="connsiteX0" fmla="*/ 336177 w 1398494"/>
                <a:gd name="connsiteY0" fmla="*/ 0 h 1134871"/>
                <a:gd name="connsiteX1" fmla="*/ 1398494 w 1398494"/>
                <a:gd name="connsiteY1" fmla="*/ 0 h 1134871"/>
                <a:gd name="connsiteX2" fmla="*/ 907677 w 1398494"/>
                <a:gd name="connsiteY2" fmla="*/ 1134871 h 1134871"/>
                <a:gd name="connsiteX3" fmla="*/ 0 w 1398494"/>
                <a:gd name="connsiteY3" fmla="*/ 159959 h 1134871"/>
                <a:gd name="connsiteX4" fmla="*/ 336177 w 1398494"/>
                <a:gd name="connsiteY4" fmla="*/ 0 h 1134871"/>
                <a:gd name="connsiteX0" fmla="*/ 336177 w 1499347"/>
                <a:gd name="connsiteY0" fmla="*/ 0 h 1134871"/>
                <a:gd name="connsiteX1" fmla="*/ 1499347 w 1499347"/>
                <a:gd name="connsiteY1" fmla="*/ 551329 h 1134871"/>
                <a:gd name="connsiteX2" fmla="*/ 907677 w 1499347"/>
                <a:gd name="connsiteY2" fmla="*/ 1134871 h 1134871"/>
                <a:gd name="connsiteX3" fmla="*/ 0 w 1499347"/>
                <a:gd name="connsiteY3" fmla="*/ 159959 h 1134871"/>
                <a:gd name="connsiteX4" fmla="*/ 336177 w 1499347"/>
                <a:gd name="connsiteY4" fmla="*/ 0 h 1134871"/>
                <a:gd name="connsiteX0" fmla="*/ 336177 w 1499347"/>
                <a:gd name="connsiteY0" fmla="*/ 0 h 1134871"/>
                <a:gd name="connsiteX1" fmla="*/ 1499347 w 1499347"/>
                <a:gd name="connsiteY1" fmla="*/ 551329 h 1134871"/>
                <a:gd name="connsiteX2" fmla="*/ 1129553 w 1499347"/>
                <a:gd name="connsiteY2" fmla="*/ 354942 h 1134871"/>
                <a:gd name="connsiteX3" fmla="*/ 907677 w 1499347"/>
                <a:gd name="connsiteY3" fmla="*/ 1134871 h 1134871"/>
                <a:gd name="connsiteX4" fmla="*/ 0 w 1499347"/>
                <a:gd name="connsiteY4" fmla="*/ 159959 h 1134871"/>
                <a:gd name="connsiteX5" fmla="*/ 336177 w 1499347"/>
                <a:gd name="connsiteY5" fmla="*/ 0 h 1134871"/>
                <a:gd name="connsiteX0" fmla="*/ 336177 w 1499347"/>
                <a:gd name="connsiteY0" fmla="*/ 0 h 1134871"/>
                <a:gd name="connsiteX1" fmla="*/ 1499347 w 1499347"/>
                <a:gd name="connsiteY1" fmla="*/ 551329 h 1134871"/>
                <a:gd name="connsiteX2" fmla="*/ 1425389 w 1499347"/>
                <a:gd name="connsiteY2" fmla="*/ 650777 h 1134871"/>
                <a:gd name="connsiteX3" fmla="*/ 907677 w 1499347"/>
                <a:gd name="connsiteY3" fmla="*/ 1134871 h 1134871"/>
                <a:gd name="connsiteX4" fmla="*/ 0 w 1499347"/>
                <a:gd name="connsiteY4" fmla="*/ 159959 h 1134871"/>
                <a:gd name="connsiteX5" fmla="*/ 336177 w 1499347"/>
                <a:gd name="connsiteY5" fmla="*/ 0 h 1134871"/>
                <a:gd name="connsiteX0" fmla="*/ 336177 w 1425389"/>
                <a:gd name="connsiteY0" fmla="*/ 0 h 1134871"/>
                <a:gd name="connsiteX1" fmla="*/ 1055594 w 1425389"/>
                <a:gd name="connsiteY1" fmla="*/ 114299 h 1134871"/>
                <a:gd name="connsiteX2" fmla="*/ 1425389 w 1425389"/>
                <a:gd name="connsiteY2" fmla="*/ 650777 h 1134871"/>
                <a:gd name="connsiteX3" fmla="*/ 907677 w 1425389"/>
                <a:gd name="connsiteY3" fmla="*/ 1134871 h 1134871"/>
                <a:gd name="connsiteX4" fmla="*/ 0 w 1425389"/>
                <a:gd name="connsiteY4" fmla="*/ 159959 h 1134871"/>
                <a:gd name="connsiteX5" fmla="*/ 336177 w 1425389"/>
                <a:gd name="connsiteY5" fmla="*/ 0 h 1134871"/>
                <a:gd name="connsiteX0" fmla="*/ 336177 w 1512795"/>
                <a:gd name="connsiteY0" fmla="*/ 0 h 1134871"/>
                <a:gd name="connsiteX1" fmla="*/ 1055594 w 1512795"/>
                <a:gd name="connsiteY1" fmla="*/ 114299 h 1134871"/>
                <a:gd name="connsiteX2" fmla="*/ 1512795 w 1512795"/>
                <a:gd name="connsiteY2" fmla="*/ 556647 h 1134871"/>
                <a:gd name="connsiteX3" fmla="*/ 907677 w 1512795"/>
                <a:gd name="connsiteY3" fmla="*/ 1134871 h 1134871"/>
                <a:gd name="connsiteX4" fmla="*/ 0 w 1512795"/>
                <a:gd name="connsiteY4" fmla="*/ 159959 h 1134871"/>
                <a:gd name="connsiteX5" fmla="*/ 336177 w 1512795"/>
                <a:gd name="connsiteY5" fmla="*/ 0 h 1134871"/>
                <a:gd name="connsiteX0" fmla="*/ 336177 w 1512795"/>
                <a:gd name="connsiteY0" fmla="*/ 14852 h 1149723"/>
                <a:gd name="connsiteX1" fmla="*/ 332408 w 1512795"/>
                <a:gd name="connsiteY1" fmla="*/ 0 h 1149723"/>
                <a:gd name="connsiteX2" fmla="*/ 1055594 w 1512795"/>
                <a:gd name="connsiteY2" fmla="*/ 129151 h 1149723"/>
                <a:gd name="connsiteX3" fmla="*/ 1512795 w 1512795"/>
                <a:gd name="connsiteY3" fmla="*/ 571499 h 1149723"/>
                <a:gd name="connsiteX4" fmla="*/ 907677 w 1512795"/>
                <a:gd name="connsiteY4" fmla="*/ 1149723 h 1149723"/>
                <a:gd name="connsiteX5" fmla="*/ 0 w 1512795"/>
                <a:gd name="connsiteY5" fmla="*/ 174811 h 1149723"/>
                <a:gd name="connsiteX6" fmla="*/ 336177 w 1512795"/>
                <a:gd name="connsiteY6" fmla="*/ 14852 h 1149723"/>
                <a:gd name="connsiteX0" fmla="*/ 336177 w 1512795"/>
                <a:gd name="connsiteY0" fmla="*/ 0 h 1134871"/>
                <a:gd name="connsiteX1" fmla="*/ 658032 w 1512795"/>
                <a:gd name="connsiteY1" fmla="*/ 119619 h 1134871"/>
                <a:gd name="connsiteX2" fmla="*/ 1055594 w 1512795"/>
                <a:gd name="connsiteY2" fmla="*/ 114299 h 1134871"/>
                <a:gd name="connsiteX3" fmla="*/ 1512795 w 1512795"/>
                <a:gd name="connsiteY3" fmla="*/ 556647 h 1134871"/>
                <a:gd name="connsiteX4" fmla="*/ 907677 w 1512795"/>
                <a:gd name="connsiteY4" fmla="*/ 1134871 h 1134871"/>
                <a:gd name="connsiteX5" fmla="*/ 0 w 1512795"/>
                <a:gd name="connsiteY5" fmla="*/ 159959 h 1134871"/>
                <a:gd name="connsiteX6" fmla="*/ 336177 w 1512795"/>
                <a:gd name="connsiteY6" fmla="*/ 0 h 1134871"/>
                <a:gd name="connsiteX0" fmla="*/ 336177 w 1512795"/>
                <a:gd name="connsiteY0" fmla="*/ 0 h 1134871"/>
                <a:gd name="connsiteX1" fmla="*/ 658032 w 1512795"/>
                <a:gd name="connsiteY1" fmla="*/ 193577 h 1134871"/>
                <a:gd name="connsiteX2" fmla="*/ 1055594 w 1512795"/>
                <a:gd name="connsiteY2" fmla="*/ 114299 h 1134871"/>
                <a:gd name="connsiteX3" fmla="*/ 1512795 w 1512795"/>
                <a:gd name="connsiteY3" fmla="*/ 556647 h 1134871"/>
                <a:gd name="connsiteX4" fmla="*/ 907677 w 1512795"/>
                <a:gd name="connsiteY4" fmla="*/ 1134871 h 1134871"/>
                <a:gd name="connsiteX5" fmla="*/ 0 w 1512795"/>
                <a:gd name="connsiteY5" fmla="*/ 159959 h 1134871"/>
                <a:gd name="connsiteX6" fmla="*/ 336177 w 1512795"/>
                <a:gd name="connsiteY6" fmla="*/ 0 h 1134871"/>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0 w 1512795"/>
                <a:gd name="connsiteY5" fmla="*/ 220471 h 1195383"/>
                <a:gd name="connsiteX6" fmla="*/ 329394 w 1512795"/>
                <a:gd name="connsiteY6"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909034 w 1512795"/>
                <a:gd name="connsiteY5" fmla="*/ 1175213 h 1195383"/>
                <a:gd name="connsiteX6" fmla="*/ 0 w 1512795"/>
                <a:gd name="connsiteY6" fmla="*/ 220471 h 1195383"/>
                <a:gd name="connsiteX7" fmla="*/ 329394 w 1512795"/>
                <a:gd name="connsiteY7"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96977 w 1512795"/>
                <a:gd name="connsiteY5" fmla="*/ 650778 h 1195383"/>
                <a:gd name="connsiteX6" fmla="*/ 0 w 1512795"/>
                <a:gd name="connsiteY6" fmla="*/ 220471 h 1195383"/>
                <a:gd name="connsiteX7" fmla="*/ 329394 w 1512795"/>
                <a:gd name="connsiteY7"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96977 w 1512795"/>
                <a:gd name="connsiteY5" fmla="*/ 650778 h 1195383"/>
                <a:gd name="connsiteX6" fmla="*/ 603761 w 1512795"/>
                <a:gd name="connsiteY6" fmla="*/ 677672 h 1195383"/>
                <a:gd name="connsiteX7" fmla="*/ 0 w 1512795"/>
                <a:gd name="connsiteY7" fmla="*/ 220471 h 1195383"/>
                <a:gd name="connsiteX8" fmla="*/ 329394 w 1512795"/>
                <a:gd name="connsiteY8"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96977 w 1512795"/>
                <a:gd name="connsiteY5" fmla="*/ 650778 h 1195383"/>
                <a:gd name="connsiteX6" fmla="*/ 529139 w 1512795"/>
                <a:gd name="connsiteY6" fmla="*/ 697843 h 1195383"/>
                <a:gd name="connsiteX7" fmla="*/ 0 w 1512795"/>
                <a:gd name="connsiteY7" fmla="*/ 220471 h 1195383"/>
                <a:gd name="connsiteX8" fmla="*/ 329394 w 1512795"/>
                <a:gd name="connsiteY8"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63057 w 1512795"/>
                <a:gd name="connsiteY5" fmla="*/ 859207 h 1195383"/>
                <a:gd name="connsiteX6" fmla="*/ 529139 w 1512795"/>
                <a:gd name="connsiteY6" fmla="*/ 697843 h 1195383"/>
                <a:gd name="connsiteX7" fmla="*/ 0 w 1512795"/>
                <a:gd name="connsiteY7" fmla="*/ 220471 h 1195383"/>
                <a:gd name="connsiteX8" fmla="*/ 329394 w 1512795"/>
                <a:gd name="connsiteY8"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63057 w 1512795"/>
                <a:gd name="connsiteY5" fmla="*/ 859207 h 1195383"/>
                <a:gd name="connsiteX6" fmla="*/ 644464 w 1512795"/>
                <a:gd name="connsiteY6" fmla="*/ 644055 h 1195383"/>
                <a:gd name="connsiteX7" fmla="*/ 0 w 1512795"/>
                <a:gd name="connsiteY7" fmla="*/ 220471 h 1195383"/>
                <a:gd name="connsiteX8" fmla="*/ 329394 w 1512795"/>
                <a:gd name="connsiteY8" fmla="*/ 0 h 1195383"/>
                <a:gd name="connsiteX0" fmla="*/ 329394 w 1512795"/>
                <a:gd name="connsiteY0" fmla="*/ 0 h 1195383"/>
                <a:gd name="connsiteX1" fmla="*/ 658032 w 1512795"/>
                <a:gd name="connsiteY1" fmla="*/ 254089 h 1195383"/>
                <a:gd name="connsiteX2" fmla="*/ 1055594 w 1512795"/>
                <a:gd name="connsiteY2" fmla="*/ 174811 h 1195383"/>
                <a:gd name="connsiteX3" fmla="*/ 1512795 w 1512795"/>
                <a:gd name="connsiteY3" fmla="*/ 617159 h 1195383"/>
                <a:gd name="connsiteX4" fmla="*/ 907677 w 1512795"/>
                <a:gd name="connsiteY4" fmla="*/ 1195383 h 1195383"/>
                <a:gd name="connsiteX5" fmla="*/ 563057 w 1512795"/>
                <a:gd name="connsiteY5" fmla="*/ 859207 h 1195383"/>
                <a:gd name="connsiteX6" fmla="*/ 644464 w 1512795"/>
                <a:gd name="connsiteY6" fmla="*/ 644055 h 1195383"/>
                <a:gd name="connsiteX7" fmla="*/ 0 w 1512795"/>
                <a:gd name="connsiteY7" fmla="*/ 220471 h 1195383"/>
                <a:gd name="connsiteX8" fmla="*/ 329394 w 1512795"/>
                <a:gd name="connsiteY8" fmla="*/ 0 h 119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12795" h="1195383">
                  <a:moveTo>
                    <a:pt x="329394" y="0"/>
                  </a:moveTo>
                  <a:lnTo>
                    <a:pt x="658032" y="254089"/>
                  </a:lnTo>
                  <a:lnTo>
                    <a:pt x="1055594" y="174811"/>
                  </a:lnTo>
                  <a:lnTo>
                    <a:pt x="1512795" y="617159"/>
                  </a:lnTo>
                  <a:lnTo>
                    <a:pt x="907677" y="1195383"/>
                  </a:lnTo>
                  <a:cubicBezTo>
                    <a:pt x="908129" y="1188660"/>
                    <a:pt x="562605" y="865930"/>
                    <a:pt x="563057" y="859207"/>
                  </a:cubicBezTo>
                  <a:lnTo>
                    <a:pt x="644464" y="644055"/>
                  </a:lnTo>
                  <a:cubicBezTo>
                    <a:pt x="273614" y="644054"/>
                    <a:pt x="214821" y="361666"/>
                    <a:pt x="0" y="220471"/>
                  </a:cubicBezTo>
                  <a:lnTo>
                    <a:pt x="329394" y="0"/>
                  </a:lnTo>
                  <a:close/>
                </a:path>
              </a:pathLst>
            </a:custGeom>
            <a:solidFill>
              <a:srgbClr val="7030A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3" name="Rectangle 12">
              <a:extLst>
                <a:ext uri="{FF2B5EF4-FFF2-40B4-BE49-F238E27FC236}">
                  <a16:creationId xmlns:a16="http://schemas.microsoft.com/office/drawing/2014/main" id="{5491C751-E592-1C4D-BDE5-0315FB03CCE4}"/>
                </a:ext>
              </a:extLst>
            </p:cNvPr>
            <p:cNvSpPr>
              <a:spLocks/>
            </p:cNvSpPr>
            <p:nvPr/>
          </p:nvSpPr>
          <p:spPr>
            <a:xfrm>
              <a:off x="4375766" y="3333919"/>
              <a:ext cx="443753" cy="506621"/>
            </a:xfrm>
            <a:prstGeom prst="rect">
              <a:avLst/>
            </a:prstGeom>
            <a:noFill/>
            <a:ln w="28575">
              <a:solidFill>
                <a:srgbClr val="FF000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0D7AC4E0-C909-722D-06CC-5F15C22207DA}"/>
                </a:ext>
              </a:extLst>
            </p:cNvPr>
            <p:cNvSpPr>
              <a:spLocks/>
            </p:cNvSpPr>
            <p:nvPr/>
          </p:nvSpPr>
          <p:spPr>
            <a:xfrm rot="2648582">
              <a:off x="2381543" y="2462956"/>
              <a:ext cx="397200" cy="853104"/>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F0E2A5F6-6BB0-4377-AAC6-D5FC49A57C8A}"/>
                </a:ext>
              </a:extLst>
            </p:cNvPr>
            <p:cNvSpPr>
              <a:spLocks/>
            </p:cNvSpPr>
            <p:nvPr/>
          </p:nvSpPr>
          <p:spPr>
            <a:xfrm rot="18966717">
              <a:off x="1775646" y="3402203"/>
              <a:ext cx="259123" cy="386237"/>
            </a:xfrm>
            <a:prstGeom prst="rect">
              <a:avLst/>
            </a:prstGeom>
            <a:noFill/>
            <a:ln w="28575">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cxnSp>
          <p:nvCxnSpPr>
            <p:cNvPr id="18" name="Connecteur droit 17">
              <a:extLst>
                <a:ext uri="{FF2B5EF4-FFF2-40B4-BE49-F238E27FC236}">
                  <a16:creationId xmlns:a16="http://schemas.microsoft.com/office/drawing/2014/main" id="{A018E576-C955-5448-0CA1-94E298A9668E}"/>
                </a:ext>
              </a:extLst>
            </p:cNvPr>
            <p:cNvCxnSpPr>
              <a:cxnSpLocks/>
            </p:cNvCxnSpPr>
            <p:nvPr/>
          </p:nvCxnSpPr>
          <p:spPr>
            <a:xfrm>
              <a:off x="1677953" y="3561305"/>
              <a:ext cx="462600" cy="77773"/>
            </a:xfrm>
            <a:prstGeom prst="line">
              <a:avLst/>
            </a:prstGeom>
            <a:ln w="28575"/>
          </p:spPr>
          <p:style>
            <a:lnRef idx="2">
              <a:schemeClr val="accent5"/>
            </a:lnRef>
            <a:fillRef idx="0">
              <a:schemeClr val="accent5"/>
            </a:fillRef>
            <a:effectRef idx="1">
              <a:schemeClr val="accent5"/>
            </a:effectRef>
            <a:fontRef idx="minor">
              <a:schemeClr val="tx1"/>
            </a:fontRef>
          </p:style>
        </p:cxnSp>
        <p:cxnSp>
          <p:nvCxnSpPr>
            <p:cNvPr id="20" name="Connecteur droit 19">
              <a:extLst>
                <a:ext uri="{FF2B5EF4-FFF2-40B4-BE49-F238E27FC236}">
                  <a16:creationId xmlns:a16="http://schemas.microsoft.com/office/drawing/2014/main" id="{36306A71-AC40-32EF-DA8D-4DAA64FD9694}"/>
                </a:ext>
              </a:extLst>
            </p:cNvPr>
            <p:cNvCxnSpPr>
              <a:cxnSpLocks/>
            </p:cNvCxnSpPr>
            <p:nvPr/>
          </p:nvCxnSpPr>
          <p:spPr>
            <a:xfrm flipH="1" flipV="1">
              <a:off x="1859053" y="3366323"/>
              <a:ext cx="82669" cy="448292"/>
            </a:xfrm>
            <a:prstGeom prst="line">
              <a:avLst/>
            </a:prstGeom>
            <a:ln w="28575"/>
          </p:spPr>
          <p:style>
            <a:lnRef idx="2">
              <a:schemeClr val="accent5"/>
            </a:lnRef>
            <a:fillRef idx="0">
              <a:schemeClr val="accent5"/>
            </a:fillRef>
            <a:effectRef idx="1">
              <a:schemeClr val="accent5"/>
            </a:effectRef>
            <a:fontRef idx="minor">
              <a:schemeClr val="tx1"/>
            </a:fontRef>
          </p:style>
        </p:cxnSp>
        <p:sp>
          <p:nvSpPr>
            <p:cNvPr id="24" name="Rectangle 23">
              <a:extLst>
                <a:ext uri="{FF2B5EF4-FFF2-40B4-BE49-F238E27FC236}">
                  <a16:creationId xmlns:a16="http://schemas.microsoft.com/office/drawing/2014/main" id="{222A9A81-A368-65CF-6D21-4982D94BF1FA}"/>
                </a:ext>
              </a:extLst>
            </p:cNvPr>
            <p:cNvSpPr>
              <a:spLocks/>
            </p:cNvSpPr>
            <p:nvPr/>
          </p:nvSpPr>
          <p:spPr>
            <a:xfrm>
              <a:off x="5042771" y="2889508"/>
              <a:ext cx="3087436" cy="2314504"/>
            </a:xfrm>
            <a:prstGeom prst="rect">
              <a:avLst/>
            </a:prstGeom>
            <a:solidFill>
              <a:schemeClr val="bg1">
                <a:lumMod val="50000"/>
                <a:alpha val="50000"/>
              </a:schemeClr>
            </a:solidFill>
            <a:ln>
              <a:solidFill>
                <a:schemeClr val="bg1">
                  <a:lumMod val="50000"/>
                </a:schemeClr>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5" name="Rectangle 24">
              <a:extLst>
                <a:ext uri="{FF2B5EF4-FFF2-40B4-BE49-F238E27FC236}">
                  <a16:creationId xmlns:a16="http://schemas.microsoft.com/office/drawing/2014/main" id="{50F9CFCD-3801-3EFA-1480-EF7BEC9F9135}"/>
                </a:ext>
              </a:extLst>
            </p:cNvPr>
            <p:cNvSpPr>
              <a:spLocks/>
            </p:cNvSpPr>
            <p:nvPr/>
          </p:nvSpPr>
          <p:spPr>
            <a:xfrm rot="2793069">
              <a:off x="2534729" y="2953751"/>
              <a:ext cx="882551" cy="1027739"/>
            </a:xfrm>
            <a:custGeom>
              <a:avLst/>
              <a:gdLst>
                <a:gd name="connsiteX0" fmla="*/ 0 w 859382"/>
                <a:gd name="connsiteY0" fmla="*/ 0 h 951032"/>
                <a:gd name="connsiteX1" fmla="*/ 859382 w 859382"/>
                <a:gd name="connsiteY1" fmla="*/ 0 h 951032"/>
                <a:gd name="connsiteX2" fmla="*/ 859382 w 859382"/>
                <a:gd name="connsiteY2" fmla="*/ 951032 h 951032"/>
                <a:gd name="connsiteX3" fmla="*/ 0 w 859382"/>
                <a:gd name="connsiteY3" fmla="*/ 951032 h 951032"/>
                <a:gd name="connsiteX4" fmla="*/ 0 w 859382"/>
                <a:gd name="connsiteY4" fmla="*/ 0 h 951032"/>
                <a:gd name="connsiteX0" fmla="*/ 0 w 859382"/>
                <a:gd name="connsiteY0" fmla="*/ 0 h 951032"/>
                <a:gd name="connsiteX1" fmla="*/ 849896 w 859382"/>
                <a:gd name="connsiteY1" fmla="*/ 168992 h 951032"/>
                <a:gd name="connsiteX2" fmla="*/ 859382 w 859382"/>
                <a:gd name="connsiteY2" fmla="*/ 951032 h 951032"/>
                <a:gd name="connsiteX3" fmla="*/ 0 w 859382"/>
                <a:gd name="connsiteY3" fmla="*/ 951032 h 951032"/>
                <a:gd name="connsiteX4" fmla="*/ 0 w 859382"/>
                <a:gd name="connsiteY4" fmla="*/ 0 h 951032"/>
                <a:gd name="connsiteX0" fmla="*/ 0 w 882551"/>
                <a:gd name="connsiteY0" fmla="*/ 0 h 1027739"/>
                <a:gd name="connsiteX1" fmla="*/ 873065 w 882551"/>
                <a:gd name="connsiteY1" fmla="*/ 245699 h 1027739"/>
                <a:gd name="connsiteX2" fmla="*/ 882551 w 882551"/>
                <a:gd name="connsiteY2" fmla="*/ 1027739 h 1027739"/>
                <a:gd name="connsiteX3" fmla="*/ 23169 w 882551"/>
                <a:gd name="connsiteY3" fmla="*/ 1027739 h 1027739"/>
                <a:gd name="connsiteX4" fmla="*/ 0 w 882551"/>
                <a:gd name="connsiteY4" fmla="*/ 0 h 1027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2551" h="1027739">
                  <a:moveTo>
                    <a:pt x="0" y="0"/>
                  </a:moveTo>
                  <a:lnTo>
                    <a:pt x="873065" y="245699"/>
                  </a:lnTo>
                  <a:lnTo>
                    <a:pt x="882551" y="1027739"/>
                  </a:lnTo>
                  <a:lnTo>
                    <a:pt x="23169" y="1027739"/>
                  </a:lnTo>
                  <a:lnTo>
                    <a:pt x="0" y="0"/>
                  </a:lnTo>
                  <a:close/>
                </a:path>
              </a:pathLst>
            </a:custGeom>
            <a:solidFill>
              <a:schemeClr val="bg1">
                <a:lumMod val="5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6" name="Rectangle 25">
              <a:extLst>
                <a:ext uri="{FF2B5EF4-FFF2-40B4-BE49-F238E27FC236}">
                  <a16:creationId xmlns:a16="http://schemas.microsoft.com/office/drawing/2014/main" id="{0B3B19D3-277B-26B1-1000-F1B55A89992E}"/>
                </a:ext>
              </a:extLst>
            </p:cNvPr>
            <p:cNvSpPr>
              <a:spLocks/>
            </p:cNvSpPr>
            <p:nvPr/>
          </p:nvSpPr>
          <p:spPr>
            <a:xfrm>
              <a:off x="3041372" y="4474654"/>
              <a:ext cx="526774" cy="779054"/>
            </a:xfrm>
            <a:custGeom>
              <a:avLst/>
              <a:gdLst>
                <a:gd name="connsiteX0" fmla="*/ 0 w 443753"/>
                <a:gd name="connsiteY0" fmla="*/ 0 h 719418"/>
                <a:gd name="connsiteX1" fmla="*/ 443753 w 443753"/>
                <a:gd name="connsiteY1" fmla="*/ 0 h 719418"/>
                <a:gd name="connsiteX2" fmla="*/ 443753 w 443753"/>
                <a:gd name="connsiteY2" fmla="*/ 719418 h 719418"/>
                <a:gd name="connsiteX3" fmla="*/ 0 w 443753"/>
                <a:gd name="connsiteY3" fmla="*/ 719418 h 719418"/>
                <a:gd name="connsiteX4" fmla="*/ 0 w 443753"/>
                <a:gd name="connsiteY4" fmla="*/ 0 h 719418"/>
                <a:gd name="connsiteX0" fmla="*/ 258417 w 443753"/>
                <a:gd name="connsiteY0" fmla="*/ 0 h 729358"/>
                <a:gd name="connsiteX1" fmla="*/ 443753 w 443753"/>
                <a:gd name="connsiteY1" fmla="*/ 9940 h 729358"/>
                <a:gd name="connsiteX2" fmla="*/ 443753 w 443753"/>
                <a:gd name="connsiteY2" fmla="*/ 729358 h 729358"/>
                <a:gd name="connsiteX3" fmla="*/ 0 w 443753"/>
                <a:gd name="connsiteY3" fmla="*/ 729358 h 729358"/>
                <a:gd name="connsiteX4" fmla="*/ 258417 w 443753"/>
                <a:gd name="connsiteY4" fmla="*/ 0 h 729358"/>
                <a:gd name="connsiteX0" fmla="*/ 271864 w 457200"/>
                <a:gd name="connsiteY0" fmla="*/ 0 h 729358"/>
                <a:gd name="connsiteX1" fmla="*/ 457200 w 457200"/>
                <a:gd name="connsiteY1" fmla="*/ 9940 h 729358"/>
                <a:gd name="connsiteX2" fmla="*/ 457200 w 457200"/>
                <a:gd name="connsiteY2" fmla="*/ 729358 h 729358"/>
                <a:gd name="connsiteX3" fmla="*/ 13447 w 457200"/>
                <a:gd name="connsiteY3" fmla="*/ 729358 h 729358"/>
                <a:gd name="connsiteX4" fmla="*/ 0 w 457200"/>
                <a:gd name="connsiteY4" fmla="*/ 713572 h 729358"/>
                <a:gd name="connsiteX5" fmla="*/ 271864 w 457200"/>
                <a:gd name="connsiteY5" fmla="*/ 0 h 729358"/>
                <a:gd name="connsiteX0" fmla="*/ 341438 w 526774"/>
                <a:gd name="connsiteY0" fmla="*/ 0 h 729358"/>
                <a:gd name="connsiteX1" fmla="*/ 526774 w 526774"/>
                <a:gd name="connsiteY1" fmla="*/ 9940 h 729358"/>
                <a:gd name="connsiteX2" fmla="*/ 526774 w 526774"/>
                <a:gd name="connsiteY2" fmla="*/ 729358 h 729358"/>
                <a:gd name="connsiteX3" fmla="*/ 83021 w 526774"/>
                <a:gd name="connsiteY3" fmla="*/ 729358 h 729358"/>
                <a:gd name="connsiteX4" fmla="*/ 0 w 526774"/>
                <a:gd name="connsiteY4" fmla="*/ 415398 h 729358"/>
                <a:gd name="connsiteX5" fmla="*/ 341438 w 526774"/>
                <a:gd name="connsiteY5" fmla="*/ 0 h 729358"/>
                <a:gd name="connsiteX0" fmla="*/ 341438 w 526774"/>
                <a:gd name="connsiteY0" fmla="*/ 0 h 779054"/>
                <a:gd name="connsiteX1" fmla="*/ 526774 w 526774"/>
                <a:gd name="connsiteY1" fmla="*/ 9940 h 779054"/>
                <a:gd name="connsiteX2" fmla="*/ 526774 w 526774"/>
                <a:gd name="connsiteY2" fmla="*/ 729358 h 779054"/>
                <a:gd name="connsiteX3" fmla="*/ 281803 w 526774"/>
                <a:gd name="connsiteY3" fmla="*/ 779054 h 779054"/>
                <a:gd name="connsiteX4" fmla="*/ 0 w 526774"/>
                <a:gd name="connsiteY4" fmla="*/ 415398 h 779054"/>
                <a:gd name="connsiteX5" fmla="*/ 341438 w 526774"/>
                <a:gd name="connsiteY5" fmla="*/ 0 h 779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6774" h="779054">
                  <a:moveTo>
                    <a:pt x="341438" y="0"/>
                  </a:moveTo>
                  <a:lnTo>
                    <a:pt x="526774" y="9940"/>
                  </a:lnTo>
                  <a:lnTo>
                    <a:pt x="526774" y="729358"/>
                  </a:lnTo>
                  <a:lnTo>
                    <a:pt x="281803" y="779054"/>
                  </a:lnTo>
                  <a:lnTo>
                    <a:pt x="0" y="415398"/>
                  </a:lnTo>
                  <a:lnTo>
                    <a:pt x="341438" y="0"/>
                  </a:lnTo>
                  <a:close/>
                </a:path>
              </a:pathLst>
            </a:cu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7" name="Rectangle 26">
              <a:extLst>
                <a:ext uri="{FF2B5EF4-FFF2-40B4-BE49-F238E27FC236}">
                  <a16:creationId xmlns:a16="http://schemas.microsoft.com/office/drawing/2014/main" id="{929AC7F4-8749-697E-D63B-B137A373F12A}"/>
                </a:ext>
              </a:extLst>
            </p:cNvPr>
            <p:cNvSpPr>
              <a:spLocks/>
            </p:cNvSpPr>
            <p:nvPr/>
          </p:nvSpPr>
          <p:spPr>
            <a:xfrm>
              <a:off x="3614341" y="4518825"/>
              <a:ext cx="865547" cy="719418"/>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8" name="Ellipse 27">
              <a:extLst>
                <a:ext uri="{FF2B5EF4-FFF2-40B4-BE49-F238E27FC236}">
                  <a16:creationId xmlns:a16="http://schemas.microsoft.com/office/drawing/2014/main" id="{1CE06B98-9AD4-71D1-85B8-03ACE121B950}"/>
                </a:ext>
              </a:extLst>
            </p:cNvPr>
            <p:cNvSpPr>
              <a:spLocks/>
            </p:cNvSpPr>
            <p:nvPr/>
          </p:nvSpPr>
          <p:spPr>
            <a:xfrm>
              <a:off x="8539033" y="3516207"/>
              <a:ext cx="346548" cy="346548"/>
            </a:xfrm>
            <a:prstGeom prst="ellipse">
              <a:avLst/>
            </a:prstGeom>
            <a:noFill/>
            <a:ln w="285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a:p>
          </p:txBody>
        </p:sp>
      </p:grpSp>
      <p:sp>
        <p:nvSpPr>
          <p:cNvPr id="33" name="Espace réservé du contenu 5">
            <a:extLst>
              <a:ext uri="{FF2B5EF4-FFF2-40B4-BE49-F238E27FC236}">
                <a16:creationId xmlns:a16="http://schemas.microsoft.com/office/drawing/2014/main" id="{FA2937FA-D428-B568-0398-9711BF75215E}"/>
              </a:ext>
            </a:extLst>
          </p:cNvPr>
          <p:cNvSpPr txBox="1">
            <a:spLocks/>
          </p:cNvSpPr>
          <p:nvPr/>
        </p:nvSpPr>
        <p:spPr>
          <a:xfrm>
            <a:off x="8526590" y="1331752"/>
            <a:ext cx="3443812" cy="3557231"/>
          </a:xfrm>
          <a:prstGeom prst="rect">
            <a:avLst/>
          </a:prstGeom>
        </p:spPr>
        <p:txBody>
          <a:bodyPr vert="horz" lIns="91440" tIns="45720" rIns="91440" bIns="45720" rtlCol="0">
            <a:normAutofit/>
          </a:bodyPr>
          <a:lstStyle>
            <a:lvl1pPr marL="446088" indent="-446088" algn="l" defTabSz="914400" rtl="0" eaLnBrk="1" latinLnBrk="0" hangingPunct="1">
              <a:lnSpc>
                <a:spcPct val="90000"/>
              </a:lnSpc>
              <a:spcBef>
                <a:spcPts val="1000"/>
              </a:spcBef>
              <a:buSzPct val="80000"/>
              <a:buFontTx/>
              <a:buBlip>
                <a:blip r:embed="rId4"/>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6088" lvl="1" indent="-446088">
              <a:lnSpc>
                <a:spcPct val="80000"/>
              </a:lnSpc>
              <a:spcBef>
                <a:spcPts val="1000"/>
              </a:spcBef>
              <a:buSzPct val="80000"/>
              <a:buBlip>
                <a:blip r:embed="rId4"/>
              </a:buBlip>
            </a:pPr>
            <a:r>
              <a:rPr lang="fr-FR" sz="2000" dirty="0"/>
              <a:t>Organisation intérieure :</a:t>
            </a:r>
          </a:p>
          <a:p>
            <a:pPr lvl="1"/>
            <a:r>
              <a:rPr lang="fr-FR" sz="1600" dirty="0"/>
              <a:t>Accueil étroit, non ouvert sur le parking</a:t>
            </a:r>
          </a:p>
          <a:p>
            <a:pPr lvl="1"/>
            <a:r>
              <a:rPr lang="fr-FR" sz="1600" dirty="0"/>
              <a:t>Loge visibilité entrée</a:t>
            </a:r>
          </a:p>
          <a:p>
            <a:pPr lvl="1"/>
            <a:r>
              <a:rPr lang="fr-FR" sz="1600" dirty="0"/>
              <a:t>Bureaux non utilisés</a:t>
            </a:r>
          </a:p>
          <a:p>
            <a:pPr lvl="1"/>
            <a:r>
              <a:rPr lang="fr-FR" sz="1600" dirty="0"/>
              <a:t>Lingerie étroite</a:t>
            </a:r>
          </a:p>
          <a:p>
            <a:pPr lvl="1"/>
            <a:r>
              <a:rPr lang="fr-FR" sz="1600" dirty="0"/>
              <a:t>Parking non utilisé</a:t>
            </a:r>
          </a:p>
          <a:p>
            <a:pPr lvl="1"/>
            <a:r>
              <a:rPr lang="fr-FR" sz="1600" dirty="0"/>
              <a:t>Local vélo petit </a:t>
            </a:r>
          </a:p>
          <a:p>
            <a:pPr lvl="1"/>
            <a:r>
              <a:rPr lang="fr-FR" sz="1600" dirty="0"/>
              <a:t>Séparation entre les deux barres (Boîtes aux lettres séparées)</a:t>
            </a:r>
          </a:p>
          <a:p>
            <a:pPr lvl="1"/>
            <a:r>
              <a:rPr lang="fr-FR" sz="1600" dirty="0"/>
              <a:t>Espace commun limité</a:t>
            </a:r>
          </a:p>
          <a:p>
            <a:endParaRPr lang="fr-FR" dirty="0"/>
          </a:p>
        </p:txBody>
      </p:sp>
      <p:sp>
        <p:nvSpPr>
          <p:cNvPr id="35" name="Rectangle 34">
            <a:extLst>
              <a:ext uri="{FF2B5EF4-FFF2-40B4-BE49-F238E27FC236}">
                <a16:creationId xmlns:a16="http://schemas.microsoft.com/office/drawing/2014/main" id="{523C18F6-B9A1-2993-B608-76DB777D9BB4}"/>
              </a:ext>
            </a:extLst>
          </p:cNvPr>
          <p:cNvSpPr/>
          <p:nvPr/>
        </p:nvSpPr>
        <p:spPr>
          <a:xfrm rot="16200000">
            <a:off x="492255" y="5826681"/>
            <a:ext cx="259123" cy="386237"/>
          </a:xfrm>
          <a:prstGeom prst="rect">
            <a:avLst/>
          </a:prstGeom>
          <a:noFill/>
          <a:ln w="28575">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cxnSp>
        <p:nvCxnSpPr>
          <p:cNvPr id="36" name="Connecteur droit 35">
            <a:extLst>
              <a:ext uri="{FF2B5EF4-FFF2-40B4-BE49-F238E27FC236}">
                <a16:creationId xmlns:a16="http://schemas.microsoft.com/office/drawing/2014/main" id="{B25C9656-7403-7309-7215-589549B53736}"/>
              </a:ext>
            </a:extLst>
          </p:cNvPr>
          <p:cNvCxnSpPr>
            <a:cxnSpLocks/>
          </p:cNvCxnSpPr>
          <p:nvPr/>
        </p:nvCxnSpPr>
        <p:spPr>
          <a:xfrm rot="18833283">
            <a:off x="394562" y="5985783"/>
            <a:ext cx="462600" cy="77773"/>
          </a:xfrm>
          <a:prstGeom prst="line">
            <a:avLst/>
          </a:prstGeom>
          <a:ln w="28575"/>
        </p:spPr>
        <p:style>
          <a:lnRef idx="2">
            <a:schemeClr val="accent5"/>
          </a:lnRef>
          <a:fillRef idx="0">
            <a:schemeClr val="accent5"/>
          </a:fillRef>
          <a:effectRef idx="1">
            <a:schemeClr val="accent5"/>
          </a:effectRef>
          <a:fontRef idx="minor">
            <a:schemeClr val="tx1"/>
          </a:fontRef>
        </p:style>
      </p:cxnSp>
      <p:cxnSp>
        <p:nvCxnSpPr>
          <p:cNvPr id="37" name="Connecteur droit 36">
            <a:extLst>
              <a:ext uri="{FF2B5EF4-FFF2-40B4-BE49-F238E27FC236}">
                <a16:creationId xmlns:a16="http://schemas.microsoft.com/office/drawing/2014/main" id="{56E5ABBD-24AE-06B2-FEE6-600B1FFB6B54}"/>
              </a:ext>
            </a:extLst>
          </p:cNvPr>
          <p:cNvCxnSpPr>
            <a:cxnSpLocks/>
          </p:cNvCxnSpPr>
          <p:nvPr/>
        </p:nvCxnSpPr>
        <p:spPr>
          <a:xfrm rot="18833283" flipH="1" flipV="1">
            <a:off x="575662" y="5790801"/>
            <a:ext cx="82669" cy="448292"/>
          </a:xfrm>
          <a:prstGeom prst="line">
            <a:avLst/>
          </a:prstGeom>
          <a:ln w="28575"/>
        </p:spPr>
        <p:style>
          <a:lnRef idx="2">
            <a:schemeClr val="accent5"/>
          </a:lnRef>
          <a:fillRef idx="0">
            <a:schemeClr val="accent5"/>
          </a:fillRef>
          <a:effectRef idx="1">
            <a:schemeClr val="accent5"/>
          </a:effectRef>
          <a:fontRef idx="minor">
            <a:schemeClr val="tx1"/>
          </a:fontRef>
        </p:style>
      </p:cxnSp>
      <p:sp>
        <p:nvSpPr>
          <p:cNvPr id="40" name="Rectangle 39">
            <a:extLst>
              <a:ext uri="{FF2B5EF4-FFF2-40B4-BE49-F238E27FC236}">
                <a16:creationId xmlns:a16="http://schemas.microsoft.com/office/drawing/2014/main" id="{46D2F39F-F3E5-A99D-FDFD-A128E15AB78E}"/>
              </a:ext>
            </a:extLst>
          </p:cNvPr>
          <p:cNvSpPr/>
          <p:nvPr/>
        </p:nvSpPr>
        <p:spPr>
          <a:xfrm>
            <a:off x="437487" y="6277550"/>
            <a:ext cx="268191" cy="309660"/>
          </a:xfrm>
          <a:prstGeom prst="rect">
            <a:avLst/>
          </a:prstGeom>
          <a:noFill/>
          <a:ln w="28575">
            <a:solidFill>
              <a:srgbClr val="FF000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41" name="ZoneTexte 40">
            <a:extLst>
              <a:ext uri="{FF2B5EF4-FFF2-40B4-BE49-F238E27FC236}">
                <a16:creationId xmlns:a16="http://schemas.microsoft.com/office/drawing/2014/main" id="{93E657F1-612D-5337-47C8-349EB182661B}"/>
              </a:ext>
            </a:extLst>
          </p:cNvPr>
          <p:cNvSpPr txBox="1"/>
          <p:nvPr/>
        </p:nvSpPr>
        <p:spPr>
          <a:xfrm>
            <a:off x="915633" y="5843534"/>
            <a:ext cx="1975486" cy="754053"/>
          </a:xfrm>
          <a:prstGeom prst="rect">
            <a:avLst/>
          </a:prstGeom>
          <a:noFill/>
        </p:spPr>
        <p:txBody>
          <a:bodyPr wrap="square" rtlCol="0">
            <a:spAutoFit/>
          </a:bodyPr>
          <a:lstStyle/>
          <a:p>
            <a:pPr algn="l">
              <a:buSzPct val="80000"/>
            </a:pPr>
            <a:r>
              <a:rPr lang="fr-FR" sz="1600"/>
              <a:t>Ascenseurs</a:t>
            </a:r>
          </a:p>
          <a:p>
            <a:pPr algn="l">
              <a:buSzPct val="80000"/>
            </a:pPr>
            <a:endParaRPr lang="fr-FR" sz="1100"/>
          </a:p>
          <a:p>
            <a:pPr algn="l">
              <a:buSzPct val="80000"/>
            </a:pPr>
            <a:r>
              <a:rPr lang="fr-FR" sz="1600"/>
              <a:t>Circulation verticale</a:t>
            </a:r>
          </a:p>
        </p:txBody>
      </p:sp>
      <p:sp>
        <p:nvSpPr>
          <p:cNvPr id="42" name="Rectangle 41">
            <a:extLst>
              <a:ext uri="{FF2B5EF4-FFF2-40B4-BE49-F238E27FC236}">
                <a16:creationId xmlns:a16="http://schemas.microsoft.com/office/drawing/2014/main" id="{153781AC-2EBE-29B7-6BEB-57EF71EB655C}"/>
              </a:ext>
            </a:extLst>
          </p:cNvPr>
          <p:cNvSpPr/>
          <p:nvPr/>
        </p:nvSpPr>
        <p:spPr>
          <a:xfrm>
            <a:off x="3269975" y="5829767"/>
            <a:ext cx="526774" cy="258091"/>
          </a:xfrm>
          <a:prstGeom prst="rect">
            <a:avLst/>
          </a:prstGeom>
          <a:solidFill>
            <a:schemeClr val="accent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4" name="Rectangle 43">
            <a:extLst>
              <a:ext uri="{FF2B5EF4-FFF2-40B4-BE49-F238E27FC236}">
                <a16:creationId xmlns:a16="http://schemas.microsoft.com/office/drawing/2014/main" id="{649F9F5D-8947-0816-E306-0A1BDAFED0F7}"/>
              </a:ext>
            </a:extLst>
          </p:cNvPr>
          <p:cNvSpPr/>
          <p:nvPr/>
        </p:nvSpPr>
        <p:spPr>
          <a:xfrm>
            <a:off x="3269974" y="6250453"/>
            <a:ext cx="526774" cy="258091"/>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5" name="Rectangle 44">
            <a:extLst>
              <a:ext uri="{FF2B5EF4-FFF2-40B4-BE49-F238E27FC236}">
                <a16:creationId xmlns:a16="http://schemas.microsoft.com/office/drawing/2014/main" id="{FD2A8C82-9B3F-78D9-D15B-18CFD91A9835}"/>
              </a:ext>
            </a:extLst>
          </p:cNvPr>
          <p:cNvSpPr/>
          <p:nvPr/>
        </p:nvSpPr>
        <p:spPr>
          <a:xfrm>
            <a:off x="5346858" y="5791477"/>
            <a:ext cx="526774" cy="258091"/>
          </a:xfrm>
          <a:prstGeom prst="rect">
            <a:avLst/>
          </a:prstGeom>
          <a:solidFill>
            <a:schemeClr val="accent4">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6" name="Rectangle 45">
            <a:extLst>
              <a:ext uri="{FF2B5EF4-FFF2-40B4-BE49-F238E27FC236}">
                <a16:creationId xmlns:a16="http://schemas.microsoft.com/office/drawing/2014/main" id="{A47EAA98-0B1E-97DE-571A-A562AC173BD2}"/>
              </a:ext>
            </a:extLst>
          </p:cNvPr>
          <p:cNvSpPr/>
          <p:nvPr/>
        </p:nvSpPr>
        <p:spPr>
          <a:xfrm>
            <a:off x="5346857" y="6212163"/>
            <a:ext cx="526774" cy="258091"/>
          </a:xfrm>
          <a:prstGeom prst="rect">
            <a:avLst/>
          </a:prstGeom>
          <a:solidFill>
            <a:srgbClr val="92D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7" name="Rectangle 46">
            <a:extLst>
              <a:ext uri="{FF2B5EF4-FFF2-40B4-BE49-F238E27FC236}">
                <a16:creationId xmlns:a16="http://schemas.microsoft.com/office/drawing/2014/main" id="{C120361C-3C8B-5088-27D1-62A202FD78BF}"/>
              </a:ext>
            </a:extLst>
          </p:cNvPr>
          <p:cNvSpPr/>
          <p:nvPr/>
        </p:nvSpPr>
        <p:spPr>
          <a:xfrm>
            <a:off x="7393529" y="5769603"/>
            <a:ext cx="526774" cy="258091"/>
          </a:xfrm>
          <a:prstGeom prst="rect">
            <a:avLst/>
          </a:prstGeom>
          <a:solidFill>
            <a:srgbClr val="7030A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8" name="Rectangle 47">
            <a:extLst>
              <a:ext uri="{FF2B5EF4-FFF2-40B4-BE49-F238E27FC236}">
                <a16:creationId xmlns:a16="http://schemas.microsoft.com/office/drawing/2014/main" id="{F03E9C76-1B40-C68C-0BE5-2005E1E1B8CD}"/>
              </a:ext>
            </a:extLst>
          </p:cNvPr>
          <p:cNvSpPr/>
          <p:nvPr/>
        </p:nvSpPr>
        <p:spPr>
          <a:xfrm>
            <a:off x="7393528" y="6190289"/>
            <a:ext cx="526774" cy="258091"/>
          </a:xfrm>
          <a:prstGeom prst="rect">
            <a:avLst/>
          </a:prstGeom>
          <a:solidFill>
            <a:schemeClr val="bg1">
              <a:lumMod val="5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49" name="ZoneTexte 48">
            <a:extLst>
              <a:ext uri="{FF2B5EF4-FFF2-40B4-BE49-F238E27FC236}">
                <a16:creationId xmlns:a16="http://schemas.microsoft.com/office/drawing/2014/main" id="{BF31F016-2D92-FB22-CD9E-8B1E906118E4}"/>
              </a:ext>
            </a:extLst>
          </p:cNvPr>
          <p:cNvSpPr txBox="1"/>
          <p:nvPr/>
        </p:nvSpPr>
        <p:spPr>
          <a:xfrm>
            <a:off x="3826960" y="5777549"/>
            <a:ext cx="1526941" cy="754053"/>
          </a:xfrm>
          <a:prstGeom prst="rect">
            <a:avLst/>
          </a:prstGeom>
          <a:noFill/>
        </p:spPr>
        <p:txBody>
          <a:bodyPr wrap="square" rtlCol="0">
            <a:spAutoFit/>
          </a:bodyPr>
          <a:lstStyle/>
          <a:p>
            <a:pPr algn="l">
              <a:buSzPct val="80000"/>
            </a:pPr>
            <a:r>
              <a:rPr lang="fr-FR" sz="1600"/>
              <a:t>Accueil</a:t>
            </a:r>
          </a:p>
          <a:p>
            <a:pPr algn="l">
              <a:buSzPct val="80000"/>
            </a:pPr>
            <a:endParaRPr lang="fr-FR" sz="1100"/>
          </a:p>
          <a:p>
            <a:pPr algn="l">
              <a:buSzPct val="80000"/>
            </a:pPr>
            <a:r>
              <a:rPr lang="fr-FR" sz="1600"/>
              <a:t>Loge gardien</a:t>
            </a:r>
          </a:p>
        </p:txBody>
      </p:sp>
      <p:sp>
        <p:nvSpPr>
          <p:cNvPr id="50" name="ZoneTexte 49">
            <a:extLst>
              <a:ext uri="{FF2B5EF4-FFF2-40B4-BE49-F238E27FC236}">
                <a16:creationId xmlns:a16="http://schemas.microsoft.com/office/drawing/2014/main" id="{442C395F-7DBB-7C40-0C78-65AE84F2FF62}"/>
              </a:ext>
            </a:extLst>
          </p:cNvPr>
          <p:cNvSpPr txBox="1"/>
          <p:nvPr/>
        </p:nvSpPr>
        <p:spPr>
          <a:xfrm>
            <a:off x="5873631" y="5761379"/>
            <a:ext cx="1975486" cy="754053"/>
          </a:xfrm>
          <a:prstGeom prst="rect">
            <a:avLst/>
          </a:prstGeom>
          <a:noFill/>
        </p:spPr>
        <p:txBody>
          <a:bodyPr wrap="square" rtlCol="0">
            <a:spAutoFit/>
          </a:bodyPr>
          <a:lstStyle/>
          <a:p>
            <a:pPr algn="l">
              <a:buSzPct val="80000"/>
            </a:pPr>
            <a:r>
              <a:rPr lang="fr-FR" sz="1600"/>
              <a:t>Bureaux</a:t>
            </a:r>
          </a:p>
          <a:p>
            <a:pPr algn="l">
              <a:buSzPct val="80000"/>
            </a:pPr>
            <a:endParaRPr lang="fr-FR" sz="1100"/>
          </a:p>
          <a:p>
            <a:pPr algn="l">
              <a:buSzPct val="80000"/>
            </a:pPr>
            <a:r>
              <a:rPr lang="fr-FR" sz="1600"/>
              <a:t>Lingerie</a:t>
            </a:r>
          </a:p>
        </p:txBody>
      </p:sp>
      <p:sp>
        <p:nvSpPr>
          <p:cNvPr id="51" name="ZoneTexte 50">
            <a:extLst>
              <a:ext uri="{FF2B5EF4-FFF2-40B4-BE49-F238E27FC236}">
                <a16:creationId xmlns:a16="http://schemas.microsoft.com/office/drawing/2014/main" id="{754652DD-DDC1-4DF9-DC68-1DC1F06ACEC7}"/>
              </a:ext>
            </a:extLst>
          </p:cNvPr>
          <p:cNvSpPr txBox="1"/>
          <p:nvPr/>
        </p:nvSpPr>
        <p:spPr>
          <a:xfrm>
            <a:off x="8126440" y="5736252"/>
            <a:ext cx="1975486" cy="754053"/>
          </a:xfrm>
          <a:prstGeom prst="rect">
            <a:avLst/>
          </a:prstGeom>
          <a:noFill/>
        </p:spPr>
        <p:txBody>
          <a:bodyPr wrap="square" rtlCol="0">
            <a:spAutoFit/>
          </a:bodyPr>
          <a:lstStyle/>
          <a:p>
            <a:pPr algn="l">
              <a:buSzPct val="80000"/>
            </a:pPr>
            <a:r>
              <a:rPr lang="fr-FR" sz="1600"/>
              <a:t>Foyer</a:t>
            </a:r>
          </a:p>
          <a:p>
            <a:pPr algn="l">
              <a:buSzPct val="80000"/>
            </a:pPr>
            <a:endParaRPr lang="fr-FR" sz="1100"/>
          </a:p>
          <a:p>
            <a:pPr algn="l">
              <a:buSzPct val="80000"/>
            </a:pPr>
            <a:r>
              <a:rPr lang="fr-FR" sz="1600"/>
              <a:t>Locaux techniques</a:t>
            </a:r>
          </a:p>
        </p:txBody>
      </p:sp>
    </p:spTree>
    <p:extLst>
      <p:ext uri="{BB962C8B-B14F-4D97-AF65-F5344CB8AC3E}">
        <p14:creationId xmlns:p14="http://schemas.microsoft.com/office/powerpoint/2010/main" val="36105664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FE93DA-DB08-E0BB-59AD-2F4ED1D62F87}"/>
            </a:ext>
          </a:extLst>
        </p:cNvPr>
        <p:cNvGrpSpPr/>
        <p:nvPr/>
      </p:nvGrpSpPr>
      <p:grpSpPr>
        <a:xfrm>
          <a:off x="0" y="0"/>
          <a:ext cx="0" cy="0"/>
          <a:chOff x="0" y="0"/>
          <a:chExt cx="0" cy="0"/>
        </a:xfrm>
      </p:grpSpPr>
      <p:pic>
        <p:nvPicPr>
          <p:cNvPr id="55" name="Image 54">
            <a:extLst>
              <a:ext uri="{FF2B5EF4-FFF2-40B4-BE49-F238E27FC236}">
                <a16:creationId xmlns:a16="http://schemas.microsoft.com/office/drawing/2014/main" id="{E875C43B-88C6-7BDC-59FE-25DE95C3464D}"/>
              </a:ext>
            </a:extLst>
          </p:cNvPr>
          <p:cNvPicPr>
            <a:picLocks noChangeAspect="1"/>
          </p:cNvPicPr>
          <p:nvPr/>
        </p:nvPicPr>
        <p:blipFill>
          <a:blip r:embed="rId3"/>
          <a:stretch>
            <a:fillRect/>
          </a:stretch>
        </p:blipFill>
        <p:spPr>
          <a:xfrm>
            <a:off x="385437" y="1758565"/>
            <a:ext cx="8492484" cy="4465592"/>
          </a:xfrm>
          <a:prstGeom prst="rect">
            <a:avLst/>
          </a:prstGeom>
        </p:spPr>
      </p:pic>
      <p:sp>
        <p:nvSpPr>
          <p:cNvPr id="13" name="Rectangle 12">
            <a:extLst>
              <a:ext uri="{FF2B5EF4-FFF2-40B4-BE49-F238E27FC236}">
                <a16:creationId xmlns:a16="http://schemas.microsoft.com/office/drawing/2014/main" id="{015C77C9-B6A2-1F8B-7753-C5E3BED14DBC}"/>
              </a:ext>
            </a:extLst>
          </p:cNvPr>
          <p:cNvSpPr/>
          <p:nvPr/>
        </p:nvSpPr>
        <p:spPr>
          <a:xfrm rot="16200000">
            <a:off x="8191848" y="3477606"/>
            <a:ext cx="467360" cy="583509"/>
          </a:xfrm>
          <a:custGeom>
            <a:avLst/>
            <a:gdLst>
              <a:gd name="connsiteX0" fmla="*/ 0 w 457199"/>
              <a:gd name="connsiteY0" fmla="*/ 0 h 573352"/>
              <a:gd name="connsiteX1" fmla="*/ 457199 w 457199"/>
              <a:gd name="connsiteY1" fmla="*/ 0 h 573352"/>
              <a:gd name="connsiteX2" fmla="*/ 457199 w 457199"/>
              <a:gd name="connsiteY2" fmla="*/ 573352 h 573352"/>
              <a:gd name="connsiteX3" fmla="*/ 0 w 457199"/>
              <a:gd name="connsiteY3" fmla="*/ 573352 h 573352"/>
              <a:gd name="connsiteX4" fmla="*/ 0 w 457199"/>
              <a:gd name="connsiteY4" fmla="*/ 0 h 573352"/>
              <a:gd name="connsiteX0" fmla="*/ 0 w 457199"/>
              <a:gd name="connsiteY0" fmla="*/ 0 h 573352"/>
              <a:gd name="connsiteX1" fmla="*/ 457199 w 457199"/>
              <a:gd name="connsiteY1" fmla="*/ 0 h 573352"/>
              <a:gd name="connsiteX2" fmla="*/ 457199 w 457199"/>
              <a:gd name="connsiteY2" fmla="*/ 573352 h 573352"/>
              <a:gd name="connsiteX3" fmla="*/ 10160 w 457199"/>
              <a:gd name="connsiteY3" fmla="*/ 197435 h 573352"/>
              <a:gd name="connsiteX4" fmla="*/ 0 w 457199"/>
              <a:gd name="connsiteY4" fmla="*/ 0 h 573352"/>
              <a:gd name="connsiteX0" fmla="*/ 101600 w 447039"/>
              <a:gd name="connsiteY0" fmla="*/ 40643 h 573352"/>
              <a:gd name="connsiteX1" fmla="*/ 447039 w 447039"/>
              <a:gd name="connsiteY1" fmla="*/ 0 h 573352"/>
              <a:gd name="connsiteX2" fmla="*/ 447039 w 447039"/>
              <a:gd name="connsiteY2" fmla="*/ 573352 h 573352"/>
              <a:gd name="connsiteX3" fmla="*/ 0 w 447039"/>
              <a:gd name="connsiteY3" fmla="*/ 197435 h 573352"/>
              <a:gd name="connsiteX4" fmla="*/ 101600 w 447039"/>
              <a:gd name="connsiteY4" fmla="*/ 40643 h 573352"/>
              <a:gd name="connsiteX0" fmla="*/ 121921 w 467360"/>
              <a:gd name="connsiteY0" fmla="*/ 40643 h 573352"/>
              <a:gd name="connsiteX1" fmla="*/ 467360 w 467360"/>
              <a:gd name="connsiteY1" fmla="*/ 0 h 573352"/>
              <a:gd name="connsiteX2" fmla="*/ 467360 w 467360"/>
              <a:gd name="connsiteY2" fmla="*/ 573352 h 573352"/>
              <a:gd name="connsiteX3" fmla="*/ 0 w 467360"/>
              <a:gd name="connsiteY3" fmla="*/ 146638 h 573352"/>
              <a:gd name="connsiteX4" fmla="*/ 121921 w 467360"/>
              <a:gd name="connsiteY4" fmla="*/ 40643 h 573352"/>
              <a:gd name="connsiteX0" fmla="*/ 132081 w 467360"/>
              <a:gd name="connsiteY0" fmla="*/ 0 h 583509"/>
              <a:gd name="connsiteX1" fmla="*/ 467360 w 467360"/>
              <a:gd name="connsiteY1" fmla="*/ 10157 h 583509"/>
              <a:gd name="connsiteX2" fmla="*/ 467360 w 467360"/>
              <a:gd name="connsiteY2" fmla="*/ 583509 h 583509"/>
              <a:gd name="connsiteX3" fmla="*/ 0 w 467360"/>
              <a:gd name="connsiteY3" fmla="*/ 156795 h 583509"/>
              <a:gd name="connsiteX4" fmla="*/ 132081 w 467360"/>
              <a:gd name="connsiteY4" fmla="*/ 0 h 5835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7360" h="583509">
                <a:moveTo>
                  <a:pt x="132081" y="0"/>
                </a:moveTo>
                <a:lnTo>
                  <a:pt x="467360" y="10157"/>
                </a:lnTo>
                <a:lnTo>
                  <a:pt x="467360" y="583509"/>
                </a:lnTo>
                <a:lnTo>
                  <a:pt x="0" y="156795"/>
                </a:lnTo>
                <a:lnTo>
                  <a:pt x="132081" y="0"/>
                </a:lnTo>
                <a:close/>
              </a:path>
            </a:pathLst>
          </a:custGeom>
          <a:solidFill>
            <a:srgbClr val="00B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2" name="Titre 1">
            <a:extLst>
              <a:ext uri="{FF2B5EF4-FFF2-40B4-BE49-F238E27FC236}">
                <a16:creationId xmlns:a16="http://schemas.microsoft.com/office/drawing/2014/main" id="{DB55E5A7-B0C8-C9CF-A76E-AC15A9228056}"/>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E6267E95-4C18-F81F-186E-C6A6554E1519}"/>
              </a:ext>
            </a:extLst>
          </p:cNvPr>
          <p:cNvSpPr>
            <a:spLocks noGrp="1"/>
          </p:cNvSpPr>
          <p:nvPr>
            <p:ph type="subTitle" idx="1"/>
          </p:nvPr>
        </p:nvSpPr>
        <p:spPr/>
        <p:txBody>
          <a:bodyPr/>
          <a:lstStyle/>
          <a:p>
            <a:r>
              <a:rPr lang="fr-FR"/>
              <a:t>Analyse fonctionnelle et architecturale - Existant</a:t>
            </a:r>
          </a:p>
        </p:txBody>
      </p:sp>
      <p:sp>
        <p:nvSpPr>
          <p:cNvPr id="3" name="Espace réservé du contenu 5">
            <a:extLst>
              <a:ext uri="{FF2B5EF4-FFF2-40B4-BE49-F238E27FC236}">
                <a16:creationId xmlns:a16="http://schemas.microsoft.com/office/drawing/2014/main" id="{41EAE5D6-8E36-CB80-CA58-9FF87C42DFE8}"/>
              </a:ext>
            </a:extLst>
          </p:cNvPr>
          <p:cNvSpPr>
            <a:spLocks noGrp="1"/>
          </p:cNvSpPr>
          <p:nvPr>
            <p:ph idx="11"/>
          </p:nvPr>
        </p:nvSpPr>
        <p:spPr>
          <a:xfrm>
            <a:off x="554400" y="1256397"/>
            <a:ext cx="10657391" cy="473076"/>
          </a:xfrm>
        </p:spPr>
        <p:txBody>
          <a:bodyPr>
            <a:normAutofit/>
          </a:bodyPr>
          <a:lstStyle/>
          <a:p>
            <a:r>
              <a:rPr lang="fr-FR"/>
              <a:t>Plan d’étage courant</a:t>
            </a:r>
          </a:p>
          <a:p>
            <a:endParaRPr lang="fr-FR"/>
          </a:p>
        </p:txBody>
      </p:sp>
      <p:sp>
        <p:nvSpPr>
          <p:cNvPr id="10" name="Espace réservé du contenu 5">
            <a:extLst>
              <a:ext uri="{FF2B5EF4-FFF2-40B4-BE49-F238E27FC236}">
                <a16:creationId xmlns:a16="http://schemas.microsoft.com/office/drawing/2014/main" id="{591A112D-93DF-1D82-677A-D7D951872B30}"/>
              </a:ext>
            </a:extLst>
          </p:cNvPr>
          <p:cNvSpPr txBox="1">
            <a:spLocks/>
          </p:cNvSpPr>
          <p:nvPr/>
        </p:nvSpPr>
        <p:spPr>
          <a:xfrm>
            <a:off x="8596240" y="1326549"/>
            <a:ext cx="3526638" cy="5329624"/>
          </a:xfrm>
          <a:prstGeom prst="rect">
            <a:avLst/>
          </a:prstGeom>
        </p:spPr>
        <p:txBody>
          <a:bodyPr vert="horz" lIns="91440" tIns="45720" rIns="91440" bIns="45720" rtlCol="0">
            <a:normAutofit fontScale="85000" lnSpcReduction="10000"/>
          </a:bodyPr>
          <a:lstStyle>
            <a:lvl1pPr marL="446088" indent="-446088" algn="l" defTabSz="914400" rtl="0" eaLnBrk="1" latinLnBrk="0" hangingPunct="1">
              <a:lnSpc>
                <a:spcPct val="90000"/>
              </a:lnSpc>
              <a:spcBef>
                <a:spcPts val="1000"/>
              </a:spcBef>
              <a:buSzPct val="80000"/>
              <a:buFontTx/>
              <a:buBlip>
                <a:blip r:embed="rId4"/>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6088" lvl="1" indent="-446088">
              <a:lnSpc>
                <a:spcPct val="80000"/>
              </a:lnSpc>
              <a:spcBef>
                <a:spcPts val="1000"/>
              </a:spcBef>
              <a:buSzPct val="80000"/>
              <a:buBlip>
                <a:blip r:embed="rId4"/>
              </a:buBlip>
            </a:pPr>
            <a:r>
              <a:rPr lang="fr-FR" sz="2000" dirty="0"/>
              <a:t>Organisation Tour :</a:t>
            </a:r>
          </a:p>
          <a:p>
            <a:pPr lvl="1"/>
            <a:r>
              <a:rPr lang="fr-FR" dirty="0"/>
              <a:t>Escalier ouvert</a:t>
            </a:r>
          </a:p>
          <a:p>
            <a:pPr lvl="1"/>
            <a:r>
              <a:rPr lang="fr-FR" dirty="0"/>
              <a:t>Palier peu éclairé</a:t>
            </a:r>
          </a:p>
          <a:p>
            <a:pPr lvl="1"/>
            <a:r>
              <a:rPr lang="fr-FR" dirty="0"/>
              <a:t>Logement avec loggia</a:t>
            </a:r>
          </a:p>
          <a:p>
            <a:pPr lvl="1"/>
            <a:r>
              <a:rPr lang="fr-FR" dirty="0"/>
              <a:t>Majorité de T1 avec quelques duplex (T1’) escalier hélicoïdal</a:t>
            </a:r>
          </a:p>
          <a:p>
            <a:pPr lvl="1"/>
            <a:r>
              <a:rPr lang="fr-FR" dirty="0"/>
              <a:t>Quelques hublots en partie haute de la tour </a:t>
            </a:r>
          </a:p>
          <a:p>
            <a:pPr marL="457200" lvl="1" indent="0">
              <a:buNone/>
            </a:pPr>
            <a:endParaRPr lang="fr-FR" dirty="0"/>
          </a:p>
          <a:p>
            <a:pPr marL="446088" lvl="1" indent="-446088">
              <a:lnSpc>
                <a:spcPct val="80000"/>
              </a:lnSpc>
              <a:spcBef>
                <a:spcPts val="1000"/>
              </a:spcBef>
              <a:buSzPct val="80000"/>
              <a:buBlip>
                <a:blip r:embed="rId4"/>
              </a:buBlip>
            </a:pPr>
            <a:r>
              <a:rPr lang="fr-FR" sz="2100" dirty="0"/>
              <a:t>Organisation Barre :</a:t>
            </a:r>
            <a:endParaRPr lang="fr-FR" dirty="0"/>
          </a:p>
          <a:p>
            <a:pPr lvl="1"/>
            <a:r>
              <a:rPr lang="fr-FR" dirty="0"/>
              <a:t>Escalier encloisonné avec redent extérieur</a:t>
            </a:r>
          </a:p>
          <a:p>
            <a:pPr lvl="1"/>
            <a:r>
              <a:rPr lang="fr-FR" dirty="0"/>
              <a:t>Escalier de secours extérieur</a:t>
            </a:r>
          </a:p>
          <a:p>
            <a:pPr lvl="1"/>
            <a:r>
              <a:rPr lang="fr-FR" dirty="0"/>
              <a:t>Majorité de châssis de 140cm avec allège vitrée rend aménagement difficile</a:t>
            </a:r>
          </a:p>
          <a:p>
            <a:pPr lvl="1"/>
            <a:r>
              <a:rPr lang="fr-FR" dirty="0"/>
              <a:t>Quelques grands hublots</a:t>
            </a:r>
          </a:p>
          <a:p>
            <a:pPr lvl="1"/>
            <a:r>
              <a:rPr lang="fr-FR" dirty="0"/>
              <a:t>Pas d’ascenseur</a:t>
            </a:r>
          </a:p>
          <a:p>
            <a:pPr lvl="1"/>
            <a:r>
              <a:rPr lang="fr-FR" dirty="0"/>
              <a:t>Logement PMR non conforme aux normes en vigueur</a:t>
            </a:r>
          </a:p>
          <a:p>
            <a:pPr lvl="1"/>
            <a:r>
              <a:rPr lang="fr-FR" dirty="0"/>
              <a:t>Logement de fonction (T4)</a:t>
            </a:r>
          </a:p>
          <a:p>
            <a:pPr lvl="1"/>
            <a:r>
              <a:rPr lang="fr-FR" dirty="0"/>
              <a:t>Majorité de T1, quelques T2 pour colocation mais peu loués</a:t>
            </a:r>
          </a:p>
          <a:p>
            <a:pPr lvl="1"/>
            <a:endParaRPr lang="fr-FR" dirty="0"/>
          </a:p>
          <a:p>
            <a:endParaRPr lang="fr-FR" dirty="0"/>
          </a:p>
        </p:txBody>
      </p:sp>
      <p:sp>
        <p:nvSpPr>
          <p:cNvPr id="6" name="ZoneTexte 5">
            <a:extLst>
              <a:ext uri="{FF2B5EF4-FFF2-40B4-BE49-F238E27FC236}">
                <a16:creationId xmlns:a16="http://schemas.microsoft.com/office/drawing/2014/main" id="{838CB5BA-A6FB-B176-12D2-990B88588FA7}"/>
              </a:ext>
            </a:extLst>
          </p:cNvPr>
          <p:cNvSpPr txBox="1"/>
          <p:nvPr/>
        </p:nvSpPr>
        <p:spPr>
          <a:xfrm>
            <a:off x="5819231" y="6297100"/>
            <a:ext cx="2519680" cy="338554"/>
          </a:xfrm>
          <a:prstGeom prst="rect">
            <a:avLst/>
          </a:prstGeom>
          <a:noFill/>
        </p:spPr>
        <p:txBody>
          <a:bodyPr wrap="square">
            <a:spAutoFit/>
          </a:bodyPr>
          <a:lstStyle/>
          <a:p>
            <a:pPr lvl="1"/>
            <a:r>
              <a:rPr lang="fr-FR" sz="1600"/>
              <a:t>Espaces extérieurs</a:t>
            </a:r>
          </a:p>
        </p:txBody>
      </p:sp>
      <p:sp>
        <p:nvSpPr>
          <p:cNvPr id="7" name="Rectangle 6">
            <a:extLst>
              <a:ext uri="{FF2B5EF4-FFF2-40B4-BE49-F238E27FC236}">
                <a16:creationId xmlns:a16="http://schemas.microsoft.com/office/drawing/2014/main" id="{7DD7085E-6722-7648-EC67-59F3893F84B9}"/>
              </a:ext>
            </a:extLst>
          </p:cNvPr>
          <p:cNvSpPr/>
          <p:nvPr/>
        </p:nvSpPr>
        <p:spPr>
          <a:xfrm>
            <a:off x="5703071" y="6311368"/>
            <a:ext cx="526774" cy="258091"/>
          </a:xfrm>
          <a:prstGeom prst="rect">
            <a:avLst/>
          </a:prstGeom>
          <a:solidFill>
            <a:srgbClr val="00B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8" name="Rectangle 7">
            <a:extLst>
              <a:ext uri="{FF2B5EF4-FFF2-40B4-BE49-F238E27FC236}">
                <a16:creationId xmlns:a16="http://schemas.microsoft.com/office/drawing/2014/main" id="{31749056-D495-3972-3C4B-8620BD09D07F}"/>
              </a:ext>
            </a:extLst>
          </p:cNvPr>
          <p:cNvSpPr/>
          <p:nvPr/>
        </p:nvSpPr>
        <p:spPr>
          <a:xfrm rot="18855584">
            <a:off x="2162096" y="2874231"/>
            <a:ext cx="852196" cy="383771"/>
          </a:xfrm>
          <a:prstGeom prst="rect">
            <a:avLst/>
          </a:prstGeom>
          <a:solidFill>
            <a:srgbClr val="00B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9" name="Rectangle 8">
            <a:extLst>
              <a:ext uri="{FF2B5EF4-FFF2-40B4-BE49-F238E27FC236}">
                <a16:creationId xmlns:a16="http://schemas.microsoft.com/office/drawing/2014/main" id="{344F6E4B-4B93-1E31-8187-D95A19F509DE}"/>
              </a:ext>
            </a:extLst>
          </p:cNvPr>
          <p:cNvSpPr/>
          <p:nvPr/>
        </p:nvSpPr>
        <p:spPr>
          <a:xfrm rot="18855584">
            <a:off x="991021" y="2529356"/>
            <a:ext cx="335777" cy="440720"/>
          </a:xfrm>
          <a:custGeom>
            <a:avLst/>
            <a:gdLst>
              <a:gd name="connsiteX0" fmla="*/ 0 w 275156"/>
              <a:gd name="connsiteY0" fmla="*/ 0 h 429238"/>
              <a:gd name="connsiteX1" fmla="*/ 275156 w 275156"/>
              <a:gd name="connsiteY1" fmla="*/ 0 h 429238"/>
              <a:gd name="connsiteX2" fmla="*/ 275156 w 275156"/>
              <a:gd name="connsiteY2" fmla="*/ 429238 h 429238"/>
              <a:gd name="connsiteX3" fmla="*/ 0 w 275156"/>
              <a:gd name="connsiteY3" fmla="*/ 429238 h 429238"/>
              <a:gd name="connsiteX4" fmla="*/ 0 w 275156"/>
              <a:gd name="connsiteY4" fmla="*/ 0 h 429238"/>
              <a:gd name="connsiteX0" fmla="*/ 0 w 375541"/>
              <a:gd name="connsiteY0" fmla="*/ 0 h 429238"/>
              <a:gd name="connsiteX1" fmla="*/ 375541 w 375541"/>
              <a:gd name="connsiteY1" fmla="*/ 15666 h 429238"/>
              <a:gd name="connsiteX2" fmla="*/ 275156 w 375541"/>
              <a:gd name="connsiteY2" fmla="*/ 429238 h 429238"/>
              <a:gd name="connsiteX3" fmla="*/ 0 w 375541"/>
              <a:gd name="connsiteY3" fmla="*/ 429238 h 429238"/>
              <a:gd name="connsiteX4" fmla="*/ 0 w 375541"/>
              <a:gd name="connsiteY4" fmla="*/ 0 h 429238"/>
              <a:gd name="connsiteX0" fmla="*/ 0 w 318444"/>
              <a:gd name="connsiteY0" fmla="*/ 13811 h 443049"/>
              <a:gd name="connsiteX1" fmla="*/ 318444 w 318444"/>
              <a:gd name="connsiteY1" fmla="*/ 0 h 443049"/>
              <a:gd name="connsiteX2" fmla="*/ 275156 w 318444"/>
              <a:gd name="connsiteY2" fmla="*/ 443049 h 443049"/>
              <a:gd name="connsiteX3" fmla="*/ 0 w 318444"/>
              <a:gd name="connsiteY3" fmla="*/ 443049 h 443049"/>
              <a:gd name="connsiteX4" fmla="*/ 0 w 318444"/>
              <a:gd name="connsiteY4" fmla="*/ 13811 h 443049"/>
              <a:gd name="connsiteX0" fmla="*/ 0 w 318444"/>
              <a:gd name="connsiteY0" fmla="*/ 13811 h 443049"/>
              <a:gd name="connsiteX1" fmla="*/ 318444 w 318444"/>
              <a:gd name="connsiteY1" fmla="*/ 0 h 443049"/>
              <a:gd name="connsiteX2" fmla="*/ 275156 w 318444"/>
              <a:gd name="connsiteY2" fmla="*/ 443049 h 443049"/>
              <a:gd name="connsiteX3" fmla="*/ 36383 w 318444"/>
              <a:gd name="connsiteY3" fmla="*/ 407595 h 443049"/>
              <a:gd name="connsiteX4" fmla="*/ 0 w 318444"/>
              <a:gd name="connsiteY4" fmla="*/ 13811 h 4430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8444" h="443049">
                <a:moveTo>
                  <a:pt x="0" y="13811"/>
                </a:moveTo>
                <a:lnTo>
                  <a:pt x="318444" y="0"/>
                </a:lnTo>
                <a:lnTo>
                  <a:pt x="275156" y="443049"/>
                </a:lnTo>
                <a:lnTo>
                  <a:pt x="36383" y="407595"/>
                </a:lnTo>
                <a:lnTo>
                  <a:pt x="0" y="13811"/>
                </a:lnTo>
                <a:close/>
              </a:path>
            </a:pathLst>
          </a:custGeom>
          <a:solidFill>
            <a:srgbClr val="00B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2" name="Rectangle 11">
            <a:extLst>
              <a:ext uri="{FF2B5EF4-FFF2-40B4-BE49-F238E27FC236}">
                <a16:creationId xmlns:a16="http://schemas.microsoft.com/office/drawing/2014/main" id="{E4E95E13-FB05-6C6A-16DB-3171ABD68DF3}"/>
              </a:ext>
            </a:extLst>
          </p:cNvPr>
          <p:cNvSpPr/>
          <p:nvPr/>
        </p:nvSpPr>
        <p:spPr>
          <a:xfrm rot="16200000">
            <a:off x="3118189" y="3882050"/>
            <a:ext cx="174961" cy="985900"/>
          </a:xfrm>
          <a:prstGeom prst="rect">
            <a:avLst/>
          </a:prstGeom>
          <a:solidFill>
            <a:srgbClr val="00B05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sp>
        <p:nvSpPr>
          <p:cNvPr id="15" name="Rectangle 14">
            <a:extLst>
              <a:ext uri="{FF2B5EF4-FFF2-40B4-BE49-F238E27FC236}">
                <a16:creationId xmlns:a16="http://schemas.microsoft.com/office/drawing/2014/main" id="{0A383284-D4A0-9D81-7EB2-965020341E1F}"/>
              </a:ext>
            </a:extLst>
          </p:cNvPr>
          <p:cNvSpPr>
            <a:spLocks/>
          </p:cNvSpPr>
          <p:nvPr/>
        </p:nvSpPr>
        <p:spPr>
          <a:xfrm>
            <a:off x="4344371" y="3378893"/>
            <a:ext cx="446580" cy="467361"/>
          </a:xfrm>
          <a:prstGeom prst="rect">
            <a:avLst/>
          </a:prstGeom>
          <a:noFill/>
          <a:ln w="28575">
            <a:solidFill>
              <a:srgbClr val="FF000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16" name="Rectangle 15">
            <a:extLst>
              <a:ext uri="{FF2B5EF4-FFF2-40B4-BE49-F238E27FC236}">
                <a16:creationId xmlns:a16="http://schemas.microsoft.com/office/drawing/2014/main" id="{9CEA685C-B2EB-D44F-767E-01B116FA43F1}"/>
              </a:ext>
            </a:extLst>
          </p:cNvPr>
          <p:cNvSpPr>
            <a:spLocks/>
          </p:cNvSpPr>
          <p:nvPr/>
        </p:nvSpPr>
        <p:spPr>
          <a:xfrm rot="2648582">
            <a:off x="2405780" y="2642728"/>
            <a:ext cx="388423" cy="846777"/>
          </a:xfrm>
          <a:prstGeom prst="rect">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7" name="Ellipse 16">
            <a:extLst>
              <a:ext uri="{FF2B5EF4-FFF2-40B4-BE49-F238E27FC236}">
                <a16:creationId xmlns:a16="http://schemas.microsoft.com/office/drawing/2014/main" id="{9430DE93-86D9-F6CC-865B-21081E31DA02}"/>
              </a:ext>
            </a:extLst>
          </p:cNvPr>
          <p:cNvSpPr>
            <a:spLocks/>
          </p:cNvSpPr>
          <p:nvPr/>
        </p:nvSpPr>
        <p:spPr>
          <a:xfrm>
            <a:off x="8158396" y="3540425"/>
            <a:ext cx="325237" cy="325237"/>
          </a:xfrm>
          <a:prstGeom prst="ellipse">
            <a:avLst/>
          </a:prstGeom>
          <a:noFill/>
          <a:ln w="28575"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fr-FR"/>
          </a:p>
        </p:txBody>
      </p:sp>
      <p:sp>
        <p:nvSpPr>
          <p:cNvPr id="18" name="Rectangle 17">
            <a:extLst>
              <a:ext uri="{FF2B5EF4-FFF2-40B4-BE49-F238E27FC236}">
                <a16:creationId xmlns:a16="http://schemas.microsoft.com/office/drawing/2014/main" id="{BE2EB121-4279-A074-40B4-7608513F824A}"/>
              </a:ext>
            </a:extLst>
          </p:cNvPr>
          <p:cNvSpPr>
            <a:spLocks/>
          </p:cNvSpPr>
          <p:nvPr/>
        </p:nvSpPr>
        <p:spPr>
          <a:xfrm rot="18966717">
            <a:off x="1917704" y="3421259"/>
            <a:ext cx="243188" cy="362485"/>
          </a:xfrm>
          <a:prstGeom prst="rect">
            <a:avLst/>
          </a:prstGeom>
          <a:noFill/>
          <a:ln w="28575">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cxnSp>
        <p:nvCxnSpPr>
          <p:cNvPr id="19" name="Connecteur droit 18">
            <a:extLst>
              <a:ext uri="{FF2B5EF4-FFF2-40B4-BE49-F238E27FC236}">
                <a16:creationId xmlns:a16="http://schemas.microsoft.com/office/drawing/2014/main" id="{E17C1432-DFCD-C63E-13B2-8683D403DE3F}"/>
              </a:ext>
            </a:extLst>
          </p:cNvPr>
          <p:cNvCxnSpPr>
            <a:cxnSpLocks/>
          </p:cNvCxnSpPr>
          <p:nvPr/>
        </p:nvCxnSpPr>
        <p:spPr>
          <a:xfrm>
            <a:off x="1826019" y="3570577"/>
            <a:ext cx="434153" cy="72990"/>
          </a:xfrm>
          <a:prstGeom prst="line">
            <a:avLst/>
          </a:prstGeom>
          <a:ln w="28575"/>
        </p:spPr>
        <p:style>
          <a:lnRef idx="2">
            <a:schemeClr val="accent5"/>
          </a:lnRef>
          <a:fillRef idx="0">
            <a:schemeClr val="accent5"/>
          </a:fillRef>
          <a:effectRef idx="1">
            <a:schemeClr val="accent5"/>
          </a:effectRef>
          <a:fontRef idx="minor">
            <a:schemeClr val="tx1"/>
          </a:fontRef>
        </p:style>
      </p:cxnSp>
      <p:cxnSp>
        <p:nvCxnSpPr>
          <p:cNvPr id="20" name="Connecteur droit 19">
            <a:extLst>
              <a:ext uri="{FF2B5EF4-FFF2-40B4-BE49-F238E27FC236}">
                <a16:creationId xmlns:a16="http://schemas.microsoft.com/office/drawing/2014/main" id="{F7511065-B4BD-B573-9E5A-70ECCC257834}"/>
              </a:ext>
            </a:extLst>
          </p:cNvPr>
          <p:cNvCxnSpPr>
            <a:cxnSpLocks/>
          </p:cNvCxnSpPr>
          <p:nvPr/>
        </p:nvCxnSpPr>
        <p:spPr>
          <a:xfrm flipH="1" flipV="1">
            <a:off x="1995982" y="3387585"/>
            <a:ext cx="77585" cy="420724"/>
          </a:xfrm>
          <a:prstGeom prst="line">
            <a:avLst/>
          </a:prstGeom>
          <a:ln w="28575"/>
        </p:spPr>
        <p:style>
          <a:lnRef idx="2">
            <a:schemeClr val="accent5"/>
          </a:lnRef>
          <a:fillRef idx="0">
            <a:schemeClr val="accent5"/>
          </a:fillRef>
          <a:effectRef idx="1">
            <a:schemeClr val="accent5"/>
          </a:effectRef>
          <a:fontRef idx="minor">
            <a:schemeClr val="tx1"/>
          </a:fontRef>
        </p:style>
      </p:cxnSp>
      <p:sp>
        <p:nvSpPr>
          <p:cNvPr id="21" name="Rectangle 20">
            <a:extLst>
              <a:ext uri="{FF2B5EF4-FFF2-40B4-BE49-F238E27FC236}">
                <a16:creationId xmlns:a16="http://schemas.microsoft.com/office/drawing/2014/main" id="{B668312E-93B7-ED7E-3BB0-4DD93A983631}"/>
              </a:ext>
            </a:extLst>
          </p:cNvPr>
          <p:cNvSpPr/>
          <p:nvPr/>
        </p:nvSpPr>
        <p:spPr>
          <a:xfrm rot="16200000">
            <a:off x="590840" y="6268330"/>
            <a:ext cx="259123" cy="386237"/>
          </a:xfrm>
          <a:prstGeom prst="rect">
            <a:avLst/>
          </a:prstGeom>
          <a:noFill/>
          <a:ln w="28575">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fr-FR"/>
          </a:p>
        </p:txBody>
      </p:sp>
      <p:cxnSp>
        <p:nvCxnSpPr>
          <p:cNvPr id="22" name="Connecteur droit 21">
            <a:extLst>
              <a:ext uri="{FF2B5EF4-FFF2-40B4-BE49-F238E27FC236}">
                <a16:creationId xmlns:a16="http://schemas.microsoft.com/office/drawing/2014/main" id="{42EBDD4D-D30E-60EC-C482-C4290897CD21}"/>
              </a:ext>
            </a:extLst>
          </p:cNvPr>
          <p:cNvCxnSpPr>
            <a:cxnSpLocks/>
          </p:cNvCxnSpPr>
          <p:nvPr/>
        </p:nvCxnSpPr>
        <p:spPr>
          <a:xfrm rot="18833283">
            <a:off x="493147" y="6427432"/>
            <a:ext cx="462600" cy="77773"/>
          </a:xfrm>
          <a:prstGeom prst="line">
            <a:avLst/>
          </a:prstGeom>
          <a:ln w="28575"/>
        </p:spPr>
        <p:style>
          <a:lnRef idx="2">
            <a:schemeClr val="accent5"/>
          </a:lnRef>
          <a:fillRef idx="0">
            <a:schemeClr val="accent5"/>
          </a:fillRef>
          <a:effectRef idx="1">
            <a:schemeClr val="accent5"/>
          </a:effectRef>
          <a:fontRef idx="minor">
            <a:schemeClr val="tx1"/>
          </a:fontRef>
        </p:style>
      </p:cxnSp>
      <p:sp>
        <p:nvSpPr>
          <p:cNvPr id="23" name="Rectangle 22">
            <a:extLst>
              <a:ext uri="{FF2B5EF4-FFF2-40B4-BE49-F238E27FC236}">
                <a16:creationId xmlns:a16="http://schemas.microsoft.com/office/drawing/2014/main" id="{EA7283D8-243F-5107-DE14-C50EEC9824F8}"/>
              </a:ext>
            </a:extLst>
          </p:cNvPr>
          <p:cNvSpPr/>
          <p:nvPr/>
        </p:nvSpPr>
        <p:spPr>
          <a:xfrm>
            <a:off x="2712719" y="6331887"/>
            <a:ext cx="526774" cy="250436"/>
          </a:xfrm>
          <a:prstGeom prst="rect">
            <a:avLst/>
          </a:prstGeom>
          <a:noFill/>
          <a:ln w="28575">
            <a:solidFill>
              <a:srgbClr val="FF0000"/>
            </a:solidFill>
          </a:ln>
        </p:spPr>
        <p:style>
          <a:lnRef idx="2">
            <a:schemeClr val="accent5">
              <a:shade val="15000"/>
            </a:schemeClr>
          </a:lnRef>
          <a:fillRef idx="1">
            <a:schemeClr val="accent5"/>
          </a:fillRef>
          <a:effectRef idx="0">
            <a:schemeClr val="accent5"/>
          </a:effectRef>
          <a:fontRef idx="minor">
            <a:schemeClr val="lt1"/>
          </a:fontRef>
        </p:style>
        <p:txBody>
          <a:bodyPr rtlCol="0" anchor="ctr"/>
          <a:lstStyle/>
          <a:p>
            <a:pPr algn="ctr"/>
            <a:endParaRPr lang="fr-FR"/>
          </a:p>
        </p:txBody>
      </p:sp>
      <p:sp>
        <p:nvSpPr>
          <p:cNvPr id="24" name="ZoneTexte 23">
            <a:extLst>
              <a:ext uri="{FF2B5EF4-FFF2-40B4-BE49-F238E27FC236}">
                <a16:creationId xmlns:a16="http://schemas.microsoft.com/office/drawing/2014/main" id="{C5E73948-A446-A572-DCC9-9BC257936A24}"/>
              </a:ext>
            </a:extLst>
          </p:cNvPr>
          <p:cNvSpPr txBox="1"/>
          <p:nvPr/>
        </p:nvSpPr>
        <p:spPr>
          <a:xfrm>
            <a:off x="1058743" y="6303230"/>
            <a:ext cx="1975486" cy="338554"/>
          </a:xfrm>
          <a:prstGeom prst="rect">
            <a:avLst/>
          </a:prstGeom>
          <a:noFill/>
        </p:spPr>
        <p:txBody>
          <a:bodyPr wrap="square" rtlCol="0">
            <a:spAutoFit/>
          </a:bodyPr>
          <a:lstStyle/>
          <a:p>
            <a:pPr algn="l">
              <a:buSzPct val="80000"/>
            </a:pPr>
            <a:r>
              <a:rPr lang="fr-FR" sz="1600"/>
              <a:t>Ascenseurs</a:t>
            </a:r>
          </a:p>
        </p:txBody>
      </p:sp>
      <p:cxnSp>
        <p:nvCxnSpPr>
          <p:cNvPr id="25" name="Connecteur droit 24">
            <a:extLst>
              <a:ext uri="{FF2B5EF4-FFF2-40B4-BE49-F238E27FC236}">
                <a16:creationId xmlns:a16="http://schemas.microsoft.com/office/drawing/2014/main" id="{2C502506-ADB7-5F2C-6AF0-F2D895FCBD1B}"/>
              </a:ext>
            </a:extLst>
          </p:cNvPr>
          <p:cNvCxnSpPr>
            <a:cxnSpLocks/>
          </p:cNvCxnSpPr>
          <p:nvPr/>
        </p:nvCxnSpPr>
        <p:spPr>
          <a:xfrm rot="18833283" flipH="1" flipV="1">
            <a:off x="690080" y="6247874"/>
            <a:ext cx="82669" cy="448292"/>
          </a:xfrm>
          <a:prstGeom prst="line">
            <a:avLst/>
          </a:prstGeom>
          <a:ln w="28575"/>
        </p:spPr>
        <p:style>
          <a:lnRef idx="2">
            <a:schemeClr val="accent5"/>
          </a:lnRef>
          <a:fillRef idx="0">
            <a:schemeClr val="accent5"/>
          </a:fillRef>
          <a:effectRef idx="1">
            <a:schemeClr val="accent5"/>
          </a:effectRef>
          <a:fontRef idx="minor">
            <a:schemeClr val="tx1"/>
          </a:fontRef>
        </p:style>
      </p:cxnSp>
      <p:sp>
        <p:nvSpPr>
          <p:cNvPr id="27" name="ZoneTexte 26">
            <a:extLst>
              <a:ext uri="{FF2B5EF4-FFF2-40B4-BE49-F238E27FC236}">
                <a16:creationId xmlns:a16="http://schemas.microsoft.com/office/drawing/2014/main" id="{90741D64-1FB8-69E4-02AB-7B57EB19CC0E}"/>
              </a:ext>
            </a:extLst>
          </p:cNvPr>
          <p:cNvSpPr txBox="1"/>
          <p:nvPr/>
        </p:nvSpPr>
        <p:spPr>
          <a:xfrm>
            <a:off x="3368417" y="6317619"/>
            <a:ext cx="2450814" cy="338554"/>
          </a:xfrm>
          <a:prstGeom prst="rect">
            <a:avLst/>
          </a:prstGeom>
          <a:noFill/>
        </p:spPr>
        <p:txBody>
          <a:bodyPr wrap="square">
            <a:spAutoFit/>
          </a:bodyPr>
          <a:lstStyle/>
          <a:p>
            <a:pPr algn="l">
              <a:buSzPct val="80000"/>
            </a:pPr>
            <a:r>
              <a:rPr lang="fr-FR" sz="1600"/>
              <a:t>Circulation verticale</a:t>
            </a:r>
          </a:p>
        </p:txBody>
      </p:sp>
    </p:spTree>
    <p:extLst>
      <p:ext uri="{BB962C8B-B14F-4D97-AF65-F5344CB8AC3E}">
        <p14:creationId xmlns:p14="http://schemas.microsoft.com/office/powerpoint/2010/main" val="242861339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842135-5D47-7710-D9CC-17A7A1904B6E}"/>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C3AD8EC-537E-6A14-0A70-9DC5D7C86B43}"/>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6C60803D-7798-CF80-5A21-0CDF334AA077}"/>
              </a:ext>
            </a:extLst>
          </p:cNvPr>
          <p:cNvSpPr>
            <a:spLocks noGrp="1"/>
          </p:cNvSpPr>
          <p:nvPr>
            <p:ph type="subTitle" idx="1"/>
          </p:nvPr>
        </p:nvSpPr>
        <p:spPr/>
        <p:txBody>
          <a:bodyPr/>
          <a:lstStyle/>
          <a:p>
            <a:r>
              <a:rPr lang="fr-FR" dirty="0"/>
              <a:t>Analyse fonctionnelle et architecturale – Problématiques, contraintes et objectifs</a:t>
            </a:r>
          </a:p>
        </p:txBody>
      </p:sp>
      <p:graphicFrame>
        <p:nvGraphicFramePr>
          <p:cNvPr id="4" name="Espace réservé du contenu 3">
            <a:extLst>
              <a:ext uri="{FF2B5EF4-FFF2-40B4-BE49-F238E27FC236}">
                <a16:creationId xmlns:a16="http://schemas.microsoft.com/office/drawing/2014/main" id="{80CCEB97-CF65-1502-AD7E-DBC78ABF5C57}"/>
              </a:ext>
            </a:extLst>
          </p:cNvPr>
          <p:cNvGraphicFramePr>
            <a:graphicFrameLocks noGrp="1"/>
          </p:cNvGraphicFramePr>
          <p:nvPr>
            <p:ph idx="11"/>
            <p:extLst>
              <p:ext uri="{D42A27DB-BD31-4B8C-83A1-F6EECF244321}">
                <p14:modId xmlns:p14="http://schemas.microsoft.com/office/powerpoint/2010/main" val="1604632458"/>
              </p:ext>
            </p:extLst>
          </p:nvPr>
        </p:nvGraphicFramePr>
        <p:xfrm>
          <a:off x="214009" y="1333911"/>
          <a:ext cx="11691030" cy="5188723"/>
        </p:xfrm>
        <a:graphic>
          <a:graphicData uri="http://schemas.openxmlformats.org/drawingml/2006/table">
            <a:tbl>
              <a:tblPr firstRow="1" bandRow="1">
                <a:tableStyleId>{5C22544A-7EE6-4342-B048-85BDC9FD1C3A}</a:tableStyleId>
              </a:tblPr>
              <a:tblGrid>
                <a:gridCol w="3696510">
                  <a:extLst>
                    <a:ext uri="{9D8B030D-6E8A-4147-A177-3AD203B41FA5}">
                      <a16:colId xmlns:a16="http://schemas.microsoft.com/office/drawing/2014/main" val="307107832"/>
                    </a:ext>
                  </a:extLst>
                </a:gridCol>
                <a:gridCol w="3745149">
                  <a:extLst>
                    <a:ext uri="{9D8B030D-6E8A-4147-A177-3AD203B41FA5}">
                      <a16:colId xmlns:a16="http://schemas.microsoft.com/office/drawing/2014/main" val="3635936084"/>
                    </a:ext>
                  </a:extLst>
                </a:gridCol>
                <a:gridCol w="4249371">
                  <a:extLst>
                    <a:ext uri="{9D8B030D-6E8A-4147-A177-3AD203B41FA5}">
                      <a16:colId xmlns:a16="http://schemas.microsoft.com/office/drawing/2014/main" val="3503119680"/>
                    </a:ext>
                  </a:extLst>
                </a:gridCol>
              </a:tblGrid>
              <a:tr h="433843">
                <a:tc>
                  <a:txBody>
                    <a:bodyPr/>
                    <a:lstStyle/>
                    <a:p>
                      <a:r>
                        <a:rPr lang="fr-FR"/>
                        <a:t>Problématiques remontées</a:t>
                      </a:r>
                    </a:p>
                  </a:txBody>
                  <a:tcPr/>
                </a:tc>
                <a:tc>
                  <a:txBody>
                    <a:bodyPr/>
                    <a:lstStyle/>
                    <a:p>
                      <a:r>
                        <a:rPr lang="fr-FR"/>
                        <a:t>Contraintes particulières</a:t>
                      </a:r>
                    </a:p>
                  </a:txBody>
                  <a:tcPr/>
                </a:tc>
                <a:tc>
                  <a:txBody>
                    <a:bodyPr/>
                    <a:lstStyle/>
                    <a:p>
                      <a:r>
                        <a:rPr lang="fr-FR"/>
                        <a:t>Objectifs</a:t>
                      </a:r>
                    </a:p>
                  </a:txBody>
                  <a:tcPr/>
                </a:tc>
                <a:extLst>
                  <a:ext uri="{0D108BD9-81ED-4DB2-BD59-A6C34878D82A}">
                    <a16:rowId xmlns:a16="http://schemas.microsoft.com/office/drawing/2014/main" val="3478375600"/>
                  </a:ext>
                </a:extLst>
              </a:tr>
              <a:tr h="4132283">
                <a:tc>
                  <a:txBody>
                    <a:bodyPr/>
                    <a:lstStyle/>
                    <a:p>
                      <a:pPr marL="285750" indent="-285750">
                        <a:buFont typeface="Arial" panose="020B0604020202020204" pitchFamily="34" charset="0"/>
                        <a:buChar char="•"/>
                      </a:pPr>
                      <a:r>
                        <a:rPr lang="fr-FR"/>
                        <a:t>Circulations très cloisonnées</a:t>
                      </a:r>
                    </a:p>
                    <a:p>
                      <a:pPr marL="285750" indent="-285750">
                        <a:buFont typeface="Arial" panose="020B0604020202020204" pitchFamily="34" charset="0"/>
                        <a:buChar char="•"/>
                      </a:pPr>
                      <a:r>
                        <a:rPr lang="fr-FR"/>
                        <a:t>Manque de luminosité paliers</a:t>
                      </a:r>
                    </a:p>
                    <a:p>
                      <a:pPr marL="285750" indent="-285750">
                        <a:buFont typeface="Arial" panose="020B0604020202020204" pitchFamily="34" charset="0"/>
                        <a:buChar char="•"/>
                      </a:pPr>
                      <a:r>
                        <a:rPr lang="fr-FR"/>
                        <a:t>Inconfort thermique</a:t>
                      </a:r>
                    </a:p>
                    <a:p>
                      <a:pPr marL="285750" indent="-285750">
                        <a:buFont typeface="Arial" panose="020B0604020202020204" pitchFamily="34" charset="0"/>
                        <a:buChar char="•"/>
                      </a:pPr>
                      <a:r>
                        <a:rPr lang="fr-FR"/>
                        <a:t>Configuration difficilement lisible</a:t>
                      </a:r>
                    </a:p>
                    <a:p>
                      <a:pPr marL="285750" indent="-285750">
                        <a:buFont typeface="Arial" panose="020B0604020202020204" pitchFamily="34" charset="0"/>
                        <a:buChar char="•"/>
                      </a:pPr>
                      <a:r>
                        <a:rPr lang="fr-FR"/>
                        <a:t>Signalétique inadéquate ou absente</a:t>
                      </a:r>
                    </a:p>
                    <a:p>
                      <a:pPr marL="285750" indent="-285750">
                        <a:buFont typeface="Arial" panose="020B0604020202020204" pitchFamily="34" charset="0"/>
                        <a:buChar char="•"/>
                      </a:pPr>
                      <a:r>
                        <a:rPr lang="fr-FR"/>
                        <a:t>Dernier niveau tour non desservi par ascenseur</a:t>
                      </a:r>
                    </a:p>
                    <a:p>
                      <a:pPr marL="285750" indent="-285750">
                        <a:buFont typeface="Arial" panose="020B0604020202020204" pitchFamily="34" charset="0"/>
                        <a:buChar char="•"/>
                      </a:pPr>
                      <a:r>
                        <a:rPr lang="fr-FR"/>
                        <a:t>Barre non desservie par ascenseur</a:t>
                      </a:r>
                    </a:p>
                    <a:p>
                      <a:pPr marL="285750" indent="-285750">
                        <a:buFont typeface="Arial" panose="020B0604020202020204" pitchFamily="34" charset="0"/>
                        <a:buChar char="•"/>
                      </a:pPr>
                      <a:r>
                        <a:rPr lang="fr-FR"/>
                        <a:t>Peu d’espaces communs</a:t>
                      </a:r>
                    </a:p>
                    <a:p>
                      <a:pPr marL="285750" indent="-285750">
                        <a:buFont typeface="Arial" panose="020B0604020202020204" pitchFamily="34" charset="0"/>
                        <a:buChar char="•"/>
                      </a:pPr>
                      <a:r>
                        <a:rPr lang="fr-FR"/>
                        <a:t>Liaison limitée entre les deux bâtiments</a:t>
                      </a:r>
                    </a:p>
                    <a:p>
                      <a:pPr marL="285750" indent="-285750">
                        <a:buFont typeface="Arial" panose="020B0604020202020204" pitchFamily="34" charset="0"/>
                        <a:buChar char="•"/>
                      </a:pPr>
                      <a:endParaRPr lang="fr-FR"/>
                    </a:p>
                    <a:p>
                      <a:pPr marL="285750" indent="-285750">
                        <a:buFont typeface="Arial" panose="020B0604020202020204" pitchFamily="34" charset="0"/>
                        <a:buChar char="•"/>
                      </a:pPr>
                      <a:endParaRPr lang="fr-FR"/>
                    </a:p>
                  </a:txBody>
                  <a:tcPr/>
                </a:tc>
                <a:tc>
                  <a:txBody>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dirty="0"/>
                        <a:t>Architecture circulaire avec hublots et loggias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fr-FR" dirty="0"/>
                        <a:t>Périmètre de monuments historiques</a:t>
                      </a:r>
                    </a:p>
                    <a:p>
                      <a:pPr marL="285750" indent="-285750">
                        <a:buFont typeface="Arial" panose="020B0604020202020204" pitchFamily="34" charset="0"/>
                        <a:buChar char="•"/>
                      </a:pPr>
                      <a:r>
                        <a:rPr lang="fr-FR" dirty="0"/>
                        <a:t>Zone de présomption de prescription archéologique</a:t>
                      </a:r>
                    </a:p>
                    <a:p>
                      <a:pPr marL="285750" indent="-285750">
                        <a:buFont typeface="Arial" panose="020B0604020202020204" pitchFamily="34" charset="0"/>
                        <a:buChar char="•"/>
                      </a:pPr>
                      <a:r>
                        <a:rPr lang="fr-FR" dirty="0"/>
                        <a:t>Potentiel radon important</a:t>
                      </a:r>
                    </a:p>
                    <a:p>
                      <a:pPr marL="0" indent="0">
                        <a:buFont typeface="Arial" panose="020B0604020202020204" pitchFamily="34" charset="0"/>
                        <a:buNone/>
                      </a:pPr>
                      <a:endParaRPr lang="fr-FR" dirty="0"/>
                    </a:p>
                  </a:txBody>
                  <a:tcPr/>
                </a:tc>
                <a:tc>
                  <a:txBody>
                    <a:bodyPr/>
                    <a:lstStyle/>
                    <a:p>
                      <a:pPr marL="285750" indent="-285750">
                        <a:buFont typeface="Arial" panose="020B0604020202020204" pitchFamily="34" charset="0"/>
                        <a:buChar char="•"/>
                      </a:pPr>
                      <a:r>
                        <a:rPr lang="fr-FR" dirty="0"/>
                        <a:t>Amélioration de l’habitabilité, l’ergonomie des logements</a:t>
                      </a:r>
                    </a:p>
                    <a:p>
                      <a:pPr marL="285750" indent="-285750">
                        <a:buFont typeface="Arial" panose="020B0604020202020204" pitchFamily="34" charset="0"/>
                        <a:buChar char="•"/>
                      </a:pPr>
                      <a:r>
                        <a:rPr lang="fr-FR" dirty="0"/>
                        <a:t>Création espaces communs nécessaires à une vie étudiante épanouie</a:t>
                      </a:r>
                    </a:p>
                    <a:p>
                      <a:pPr marL="285750" indent="-285750">
                        <a:buFont typeface="Arial" panose="020B0604020202020204" pitchFamily="34" charset="0"/>
                        <a:buChar char="•"/>
                      </a:pPr>
                      <a:r>
                        <a:rPr lang="fr-FR" dirty="0"/>
                        <a:t>Accueil sécurisé et adapté</a:t>
                      </a:r>
                    </a:p>
                    <a:p>
                      <a:pPr marL="285750" indent="-285750">
                        <a:buFont typeface="Arial" panose="020B0604020202020204" pitchFamily="34" charset="0"/>
                        <a:buChar char="•"/>
                      </a:pPr>
                      <a:r>
                        <a:rPr lang="fr-FR" dirty="0"/>
                        <a:t>Amélioration de l’accessibilité PMR</a:t>
                      </a:r>
                    </a:p>
                    <a:p>
                      <a:pPr marL="285750" indent="-285750">
                        <a:buFont typeface="Arial" panose="020B0604020202020204" pitchFamily="34" charset="0"/>
                        <a:buChar char="•"/>
                      </a:pPr>
                      <a:r>
                        <a:rPr lang="fr-FR" dirty="0"/>
                        <a:t>Reconfiguration des espaces extérieurs et de stationnement</a:t>
                      </a:r>
                    </a:p>
                    <a:p>
                      <a:pPr marL="285750" indent="-285750">
                        <a:buFont typeface="Arial" panose="020B0604020202020204" pitchFamily="34" charset="0"/>
                        <a:buChar char="•"/>
                      </a:pPr>
                      <a:r>
                        <a:rPr lang="fr-FR" dirty="0"/>
                        <a:t>Reprise de la définition des locaux technique</a:t>
                      </a:r>
                    </a:p>
                    <a:p>
                      <a:pPr marL="285750" indent="-285750">
                        <a:buFont typeface="Arial" panose="020B0604020202020204" pitchFamily="34" charset="0"/>
                        <a:buChar char="•"/>
                      </a:pPr>
                      <a:r>
                        <a:rPr lang="fr-FR" dirty="0"/>
                        <a:t>Respect des objectifs de financement TEA</a:t>
                      </a:r>
                    </a:p>
                    <a:p>
                      <a:pPr marL="285750" indent="-285750">
                        <a:buFont typeface="Arial" panose="020B0604020202020204" pitchFamily="34" charset="0"/>
                        <a:buChar char="•"/>
                      </a:pPr>
                      <a:r>
                        <a:rPr lang="fr-FR" dirty="0"/>
                        <a:t>Labellisation AVUF de la Résidence</a:t>
                      </a:r>
                    </a:p>
                    <a:p>
                      <a:pPr marL="285750" indent="-285750">
                        <a:buFont typeface="Arial" panose="020B0604020202020204" pitchFamily="34" charset="0"/>
                        <a:buChar char="•"/>
                      </a:pPr>
                      <a:r>
                        <a:rPr lang="fr-FR" dirty="0"/>
                        <a:t>Application de la chaire CNOUS/ENSAD</a:t>
                      </a:r>
                    </a:p>
                    <a:p>
                      <a:pPr marL="285750" indent="-285750">
                        <a:buFont typeface="Arial" panose="020B0604020202020204" pitchFamily="34" charset="0"/>
                        <a:buChar char="•"/>
                      </a:pPr>
                      <a:endParaRPr lang="fr-FR" dirty="0"/>
                    </a:p>
                  </a:txBody>
                  <a:tcPr/>
                </a:tc>
                <a:extLst>
                  <a:ext uri="{0D108BD9-81ED-4DB2-BD59-A6C34878D82A}">
                    <a16:rowId xmlns:a16="http://schemas.microsoft.com/office/drawing/2014/main" val="4267705199"/>
                  </a:ext>
                </a:extLst>
              </a:tr>
            </a:tbl>
          </a:graphicData>
        </a:graphic>
      </p:graphicFrame>
    </p:spTree>
    <p:extLst>
      <p:ext uri="{BB962C8B-B14F-4D97-AF65-F5344CB8AC3E}">
        <p14:creationId xmlns:p14="http://schemas.microsoft.com/office/powerpoint/2010/main" val="27478997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D0A6FA-C725-C4E5-D62B-92B6D7A6FF0A}"/>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7DC4A55A-DAB7-15F3-34C6-36C0ADA95C24}"/>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4C365307-14CC-1E3C-F7CF-959550370D6D}"/>
              </a:ext>
            </a:extLst>
          </p:cNvPr>
          <p:cNvSpPr>
            <a:spLocks noGrp="1"/>
          </p:cNvSpPr>
          <p:nvPr>
            <p:ph type="subTitle" idx="1"/>
          </p:nvPr>
        </p:nvSpPr>
        <p:spPr/>
        <p:txBody>
          <a:bodyPr/>
          <a:lstStyle/>
          <a:p>
            <a:r>
              <a:rPr lang="fr-FR"/>
              <a:t>Analyse fonctionnelle et architecturale – Besoins</a:t>
            </a:r>
          </a:p>
        </p:txBody>
      </p:sp>
      <p:sp>
        <p:nvSpPr>
          <p:cNvPr id="3" name="Espace réservé du contenu 5">
            <a:extLst>
              <a:ext uri="{FF2B5EF4-FFF2-40B4-BE49-F238E27FC236}">
                <a16:creationId xmlns:a16="http://schemas.microsoft.com/office/drawing/2014/main" id="{4C71921F-F8BF-F85D-5E89-A4522218C717}"/>
              </a:ext>
            </a:extLst>
          </p:cNvPr>
          <p:cNvSpPr>
            <a:spLocks noGrp="1"/>
          </p:cNvSpPr>
          <p:nvPr>
            <p:ph idx="11"/>
          </p:nvPr>
        </p:nvSpPr>
        <p:spPr>
          <a:xfrm>
            <a:off x="554400" y="1256397"/>
            <a:ext cx="10657391" cy="473076"/>
          </a:xfrm>
        </p:spPr>
        <p:txBody>
          <a:bodyPr>
            <a:normAutofit/>
          </a:bodyPr>
          <a:lstStyle/>
          <a:p>
            <a:r>
              <a:rPr lang="fr-FR"/>
              <a:t>Organigramme fonctionnel général</a:t>
            </a:r>
          </a:p>
          <a:p>
            <a:endParaRPr lang="fr-FR"/>
          </a:p>
        </p:txBody>
      </p:sp>
      <p:pic>
        <p:nvPicPr>
          <p:cNvPr id="8" name="Image 7">
            <a:extLst>
              <a:ext uri="{FF2B5EF4-FFF2-40B4-BE49-F238E27FC236}">
                <a16:creationId xmlns:a16="http://schemas.microsoft.com/office/drawing/2014/main" id="{D69BACA2-C0D8-C3AF-4027-4192B2BCFC98}"/>
              </a:ext>
            </a:extLst>
          </p:cNvPr>
          <p:cNvPicPr>
            <a:picLocks noChangeAspect="1"/>
          </p:cNvPicPr>
          <p:nvPr/>
        </p:nvPicPr>
        <p:blipFill>
          <a:blip r:embed="rId3"/>
          <a:srcRect r="8151"/>
          <a:stretch/>
        </p:blipFill>
        <p:spPr>
          <a:xfrm>
            <a:off x="227537" y="1792703"/>
            <a:ext cx="3233894" cy="4334965"/>
          </a:xfrm>
          <a:prstGeom prst="rect">
            <a:avLst/>
          </a:prstGeom>
        </p:spPr>
      </p:pic>
      <p:pic>
        <p:nvPicPr>
          <p:cNvPr id="6" name="Image 5">
            <a:extLst>
              <a:ext uri="{FF2B5EF4-FFF2-40B4-BE49-F238E27FC236}">
                <a16:creationId xmlns:a16="http://schemas.microsoft.com/office/drawing/2014/main" id="{C0257890-000F-F9B7-7A41-C8A345358B0B}"/>
              </a:ext>
            </a:extLst>
          </p:cNvPr>
          <p:cNvPicPr>
            <a:picLocks noChangeAspect="1"/>
          </p:cNvPicPr>
          <p:nvPr/>
        </p:nvPicPr>
        <p:blipFill>
          <a:blip r:embed="rId4"/>
          <a:stretch>
            <a:fillRect/>
          </a:stretch>
        </p:blipFill>
        <p:spPr>
          <a:xfrm>
            <a:off x="3062584" y="2257978"/>
            <a:ext cx="8536028" cy="4347185"/>
          </a:xfrm>
          <a:prstGeom prst="rect">
            <a:avLst/>
          </a:prstGeom>
        </p:spPr>
      </p:pic>
    </p:spTree>
    <p:extLst>
      <p:ext uri="{BB962C8B-B14F-4D97-AF65-F5344CB8AC3E}">
        <p14:creationId xmlns:p14="http://schemas.microsoft.com/office/powerpoint/2010/main" val="27318481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A6C78B-816B-B399-7A03-C0F73AF085D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1239B089-66FC-4EF7-3BCD-B75646D336D1}"/>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10B04600-8532-7161-E62C-E75E9D31C940}"/>
              </a:ext>
            </a:extLst>
          </p:cNvPr>
          <p:cNvSpPr>
            <a:spLocks noGrp="1"/>
          </p:cNvSpPr>
          <p:nvPr>
            <p:ph type="subTitle" idx="1"/>
          </p:nvPr>
        </p:nvSpPr>
        <p:spPr/>
        <p:txBody>
          <a:bodyPr/>
          <a:lstStyle/>
          <a:p>
            <a:r>
              <a:rPr lang="fr-FR"/>
              <a:t>Analyse énergétique et technique - Existant</a:t>
            </a:r>
          </a:p>
        </p:txBody>
      </p:sp>
      <p:pic>
        <p:nvPicPr>
          <p:cNvPr id="14" name="Image 13">
            <a:extLst>
              <a:ext uri="{FF2B5EF4-FFF2-40B4-BE49-F238E27FC236}">
                <a16:creationId xmlns:a16="http://schemas.microsoft.com/office/drawing/2014/main" id="{966943F2-C01F-D41F-F1F1-900EC2589F57}"/>
              </a:ext>
            </a:extLst>
          </p:cNvPr>
          <p:cNvPicPr>
            <a:picLocks noChangeAspect="1"/>
          </p:cNvPicPr>
          <p:nvPr/>
        </p:nvPicPr>
        <p:blipFill>
          <a:blip r:embed="rId3"/>
          <a:stretch>
            <a:fillRect/>
          </a:stretch>
        </p:blipFill>
        <p:spPr>
          <a:xfrm>
            <a:off x="993145" y="1946208"/>
            <a:ext cx="4074711" cy="3420000"/>
          </a:xfrm>
          <a:prstGeom prst="rect">
            <a:avLst/>
          </a:prstGeom>
        </p:spPr>
      </p:pic>
      <p:pic>
        <p:nvPicPr>
          <p:cNvPr id="16" name="Image 15">
            <a:extLst>
              <a:ext uri="{FF2B5EF4-FFF2-40B4-BE49-F238E27FC236}">
                <a16:creationId xmlns:a16="http://schemas.microsoft.com/office/drawing/2014/main" id="{F276316B-EE4E-3240-6F23-8EC99EA7271E}"/>
              </a:ext>
            </a:extLst>
          </p:cNvPr>
          <p:cNvPicPr>
            <a:picLocks noChangeAspect="1"/>
          </p:cNvPicPr>
          <p:nvPr/>
        </p:nvPicPr>
        <p:blipFill>
          <a:blip r:embed="rId4"/>
          <a:stretch>
            <a:fillRect/>
          </a:stretch>
        </p:blipFill>
        <p:spPr>
          <a:xfrm>
            <a:off x="5722070" y="2012533"/>
            <a:ext cx="4213929" cy="3420000"/>
          </a:xfrm>
          <a:prstGeom prst="rect">
            <a:avLst/>
          </a:prstGeom>
        </p:spPr>
      </p:pic>
      <p:sp>
        <p:nvSpPr>
          <p:cNvPr id="3" name="Espace réservé du contenu 5">
            <a:extLst>
              <a:ext uri="{FF2B5EF4-FFF2-40B4-BE49-F238E27FC236}">
                <a16:creationId xmlns:a16="http://schemas.microsoft.com/office/drawing/2014/main" id="{94680E29-678B-3B54-EB70-70469536CF26}"/>
              </a:ext>
            </a:extLst>
          </p:cNvPr>
          <p:cNvSpPr>
            <a:spLocks noGrp="1"/>
          </p:cNvSpPr>
          <p:nvPr>
            <p:ph idx="11"/>
          </p:nvPr>
        </p:nvSpPr>
        <p:spPr>
          <a:xfrm>
            <a:off x="554400" y="1256397"/>
            <a:ext cx="10657391" cy="473076"/>
          </a:xfrm>
        </p:spPr>
        <p:txBody>
          <a:bodyPr>
            <a:normAutofit/>
          </a:bodyPr>
          <a:lstStyle/>
          <a:p>
            <a:r>
              <a:rPr lang="fr-FR"/>
              <a:t>Analyse énergétique</a:t>
            </a:r>
          </a:p>
          <a:p>
            <a:endParaRPr lang="fr-FR"/>
          </a:p>
        </p:txBody>
      </p:sp>
      <p:sp>
        <p:nvSpPr>
          <p:cNvPr id="4" name="ZoneTexte 3">
            <a:extLst>
              <a:ext uri="{FF2B5EF4-FFF2-40B4-BE49-F238E27FC236}">
                <a16:creationId xmlns:a16="http://schemas.microsoft.com/office/drawing/2014/main" id="{5F7DD486-E6FF-F888-E8C6-AEC4817D27EB}"/>
              </a:ext>
            </a:extLst>
          </p:cNvPr>
          <p:cNvSpPr txBox="1"/>
          <p:nvPr/>
        </p:nvSpPr>
        <p:spPr>
          <a:xfrm>
            <a:off x="822324" y="6099350"/>
            <a:ext cx="7275068" cy="369332"/>
          </a:xfrm>
          <a:prstGeom prst="rect">
            <a:avLst/>
          </a:prstGeom>
          <a:noFill/>
        </p:spPr>
        <p:txBody>
          <a:bodyPr wrap="none" rtlCol="0">
            <a:spAutoFit/>
          </a:bodyPr>
          <a:lstStyle/>
          <a:p>
            <a:pPr marL="442913" indent="-442913" algn="l">
              <a:buSzPct val="80000"/>
              <a:buBlip>
                <a:blip r:embed="rId5"/>
              </a:buBlip>
            </a:pPr>
            <a:r>
              <a:rPr lang="fr-FR" dirty="0"/>
              <a:t>Extrait de l’audit énergétique fourni dans le dossier documentaire</a:t>
            </a:r>
          </a:p>
        </p:txBody>
      </p:sp>
    </p:spTree>
    <p:extLst>
      <p:ext uri="{BB962C8B-B14F-4D97-AF65-F5344CB8AC3E}">
        <p14:creationId xmlns:p14="http://schemas.microsoft.com/office/powerpoint/2010/main" val="25234577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FEE20C-CA88-4064-D328-7B6896CD5861}"/>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EF52370A-7AC7-74BA-1D34-A50B0930FACD}"/>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86F1C092-4486-03DD-48C8-30ECC7E6382B}"/>
              </a:ext>
            </a:extLst>
          </p:cNvPr>
          <p:cNvSpPr>
            <a:spLocks noGrp="1"/>
          </p:cNvSpPr>
          <p:nvPr>
            <p:ph type="subTitle" idx="1"/>
          </p:nvPr>
        </p:nvSpPr>
        <p:spPr/>
        <p:txBody>
          <a:bodyPr/>
          <a:lstStyle/>
          <a:p>
            <a:r>
              <a:rPr lang="fr-FR"/>
              <a:t>Analyse énergétique et technique - Existant</a:t>
            </a:r>
          </a:p>
        </p:txBody>
      </p:sp>
      <p:pic>
        <p:nvPicPr>
          <p:cNvPr id="6" name="Image 5">
            <a:extLst>
              <a:ext uri="{FF2B5EF4-FFF2-40B4-BE49-F238E27FC236}">
                <a16:creationId xmlns:a16="http://schemas.microsoft.com/office/drawing/2014/main" id="{314FF689-023E-1880-26FF-21806A24527A}"/>
              </a:ext>
            </a:extLst>
          </p:cNvPr>
          <p:cNvPicPr>
            <a:picLocks noChangeAspect="1"/>
          </p:cNvPicPr>
          <p:nvPr/>
        </p:nvPicPr>
        <p:blipFill>
          <a:blip r:embed="rId3"/>
          <a:stretch>
            <a:fillRect/>
          </a:stretch>
        </p:blipFill>
        <p:spPr>
          <a:xfrm>
            <a:off x="1086220" y="1148666"/>
            <a:ext cx="9486900" cy="2628900"/>
          </a:xfrm>
          <a:prstGeom prst="rect">
            <a:avLst/>
          </a:prstGeom>
        </p:spPr>
      </p:pic>
      <p:pic>
        <p:nvPicPr>
          <p:cNvPr id="9" name="Image 8">
            <a:extLst>
              <a:ext uri="{FF2B5EF4-FFF2-40B4-BE49-F238E27FC236}">
                <a16:creationId xmlns:a16="http://schemas.microsoft.com/office/drawing/2014/main" id="{DFC0AAE2-25DD-D47A-5DE1-47C0395E1725}"/>
              </a:ext>
            </a:extLst>
          </p:cNvPr>
          <p:cNvPicPr>
            <a:picLocks noChangeAspect="1"/>
          </p:cNvPicPr>
          <p:nvPr/>
        </p:nvPicPr>
        <p:blipFill>
          <a:blip r:embed="rId4"/>
          <a:stretch>
            <a:fillRect/>
          </a:stretch>
        </p:blipFill>
        <p:spPr>
          <a:xfrm>
            <a:off x="566737" y="3912973"/>
            <a:ext cx="11058525" cy="2743200"/>
          </a:xfrm>
          <a:prstGeom prst="rect">
            <a:avLst/>
          </a:prstGeom>
        </p:spPr>
      </p:pic>
    </p:spTree>
    <p:extLst>
      <p:ext uri="{BB962C8B-B14F-4D97-AF65-F5344CB8AC3E}">
        <p14:creationId xmlns:p14="http://schemas.microsoft.com/office/powerpoint/2010/main" val="16409811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2BA20C-358E-2D4F-EB64-C60375403C79}"/>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B14A2D0C-F12E-C7E8-C926-4B92EC92A1A8}"/>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F1D2FE35-14E2-66B0-B089-B4A8117F1D55}"/>
              </a:ext>
            </a:extLst>
          </p:cNvPr>
          <p:cNvSpPr>
            <a:spLocks noGrp="1"/>
          </p:cNvSpPr>
          <p:nvPr>
            <p:ph type="subTitle" idx="1"/>
          </p:nvPr>
        </p:nvSpPr>
        <p:spPr/>
        <p:txBody>
          <a:bodyPr/>
          <a:lstStyle/>
          <a:p>
            <a:r>
              <a:rPr lang="fr-FR" dirty="0"/>
              <a:t>Analyse énergétique et technique – Problématiques, contraintes et objectifs</a:t>
            </a:r>
          </a:p>
        </p:txBody>
      </p:sp>
      <p:graphicFrame>
        <p:nvGraphicFramePr>
          <p:cNvPr id="4" name="Espace réservé du contenu 3">
            <a:extLst>
              <a:ext uri="{FF2B5EF4-FFF2-40B4-BE49-F238E27FC236}">
                <a16:creationId xmlns:a16="http://schemas.microsoft.com/office/drawing/2014/main" id="{ACFB0A0D-BDA6-2F65-6DC6-D478B78C0803}"/>
              </a:ext>
            </a:extLst>
          </p:cNvPr>
          <p:cNvGraphicFramePr>
            <a:graphicFrameLocks noGrp="1"/>
          </p:cNvGraphicFramePr>
          <p:nvPr>
            <p:ph idx="11"/>
            <p:extLst>
              <p:ext uri="{D42A27DB-BD31-4B8C-83A1-F6EECF244321}">
                <p14:modId xmlns:p14="http://schemas.microsoft.com/office/powerpoint/2010/main" val="3543965041"/>
              </p:ext>
            </p:extLst>
          </p:nvPr>
        </p:nvGraphicFramePr>
        <p:xfrm>
          <a:off x="214009" y="1333911"/>
          <a:ext cx="11691030" cy="4566126"/>
        </p:xfrm>
        <a:graphic>
          <a:graphicData uri="http://schemas.openxmlformats.org/drawingml/2006/table">
            <a:tbl>
              <a:tblPr firstRow="1" bandRow="1">
                <a:tableStyleId>{5C22544A-7EE6-4342-B048-85BDC9FD1C3A}</a:tableStyleId>
              </a:tblPr>
              <a:tblGrid>
                <a:gridCol w="3696510">
                  <a:extLst>
                    <a:ext uri="{9D8B030D-6E8A-4147-A177-3AD203B41FA5}">
                      <a16:colId xmlns:a16="http://schemas.microsoft.com/office/drawing/2014/main" val="307107832"/>
                    </a:ext>
                  </a:extLst>
                </a:gridCol>
                <a:gridCol w="3745149">
                  <a:extLst>
                    <a:ext uri="{9D8B030D-6E8A-4147-A177-3AD203B41FA5}">
                      <a16:colId xmlns:a16="http://schemas.microsoft.com/office/drawing/2014/main" val="3635936084"/>
                    </a:ext>
                  </a:extLst>
                </a:gridCol>
                <a:gridCol w="4249371">
                  <a:extLst>
                    <a:ext uri="{9D8B030D-6E8A-4147-A177-3AD203B41FA5}">
                      <a16:colId xmlns:a16="http://schemas.microsoft.com/office/drawing/2014/main" val="3503119680"/>
                    </a:ext>
                  </a:extLst>
                </a:gridCol>
              </a:tblGrid>
              <a:tr h="433843">
                <a:tc>
                  <a:txBody>
                    <a:bodyPr/>
                    <a:lstStyle/>
                    <a:p>
                      <a:r>
                        <a:rPr lang="fr-FR"/>
                        <a:t>Problématiques remontés</a:t>
                      </a:r>
                    </a:p>
                  </a:txBody>
                  <a:tcPr/>
                </a:tc>
                <a:tc>
                  <a:txBody>
                    <a:bodyPr/>
                    <a:lstStyle/>
                    <a:p>
                      <a:r>
                        <a:rPr lang="fr-FR"/>
                        <a:t>Contraintes particulières</a:t>
                      </a:r>
                    </a:p>
                  </a:txBody>
                  <a:tcPr/>
                </a:tc>
                <a:tc>
                  <a:txBody>
                    <a:bodyPr/>
                    <a:lstStyle/>
                    <a:p>
                      <a:r>
                        <a:rPr lang="fr-FR"/>
                        <a:t>Objectifs</a:t>
                      </a:r>
                    </a:p>
                  </a:txBody>
                  <a:tcPr/>
                </a:tc>
                <a:extLst>
                  <a:ext uri="{0D108BD9-81ED-4DB2-BD59-A6C34878D82A}">
                    <a16:rowId xmlns:a16="http://schemas.microsoft.com/office/drawing/2014/main" val="3478375600"/>
                  </a:ext>
                </a:extLst>
              </a:tr>
              <a:tr h="4132283">
                <a:tc>
                  <a:txBody>
                    <a:bodyPr/>
                    <a:lstStyle/>
                    <a:p>
                      <a:pPr marL="285750" indent="-285750">
                        <a:buFont typeface="Arial" panose="020B0604020202020204" pitchFamily="34" charset="0"/>
                        <a:buChar char="•"/>
                      </a:pPr>
                      <a:r>
                        <a:rPr lang="fr-FR"/>
                        <a:t>Bâti et systèmes peu performants</a:t>
                      </a:r>
                    </a:p>
                    <a:p>
                      <a:pPr marL="285750" indent="-285750">
                        <a:buFont typeface="Arial" panose="020B0604020202020204" pitchFamily="34" charset="0"/>
                        <a:buChar char="•"/>
                      </a:pPr>
                      <a:r>
                        <a:rPr lang="fr-FR"/>
                        <a:t>Inconfort hivernal et estival</a:t>
                      </a:r>
                    </a:p>
                    <a:p>
                      <a:pPr marL="285750" indent="-285750">
                        <a:buFont typeface="Arial" panose="020B0604020202020204" pitchFamily="34" charset="0"/>
                        <a:buChar char="•"/>
                      </a:pPr>
                      <a:r>
                        <a:rPr lang="fr-FR"/>
                        <a:t>Réseaux de ventilation en mauvais état</a:t>
                      </a:r>
                    </a:p>
                    <a:p>
                      <a:pPr marL="285750" indent="-285750">
                        <a:buFont typeface="Arial" panose="020B0604020202020204" pitchFamily="34" charset="0"/>
                        <a:buChar char="•"/>
                      </a:pPr>
                      <a:r>
                        <a:rPr lang="fr-FR"/>
                        <a:t>Menuiseries peu étanches à l’air</a:t>
                      </a:r>
                    </a:p>
                    <a:p>
                      <a:pPr marL="285750" indent="-285750">
                        <a:buFont typeface="Arial" panose="020B0604020202020204" pitchFamily="34" charset="0"/>
                        <a:buChar char="•"/>
                      </a:pPr>
                      <a:r>
                        <a:rPr lang="fr-FR"/>
                        <a:t>Eau stagnante en toiture</a:t>
                      </a:r>
                    </a:p>
                    <a:p>
                      <a:pPr marL="285750" indent="-285750">
                        <a:buFont typeface="Arial" panose="020B0604020202020204" pitchFamily="34" charset="0"/>
                        <a:buChar char="•"/>
                      </a:pPr>
                      <a:r>
                        <a:rPr lang="fr-FR"/>
                        <a:t>Différents revêtements dégradés</a:t>
                      </a:r>
                    </a:p>
                    <a:p>
                      <a:pPr marL="285750" indent="-285750">
                        <a:buFont typeface="Arial" panose="020B0604020202020204" pitchFamily="34" charset="0"/>
                        <a:buChar char="•"/>
                      </a:pPr>
                      <a:endParaRPr lang="fr-FR"/>
                    </a:p>
                    <a:p>
                      <a:endParaRPr lang="fr-FR"/>
                    </a:p>
                  </a:txBody>
                  <a:tcPr/>
                </a:tc>
                <a:tc>
                  <a:txBody>
                    <a:bodyPr/>
                    <a:lstStyle/>
                    <a:p>
                      <a:pPr marL="285750" indent="-285750">
                        <a:buFont typeface="Arial" panose="020B0604020202020204" pitchFamily="34" charset="0"/>
                        <a:buChar char="•"/>
                      </a:pPr>
                      <a:r>
                        <a:rPr lang="fr-FR" dirty="0"/>
                        <a:t>Façades, </a:t>
                      </a:r>
                      <a:r>
                        <a:rPr lang="fr-FR" sz="1800" kern="1200" dirty="0">
                          <a:solidFill>
                            <a:schemeClr val="dk1"/>
                          </a:solidFill>
                          <a:latin typeface="+mn-lt"/>
                          <a:ea typeface="+mn-ea"/>
                          <a:cs typeface="+mn-cs"/>
                        </a:rPr>
                        <a:t>combles, etc. sont le refuge d’</a:t>
                      </a:r>
                      <a:r>
                        <a:rPr lang="fr-FR" dirty="0"/>
                        <a:t>espèces protégées éventuelles</a:t>
                      </a:r>
                    </a:p>
                    <a:p>
                      <a:pPr marL="285750" indent="-285750">
                        <a:buFont typeface="Arial" panose="020B0604020202020204" pitchFamily="34" charset="0"/>
                        <a:buChar char="•"/>
                      </a:pPr>
                      <a:r>
                        <a:rPr lang="fr-FR" dirty="0"/>
                        <a:t>Configuration de l’enveloppe complexe à certains endroits</a:t>
                      </a:r>
                    </a:p>
                    <a:p>
                      <a:pPr marL="0" indent="0">
                        <a:buFont typeface="Arial" panose="020B0604020202020204" pitchFamily="34" charset="0"/>
                        <a:buNone/>
                      </a:pPr>
                      <a:endParaRPr lang="fr-FR" dirty="0"/>
                    </a:p>
                  </a:txBody>
                  <a:tcPr/>
                </a:tc>
                <a:tc>
                  <a:txBody>
                    <a:bodyPr/>
                    <a:lstStyle/>
                    <a:p>
                      <a:pPr marL="285750" indent="-285750">
                        <a:buFont typeface="Arial" panose="020B0604020202020204" pitchFamily="34" charset="0"/>
                        <a:buChar char="•"/>
                      </a:pPr>
                      <a:r>
                        <a:rPr lang="fr-FR" dirty="0"/>
                        <a:t>Améliorer le confort thermique</a:t>
                      </a:r>
                    </a:p>
                    <a:p>
                      <a:pPr marL="285750" indent="-285750">
                        <a:buFont typeface="Arial" panose="020B0604020202020204" pitchFamily="34" charset="0"/>
                        <a:buChar char="•"/>
                      </a:pPr>
                      <a:r>
                        <a:rPr lang="fr-FR" dirty="0"/>
                        <a:t>Raccordement futur au RCU</a:t>
                      </a:r>
                    </a:p>
                    <a:p>
                      <a:pPr marL="285750" indent="-285750">
                        <a:buFont typeface="Arial" panose="020B0604020202020204" pitchFamily="34" charset="0"/>
                        <a:buChar char="•"/>
                      </a:pPr>
                      <a:r>
                        <a:rPr lang="fr-FR" dirty="0"/>
                        <a:t>Améliorer le système de ventilation existant</a:t>
                      </a:r>
                    </a:p>
                    <a:p>
                      <a:pPr marL="285750" indent="-285750">
                        <a:buFont typeface="Arial" panose="020B0604020202020204" pitchFamily="34" charset="0"/>
                        <a:buChar char="•"/>
                      </a:pPr>
                      <a:r>
                        <a:rPr lang="fr-FR" dirty="0"/>
                        <a:t>Assurer la mise aux normes des réseaux</a:t>
                      </a:r>
                    </a:p>
                    <a:p>
                      <a:pPr marL="285750" indent="-285750">
                        <a:buFont typeface="Arial" panose="020B0604020202020204" pitchFamily="34" charset="0"/>
                        <a:buChar char="•"/>
                      </a:pPr>
                      <a:r>
                        <a:rPr lang="fr-FR" dirty="0"/>
                        <a:t>Atteinte du label BBC rénovation</a:t>
                      </a:r>
                    </a:p>
                    <a:p>
                      <a:pPr marL="285750" indent="-285750">
                        <a:buFont typeface="Arial" panose="020B0604020202020204" pitchFamily="34" charset="0"/>
                        <a:buChar char="•"/>
                      </a:pPr>
                      <a:r>
                        <a:rPr lang="fr-FR" dirty="0"/>
                        <a:t>Mise en place d’ENR</a:t>
                      </a:r>
                    </a:p>
                    <a:p>
                      <a:pPr marL="285750" indent="-285750">
                        <a:buFont typeface="Arial" panose="020B0604020202020204" pitchFamily="34" charset="0"/>
                        <a:buChar char="•"/>
                      </a:pPr>
                      <a:r>
                        <a:rPr lang="fr-FR" dirty="0"/>
                        <a:t>Utilisation de matériaux biosourcés</a:t>
                      </a:r>
                    </a:p>
                    <a:p>
                      <a:pPr marL="285750" indent="-285750">
                        <a:buFont typeface="Arial" panose="020B0604020202020204" pitchFamily="34" charset="0"/>
                        <a:buChar char="•"/>
                      </a:pPr>
                      <a:r>
                        <a:rPr lang="fr-FR" dirty="0"/>
                        <a:t>Respect des objectifs de financement TEA</a:t>
                      </a:r>
                    </a:p>
                    <a:p>
                      <a:pPr marL="285750" indent="-285750">
                        <a:buFont typeface="Arial" panose="020B0604020202020204" pitchFamily="34" charset="0"/>
                        <a:buChar char="•"/>
                      </a:pPr>
                      <a:endParaRPr lang="fr-FR" dirty="0"/>
                    </a:p>
                    <a:p>
                      <a:pPr marL="285750" indent="-285750">
                        <a:buFont typeface="Arial" panose="020B0604020202020204" pitchFamily="34" charset="0"/>
                        <a:buChar char="•"/>
                      </a:pPr>
                      <a:endParaRPr lang="fr-FR" dirty="0"/>
                    </a:p>
                  </a:txBody>
                  <a:tcPr/>
                </a:tc>
                <a:extLst>
                  <a:ext uri="{0D108BD9-81ED-4DB2-BD59-A6C34878D82A}">
                    <a16:rowId xmlns:a16="http://schemas.microsoft.com/office/drawing/2014/main" val="4267705199"/>
                  </a:ext>
                </a:extLst>
              </a:tr>
            </a:tbl>
          </a:graphicData>
        </a:graphic>
      </p:graphicFrame>
    </p:spTree>
    <p:extLst>
      <p:ext uri="{BB962C8B-B14F-4D97-AF65-F5344CB8AC3E}">
        <p14:creationId xmlns:p14="http://schemas.microsoft.com/office/powerpoint/2010/main" val="15218236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EFEAFD-BF31-9C3C-737A-5748238970D5}"/>
            </a:ext>
          </a:extLst>
        </p:cNvPr>
        <p:cNvGrpSpPr/>
        <p:nvPr/>
      </p:nvGrpSpPr>
      <p:grpSpPr>
        <a:xfrm>
          <a:off x="0" y="0"/>
          <a:ext cx="0" cy="0"/>
          <a:chOff x="0" y="0"/>
          <a:chExt cx="0" cy="0"/>
        </a:xfrm>
      </p:grpSpPr>
      <p:sp>
        <p:nvSpPr>
          <p:cNvPr id="2" name="ZoneTexte 1">
            <a:extLst>
              <a:ext uri="{FF2B5EF4-FFF2-40B4-BE49-F238E27FC236}">
                <a16:creationId xmlns:a16="http://schemas.microsoft.com/office/drawing/2014/main" id="{91503BF6-1AFC-CF5C-0136-33258A58B89E}"/>
              </a:ext>
            </a:extLst>
          </p:cNvPr>
          <p:cNvSpPr txBox="1"/>
          <p:nvPr/>
        </p:nvSpPr>
        <p:spPr>
          <a:xfrm>
            <a:off x="3592428" y="3236639"/>
            <a:ext cx="5007144" cy="384721"/>
          </a:xfrm>
          <a:prstGeom prst="rect">
            <a:avLst/>
          </a:prstGeom>
          <a:noFill/>
        </p:spPr>
        <p:txBody>
          <a:bodyPr wrap="square" lIns="0" tIns="0" rIns="0" bIns="0" rtlCol="0">
            <a:spAutoFit/>
          </a:bodyPr>
          <a:lstStyle/>
          <a:p>
            <a:pPr algn="ctr"/>
            <a:r>
              <a:rPr lang="fr-FR" sz="2500">
                <a:solidFill>
                  <a:schemeClr val="bg1"/>
                </a:solidFill>
                <a:latin typeface="Titillium Bd" pitchFamily="2" charset="77"/>
              </a:rPr>
              <a:t>Contexte et objectif de l’étude</a:t>
            </a:r>
          </a:p>
        </p:txBody>
      </p:sp>
      <p:sp>
        <p:nvSpPr>
          <p:cNvPr id="5" name="Titre 4">
            <a:extLst>
              <a:ext uri="{FF2B5EF4-FFF2-40B4-BE49-F238E27FC236}">
                <a16:creationId xmlns:a16="http://schemas.microsoft.com/office/drawing/2014/main" id="{07B0392C-F836-3639-643A-42055973A314}"/>
              </a:ext>
            </a:extLst>
          </p:cNvPr>
          <p:cNvSpPr>
            <a:spLocks noGrp="1"/>
          </p:cNvSpPr>
          <p:nvPr>
            <p:ph type="title"/>
          </p:nvPr>
        </p:nvSpPr>
        <p:spPr/>
        <p:txBody>
          <a:bodyPr/>
          <a:lstStyle/>
          <a:p>
            <a:r>
              <a:rPr lang="fr-FR" dirty="0"/>
              <a:t>Planning de l’opération</a:t>
            </a:r>
          </a:p>
        </p:txBody>
      </p:sp>
    </p:spTree>
    <p:extLst>
      <p:ext uri="{BB962C8B-B14F-4D97-AF65-F5344CB8AC3E}">
        <p14:creationId xmlns:p14="http://schemas.microsoft.com/office/powerpoint/2010/main" val="331637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ACF4BD-4DEB-C388-B539-0D30864674A4}"/>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B2D5FFC1-3D5E-A7F2-E863-0D48E31F51E0}"/>
              </a:ext>
            </a:extLst>
          </p:cNvPr>
          <p:cNvSpPr/>
          <p:nvPr/>
        </p:nvSpPr>
        <p:spPr>
          <a:xfrm>
            <a:off x="304800" y="1555820"/>
            <a:ext cx="11470640" cy="800219"/>
          </a:xfrm>
          <a:prstGeom prst="rect">
            <a:avLst/>
          </a:prstGeom>
          <a:noFill/>
        </p:spPr>
        <p:txBody>
          <a:bodyPr wrap="square" lIns="0" tIns="0" rIns="0" bIns="0">
            <a:spAutoFit/>
          </a:bodyPr>
          <a:lstStyle/>
          <a:p>
            <a:pPr marL="1085850" lvl="1" indent="-342900">
              <a:buClr>
                <a:srgbClr val="F5C243"/>
              </a:buClr>
              <a:buFont typeface="+mj-lt"/>
              <a:buAutoNum type="arabicPeriod" startAt="9"/>
              <a:defRPr/>
            </a:pPr>
            <a:endParaRPr lang="fr-FR" sz="1600">
              <a:solidFill>
                <a:srgbClr val="605C5B"/>
              </a:solidFill>
              <a:latin typeface="Titillium"/>
            </a:endParaRPr>
          </a:p>
          <a:p>
            <a:pPr marL="742950" lvl="1">
              <a:buClr>
                <a:srgbClr val="F5C243"/>
              </a:buClr>
            </a:pPr>
            <a:endParaRPr lang="fr-FR">
              <a:solidFill>
                <a:srgbClr val="605C5B"/>
              </a:solidFill>
              <a:latin typeface="Titillium Bd" pitchFamily="2" charset="77"/>
            </a:endParaRPr>
          </a:p>
          <a:p>
            <a:pPr marL="1028700" lvl="1" indent="-285750">
              <a:buClr>
                <a:srgbClr val="F5C243"/>
              </a:buClr>
              <a:buFont typeface="Wingdings" panose="05000000000000000000" pitchFamily="2" charset="2"/>
              <a:buChar char="ü"/>
            </a:pPr>
            <a:endParaRPr lang="fr-FR">
              <a:solidFill>
                <a:srgbClr val="605C5B"/>
              </a:solidFill>
              <a:latin typeface="Titillium Bd" pitchFamily="2" charset="77"/>
            </a:endParaRPr>
          </a:p>
        </p:txBody>
      </p:sp>
      <p:sp>
        <p:nvSpPr>
          <p:cNvPr id="3" name="Titre 2">
            <a:extLst>
              <a:ext uri="{FF2B5EF4-FFF2-40B4-BE49-F238E27FC236}">
                <a16:creationId xmlns:a16="http://schemas.microsoft.com/office/drawing/2014/main" id="{B31B3BBD-6F50-5382-D9F9-6728A639BCA5}"/>
              </a:ext>
            </a:extLst>
          </p:cNvPr>
          <p:cNvSpPr>
            <a:spLocks noGrp="1"/>
          </p:cNvSpPr>
          <p:nvPr>
            <p:ph type="title"/>
          </p:nvPr>
        </p:nvSpPr>
        <p:spPr/>
        <p:txBody>
          <a:bodyPr/>
          <a:lstStyle/>
          <a:p>
            <a:r>
              <a:rPr lang="fr-FR" dirty="0"/>
              <a:t>Planning de l’opération</a:t>
            </a:r>
            <a:endParaRPr lang="fr-FR" dirty="0">
              <a:latin typeface="+mj-lt"/>
            </a:endParaRPr>
          </a:p>
        </p:txBody>
      </p:sp>
      <p:sp>
        <p:nvSpPr>
          <p:cNvPr id="2" name="Espace réservé du contenu 5">
            <a:extLst>
              <a:ext uri="{FF2B5EF4-FFF2-40B4-BE49-F238E27FC236}">
                <a16:creationId xmlns:a16="http://schemas.microsoft.com/office/drawing/2014/main" id="{0299FEA9-6A61-18BD-B660-8C73AB53A67A}"/>
              </a:ext>
            </a:extLst>
          </p:cNvPr>
          <p:cNvSpPr txBox="1">
            <a:spLocks/>
          </p:cNvSpPr>
          <p:nvPr/>
        </p:nvSpPr>
        <p:spPr>
          <a:xfrm>
            <a:off x="554400" y="1116454"/>
            <a:ext cx="10633434" cy="3493253"/>
          </a:xfrm>
          <a:prstGeom prst="rect">
            <a:avLst/>
          </a:prstGeom>
        </p:spPr>
        <p:txBody>
          <a:bodyPr vert="horz" lIns="91440" tIns="45720" rIns="91440" bIns="45720" rtlCol="0">
            <a:normAutofit fontScale="92500" lnSpcReduction="20000"/>
          </a:bodyPr>
          <a:lstStyle>
            <a:lvl1pPr marL="446088" indent="-446088" algn="l" defTabSz="914400" rtl="0" eaLnBrk="1" latinLnBrk="0" hangingPunct="1">
              <a:lnSpc>
                <a:spcPct val="90000"/>
              </a:lnSpc>
              <a:spcBef>
                <a:spcPts val="1000"/>
              </a:spcBef>
              <a:buSzPct val="80000"/>
              <a:buFontTx/>
              <a:buBlip>
                <a:blip r:embed="rId3"/>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46088" lvl="1" indent="-446088">
              <a:lnSpc>
                <a:spcPct val="80000"/>
              </a:lnSpc>
              <a:spcBef>
                <a:spcPts val="1000"/>
              </a:spcBef>
              <a:buSzPct val="80000"/>
              <a:buBlip>
                <a:blip r:embed="rId3"/>
              </a:buBlip>
            </a:pPr>
            <a:r>
              <a:rPr lang="fr-FR" dirty="0"/>
              <a:t>Consultation de septembre 2025 à juillet 2026 :</a:t>
            </a:r>
          </a:p>
          <a:p>
            <a:pPr lvl="1"/>
            <a:r>
              <a:rPr lang="fr-FR" sz="1600" dirty="0"/>
              <a:t>Publication de l’AAPC : 4 septembre 2025</a:t>
            </a:r>
          </a:p>
          <a:p>
            <a:pPr lvl="1"/>
            <a:r>
              <a:rPr lang="fr-FR" sz="1600" dirty="0"/>
              <a:t>Réception des candidatures: 20 octobre 2025 </a:t>
            </a:r>
          </a:p>
          <a:p>
            <a:pPr lvl="1"/>
            <a:r>
              <a:rPr lang="fr-FR" sz="1600" dirty="0"/>
              <a:t>Analyse et sélection des candidats retenus: fin novembre 2025</a:t>
            </a:r>
          </a:p>
          <a:p>
            <a:pPr lvl="1"/>
            <a:r>
              <a:rPr lang="fr-FR" sz="1600" dirty="0"/>
              <a:t>Dialogue compétitif de fin novembre 2025 à juillet 2026, en deux tours:</a:t>
            </a:r>
          </a:p>
          <a:p>
            <a:pPr lvl="2"/>
            <a:r>
              <a:rPr lang="fr-FR" sz="1800" dirty="0"/>
              <a:t>Rendu initial :  ESQ + </a:t>
            </a:r>
          </a:p>
          <a:p>
            <a:pPr lvl="2"/>
            <a:r>
              <a:rPr lang="fr-FR" sz="1800" dirty="0"/>
              <a:t>Rendu intermédiaire : APS</a:t>
            </a:r>
          </a:p>
          <a:p>
            <a:pPr lvl="2"/>
            <a:r>
              <a:rPr lang="fr-FR" sz="1800" dirty="0"/>
              <a:t>Offre finale : APS +</a:t>
            </a:r>
          </a:p>
          <a:p>
            <a:pPr marL="457200" lvl="1" indent="0">
              <a:buNone/>
            </a:pPr>
            <a:endParaRPr lang="fr-FR" sz="1600" dirty="0"/>
          </a:p>
          <a:p>
            <a:pPr>
              <a:spcBef>
                <a:spcPts val="300"/>
              </a:spcBef>
            </a:pPr>
            <a:r>
              <a:rPr lang="fr-FR" sz="1800" dirty="0"/>
              <a:t>Conception 9 mois</a:t>
            </a:r>
          </a:p>
          <a:p>
            <a:pPr>
              <a:spcBef>
                <a:spcPts val="300"/>
              </a:spcBef>
            </a:pPr>
            <a:endParaRPr lang="fr-FR" sz="1800" dirty="0"/>
          </a:p>
          <a:p>
            <a:pPr>
              <a:spcBef>
                <a:spcPts val="300"/>
              </a:spcBef>
            </a:pPr>
            <a:r>
              <a:rPr lang="fr-FR" sz="1800" dirty="0"/>
              <a:t>Réalisation 13 mois Tranche Ferme, 9 mois Tranche optionnelle</a:t>
            </a:r>
          </a:p>
          <a:p>
            <a:pPr>
              <a:spcBef>
                <a:spcPts val="300"/>
              </a:spcBef>
            </a:pPr>
            <a:endParaRPr lang="fr-FR" sz="1800" dirty="0"/>
          </a:p>
          <a:p>
            <a:pPr>
              <a:spcBef>
                <a:spcPts val="300"/>
              </a:spcBef>
            </a:pPr>
            <a:r>
              <a:rPr lang="fr-FR" sz="1800" dirty="0"/>
              <a:t>Exploitation-Maintenance : 7 ans</a:t>
            </a:r>
          </a:p>
        </p:txBody>
      </p:sp>
    </p:spTree>
    <p:extLst>
      <p:ext uri="{BB962C8B-B14F-4D97-AF65-F5344CB8AC3E}">
        <p14:creationId xmlns:p14="http://schemas.microsoft.com/office/powerpoint/2010/main" val="2411029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a:extLst>
              <a:ext uri="{FF2B5EF4-FFF2-40B4-BE49-F238E27FC236}">
                <a16:creationId xmlns:a16="http://schemas.microsoft.com/office/drawing/2014/main" id="{849D7C01-88DB-E2FD-9F2D-13885DB655BB}"/>
              </a:ext>
            </a:extLst>
          </p:cNvPr>
          <p:cNvSpPr>
            <a:spLocks noGrp="1"/>
          </p:cNvSpPr>
          <p:nvPr>
            <p:ph type="body" sz="quarter" idx="13"/>
          </p:nvPr>
        </p:nvSpPr>
        <p:spPr>
          <a:xfrm>
            <a:off x="2956841" y="1206231"/>
            <a:ext cx="8694689" cy="4717914"/>
          </a:xfrm>
        </p:spPr>
        <p:txBody>
          <a:bodyPr>
            <a:normAutofit/>
          </a:bodyPr>
          <a:lstStyle/>
          <a:p>
            <a:r>
              <a:rPr lang="fr-FR" dirty="0"/>
              <a:t>Objectifs et enjeux de l’opération</a:t>
            </a:r>
          </a:p>
          <a:p>
            <a:endParaRPr lang="fr-FR" dirty="0"/>
          </a:p>
          <a:p>
            <a:r>
              <a:rPr lang="fr-FR" dirty="0"/>
              <a:t>Présentation du site</a:t>
            </a:r>
          </a:p>
          <a:p>
            <a:endParaRPr lang="fr-FR" dirty="0"/>
          </a:p>
          <a:p>
            <a:r>
              <a:rPr lang="fr-FR" dirty="0"/>
              <a:t>Etat des lieux – Analyse technique, fonctionnelle et architecturale</a:t>
            </a:r>
          </a:p>
          <a:p>
            <a:endParaRPr lang="fr-FR" dirty="0"/>
          </a:p>
          <a:p>
            <a:r>
              <a:rPr lang="fr-FR" dirty="0"/>
              <a:t>Budget et planning de l’opération</a:t>
            </a:r>
          </a:p>
          <a:p>
            <a:endParaRPr lang="fr-FR" dirty="0"/>
          </a:p>
          <a:p>
            <a:endParaRPr lang="fr-FR" dirty="0"/>
          </a:p>
        </p:txBody>
      </p:sp>
    </p:spTree>
    <p:extLst>
      <p:ext uri="{BB962C8B-B14F-4D97-AF65-F5344CB8AC3E}">
        <p14:creationId xmlns:p14="http://schemas.microsoft.com/office/powerpoint/2010/main" val="260639508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DCB7C-70A0-6FE9-03D8-CC9749A0E3D9}"/>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503428F-A783-1F7B-328E-DC56C16D4D3D}"/>
              </a:ext>
            </a:extLst>
          </p:cNvPr>
          <p:cNvSpPr/>
          <p:nvPr/>
        </p:nvSpPr>
        <p:spPr>
          <a:xfrm>
            <a:off x="304800" y="1555820"/>
            <a:ext cx="11470640" cy="800219"/>
          </a:xfrm>
          <a:prstGeom prst="rect">
            <a:avLst/>
          </a:prstGeom>
          <a:noFill/>
        </p:spPr>
        <p:txBody>
          <a:bodyPr wrap="square" lIns="0" tIns="0" rIns="0" bIns="0">
            <a:spAutoFit/>
          </a:bodyPr>
          <a:lstStyle/>
          <a:p>
            <a:pPr marL="1085850" lvl="1" indent="-342900">
              <a:buClr>
                <a:srgbClr val="F5C243"/>
              </a:buClr>
              <a:buFont typeface="+mj-lt"/>
              <a:buAutoNum type="arabicPeriod" startAt="9"/>
              <a:defRPr/>
            </a:pPr>
            <a:endParaRPr lang="fr-FR" sz="1600">
              <a:solidFill>
                <a:srgbClr val="605C5B"/>
              </a:solidFill>
              <a:latin typeface="Titillium"/>
            </a:endParaRPr>
          </a:p>
          <a:p>
            <a:pPr marL="742950" lvl="1">
              <a:buClr>
                <a:srgbClr val="F5C243"/>
              </a:buClr>
            </a:pPr>
            <a:endParaRPr lang="fr-FR">
              <a:solidFill>
                <a:srgbClr val="605C5B"/>
              </a:solidFill>
              <a:latin typeface="Titillium Bd" pitchFamily="2" charset="77"/>
            </a:endParaRPr>
          </a:p>
          <a:p>
            <a:pPr marL="1028700" lvl="1" indent="-285750">
              <a:buClr>
                <a:srgbClr val="F5C243"/>
              </a:buClr>
              <a:buFont typeface="Wingdings" panose="05000000000000000000" pitchFamily="2" charset="2"/>
              <a:buChar char="ü"/>
            </a:pPr>
            <a:endParaRPr lang="fr-FR">
              <a:solidFill>
                <a:srgbClr val="605C5B"/>
              </a:solidFill>
              <a:latin typeface="Titillium Bd" pitchFamily="2" charset="77"/>
            </a:endParaRPr>
          </a:p>
        </p:txBody>
      </p:sp>
      <p:sp>
        <p:nvSpPr>
          <p:cNvPr id="3" name="Titre 2">
            <a:extLst>
              <a:ext uri="{FF2B5EF4-FFF2-40B4-BE49-F238E27FC236}">
                <a16:creationId xmlns:a16="http://schemas.microsoft.com/office/drawing/2014/main" id="{227BE2D7-1B3A-2F86-B851-09AF51C9D0CC}"/>
              </a:ext>
            </a:extLst>
          </p:cNvPr>
          <p:cNvSpPr>
            <a:spLocks noGrp="1"/>
          </p:cNvSpPr>
          <p:nvPr>
            <p:ph type="title"/>
          </p:nvPr>
        </p:nvSpPr>
        <p:spPr/>
        <p:txBody>
          <a:bodyPr/>
          <a:lstStyle/>
          <a:p>
            <a:r>
              <a:rPr lang="fr-FR" dirty="0">
                <a:latin typeface="+mj-lt"/>
              </a:rPr>
              <a:t>Montage et budget de l’opération</a:t>
            </a:r>
          </a:p>
        </p:txBody>
      </p:sp>
      <p:sp>
        <p:nvSpPr>
          <p:cNvPr id="2" name="Sous-titre 10">
            <a:extLst>
              <a:ext uri="{FF2B5EF4-FFF2-40B4-BE49-F238E27FC236}">
                <a16:creationId xmlns:a16="http://schemas.microsoft.com/office/drawing/2014/main" id="{ACCA3CFD-43C8-44B2-54AD-648C189E7E54}"/>
              </a:ext>
            </a:extLst>
          </p:cNvPr>
          <p:cNvSpPr>
            <a:spLocks noGrp="1"/>
          </p:cNvSpPr>
          <p:nvPr>
            <p:ph type="subTitle" idx="1"/>
          </p:nvPr>
        </p:nvSpPr>
        <p:spPr>
          <a:xfrm>
            <a:off x="557548" y="838200"/>
            <a:ext cx="10814080" cy="689811"/>
          </a:xfrm>
        </p:spPr>
        <p:txBody>
          <a:bodyPr/>
          <a:lstStyle/>
          <a:p>
            <a:endParaRPr lang="fr-FR" dirty="0"/>
          </a:p>
        </p:txBody>
      </p:sp>
      <p:sp>
        <p:nvSpPr>
          <p:cNvPr id="8" name="Espace réservé du contenu 5">
            <a:extLst>
              <a:ext uri="{FF2B5EF4-FFF2-40B4-BE49-F238E27FC236}">
                <a16:creationId xmlns:a16="http://schemas.microsoft.com/office/drawing/2014/main" id="{1162A778-564F-BCE3-882C-0A3D4C6CF5C0}"/>
              </a:ext>
            </a:extLst>
          </p:cNvPr>
          <p:cNvSpPr txBox="1">
            <a:spLocks/>
          </p:cNvSpPr>
          <p:nvPr/>
        </p:nvSpPr>
        <p:spPr>
          <a:xfrm>
            <a:off x="304800" y="1393577"/>
            <a:ext cx="10633434" cy="2546827"/>
          </a:xfrm>
          <a:prstGeom prst="rect">
            <a:avLst/>
          </a:prstGeom>
        </p:spPr>
        <p:txBody>
          <a:bodyPr vert="horz" lIns="91440" tIns="45720" rIns="91440" bIns="45720" rtlCol="0">
            <a:normAutofit/>
          </a:bodyPr>
          <a:lstStyle>
            <a:lvl1pPr marL="446088" indent="-446088" algn="l" defTabSz="914400" rtl="0" eaLnBrk="1" latinLnBrk="0" hangingPunct="1">
              <a:lnSpc>
                <a:spcPct val="90000"/>
              </a:lnSpc>
              <a:spcBef>
                <a:spcPts val="1000"/>
              </a:spcBef>
              <a:buSzPct val="80000"/>
              <a:buFontTx/>
              <a:buBlip>
                <a:blip r:embed="rId3"/>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80000"/>
              </a:lnSpc>
              <a:spcBef>
                <a:spcPts val="1000"/>
              </a:spcBef>
              <a:buSzPct val="80000"/>
              <a:buNone/>
            </a:pPr>
            <a:r>
              <a:rPr lang="fr-FR" dirty="0"/>
              <a:t>Le contrat sera un Marché Global de Performance prévu en 2 tranches:</a:t>
            </a:r>
          </a:p>
          <a:p>
            <a:pPr marL="446088" lvl="1" indent="-446088">
              <a:lnSpc>
                <a:spcPct val="80000"/>
              </a:lnSpc>
              <a:spcBef>
                <a:spcPts val="1000"/>
              </a:spcBef>
              <a:buSzPct val="80000"/>
              <a:buBlip>
                <a:blip r:embed="rId3"/>
              </a:buBlip>
            </a:pPr>
            <a:r>
              <a:rPr lang="fr-FR" dirty="0"/>
              <a:t>Tranche ferme : Toutes les prestations intellectuelles du marché + la réalisation des prestations de travaux et d’exploitation-maintenance des espaces suivants:</a:t>
            </a:r>
          </a:p>
          <a:p>
            <a:pPr lvl="1"/>
            <a:r>
              <a:rPr lang="fr-FR" sz="1600" dirty="0"/>
              <a:t>Tour</a:t>
            </a:r>
          </a:p>
          <a:p>
            <a:pPr lvl="1"/>
            <a:r>
              <a:rPr lang="fr-FR" sz="1600" dirty="0"/>
              <a:t>Espaces extérieurs</a:t>
            </a:r>
          </a:p>
          <a:p>
            <a:pPr lvl="1"/>
            <a:r>
              <a:rPr lang="fr-FR" sz="1600" dirty="0"/>
              <a:t>Barre : Future sous-station, création d’un ascenseur, espaces communs RDC, aménagement de la toiture</a:t>
            </a:r>
          </a:p>
          <a:p>
            <a:pPr marL="457200" lvl="1" indent="0">
              <a:buNone/>
            </a:pPr>
            <a:endParaRPr lang="fr-FR" sz="1600" dirty="0"/>
          </a:p>
          <a:p>
            <a:pPr>
              <a:spcBef>
                <a:spcPts val="300"/>
              </a:spcBef>
            </a:pPr>
            <a:r>
              <a:rPr lang="fr-FR" sz="1800" dirty="0"/>
              <a:t>Tranche optionnelle : Prestations de travaux non compris dans la tranche ferme et d’exploitation-maintenance de la barre</a:t>
            </a:r>
          </a:p>
        </p:txBody>
      </p:sp>
      <p:sp>
        <p:nvSpPr>
          <p:cNvPr id="13" name="Espace réservé du contenu 5">
            <a:extLst>
              <a:ext uri="{FF2B5EF4-FFF2-40B4-BE49-F238E27FC236}">
                <a16:creationId xmlns:a16="http://schemas.microsoft.com/office/drawing/2014/main" id="{DB167F26-0A36-D890-84D1-BF7164AD2F59}"/>
              </a:ext>
            </a:extLst>
          </p:cNvPr>
          <p:cNvSpPr txBox="1">
            <a:spLocks/>
          </p:cNvSpPr>
          <p:nvPr/>
        </p:nvSpPr>
        <p:spPr>
          <a:xfrm>
            <a:off x="304800" y="4191009"/>
            <a:ext cx="11659569" cy="2546827"/>
          </a:xfrm>
          <a:prstGeom prst="rect">
            <a:avLst/>
          </a:prstGeom>
        </p:spPr>
        <p:txBody>
          <a:bodyPr vert="horz" lIns="91440" tIns="45720" rIns="91440" bIns="45720" rtlCol="0">
            <a:normAutofit/>
          </a:bodyPr>
          <a:lstStyle>
            <a:lvl1pPr marL="446088" indent="-446088" algn="l" defTabSz="914400" rtl="0" eaLnBrk="1" latinLnBrk="0" hangingPunct="1">
              <a:lnSpc>
                <a:spcPct val="90000"/>
              </a:lnSpc>
              <a:spcBef>
                <a:spcPts val="1000"/>
              </a:spcBef>
              <a:buSzPct val="80000"/>
              <a:buFontTx/>
              <a:buBlip>
                <a:blip r:embed="rId3"/>
              </a:buBlip>
              <a:defRPr sz="20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chemeClr val="accent1"/>
              </a:buClr>
              <a:buFont typeface="Wingdings" panose="05000000000000000000" pitchFamily="2" charset="2"/>
              <a:buChar char="§"/>
              <a:defRPr sz="1800" kern="1200">
                <a:solidFill>
                  <a:schemeClr val="tx1"/>
                </a:solidFill>
                <a:latin typeface="Arial" panose="020B0604020202020204" pitchFamily="34" charset="0"/>
                <a:ea typeface="+mn-ea"/>
                <a:cs typeface="Arial" panose="020B0604020202020204" pitchFamily="34" charset="0"/>
              </a:defRPr>
            </a:lvl2pPr>
            <a:lvl3pPr marL="1073150" indent="-158750" algn="l" defTabSz="914400" rtl="0" eaLnBrk="1" latinLnBrk="0" hangingPunct="1">
              <a:lnSpc>
                <a:spcPct val="90000"/>
              </a:lnSpc>
              <a:spcBef>
                <a:spcPts val="500"/>
              </a:spcBef>
              <a:buClr>
                <a:schemeClr val="accent1"/>
              </a:buClr>
              <a:buFont typeface="Titillium" panose="00000500000000000000" pitchFamily="50" charset="0"/>
              <a:buChar char="-"/>
              <a:defRPr sz="16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panose="05000000000000000000" pitchFamily="2" charset="2"/>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1" indent="0">
              <a:lnSpc>
                <a:spcPct val="80000"/>
              </a:lnSpc>
              <a:spcBef>
                <a:spcPts val="1000"/>
              </a:spcBef>
              <a:buSzPct val="80000"/>
              <a:buNone/>
            </a:pPr>
            <a:r>
              <a:rPr lang="fr-FR" dirty="0"/>
              <a:t>Montant prévisionnel du marché:</a:t>
            </a:r>
          </a:p>
          <a:p>
            <a:pPr marL="446088" lvl="1" indent="-446088">
              <a:lnSpc>
                <a:spcPct val="80000"/>
              </a:lnSpc>
              <a:spcBef>
                <a:spcPts val="1000"/>
              </a:spcBef>
              <a:buSzPct val="80000"/>
              <a:buBlip>
                <a:blip r:embed="rId3"/>
              </a:buBlip>
            </a:pPr>
            <a:r>
              <a:rPr lang="fr-FR" b="1" dirty="0"/>
              <a:t>5 970 440 €HT </a:t>
            </a:r>
            <a:r>
              <a:rPr lang="fr-FR" dirty="0"/>
              <a:t>pour la tranche ferme et </a:t>
            </a:r>
            <a:r>
              <a:rPr lang="fr-FR" b="1" dirty="0"/>
              <a:t>2 476 000 €HT </a:t>
            </a:r>
            <a:r>
              <a:rPr lang="fr-FR" dirty="0"/>
              <a:t>pour la tranche optionnelle, décomposé ainsi : </a:t>
            </a:r>
          </a:p>
          <a:p>
            <a:pPr lvl="1"/>
            <a:r>
              <a:rPr lang="fr-FR" sz="1600" dirty="0"/>
              <a:t>Prestations intellectuelles : 650 400 €HT </a:t>
            </a:r>
          </a:p>
          <a:p>
            <a:pPr lvl="1"/>
            <a:r>
              <a:rPr lang="fr-FR" sz="1600" dirty="0"/>
              <a:t>Travaux : 4,8 M€HT pour la tranche ferme et 2,3 M€HT pour la tranche optionnelle</a:t>
            </a:r>
          </a:p>
          <a:p>
            <a:pPr lvl="1"/>
            <a:r>
              <a:rPr lang="fr-FR" sz="1600" dirty="0"/>
              <a:t>Exploitation-maintenance pour une durée de 7 ans : 520 000 €HT pour la tranche ferme, et 176 000 €HT pour la tranche optionnelle</a:t>
            </a:r>
          </a:p>
        </p:txBody>
      </p:sp>
    </p:spTree>
    <p:extLst>
      <p:ext uri="{BB962C8B-B14F-4D97-AF65-F5344CB8AC3E}">
        <p14:creationId xmlns:p14="http://schemas.microsoft.com/office/powerpoint/2010/main" val="27831085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180186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B7C01CB-C490-4B33-BFC8-20D1157AF20F}"/>
              </a:ext>
            </a:extLst>
          </p:cNvPr>
          <p:cNvSpPr txBox="1"/>
          <p:nvPr/>
        </p:nvSpPr>
        <p:spPr>
          <a:xfrm>
            <a:off x="3592428" y="3236639"/>
            <a:ext cx="5007144" cy="384721"/>
          </a:xfrm>
          <a:prstGeom prst="rect">
            <a:avLst/>
          </a:prstGeom>
          <a:noFill/>
        </p:spPr>
        <p:txBody>
          <a:bodyPr wrap="square" lIns="0" tIns="0" rIns="0" bIns="0" rtlCol="0">
            <a:spAutoFit/>
          </a:bodyPr>
          <a:lstStyle/>
          <a:p>
            <a:pPr algn="ctr"/>
            <a:r>
              <a:rPr lang="fr-FR" sz="2500">
                <a:solidFill>
                  <a:schemeClr val="bg1"/>
                </a:solidFill>
                <a:latin typeface="Titillium Bd" pitchFamily="2" charset="77"/>
              </a:rPr>
              <a:t>Contexte et objectif de l’étude</a:t>
            </a:r>
          </a:p>
        </p:txBody>
      </p:sp>
      <p:sp>
        <p:nvSpPr>
          <p:cNvPr id="5" name="Titre 4">
            <a:extLst>
              <a:ext uri="{FF2B5EF4-FFF2-40B4-BE49-F238E27FC236}">
                <a16:creationId xmlns:a16="http://schemas.microsoft.com/office/drawing/2014/main" id="{7301445C-AF34-6F23-6384-CDF3875C143D}"/>
              </a:ext>
            </a:extLst>
          </p:cNvPr>
          <p:cNvSpPr>
            <a:spLocks noGrp="1"/>
          </p:cNvSpPr>
          <p:nvPr>
            <p:ph type="title"/>
          </p:nvPr>
        </p:nvSpPr>
        <p:spPr/>
        <p:txBody>
          <a:bodyPr/>
          <a:lstStyle/>
          <a:p>
            <a:r>
              <a:rPr lang="fr-FR" dirty="0"/>
              <a:t>Objectifs et enjeux de l’opération</a:t>
            </a:r>
          </a:p>
        </p:txBody>
      </p:sp>
    </p:spTree>
    <p:extLst>
      <p:ext uri="{BB962C8B-B14F-4D97-AF65-F5344CB8AC3E}">
        <p14:creationId xmlns:p14="http://schemas.microsoft.com/office/powerpoint/2010/main" val="11723455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AC8FB4-5396-4703-B353-822AAF05AA64}"/>
              </a:ext>
            </a:extLst>
          </p:cNvPr>
          <p:cNvSpPr/>
          <p:nvPr/>
        </p:nvSpPr>
        <p:spPr>
          <a:xfrm>
            <a:off x="304800" y="1555820"/>
            <a:ext cx="11470640" cy="800219"/>
          </a:xfrm>
          <a:prstGeom prst="rect">
            <a:avLst/>
          </a:prstGeom>
          <a:noFill/>
        </p:spPr>
        <p:txBody>
          <a:bodyPr wrap="square" lIns="0" tIns="0" rIns="0" bIns="0">
            <a:spAutoFit/>
          </a:bodyPr>
          <a:lstStyle/>
          <a:p>
            <a:pPr marL="1085850" lvl="1" indent="-342900">
              <a:buClr>
                <a:srgbClr val="F5C243"/>
              </a:buClr>
              <a:buFont typeface="+mj-lt"/>
              <a:buAutoNum type="arabicPeriod" startAt="9"/>
              <a:defRPr/>
            </a:pPr>
            <a:endParaRPr lang="fr-FR" sz="1600">
              <a:solidFill>
                <a:srgbClr val="605C5B"/>
              </a:solidFill>
              <a:latin typeface="Titillium"/>
            </a:endParaRPr>
          </a:p>
          <a:p>
            <a:pPr marL="742950" lvl="1">
              <a:buClr>
                <a:srgbClr val="F5C243"/>
              </a:buClr>
            </a:pPr>
            <a:endParaRPr lang="fr-FR">
              <a:solidFill>
                <a:srgbClr val="605C5B"/>
              </a:solidFill>
              <a:latin typeface="Titillium Bd" pitchFamily="2" charset="77"/>
            </a:endParaRPr>
          </a:p>
          <a:p>
            <a:pPr marL="1028700" lvl="1" indent="-285750">
              <a:buClr>
                <a:srgbClr val="F5C243"/>
              </a:buClr>
              <a:buFont typeface="Wingdings" panose="05000000000000000000" pitchFamily="2" charset="2"/>
              <a:buChar char="ü"/>
            </a:pPr>
            <a:endParaRPr lang="fr-FR">
              <a:solidFill>
                <a:srgbClr val="605C5B"/>
              </a:solidFill>
              <a:latin typeface="Titillium Bd" pitchFamily="2" charset="77"/>
            </a:endParaRPr>
          </a:p>
        </p:txBody>
      </p:sp>
      <p:sp>
        <p:nvSpPr>
          <p:cNvPr id="6" name="ZoneTexte 5">
            <a:extLst>
              <a:ext uri="{FF2B5EF4-FFF2-40B4-BE49-F238E27FC236}">
                <a16:creationId xmlns:a16="http://schemas.microsoft.com/office/drawing/2014/main" id="{99BDC851-4F91-B50B-D5A4-25FA359C7877}"/>
              </a:ext>
            </a:extLst>
          </p:cNvPr>
          <p:cNvSpPr txBox="1"/>
          <p:nvPr/>
        </p:nvSpPr>
        <p:spPr>
          <a:xfrm>
            <a:off x="240000" y="1351077"/>
            <a:ext cx="11711999" cy="5578450"/>
          </a:xfrm>
          <a:prstGeom prst="rect">
            <a:avLst/>
          </a:prstGeom>
          <a:noFill/>
        </p:spPr>
        <p:txBody>
          <a:bodyPr wrap="square">
            <a:spAutoFit/>
          </a:bodyPr>
          <a:lstStyle/>
          <a:p>
            <a:pPr algn="just">
              <a:spcBef>
                <a:spcPts val="300"/>
              </a:spcBef>
            </a:pPr>
            <a:r>
              <a:rPr lang="fr-FR" dirty="0"/>
              <a:t>Dans le but d’améliorer les conditions de vie des étudiants hors enseignement, de favoriser leur épanouissement et leur parcours vers l’autonomie et l’emploi, le Crous Bourgogne Franche Comté envisage de rénover la résidence étudiante Jean-Paul Sartre à Belfort selon trois axes principaux :</a:t>
            </a:r>
          </a:p>
          <a:p>
            <a:pPr>
              <a:spcBef>
                <a:spcPts val="300"/>
              </a:spcBef>
            </a:pPr>
            <a:endParaRPr lang="fr-FR" dirty="0"/>
          </a:p>
          <a:p>
            <a:pPr marL="742950" lvl="1" indent="-285750">
              <a:spcBef>
                <a:spcPts val="300"/>
              </a:spcBef>
              <a:buFont typeface="Arial" panose="020B0604020202020204" pitchFamily="34" charset="0"/>
              <a:buChar char="•"/>
            </a:pPr>
            <a:r>
              <a:rPr lang="fr-FR" dirty="0"/>
              <a:t>La rénovation énergétique du bâtiment ;</a:t>
            </a:r>
          </a:p>
          <a:p>
            <a:pPr marL="742950" lvl="1" indent="-285750">
              <a:spcBef>
                <a:spcPts val="300"/>
              </a:spcBef>
              <a:buFont typeface="Arial" panose="020B0604020202020204" pitchFamily="34" charset="0"/>
              <a:buChar char="•"/>
            </a:pPr>
            <a:r>
              <a:rPr lang="fr-FR" dirty="0"/>
              <a:t>La réhabilitation intérieure des logements et des espaces communs;</a:t>
            </a:r>
          </a:p>
          <a:p>
            <a:pPr marL="742950" lvl="1" indent="-285750">
              <a:spcBef>
                <a:spcPts val="300"/>
              </a:spcBef>
              <a:buFont typeface="Arial" panose="020B0604020202020204" pitchFamily="34" charset="0"/>
              <a:buChar char="•"/>
            </a:pPr>
            <a:r>
              <a:rPr lang="fr-FR" dirty="0"/>
              <a:t>Le réaménagement des espaces extérieurs.</a:t>
            </a:r>
          </a:p>
          <a:p>
            <a:pPr lvl="1">
              <a:spcBef>
                <a:spcPts val="300"/>
              </a:spcBef>
            </a:pPr>
            <a:endParaRPr lang="fr-FR" dirty="0"/>
          </a:p>
          <a:p>
            <a:pPr>
              <a:spcBef>
                <a:spcPts val="300"/>
              </a:spcBef>
            </a:pPr>
            <a:r>
              <a:rPr lang="fr-FR" dirty="0"/>
              <a:t>L’opération devra répondre à des enjeux importants, notamment : </a:t>
            </a:r>
          </a:p>
          <a:p>
            <a:pPr>
              <a:spcBef>
                <a:spcPts val="300"/>
              </a:spcBef>
            </a:pPr>
            <a:endParaRPr lang="fr-FR" dirty="0"/>
          </a:p>
          <a:p>
            <a:pPr marL="742950" lvl="1" indent="-285750">
              <a:spcBef>
                <a:spcPts val="300"/>
              </a:spcBef>
              <a:buFont typeface="Arial" panose="020B0604020202020204" pitchFamily="34" charset="0"/>
              <a:buChar char="•"/>
            </a:pPr>
            <a:r>
              <a:rPr lang="fr-FR" dirty="0"/>
              <a:t>Atteinte des objectifs de performance correspondant au label Effinergie BBC rénovation ; </a:t>
            </a:r>
          </a:p>
          <a:p>
            <a:pPr marL="742950" lvl="1" indent="-285750">
              <a:spcBef>
                <a:spcPts val="300"/>
              </a:spcBef>
              <a:buFont typeface="Arial" panose="020B0604020202020204" pitchFamily="34" charset="0"/>
              <a:buChar char="•"/>
            </a:pPr>
            <a:r>
              <a:rPr lang="fr-FR" dirty="0"/>
              <a:t>Respect des contraintes du financement TEA de la région ; </a:t>
            </a:r>
          </a:p>
          <a:p>
            <a:pPr marL="742950" lvl="1" indent="-285750">
              <a:spcBef>
                <a:spcPts val="300"/>
              </a:spcBef>
              <a:buFont typeface="Arial" panose="020B0604020202020204" pitchFamily="34" charset="0"/>
              <a:buChar char="•"/>
            </a:pPr>
            <a:r>
              <a:rPr lang="fr-FR" dirty="0"/>
              <a:t>Forte qualité du projet pour proposer la labellisation AVUF;</a:t>
            </a:r>
          </a:p>
          <a:p>
            <a:pPr marL="742950" lvl="1" indent="-285750">
              <a:spcBef>
                <a:spcPts val="300"/>
              </a:spcBef>
              <a:buFont typeface="Arial" panose="020B0604020202020204" pitchFamily="34" charset="0"/>
              <a:buChar char="•"/>
            </a:pPr>
            <a:r>
              <a:rPr lang="fr-FR" dirty="0"/>
              <a:t>Intégration des travaux de la chaire CNOUS/ENSAD. </a:t>
            </a:r>
            <a:br>
              <a:rPr lang="fr-FR" dirty="0"/>
            </a:br>
            <a:r>
              <a:rPr lang="fr-FR" dirty="0"/>
              <a:t> </a:t>
            </a:r>
          </a:p>
          <a:p>
            <a:pPr marL="742950" lvl="1" indent="-285750">
              <a:spcBef>
                <a:spcPts val="300"/>
              </a:spcBef>
              <a:buFont typeface="Arial" panose="020B0604020202020204" pitchFamily="34" charset="0"/>
              <a:buChar char="•"/>
            </a:pPr>
            <a:endParaRPr lang="fr-FR" dirty="0"/>
          </a:p>
          <a:p>
            <a:pPr lvl="1">
              <a:spcBef>
                <a:spcPts val="300"/>
              </a:spcBef>
            </a:pPr>
            <a:r>
              <a:rPr lang="fr-FR" dirty="0"/>
              <a:t/>
            </a:r>
            <a:br>
              <a:rPr lang="fr-FR" dirty="0"/>
            </a:br>
            <a:endParaRPr lang="fr-FR" dirty="0">
              <a:solidFill>
                <a:srgbClr val="404040"/>
              </a:solidFill>
              <a:effectLst/>
              <a:latin typeface="+mj-lt"/>
              <a:ea typeface="Calibri" panose="020F0502020204030204" pitchFamily="34" charset="0"/>
            </a:endParaRPr>
          </a:p>
        </p:txBody>
      </p:sp>
      <p:sp>
        <p:nvSpPr>
          <p:cNvPr id="3" name="Titre 2">
            <a:extLst>
              <a:ext uri="{FF2B5EF4-FFF2-40B4-BE49-F238E27FC236}">
                <a16:creationId xmlns:a16="http://schemas.microsoft.com/office/drawing/2014/main" id="{50E10321-F3C6-FA97-438D-A4AD7D83798D}"/>
              </a:ext>
            </a:extLst>
          </p:cNvPr>
          <p:cNvSpPr>
            <a:spLocks noGrp="1"/>
          </p:cNvSpPr>
          <p:nvPr>
            <p:ph type="title"/>
          </p:nvPr>
        </p:nvSpPr>
        <p:spPr/>
        <p:txBody>
          <a:bodyPr/>
          <a:lstStyle/>
          <a:p>
            <a:r>
              <a:rPr lang="fr-FR" dirty="0">
                <a:latin typeface="+mj-lt"/>
              </a:rPr>
              <a:t>Objectifs et enjeux de l’opération</a:t>
            </a:r>
          </a:p>
        </p:txBody>
      </p:sp>
      <p:sp>
        <p:nvSpPr>
          <p:cNvPr id="2" name="Sous-titre 10">
            <a:extLst>
              <a:ext uri="{FF2B5EF4-FFF2-40B4-BE49-F238E27FC236}">
                <a16:creationId xmlns:a16="http://schemas.microsoft.com/office/drawing/2014/main" id="{243CA531-7B8D-A939-E2D1-A5E6DFE45EF1}"/>
              </a:ext>
            </a:extLst>
          </p:cNvPr>
          <p:cNvSpPr>
            <a:spLocks noGrp="1"/>
          </p:cNvSpPr>
          <p:nvPr>
            <p:ph type="subTitle" idx="1"/>
          </p:nvPr>
        </p:nvSpPr>
        <p:spPr>
          <a:xfrm>
            <a:off x="557548" y="838200"/>
            <a:ext cx="10814080" cy="689811"/>
          </a:xfrm>
        </p:spPr>
        <p:txBody>
          <a:bodyPr/>
          <a:lstStyle/>
          <a:p>
            <a:r>
              <a:rPr lang="fr-FR" dirty="0"/>
              <a:t>Enjeux</a:t>
            </a:r>
          </a:p>
        </p:txBody>
      </p:sp>
    </p:spTree>
    <p:extLst>
      <p:ext uri="{BB962C8B-B14F-4D97-AF65-F5344CB8AC3E}">
        <p14:creationId xmlns:p14="http://schemas.microsoft.com/office/powerpoint/2010/main" val="9030821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a:extLst>
              <a:ext uri="{FF2B5EF4-FFF2-40B4-BE49-F238E27FC236}">
                <a16:creationId xmlns:a16="http://schemas.microsoft.com/office/drawing/2014/main" id="{7B7C01CB-C490-4B33-BFC8-20D1157AF20F}"/>
              </a:ext>
            </a:extLst>
          </p:cNvPr>
          <p:cNvSpPr txBox="1"/>
          <p:nvPr/>
        </p:nvSpPr>
        <p:spPr>
          <a:xfrm>
            <a:off x="3592428" y="3236639"/>
            <a:ext cx="5007144" cy="769441"/>
          </a:xfrm>
          <a:prstGeom prst="rect">
            <a:avLst/>
          </a:prstGeom>
          <a:noFill/>
        </p:spPr>
        <p:txBody>
          <a:bodyPr wrap="square" lIns="0" tIns="0" rIns="0" bIns="0" rtlCol="0">
            <a:spAutoFit/>
          </a:bodyPr>
          <a:lstStyle/>
          <a:p>
            <a:pPr algn="ctr"/>
            <a:r>
              <a:rPr lang="fr-FR" sz="2500">
                <a:solidFill>
                  <a:schemeClr val="bg1"/>
                </a:solidFill>
                <a:latin typeface="Titillium Bd" pitchFamily="2" charset="77"/>
              </a:rPr>
              <a:t>Développement du scénario  1 : MGPE sur 50 lycées</a:t>
            </a:r>
          </a:p>
        </p:txBody>
      </p:sp>
      <p:sp>
        <p:nvSpPr>
          <p:cNvPr id="3" name="Titre 2">
            <a:extLst>
              <a:ext uri="{FF2B5EF4-FFF2-40B4-BE49-F238E27FC236}">
                <a16:creationId xmlns:a16="http://schemas.microsoft.com/office/drawing/2014/main" id="{B5780A81-ADF8-3CDD-DFD1-1C4E330F5F6C}"/>
              </a:ext>
            </a:extLst>
          </p:cNvPr>
          <p:cNvSpPr>
            <a:spLocks noGrp="1"/>
          </p:cNvSpPr>
          <p:nvPr>
            <p:ph type="title"/>
          </p:nvPr>
        </p:nvSpPr>
        <p:spPr/>
        <p:txBody>
          <a:bodyPr>
            <a:normAutofit/>
          </a:bodyPr>
          <a:lstStyle/>
          <a:p>
            <a:r>
              <a:rPr lang="fr-FR" dirty="0"/>
              <a:t>Présentation du site</a:t>
            </a:r>
          </a:p>
        </p:txBody>
      </p:sp>
    </p:spTree>
    <p:extLst>
      <p:ext uri="{BB962C8B-B14F-4D97-AF65-F5344CB8AC3E}">
        <p14:creationId xmlns:p14="http://schemas.microsoft.com/office/powerpoint/2010/main" val="10427509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DF1C21-12A9-8F5E-557B-488682423C62}"/>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C512F31D-DFF0-A78F-4312-C65C60624127}"/>
              </a:ext>
            </a:extLst>
          </p:cNvPr>
          <p:cNvSpPr>
            <a:spLocks noGrp="1"/>
          </p:cNvSpPr>
          <p:nvPr>
            <p:ph type="title"/>
          </p:nvPr>
        </p:nvSpPr>
        <p:spPr>
          <a:xfrm>
            <a:off x="554400" y="298800"/>
            <a:ext cx="11350640" cy="473075"/>
          </a:xfrm>
        </p:spPr>
        <p:txBody>
          <a:bodyPr anchor="ctr">
            <a:normAutofit/>
          </a:bodyPr>
          <a:lstStyle/>
          <a:p>
            <a:r>
              <a:rPr lang="fr-FR" dirty="0"/>
              <a:t>Présentation du site</a:t>
            </a:r>
          </a:p>
        </p:txBody>
      </p:sp>
      <p:sp>
        <p:nvSpPr>
          <p:cNvPr id="15" name="Subtitle 2">
            <a:extLst>
              <a:ext uri="{FF2B5EF4-FFF2-40B4-BE49-F238E27FC236}">
                <a16:creationId xmlns:a16="http://schemas.microsoft.com/office/drawing/2014/main" id="{F62DC3AE-98ED-F37D-2EF7-FF1D92AC43FA}"/>
              </a:ext>
            </a:extLst>
          </p:cNvPr>
          <p:cNvSpPr>
            <a:spLocks noGrp="1"/>
          </p:cNvSpPr>
          <p:nvPr>
            <p:ph type="subTitle" idx="1"/>
          </p:nvPr>
        </p:nvSpPr>
        <p:spPr>
          <a:xfrm>
            <a:off x="731418" y="838200"/>
            <a:ext cx="10640209" cy="473075"/>
          </a:xfrm>
        </p:spPr>
        <p:txBody>
          <a:bodyPr/>
          <a:lstStyle/>
          <a:p>
            <a:r>
              <a:rPr lang="fr-FR" noProof="0"/>
              <a:t>Situation géographique</a:t>
            </a:r>
          </a:p>
        </p:txBody>
      </p:sp>
      <p:sp>
        <p:nvSpPr>
          <p:cNvPr id="6" name="Espace réservé du contenu 5">
            <a:extLst>
              <a:ext uri="{FF2B5EF4-FFF2-40B4-BE49-F238E27FC236}">
                <a16:creationId xmlns:a16="http://schemas.microsoft.com/office/drawing/2014/main" id="{1873A540-F83C-EC8D-21F1-92C2D01CA419}"/>
              </a:ext>
            </a:extLst>
          </p:cNvPr>
          <p:cNvSpPr>
            <a:spLocks noGrp="1"/>
          </p:cNvSpPr>
          <p:nvPr>
            <p:ph idx="11"/>
          </p:nvPr>
        </p:nvSpPr>
        <p:spPr>
          <a:xfrm>
            <a:off x="554400" y="1377600"/>
            <a:ext cx="10515599" cy="4750404"/>
          </a:xfrm>
        </p:spPr>
        <p:txBody>
          <a:bodyPr/>
          <a:lstStyle/>
          <a:p>
            <a:r>
              <a:rPr lang="fr-FR" sz="1800" dirty="0"/>
              <a:t>Belfort est une commune française située dans le département du Territoire de Belfort. Etablie dans la Trouée de Belfort, la cité est implantée sur une importante voie de communication</a:t>
            </a:r>
          </a:p>
          <a:p>
            <a:r>
              <a:rPr lang="fr-FR" sz="1800" dirty="0"/>
              <a:t>La résidence Sartre se trouve dans le quartier BOUGENEL, à l’Ouest du centre de Belfort, à 10min à pied de la gare.</a:t>
            </a:r>
          </a:p>
          <a:p>
            <a:endParaRPr lang="fr-FR" dirty="0"/>
          </a:p>
        </p:txBody>
      </p:sp>
      <p:pic>
        <p:nvPicPr>
          <p:cNvPr id="10" name="Image 9">
            <a:extLst>
              <a:ext uri="{FF2B5EF4-FFF2-40B4-BE49-F238E27FC236}">
                <a16:creationId xmlns:a16="http://schemas.microsoft.com/office/drawing/2014/main" id="{4732A511-58AF-5C74-2C94-B7BF7BC50AFC}"/>
              </a:ext>
            </a:extLst>
          </p:cNvPr>
          <p:cNvPicPr>
            <a:picLocks noChangeAspect="1"/>
          </p:cNvPicPr>
          <p:nvPr/>
        </p:nvPicPr>
        <p:blipFill>
          <a:blip r:embed="rId3"/>
          <a:stretch>
            <a:fillRect/>
          </a:stretch>
        </p:blipFill>
        <p:spPr>
          <a:xfrm>
            <a:off x="5957781" y="3054111"/>
            <a:ext cx="4765355" cy="3259923"/>
          </a:xfrm>
          <a:prstGeom prst="rect">
            <a:avLst/>
          </a:prstGeom>
        </p:spPr>
      </p:pic>
      <p:pic>
        <p:nvPicPr>
          <p:cNvPr id="12" name="Image 11">
            <a:extLst>
              <a:ext uri="{FF2B5EF4-FFF2-40B4-BE49-F238E27FC236}">
                <a16:creationId xmlns:a16="http://schemas.microsoft.com/office/drawing/2014/main" id="{0357193E-6937-4D3D-4A8C-5139EA919D2F}"/>
              </a:ext>
            </a:extLst>
          </p:cNvPr>
          <p:cNvPicPr>
            <a:picLocks noChangeAspect="1"/>
          </p:cNvPicPr>
          <p:nvPr/>
        </p:nvPicPr>
        <p:blipFill>
          <a:blip r:embed="rId4"/>
          <a:stretch>
            <a:fillRect/>
          </a:stretch>
        </p:blipFill>
        <p:spPr>
          <a:xfrm>
            <a:off x="1634234" y="3054111"/>
            <a:ext cx="3414421" cy="3259923"/>
          </a:xfrm>
          <a:prstGeom prst="rect">
            <a:avLst/>
          </a:prstGeom>
        </p:spPr>
      </p:pic>
    </p:spTree>
    <p:extLst>
      <p:ext uri="{BB962C8B-B14F-4D97-AF65-F5344CB8AC3E}">
        <p14:creationId xmlns:p14="http://schemas.microsoft.com/office/powerpoint/2010/main" val="3862704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AB1666-F4B1-E92F-DA52-956633F83A74}"/>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4E4EE373-5D8C-77CC-DE66-A24A3CA7D83E}"/>
              </a:ext>
            </a:extLst>
          </p:cNvPr>
          <p:cNvSpPr>
            <a:spLocks noGrp="1"/>
          </p:cNvSpPr>
          <p:nvPr>
            <p:ph type="title"/>
          </p:nvPr>
        </p:nvSpPr>
        <p:spPr>
          <a:xfrm>
            <a:off x="554400" y="298800"/>
            <a:ext cx="11350640" cy="473075"/>
          </a:xfrm>
        </p:spPr>
        <p:txBody>
          <a:bodyPr anchor="ctr">
            <a:normAutofit/>
          </a:bodyPr>
          <a:lstStyle/>
          <a:p>
            <a:r>
              <a:rPr lang="fr-FR" dirty="0"/>
              <a:t>Présentation du site</a:t>
            </a:r>
          </a:p>
        </p:txBody>
      </p:sp>
      <p:sp>
        <p:nvSpPr>
          <p:cNvPr id="15" name="Subtitle 2">
            <a:extLst>
              <a:ext uri="{FF2B5EF4-FFF2-40B4-BE49-F238E27FC236}">
                <a16:creationId xmlns:a16="http://schemas.microsoft.com/office/drawing/2014/main" id="{9DAFFD6F-8F88-3E80-464F-3632E52A142A}"/>
              </a:ext>
            </a:extLst>
          </p:cNvPr>
          <p:cNvSpPr>
            <a:spLocks noGrp="1"/>
          </p:cNvSpPr>
          <p:nvPr>
            <p:ph type="subTitle" idx="1"/>
          </p:nvPr>
        </p:nvSpPr>
        <p:spPr>
          <a:xfrm>
            <a:off x="731418" y="838200"/>
            <a:ext cx="10640209" cy="473075"/>
          </a:xfrm>
        </p:spPr>
        <p:txBody>
          <a:bodyPr/>
          <a:lstStyle/>
          <a:p>
            <a:r>
              <a:rPr lang="fr-FR" noProof="0"/>
              <a:t>Site – Résidence Sartre à Belfort</a:t>
            </a:r>
          </a:p>
        </p:txBody>
      </p:sp>
      <p:pic>
        <p:nvPicPr>
          <p:cNvPr id="5" name="Image 4">
            <a:extLst>
              <a:ext uri="{FF2B5EF4-FFF2-40B4-BE49-F238E27FC236}">
                <a16:creationId xmlns:a16="http://schemas.microsoft.com/office/drawing/2014/main" id="{8CF299B6-607D-E525-B02F-8B4941AA2841}"/>
              </a:ext>
            </a:extLst>
          </p:cNvPr>
          <p:cNvPicPr>
            <a:picLocks noChangeAspect="1"/>
          </p:cNvPicPr>
          <p:nvPr/>
        </p:nvPicPr>
        <p:blipFill>
          <a:blip r:embed="rId3"/>
          <a:stretch>
            <a:fillRect/>
          </a:stretch>
        </p:blipFill>
        <p:spPr>
          <a:xfrm>
            <a:off x="4839345" y="838200"/>
            <a:ext cx="5914741" cy="3123204"/>
          </a:xfrm>
          <a:prstGeom prst="rect">
            <a:avLst/>
          </a:prstGeom>
        </p:spPr>
      </p:pic>
      <p:pic>
        <p:nvPicPr>
          <p:cNvPr id="7" name="Image 6" descr="Une image contenant plein air, ciel, arbre, voiture&#10;&#10;Description générée automatiquement">
            <a:extLst>
              <a:ext uri="{FF2B5EF4-FFF2-40B4-BE49-F238E27FC236}">
                <a16:creationId xmlns:a16="http://schemas.microsoft.com/office/drawing/2014/main" id="{D278989D-0579-91BF-9AEE-96D3823FD3AE}"/>
              </a:ext>
            </a:extLst>
          </p:cNvPr>
          <p:cNvPicPr>
            <a:picLocks noChangeAspect="1"/>
          </p:cNvPicPr>
          <p:nvPr/>
        </p:nvPicPr>
        <p:blipFill rotWithShape="1">
          <a:blip r:embed="rId4">
            <a:extLst>
              <a:ext uri="{28A0092B-C50C-407E-A947-70E740481C1C}">
                <a14:useLocalDpi xmlns:a14="http://schemas.microsoft.com/office/drawing/2010/main" val="0"/>
              </a:ext>
            </a:extLst>
          </a:blip>
          <a:srcRect l="2905" t="3105" r="2677" b="4332"/>
          <a:stretch/>
        </p:blipFill>
        <p:spPr bwMode="auto">
          <a:xfrm>
            <a:off x="636461" y="1311275"/>
            <a:ext cx="3585343" cy="2326736"/>
          </a:xfrm>
          <a:prstGeom prst="rect">
            <a:avLst/>
          </a:prstGeom>
          <a:ln>
            <a:noFill/>
          </a:ln>
          <a:extLst>
            <a:ext uri="{53640926-AAD7-44D8-BBD7-CCE9431645EC}">
              <a14:shadowObscured xmlns:a14="http://schemas.microsoft.com/office/drawing/2010/main"/>
            </a:ext>
          </a:extLst>
        </p:spPr>
      </p:pic>
      <p:sp>
        <p:nvSpPr>
          <p:cNvPr id="8" name="Espace réservé du contenu 13">
            <a:extLst>
              <a:ext uri="{FF2B5EF4-FFF2-40B4-BE49-F238E27FC236}">
                <a16:creationId xmlns:a16="http://schemas.microsoft.com/office/drawing/2014/main" id="{A48A1EA4-B4D3-6A8A-990B-8A29F98DB6D8}"/>
              </a:ext>
            </a:extLst>
          </p:cNvPr>
          <p:cNvSpPr>
            <a:spLocks noGrp="1"/>
          </p:cNvSpPr>
          <p:nvPr>
            <p:ph idx="11"/>
          </p:nvPr>
        </p:nvSpPr>
        <p:spPr>
          <a:xfrm>
            <a:off x="180190" y="3802207"/>
            <a:ext cx="10515599" cy="2664233"/>
          </a:xfrm>
        </p:spPr>
        <p:txBody>
          <a:bodyPr>
            <a:normAutofit/>
          </a:bodyPr>
          <a:lstStyle/>
          <a:p>
            <a:r>
              <a:rPr lang="fr-FR" sz="1600" dirty="0"/>
              <a:t>Nom du site : Résidence Sartre</a:t>
            </a:r>
          </a:p>
          <a:p>
            <a:r>
              <a:rPr lang="fr-FR" sz="1600" dirty="0"/>
              <a:t>Nombre de bâtiments : 2</a:t>
            </a:r>
          </a:p>
          <a:p>
            <a:r>
              <a:rPr lang="fr-FR" sz="1600" dirty="0"/>
              <a:t>Adresse : 1 Rue Gaston Defferre, 90000 Belfort</a:t>
            </a:r>
          </a:p>
          <a:p>
            <a:r>
              <a:rPr lang="fr-FR" sz="1600" dirty="0"/>
              <a:t>Année de construction :1993</a:t>
            </a:r>
          </a:p>
          <a:p>
            <a:r>
              <a:rPr lang="fr-FR" sz="1600" dirty="0"/>
              <a:t>Surface : 4 000 m²</a:t>
            </a:r>
          </a:p>
          <a:p>
            <a:r>
              <a:rPr lang="fr-FR" sz="1600" dirty="0"/>
              <a:t>Type d’usage : Hébergement</a:t>
            </a:r>
          </a:p>
          <a:p>
            <a:r>
              <a:rPr lang="fr-FR" sz="1600" dirty="0"/>
              <a:t>Type de chauffage principal : Electricité</a:t>
            </a:r>
            <a:endParaRPr lang="fr-FR" dirty="0"/>
          </a:p>
        </p:txBody>
      </p:sp>
    </p:spTree>
    <p:extLst>
      <p:ext uri="{BB962C8B-B14F-4D97-AF65-F5344CB8AC3E}">
        <p14:creationId xmlns:p14="http://schemas.microsoft.com/office/powerpoint/2010/main" val="677804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D73F84-12B7-E926-C4A3-354EB94841D1}"/>
            </a:ext>
          </a:extLst>
        </p:cNvPr>
        <p:cNvGrpSpPr/>
        <p:nvPr/>
      </p:nvGrpSpPr>
      <p:grpSpPr>
        <a:xfrm>
          <a:off x="0" y="0"/>
          <a:ext cx="0" cy="0"/>
          <a:chOff x="0" y="0"/>
          <a:chExt cx="0" cy="0"/>
        </a:xfrm>
      </p:grpSpPr>
      <p:sp>
        <p:nvSpPr>
          <p:cNvPr id="3" name="Titre 2">
            <a:extLst>
              <a:ext uri="{FF2B5EF4-FFF2-40B4-BE49-F238E27FC236}">
                <a16:creationId xmlns:a16="http://schemas.microsoft.com/office/drawing/2014/main" id="{0BC1264C-5614-E248-F0F5-D0B6D998B622}"/>
              </a:ext>
            </a:extLst>
          </p:cNvPr>
          <p:cNvSpPr>
            <a:spLocks noGrp="1"/>
          </p:cNvSpPr>
          <p:nvPr>
            <p:ph type="title"/>
          </p:nvPr>
        </p:nvSpPr>
        <p:spPr/>
        <p:txBody>
          <a:bodyPr>
            <a:normAutofit/>
          </a:bodyPr>
          <a:lstStyle/>
          <a:p>
            <a:r>
              <a:rPr lang="fr-FR" dirty="0"/>
              <a:t>Etat des lieux – Analyse technique, fonctionnelle et architecturale</a:t>
            </a:r>
          </a:p>
        </p:txBody>
      </p:sp>
    </p:spTree>
    <p:extLst>
      <p:ext uri="{BB962C8B-B14F-4D97-AF65-F5344CB8AC3E}">
        <p14:creationId xmlns:p14="http://schemas.microsoft.com/office/powerpoint/2010/main" val="17383283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65ADD9-DA5C-032D-9C46-80BF1DC8F918}"/>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8D0DD77B-5D92-7718-1E2D-03D14805629D}"/>
              </a:ext>
            </a:extLst>
          </p:cNvPr>
          <p:cNvSpPr>
            <a:spLocks noGrp="1"/>
          </p:cNvSpPr>
          <p:nvPr>
            <p:ph type="title"/>
          </p:nvPr>
        </p:nvSpPr>
        <p:spPr/>
        <p:txBody>
          <a:bodyPr/>
          <a:lstStyle/>
          <a:p>
            <a:r>
              <a:rPr lang="fr-FR" dirty="0"/>
              <a:t>Etat des lieux – Analyse technique, fonctionnelle et architecturale</a:t>
            </a:r>
          </a:p>
        </p:txBody>
      </p:sp>
      <p:sp>
        <p:nvSpPr>
          <p:cNvPr id="11" name="Sous-titre 10">
            <a:extLst>
              <a:ext uri="{FF2B5EF4-FFF2-40B4-BE49-F238E27FC236}">
                <a16:creationId xmlns:a16="http://schemas.microsoft.com/office/drawing/2014/main" id="{E719B5F4-6628-40C4-2FC6-AF35AE9095B0}"/>
              </a:ext>
            </a:extLst>
          </p:cNvPr>
          <p:cNvSpPr>
            <a:spLocks noGrp="1"/>
          </p:cNvSpPr>
          <p:nvPr>
            <p:ph type="subTitle" idx="1"/>
          </p:nvPr>
        </p:nvSpPr>
        <p:spPr>
          <a:xfrm>
            <a:off x="557548" y="838200"/>
            <a:ext cx="10814080" cy="446313"/>
          </a:xfrm>
        </p:spPr>
        <p:txBody>
          <a:bodyPr/>
          <a:lstStyle/>
          <a:p>
            <a:r>
              <a:rPr lang="fr-FR" dirty="0"/>
              <a:t>Analyse fonctionnelle et architecturale - Existant</a:t>
            </a:r>
          </a:p>
        </p:txBody>
      </p:sp>
      <p:sp>
        <p:nvSpPr>
          <p:cNvPr id="3" name="Espace réservé du contenu 5">
            <a:extLst>
              <a:ext uri="{FF2B5EF4-FFF2-40B4-BE49-F238E27FC236}">
                <a16:creationId xmlns:a16="http://schemas.microsoft.com/office/drawing/2014/main" id="{54196845-6116-4127-F977-C1404D1C5888}"/>
              </a:ext>
            </a:extLst>
          </p:cNvPr>
          <p:cNvSpPr>
            <a:spLocks noGrp="1"/>
          </p:cNvSpPr>
          <p:nvPr>
            <p:ph idx="11"/>
          </p:nvPr>
        </p:nvSpPr>
        <p:spPr>
          <a:xfrm>
            <a:off x="5964588" y="1262346"/>
            <a:ext cx="6107594" cy="3810246"/>
          </a:xfrm>
        </p:spPr>
        <p:txBody>
          <a:bodyPr>
            <a:normAutofit fontScale="85000" lnSpcReduction="20000"/>
          </a:bodyPr>
          <a:lstStyle/>
          <a:p>
            <a:r>
              <a:rPr lang="fr-FR" sz="2600" dirty="0"/>
              <a:t>Traitement architectural :</a:t>
            </a:r>
          </a:p>
          <a:p>
            <a:pPr lvl="1"/>
            <a:r>
              <a:rPr lang="fr-FR" sz="1900" dirty="0"/>
              <a:t>Construit dans les années 1990 (risque amiante – diagnostic en cours)</a:t>
            </a:r>
          </a:p>
          <a:p>
            <a:pPr lvl="1"/>
            <a:r>
              <a:rPr lang="fr-FR" sz="1900" dirty="0"/>
              <a:t>Bâtiment d’hébergement en enduit blanc</a:t>
            </a:r>
          </a:p>
          <a:p>
            <a:pPr lvl="1"/>
            <a:r>
              <a:rPr lang="fr-FR" sz="1900" dirty="0"/>
              <a:t>Toitures terrasses </a:t>
            </a:r>
          </a:p>
          <a:p>
            <a:pPr lvl="1"/>
            <a:r>
              <a:rPr lang="fr-FR" sz="1900" dirty="0"/>
              <a:t>Présence de loggias au niveau de la tour</a:t>
            </a:r>
          </a:p>
          <a:p>
            <a:pPr lvl="1"/>
            <a:r>
              <a:rPr lang="fr-FR" sz="1900" dirty="0"/>
              <a:t>Une tour en R+10 (~ 2 495 m²) </a:t>
            </a:r>
          </a:p>
          <a:p>
            <a:pPr lvl="1"/>
            <a:r>
              <a:rPr lang="fr-FR" sz="1900" dirty="0"/>
              <a:t>Une barre en R+4 (~ 1 593 m²)</a:t>
            </a:r>
          </a:p>
          <a:p>
            <a:pPr lvl="1"/>
            <a:r>
              <a:rPr lang="fr-FR" sz="1900" dirty="0"/>
              <a:t>Liaison entre bâtiments par passerelle en R+1, R+2, R+3</a:t>
            </a:r>
          </a:p>
          <a:p>
            <a:pPr lvl="1"/>
            <a:r>
              <a:rPr lang="fr-FR" sz="1900" dirty="0"/>
              <a:t>Bâtiment signal par son architecture, sa hauteur</a:t>
            </a:r>
          </a:p>
          <a:p>
            <a:pPr lvl="1"/>
            <a:r>
              <a:rPr lang="fr-FR" sz="1900" dirty="0"/>
              <a:t>143 appartements </a:t>
            </a:r>
          </a:p>
          <a:p>
            <a:pPr lvl="1"/>
            <a:r>
              <a:rPr lang="fr-FR" sz="1900" dirty="0"/>
              <a:t>Circulations centrales, très cloisonnées</a:t>
            </a:r>
          </a:p>
          <a:p>
            <a:pPr lvl="1"/>
            <a:r>
              <a:rPr lang="fr-FR" sz="1900" dirty="0"/>
              <a:t>Manque de luminosité au niveau des paliers de la tour </a:t>
            </a:r>
          </a:p>
          <a:p>
            <a:pPr lvl="1"/>
            <a:r>
              <a:rPr lang="fr-FR" sz="1900" dirty="0"/>
              <a:t>Escalier de la tour extérieur</a:t>
            </a:r>
          </a:p>
          <a:p>
            <a:pPr lvl="1"/>
            <a:r>
              <a:rPr lang="fr-FR" sz="1900" dirty="0"/>
              <a:t>Inconfort thermique</a:t>
            </a:r>
          </a:p>
          <a:p>
            <a:endParaRPr lang="fr-FR" dirty="0"/>
          </a:p>
        </p:txBody>
      </p:sp>
      <p:pic>
        <p:nvPicPr>
          <p:cNvPr id="1026" name="Picture 2">
            <a:extLst>
              <a:ext uri="{FF2B5EF4-FFF2-40B4-BE49-F238E27FC236}">
                <a16:creationId xmlns:a16="http://schemas.microsoft.com/office/drawing/2014/main" id="{587CFB9C-833F-82CC-0C50-52BF6775E1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4400" y="1261093"/>
            <a:ext cx="5272177" cy="351478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au 4">
            <a:extLst>
              <a:ext uri="{FF2B5EF4-FFF2-40B4-BE49-F238E27FC236}">
                <a16:creationId xmlns:a16="http://schemas.microsoft.com/office/drawing/2014/main" id="{B4428378-3AB7-AC5E-E4A9-3D24099724F9}"/>
              </a:ext>
            </a:extLst>
          </p:cNvPr>
          <p:cNvGraphicFramePr>
            <a:graphicFrameLocks noGrp="1"/>
          </p:cNvGraphicFramePr>
          <p:nvPr>
            <p:extLst>
              <p:ext uri="{D42A27DB-BD31-4B8C-83A1-F6EECF244321}">
                <p14:modId xmlns:p14="http://schemas.microsoft.com/office/powerpoint/2010/main" val="2929045843"/>
              </p:ext>
            </p:extLst>
          </p:nvPr>
        </p:nvGraphicFramePr>
        <p:xfrm>
          <a:off x="554400" y="5364727"/>
          <a:ext cx="10470355" cy="731520"/>
        </p:xfrm>
        <a:graphic>
          <a:graphicData uri="http://schemas.openxmlformats.org/drawingml/2006/table">
            <a:tbl>
              <a:tblPr firstRow="1" bandRow="1">
                <a:tableStyleId>{5C22544A-7EE6-4342-B048-85BDC9FD1C3A}</a:tableStyleId>
              </a:tblPr>
              <a:tblGrid>
                <a:gridCol w="1728863">
                  <a:extLst>
                    <a:ext uri="{9D8B030D-6E8A-4147-A177-3AD203B41FA5}">
                      <a16:colId xmlns:a16="http://schemas.microsoft.com/office/drawing/2014/main" val="1439143994"/>
                    </a:ext>
                  </a:extLst>
                </a:gridCol>
                <a:gridCol w="1086867">
                  <a:extLst>
                    <a:ext uri="{9D8B030D-6E8A-4147-A177-3AD203B41FA5}">
                      <a16:colId xmlns:a16="http://schemas.microsoft.com/office/drawing/2014/main" val="32810638"/>
                    </a:ext>
                  </a:extLst>
                </a:gridCol>
                <a:gridCol w="1243433">
                  <a:extLst>
                    <a:ext uri="{9D8B030D-6E8A-4147-A177-3AD203B41FA5}">
                      <a16:colId xmlns:a16="http://schemas.microsoft.com/office/drawing/2014/main" val="269481541"/>
                    </a:ext>
                  </a:extLst>
                </a:gridCol>
                <a:gridCol w="1205346">
                  <a:extLst>
                    <a:ext uri="{9D8B030D-6E8A-4147-A177-3AD203B41FA5}">
                      <a16:colId xmlns:a16="http://schemas.microsoft.com/office/drawing/2014/main" val="2267405755"/>
                    </a:ext>
                  </a:extLst>
                </a:gridCol>
                <a:gridCol w="1309254">
                  <a:extLst>
                    <a:ext uri="{9D8B030D-6E8A-4147-A177-3AD203B41FA5}">
                      <a16:colId xmlns:a16="http://schemas.microsoft.com/office/drawing/2014/main" val="3461836073"/>
                    </a:ext>
                  </a:extLst>
                </a:gridCol>
                <a:gridCol w="1350819">
                  <a:extLst>
                    <a:ext uri="{9D8B030D-6E8A-4147-A177-3AD203B41FA5}">
                      <a16:colId xmlns:a16="http://schemas.microsoft.com/office/drawing/2014/main" val="652348460"/>
                    </a:ext>
                  </a:extLst>
                </a:gridCol>
                <a:gridCol w="1338979">
                  <a:extLst>
                    <a:ext uri="{9D8B030D-6E8A-4147-A177-3AD203B41FA5}">
                      <a16:colId xmlns:a16="http://schemas.microsoft.com/office/drawing/2014/main" val="2067300253"/>
                    </a:ext>
                  </a:extLst>
                </a:gridCol>
                <a:gridCol w="1206794">
                  <a:extLst>
                    <a:ext uri="{9D8B030D-6E8A-4147-A177-3AD203B41FA5}">
                      <a16:colId xmlns:a16="http://schemas.microsoft.com/office/drawing/2014/main" val="2870801722"/>
                    </a:ext>
                  </a:extLst>
                </a:gridCol>
              </a:tblGrid>
              <a:tr h="143392">
                <a:tc>
                  <a:txBody>
                    <a:bodyPr/>
                    <a:lstStyle/>
                    <a:p>
                      <a:endParaRPr lang="fr-FR" dirty="0"/>
                    </a:p>
                  </a:txBody>
                  <a:tcPr>
                    <a:noFill/>
                  </a:tcPr>
                </a:tc>
                <a:tc>
                  <a:txBody>
                    <a:bodyPr/>
                    <a:lstStyle/>
                    <a:p>
                      <a:pPr algn="ctr"/>
                      <a:r>
                        <a:rPr lang="fr-FR" dirty="0"/>
                        <a:t>T1 A</a:t>
                      </a:r>
                    </a:p>
                  </a:txBody>
                  <a:tcPr/>
                </a:tc>
                <a:tc>
                  <a:txBody>
                    <a:bodyPr/>
                    <a:lstStyle/>
                    <a:p>
                      <a:pPr algn="ctr"/>
                      <a:r>
                        <a:rPr lang="fr-FR" dirty="0"/>
                        <a:t>T1 B</a:t>
                      </a:r>
                    </a:p>
                  </a:txBody>
                  <a:tcPr/>
                </a:tc>
                <a:tc>
                  <a:txBody>
                    <a:bodyPr/>
                    <a:lstStyle/>
                    <a:p>
                      <a:pPr algn="ctr"/>
                      <a:r>
                        <a:rPr lang="fr-FR" dirty="0"/>
                        <a:t>T1 Bis A</a:t>
                      </a:r>
                    </a:p>
                  </a:txBody>
                  <a:tcPr/>
                </a:tc>
                <a:tc>
                  <a:txBody>
                    <a:bodyPr/>
                    <a:lstStyle/>
                    <a:p>
                      <a:pPr algn="ctr"/>
                      <a:r>
                        <a:rPr lang="fr-FR" dirty="0"/>
                        <a:t>T1 bis B</a:t>
                      </a:r>
                    </a:p>
                  </a:txBody>
                  <a:tcPr/>
                </a:tc>
                <a:tc>
                  <a:txBody>
                    <a:bodyPr/>
                    <a:lstStyle/>
                    <a:p>
                      <a:pPr algn="ctr"/>
                      <a:r>
                        <a:rPr lang="fr-FR" dirty="0"/>
                        <a:t>T2</a:t>
                      </a:r>
                    </a:p>
                  </a:txBody>
                  <a:tcPr/>
                </a:tc>
                <a:tc>
                  <a:txBody>
                    <a:bodyPr/>
                    <a:lstStyle/>
                    <a:p>
                      <a:pPr algn="ctr"/>
                      <a:r>
                        <a:rPr lang="fr-FR" dirty="0"/>
                        <a:t>Lgt </a:t>
                      </a:r>
                      <a:r>
                        <a:rPr lang="fr-FR" dirty="0" err="1"/>
                        <a:t>fonct</a:t>
                      </a:r>
                      <a:endParaRPr lang="fr-FR" dirty="0"/>
                    </a:p>
                  </a:txBody>
                  <a:tcPr/>
                </a:tc>
                <a:tc>
                  <a:txBody>
                    <a:bodyPr/>
                    <a:lstStyle/>
                    <a:p>
                      <a:pPr algn="ctr"/>
                      <a:endParaRPr lang="fr-FR"/>
                    </a:p>
                  </a:txBody>
                  <a:tcPr>
                    <a:noFill/>
                  </a:tcPr>
                </a:tc>
                <a:extLst>
                  <a:ext uri="{0D108BD9-81ED-4DB2-BD59-A6C34878D82A}">
                    <a16:rowId xmlns:a16="http://schemas.microsoft.com/office/drawing/2014/main" val="1271764992"/>
                  </a:ext>
                </a:extLst>
              </a:tr>
              <a:tr h="183226">
                <a:tc>
                  <a:txBody>
                    <a:bodyPr/>
                    <a:lstStyle/>
                    <a:p>
                      <a:r>
                        <a:rPr lang="fr-FR" dirty="0"/>
                        <a:t>Nombre</a:t>
                      </a:r>
                    </a:p>
                  </a:txBody>
                  <a:tcPr>
                    <a:solidFill>
                      <a:srgbClr val="FFC000"/>
                    </a:solidFill>
                  </a:tcPr>
                </a:tc>
                <a:tc>
                  <a:txBody>
                    <a:bodyPr/>
                    <a:lstStyle/>
                    <a:p>
                      <a:pPr algn="ctr"/>
                      <a:r>
                        <a:rPr lang="fr-FR" dirty="0"/>
                        <a:t>13</a:t>
                      </a:r>
                    </a:p>
                  </a:txBody>
                  <a:tcPr/>
                </a:tc>
                <a:tc>
                  <a:txBody>
                    <a:bodyPr/>
                    <a:lstStyle/>
                    <a:p>
                      <a:pPr algn="ctr"/>
                      <a:r>
                        <a:rPr lang="fr-FR" dirty="0"/>
                        <a:t>116</a:t>
                      </a:r>
                    </a:p>
                  </a:txBody>
                  <a:tcPr/>
                </a:tc>
                <a:tc>
                  <a:txBody>
                    <a:bodyPr/>
                    <a:lstStyle/>
                    <a:p>
                      <a:pPr algn="ctr"/>
                      <a:r>
                        <a:rPr lang="fr-FR" dirty="0"/>
                        <a:t>2</a:t>
                      </a:r>
                    </a:p>
                  </a:txBody>
                  <a:tcPr/>
                </a:tc>
                <a:tc>
                  <a:txBody>
                    <a:bodyPr/>
                    <a:lstStyle/>
                    <a:p>
                      <a:pPr algn="ctr"/>
                      <a:r>
                        <a:rPr lang="fr-FR" dirty="0"/>
                        <a:t>9</a:t>
                      </a:r>
                    </a:p>
                  </a:txBody>
                  <a:tcPr/>
                </a:tc>
                <a:tc>
                  <a:txBody>
                    <a:bodyPr/>
                    <a:lstStyle/>
                    <a:p>
                      <a:pPr algn="ctr"/>
                      <a:r>
                        <a:rPr lang="fr-FR" dirty="0"/>
                        <a:t>2</a:t>
                      </a:r>
                    </a:p>
                  </a:txBody>
                  <a:tcPr/>
                </a:tc>
                <a:tc>
                  <a:txBody>
                    <a:bodyPr/>
                    <a:lstStyle/>
                    <a:p>
                      <a:pPr algn="ctr"/>
                      <a:r>
                        <a:rPr lang="fr-FR"/>
                        <a:t>1</a:t>
                      </a:r>
                    </a:p>
                  </a:txBody>
                  <a:tcPr/>
                </a:tc>
                <a:tc>
                  <a:txBody>
                    <a:bodyPr/>
                    <a:lstStyle/>
                    <a:p>
                      <a:pPr algn="ctr"/>
                      <a:endParaRPr lang="fr-FR" dirty="0"/>
                    </a:p>
                  </a:txBody>
                  <a:tcPr>
                    <a:noFill/>
                  </a:tcPr>
                </a:tc>
                <a:extLst>
                  <a:ext uri="{0D108BD9-81ED-4DB2-BD59-A6C34878D82A}">
                    <a16:rowId xmlns:a16="http://schemas.microsoft.com/office/drawing/2014/main" val="1574844327"/>
                  </a:ext>
                </a:extLst>
              </a:tr>
            </a:tbl>
          </a:graphicData>
        </a:graphic>
      </p:graphicFrame>
    </p:spTree>
    <p:extLst>
      <p:ext uri="{BB962C8B-B14F-4D97-AF65-F5344CB8AC3E}">
        <p14:creationId xmlns:p14="http://schemas.microsoft.com/office/powerpoint/2010/main" val="354014675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3.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Thème1">
  <a:themeElements>
    <a:clrScheme name="Jaune">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442913" indent="-442913" algn="l">
          <a:buSzPct val="80000"/>
          <a:buBlip>
            <a:blip xmlns:r="http://schemas.openxmlformats.org/officeDocument/2006/relationships" r:embed="rId1"/>
          </a:buBlip>
          <a:defRPr dirty="0" smtClean="0"/>
        </a:defPPr>
      </a:lstStyle>
    </a:txDef>
  </a:objectDefaults>
  <a:extraClrSchemeLst/>
  <a:extLst>
    <a:ext uri="{05A4C25C-085E-4340-85A3-A5531E510DB2}">
      <thm15:themeFamily xmlns:thm15="http://schemas.microsoft.com/office/thememl/2012/main" name="Thème1" id="{858CE142-0275-44EF-BD46-201760EFAF76}" vid="{F46EDBEC-A202-42A0-9EC4-5259745C5E2E}"/>
    </a:ext>
  </a:extLst>
</a:theme>
</file>

<file path=ppt/theme/theme2.xml><?xml version="1.0" encoding="utf-8"?>
<a:theme xmlns:a="http://schemas.openxmlformats.org/drawingml/2006/main" name="VARIANTE THEME ALTYN">
  <a:themeElements>
    <a:clrScheme name="ALTYN">
      <a:dk1>
        <a:srgbClr val="5F5B58"/>
      </a:dk1>
      <a:lt1>
        <a:srgbClr val="FFFFFF"/>
      </a:lt1>
      <a:dk2>
        <a:srgbClr val="5F5B58"/>
      </a:dk2>
      <a:lt2>
        <a:srgbClr val="F0EFEF"/>
      </a:lt2>
      <a:accent1>
        <a:srgbClr val="91B990"/>
      </a:accent1>
      <a:accent2>
        <a:srgbClr val="5F5B58"/>
      </a:accent2>
      <a:accent3>
        <a:srgbClr val="B4B3B3"/>
      </a:accent3>
      <a:accent4>
        <a:srgbClr val="91B990"/>
      </a:accent4>
      <a:accent5>
        <a:srgbClr val="5F5B58"/>
      </a:accent5>
      <a:accent6>
        <a:srgbClr val="B4B3B3"/>
      </a:accent6>
      <a:hlink>
        <a:srgbClr val="B4B3B3"/>
      </a:hlink>
      <a:folHlink>
        <a:srgbClr val="91B99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TELIER_7_PPT_Séminaire_UGAP23" id="{BADB2846-6241-4713-97B1-242257D8E274}" vid="{252EF4FA-04AB-4769-B0AD-C07EBB1E8B37}"/>
    </a:ext>
  </a:extLst>
</a:theme>
</file>

<file path=ppt/theme/theme3.xml><?xml version="1.0" encoding="utf-8"?>
<a:theme xmlns:a="http://schemas.openxmlformats.org/drawingml/2006/main" name="Theme ALTEREA">
  <a:themeElements>
    <a:clrScheme name="ALTEREA-2022">
      <a:dk1>
        <a:srgbClr val="5F5B58"/>
      </a:dk1>
      <a:lt1>
        <a:srgbClr val="FFFFFF"/>
      </a:lt1>
      <a:dk2>
        <a:srgbClr val="5F5B58"/>
      </a:dk2>
      <a:lt2>
        <a:srgbClr val="F0EFEF"/>
      </a:lt2>
      <a:accent1>
        <a:srgbClr val="F3C345"/>
      </a:accent1>
      <a:accent2>
        <a:srgbClr val="5F5B58"/>
      </a:accent2>
      <a:accent3>
        <a:srgbClr val="B4B3B3"/>
      </a:accent3>
      <a:accent4>
        <a:srgbClr val="F3C345"/>
      </a:accent4>
      <a:accent5>
        <a:srgbClr val="5F5B58"/>
      </a:accent5>
      <a:accent6>
        <a:srgbClr val="B4B3B3"/>
      </a:accent6>
      <a:hlink>
        <a:srgbClr val="B4B3B3"/>
      </a:hlink>
      <a:folHlink>
        <a:srgbClr val="F3C345"/>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marL="442913" indent="-442913" algn="l">
          <a:buSzPct val="80000"/>
          <a:buBlip>
            <a:blip xmlns:r="http://schemas.openxmlformats.org/officeDocument/2006/relationships" r:embed="rId1"/>
          </a:buBlip>
          <a:defRPr dirty="0" smtClean="0"/>
        </a:defPPr>
      </a:lstStyle>
    </a:txDef>
  </a:objectDefaults>
  <a:extraClrSchemeLst/>
  <a:extLst>
    <a:ext uri="{05A4C25C-085E-4340-85A3-A5531E510DB2}">
      <thm15:themeFamily xmlns:thm15="http://schemas.microsoft.com/office/thememl/2012/main" name="TRAME_PPT_ALTEREA" id="{01E24B58-E571-4CA7-B1EE-159FBDD10262}" vid="{A366CB9A-3D80-4622-8E3B-8DAF88A30B7A}"/>
    </a:ext>
  </a:extLst>
</a:theme>
</file>

<file path=ppt/theme/theme4.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3dde93bd-877a-443a-96f9-1bcee26787b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C9737BEA5B3174C9B4748D2EB263750" ma:contentTypeVersion="15" ma:contentTypeDescription="Crée un document." ma:contentTypeScope="" ma:versionID="20e5719d446362734d00686a50987d4e">
  <xsd:schema xmlns:xsd="http://www.w3.org/2001/XMLSchema" xmlns:xs="http://www.w3.org/2001/XMLSchema" xmlns:p="http://schemas.microsoft.com/office/2006/metadata/properties" xmlns:ns3="3dde93bd-877a-443a-96f9-1bcee26787be" xmlns:ns4="dce865ba-f4e9-4484-9bbb-42602c439be8" targetNamespace="http://schemas.microsoft.com/office/2006/metadata/properties" ma:root="true" ma:fieldsID="e3a4d0ada4e30447d1600dfef09ab902" ns3:_="" ns4:_="">
    <xsd:import namespace="3dde93bd-877a-443a-96f9-1bcee26787be"/>
    <xsd:import namespace="dce865ba-f4e9-4484-9bbb-42602c439be8"/>
    <xsd:element name="properties">
      <xsd:complexType>
        <xsd:sequence>
          <xsd:element name="documentManagement">
            <xsd:complexType>
              <xsd:all>
                <xsd:element ref="ns3:MediaServiceMetadata" minOccurs="0"/>
                <xsd:element ref="ns3:MediaServiceFastMetadata" minOccurs="0"/>
                <xsd:element ref="ns3:MediaServiceObjectDetectorVersions" minOccurs="0"/>
                <xsd:element ref="ns3:_activity" minOccurs="0"/>
                <xsd:element ref="ns4:SharedWithUsers" minOccurs="0"/>
                <xsd:element ref="ns4:SharedWithDetails" minOccurs="0"/>
                <xsd:element ref="ns4:SharingHintHash"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SystemTags" minOccurs="0"/>
                <xsd:element ref="ns3:MediaLengthInSecond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de93bd-877a-443a-96f9-1bcee26787b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_activity" ma:index="11" nillable="true" ma:displayName="_activity" ma:hidden="true" ma:internalName="_activity">
      <xsd:simpleType>
        <xsd:restriction base="dms:Note"/>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SystemTags" ma:index="20" nillable="true" ma:displayName="MediaServiceSystemTags" ma:hidden="true" ma:internalName="MediaServiceSystemTags" ma:readOnly="true">
      <xsd:simpleType>
        <xsd:restriction base="dms:Note"/>
      </xsd:simpleType>
    </xsd:element>
    <xsd:element name="MediaLengthInSeconds" ma:index="21" nillable="true" ma:displayName="MediaLengthInSeconds" ma:hidden="true" ma:internalName="MediaLengthInSeconds" ma:readOnly="true">
      <xsd:simpleType>
        <xsd:restriction base="dms:Unknown"/>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ce865ba-f4e9-4484-9bbb-42602c439be8" elementFormDefault="qualified">
    <xsd:import namespace="http://schemas.microsoft.com/office/2006/documentManagement/types"/>
    <xsd:import namespace="http://schemas.microsoft.com/office/infopath/2007/PartnerControls"/>
    <xsd:element name="SharedWithUsers" ma:index="12"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Partagé avec détails" ma:internalName="SharedWithDetails" ma:readOnly="true">
      <xsd:simpleType>
        <xsd:restriction base="dms:Note">
          <xsd:maxLength value="255"/>
        </xsd:restriction>
      </xsd:simpleType>
    </xsd:element>
    <xsd:element name="SharingHintHash" ma:index="14" nillable="true" ma:displayName="Partage du hachage d’indicateur"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C5E348D-7ACA-4716-AAD1-2DBBB17ED5FE}">
  <ds:schemaRefs>
    <ds:schemaRef ds:uri="http://schemas.microsoft.com/office/2006/metadata/properties"/>
    <ds:schemaRef ds:uri="http://purl.org/dc/elements/1.1/"/>
    <ds:schemaRef ds:uri="http://schemas.microsoft.com/office/infopath/2007/PartnerControls"/>
    <ds:schemaRef ds:uri="http://purl.org/dc/dcmitype/"/>
    <ds:schemaRef ds:uri="http://schemas.openxmlformats.org/package/2006/metadata/core-properties"/>
    <ds:schemaRef ds:uri="http://schemas.microsoft.com/office/2006/documentManagement/types"/>
    <ds:schemaRef ds:uri="dce865ba-f4e9-4484-9bbb-42602c439be8"/>
    <ds:schemaRef ds:uri="3dde93bd-877a-443a-96f9-1bcee26787be"/>
    <ds:schemaRef ds:uri="http://www.w3.org/XML/1998/namespace"/>
    <ds:schemaRef ds:uri="http://purl.org/dc/terms/"/>
  </ds:schemaRefs>
</ds:datastoreItem>
</file>

<file path=customXml/itemProps2.xml><?xml version="1.0" encoding="utf-8"?>
<ds:datastoreItem xmlns:ds="http://schemas.openxmlformats.org/officeDocument/2006/customXml" ds:itemID="{2B0E7BA1-070B-4FF3-9FC5-0C733ED511CB}">
  <ds:schemaRefs>
    <ds:schemaRef ds:uri="http://schemas.microsoft.com/sharepoint/v3/contenttype/forms"/>
  </ds:schemaRefs>
</ds:datastoreItem>
</file>

<file path=customXml/itemProps3.xml><?xml version="1.0" encoding="utf-8"?>
<ds:datastoreItem xmlns:ds="http://schemas.openxmlformats.org/officeDocument/2006/customXml" ds:itemID="{71591069-8AFC-4629-9643-8219BEC8D581}">
  <ds:schemaRefs>
    <ds:schemaRef ds:uri="3dde93bd-877a-443a-96f9-1bcee26787be"/>
    <ds:schemaRef ds:uri="dce865ba-f4e9-4484-9bbb-42602c439be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Thème1</Template>
  <TotalTime>2357</TotalTime>
  <Words>1257</Words>
  <Application>Microsoft Office PowerPoint</Application>
  <PresentationFormat>Grand écran</PresentationFormat>
  <Paragraphs>242</Paragraphs>
  <Slides>21</Slides>
  <Notes>14</Notes>
  <HiddenSlides>0</HiddenSlides>
  <MMClips>0</MMClips>
  <ScaleCrop>false</ScaleCrop>
  <HeadingPairs>
    <vt:vector size="6" baseType="variant">
      <vt:variant>
        <vt:lpstr>Polices utilisées</vt:lpstr>
      </vt:variant>
      <vt:variant>
        <vt:i4>6</vt:i4>
      </vt:variant>
      <vt:variant>
        <vt:lpstr>Thème</vt:lpstr>
      </vt:variant>
      <vt:variant>
        <vt:i4>3</vt:i4>
      </vt:variant>
      <vt:variant>
        <vt:lpstr>Titres des diapositives</vt:lpstr>
      </vt:variant>
      <vt:variant>
        <vt:i4>21</vt:i4>
      </vt:variant>
    </vt:vector>
  </HeadingPairs>
  <TitlesOfParts>
    <vt:vector size="30" baseType="lpstr">
      <vt:lpstr>Aptos</vt:lpstr>
      <vt:lpstr>Arial</vt:lpstr>
      <vt:lpstr>Calibri</vt:lpstr>
      <vt:lpstr>Titillium</vt:lpstr>
      <vt:lpstr>Titillium Bd</vt:lpstr>
      <vt:lpstr>Wingdings</vt:lpstr>
      <vt:lpstr>Thème1</vt:lpstr>
      <vt:lpstr>VARIANTE THEME ALTYN</vt:lpstr>
      <vt:lpstr>Theme ALTEREA</vt:lpstr>
      <vt:lpstr>CROUS BFC</vt:lpstr>
      <vt:lpstr>Présentation PowerPoint</vt:lpstr>
      <vt:lpstr>Objectifs et enjeux de l’opération</vt:lpstr>
      <vt:lpstr>Objectifs et enjeux de l’opération</vt:lpstr>
      <vt:lpstr>Présentation du site</vt:lpstr>
      <vt:lpstr>Présentation du site</vt:lpstr>
      <vt:lpstr>Présentation du site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Etat des lieux – Analyse technique, fonctionnelle et architecturale</vt:lpstr>
      <vt:lpstr>Planning de l’opération</vt:lpstr>
      <vt:lpstr>Planning de l’opération</vt:lpstr>
      <vt:lpstr>Montage et budget de l’opération</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Tiers financement</dc:title>
  <dc:creator>Marion SALLES</dc:creator>
  <cp:lastModifiedBy>Myriam BOUDJEMAA</cp:lastModifiedBy>
  <cp:revision>29</cp:revision>
  <dcterms:created xsi:type="dcterms:W3CDTF">2023-11-22T09:06:45Z</dcterms:created>
  <dcterms:modified xsi:type="dcterms:W3CDTF">2025-09-08T12:16:03Z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0x0101004C9737BEA5B3174C9B4748D2EB263750</vt:lpwstr>
  </property>
</Properties>
</file>