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7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4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897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540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962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014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72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11/09/2025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968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11/09/2025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441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11/09/2025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827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11/09/2025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579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11/09/2025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2072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11/09/2025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7775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77531-2F3E-534E-8077-7ABA31515C73}" type="datetimeFigureOut">
              <a:rPr lang="fr-FR" smtClean="0"/>
              <a:t>11/09/2025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373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/Users/jpretrel/Library/Group%20Containers/UBF8T346G9.ms/WebArchiveCopyPasteTempFiles/com.microsoft.Word/images%3fq=tbnANd9GcQ9Y4N_HNl8zyZe5PF5K9LzsrJLqObcJX9gWQ&amp;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rous Bourgogne-Franche-Comté">
            <a:extLst>
              <a:ext uri="{FF2B5EF4-FFF2-40B4-BE49-F238E27FC236}">
                <a16:creationId xmlns:a16="http://schemas.microsoft.com/office/drawing/2014/main" id="{AEC613C6-26C6-3201-1517-21A51B339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78" y="229275"/>
            <a:ext cx="1408607" cy="1402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8685F2B-4E3D-5839-13E5-D3B4D9EAA261}"/>
              </a:ext>
            </a:extLst>
          </p:cNvPr>
          <p:cNvSpPr txBox="1"/>
          <p:nvPr/>
        </p:nvSpPr>
        <p:spPr>
          <a:xfrm>
            <a:off x="2466753" y="1950691"/>
            <a:ext cx="5263116" cy="274806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  <a:buNone/>
            </a:pPr>
            <a:br>
              <a:rPr lang="fr-FR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1600" b="1" cap="all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MARCHE GLOBAL DE PERFORMANCE (MGP)</a:t>
            </a:r>
            <a:br>
              <a:rPr lang="fr-FR" sz="1600" b="1" cap="all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fr-FR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Rénovation et réhabilitation du bâtiment GEROME – Résidence Colette - CROUS Bourgogne Franche-Comté</a:t>
            </a:r>
          </a:p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fr-FR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Annexe 2 : Cadre de réponses références illustrées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259DB6E-92DC-7C6B-6F29-CEC2289DB67C}"/>
              </a:ext>
            </a:extLst>
          </p:cNvPr>
          <p:cNvSpPr txBox="1"/>
          <p:nvPr/>
        </p:nvSpPr>
        <p:spPr>
          <a:xfrm>
            <a:off x="1873885" y="5199321"/>
            <a:ext cx="5685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/>
              <a:t>Les références architecturales intégrées au sein du présent cadre de réponse doivent être identiques à celles mentionnées au sein du cadre </a:t>
            </a:r>
            <a:r>
              <a:rPr lang="fr-FR" sz="1200" i="1"/>
              <a:t>de réponse </a:t>
            </a:r>
            <a:r>
              <a:rPr lang="fr-FR" sz="1200" i="1" dirty="0"/>
              <a:t>candidature  </a:t>
            </a:r>
          </a:p>
        </p:txBody>
      </p:sp>
    </p:spTree>
    <p:extLst>
      <p:ext uri="{BB962C8B-B14F-4D97-AF65-F5344CB8AC3E}">
        <p14:creationId xmlns:p14="http://schemas.microsoft.com/office/powerpoint/2010/main" val="3898827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61">
            <a:extLst>
              <a:ext uri="{FF2B5EF4-FFF2-40B4-BE49-F238E27FC236}">
                <a16:creationId xmlns:a16="http://schemas.microsoft.com/office/drawing/2014/main" id="{F6ED0531-D0B1-C64D-B12C-F61ADCC092F1}"/>
              </a:ext>
            </a:extLst>
          </p:cNvPr>
          <p:cNvSpPr txBox="1">
            <a:spLocks/>
          </p:cNvSpPr>
          <p:nvPr/>
        </p:nvSpPr>
        <p:spPr>
          <a:xfrm>
            <a:off x="246553" y="206829"/>
            <a:ext cx="6701209" cy="37933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>
                <a:solidFill>
                  <a:schemeClr val="bg1"/>
                </a:solidFill>
                <a:latin typeface="+mn-lt"/>
              </a:rPr>
              <a:t> Nom du mandataire de l’équipe - Nom de l’architecte – Référence </a:t>
            </a:r>
            <a:r>
              <a:rPr lang="fr-FR" sz="1400" dirty="0" err="1">
                <a:solidFill>
                  <a:schemeClr val="bg1"/>
                </a:solidFill>
                <a:latin typeface="+mn-lt"/>
              </a:rPr>
              <a:t>n°xx</a:t>
            </a:r>
            <a:endParaRPr lang="fr-FR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D9C440F0-E5F2-1646-8217-37DBB51CF6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53" y="1127015"/>
            <a:ext cx="3168626" cy="32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Intitulé du projet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i="1" dirty="0">
                <a:latin typeface="+mn-lt"/>
              </a:rPr>
              <a:t>(Principales caractéristiques, lieu…)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Montant des travaux </a:t>
            </a:r>
            <a:r>
              <a:rPr lang="fr-FR" altLang="fr-FR" sz="1400" i="1" dirty="0">
                <a:latin typeface="+mn-lt"/>
              </a:rPr>
              <a:t>(en € HT) </a:t>
            </a:r>
            <a:r>
              <a:rPr lang="fr-FR" altLang="fr-FR" sz="1400" dirty="0">
                <a:latin typeface="+mn-lt"/>
              </a:rPr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Surface </a:t>
            </a:r>
            <a:r>
              <a:rPr lang="fr-FR" altLang="fr-FR" sz="1400" i="1" dirty="0">
                <a:latin typeface="+mn-lt"/>
              </a:rPr>
              <a:t>(en SDP)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Dates début et fin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Mission(s) réalisée(s)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2EA55A-0DC1-B04D-8BF4-1FB80BEF1685}"/>
              </a:ext>
            </a:extLst>
          </p:cNvPr>
          <p:cNvSpPr/>
          <p:nvPr/>
        </p:nvSpPr>
        <p:spPr>
          <a:xfrm>
            <a:off x="3506338" y="957307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1400" b="1" i="1" dirty="0">
                <a:solidFill>
                  <a:srgbClr val="FF0000"/>
                </a:solidFill>
              </a:rPr>
              <a:t>Insérer une 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1220266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61">
            <a:extLst>
              <a:ext uri="{FF2B5EF4-FFF2-40B4-BE49-F238E27FC236}">
                <a16:creationId xmlns:a16="http://schemas.microsoft.com/office/drawing/2014/main" id="{F6ED0531-D0B1-C64D-B12C-F61ADCC092F1}"/>
              </a:ext>
            </a:extLst>
          </p:cNvPr>
          <p:cNvSpPr txBox="1">
            <a:spLocks/>
          </p:cNvSpPr>
          <p:nvPr/>
        </p:nvSpPr>
        <p:spPr>
          <a:xfrm>
            <a:off x="246553" y="206829"/>
            <a:ext cx="6701209" cy="37933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>
                <a:solidFill>
                  <a:schemeClr val="bg1"/>
                </a:solidFill>
                <a:latin typeface="+mn-lt"/>
              </a:rPr>
              <a:t> Nom du mandataire de l’équipe - Nom de l’architecte – Référence </a:t>
            </a:r>
            <a:r>
              <a:rPr lang="fr-FR" sz="1400" dirty="0" err="1">
                <a:solidFill>
                  <a:schemeClr val="bg1"/>
                </a:solidFill>
                <a:latin typeface="+mn-lt"/>
              </a:rPr>
              <a:t>n°xx</a:t>
            </a:r>
            <a:endParaRPr lang="fr-FR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D9C440F0-E5F2-1646-8217-37DBB51CF6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53" y="1127015"/>
            <a:ext cx="3168626" cy="32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Intitulé du projet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i="1" dirty="0">
                <a:latin typeface="+mn-lt"/>
              </a:rPr>
              <a:t>(Principales caractéristiques, lieu…)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Montant des travaux </a:t>
            </a:r>
            <a:r>
              <a:rPr lang="fr-FR" altLang="fr-FR" sz="1400" i="1" dirty="0">
                <a:latin typeface="+mn-lt"/>
              </a:rPr>
              <a:t>(en € HT) </a:t>
            </a:r>
            <a:r>
              <a:rPr lang="fr-FR" altLang="fr-FR" sz="1400" dirty="0">
                <a:latin typeface="+mn-lt"/>
              </a:rPr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Surface </a:t>
            </a:r>
            <a:r>
              <a:rPr lang="fr-FR" altLang="fr-FR" sz="1400" i="1" dirty="0">
                <a:latin typeface="+mn-lt"/>
              </a:rPr>
              <a:t>(en SDO)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Dates début et fin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Mission(s) réalisée(s)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2EA55A-0DC1-B04D-8BF4-1FB80BEF1685}"/>
              </a:ext>
            </a:extLst>
          </p:cNvPr>
          <p:cNvSpPr/>
          <p:nvPr/>
        </p:nvSpPr>
        <p:spPr>
          <a:xfrm>
            <a:off x="3506338" y="957307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1400" b="1" i="1" dirty="0">
                <a:solidFill>
                  <a:srgbClr val="FF0000"/>
                </a:solidFill>
              </a:rPr>
              <a:t>Insérer une 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41107774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186</Words>
  <Application>Microsoft Macintosh PowerPoint</Application>
  <PresentationFormat>Affichage à l'écran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Sarah ALAOUA</cp:lastModifiedBy>
  <cp:revision>10</cp:revision>
  <dcterms:created xsi:type="dcterms:W3CDTF">2022-01-13T16:23:24Z</dcterms:created>
  <dcterms:modified xsi:type="dcterms:W3CDTF">2025-09-11T09:57:00Z</dcterms:modified>
  <cp:category/>
</cp:coreProperties>
</file>