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58" r:id="rId6"/>
    <p:sldId id="259" r:id="rId7"/>
    <p:sldId id="260" r:id="rId8"/>
    <p:sldId id="261" r:id="rId9"/>
    <p:sldId id="262" r:id="rId10"/>
    <p:sldId id="270" r:id="rId11"/>
    <p:sldId id="263" r:id="rId12"/>
    <p:sldId id="264" r:id="rId13"/>
    <p:sldId id="265" r:id="rId14"/>
    <p:sldId id="266" r:id="rId15"/>
    <p:sldId id="267" r:id="rId16"/>
    <p:sldId id="268" r:id="rId17"/>
    <p:sldId id="269" r:id="rId18"/>
    <p:sldId id="273" r:id="rId19"/>
    <p:sldId id="274" r:id="rId20"/>
    <p:sldId id="271" r:id="rId21"/>
    <p:sldId id="272" r:id="rId22"/>
    <p:sldId id="275" r:id="rId23"/>
  </p:sldIdLst>
  <p:sldSz cx="12192000" cy="6858000"/>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DD19956-BB23-4AD4-BD42-B7CABE9EB440}" v="23" dt="2025-09-02T12:01:16.848"/>
  </p1510:revLst>
</p1510:revInfo>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173" autoAdjust="0"/>
    <p:restoredTop sz="94660"/>
  </p:normalViewPr>
  <p:slideViewPr>
    <p:cSldViewPr snapToGrid="0">
      <p:cViewPr varScale="1">
        <p:scale>
          <a:sx n="79" d="100"/>
          <a:sy n="79" d="100"/>
        </p:scale>
        <p:origin x="979"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élina ROTH" userId="65037ebf-b424-4ab9-a93f-3d07db3ae7ee" providerId="ADAL" clId="{BDD19956-BB23-4AD4-BD42-B7CABE9EB440}"/>
    <pc:docChg chg="undo redo custSel addSld modSld">
      <pc:chgData name="Mélina ROTH" userId="65037ebf-b424-4ab9-a93f-3d07db3ae7ee" providerId="ADAL" clId="{BDD19956-BB23-4AD4-BD42-B7CABE9EB440}" dt="2025-09-02T12:04:53.250" v="2977" actId="113"/>
      <pc:docMkLst>
        <pc:docMk/>
      </pc:docMkLst>
      <pc:sldChg chg="modSp mod">
        <pc:chgData name="Mélina ROTH" userId="65037ebf-b424-4ab9-a93f-3d07db3ae7ee" providerId="ADAL" clId="{BDD19956-BB23-4AD4-BD42-B7CABE9EB440}" dt="2025-09-02T09:56:35.544" v="3" actId="1076"/>
        <pc:sldMkLst>
          <pc:docMk/>
          <pc:sldMk cId="135483946" sldId="269"/>
        </pc:sldMkLst>
        <pc:picChg chg="mod">
          <ac:chgData name="Mélina ROTH" userId="65037ebf-b424-4ab9-a93f-3d07db3ae7ee" providerId="ADAL" clId="{BDD19956-BB23-4AD4-BD42-B7CABE9EB440}" dt="2025-09-02T09:56:35.544" v="3" actId="1076"/>
          <ac:picMkLst>
            <pc:docMk/>
            <pc:sldMk cId="135483946" sldId="269"/>
            <ac:picMk id="5" creationId="{60017EF9-9F12-A61F-30F7-777730553603}"/>
          </ac:picMkLst>
        </pc:picChg>
      </pc:sldChg>
      <pc:sldChg chg="addSp delSp modSp add mod">
        <pc:chgData name="Mélina ROTH" userId="65037ebf-b424-4ab9-a93f-3d07db3ae7ee" providerId="ADAL" clId="{BDD19956-BB23-4AD4-BD42-B7CABE9EB440}" dt="2025-09-02T12:04:35.539" v="2974" actId="404"/>
        <pc:sldMkLst>
          <pc:docMk/>
          <pc:sldMk cId="3472122762" sldId="273"/>
        </pc:sldMkLst>
        <pc:spChg chg="del">
          <ac:chgData name="Mélina ROTH" userId="65037ebf-b424-4ab9-a93f-3d07db3ae7ee" providerId="ADAL" clId="{BDD19956-BB23-4AD4-BD42-B7CABE9EB440}" dt="2025-09-02T09:56:38.828" v="4" actId="478"/>
          <ac:spMkLst>
            <pc:docMk/>
            <pc:sldMk cId="3472122762" sldId="273"/>
            <ac:spMk id="2" creationId="{D2132C1C-18B1-D3F3-C7D1-B398E288F980}"/>
          </ac:spMkLst>
        </pc:spChg>
        <pc:spChg chg="del mod">
          <ac:chgData name="Mélina ROTH" userId="65037ebf-b424-4ab9-a93f-3d07db3ae7ee" providerId="ADAL" clId="{BDD19956-BB23-4AD4-BD42-B7CABE9EB440}" dt="2025-09-02T09:57:37.518" v="171" actId="478"/>
          <ac:spMkLst>
            <pc:docMk/>
            <pc:sldMk cId="3472122762" sldId="273"/>
            <ac:spMk id="3" creationId="{7CAA8421-70C5-CF71-AD98-11CA5F1B7FAE}"/>
          </ac:spMkLst>
        </pc:spChg>
        <pc:spChg chg="add mod">
          <ac:chgData name="Mélina ROTH" userId="65037ebf-b424-4ab9-a93f-3d07db3ae7ee" providerId="ADAL" clId="{BDD19956-BB23-4AD4-BD42-B7CABE9EB440}" dt="2025-09-02T11:43:03.016" v="1574" actId="20577"/>
          <ac:spMkLst>
            <pc:docMk/>
            <pc:sldMk cId="3472122762" sldId="273"/>
            <ac:spMk id="4" creationId="{FD84B6F7-EA22-2071-83FD-30B5E17362E3}"/>
          </ac:spMkLst>
        </pc:spChg>
        <pc:spChg chg="add mod">
          <ac:chgData name="Mélina ROTH" userId="65037ebf-b424-4ab9-a93f-3d07db3ae7ee" providerId="ADAL" clId="{BDD19956-BB23-4AD4-BD42-B7CABE9EB440}" dt="2025-09-02T12:04:35.539" v="2974" actId="404"/>
          <ac:spMkLst>
            <pc:docMk/>
            <pc:sldMk cId="3472122762" sldId="273"/>
            <ac:spMk id="7" creationId="{69F18C84-24B9-088B-C001-673D43BFC293}"/>
          </ac:spMkLst>
        </pc:spChg>
        <pc:picChg chg="del">
          <ac:chgData name="Mélina ROTH" userId="65037ebf-b424-4ab9-a93f-3d07db3ae7ee" providerId="ADAL" clId="{BDD19956-BB23-4AD4-BD42-B7CABE9EB440}" dt="2025-09-02T09:56:12.701" v="1" actId="478"/>
          <ac:picMkLst>
            <pc:docMk/>
            <pc:sldMk cId="3472122762" sldId="273"/>
            <ac:picMk id="5" creationId="{1FEAE883-2726-504F-2A79-CA16999ED029}"/>
          </ac:picMkLst>
        </pc:picChg>
      </pc:sldChg>
      <pc:sldChg chg="addSp modSp add mod">
        <pc:chgData name="Mélina ROTH" userId="65037ebf-b424-4ab9-a93f-3d07db3ae7ee" providerId="ADAL" clId="{BDD19956-BB23-4AD4-BD42-B7CABE9EB440}" dt="2025-09-02T12:04:53.250" v="2977" actId="113"/>
        <pc:sldMkLst>
          <pc:docMk/>
          <pc:sldMk cId="2900990275" sldId="274"/>
        </pc:sldMkLst>
        <pc:spChg chg="add mod">
          <ac:chgData name="Mélina ROTH" userId="65037ebf-b424-4ab9-a93f-3d07db3ae7ee" providerId="ADAL" clId="{BDD19956-BB23-4AD4-BD42-B7CABE9EB440}" dt="2025-09-02T11:52:09.271" v="2224" actId="20577"/>
          <ac:spMkLst>
            <pc:docMk/>
            <pc:sldMk cId="2900990275" sldId="274"/>
            <ac:spMk id="2" creationId="{A3AFC187-1FCA-6545-8A9C-32CDD1D79F27}"/>
          </ac:spMkLst>
        </pc:spChg>
        <pc:spChg chg="add mod">
          <ac:chgData name="Mélina ROTH" userId="65037ebf-b424-4ab9-a93f-3d07db3ae7ee" providerId="ADAL" clId="{BDD19956-BB23-4AD4-BD42-B7CABE9EB440}" dt="2025-09-02T11:58:25.767" v="2725" actId="20577"/>
          <ac:spMkLst>
            <pc:docMk/>
            <pc:sldMk cId="2900990275" sldId="274"/>
            <ac:spMk id="3" creationId="{5498719F-8E52-6322-97C3-577ACEE7339D}"/>
          </ac:spMkLst>
        </pc:spChg>
        <pc:spChg chg="add mod">
          <ac:chgData name="Mélina ROTH" userId="65037ebf-b424-4ab9-a93f-3d07db3ae7ee" providerId="ADAL" clId="{BDD19956-BB23-4AD4-BD42-B7CABE9EB440}" dt="2025-09-02T12:02:04.610" v="2922" actId="14100"/>
          <ac:spMkLst>
            <pc:docMk/>
            <pc:sldMk cId="2900990275" sldId="274"/>
            <ac:spMk id="5" creationId="{99E875BE-5A5F-8318-BCB3-A3C0BFB87B57}"/>
          </ac:spMkLst>
        </pc:spChg>
        <pc:spChg chg="mod">
          <ac:chgData name="Mélina ROTH" userId="65037ebf-b424-4ab9-a93f-3d07db3ae7ee" providerId="ADAL" clId="{BDD19956-BB23-4AD4-BD42-B7CABE9EB440}" dt="2025-09-02T12:04:53.250" v="2977" actId="113"/>
          <ac:spMkLst>
            <pc:docMk/>
            <pc:sldMk cId="2900990275" sldId="274"/>
            <ac:spMk id="7" creationId="{2A396B45-E99F-628A-C95B-D176389D794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70432950-91B4-F55E-01FA-33F97A24C4AD}"/>
              </a:ext>
            </a:extLst>
          </p:cNvPr>
          <p:cNvSpPr>
            <a:spLocks noGrp="1"/>
          </p:cNvSpPr>
          <p:nvPr>
            <p:ph type="ctrTitle"/>
          </p:nvPr>
        </p:nvSpPr>
        <p:spPr>
          <a:xfrm>
            <a:off x="1524000" y="1122363"/>
            <a:ext cx="9144000" cy="2387600"/>
          </a:xfrm>
        </p:spPr>
        <p:txBody>
          <a:bodyPr anchor="b"/>
          <a:lstStyle>
            <a:lvl1pPr algn="ctr">
              <a:defRPr sz="6000"/>
            </a:lvl1pPr>
          </a:lstStyle>
          <a:p>
            <a:r>
              <a:rPr lang="fr-FR"/>
              <a:t>Modifiez le style du titre</a:t>
            </a:r>
          </a:p>
        </p:txBody>
      </p:sp>
      <p:sp>
        <p:nvSpPr>
          <p:cNvPr id="3" name="Sous-titre 2">
            <a:extLst>
              <a:ext uri="{FF2B5EF4-FFF2-40B4-BE49-F238E27FC236}">
                <a16:creationId xmlns:a16="http://schemas.microsoft.com/office/drawing/2014/main" id="{5334BA2A-4526-D5E3-52B0-7469398D2C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p>
        </p:txBody>
      </p:sp>
      <p:sp>
        <p:nvSpPr>
          <p:cNvPr id="4" name="Espace réservé de la date 3">
            <a:extLst>
              <a:ext uri="{FF2B5EF4-FFF2-40B4-BE49-F238E27FC236}">
                <a16:creationId xmlns:a16="http://schemas.microsoft.com/office/drawing/2014/main" id="{8E2D6F22-DA64-388D-3D05-BD497CA7458F}"/>
              </a:ext>
            </a:extLst>
          </p:cNvPr>
          <p:cNvSpPr>
            <a:spLocks noGrp="1"/>
          </p:cNvSpPr>
          <p:nvPr>
            <p:ph type="dt" sz="half" idx="10"/>
          </p:nvPr>
        </p:nvSpPr>
        <p:spPr/>
        <p:txBody>
          <a:bodyPr/>
          <a:lstStyle/>
          <a:p>
            <a:fld id="{B66759D3-95D2-40E0-B290-83C5C50B03B3}" type="datetimeFigureOut">
              <a:rPr lang="fr-FR" smtClean="0"/>
              <a:t>10/09/2025</a:t>
            </a:fld>
            <a:endParaRPr lang="fr-FR"/>
          </a:p>
        </p:txBody>
      </p:sp>
      <p:sp>
        <p:nvSpPr>
          <p:cNvPr id="5" name="Espace réservé du pied de page 4">
            <a:extLst>
              <a:ext uri="{FF2B5EF4-FFF2-40B4-BE49-F238E27FC236}">
                <a16:creationId xmlns:a16="http://schemas.microsoft.com/office/drawing/2014/main" id="{D63B57E2-487E-8FDD-3695-1CAE4EF270A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7842340-6159-1001-5106-B36AC17C9FF6}"/>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2183378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29F5009-DFD2-271C-73E6-3C94C9D9CA5E}"/>
              </a:ext>
            </a:extLst>
          </p:cNvPr>
          <p:cNvSpPr>
            <a:spLocks noGrp="1"/>
          </p:cNvSpPr>
          <p:nvPr>
            <p:ph type="title"/>
          </p:nvPr>
        </p:nvSpPr>
        <p:spPr/>
        <p:txBody>
          <a:bodyPr/>
          <a:lstStyle/>
          <a:p>
            <a:r>
              <a:rPr lang="fr-FR"/>
              <a:t>Modifiez le style du titre</a:t>
            </a:r>
          </a:p>
        </p:txBody>
      </p:sp>
      <p:sp>
        <p:nvSpPr>
          <p:cNvPr id="3" name="Espace réservé du texte vertical 2">
            <a:extLst>
              <a:ext uri="{FF2B5EF4-FFF2-40B4-BE49-F238E27FC236}">
                <a16:creationId xmlns:a16="http://schemas.microsoft.com/office/drawing/2014/main" id="{F6D004A8-6E5C-DD07-9B0E-F0A60F563C35}"/>
              </a:ext>
            </a:extLst>
          </p:cNvPr>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D786D4AB-2FF1-AA48-92D8-348203A9B78D}"/>
              </a:ext>
            </a:extLst>
          </p:cNvPr>
          <p:cNvSpPr>
            <a:spLocks noGrp="1"/>
          </p:cNvSpPr>
          <p:nvPr>
            <p:ph type="dt" sz="half" idx="10"/>
          </p:nvPr>
        </p:nvSpPr>
        <p:spPr/>
        <p:txBody>
          <a:bodyPr/>
          <a:lstStyle/>
          <a:p>
            <a:fld id="{B66759D3-95D2-40E0-B290-83C5C50B03B3}" type="datetimeFigureOut">
              <a:rPr lang="fr-FR" smtClean="0"/>
              <a:t>10/09/2025</a:t>
            </a:fld>
            <a:endParaRPr lang="fr-FR"/>
          </a:p>
        </p:txBody>
      </p:sp>
      <p:sp>
        <p:nvSpPr>
          <p:cNvPr id="5" name="Espace réservé du pied de page 4">
            <a:extLst>
              <a:ext uri="{FF2B5EF4-FFF2-40B4-BE49-F238E27FC236}">
                <a16:creationId xmlns:a16="http://schemas.microsoft.com/office/drawing/2014/main" id="{AC2451E5-0B06-3A6C-7E64-E85828FAD1FA}"/>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0B2E5FCA-6BA9-1785-3FBD-ABB6873B7430}"/>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27430992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a:extLst>
              <a:ext uri="{FF2B5EF4-FFF2-40B4-BE49-F238E27FC236}">
                <a16:creationId xmlns:a16="http://schemas.microsoft.com/office/drawing/2014/main" id="{4D6214A9-D054-3AC9-1A9C-1C4B6DB8977C}"/>
              </a:ext>
            </a:extLst>
          </p:cNvPr>
          <p:cNvSpPr>
            <a:spLocks noGrp="1"/>
          </p:cNvSpPr>
          <p:nvPr>
            <p:ph type="title" orient="vert"/>
          </p:nvPr>
        </p:nvSpPr>
        <p:spPr>
          <a:xfrm>
            <a:off x="8724900" y="365125"/>
            <a:ext cx="2628900" cy="5811838"/>
          </a:xfrm>
        </p:spPr>
        <p:txBody>
          <a:bodyPr vert="eaVert"/>
          <a:lstStyle/>
          <a:p>
            <a:r>
              <a:rPr lang="fr-FR"/>
              <a:t>Modifiez le style du titre</a:t>
            </a:r>
          </a:p>
        </p:txBody>
      </p:sp>
      <p:sp>
        <p:nvSpPr>
          <p:cNvPr id="3" name="Espace réservé du texte vertical 2">
            <a:extLst>
              <a:ext uri="{FF2B5EF4-FFF2-40B4-BE49-F238E27FC236}">
                <a16:creationId xmlns:a16="http://schemas.microsoft.com/office/drawing/2014/main" id="{67641CA4-465E-9FF5-3262-596B87D40261}"/>
              </a:ext>
            </a:extLst>
          </p:cNvPr>
          <p:cNvSpPr>
            <a:spLocks noGrp="1"/>
          </p:cNvSpPr>
          <p:nvPr>
            <p:ph type="body" orient="vert" idx="1"/>
          </p:nvPr>
        </p:nvSpPr>
        <p:spPr>
          <a:xfrm>
            <a:off x="838200" y="365125"/>
            <a:ext cx="7734300"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1FAED964-24B3-9F17-46D9-679DC4F2FB01}"/>
              </a:ext>
            </a:extLst>
          </p:cNvPr>
          <p:cNvSpPr>
            <a:spLocks noGrp="1"/>
          </p:cNvSpPr>
          <p:nvPr>
            <p:ph type="dt" sz="half" idx="10"/>
          </p:nvPr>
        </p:nvSpPr>
        <p:spPr/>
        <p:txBody>
          <a:bodyPr/>
          <a:lstStyle/>
          <a:p>
            <a:fld id="{B66759D3-95D2-40E0-B290-83C5C50B03B3}" type="datetimeFigureOut">
              <a:rPr lang="fr-FR" smtClean="0"/>
              <a:t>10/09/2025</a:t>
            </a:fld>
            <a:endParaRPr lang="fr-FR"/>
          </a:p>
        </p:txBody>
      </p:sp>
      <p:sp>
        <p:nvSpPr>
          <p:cNvPr id="5" name="Espace réservé du pied de page 4">
            <a:extLst>
              <a:ext uri="{FF2B5EF4-FFF2-40B4-BE49-F238E27FC236}">
                <a16:creationId xmlns:a16="http://schemas.microsoft.com/office/drawing/2014/main" id="{4BB6456F-99E3-B96F-C6B2-F948AB6E9B1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A570349-CB8D-5795-7BC6-8BA1C1B1878A}"/>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4272891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7C29218-0AE2-9721-7CE0-DCBA69E8F3C5}"/>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8B3394D4-EDF1-7C2D-DDB1-23C4DED816A3}"/>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E39F85B7-1A19-3C00-4627-D232B7279082}"/>
              </a:ext>
            </a:extLst>
          </p:cNvPr>
          <p:cNvSpPr>
            <a:spLocks noGrp="1"/>
          </p:cNvSpPr>
          <p:nvPr>
            <p:ph type="dt" sz="half" idx="10"/>
          </p:nvPr>
        </p:nvSpPr>
        <p:spPr/>
        <p:txBody>
          <a:bodyPr/>
          <a:lstStyle/>
          <a:p>
            <a:fld id="{B66759D3-95D2-40E0-B290-83C5C50B03B3}" type="datetimeFigureOut">
              <a:rPr lang="fr-FR" smtClean="0"/>
              <a:t>10/09/2025</a:t>
            </a:fld>
            <a:endParaRPr lang="fr-FR"/>
          </a:p>
        </p:txBody>
      </p:sp>
      <p:sp>
        <p:nvSpPr>
          <p:cNvPr id="5" name="Espace réservé du pied de page 4">
            <a:extLst>
              <a:ext uri="{FF2B5EF4-FFF2-40B4-BE49-F238E27FC236}">
                <a16:creationId xmlns:a16="http://schemas.microsoft.com/office/drawing/2014/main" id="{4B46088A-0F1D-FDBA-CA65-3989A2B17506}"/>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30779B13-2080-2566-08E9-5A2D2A03254E}"/>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6064957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82D513F9-09D0-929B-1EDA-6A28D8F8ED58}"/>
              </a:ext>
            </a:extLst>
          </p:cNvPr>
          <p:cNvSpPr>
            <a:spLocks noGrp="1"/>
          </p:cNvSpPr>
          <p:nvPr>
            <p:ph type="title"/>
          </p:nvPr>
        </p:nvSpPr>
        <p:spPr>
          <a:xfrm>
            <a:off x="831850" y="1709738"/>
            <a:ext cx="10515600" cy="2852737"/>
          </a:xfrm>
        </p:spPr>
        <p:txBody>
          <a:bodyPr anchor="b"/>
          <a:lstStyle>
            <a:lvl1pPr>
              <a:defRPr sz="6000"/>
            </a:lvl1pPr>
          </a:lstStyle>
          <a:p>
            <a:r>
              <a:rPr lang="fr-FR"/>
              <a:t>Modifiez le style du titre</a:t>
            </a:r>
          </a:p>
        </p:txBody>
      </p:sp>
      <p:sp>
        <p:nvSpPr>
          <p:cNvPr id="3" name="Espace réservé du texte 2">
            <a:extLst>
              <a:ext uri="{FF2B5EF4-FFF2-40B4-BE49-F238E27FC236}">
                <a16:creationId xmlns:a16="http://schemas.microsoft.com/office/drawing/2014/main" id="{C18C63B7-B5F9-6528-0F13-C0849156960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Espace réservé de la date 3">
            <a:extLst>
              <a:ext uri="{FF2B5EF4-FFF2-40B4-BE49-F238E27FC236}">
                <a16:creationId xmlns:a16="http://schemas.microsoft.com/office/drawing/2014/main" id="{78A7E6C9-58C8-8D54-F743-37DBA9F0A04F}"/>
              </a:ext>
            </a:extLst>
          </p:cNvPr>
          <p:cNvSpPr>
            <a:spLocks noGrp="1"/>
          </p:cNvSpPr>
          <p:nvPr>
            <p:ph type="dt" sz="half" idx="10"/>
          </p:nvPr>
        </p:nvSpPr>
        <p:spPr/>
        <p:txBody>
          <a:bodyPr/>
          <a:lstStyle/>
          <a:p>
            <a:fld id="{B66759D3-95D2-40E0-B290-83C5C50B03B3}" type="datetimeFigureOut">
              <a:rPr lang="fr-FR" smtClean="0"/>
              <a:t>10/09/2025</a:t>
            </a:fld>
            <a:endParaRPr lang="fr-FR"/>
          </a:p>
        </p:txBody>
      </p:sp>
      <p:sp>
        <p:nvSpPr>
          <p:cNvPr id="5" name="Espace réservé du pied de page 4">
            <a:extLst>
              <a:ext uri="{FF2B5EF4-FFF2-40B4-BE49-F238E27FC236}">
                <a16:creationId xmlns:a16="http://schemas.microsoft.com/office/drawing/2014/main" id="{87BBAE90-12F7-269E-1170-0CE9C685D9BC}"/>
              </a:ext>
            </a:extLst>
          </p:cNvPr>
          <p:cNvSpPr>
            <a:spLocks noGrp="1"/>
          </p:cNvSpPr>
          <p:nvPr>
            <p:ph type="ftr" sz="quarter" idx="11"/>
          </p:nvPr>
        </p:nvSpPr>
        <p:spPr/>
        <p:txBody>
          <a:bodyPr/>
          <a:lstStyle/>
          <a:p>
            <a:endParaRPr lang="fr-FR"/>
          </a:p>
        </p:txBody>
      </p:sp>
      <p:sp>
        <p:nvSpPr>
          <p:cNvPr id="6" name="Espace réservé du numéro de diapositive 5">
            <a:extLst>
              <a:ext uri="{FF2B5EF4-FFF2-40B4-BE49-F238E27FC236}">
                <a16:creationId xmlns:a16="http://schemas.microsoft.com/office/drawing/2014/main" id="{159708D1-BD60-580F-B3D5-99E566EFC800}"/>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5889867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86C4237-AD6A-7C56-2E7D-B0817A776A30}"/>
              </a:ext>
            </a:extLst>
          </p:cNvPr>
          <p:cNvSpPr>
            <a:spLocks noGrp="1"/>
          </p:cNvSpPr>
          <p:nvPr>
            <p:ph type="title"/>
          </p:nvPr>
        </p:nvSpPr>
        <p:spPr/>
        <p:txBody>
          <a:bodyPr/>
          <a:lstStyle/>
          <a:p>
            <a:r>
              <a:rPr lang="fr-FR"/>
              <a:t>Modifiez le style du titre</a:t>
            </a:r>
          </a:p>
        </p:txBody>
      </p:sp>
      <p:sp>
        <p:nvSpPr>
          <p:cNvPr id="3" name="Espace réservé du contenu 2">
            <a:extLst>
              <a:ext uri="{FF2B5EF4-FFF2-40B4-BE49-F238E27FC236}">
                <a16:creationId xmlns:a16="http://schemas.microsoft.com/office/drawing/2014/main" id="{A6636EEC-9C96-CFF3-77F7-95247A2ECD9B}"/>
              </a:ext>
            </a:extLst>
          </p:cNvPr>
          <p:cNvSpPr>
            <a:spLocks noGrp="1"/>
          </p:cNvSpPr>
          <p:nvPr>
            <p:ph sz="half" idx="1"/>
          </p:nvPr>
        </p:nvSpPr>
        <p:spPr>
          <a:xfrm>
            <a:off x="838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a:extLst>
              <a:ext uri="{FF2B5EF4-FFF2-40B4-BE49-F238E27FC236}">
                <a16:creationId xmlns:a16="http://schemas.microsoft.com/office/drawing/2014/main" id="{CCB54BB0-2924-E534-D369-6C77DF4A457F}"/>
              </a:ext>
            </a:extLst>
          </p:cNvPr>
          <p:cNvSpPr>
            <a:spLocks noGrp="1"/>
          </p:cNvSpPr>
          <p:nvPr>
            <p:ph sz="half" idx="2"/>
          </p:nvPr>
        </p:nvSpPr>
        <p:spPr>
          <a:xfrm>
            <a:off x="6172200" y="1825625"/>
            <a:ext cx="51816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e la date 4">
            <a:extLst>
              <a:ext uri="{FF2B5EF4-FFF2-40B4-BE49-F238E27FC236}">
                <a16:creationId xmlns:a16="http://schemas.microsoft.com/office/drawing/2014/main" id="{B4527BD6-EAD4-B0B1-C0E9-67E22403CC36}"/>
              </a:ext>
            </a:extLst>
          </p:cNvPr>
          <p:cNvSpPr>
            <a:spLocks noGrp="1"/>
          </p:cNvSpPr>
          <p:nvPr>
            <p:ph type="dt" sz="half" idx="10"/>
          </p:nvPr>
        </p:nvSpPr>
        <p:spPr/>
        <p:txBody>
          <a:bodyPr/>
          <a:lstStyle/>
          <a:p>
            <a:fld id="{B66759D3-95D2-40E0-B290-83C5C50B03B3}" type="datetimeFigureOut">
              <a:rPr lang="fr-FR" smtClean="0"/>
              <a:t>10/09/2025</a:t>
            </a:fld>
            <a:endParaRPr lang="fr-FR"/>
          </a:p>
        </p:txBody>
      </p:sp>
      <p:sp>
        <p:nvSpPr>
          <p:cNvPr id="6" name="Espace réservé du pied de page 5">
            <a:extLst>
              <a:ext uri="{FF2B5EF4-FFF2-40B4-BE49-F238E27FC236}">
                <a16:creationId xmlns:a16="http://schemas.microsoft.com/office/drawing/2014/main" id="{0B090E49-4573-1C85-1355-A760323C796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3CB7137B-C9C0-CFB8-07BE-CDF2974F6BCC}"/>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2035692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4FBC345D-AA0A-1D38-C984-0D4954347D43}"/>
              </a:ext>
            </a:extLst>
          </p:cNvPr>
          <p:cNvSpPr>
            <a:spLocks noGrp="1"/>
          </p:cNvSpPr>
          <p:nvPr>
            <p:ph type="title"/>
          </p:nvPr>
        </p:nvSpPr>
        <p:spPr>
          <a:xfrm>
            <a:off x="839788" y="365125"/>
            <a:ext cx="10515600" cy="1325563"/>
          </a:xfrm>
        </p:spPr>
        <p:txBody>
          <a:bodyPr/>
          <a:lstStyle/>
          <a:p>
            <a:r>
              <a:rPr lang="fr-FR"/>
              <a:t>Modifiez le style du titre</a:t>
            </a:r>
          </a:p>
        </p:txBody>
      </p:sp>
      <p:sp>
        <p:nvSpPr>
          <p:cNvPr id="3" name="Espace réservé du texte 2">
            <a:extLst>
              <a:ext uri="{FF2B5EF4-FFF2-40B4-BE49-F238E27FC236}">
                <a16:creationId xmlns:a16="http://schemas.microsoft.com/office/drawing/2014/main" id="{A8EB26BA-1A35-6DCC-53F0-A1E0C3B76B1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Espace réservé du contenu 3">
            <a:extLst>
              <a:ext uri="{FF2B5EF4-FFF2-40B4-BE49-F238E27FC236}">
                <a16:creationId xmlns:a16="http://schemas.microsoft.com/office/drawing/2014/main" id="{1104D58F-A131-4BA9-E7AB-C2CEEE1FC9AE}"/>
              </a:ext>
            </a:extLst>
          </p:cNvPr>
          <p:cNvSpPr>
            <a:spLocks noGrp="1"/>
          </p:cNvSpPr>
          <p:nvPr>
            <p:ph sz="half" idx="2"/>
          </p:nvPr>
        </p:nvSpPr>
        <p:spPr>
          <a:xfrm>
            <a:off x="839788" y="2505075"/>
            <a:ext cx="5157787"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a:extLst>
              <a:ext uri="{FF2B5EF4-FFF2-40B4-BE49-F238E27FC236}">
                <a16:creationId xmlns:a16="http://schemas.microsoft.com/office/drawing/2014/main" id="{3D7358AA-77B6-500D-A1F9-7B98D9A234A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Espace réservé du contenu 5">
            <a:extLst>
              <a:ext uri="{FF2B5EF4-FFF2-40B4-BE49-F238E27FC236}">
                <a16:creationId xmlns:a16="http://schemas.microsoft.com/office/drawing/2014/main" id="{BD6402CD-ADD0-F838-564F-89D469B47169}"/>
              </a:ext>
            </a:extLst>
          </p:cNvPr>
          <p:cNvSpPr>
            <a:spLocks noGrp="1"/>
          </p:cNvSpPr>
          <p:nvPr>
            <p:ph sz="quarter" idx="4"/>
          </p:nvPr>
        </p:nvSpPr>
        <p:spPr>
          <a:xfrm>
            <a:off x="6172200" y="2505075"/>
            <a:ext cx="5183188"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7" name="Espace réservé de la date 6">
            <a:extLst>
              <a:ext uri="{FF2B5EF4-FFF2-40B4-BE49-F238E27FC236}">
                <a16:creationId xmlns:a16="http://schemas.microsoft.com/office/drawing/2014/main" id="{F99970DB-EB91-43C3-9CBE-18225EB87BC7}"/>
              </a:ext>
            </a:extLst>
          </p:cNvPr>
          <p:cNvSpPr>
            <a:spLocks noGrp="1"/>
          </p:cNvSpPr>
          <p:nvPr>
            <p:ph type="dt" sz="half" idx="10"/>
          </p:nvPr>
        </p:nvSpPr>
        <p:spPr/>
        <p:txBody>
          <a:bodyPr/>
          <a:lstStyle/>
          <a:p>
            <a:fld id="{B66759D3-95D2-40E0-B290-83C5C50B03B3}" type="datetimeFigureOut">
              <a:rPr lang="fr-FR" smtClean="0"/>
              <a:t>10/09/2025</a:t>
            </a:fld>
            <a:endParaRPr lang="fr-FR"/>
          </a:p>
        </p:txBody>
      </p:sp>
      <p:sp>
        <p:nvSpPr>
          <p:cNvPr id="8" name="Espace réservé du pied de page 7">
            <a:extLst>
              <a:ext uri="{FF2B5EF4-FFF2-40B4-BE49-F238E27FC236}">
                <a16:creationId xmlns:a16="http://schemas.microsoft.com/office/drawing/2014/main" id="{8CA343D1-E4BD-45E8-7698-4C797A0F8CAA}"/>
              </a:ext>
            </a:extLst>
          </p:cNvPr>
          <p:cNvSpPr>
            <a:spLocks noGrp="1"/>
          </p:cNvSpPr>
          <p:nvPr>
            <p:ph type="ftr" sz="quarter" idx="11"/>
          </p:nvPr>
        </p:nvSpPr>
        <p:spPr/>
        <p:txBody>
          <a:bodyPr/>
          <a:lstStyle/>
          <a:p>
            <a:endParaRPr lang="fr-FR"/>
          </a:p>
        </p:txBody>
      </p:sp>
      <p:sp>
        <p:nvSpPr>
          <p:cNvPr id="9" name="Espace réservé du numéro de diapositive 8">
            <a:extLst>
              <a:ext uri="{FF2B5EF4-FFF2-40B4-BE49-F238E27FC236}">
                <a16:creationId xmlns:a16="http://schemas.microsoft.com/office/drawing/2014/main" id="{5F659F0F-1C85-BB07-58F7-6EDB76ED2552}"/>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7252564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9E4DC03-7721-67C2-F6E1-1C2EDDAC93CE}"/>
              </a:ext>
            </a:extLst>
          </p:cNvPr>
          <p:cNvSpPr>
            <a:spLocks noGrp="1"/>
          </p:cNvSpPr>
          <p:nvPr>
            <p:ph type="title"/>
          </p:nvPr>
        </p:nvSpPr>
        <p:spPr/>
        <p:txBody>
          <a:bodyPr/>
          <a:lstStyle/>
          <a:p>
            <a:r>
              <a:rPr lang="fr-FR"/>
              <a:t>Modifiez le style du titre</a:t>
            </a:r>
          </a:p>
        </p:txBody>
      </p:sp>
      <p:sp>
        <p:nvSpPr>
          <p:cNvPr id="3" name="Espace réservé de la date 2">
            <a:extLst>
              <a:ext uri="{FF2B5EF4-FFF2-40B4-BE49-F238E27FC236}">
                <a16:creationId xmlns:a16="http://schemas.microsoft.com/office/drawing/2014/main" id="{54BE1962-9F2B-659E-48CD-5ACF8A18FA21}"/>
              </a:ext>
            </a:extLst>
          </p:cNvPr>
          <p:cNvSpPr>
            <a:spLocks noGrp="1"/>
          </p:cNvSpPr>
          <p:nvPr>
            <p:ph type="dt" sz="half" idx="10"/>
          </p:nvPr>
        </p:nvSpPr>
        <p:spPr/>
        <p:txBody>
          <a:bodyPr/>
          <a:lstStyle/>
          <a:p>
            <a:fld id="{B66759D3-95D2-40E0-B290-83C5C50B03B3}" type="datetimeFigureOut">
              <a:rPr lang="fr-FR" smtClean="0"/>
              <a:t>10/09/2025</a:t>
            </a:fld>
            <a:endParaRPr lang="fr-FR"/>
          </a:p>
        </p:txBody>
      </p:sp>
      <p:sp>
        <p:nvSpPr>
          <p:cNvPr id="4" name="Espace réservé du pied de page 3">
            <a:extLst>
              <a:ext uri="{FF2B5EF4-FFF2-40B4-BE49-F238E27FC236}">
                <a16:creationId xmlns:a16="http://schemas.microsoft.com/office/drawing/2014/main" id="{FAA83D63-DF86-6006-EFDD-8A4841410A4D}"/>
              </a:ext>
            </a:extLst>
          </p:cNvPr>
          <p:cNvSpPr>
            <a:spLocks noGrp="1"/>
          </p:cNvSpPr>
          <p:nvPr>
            <p:ph type="ftr" sz="quarter" idx="11"/>
          </p:nvPr>
        </p:nvSpPr>
        <p:spPr/>
        <p:txBody>
          <a:bodyPr/>
          <a:lstStyle/>
          <a:p>
            <a:endParaRPr lang="fr-FR"/>
          </a:p>
        </p:txBody>
      </p:sp>
      <p:sp>
        <p:nvSpPr>
          <p:cNvPr id="5" name="Espace réservé du numéro de diapositive 4">
            <a:extLst>
              <a:ext uri="{FF2B5EF4-FFF2-40B4-BE49-F238E27FC236}">
                <a16:creationId xmlns:a16="http://schemas.microsoft.com/office/drawing/2014/main" id="{C4A4D54E-3FF9-B85C-7692-9C5D07C897D3}"/>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8662469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a:extLst>
              <a:ext uri="{FF2B5EF4-FFF2-40B4-BE49-F238E27FC236}">
                <a16:creationId xmlns:a16="http://schemas.microsoft.com/office/drawing/2014/main" id="{93DE8BE1-DBFF-5C2F-94E8-D1F506996695}"/>
              </a:ext>
            </a:extLst>
          </p:cNvPr>
          <p:cNvSpPr>
            <a:spLocks noGrp="1"/>
          </p:cNvSpPr>
          <p:nvPr>
            <p:ph type="dt" sz="half" idx="10"/>
          </p:nvPr>
        </p:nvSpPr>
        <p:spPr/>
        <p:txBody>
          <a:bodyPr/>
          <a:lstStyle/>
          <a:p>
            <a:fld id="{B66759D3-95D2-40E0-B290-83C5C50B03B3}" type="datetimeFigureOut">
              <a:rPr lang="fr-FR" smtClean="0"/>
              <a:t>10/09/2025</a:t>
            </a:fld>
            <a:endParaRPr lang="fr-FR"/>
          </a:p>
        </p:txBody>
      </p:sp>
      <p:sp>
        <p:nvSpPr>
          <p:cNvPr id="3" name="Espace réservé du pied de page 2">
            <a:extLst>
              <a:ext uri="{FF2B5EF4-FFF2-40B4-BE49-F238E27FC236}">
                <a16:creationId xmlns:a16="http://schemas.microsoft.com/office/drawing/2014/main" id="{5EF86D4E-9C85-C292-F315-7A06B239524D}"/>
              </a:ext>
            </a:extLst>
          </p:cNvPr>
          <p:cNvSpPr>
            <a:spLocks noGrp="1"/>
          </p:cNvSpPr>
          <p:nvPr>
            <p:ph type="ftr" sz="quarter" idx="11"/>
          </p:nvPr>
        </p:nvSpPr>
        <p:spPr/>
        <p:txBody>
          <a:bodyPr/>
          <a:lstStyle/>
          <a:p>
            <a:endParaRPr lang="fr-FR"/>
          </a:p>
        </p:txBody>
      </p:sp>
      <p:sp>
        <p:nvSpPr>
          <p:cNvPr id="4" name="Espace réservé du numéro de diapositive 3">
            <a:extLst>
              <a:ext uri="{FF2B5EF4-FFF2-40B4-BE49-F238E27FC236}">
                <a16:creationId xmlns:a16="http://schemas.microsoft.com/office/drawing/2014/main" id="{05CFF826-EA8B-3EE4-24F4-7AE16BB09037}"/>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1170868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7DA12FD-5867-FCC6-7E0D-51EDEB889567}"/>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du contenu 2">
            <a:extLst>
              <a:ext uri="{FF2B5EF4-FFF2-40B4-BE49-F238E27FC236}">
                <a16:creationId xmlns:a16="http://schemas.microsoft.com/office/drawing/2014/main" id="{D88619B4-81A6-88C9-2A22-C872261AC55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a:extLst>
              <a:ext uri="{FF2B5EF4-FFF2-40B4-BE49-F238E27FC236}">
                <a16:creationId xmlns:a16="http://schemas.microsoft.com/office/drawing/2014/main" id="{9226846F-6136-93B7-1B03-5BEB12BA09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3338C81B-8BFD-6589-5003-0A598476A327}"/>
              </a:ext>
            </a:extLst>
          </p:cNvPr>
          <p:cNvSpPr>
            <a:spLocks noGrp="1"/>
          </p:cNvSpPr>
          <p:nvPr>
            <p:ph type="dt" sz="half" idx="10"/>
          </p:nvPr>
        </p:nvSpPr>
        <p:spPr/>
        <p:txBody>
          <a:bodyPr/>
          <a:lstStyle/>
          <a:p>
            <a:fld id="{B66759D3-95D2-40E0-B290-83C5C50B03B3}" type="datetimeFigureOut">
              <a:rPr lang="fr-FR" smtClean="0"/>
              <a:t>10/09/2025</a:t>
            </a:fld>
            <a:endParaRPr lang="fr-FR"/>
          </a:p>
        </p:txBody>
      </p:sp>
      <p:sp>
        <p:nvSpPr>
          <p:cNvPr id="6" name="Espace réservé du pied de page 5">
            <a:extLst>
              <a:ext uri="{FF2B5EF4-FFF2-40B4-BE49-F238E27FC236}">
                <a16:creationId xmlns:a16="http://schemas.microsoft.com/office/drawing/2014/main" id="{218007D1-08D6-2AE6-CE86-1AAD0F12D5E0}"/>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EB4171D6-ABEE-A42D-8DDF-3ED876D1DFF4}"/>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152909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9097AF6-CD38-0F78-C744-BD47DD142B2C}"/>
              </a:ext>
            </a:extLst>
          </p:cNvPr>
          <p:cNvSpPr>
            <a:spLocks noGrp="1"/>
          </p:cNvSpPr>
          <p:nvPr>
            <p:ph type="title"/>
          </p:nvPr>
        </p:nvSpPr>
        <p:spPr>
          <a:xfrm>
            <a:off x="839788" y="457200"/>
            <a:ext cx="3932237" cy="1600200"/>
          </a:xfrm>
        </p:spPr>
        <p:txBody>
          <a:bodyPr anchor="b"/>
          <a:lstStyle>
            <a:lvl1pPr>
              <a:defRPr sz="3200"/>
            </a:lvl1pPr>
          </a:lstStyle>
          <a:p>
            <a:r>
              <a:rPr lang="fr-FR"/>
              <a:t>Modifiez le style du titre</a:t>
            </a:r>
          </a:p>
        </p:txBody>
      </p:sp>
      <p:sp>
        <p:nvSpPr>
          <p:cNvPr id="3" name="Espace réservé pour une image  2">
            <a:extLst>
              <a:ext uri="{FF2B5EF4-FFF2-40B4-BE49-F238E27FC236}">
                <a16:creationId xmlns:a16="http://schemas.microsoft.com/office/drawing/2014/main" id="{7473ED48-4ABE-9748-0D36-F8A00F3D683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a:extLst>
              <a:ext uri="{FF2B5EF4-FFF2-40B4-BE49-F238E27FC236}">
                <a16:creationId xmlns:a16="http://schemas.microsoft.com/office/drawing/2014/main" id="{2B8E5817-82E1-A0EE-13CE-CA51A9EEB3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Espace réservé de la date 4">
            <a:extLst>
              <a:ext uri="{FF2B5EF4-FFF2-40B4-BE49-F238E27FC236}">
                <a16:creationId xmlns:a16="http://schemas.microsoft.com/office/drawing/2014/main" id="{7107963F-C87E-8D8D-379D-585C38183C99}"/>
              </a:ext>
            </a:extLst>
          </p:cNvPr>
          <p:cNvSpPr>
            <a:spLocks noGrp="1"/>
          </p:cNvSpPr>
          <p:nvPr>
            <p:ph type="dt" sz="half" idx="10"/>
          </p:nvPr>
        </p:nvSpPr>
        <p:spPr/>
        <p:txBody>
          <a:bodyPr/>
          <a:lstStyle/>
          <a:p>
            <a:fld id="{B66759D3-95D2-40E0-B290-83C5C50B03B3}" type="datetimeFigureOut">
              <a:rPr lang="fr-FR" smtClean="0"/>
              <a:t>10/09/2025</a:t>
            </a:fld>
            <a:endParaRPr lang="fr-FR"/>
          </a:p>
        </p:txBody>
      </p:sp>
      <p:sp>
        <p:nvSpPr>
          <p:cNvPr id="6" name="Espace réservé du pied de page 5">
            <a:extLst>
              <a:ext uri="{FF2B5EF4-FFF2-40B4-BE49-F238E27FC236}">
                <a16:creationId xmlns:a16="http://schemas.microsoft.com/office/drawing/2014/main" id="{901CB62D-BE2B-E6F4-892E-F4D692903C3D}"/>
              </a:ext>
            </a:extLst>
          </p:cNvPr>
          <p:cNvSpPr>
            <a:spLocks noGrp="1"/>
          </p:cNvSpPr>
          <p:nvPr>
            <p:ph type="ftr" sz="quarter" idx="11"/>
          </p:nvPr>
        </p:nvSpPr>
        <p:spPr/>
        <p:txBody>
          <a:bodyPr/>
          <a:lstStyle/>
          <a:p>
            <a:endParaRPr lang="fr-FR"/>
          </a:p>
        </p:txBody>
      </p:sp>
      <p:sp>
        <p:nvSpPr>
          <p:cNvPr id="7" name="Espace réservé du numéro de diapositive 6">
            <a:extLst>
              <a:ext uri="{FF2B5EF4-FFF2-40B4-BE49-F238E27FC236}">
                <a16:creationId xmlns:a16="http://schemas.microsoft.com/office/drawing/2014/main" id="{2F95DF64-CC10-1F57-DE7C-9228B03D1FA6}"/>
              </a:ext>
            </a:extLst>
          </p:cNvPr>
          <p:cNvSpPr>
            <a:spLocks noGrp="1"/>
          </p:cNvSpPr>
          <p:nvPr>
            <p:ph type="sldNum" sz="quarter" idx="12"/>
          </p:nvPr>
        </p:nvSpPr>
        <p:spPr/>
        <p:txBody>
          <a:bodyPr/>
          <a:lstStyle/>
          <a:p>
            <a:fld id="{0470A619-8F68-4572-976E-7FE3F4A20188}" type="slidenum">
              <a:rPr lang="fr-FR" smtClean="0"/>
              <a:t>‹N°›</a:t>
            </a:fld>
            <a:endParaRPr lang="fr-FR"/>
          </a:p>
        </p:txBody>
      </p:sp>
    </p:spTree>
    <p:extLst>
      <p:ext uri="{BB962C8B-B14F-4D97-AF65-F5344CB8AC3E}">
        <p14:creationId xmlns:p14="http://schemas.microsoft.com/office/powerpoint/2010/main" val="3210294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a:extLst>
              <a:ext uri="{FF2B5EF4-FFF2-40B4-BE49-F238E27FC236}">
                <a16:creationId xmlns:a16="http://schemas.microsoft.com/office/drawing/2014/main" id="{12FCBA1B-AA29-097E-03D9-6B60B72E364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fr-FR"/>
              <a:t>Modifiez le style du titre</a:t>
            </a:r>
          </a:p>
        </p:txBody>
      </p:sp>
      <p:sp>
        <p:nvSpPr>
          <p:cNvPr id="3" name="Espace réservé du texte 2">
            <a:extLst>
              <a:ext uri="{FF2B5EF4-FFF2-40B4-BE49-F238E27FC236}">
                <a16:creationId xmlns:a16="http://schemas.microsoft.com/office/drawing/2014/main" id="{226191EE-0575-AFB9-6946-D01690E6128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A5025151-C919-7DBD-CDBC-5E66F64E3B3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66759D3-95D2-40E0-B290-83C5C50B03B3}" type="datetimeFigureOut">
              <a:rPr lang="fr-FR" smtClean="0"/>
              <a:t>10/09/2025</a:t>
            </a:fld>
            <a:endParaRPr lang="fr-FR"/>
          </a:p>
        </p:txBody>
      </p:sp>
      <p:sp>
        <p:nvSpPr>
          <p:cNvPr id="5" name="Espace réservé du pied de page 4">
            <a:extLst>
              <a:ext uri="{FF2B5EF4-FFF2-40B4-BE49-F238E27FC236}">
                <a16:creationId xmlns:a16="http://schemas.microsoft.com/office/drawing/2014/main" id="{353582E1-CEC1-7D58-B2E4-4C4E440237B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Espace réservé du numéro de diapositive 5">
            <a:extLst>
              <a:ext uri="{FF2B5EF4-FFF2-40B4-BE49-F238E27FC236}">
                <a16:creationId xmlns:a16="http://schemas.microsoft.com/office/drawing/2014/main" id="{35ED82A2-0010-41CD-706A-8D116C32E1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470A619-8F68-4572-976E-7FE3F4A20188}" type="slidenum">
              <a:rPr lang="fr-FR" smtClean="0"/>
              <a:t>‹N°›</a:t>
            </a:fld>
            <a:endParaRPr lang="fr-FR"/>
          </a:p>
        </p:txBody>
      </p:sp>
    </p:spTree>
    <p:extLst>
      <p:ext uri="{BB962C8B-B14F-4D97-AF65-F5344CB8AC3E}">
        <p14:creationId xmlns:p14="http://schemas.microsoft.com/office/powerpoint/2010/main" val="40503344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0D4576A8-D63F-C006-0559-EED7A328101F}"/>
              </a:ext>
            </a:extLst>
          </p:cNvPr>
          <p:cNvSpPr>
            <a:spLocks noGrp="1"/>
          </p:cNvSpPr>
          <p:nvPr>
            <p:ph type="ctrTitle"/>
          </p:nvPr>
        </p:nvSpPr>
        <p:spPr/>
        <p:txBody>
          <a:bodyPr/>
          <a:lstStyle/>
          <a:p>
            <a:endParaRPr lang="fr-FR"/>
          </a:p>
        </p:txBody>
      </p:sp>
      <p:sp>
        <p:nvSpPr>
          <p:cNvPr id="3" name="Sous-titre 2">
            <a:extLst>
              <a:ext uri="{FF2B5EF4-FFF2-40B4-BE49-F238E27FC236}">
                <a16:creationId xmlns:a16="http://schemas.microsoft.com/office/drawing/2014/main" id="{5A7643E8-6211-7DB7-EAF7-CB6B846D0D91}"/>
              </a:ext>
            </a:extLst>
          </p:cNvPr>
          <p:cNvSpPr>
            <a:spLocks noGrp="1"/>
          </p:cNvSpPr>
          <p:nvPr>
            <p:ph type="subTitle" idx="1"/>
          </p:nvPr>
        </p:nvSpPr>
        <p:spPr/>
        <p:txBody>
          <a:bodyPr/>
          <a:lstStyle/>
          <a:p>
            <a:endParaRPr lang="fr-FR"/>
          </a:p>
        </p:txBody>
      </p:sp>
      <p:pic>
        <p:nvPicPr>
          <p:cNvPr id="2057" name="Image 1" descr="Une image contenant aérien, plein air, Photographie aérienne, arbre&#10;&#10;Le contenu généré par l’IA peut être incorrect.">
            <a:extLst>
              <a:ext uri="{FF2B5EF4-FFF2-40B4-BE49-F238E27FC236}">
                <a16:creationId xmlns:a16="http://schemas.microsoft.com/office/drawing/2014/main" id="{0839A316-E66B-4C27-143F-BDD1AEE75B4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67319" y="1014480"/>
            <a:ext cx="9693275" cy="4846638"/>
          </a:xfrm>
          <a:prstGeom prst="rect">
            <a:avLst/>
          </a:prstGeom>
          <a:noFill/>
          <a:extLst>
            <a:ext uri="{909E8E84-426E-40DD-AFC4-6F175D3DCCD1}">
              <a14:hiddenFill xmlns:a14="http://schemas.microsoft.com/office/drawing/2010/main">
                <a:solidFill>
                  <a:srgbClr val="FFFFFF"/>
                </a:solidFill>
              </a14:hiddenFill>
            </a:ext>
          </a:extLst>
        </p:spPr>
      </p:pic>
      <p:pic>
        <p:nvPicPr>
          <p:cNvPr id="2053" name="Image 100" descr="Profile for Crous Bourgogne-Franche-Comté">
            <a:extLst>
              <a:ext uri="{FF2B5EF4-FFF2-40B4-BE49-F238E27FC236}">
                <a16:creationId xmlns:a16="http://schemas.microsoft.com/office/drawing/2014/main" id="{880F439C-112F-0626-AAEA-E34D9CC72F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802" y="192558"/>
            <a:ext cx="988061" cy="988060"/>
          </a:xfrm>
          <a:prstGeom prst="rect">
            <a:avLst/>
          </a:prstGeom>
          <a:noFill/>
          <a:extLst>
            <a:ext uri="{909E8E84-426E-40DD-AFC4-6F175D3DCCD1}">
              <a14:hiddenFill xmlns:a14="http://schemas.microsoft.com/office/drawing/2010/main">
                <a:solidFill>
                  <a:srgbClr val="FFFFFF"/>
                </a:solidFill>
              </a14:hiddenFill>
            </a:ext>
          </a:extLst>
        </p:spPr>
      </p:pic>
      <p:pic>
        <p:nvPicPr>
          <p:cNvPr id="2051" name="Image 294" descr="Partenaires - Site Officiel du BesAC - Besançon Basket Nationale 1">
            <a:extLst>
              <a:ext uri="{FF2B5EF4-FFF2-40B4-BE49-F238E27FC236}">
                <a16:creationId xmlns:a16="http://schemas.microsoft.com/office/drawing/2014/main" id="{6BDCF494-4ECA-70DF-E455-357A9A37006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22981" b="20497"/>
          <a:stretch>
            <a:fillRect/>
          </a:stretch>
        </p:blipFill>
        <p:spPr bwMode="auto">
          <a:xfrm>
            <a:off x="1112229" y="5883977"/>
            <a:ext cx="1227138" cy="693738"/>
          </a:xfrm>
          <a:prstGeom prst="rect">
            <a:avLst/>
          </a:prstGeom>
          <a:noFill/>
          <a:extLst>
            <a:ext uri="{909E8E84-426E-40DD-AFC4-6F175D3DCCD1}">
              <a14:hiddenFill xmlns:a14="http://schemas.microsoft.com/office/drawing/2010/main">
                <a:solidFill>
                  <a:srgbClr val="FFFFFF"/>
                </a:solidFill>
              </a14:hiddenFill>
            </a:ext>
          </a:extLst>
        </p:spPr>
      </p:pic>
      <p:pic>
        <p:nvPicPr>
          <p:cNvPr id="2050" name="Image 104" descr="Accueil - GIE NOVEA">
            <a:extLst>
              <a:ext uri="{FF2B5EF4-FFF2-40B4-BE49-F238E27FC236}">
                <a16:creationId xmlns:a16="http://schemas.microsoft.com/office/drawing/2014/main" id="{D44C32DA-3C46-B7BF-65D2-E419E6D29E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78405" y="5914933"/>
            <a:ext cx="784225" cy="631825"/>
          </a:xfrm>
          <a:prstGeom prst="rect">
            <a:avLst/>
          </a:prstGeom>
          <a:noFill/>
          <a:extLst>
            <a:ext uri="{909E8E84-426E-40DD-AFC4-6F175D3DCCD1}">
              <a14:hiddenFill xmlns:a14="http://schemas.microsoft.com/office/drawing/2010/main">
                <a:solidFill>
                  <a:srgbClr val="FFFFFF"/>
                </a:solidFill>
              </a14:hiddenFill>
            </a:ext>
          </a:extLst>
        </p:spPr>
      </p:pic>
      <p:sp>
        <p:nvSpPr>
          <p:cNvPr id="6" name="Zone de texte 105">
            <a:extLst>
              <a:ext uri="{FF2B5EF4-FFF2-40B4-BE49-F238E27FC236}">
                <a16:creationId xmlns:a16="http://schemas.microsoft.com/office/drawing/2014/main" id="{5F2A1E84-28F7-426B-EC64-A38B3FAB4E6F}"/>
              </a:ext>
            </a:extLst>
          </p:cNvPr>
          <p:cNvSpPr txBox="1">
            <a:spLocks noChangeArrowheads="1"/>
          </p:cNvSpPr>
          <p:nvPr/>
        </p:nvSpPr>
        <p:spPr bwMode="auto">
          <a:xfrm>
            <a:off x="1227138" y="3320960"/>
            <a:ext cx="9540875" cy="245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r" defTabSz="914400" rtl="0" eaLnBrk="0" fontAlgn="base" latinLnBrk="0" hangingPunct="0">
              <a:lnSpc>
                <a:spcPct val="100000"/>
              </a:lnSpc>
              <a:spcBef>
                <a:spcPct val="0"/>
              </a:spcBef>
              <a:spcAft>
                <a:spcPct val="0"/>
              </a:spcAft>
              <a:buClrTx/>
              <a:buSzTx/>
              <a:buFontTx/>
              <a:buNone/>
              <a:tabLst/>
            </a:pPr>
            <a:r>
              <a:rPr kumimoji="0" lang="fr-FR" altLang="fr-FR" sz="2600" b="1" i="0" u="none" strike="noStrike" cap="none" normalizeH="0" baseline="0" dirty="0">
                <a:ln>
                  <a:noFill/>
                </a:ln>
                <a:solidFill>
                  <a:srgbClr val="FFFFFF"/>
                </a:solidFill>
                <a:effectLst/>
                <a:latin typeface="Century Gothic" panose="020B0502020202020204" pitchFamily="34" charset="0"/>
                <a:cs typeface="Tahoma" panose="020B0604030504040204" pitchFamily="34" charset="0"/>
              </a:rPr>
              <a:t>Rénovation énergétique et restructuration du bâtiment GEROME</a:t>
            </a:r>
            <a:endParaRPr kumimoji="0" lang="fr-FR" altLang="fr-FR" sz="1600" b="1" i="0" u="none" strike="noStrike" cap="none" normalizeH="0" baseline="0" dirty="0">
              <a:ln>
                <a:noFill/>
              </a:ln>
              <a:solidFill>
                <a:schemeClr val="tx1"/>
              </a:solidFill>
              <a:effectLst/>
              <a:latin typeface="Arial Narrow" panose="020B0606020202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r-FR" altLang="fr-FR" sz="1400" b="1" i="0" u="none" strike="noStrike" cap="none" normalizeH="0" baseline="0" dirty="0">
                <a:ln>
                  <a:noFill/>
                </a:ln>
                <a:solidFill>
                  <a:srgbClr val="FFFFFF"/>
                </a:solidFill>
                <a:effectLst/>
                <a:latin typeface="Century Gothic" panose="020B0502020202020204" pitchFamily="34" charset="0"/>
                <a:cs typeface="Tahoma" panose="020B0604030504040204" pitchFamily="34" charset="0"/>
              </a:rPr>
              <a:t>Résidence universitaire Colette</a:t>
            </a:r>
            <a:endParaRPr kumimoji="0" lang="fr-FR" altLang="fr-FR" sz="1600" b="1" i="0" u="none" strike="noStrike" cap="none" normalizeH="0" baseline="0" dirty="0">
              <a:ln>
                <a:noFill/>
              </a:ln>
              <a:solidFill>
                <a:schemeClr val="tx1"/>
              </a:solidFill>
              <a:effectLst/>
              <a:latin typeface="Arial Narrow" panose="020B0606020202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r-FR" altLang="fr-FR" sz="1400" b="1" i="0" u="none" strike="noStrike" cap="none" normalizeH="0" baseline="0" dirty="0">
                <a:ln>
                  <a:noFill/>
                </a:ln>
                <a:solidFill>
                  <a:srgbClr val="FFFFFF"/>
                </a:solidFill>
                <a:effectLst/>
                <a:latin typeface="Century Gothic" panose="020B0502020202020204" pitchFamily="34" charset="0"/>
                <a:cs typeface="Tahoma" panose="020B0604030504040204" pitchFamily="34" charset="0"/>
              </a:rPr>
              <a:t>Chemin de l’Epitaphe – 25000 Besançon </a:t>
            </a:r>
            <a:endParaRPr kumimoji="0" lang="fr-FR" altLang="fr-FR" sz="1600" b="1" i="0" u="none" strike="noStrike" cap="none" normalizeH="0" baseline="0" dirty="0">
              <a:ln>
                <a:noFill/>
              </a:ln>
              <a:solidFill>
                <a:schemeClr val="tx1"/>
              </a:solidFill>
              <a:effectLst/>
              <a:latin typeface="Arial Narrow" panose="020B0606020202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endParaRPr kumimoji="0" lang="fr-FR" altLang="fr-FR" sz="2400" b="1" i="0" u="none" strike="noStrike" cap="none" normalizeH="0" baseline="0" dirty="0">
              <a:ln>
                <a:noFill/>
              </a:ln>
              <a:solidFill>
                <a:schemeClr val="accent2"/>
              </a:solidFill>
              <a:effectLst/>
              <a:latin typeface="Century Gothic" panose="020B0502020202020204" pitchFamily="34" charset="0"/>
              <a:cs typeface="Tahoma" panose="020B060403050404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r-FR" altLang="fr-FR" sz="2400" b="1" i="0" u="none" strike="noStrike" cap="none" normalizeH="0" baseline="0" dirty="0">
                <a:ln>
                  <a:noFill/>
                </a:ln>
                <a:solidFill>
                  <a:schemeClr val="accent2"/>
                </a:solidFill>
                <a:effectLst/>
                <a:latin typeface="Century Gothic" panose="020B0502020202020204" pitchFamily="34" charset="0"/>
                <a:cs typeface="Tahoma" panose="020B0604030504040204" pitchFamily="34" charset="0"/>
              </a:rPr>
              <a:t>Réunion de </a:t>
            </a:r>
            <a:r>
              <a:rPr kumimoji="0" lang="fr-FR" altLang="fr-FR" sz="2400" b="1" i="0" u="none" strike="noStrike" cap="none" normalizeH="0" baseline="0" dirty="0" err="1">
                <a:ln>
                  <a:noFill/>
                </a:ln>
                <a:solidFill>
                  <a:schemeClr val="accent2"/>
                </a:solidFill>
                <a:effectLst/>
                <a:latin typeface="Century Gothic" panose="020B0502020202020204" pitchFamily="34" charset="0"/>
                <a:cs typeface="Tahoma" panose="020B0604030504040204" pitchFamily="34" charset="0"/>
              </a:rPr>
              <a:t>sourcing</a:t>
            </a:r>
            <a:r>
              <a:rPr kumimoji="0" lang="fr-FR" altLang="fr-FR" sz="2400" b="1" i="0" u="none" strike="noStrike" cap="none" normalizeH="0" baseline="0" dirty="0">
                <a:ln>
                  <a:noFill/>
                </a:ln>
                <a:solidFill>
                  <a:schemeClr val="accent2"/>
                </a:solidFill>
                <a:effectLst/>
                <a:latin typeface="Century Gothic" panose="020B0502020202020204" pitchFamily="34" charset="0"/>
                <a:cs typeface="Tahoma" panose="020B0604030504040204" pitchFamily="34" charset="0"/>
              </a:rPr>
              <a:t> du 3 septembre 2025</a:t>
            </a:r>
            <a:endParaRPr kumimoji="0" lang="fr-FR" altLang="fr-FR" sz="2000" b="1" i="0" u="none" strike="noStrike" cap="none" normalizeH="0" baseline="0" dirty="0">
              <a:ln>
                <a:noFill/>
              </a:ln>
              <a:solidFill>
                <a:schemeClr val="accent2"/>
              </a:solidFill>
              <a:effectLst/>
              <a:latin typeface="Arial Narrow" panose="020B0606020202030204" pitchFamily="34" charset="0"/>
            </a:endParaRPr>
          </a:p>
          <a:p>
            <a:pPr marL="0" marR="0" lvl="0" indent="0" algn="r" defTabSz="914400" rtl="0" eaLnBrk="0" fontAlgn="base" latinLnBrk="0" hangingPunct="0">
              <a:lnSpc>
                <a:spcPct val="100000"/>
              </a:lnSpc>
              <a:spcBef>
                <a:spcPct val="0"/>
              </a:spcBef>
              <a:spcAft>
                <a:spcPct val="0"/>
              </a:spcAft>
              <a:buClrTx/>
              <a:buSzTx/>
              <a:buFontTx/>
              <a:buNone/>
              <a:tabLst/>
            </a:pPr>
            <a:r>
              <a:rPr kumimoji="0" lang="fr-FR" altLang="fr-FR" sz="2400" b="1" i="0" u="none" strike="noStrike" cap="none" normalizeH="0" baseline="0" dirty="0">
                <a:ln>
                  <a:noFill/>
                </a:ln>
                <a:solidFill>
                  <a:srgbClr val="FFFFFF"/>
                </a:solidFill>
                <a:effectLst/>
                <a:latin typeface="Century Gothic" panose="020B0502020202020204" pitchFamily="34" charset="0"/>
                <a:cs typeface="Tahoma" panose="020B0604030504040204" pitchFamily="34" charset="0"/>
              </a:rPr>
              <a:t> </a:t>
            </a:r>
            <a:endParaRPr kumimoji="0" lang="fr-FR" altLang="fr-FR" sz="2000" b="1" i="0" u="none" strike="noStrike" cap="none" normalizeH="0" baseline="0" dirty="0">
              <a:ln>
                <a:noFill/>
              </a:ln>
              <a:solidFill>
                <a:schemeClr val="tx1"/>
              </a:solidFill>
              <a:effectLst/>
              <a:latin typeface="Arial Narrow" panose="020B0606020202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7" name="Zone de texte 103">
            <a:extLst>
              <a:ext uri="{FF2B5EF4-FFF2-40B4-BE49-F238E27FC236}">
                <a16:creationId xmlns:a16="http://schemas.microsoft.com/office/drawing/2014/main" id="{C4BC39A9-4288-B673-5506-708D35997645}"/>
              </a:ext>
            </a:extLst>
          </p:cNvPr>
          <p:cNvSpPr txBox="1">
            <a:spLocks noChangeArrowheads="1"/>
          </p:cNvSpPr>
          <p:nvPr/>
        </p:nvSpPr>
        <p:spPr bwMode="auto">
          <a:xfrm>
            <a:off x="234950" y="1409059"/>
            <a:ext cx="10039351"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1" i="0" u="none" strike="noStrike" cap="none" normalizeH="0" baseline="0">
                <a:ln>
                  <a:noFill/>
                </a:ln>
                <a:solidFill>
                  <a:srgbClr val="0000FF"/>
                </a:solidFill>
                <a:effectLst/>
                <a:latin typeface="Arial Narrow" panose="020B0606020202030204" pitchFamily="34" charset="0"/>
              </a:rPr>
              <a:t>	</a:t>
            </a:r>
            <a:r>
              <a:rPr kumimoji="0" lang="fr-FR" altLang="fr-FR" sz="1000" b="0" i="0" u="none" strike="noStrike" cap="none" normalizeH="0" baseline="0">
                <a:ln>
                  <a:noFill/>
                </a:ln>
                <a:solidFill>
                  <a:schemeClr val="tx1"/>
                </a:solidFill>
                <a:effectLst/>
                <a:latin typeface="Arial Narrow" panose="020B0606020202030204" pitchFamily="34" charset="0"/>
              </a:rPr>
              <a:t>6, rue</a:t>
            </a:r>
            <a:r>
              <a:rPr kumimoji="0" lang="fr-FR" altLang="fr-FR" sz="1000" b="1" i="0" u="none" strike="noStrike" cap="none" normalizeH="0" baseline="0">
                <a:ln>
                  <a:noFill/>
                </a:ln>
                <a:solidFill>
                  <a:schemeClr val="tx1"/>
                </a:solidFill>
                <a:effectLst/>
                <a:latin typeface="Arial Narrow" panose="020B0606020202030204" pitchFamily="34" charset="0"/>
              </a:rPr>
              <a:t> </a:t>
            </a:r>
            <a:r>
              <a:rPr kumimoji="0" lang="fr-FR" altLang="fr-FR" sz="1000" b="0" i="0" u="none" strike="noStrike" cap="none" normalizeH="0" baseline="0">
                <a:ln>
                  <a:noFill/>
                </a:ln>
                <a:solidFill>
                  <a:schemeClr val="tx1"/>
                </a:solidFill>
                <a:effectLst/>
                <a:latin typeface="Arial Narrow" panose="020B0606020202030204" pitchFamily="34" charset="0"/>
              </a:rPr>
              <a:t>Louis Garnier – BP 1513 – 25008 BESANCON CEDEX</a:t>
            </a:r>
            <a:endParaRPr kumimoji="0" lang="fr-FR" altLang="fr-FR" sz="1200" b="1" i="0" u="none" strike="noStrike" cap="none" normalizeH="0" baseline="0">
              <a:ln>
                <a:noFill/>
              </a:ln>
              <a:solidFill>
                <a:schemeClr val="tx1"/>
              </a:solidFill>
              <a:effectLst/>
              <a:latin typeface="Arial Narrow" panose="020B0606020202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a:ln>
                <a:noFill/>
              </a:ln>
              <a:solidFill>
                <a:schemeClr val="tx1"/>
              </a:solidFill>
              <a:effectLst/>
              <a:latin typeface="Arial" panose="020B0604020202020204" pitchFamily="34" charset="0"/>
            </a:endParaRPr>
          </a:p>
        </p:txBody>
      </p:sp>
      <p:sp>
        <p:nvSpPr>
          <p:cNvPr id="8" name="Zone de texte 99">
            <a:extLst>
              <a:ext uri="{FF2B5EF4-FFF2-40B4-BE49-F238E27FC236}">
                <a16:creationId xmlns:a16="http://schemas.microsoft.com/office/drawing/2014/main" id="{7C768904-1E52-191D-8933-E9B11289DD3D}"/>
              </a:ext>
            </a:extLst>
          </p:cNvPr>
          <p:cNvSpPr txBox="1"/>
          <p:nvPr/>
        </p:nvSpPr>
        <p:spPr>
          <a:xfrm>
            <a:off x="200025" y="1178560"/>
            <a:ext cx="1838325" cy="15811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endParaRPr lang="fr-FR"/>
          </a:p>
        </p:txBody>
      </p:sp>
      <p:sp>
        <p:nvSpPr>
          <p:cNvPr id="9" name="Zone de texte 101">
            <a:extLst>
              <a:ext uri="{FF2B5EF4-FFF2-40B4-BE49-F238E27FC236}">
                <a16:creationId xmlns:a16="http://schemas.microsoft.com/office/drawing/2014/main" id="{CFC35491-9F04-FA50-D7C0-DE7FE6506EE3}"/>
              </a:ext>
            </a:extLst>
          </p:cNvPr>
          <p:cNvSpPr txBox="1"/>
          <p:nvPr/>
        </p:nvSpPr>
        <p:spPr>
          <a:xfrm>
            <a:off x="201930" y="5046980"/>
            <a:ext cx="2276475" cy="819150"/>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fontAlgn="base">
              <a:buNone/>
            </a:pPr>
            <a:r>
              <a:rPr lang="fr-FR" sz="1200">
                <a:effectLst/>
                <a:latin typeface="Times New Roman" panose="02020603050405020304" pitchFamily="18" charset="0"/>
                <a:ea typeface="Times New Roman" panose="02020603050405020304" pitchFamily="18" charset="0"/>
              </a:rPr>
              <a:t>  </a:t>
            </a:r>
          </a:p>
          <a:p>
            <a:pPr>
              <a:buNone/>
            </a:pPr>
            <a:r>
              <a:rPr lang="fr-FR" sz="1200">
                <a:effectLst/>
                <a:latin typeface="Times New Roman" panose="02020603050405020304" pitchFamily="18" charset="0"/>
                <a:ea typeface="Times New Roman" panose="02020603050405020304" pitchFamily="18" charset="0"/>
              </a:rPr>
              <a:t> </a:t>
            </a:r>
          </a:p>
          <a:p>
            <a:pPr>
              <a:buNone/>
            </a:pPr>
            <a:r>
              <a:rPr lang="fr-FR" sz="1200">
                <a:effectLst/>
                <a:latin typeface="Times New Roman" panose="02020603050405020304" pitchFamily="18" charset="0"/>
                <a:ea typeface="Times New Roman" panose="02020603050405020304" pitchFamily="18" charset="0"/>
              </a:rPr>
              <a:t> </a:t>
            </a:r>
          </a:p>
        </p:txBody>
      </p:sp>
      <p:sp>
        <p:nvSpPr>
          <p:cNvPr id="10" name="Rectangle 10">
            <a:extLst>
              <a:ext uri="{FF2B5EF4-FFF2-40B4-BE49-F238E27FC236}">
                <a16:creationId xmlns:a16="http://schemas.microsoft.com/office/drawing/2014/main" id="{C679D395-C021-D6E1-9500-1C0D9244D6B8}"/>
              </a:ext>
            </a:extLst>
          </p:cNvPr>
          <p:cNvSpPr>
            <a:spLocks noChangeArrowheads="1"/>
          </p:cNvSpPr>
          <p:nvPr/>
        </p:nvSpPr>
        <p:spPr bwMode="auto">
          <a:xfrm>
            <a:off x="972766" y="545147"/>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2000" b="1" i="0" u="none" strike="noStrike" cap="none" normalizeH="0" baseline="0" dirty="0">
                <a:ln>
                  <a:noFill/>
                </a:ln>
                <a:solidFill>
                  <a:srgbClr val="0000FF"/>
                </a:solidFill>
                <a:effectLst/>
                <a:latin typeface="Arial Narrow" panose="020B0606020202030204" pitchFamily="34" charset="0"/>
                <a:cs typeface="Tahoma" panose="020B0604030504040204" pitchFamily="34" charset="0"/>
              </a:rPr>
              <a:t>  CROUS de BOURGOGNE FRANCHE-COMTE</a:t>
            </a:r>
            <a:endParaRPr kumimoji="0" lang="fr-FR" altLang="fr-FR" sz="2000" b="1" i="0" u="none" strike="noStrike" cap="none" normalizeH="0" baseline="0" dirty="0">
              <a:ln>
                <a:noFill/>
              </a:ln>
              <a:solidFill>
                <a:schemeClr val="tx1"/>
              </a:solidFill>
              <a:effectLst/>
              <a:latin typeface="Arial Narrow" panose="020B0606020202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dirty="0">
                <a:ln>
                  <a:noFill/>
                </a:ln>
                <a:solidFill>
                  <a:srgbClr val="0000FF"/>
                </a:solidFill>
                <a:effectLst/>
                <a:latin typeface="Arial Narrow" panose="020B0606020202030204" pitchFamily="34" charset="0"/>
                <a:ea typeface="Times New Roman" panose="02020603050405020304" pitchFamily="18" charset="0"/>
                <a:cs typeface="Tahoma" panose="020B0604030504040204" pitchFamily="34" charset="0"/>
              </a:rPr>
              <a:t>     </a:t>
            </a:r>
            <a:r>
              <a:rPr kumimoji="0" lang="fr-FR" altLang="fr-FR" sz="1100" b="0" i="0" u="none" strike="noStrike" cap="none" normalizeH="0" baseline="0" dirty="0">
                <a:ln>
                  <a:noFill/>
                </a:ln>
                <a:solidFill>
                  <a:srgbClr val="0000FF"/>
                </a:solidFill>
                <a:effectLst/>
                <a:latin typeface="Arial Narrow" panose="020B0606020202030204" pitchFamily="34" charset="0"/>
                <a:ea typeface="Times New Roman" panose="02020603050405020304" pitchFamily="18" charset="0"/>
                <a:cs typeface="Tahoma" panose="020B0604030504040204" pitchFamily="34" charset="0"/>
              </a:rPr>
              <a:t>32, avenue de l’Observatoire – 25000 Besançon</a:t>
            </a:r>
            <a:endParaRPr kumimoji="0" lang="fr-FR" altLang="fr-FR" sz="8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
        <p:nvSpPr>
          <p:cNvPr id="11" name="Rectangle 11">
            <a:extLst>
              <a:ext uri="{FF2B5EF4-FFF2-40B4-BE49-F238E27FC236}">
                <a16:creationId xmlns:a16="http://schemas.microsoft.com/office/drawing/2014/main" id="{5FAF7DA3-2DFE-46D4-C644-227F0F6F14E5}"/>
              </a:ext>
            </a:extLst>
          </p:cNvPr>
          <p:cNvSpPr>
            <a:spLocks noChangeArrowheads="1"/>
          </p:cNvSpPr>
          <p:nvPr/>
        </p:nvSpPr>
        <p:spPr bwMode="auto">
          <a:xfrm>
            <a:off x="0" y="4572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2" name="Rectangle 14">
            <a:extLst>
              <a:ext uri="{FF2B5EF4-FFF2-40B4-BE49-F238E27FC236}">
                <a16:creationId xmlns:a16="http://schemas.microsoft.com/office/drawing/2014/main" id="{B1842F2B-D1DE-A7D7-1776-E08B41C658E3}"/>
              </a:ext>
            </a:extLst>
          </p:cNvPr>
          <p:cNvSpPr>
            <a:spLocks noChangeArrowheads="1"/>
          </p:cNvSpPr>
          <p:nvPr/>
        </p:nvSpPr>
        <p:spPr bwMode="auto">
          <a:xfrm>
            <a:off x="0" y="5303838"/>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3" name="Rectangle 15">
            <a:extLst>
              <a:ext uri="{FF2B5EF4-FFF2-40B4-BE49-F238E27FC236}">
                <a16:creationId xmlns:a16="http://schemas.microsoft.com/office/drawing/2014/main" id="{3AD96BAB-343B-5CA7-E55F-CEF71DA8AD31}"/>
              </a:ext>
            </a:extLst>
          </p:cNvPr>
          <p:cNvSpPr>
            <a:spLocks noChangeArrowheads="1"/>
          </p:cNvSpPr>
          <p:nvPr/>
        </p:nvSpPr>
        <p:spPr bwMode="auto">
          <a:xfrm>
            <a:off x="0" y="6667500"/>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fr-FR"/>
          </a:p>
        </p:txBody>
      </p:sp>
      <p:sp>
        <p:nvSpPr>
          <p:cNvPr id="14" name="Rectangle 16">
            <a:extLst>
              <a:ext uri="{FF2B5EF4-FFF2-40B4-BE49-F238E27FC236}">
                <a16:creationId xmlns:a16="http://schemas.microsoft.com/office/drawing/2014/main" id="{A1D730C8-808C-AF7B-FA41-3E5C5BDC3B60}"/>
              </a:ext>
            </a:extLst>
          </p:cNvPr>
          <p:cNvSpPr>
            <a:spLocks noChangeArrowheads="1"/>
          </p:cNvSpPr>
          <p:nvPr/>
        </p:nvSpPr>
        <p:spPr bwMode="auto">
          <a:xfrm>
            <a:off x="0" y="7361238"/>
            <a:ext cx="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FR" altLang="fr-FR" sz="1200" b="0" i="0" u="none" strike="noStrike" cap="none" normalizeH="0" baseline="0">
                <a:ln>
                  <a:noFill/>
                </a:ln>
                <a:solidFill>
                  <a:schemeClr val="tx1"/>
                </a:solidFill>
                <a:effectLst/>
                <a:ea typeface="Times New Roman" panose="02020603050405020304" pitchFamily="18" charset="0"/>
              </a:rPr>
              <a:t>  </a:t>
            </a:r>
            <a:endParaRPr kumimoji="0" lang="fr-FR" altLang="fr-FR" sz="1800" b="0" i="0" u="none" strike="noStrike" cap="none" normalizeH="0" baseline="0">
              <a:ln>
                <a:noFill/>
              </a:ln>
              <a:solidFill>
                <a:schemeClr val="tx1"/>
              </a:solidFill>
              <a:effectLst/>
              <a:latin typeface="Arial" panose="020B0604020202020204" pitchFamily="34" charset="0"/>
            </a:endParaRPr>
          </a:p>
        </p:txBody>
      </p:sp>
      <p:sp>
        <p:nvSpPr>
          <p:cNvPr id="15" name="Rectangle 18">
            <a:extLst>
              <a:ext uri="{FF2B5EF4-FFF2-40B4-BE49-F238E27FC236}">
                <a16:creationId xmlns:a16="http://schemas.microsoft.com/office/drawing/2014/main" id="{9F8878B1-09E4-FCCD-49B7-854DDA56D127}"/>
              </a:ext>
            </a:extLst>
          </p:cNvPr>
          <p:cNvSpPr>
            <a:spLocks noChangeArrowheads="1"/>
          </p:cNvSpPr>
          <p:nvPr/>
        </p:nvSpPr>
        <p:spPr bwMode="auto">
          <a:xfrm>
            <a:off x="0" y="799306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fr-FR"/>
          </a:p>
        </p:txBody>
      </p:sp>
    </p:spTree>
    <p:extLst>
      <p:ext uri="{BB962C8B-B14F-4D97-AF65-F5344CB8AC3E}">
        <p14:creationId xmlns:p14="http://schemas.microsoft.com/office/powerpoint/2010/main" val="37456361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870A1295-61BC-4214-AA3E-D39667302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 4">
            <a:extLst>
              <a:ext uri="{FF2B5EF4-FFF2-40B4-BE49-F238E27FC236}">
                <a16:creationId xmlns:a16="http://schemas.microsoft.com/office/drawing/2014/main" id="{4AC8A156-8C1D-7408-D486-9E3278888B77}"/>
              </a:ext>
            </a:extLst>
          </p:cNvPr>
          <p:cNvPicPr>
            <a:picLocks noChangeAspect="1"/>
          </p:cNvPicPr>
          <p:nvPr/>
        </p:nvPicPr>
        <p:blipFill>
          <a:blip r:embed="rId2">
            <a:extLst>
              <a:ext uri="{28A0092B-C50C-407E-A947-70E740481C1C}">
                <a14:useLocalDpi xmlns:a14="http://schemas.microsoft.com/office/drawing/2010/main" val="0"/>
              </a:ext>
            </a:extLst>
          </a:blip>
          <a:srcRect b="833"/>
          <a:stretch>
            <a:fillRect/>
          </a:stretch>
        </p:blipFill>
        <p:spPr>
          <a:xfrm>
            <a:off x="266033" y="161973"/>
            <a:ext cx="9886950" cy="3407112"/>
          </a:xfrm>
          <a:prstGeom prst="rect">
            <a:avLst/>
          </a:prstGeom>
        </p:spPr>
      </p:pic>
      <p:grpSp>
        <p:nvGrpSpPr>
          <p:cNvPr id="27" name="Group 11">
            <a:extLst>
              <a:ext uri="{FF2B5EF4-FFF2-40B4-BE49-F238E27FC236}">
                <a16:creationId xmlns:a16="http://schemas.microsoft.com/office/drawing/2014/main" id="{0B139475-2B26-4CA9-9413-DE741E49F7B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 y="2941813"/>
            <a:ext cx="12188952" cy="1828800"/>
            <a:chOff x="-305" y="3144820"/>
            <a:chExt cx="9182100" cy="1551136"/>
          </a:xfrm>
        </p:grpSpPr>
        <p:sp useBgFill="1">
          <p:nvSpPr>
            <p:cNvPr id="13" name="Freeform: Shape 12">
              <a:extLst>
                <a:ext uri="{FF2B5EF4-FFF2-40B4-BE49-F238E27FC236}">
                  <a16:creationId xmlns:a16="http://schemas.microsoft.com/office/drawing/2014/main" id="{16C6BF63-6277-4C39-BE5D-3C341662CE4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676854"/>
              <a:ext cx="9182100" cy="1019102"/>
            </a:xfrm>
            <a:custGeom>
              <a:avLst/>
              <a:gdLst>
                <a:gd name="connsiteX0" fmla="*/ 0 w 9182100"/>
                <a:gd name="connsiteY0" fmla="*/ 1019102 h 1019102"/>
                <a:gd name="connsiteX1" fmla="*/ 9182100 w 9182100"/>
                <a:gd name="connsiteY1" fmla="*/ 1019102 h 1019102"/>
                <a:gd name="connsiteX2" fmla="*/ 9182100 w 9182100"/>
                <a:gd name="connsiteY2" fmla="*/ 273009 h 1019102"/>
                <a:gd name="connsiteX3" fmla="*/ 9065895 w 9182100"/>
                <a:gd name="connsiteY3" fmla="*/ 278343 h 1019102"/>
                <a:gd name="connsiteX4" fmla="*/ 8261890 w 9182100"/>
                <a:gd name="connsiteY4" fmla="*/ 257769 h 1019102"/>
                <a:gd name="connsiteX5" fmla="*/ 8038624 w 9182100"/>
                <a:gd name="connsiteY5" fmla="*/ 235956 h 1019102"/>
                <a:gd name="connsiteX6" fmla="*/ 7862221 w 9182100"/>
                <a:gd name="connsiteY6" fmla="*/ 213097 h 1019102"/>
                <a:gd name="connsiteX7" fmla="*/ 6238780 w 9182100"/>
                <a:gd name="connsiteY7" fmla="*/ 126419 h 1019102"/>
                <a:gd name="connsiteX8" fmla="*/ 5828729 w 9182100"/>
                <a:gd name="connsiteY8" fmla="*/ 142421 h 1019102"/>
                <a:gd name="connsiteX9" fmla="*/ 5227606 w 9182100"/>
                <a:gd name="connsiteY9" fmla="*/ 219764 h 1019102"/>
                <a:gd name="connsiteX10" fmla="*/ 4394359 w 9182100"/>
                <a:gd name="connsiteY10" fmla="*/ 190713 h 1019102"/>
                <a:gd name="connsiteX11" fmla="*/ 3789236 w 9182100"/>
                <a:gd name="connsiteY11" fmla="*/ 107655 h 1019102"/>
                <a:gd name="connsiteX12" fmla="*/ 3391567 w 9182100"/>
                <a:gd name="connsiteY12" fmla="*/ 30502 h 1019102"/>
                <a:gd name="connsiteX13" fmla="*/ 2180177 w 9182100"/>
                <a:gd name="connsiteY13" fmla="*/ 67745 h 1019102"/>
                <a:gd name="connsiteX14" fmla="*/ 1543336 w 9182100"/>
                <a:gd name="connsiteY14" fmla="*/ 209953 h 1019102"/>
                <a:gd name="connsiteX15" fmla="*/ 1276731 w 9182100"/>
                <a:gd name="connsiteY15" fmla="*/ 286439 h 1019102"/>
                <a:gd name="connsiteX16" fmla="*/ 441293 w 9182100"/>
                <a:gd name="connsiteY16" fmla="*/ 292345 h 1019102"/>
                <a:gd name="connsiteX17" fmla="*/ 0 w 9182100"/>
                <a:gd name="connsiteY17" fmla="*/ 135563 h 1019102"/>
                <a:gd name="connsiteX18" fmla="*/ 0 w 9182100"/>
                <a:gd name="connsiteY18" fmla="*/ 1019102 h 101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182100" h="1019102">
                  <a:moveTo>
                    <a:pt x="0" y="1019102"/>
                  </a:moveTo>
                  <a:lnTo>
                    <a:pt x="9182100" y="1019102"/>
                  </a:lnTo>
                  <a:lnTo>
                    <a:pt x="9182100" y="273009"/>
                  </a:lnTo>
                  <a:cubicBezTo>
                    <a:pt x="9143429" y="275485"/>
                    <a:pt x="9104662" y="277200"/>
                    <a:pt x="9065895" y="278343"/>
                  </a:cubicBezTo>
                  <a:cubicBezTo>
                    <a:pt x="8798243" y="285201"/>
                    <a:pt x="8529066" y="277009"/>
                    <a:pt x="8261890" y="257769"/>
                  </a:cubicBezTo>
                  <a:cubicBezTo>
                    <a:pt x="8187024" y="251863"/>
                    <a:pt x="8112443" y="245386"/>
                    <a:pt x="8038624" y="235956"/>
                  </a:cubicBezTo>
                  <a:cubicBezTo>
                    <a:pt x="7980140" y="228051"/>
                    <a:pt x="7920228" y="219002"/>
                    <a:pt x="7862221" y="213097"/>
                  </a:cubicBezTo>
                  <a:cubicBezTo>
                    <a:pt x="7322439" y="159280"/>
                    <a:pt x="6780943" y="130991"/>
                    <a:pt x="6238780" y="126419"/>
                  </a:cubicBezTo>
                  <a:cubicBezTo>
                    <a:pt x="6102477" y="126324"/>
                    <a:pt x="5964745" y="128800"/>
                    <a:pt x="5828729" y="142421"/>
                  </a:cubicBezTo>
                  <a:cubicBezTo>
                    <a:pt x="5624703" y="162328"/>
                    <a:pt x="5429441" y="202048"/>
                    <a:pt x="5227606" y="219764"/>
                  </a:cubicBezTo>
                  <a:cubicBezTo>
                    <a:pt x="4950238" y="245767"/>
                    <a:pt x="4670393" y="228527"/>
                    <a:pt x="4394359" y="190713"/>
                  </a:cubicBezTo>
                  <a:cubicBezTo>
                    <a:pt x="4193381" y="163090"/>
                    <a:pt x="3988880" y="147755"/>
                    <a:pt x="3789236" y="107655"/>
                  </a:cubicBezTo>
                  <a:cubicBezTo>
                    <a:pt x="3660743" y="85271"/>
                    <a:pt x="3520249" y="51648"/>
                    <a:pt x="3391567" y="30502"/>
                  </a:cubicBezTo>
                  <a:cubicBezTo>
                    <a:pt x="2990469" y="-28553"/>
                    <a:pt x="2579370" y="5928"/>
                    <a:pt x="2180177" y="67745"/>
                  </a:cubicBezTo>
                  <a:cubicBezTo>
                    <a:pt x="1965198" y="103273"/>
                    <a:pt x="1751648" y="146136"/>
                    <a:pt x="1543336" y="209953"/>
                  </a:cubicBezTo>
                  <a:cubicBezTo>
                    <a:pt x="1456087" y="238528"/>
                    <a:pt x="1365885" y="264627"/>
                    <a:pt x="1276731" y="286439"/>
                  </a:cubicBezTo>
                  <a:cubicBezTo>
                    <a:pt x="1001173" y="335398"/>
                    <a:pt x="716471" y="346923"/>
                    <a:pt x="441293" y="292345"/>
                  </a:cubicBezTo>
                  <a:cubicBezTo>
                    <a:pt x="285655" y="263198"/>
                    <a:pt x="143923" y="198237"/>
                    <a:pt x="0" y="135563"/>
                  </a:cubicBezTo>
                  <a:lnTo>
                    <a:pt x="0" y="1019102"/>
                  </a:lnTo>
                  <a:close/>
                </a:path>
              </a:pathLst>
            </a:custGeom>
            <a:ln w="9525" cap="flat">
              <a:noFill/>
              <a:prstDash val="solid"/>
              <a:miter/>
            </a:ln>
          </p:spPr>
          <p:txBody>
            <a:bodyPr rtlCol="0" anchor="ctr"/>
            <a:lstStyle/>
            <a:p>
              <a:endParaRPr lang="en-US" dirty="0"/>
            </a:p>
          </p:txBody>
        </p:sp>
        <p:sp>
          <p:nvSpPr>
            <p:cNvPr id="28" name="Freeform: Shape 13">
              <a:extLst>
                <a:ext uri="{FF2B5EF4-FFF2-40B4-BE49-F238E27FC236}">
                  <a16:creationId xmlns:a16="http://schemas.microsoft.com/office/drawing/2014/main" id="{6EA3BAD9-C130-4A9C-9086-20D132A6CF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144820"/>
              <a:ext cx="9182100" cy="932744"/>
            </a:xfrm>
            <a:custGeom>
              <a:avLst/>
              <a:gdLst>
                <a:gd name="connsiteX0" fmla="*/ 9182100 w 9182100"/>
                <a:gd name="connsiteY0" fmla="*/ 396420 h 932744"/>
                <a:gd name="connsiteX1" fmla="*/ 9103805 w 9182100"/>
                <a:gd name="connsiteY1" fmla="*/ 392229 h 932744"/>
                <a:gd name="connsiteX2" fmla="*/ 8712422 w 9182100"/>
                <a:gd name="connsiteY2" fmla="*/ 359749 h 932744"/>
                <a:gd name="connsiteX3" fmla="*/ 8322755 w 9182100"/>
                <a:gd name="connsiteY3" fmla="*/ 313362 h 932744"/>
                <a:gd name="connsiteX4" fmla="*/ 8134826 w 9182100"/>
                <a:gd name="connsiteY4" fmla="*/ 283930 h 932744"/>
                <a:gd name="connsiteX5" fmla="*/ 8090916 w 9182100"/>
                <a:gd name="connsiteY5" fmla="*/ 275643 h 932744"/>
                <a:gd name="connsiteX6" fmla="*/ 8069485 w 9182100"/>
                <a:gd name="connsiteY6" fmla="*/ 271262 h 932744"/>
                <a:gd name="connsiteX7" fmla="*/ 8041862 w 9182100"/>
                <a:gd name="connsiteY7" fmla="*/ 266595 h 932744"/>
                <a:gd name="connsiteX8" fmla="*/ 7986903 w 9182100"/>
                <a:gd name="connsiteY8" fmla="*/ 257546 h 932744"/>
                <a:gd name="connsiteX9" fmla="*/ 7934230 w 9182100"/>
                <a:gd name="connsiteY9" fmla="*/ 249640 h 932744"/>
                <a:gd name="connsiteX10" fmla="*/ 7727537 w 9182100"/>
                <a:gd name="connsiteY10" fmla="*/ 221922 h 932744"/>
                <a:gd name="connsiteX11" fmla="*/ 7625239 w 9182100"/>
                <a:gd name="connsiteY11" fmla="*/ 209730 h 932744"/>
                <a:gd name="connsiteX12" fmla="*/ 7523227 w 9182100"/>
                <a:gd name="connsiteY12" fmla="*/ 198110 h 932744"/>
                <a:gd name="connsiteX13" fmla="*/ 7115651 w 9182100"/>
                <a:gd name="connsiteY13" fmla="*/ 158010 h 932744"/>
                <a:gd name="connsiteX14" fmla="*/ 6706839 w 9182100"/>
                <a:gd name="connsiteY14" fmla="*/ 126958 h 932744"/>
                <a:gd name="connsiteX15" fmla="*/ 6604064 w 9182100"/>
                <a:gd name="connsiteY15" fmla="*/ 120862 h 932744"/>
                <a:gd name="connsiteX16" fmla="*/ 6501003 w 9182100"/>
                <a:gd name="connsiteY16" fmla="*/ 115338 h 932744"/>
                <a:gd name="connsiteX17" fmla="*/ 6397467 w 9182100"/>
                <a:gd name="connsiteY17" fmla="*/ 110385 h 932744"/>
                <a:gd name="connsiteX18" fmla="*/ 6293168 w 9182100"/>
                <a:gd name="connsiteY18" fmla="*/ 106860 h 932744"/>
                <a:gd name="connsiteX19" fmla="*/ 6079712 w 9182100"/>
                <a:gd name="connsiteY19" fmla="*/ 103908 h 932744"/>
                <a:gd name="connsiteX20" fmla="*/ 6024563 w 9182100"/>
                <a:gd name="connsiteY20" fmla="*/ 104479 h 932744"/>
                <a:gd name="connsiteX21" fmla="*/ 5968080 w 9182100"/>
                <a:gd name="connsiteY21" fmla="*/ 106479 h 932744"/>
                <a:gd name="connsiteX22" fmla="*/ 5855875 w 9182100"/>
                <a:gd name="connsiteY22" fmla="*/ 113242 h 932744"/>
                <a:gd name="connsiteX23" fmla="*/ 5439251 w 9182100"/>
                <a:gd name="connsiteY23" fmla="*/ 160105 h 932744"/>
                <a:gd name="connsiteX24" fmla="*/ 5075396 w 9182100"/>
                <a:gd name="connsiteY24" fmla="*/ 186585 h 932744"/>
                <a:gd name="connsiteX25" fmla="*/ 4712780 w 9182100"/>
                <a:gd name="connsiteY25" fmla="*/ 171249 h 932744"/>
                <a:gd name="connsiteX26" fmla="*/ 4666679 w 9182100"/>
                <a:gd name="connsiteY26" fmla="*/ 166773 h 932744"/>
                <a:gd name="connsiteX27" fmla="*/ 4620292 w 9182100"/>
                <a:gd name="connsiteY27" fmla="*/ 161629 h 932744"/>
                <a:gd name="connsiteX28" fmla="*/ 4573810 w 9182100"/>
                <a:gd name="connsiteY28" fmla="*/ 156009 h 932744"/>
                <a:gd name="connsiteX29" fmla="*/ 4550569 w 9182100"/>
                <a:gd name="connsiteY29" fmla="*/ 153057 h 932744"/>
                <a:gd name="connsiteX30" fmla="*/ 4538948 w 9182100"/>
                <a:gd name="connsiteY30" fmla="*/ 151628 h 932744"/>
                <a:gd name="connsiteX31" fmla="*/ 4526566 w 9182100"/>
                <a:gd name="connsiteY31" fmla="*/ 149913 h 932744"/>
                <a:gd name="connsiteX32" fmla="*/ 4327779 w 9182100"/>
                <a:gd name="connsiteY32" fmla="*/ 122862 h 932744"/>
                <a:gd name="connsiteX33" fmla="*/ 3929729 w 9182100"/>
                <a:gd name="connsiteY33" fmla="*/ 68189 h 932744"/>
                <a:gd name="connsiteX34" fmla="*/ 3729133 w 9182100"/>
                <a:gd name="connsiteY34" fmla="*/ 41900 h 932744"/>
                <a:gd name="connsiteX35" fmla="*/ 3628930 w 9182100"/>
                <a:gd name="connsiteY35" fmla="*/ 28946 h 932744"/>
                <a:gd name="connsiteX36" fmla="*/ 3573399 w 9182100"/>
                <a:gd name="connsiteY36" fmla="*/ 22278 h 932744"/>
                <a:gd name="connsiteX37" fmla="*/ 3516916 w 9182100"/>
                <a:gd name="connsiteY37" fmla="*/ 16468 h 932744"/>
                <a:gd name="connsiteX38" fmla="*/ 3074670 w 9182100"/>
                <a:gd name="connsiteY38" fmla="*/ 752 h 932744"/>
                <a:gd name="connsiteX39" fmla="*/ 2858738 w 9182100"/>
                <a:gd name="connsiteY39" fmla="*/ 8753 h 932744"/>
                <a:gd name="connsiteX40" fmla="*/ 2645474 w 9182100"/>
                <a:gd name="connsiteY40" fmla="*/ 25326 h 932744"/>
                <a:gd name="connsiteX41" fmla="*/ 1810798 w 9182100"/>
                <a:gd name="connsiteY41" fmla="*/ 158010 h 932744"/>
                <a:gd name="connsiteX42" fmla="*/ 1602772 w 9182100"/>
                <a:gd name="connsiteY42" fmla="*/ 208111 h 932744"/>
                <a:gd name="connsiteX43" fmla="*/ 1548860 w 9182100"/>
                <a:gd name="connsiteY43" fmla="*/ 222780 h 932744"/>
                <a:gd name="connsiteX44" fmla="*/ 1501331 w 9182100"/>
                <a:gd name="connsiteY44" fmla="*/ 236115 h 932744"/>
                <a:gd name="connsiteX45" fmla="*/ 1411224 w 9182100"/>
                <a:gd name="connsiteY45" fmla="*/ 260880 h 932744"/>
                <a:gd name="connsiteX46" fmla="*/ 1050893 w 9182100"/>
                <a:gd name="connsiteY46" fmla="*/ 338032 h 932744"/>
                <a:gd name="connsiteX47" fmla="*/ 871252 w 9182100"/>
                <a:gd name="connsiteY47" fmla="*/ 360511 h 932744"/>
                <a:gd name="connsiteX48" fmla="*/ 781812 w 9182100"/>
                <a:gd name="connsiteY48" fmla="*/ 366512 h 932744"/>
                <a:gd name="connsiteX49" fmla="*/ 692563 w 9182100"/>
                <a:gd name="connsiteY49" fmla="*/ 369655 h 932744"/>
                <a:gd name="connsiteX50" fmla="*/ 515017 w 9182100"/>
                <a:gd name="connsiteY50" fmla="*/ 363940 h 932744"/>
                <a:gd name="connsiteX51" fmla="*/ 337661 w 9182100"/>
                <a:gd name="connsiteY51" fmla="*/ 341937 h 932744"/>
                <a:gd name="connsiteX52" fmla="*/ 156972 w 9182100"/>
                <a:gd name="connsiteY52" fmla="*/ 303456 h 932744"/>
                <a:gd name="connsiteX53" fmla="*/ 0 w 9182100"/>
                <a:gd name="connsiteY53" fmla="*/ 261642 h 932744"/>
                <a:gd name="connsiteX54" fmla="*/ 0 w 9182100"/>
                <a:gd name="connsiteY54" fmla="*/ 713412 h 932744"/>
                <a:gd name="connsiteX55" fmla="*/ 9144 w 9182100"/>
                <a:gd name="connsiteY55" fmla="*/ 717699 h 932744"/>
                <a:gd name="connsiteX56" fmla="*/ 213360 w 9182100"/>
                <a:gd name="connsiteY56" fmla="*/ 801042 h 932744"/>
                <a:gd name="connsiteX57" fmla="*/ 653510 w 9182100"/>
                <a:gd name="connsiteY57" fmla="*/ 908199 h 932744"/>
                <a:gd name="connsiteX58" fmla="*/ 1101947 w 9182100"/>
                <a:gd name="connsiteY58" fmla="*/ 930773 h 932744"/>
                <a:gd name="connsiteX59" fmla="*/ 1540002 w 9182100"/>
                <a:gd name="connsiteY59" fmla="*/ 889434 h 932744"/>
                <a:gd name="connsiteX60" fmla="*/ 1647158 w 9182100"/>
                <a:gd name="connsiteY60" fmla="*/ 871242 h 932744"/>
                <a:gd name="connsiteX61" fmla="*/ 1698117 w 9182100"/>
                <a:gd name="connsiteY61" fmla="*/ 862193 h 932744"/>
                <a:gd name="connsiteX62" fmla="*/ 1742789 w 9182100"/>
                <a:gd name="connsiteY62" fmla="*/ 854668 h 932744"/>
                <a:gd name="connsiteX63" fmla="*/ 1931003 w 9182100"/>
                <a:gd name="connsiteY63" fmla="*/ 826950 h 932744"/>
                <a:gd name="connsiteX64" fmla="*/ 2314861 w 9182100"/>
                <a:gd name="connsiteY64" fmla="*/ 783897 h 932744"/>
                <a:gd name="connsiteX65" fmla="*/ 2506885 w 9182100"/>
                <a:gd name="connsiteY65" fmla="*/ 768086 h 932744"/>
                <a:gd name="connsiteX66" fmla="*/ 2602611 w 9182100"/>
                <a:gd name="connsiteY66" fmla="*/ 762085 h 932744"/>
                <a:gd name="connsiteX67" fmla="*/ 2698052 w 9182100"/>
                <a:gd name="connsiteY67" fmla="*/ 756846 h 932744"/>
                <a:gd name="connsiteX68" fmla="*/ 2887980 w 9182100"/>
                <a:gd name="connsiteY68" fmla="*/ 750846 h 932744"/>
                <a:gd name="connsiteX69" fmla="*/ 3075813 w 9182100"/>
                <a:gd name="connsiteY69" fmla="*/ 750179 h 932744"/>
                <a:gd name="connsiteX70" fmla="*/ 3168587 w 9182100"/>
                <a:gd name="connsiteY70" fmla="*/ 752751 h 932744"/>
                <a:gd name="connsiteX71" fmla="*/ 3260408 w 9182100"/>
                <a:gd name="connsiteY71" fmla="*/ 756656 h 932744"/>
                <a:gd name="connsiteX72" fmla="*/ 3440049 w 9182100"/>
                <a:gd name="connsiteY72" fmla="*/ 771610 h 932744"/>
                <a:gd name="connsiteX73" fmla="*/ 3483864 w 9182100"/>
                <a:gd name="connsiteY73" fmla="*/ 776849 h 932744"/>
                <a:gd name="connsiteX74" fmla="*/ 3528536 w 9182100"/>
                <a:gd name="connsiteY74" fmla="*/ 782469 h 932744"/>
                <a:gd name="connsiteX75" fmla="*/ 3628549 w 9182100"/>
                <a:gd name="connsiteY75" fmla="*/ 796089 h 932744"/>
                <a:gd name="connsiteX76" fmla="*/ 3828574 w 9182100"/>
                <a:gd name="connsiteY76" fmla="*/ 823140 h 932744"/>
                <a:gd name="connsiteX77" fmla="*/ 4231196 w 9182100"/>
                <a:gd name="connsiteY77" fmla="*/ 874099 h 932744"/>
                <a:gd name="connsiteX78" fmla="*/ 4433126 w 9182100"/>
                <a:gd name="connsiteY78" fmla="*/ 897435 h 932744"/>
                <a:gd name="connsiteX79" fmla="*/ 4485990 w 9182100"/>
                <a:gd name="connsiteY79" fmla="*/ 903246 h 932744"/>
                <a:gd name="connsiteX80" fmla="*/ 4539806 w 9182100"/>
                <a:gd name="connsiteY80" fmla="*/ 908961 h 932744"/>
                <a:gd name="connsiteX81" fmla="*/ 4593908 w 9182100"/>
                <a:gd name="connsiteY81" fmla="*/ 914199 h 932744"/>
                <a:gd name="connsiteX82" fmla="*/ 4648296 w 9182100"/>
                <a:gd name="connsiteY82" fmla="*/ 918771 h 932744"/>
                <a:gd name="connsiteX83" fmla="*/ 5092446 w 9182100"/>
                <a:gd name="connsiteY83" fmla="*/ 931154 h 932744"/>
                <a:gd name="connsiteX84" fmla="*/ 5533168 w 9182100"/>
                <a:gd name="connsiteY84" fmla="*/ 891816 h 932744"/>
                <a:gd name="connsiteX85" fmla="*/ 5918169 w 9182100"/>
                <a:gd name="connsiteY85" fmla="*/ 840666 h 932744"/>
                <a:gd name="connsiteX86" fmla="*/ 6007323 w 9182100"/>
                <a:gd name="connsiteY86" fmla="*/ 833237 h 932744"/>
                <a:gd name="connsiteX87" fmla="*/ 6051709 w 9182100"/>
                <a:gd name="connsiteY87" fmla="*/ 830570 h 932744"/>
                <a:gd name="connsiteX88" fmla="*/ 6097429 w 9182100"/>
                <a:gd name="connsiteY88" fmla="*/ 828379 h 932744"/>
                <a:gd name="connsiteX89" fmla="*/ 6287834 w 9182100"/>
                <a:gd name="connsiteY89" fmla="*/ 822569 h 932744"/>
                <a:gd name="connsiteX90" fmla="*/ 6681597 w 9182100"/>
                <a:gd name="connsiteY90" fmla="*/ 821235 h 932744"/>
                <a:gd name="connsiteX91" fmla="*/ 7079647 w 9182100"/>
                <a:gd name="connsiteY91" fmla="*/ 826569 h 932744"/>
                <a:gd name="connsiteX92" fmla="*/ 7478173 w 9182100"/>
                <a:gd name="connsiteY92" fmla="*/ 836094 h 932744"/>
                <a:gd name="connsiteX93" fmla="*/ 7871937 w 9182100"/>
                <a:gd name="connsiteY93" fmla="*/ 851430 h 932744"/>
                <a:gd name="connsiteX94" fmla="*/ 7919657 w 9182100"/>
                <a:gd name="connsiteY94" fmla="*/ 854097 h 932744"/>
                <a:gd name="connsiteX95" fmla="*/ 7964901 w 9182100"/>
                <a:gd name="connsiteY95" fmla="*/ 857240 h 932744"/>
                <a:gd name="connsiteX96" fmla="*/ 8015955 w 9182100"/>
                <a:gd name="connsiteY96" fmla="*/ 861050 h 932744"/>
                <a:gd name="connsiteX97" fmla="*/ 8072247 w 9182100"/>
                <a:gd name="connsiteY97" fmla="*/ 864384 h 932744"/>
                <a:gd name="connsiteX98" fmla="*/ 8286750 w 9182100"/>
                <a:gd name="connsiteY98" fmla="*/ 868384 h 932744"/>
                <a:gd name="connsiteX99" fmla="*/ 8704040 w 9182100"/>
                <a:gd name="connsiteY99" fmla="*/ 853716 h 932744"/>
                <a:gd name="connsiteX100" fmla="*/ 9120188 w 9182100"/>
                <a:gd name="connsiteY100" fmla="*/ 814092 h 932744"/>
                <a:gd name="connsiteX101" fmla="*/ 9181909 w 9182100"/>
                <a:gd name="connsiteY101" fmla="*/ 805519 h 932744"/>
                <a:gd name="connsiteX102" fmla="*/ 9181909 w 9182100"/>
                <a:gd name="connsiteY102" fmla="*/ 396420 h 9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Lst>
              <a:rect l="l" t="t" r="r" b="b"/>
              <a:pathLst>
                <a:path w="9182100" h="932744">
                  <a:moveTo>
                    <a:pt x="9182100" y="396420"/>
                  </a:moveTo>
                  <a:cubicBezTo>
                    <a:pt x="9156097" y="395182"/>
                    <a:pt x="9129999" y="393753"/>
                    <a:pt x="9103805" y="392229"/>
                  </a:cubicBezTo>
                  <a:cubicBezTo>
                    <a:pt x="8974169" y="384419"/>
                    <a:pt x="8843105" y="372989"/>
                    <a:pt x="8712422" y="359749"/>
                  </a:cubicBezTo>
                  <a:cubicBezTo>
                    <a:pt x="8581739" y="346319"/>
                    <a:pt x="8451056" y="331269"/>
                    <a:pt x="8322755" y="313362"/>
                  </a:cubicBezTo>
                  <a:cubicBezTo>
                    <a:pt x="8258747" y="304695"/>
                    <a:pt x="8195120" y="294979"/>
                    <a:pt x="8134826" y="283930"/>
                  </a:cubicBezTo>
                  <a:cubicBezTo>
                    <a:pt x="8119872" y="281168"/>
                    <a:pt x="8105013" y="278501"/>
                    <a:pt x="8090916" y="275643"/>
                  </a:cubicBezTo>
                  <a:lnTo>
                    <a:pt x="8069485" y="271262"/>
                  </a:lnTo>
                  <a:lnTo>
                    <a:pt x="8041862" y="266595"/>
                  </a:lnTo>
                  <a:cubicBezTo>
                    <a:pt x="8023574" y="263547"/>
                    <a:pt x="8004524" y="260213"/>
                    <a:pt x="7986903" y="257546"/>
                  </a:cubicBezTo>
                  <a:lnTo>
                    <a:pt x="7934230" y="249640"/>
                  </a:lnTo>
                  <a:cubicBezTo>
                    <a:pt x="7864221" y="239258"/>
                    <a:pt x="7795832" y="230209"/>
                    <a:pt x="7727537" y="221922"/>
                  </a:cubicBezTo>
                  <a:lnTo>
                    <a:pt x="7625239" y="209730"/>
                  </a:lnTo>
                  <a:lnTo>
                    <a:pt x="7523227" y="198110"/>
                  </a:lnTo>
                  <a:cubicBezTo>
                    <a:pt x="7387209" y="183060"/>
                    <a:pt x="7251573" y="170392"/>
                    <a:pt x="7115651" y="158010"/>
                  </a:cubicBezTo>
                  <a:cubicBezTo>
                    <a:pt x="6979730" y="146580"/>
                    <a:pt x="6843522" y="135721"/>
                    <a:pt x="6706839" y="126958"/>
                  </a:cubicBezTo>
                  <a:lnTo>
                    <a:pt x="6604064" y="120862"/>
                  </a:lnTo>
                  <a:cubicBezTo>
                    <a:pt x="6569869" y="118767"/>
                    <a:pt x="6535484" y="116862"/>
                    <a:pt x="6501003" y="115338"/>
                  </a:cubicBezTo>
                  <a:lnTo>
                    <a:pt x="6397467" y="110385"/>
                  </a:lnTo>
                  <a:lnTo>
                    <a:pt x="6293168" y="106860"/>
                  </a:lnTo>
                  <a:cubicBezTo>
                    <a:pt x="6222969" y="105146"/>
                    <a:pt x="6152769" y="103527"/>
                    <a:pt x="6079712" y="103908"/>
                  </a:cubicBezTo>
                  <a:cubicBezTo>
                    <a:pt x="6061710" y="103908"/>
                    <a:pt x="6043708" y="103812"/>
                    <a:pt x="6024563" y="104479"/>
                  </a:cubicBezTo>
                  <a:cubicBezTo>
                    <a:pt x="6005703" y="104955"/>
                    <a:pt x="5986844" y="105527"/>
                    <a:pt x="5968080" y="106479"/>
                  </a:cubicBezTo>
                  <a:cubicBezTo>
                    <a:pt x="5930456" y="108003"/>
                    <a:pt x="5893023" y="110385"/>
                    <a:pt x="5855875" y="113242"/>
                  </a:cubicBezTo>
                  <a:cubicBezTo>
                    <a:pt x="5706904" y="124577"/>
                    <a:pt x="5565934" y="145151"/>
                    <a:pt x="5439251" y="160105"/>
                  </a:cubicBezTo>
                  <a:cubicBezTo>
                    <a:pt x="5311902" y="175536"/>
                    <a:pt x="5194745" y="184680"/>
                    <a:pt x="5075396" y="186585"/>
                  </a:cubicBezTo>
                  <a:cubicBezTo>
                    <a:pt x="4956429" y="188490"/>
                    <a:pt x="4835748" y="182775"/>
                    <a:pt x="4712780" y="171249"/>
                  </a:cubicBezTo>
                  <a:lnTo>
                    <a:pt x="4666679" y="166773"/>
                  </a:lnTo>
                  <a:lnTo>
                    <a:pt x="4620292" y="161629"/>
                  </a:lnTo>
                  <a:cubicBezTo>
                    <a:pt x="4604862" y="160010"/>
                    <a:pt x="4589336" y="157914"/>
                    <a:pt x="4573810" y="156009"/>
                  </a:cubicBezTo>
                  <a:lnTo>
                    <a:pt x="4550569" y="153057"/>
                  </a:lnTo>
                  <a:lnTo>
                    <a:pt x="4538948" y="151628"/>
                  </a:lnTo>
                  <a:lnTo>
                    <a:pt x="4526566" y="149913"/>
                  </a:lnTo>
                  <a:lnTo>
                    <a:pt x="4327779" y="122862"/>
                  </a:lnTo>
                  <a:lnTo>
                    <a:pt x="3929729" y="68189"/>
                  </a:lnTo>
                  <a:lnTo>
                    <a:pt x="3729133" y="41900"/>
                  </a:lnTo>
                  <a:lnTo>
                    <a:pt x="3628930" y="28946"/>
                  </a:lnTo>
                  <a:lnTo>
                    <a:pt x="3573399" y="22278"/>
                  </a:lnTo>
                  <a:cubicBezTo>
                    <a:pt x="3554445" y="19992"/>
                    <a:pt x="3535585" y="17992"/>
                    <a:pt x="3516916" y="16468"/>
                  </a:cubicBezTo>
                  <a:cubicBezTo>
                    <a:pt x="3366611" y="2752"/>
                    <a:pt x="3219736" y="-2010"/>
                    <a:pt x="3074670" y="752"/>
                  </a:cubicBezTo>
                  <a:cubicBezTo>
                    <a:pt x="3002280" y="2181"/>
                    <a:pt x="2930176" y="4467"/>
                    <a:pt x="2858738" y="8753"/>
                  </a:cubicBezTo>
                  <a:cubicBezTo>
                    <a:pt x="2787206" y="13039"/>
                    <a:pt x="2716149" y="18754"/>
                    <a:pt x="2645474" y="25326"/>
                  </a:cubicBezTo>
                  <a:cubicBezTo>
                    <a:pt x="2362581" y="52473"/>
                    <a:pt x="2085975" y="97145"/>
                    <a:pt x="1810798" y="158010"/>
                  </a:cubicBezTo>
                  <a:cubicBezTo>
                    <a:pt x="1741837" y="173345"/>
                    <a:pt x="1673066" y="189442"/>
                    <a:pt x="1602772" y="208111"/>
                  </a:cubicBezTo>
                  <a:lnTo>
                    <a:pt x="1548860" y="222780"/>
                  </a:lnTo>
                  <a:lnTo>
                    <a:pt x="1501331" y="236115"/>
                  </a:lnTo>
                  <a:cubicBezTo>
                    <a:pt x="1471327" y="244497"/>
                    <a:pt x="1441228" y="253450"/>
                    <a:pt x="1411224" y="260880"/>
                  </a:cubicBezTo>
                  <a:cubicBezTo>
                    <a:pt x="1291209" y="293074"/>
                    <a:pt x="1170813" y="318982"/>
                    <a:pt x="1050893" y="338032"/>
                  </a:cubicBezTo>
                  <a:cubicBezTo>
                    <a:pt x="990790" y="347557"/>
                    <a:pt x="931069" y="354796"/>
                    <a:pt x="871252" y="360511"/>
                  </a:cubicBezTo>
                  <a:cubicBezTo>
                    <a:pt x="841438" y="362702"/>
                    <a:pt x="811530" y="365559"/>
                    <a:pt x="781812" y="366512"/>
                  </a:cubicBezTo>
                  <a:cubicBezTo>
                    <a:pt x="751904" y="368512"/>
                    <a:pt x="722376" y="368893"/>
                    <a:pt x="692563" y="369655"/>
                  </a:cubicBezTo>
                  <a:cubicBezTo>
                    <a:pt x="633222" y="370036"/>
                    <a:pt x="574167" y="368131"/>
                    <a:pt x="515017" y="363940"/>
                  </a:cubicBezTo>
                  <a:cubicBezTo>
                    <a:pt x="455867" y="359749"/>
                    <a:pt x="397097" y="351748"/>
                    <a:pt x="337661" y="341937"/>
                  </a:cubicBezTo>
                  <a:cubicBezTo>
                    <a:pt x="278225" y="331936"/>
                    <a:pt x="218599" y="318696"/>
                    <a:pt x="156972" y="303456"/>
                  </a:cubicBezTo>
                  <a:cubicBezTo>
                    <a:pt x="106680" y="290883"/>
                    <a:pt x="55150" y="276405"/>
                    <a:pt x="0" y="261642"/>
                  </a:cubicBezTo>
                  <a:lnTo>
                    <a:pt x="0" y="713412"/>
                  </a:lnTo>
                  <a:cubicBezTo>
                    <a:pt x="3048" y="714841"/>
                    <a:pt x="6096" y="716270"/>
                    <a:pt x="9144" y="717699"/>
                  </a:cubicBezTo>
                  <a:cubicBezTo>
                    <a:pt x="74295" y="747798"/>
                    <a:pt x="142875" y="775896"/>
                    <a:pt x="213360" y="801042"/>
                  </a:cubicBezTo>
                  <a:cubicBezTo>
                    <a:pt x="354521" y="851715"/>
                    <a:pt x="503873" y="887244"/>
                    <a:pt x="653510" y="908199"/>
                  </a:cubicBezTo>
                  <a:cubicBezTo>
                    <a:pt x="803338" y="928773"/>
                    <a:pt x="953929" y="935631"/>
                    <a:pt x="1101947" y="930773"/>
                  </a:cubicBezTo>
                  <a:cubicBezTo>
                    <a:pt x="1250252" y="926582"/>
                    <a:pt x="1396365" y="911437"/>
                    <a:pt x="1540002" y="889434"/>
                  </a:cubicBezTo>
                  <a:cubicBezTo>
                    <a:pt x="1576197" y="884386"/>
                    <a:pt x="1611535" y="877433"/>
                    <a:pt x="1647158" y="871242"/>
                  </a:cubicBezTo>
                  <a:lnTo>
                    <a:pt x="1698117" y="862193"/>
                  </a:lnTo>
                  <a:lnTo>
                    <a:pt x="1742789" y="854668"/>
                  </a:lnTo>
                  <a:cubicBezTo>
                    <a:pt x="1804035" y="845048"/>
                    <a:pt x="1867472" y="835428"/>
                    <a:pt x="1931003" y="826950"/>
                  </a:cubicBezTo>
                  <a:cubicBezTo>
                    <a:pt x="2058353" y="810282"/>
                    <a:pt x="2186750" y="795327"/>
                    <a:pt x="2314861" y="783897"/>
                  </a:cubicBezTo>
                  <a:cubicBezTo>
                    <a:pt x="2378964" y="778087"/>
                    <a:pt x="2442972" y="772467"/>
                    <a:pt x="2506885" y="768086"/>
                  </a:cubicBezTo>
                  <a:cubicBezTo>
                    <a:pt x="2538794" y="765990"/>
                    <a:pt x="2570798" y="763800"/>
                    <a:pt x="2602611" y="762085"/>
                  </a:cubicBezTo>
                  <a:cubicBezTo>
                    <a:pt x="2634520" y="760180"/>
                    <a:pt x="2666333" y="758370"/>
                    <a:pt x="2698052" y="756846"/>
                  </a:cubicBezTo>
                  <a:cubicBezTo>
                    <a:pt x="2761583" y="753894"/>
                    <a:pt x="2825020" y="751703"/>
                    <a:pt x="2887980" y="750846"/>
                  </a:cubicBezTo>
                  <a:cubicBezTo>
                    <a:pt x="2951036" y="749417"/>
                    <a:pt x="3013615" y="749322"/>
                    <a:pt x="3075813" y="750179"/>
                  </a:cubicBezTo>
                  <a:cubicBezTo>
                    <a:pt x="3106865" y="750846"/>
                    <a:pt x="3137916" y="751417"/>
                    <a:pt x="3168587" y="752751"/>
                  </a:cubicBezTo>
                  <a:cubicBezTo>
                    <a:pt x="3199448" y="753703"/>
                    <a:pt x="3229928" y="755227"/>
                    <a:pt x="3260408" y="756656"/>
                  </a:cubicBezTo>
                  <a:cubicBezTo>
                    <a:pt x="3320987" y="760466"/>
                    <a:pt x="3381470" y="764562"/>
                    <a:pt x="3440049" y="771610"/>
                  </a:cubicBezTo>
                  <a:cubicBezTo>
                    <a:pt x="3454908" y="773039"/>
                    <a:pt x="3469386" y="775039"/>
                    <a:pt x="3483864" y="776849"/>
                  </a:cubicBezTo>
                  <a:lnTo>
                    <a:pt x="3528536" y="782469"/>
                  </a:lnTo>
                  <a:lnTo>
                    <a:pt x="3628549" y="796089"/>
                  </a:lnTo>
                  <a:lnTo>
                    <a:pt x="3828574" y="823140"/>
                  </a:lnTo>
                  <a:cubicBezTo>
                    <a:pt x="3962019" y="840190"/>
                    <a:pt x="4095750" y="858573"/>
                    <a:pt x="4231196" y="874099"/>
                  </a:cubicBezTo>
                  <a:lnTo>
                    <a:pt x="4433126" y="897435"/>
                  </a:lnTo>
                  <a:lnTo>
                    <a:pt x="4485990" y="903246"/>
                  </a:lnTo>
                  <a:cubicBezTo>
                    <a:pt x="4503897" y="905151"/>
                    <a:pt x="4521708" y="907341"/>
                    <a:pt x="4539806" y="908961"/>
                  </a:cubicBezTo>
                  <a:lnTo>
                    <a:pt x="4593908" y="914199"/>
                  </a:lnTo>
                  <a:lnTo>
                    <a:pt x="4648296" y="918771"/>
                  </a:lnTo>
                  <a:cubicBezTo>
                    <a:pt x="4793456" y="930392"/>
                    <a:pt x="4942237" y="935631"/>
                    <a:pt x="5092446" y="931154"/>
                  </a:cubicBezTo>
                  <a:cubicBezTo>
                    <a:pt x="5242274" y="927249"/>
                    <a:pt x="5393627" y="911437"/>
                    <a:pt x="5533168" y="891816"/>
                  </a:cubicBezTo>
                  <a:cubicBezTo>
                    <a:pt x="5673471" y="872289"/>
                    <a:pt x="5798820" y="851906"/>
                    <a:pt x="5918169" y="840666"/>
                  </a:cubicBezTo>
                  <a:cubicBezTo>
                    <a:pt x="5948077" y="837809"/>
                    <a:pt x="5977795" y="835237"/>
                    <a:pt x="6007323" y="833237"/>
                  </a:cubicBezTo>
                  <a:cubicBezTo>
                    <a:pt x="6022086" y="832094"/>
                    <a:pt x="6036945" y="831332"/>
                    <a:pt x="6051709" y="830570"/>
                  </a:cubicBezTo>
                  <a:lnTo>
                    <a:pt x="6097429" y="828379"/>
                  </a:lnTo>
                  <a:cubicBezTo>
                    <a:pt x="6158960" y="825236"/>
                    <a:pt x="6223445" y="823807"/>
                    <a:pt x="6287834" y="822569"/>
                  </a:cubicBezTo>
                  <a:cubicBezTo>
                    <a:pt x="6417374" y="820664"/>
                    <a:pt x="6549485" y="820188"/>
                    <a:pt x="6681597" y="821235"/>
                  </a:cubicBezTo>
                  <a:cubicBezTo>
                    <a:pt x="6813899" y="822378"/>
                    <a:pt x="6946773" y="823617"/>
                    <a:pt x="7079647" y="826569"/>
                  </a:cubicBezTo>
                  <a:cubicBezTo>
                    <a:pt x="7212520" y="828951"/>
                    <a:pt x="7345585" y="831903"/>
                    <a:pt x="7478173" y="836094"/>
                  </a:cubicBezTo>
                  <a:cubicBezTo>
                    <a:pt x="7610475" y="839714"/>
                    <a:pt x="7743539" y="844953"/>
                    <a:pt x="7871937" y="851430"/>
                  </a:cubicBezTo>
                  <a:lnTo>
                    <a:pt x="7919657" y="854097"/>
                  </a:lnTo>
                  <a:cubicBezTo>
                    <a:pt x="7935564" y="854954"/>
                    <a:pt x="7949756" y="856192"/>
                    <a:pt x="7964901" y="857240"/>
                  </a:cubicBezTo>
                  <a:lnTo>
                    <a:pt x="8015955" y="861050"/>
                  </a:lnTo>
                  <a:cubicBezTo>
                    <a:pt x="8035195" y="862383"/>
                    <a:pt x="8053769" y="863622"/>
                    <a:pt x="8072247" y="864384"/>
                  </a:cubicBezTo>
                  <a:cubicBezTo>
                    <a:pt x="8145780" y="867527"/>
                    <a:pt x="8216456" y="868479"/>
                    <a:pt x="8286750" y="868384"/>
                  </a:cubicBezTo>
                  <a:cubicBezTo>
                    <a:pt x="8427148" y="867527"/>
                    <a:pt x="8565452" y="862574"/>
                    <a:pt x="8704040" y="853716"/>
                  </a:cubicBezTo>
                  <a:cubicBezTo>
                    <a:pt x="8842534" y="844762"/>
                    <a:pt x="8980741" y="832284"/>
                    <a:pt x="9120188" y="814092"/>
                  </a:cubicBezTo>
                  <a:cubicBezTo>
                    <a:pt x="9140761" y="811425"/>
                    <a:pt x="9161336" y="808567"/>
                    <a:pt x="9181909" y="805519"/>
                  </a:cubicBezTo>
                  <a:lnTo>
                    <a:pt x="9181909" y="396420"/>
                  </a:lnTo>
                  <a:close/>
                </a:path>
              </a:pathLst>
            </a:custGeom>
            <a:solidFill>
              <a:schemeClr val="bg1">
                <a:alpha val="30000"/>
              </a:schemeClr>
            </a:solidFill>
            <a:ln w="9525" cap="flat">
              <a:noFill/>
              <a:prstDash val="solid"/>
              <a:miter/>
            </a:ln>
          </p:spPr>
          <p:txBody>
            <a:bodyPr rtlCol="0" anchor="ctr"/>
            <a:lstStyle/>
            <a:p>
              <a:endParaRPr lang="en-US"/>
            </a:p>
          </p:txBody>
        </p:sp>
        <p:sp>
          <p:nvSpPr>
            <p:cNvPr id="29" name="Freeform: Shape 14">
              <a:extLst>
                <a:ext uri="{FF2B5EF4-FFF2-40B4-BE49-F238E27FC236}">
                  <a16:creationId xmlns:a16="http://schemas.microsoft.com/office/drawing/2014/main" id="{2587D38B-9E07-4A8B-B285-5FEBF6A60D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580789"/>
              <a:ext cx="9182100" cy="544245"/>
            </a:xfrm>
            <a:custGeom>
              <a:avLst/>
              <a:gdLst>
                <a:gd name="connsiteX0" fmla="*/ 9182100 w 9182100"/>
                <a:gd name="connsiteY0" fmla="*/ 154189 h 544245"/>
                <a:gd name="connsiteX1" fmla="*/ 9047702 w 9182100"/>
                <a:gd name="connsiteY1" fmla="*/ 162762 h 544245"/>
                <a:gd name="connsiteX2" fmla="*/ 8652224 w 9182100"/>
                <a:gd name="connsiteY2" fmla="*/ 178287 h 544245"/>
                <a:gd name="connsiteX3" fmla="*/ 8255603 w 9182100"/>
                <a:gd name="connsiteY3" fmla="*/ 161047 h 544245"/>
                <a:gd name="connsiteX4" fmla="*/ 8060722 w 9182100"/>
                <a:gd name="connsiteY4" fmla="*/ 140854 h 544245"/>
                <a:gd name="connsiteX5" fmla="*/ 8013478 w 9182100"/>
                <a:gd name="connsiteY5" fmla="*/ 134187 h 544245"/>
                <a:gd name="connsiteX6" fmla="*/ 7990428 w 9182100"/>
                <a:gd name="connsiteY6" fmla="*/ 130567 h 544245"/>
                <a:gd name="connsiteX7" fmla="*/ 7964139 w 9182100"/>
                <a:gd name="connsiteY7" fmla="*/ 126853 h 544245"/>
                <a:gd name="connsiteX8" fmla="*/ 7911656 w 9182100"/>
                <a:gd name="connsiteY8" fmla="*/ 119518 h 544245"/>
                <a:gd name="connsiteX9" fmla="*/ 7860220 w 9182100"/>
                <a:gd name="connsiteY9" fmla="*/ 113232 h 544245"/>
                <a:gd name="connsiteX10" fmla="*/ 7453884 w 9182100"/>
                <a:gd name="connsiteY10" fmla="*/ 70369 h 544245"/>
                <a:gd name="connsiteX11" fmla="*/ 7048976 w 9182100"/>
                <a:gd name="connsiteY11" fmla="*/ 36556 h 544245"/>
                <a:gd name="connsiteX12" fmla="*/ 6846285 w 9182100"/>
                <a:gd name="connsiteY12" fmla="*/ 22649 h 544245"/>
                <a:gd name="connsiteX13" fmla="*/ 6643212 w 9182100"/>
                <a:gd name="connsiteY13" fmla="*/ 11600 h 544245"/>
                <a:gd name="connsiteX14" fmla="*/ 6541485 w 9182100"/>
                <a:gd name="connsiteY14" fmla="*/ 7314 h 544245"/>
                <a:gd name="connsiteX15" fmla="*/ 6439567 w 9182100"/>
                <a:gd name="connsiteY15" fmla="*/ 3885 h 544245"/>
                <a:gd name="connsiteX16" fmla="*/ 6337459 w 9182100"/>
                <a:gd name="connsiteY16" fmla="*/ 1313 h 544245"/>
                <a:gd name="connsiteX17" fmla="*/ 6234970 w 9182100"/>
                <a:gd name="connsiteY17" fmla="*/ 75 h 544245"/>
                <a:gd name="connsiteX18" fmla="*/ 6027802 w 9182100"/>
                <a:gd name="connsiteY18" fmla="*/ 2265 h 544245"/>
                <a:gd name="connsiteX19" fmla="*/ 5921978 w 9182100"/>
                <a:gd name="connsiteY19" fmla="*/ 6552 h 544245"/>
                <a:gd name="connsiteX20" fmla="*/ 5815965 w 9182100"/>
                <a:gd name="connsiteY20" fmla="*/ 14362 h 544245"/>
                <a:gd name="connsiteX21" fmla="*/ 5408390 w 9182100"/>
                <a:gd name="connsiteY21" fmla="*/ 67036 h 544245"/>
                <a:gd name="connsiteX22" fmla="*/ 5023866 w 9182100"/>
                <a:gd name="connsiteY22" fmla="*/ 103992 h 544245"/>
                <a:gd name="connsiteX23" fmla="*/ 4831556 w 9182100"/>
                <a:gd name="connsiteY23" fmla="*/ 106374 h 544245"/>
                <a:gd name="connsiteX24" fmla="*/ 4637723 w 9182100"/>
                <a:gd name="connsiteY24" fmla="*/ 98754 h 544245"/>
                <a:gd name="connsiteX25" fmla="*/ 4442460 w 9182100"/>
                <a:gd name="connsiteY25" fmla="*/ 83038 h 544245"/>
                <a:gd name="connsiteX26" fmla="*/ 4341686 w 9182100"/>
                <a:gd name="connsiteY26" fmla="*/ 77227 h 544245"/>
                <a:gd name="connsiteX27" fmla="*/ 4241006 w 9182100"/>
                <a:gd name="connsiteY27" fmla="*/ 71989 h 544245"/>
                <a:gd name="connsiteX28" fmla="*/ 3836956 w 9182100"/>
                <a:gd name="connsiteY28" fmla="*/ 54177 h 544245"/>
                <a:gd name="connsiteX29" fmla="*/ 3634549 w 9182100"/>
                <a:gd name="connsiteY29" fmla="*/ 45414 h 544245"/>
                <a:gd name="connsiteX30" fmla="*/ 3533394 w 9182100"/>
                <a:gd name="connsiteY30" fmla="*/ 40461 h 544245"/>
                <a:gd name="connsiteX31" fmla="*/ 3481959 w 9182100"/>
                <a:gd name="connsiteY31" fmla="*/ 37889 h 544245"/>
                <a:gd name="connsiteX32" fmla="*/ 3430238 w 9182100"/>
                <a:gd name="connsiteY32" fmla="*/ 35889 h 544245"/>
                <a:gd name="connsiteX33" fmla="*/ 3020473 w 9182100"/>
                <a:gd name="connsiteY33" fmla="*/ 37603 h 544245"/>
                <a:gd name="connsiteX34" fmla="*/ 2614422 w 9182100"/>
                <a:gd name="connsiteY34" fmla="*/ 56844 h 544245"/>
                <a:gd name="connsiteX35" fmla="*/ 2208657 w 9182100"/>
                <a:gd name="connsiteY35" fmla="*/ 81609 h 544245"/>
                <a:gd name="connsiteX36" fmla="*/ 1800606 w 9182100"/>
                <a:gd name="connsiteY36" fmla="*/ 107612 h 544245"/>
                <a:gd name="connsiteX37" fmla="*/ 1594676 w 9182100"/>
                <a:gd name="connsiteY37" fmla="*/ 124948 h 544245"/>
                <a:gd name="connsiteX38" fmla="*/ 1491996 w 9182100"/>
                <a:gd name="connsiteY38" fmla="*/ 136568 h 544245"/>
                <a:gd name="connsiteX39" fmla="*/ 1442942 w 9182100"/>
                <a:gd name="connsiteY39" fmla="*/ 141902 h 544245"/>
                <a:gd name="connsiteX40" fmla="*/ 1418463 w 9182100"/>
                <a:gd name="connsiteY40" fmla="*/ 144664 h 544245"/>
                <a:gd name="connsiteX41" fmla="*/ 1393984 w 9182100"/>
                <a:gd name="connsiteY41" fmla="*/ 146855 h 544245"/>
                <a:gd name="connsiteX42" fmla="*/ 1006697 w 9182100"/>
                <a:gd name="connsiteY42" fmla="*/ 169810 h 544245"/>
                <a:gd name="connsiteX43" fmla="*/ 816864 w 9182100"/>
                <a:gd name="connsiteY43" fmla="*/ 170953 h 544245"/>
                <a:gd name="connsiteX44" fmla="*/ 769906 w 9182100"/>
                <a:gd name="connsiteY44" fmla="*/ 169715 h 544245"/>
                <a:gd name="connsiteX45" fmla="*/ 723043 w 9182100"/>
                <a:gd name="connsiteY45" fmla="*/ 168096 h 544245"/>
                <a:gd name="connsiteX46" fmla="*/ 676370 w 9182100"/>
                <a:gd name="connsiteY46" fmla="*/ 166286 h 544245"/>
                <a:gd name="connsiteX47" fmla="*/ 629888 w 9182100"/>
                <a:gd name="connsiteY47" fmla="*/ 163333 h 544245"/>
                <a:gd name="connsiteX48" fmla="*/ 445484 w 9182100"/>
                <a:gd name="connsiteY48" fmla="*/ 146093 h 544245"/>
                <a:gd name="connsiteX49" fmla="*/ 263366 w 9182100"/>
                <a:gd name="connsiteY49" fmla="*/ 115232 h 544245"/>
                <a:gd name="connsiteX50" fmla="*/ 81439 w 9182100"/>
                <a:gd name="connsiteY50" fmla="*/ 70369 h 544245"/>
                <a:gd name="connsiteX51" fmla="*/ 35338 w 9182100"/>
                <a:gd name="connsiteY51" fmla="*/ 57034 h 544245"/>
                <a:gd name="connsiteX52" fmla="*/ 0 w 9182100"/>
                <a:gd name="connsiteY52" fmla="*/ 46652 h 544245"/>
                <a:gd name="connsiteX53" fmla="*/ 0 w 9182100"/>
                <a:gd name="connsiteY53" fmla="*/ 426795 h 544245"/>
                <a:gd name="connsiteX54" fmla="*/ 178594 w 9182100"/>
                <a:gd name="connsiteY54" fmla="*/ 479658 h 544245"/>
                <a:gd name="connsiteX55" fmla="*/ 610457 w 9182100"/>
                <a:gd name="connsiteY55" fmla="*/ 542619 h 544245"/>
                <a:gd name="connsiteX56" fmla="*/ 826865 w 9182100"/>
                <a:gd name="connsiteY56" fmla="*/ 539666 h 544245"/>
                <a:gd name="connsiteX57" fmla="*/ 1039654 w 9182100"/>
                <a:gd name="connsiteY57" fmla="*/ 515187 h 544245"/>
                <a:gd name="connsiteX58" fmla="*/ 1449705 w 9182100"/>
                <a:gd name="connsiteY58" fmla="*/ 415270 h 544245"/>
                <a:gd name="connsiteX59" fmla="*/ 1548765 w 9182100"/>
                <a:gd name="connsiteY59" fmla="*/ 382123 h 544245"/>
                <a:gd name="connsiteX60" fmla="*/ 1642872 w 9182100"/>
                <a:gd name="connsiteY60" fmla="*/ 349261 h 544245"/>
                <a:gd name="connsiteX61" fmla="*/ 1832991 w 9182100"/>
                <a:gd name="connsiteY61" fmla="*/ 289158 h 544245"/>
                <a:gd name="connsiteX62" fmla="*/ 2222754 w 9182100"/>
                <a:gd name="connsiteY62" fmla="*/ 193623 h 544245"/>
                <a:gd name="connsiteX63" fmla="*/ 2620137 w 9182100"/>
                <a:gd name="connsiteY63" fmla="*/ 138378 h 544245"/>
                <a:gd name="connsiteX64" fmla="*/ 3020473 w 9182100"/>
                <a:gd name="connsiteY64" fmla="*/ 127234 h 544245"/>
                <a:gd name="connsiteX65" fmla="*/ 3219736 w 9182100"/>
                <a:gd name="connsiteY65" fmla="*/ 139807 h 544245"/>
                <a:gd name="connsiteX66" fmla="*/ 3318605 w 9182100"/>
                <a:gd name="connsiteY66" fmla="*/ 151713 h 544245"/>
                <a:gd name="connsiteX67" fmla="*/ 3367754 w 9182100"/>
                <a:gd name="connsiteY67" fmla="*/ 158666 h 544245"/>
                <a:gd name="connsiteX68" fmla="*/ 3416618 w 9182100"/>
                <a:gd name="connsiteY68" fmla="*/ 166858 h 544245"/>
                <a:gd name="connsiteX69" fmla="*/ 3465195 w 9182100"/>
                <a:gd name="connsiteY69" fmla="*/ 176097 h 544245"/>
                <a:gd name="connsiteX70" fmla="*/ 3513868 w 9182100"/>
                <a:gd name="connsiteY70" fmla="*/ 185908 h 544245"/>
                <a:gd name="connsiteX71" fmla="*/ 3612737 w 9182100"/>
                <a:gd name="connsiteY71" fmla="*/ 207625 h 544245"/>
                <a:gd name="connsiteX72" fmla="*/ 3810381 w 9182100"/>
                <a:gd name="connsiteY72" fmla="*/ 252106 h 544245"/>
                <a:gd name="connsiteX73" fmla="*/ 4206621 w 9182100"/>
                <a:gd name="connsiteY73" fmla="*/ 339736 h 544245"/>
                <a:gd name="connsiteX74" fmla="*/ 4306062 w 9182100"/>
                <a:gd name="connsiteY74" fmla="*/ 359834 h 544245"/>
                <a:gd name="connsiteX75" fmla="*/ 4405503 w 9182100"/>
                <a:gd name="connsiteY75" fmla="*/ 378979 h 544245"/>
                <a:gd name="connsiteX76" fmla="*/ 4611529 w 9182100"/>
                <a:gd name="connsiteY76" fmla="*/ 405745 h 544245"/>
                <a:gd name="connsiteX77" fmla="*/ 5031677 w 9182100"/>
                <a:gd name="connsiteY77" fmla="*/ 427462 h 544245"/>
                <a:gd name="connsiteX78" fmla="*/ 5243227 w 9182100"/>
                <a:gd name="connsiteY78" fmla="*/ 418699 h 544245"/>
                <a:gd name="connsiteX79" fmla="*/ 5451062 w 9182100"/>
                <a:gd name="connsiteY79" fmla="*/ 398029 h 544245"/>
                <a:gd name="connsiteX80" fmla="*/ 5844635 w 9182100"/>
                <a:gd name="connsiteY80" fmla="*/ 353071 h 544245"/>
                <a:gd name="connsiteX81" fmla="*/ 5939981 w 9182100"/>
                <a:gd name="connsiteY81" fmla="*/ 346975 h 544245"/>
                <a:gd name="connsiteX82" fmla="*/ 6035898 w 9182100"/>
                <a:gd name="connsiteY82" fmla="*/ 344118 h 544245"/>
                <a:gd name="connsiteX83" fmla="*/ 6232303 w 9182100"/>
                <a:gd name="connsiteY83" fmla="*/ 343642 h 544245"/>
                <a:gd name="connsiteX84" fmla="*/ 6630924 w 9182100"/>
                <a:gd name="connsiteY84" fmla="*/ 351071 h 544245"/>
                <a:gd name="connsiteX85" fmla="*/ 6831140 w 9182100"/>
                <a:gd name="connsiteY85" fmla="*/ 356596 h 544245"/>
                <a:gd name="connsiteX86" fmla="*/ 7031545 w 9182100"/>
                <a:gd name="connsiteY86" fmla="*/ 362501 h 544245"/>
                <a:gd name="connsiteX87" fmla="*/ 7432262 w 9182100"/>
                <a:gd name="connsiteY87" fmla="*/ 378408 h 544245"/>
                <a:gd name="connsiteX88" fmla="*/ 7830312 w 9182100"/>
                <a:gd name="connsiteY88" fmla="*/ 402506 h 544245"/>
                <a:gd name="connsiteX89" fmla="*/ 7879270 w 9182100"/>
                <a:gd name="connsiteY89" fmla="*/ 406792 h 544245"/>
                <a:gd name="connsiteX90" fmla="*/ 7926895 w 9182100"/>
                <a:gd name="connsiteY90" fmla="*/ 411745 h 544245"/>
                <a:gd name="connsiteX91" fmla="*/ 7977569 w 9182100"/>
                <a:gd name="connsiteY91" fmla="*/ 417175 h 544245"/>
                <a:gd name="connsiteX92" fmla="*/ 8030623 w 9182100"/>
                <a:gd name="connsiteY92" fmla="*/ 422127 h 544245"/>
                <a:gd name="connsiteX93" fmla="*/ 8237982 w 9182100"/>
                <a:gd name="connsiteY93" fmla="*/ 435177 h 544245"/>
                <a:gd name="connsiteX94" fmla="*/ 8647748 w 9182100"/>
                <a:gd name="connsiteY94" fmla="*/ 449464 h 544245"/>
                <a:gd name="connsiteX95" fmla="*/ 8852821 w 9182100"/>
                <a:gd name="connsiteY95" fmla="*/ 456132 h 544245"/>
                <a:gd name="connsiteX96" fmla="*/ 8955786 w 9182100"/>
                <a:gd name="connsiteY96" fmla="*/ 458132 h 544245"/>
                <a:gd name="connsiteX97" fmla="*/ 9059227 w 9182100"/>
                <a:gd name="connsiteY97" fmla="*/ 457751 h 544245"/>
                <a:gd name="connsiteX98" fmla="*/ 9182005 w 9182100"/>
                <a:gd name="connsiteY98" fmla="*/ 452512 h 544245"/>
                <a:gd name="connsiteX99" fmla="*/ 9182005 w 9182100"/>
                <a:gd name="connsiteY99" fmla="*/ 154189 h 54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9182100" h="544245">
                  <a:moveTo>
                    <a:pt x="9182100" y="154189"/>
                  </a:moveTo>
                  <a:cubicBezTo>
                    <a:pt x="9137618" y="157142"/>
                    <a:pt x="9092851" y="159904"/>
                    <a:pt x="9047702" y="162762"/>
                  </a:cubicBezTo>
                  <a:cubicBezTo>
                    <a:pt x="8917114" y="170668"/>
                    <a:pt x="8784717" y="178002"/>
                    <a:pt x="8652224" y="178287"/>
                  </a:cubicBezTo>
                  <a:cubicBezTo>
                    <a:pt x="8519732" y="178764"/>
                    <a:pt x="8387049" y="171239"/>
                    <a:pt x="8255603" y="161047"/>
                  </a:cubicBezTo>
                  <a:cubicBezTo>
                    <a:pt x="8189881" y="155904"/>
                    <a:pt x="8124539" y="149236"/>
                    <a:pt x="8060722" y="140854"/>
                  </a:cubicBezTo>
                  <a:cubicBezTo>
                    <a:pt x="8044815" y="138759"/>
                    <a:pt x="8029099" y="136473"/>
                    <a:pt x="8013478" y="134187"/>
                  </a:cubicBezTo>
                  <a:lnTo>
                    <a:pt x="7990428" y="130567"/>
                  </a:lnTo>
                  <a:lnTo>
                    <a:pt x="7964139" y="126853"/>
                  </a:lnTo>
                  <a:cubicBezTo>
                    <a:pt x="7946708" y="124376"/>
                    <a:pt x="7928896" y="121709"/>
                    <a:pt x="7911656" y="119518"/>
                  </a:cubicBezTo>
                  <a:lnTo>
                    <a:pt x="7860220" y="113232"/>
                  </a:lnTo>
                  <a:cubicBezTo>
                    <a:pt x="7723728" y="96277"/>
                    <a:pt x="7589044" y="83038"/>
                    <a:pt x="7453884" y="70369"/>
                  </a:cubicBezTo>
                  <a:cubicBezTo>
                    <a:pt x="7318915" y="57701"/>
                    <a:pt x="7184041" y="46366"/>
                    <a:pt x="7048976" y="36556"/>
                  </a:cubicBezTo>
                  <a:cubicBezTo>
                    <a:pt x="6981444" y="31793"/>
                    <a:pt x="6913912" y="26840"/>
                    <a:pt x="6846285" y="22649"/>
                  </a:cubicBezTo>
                  <a:cubicBezTo>
                    <a:pt x="6778657" y="18553"/>
                    <a:pt x="6710934" y="14934"/>
                    <a:pt x="6643212" y="11600"/>
                  </a:cubicBezTo>
                  <a:lnTo>
                    <a:pt x="6541485" y="7314"/>
                  </a:lnTo>
                  <a:cubicBezTo>
                    <a:pt x="6507576" y="5790"/>
                    <a:pt x="6473667" y="4647"/>
                    <a:pt x="6439567" y="3885"/>
                  </a:cubicBezTo>
                  <a:lnTo>
                    <a:pt x="6337459" y="1313"/>
                  </a:lnTo>
                  <a:lnTo>
                    <a:pt x="6234970" y="75"/>
                  </a:lnTo>
                  <a:cubicBezTo>
                    <a:pt x="6166295" y="-116"/>
                    <a:pt x="6097715" y="-116"/>
                    <a:pt x="6027802" y="2265"/>
                  </a:cubicBezTo>
                  <a:cubicBezTo>
                    <a:pt x="5993320" y="3123"/>
                    <a:pt x="5957412" y="4456"/>
                    <a:pt x="5921978" y="6552"/>
                  </a:cubicBezTo>
                  <a:cubicBezTo>
                    <a:pt x="5886546" y="8552"/>
                    <a:pt x="5851112" y="11124"/>
                    <a:pt x="5815965" y="14362"/>
                  </a:cubicBezTo>
                  <a:cubicBezTo>
                    <a:pt x="5674995" y="27126"/>
                    <a:pt x="5538597" y="48938"/>
                    <a:pt x="5408390" y="67036"/>
                  </a:cubicBezTo>
                  <a:cubicBezTo>
                    <a:pt x="5277993" y="85514"/>
                    <a:pt x="5151692" y="99039"/>
                    <a:pt x="5023866" y="103992"/>
                  </a:cubicBezTo>
                  <a:cubicBezTo>
                    <a:pt x="4960049" y="106660"/>
                    <a:pt x="4895946" y="107231"/>
                    <a:pt x="4831556" y="106374"/>
                  </a:cubicBezTo>
                  <a:cubicBezTo>
                    <a:pt x="4767167" y="105231"/>
                    <a:pt x="4702588" y="102468"/>
                    <a:pt x="4637723" y="98754"/>
                  </a:cubicBezTo>
                  <a:cubicBezTo>
                    <a:pt x="4572762" y="95230"/>
                    <a:pt x="4507992" y="88848"/>
                    <a:pt x="4442460" y="83038"/>
                  </a:cubicBezTo>
                  <a:cubicBezTo>
                    <a:pt x="4408837" y="80752"/>
                    <a:pt x="4375214" y="79228"/>
                    <a:pt x="4341686" y="77227"/>
                  </a:cubicBezTo>
                  <a:cubicBezTo>
                    <a:pt x="4308158" y="75227"/>
                    <a:pt x="4274534" y="73417"/>
                    <a:pt x="4241006" y="71989"/>
                  </a:cubicBezTo>
                  <a:cubicBezTo>
                    <a:pt x="4106895" y="65131"/>
                    <a:pt x="3971925" y="59797"/>
                    <a:pt x="3836956" y="54177"/>
                  </a:cubicBezTo>
                  <a:lnTo>
                    <a:pt x="3634549" y="45414"/>
                  </a:lnTo>
                  <a:lnTo>
                    <a:pt x="3533394" y="40461"/>
                  </a:lnTo>
                  <a:lnTo>
                    <a:pt x="3481959" y="37889"/>
                  </a:lnTo>
                  <a:cubicBezTo>
                    <a:pt x="3464719" y="37127"/>
                    <a:pt x="3447479" y="36079"/>
                    <a:pt x="3430238" y="35889"/>
                  </a:cubicBezTo>
                  <a:cubicBezTo>
                    <a:pt x="3292602" y="31126"/>
                    <a:pt x="3156299" y="33603"/>
                    <a:pt x="3020473" y="37603"/>
                  </a:cubicBezTo>
                  <a:cubicBezTo>
                    <a:pt x="2884741" y="41985"/>
                    <a:pt x="2749487" y="48843"/>
                    <a:pt x="2614422" y="56844"/>
                  </a:cubicBezTo>
                  <a:lnTo>
                    <a:pt x="2208657" y="81609"/>
                  </a:lnTo>
                  <a:cubicBezTo>
                    <a:pt x="2073116" y="89991"/>
                    <a:pt x="1937195" y="97515"/>
                    <a:pt x="1800606" y="107612"/>
                  </a:cubicBezTo>
                  <a:cubicBezTo>
                    <a:pt x="1732217" y="112184"/>
                    <a:pt x="1663827" y="117804"/>
                    <a:pt x="1594676" y="124948"/>
                  </a:cubicBezTo>
                  <a:lnTo>
                    <a:pt x="1491996" y="136568"/>
                  </a:lnTo>
                  <a:lnTo>
                    <a:pt x="1442942" y="141902"/>
                  </a:lnTo>
                  <a:lnTo>
                    <a:pt x="1418463" y="144664"/>
                  </a:lnTo>
                  <a:lnTo>
                    <a:pt x="1393984" y="146855"/>
                  </a:lnTo>
                  <a:cubicBezTo>
                    <a:pt x="1263491" y="159142"/>
                    <a:pt x="1134142" y="166667"/>
                    <a:pt x="1006697" y="169810"/>
                  </a:cubicBezTo>
                  <a:cubicBezTo>
                    <a:pt x="942975" y="172001"/>
                    <a:pt x="879729" y="171239"/>
                    <a:pt x="816864" y="170953"/>
                  </a:cubicBezTo>
                  <a:lnTo>
                    <a:pt x="769906" y="169715"/>
                  </a:lnTo>
                  <a:cubicBezTo>
                    <a:pt x="754285" y="169525"/>
                    <a:pt x="738569" y="169048"/>
                    <a:pt x="723043" y="168096"/>
                  </a:cubicBezTo>
                  <a:lnTo>
                    <a:pt x="676370" y="166286"/>
                  </a:lnTo>
                  <a:cubicBezTo>
                    <a:pt x="660845" y="165238"/>
                    <a:pt x="645414" y="164095"/>
                    <a:pt x="629888" y="163333"/>
                  </a:cubicBezTo>
                  <a:cubicBezTo>
                    <a:pt x="568071" y="159047"/>
                    <a:pt x="506540" y="154094"/>
                    <a:pt x="445484" y="146093"/>
                  </a:cubicBezTo>
                  <a:cubicBezTo>
                    <a:pt x="384524" y="137997"/>
                    <a:pt x="323850" y="128091"/>
                    <a:pt x="263366" y="115232"/>
                  </a:cubicBezTo>
                  <a:cubicBezTo>
                    <a:pt x="202787" y="102850"/>
                    <a:pt x="142589" y="87419"/>
                    <a:pt x="81439" y="70369"/>
                  </a:cubicBezTo>
                  <a:cubicBezTo>
                    <a:pt x="66199" y="66178"/>
                    <a:pt x="50864" y="61702"/>
                    <a:pt x="35338" y="57034"/>
                  </a:cubicBezTo>
                  <a:lnTo>
                    <a:pt x="0" y="46652"/>
                  </a:lnTo>
                  <a:lnTo>
                    <a:pt x="0" y="426795"/>
                  </a:lnTo>
                  <a:cubicBezTo>
                    <a:pt x="58198" y="446416"/>
                    <a:pt x="117920" y="464323"/>
                    <a:pt x="178594" y="479658"/>
                  </a:cubicBezTo>
                  <a:cubicBezTo>
                    <a:pt x="319850" y="514901"/>
                    <a:pt x="465582" y="537094"/>
                    <a:pt x="610457" y="542619"/>
                  </a:cubicBezTo>
                  <a:cubicBezTo>
                    <a:pt x="682943" y="545953"/>
                    <a:pt x="755142" y="543762"/>
                    <a:pt x="826865" y="539666"/>
                  </a:cubicBezTo>
                  <a:cubicBezTo>
                    <a:pt x="898398" y="534523"/>
                    <a:pt x="969645" y="526903"/>
                    <a:pt x="1039654" y="515187"/>
                  </a:cubicBezTo>
                  <a:cubicBezTo>
                    <a:pt x="1180052" y="492517"/>
                    <a:pt x="1316736" y="457751"/>
                    <a:pt x="1449705" y="415270"/>
                  </a:cubicBezTo>
                  <a:cubicBezTo>
                    <a:pt x="1483138" y="405364"/>
                    <a:pt x="1515809" y="393172"/>
                    <a:pt x="1548765" y="382123"/>
                  </a:cubicBezTo>
                  <a:lnTo>
                    <a:pt x="1642872" y="349261"/>
                  </a:lnTo>
                  <a:cubicBezTo>
                    <a:pt x="1705261" y="328211"/>
                    <a:pt x="1768983" y="308208"/>
                    <a:pt x="1832991" y="289158"/>
                  </a:cubicBezTo>
                  <a:cubicBezTo>
                    <a:pt x="1961198" y="251821"/>
                    <a:pt x="2091404" y="219435"/>
                    <a:pt x="2222754" y="193623"/>
                  </a:cubicBezTo>
                  <a:cubicBezTo>
                    <a:pt x="2354199" y="168382"/>
                    <a:pt x="2486882" y="149332"/>
                    <a:pt x="2620137" y="138378"/>
                  </a:cubicBezTo>
                  <a:cubicBezTo>
                    <a:pt x="2753392" y="127424"/>
                    <a:pt x="2887123" y="122947"/>
                    <a:pt x="3020473" y="127234"/>
                  </a:cubicBezTo>
                  <a:cubicBezTo>
                    <a:pt x="3087148" y="129043"/>
                    <a:pt x="3153632" y="133711"/>
                    <a:pt x="3219736" y="139807"/>
                  </a:cubicBezTo>
                  <a:cubicBezTo>
                    <a:pt x="3252788" y="143426"/>
                    <a:pt x="3285839" y="146760"/>
                    <a:pt x="3318605" y="151713"/>
                  </a:cubicBezTo>
                  <a:lnTo>
                    <a:pt x="3367754" y="158666"/>
                  </a:lnTo>
                  <a:cubicBezTo>
                    <a:pt x="3384042" y="161238"/>
                    <a:pt x="3400330" y="164000"/>
                    <a:pt x="3416618" y="166858"/>
                  </a:cubicBezTo>
                  <a:cubicBezTo>
                    <a:pt x="3432905" y="169525"/>
                    <a:pt x="3449003" y="172954"/>
                    <a:pt x="3465195" y="176097"/>
                  </a:cubicBezTo>
                  <a:cubicBezTo>
                    <a:pt x="3481483" y="179431"/>
                    <a:pt x="3497199" y="182288"/>
                    <a:pt x="3513868" y="185908"/>
                  </a:cubicBezTo>
                  <a:lnTo>
                    <a:pt x="3612737" y="207625"/>
                  </a:lnTo>
                  <a:lnTo>
                    <a:pt x="3810381" y="252106"/>
                  </a:lnTo>
                  <a:cubicBezTo>
                    <a:pt x="3942112" y="282015"/>
                    <a:pt x="4073843" y="312590"/>
                    <a:pt x="4206621" y="339736"/>
                  </a:cubicBezTo>
                  <a:cubicBezTo>
                    <a:pt x="4239768" y="346785"/>
                    <a:pt x="4272915" y="353452"/>
                    <a:pt x="4306062" y="359834"/>
                  </a:cubicBezTo>
                  <a:cubicBezTo>
                    <a:pt x="4339209" y="366216"/>
                    <a:pt x="4372356" y="372979"/>
                    <a:pt x="4405503" y="378979"/>
                  </a:cubicBezTo>
                  <a:cubicBezTo>
                    <a:pt x="4473416" y="389266"/>
                    <a:pt x="4542378" y="398410"/>
                    <a:pt x="4611529" y="405745"/>
                  </a:cubicBezTo>
                  <a:cubicBezTo>
                    <a:pt x="4749832" y="420794"/>
                    <a:pt x="4890326" y="428795"/>
                    <a:pt x="5031677" y="427462"/>
                  </a:cubicBezTo>
                  <a:cubicBezTo>
                    <a:pt x="5102352" y="426985"/>
                    <a:pt x="5173028" y="423747"/>
                    <a:pt x="5243227" y="418699"/>
                  </a:cubicBezTo>
                  <a:cubicBezTo>
                    <a:pt x="5313427" y="413650"/>
                    <a:pt x="5382959" y="406030"/>
                    <a:pt x="5451062" y="398029"/>
                  </a:cubicBezTo>
                  <a:cubicBezTo>
                    <a:pt x="5587651" y="381551"/>
                    <a:pt x="5717381" y="362501"/>
                    <a:pt x="5844635" y="353071"/>
                  </a:cubicBezTo>
                  <a:cubicBezTo>
                    <a:pt x="5876544" y="350690"/>
                    <a:pt x="5908262" y="348404"/>
                    <a:pt x="5939981" y="346975"/>
                  </a:cubicBezTo>
                  <a:cubicBezTo>
                    <a:pt x="5971794" y="345356"/>
                    <a:pt x="6003036" y="344308"/>
                    <a:pt x="6035898" y="344118"/>
                  </a:cubicBezTo>
                  <a:cubicBezTo>
                    <a:pt x="6100477" y="343070"/>
                    <a:pt x="6166390" y="343356"/>
                    <a:pt x="6232303" y="343642"/>
                  </a:cubicBezTo>
                  <a:cubicBezTo>
                    <a:pt x="6364415" y="344880"/>
                    <a:pt x="6497669" y="347833"/>
                    <a:pt x="6630924" y="351071"/>
                  </a:cubicBezTo>
                  <a:lnTo>
                    <a:pt x="6831140" y="356596"/>
                  </a:lnTo>
                  <a:lnTo>
                    <a:pt x="7031545" y="362501"/>
                  </a:lnTo>
                  <a:cubicBezTo>
                    <a:pt x="7165086" y="367454"/>
                    <a:pt x="7298818" y="371835"/>
                    <a:pt x="7432262" y="378408"/>
                  </a:cubicBezTo>
                  <a:cubicBezTo>
                    <a:pt x="7565518" y="384790"/>
                    <a:pt x="7699153" y="392124"/>
                    <a:pt x="7830312" y="402506"/>
                  </a:cubicBezTo>
                  <a:lnTo>
                    <a:pt x="7879270" y="406792"/>
                  </a:lnTo>
                  <a:lnTo>
                    <a:pt x="7926895" y="411745"/>
                  </a:lnTo>
                  <a:lnTo>
                    <a:pt x="7977569" y="417175"/>
                  </a:lnTo>
                  <a:cubicBezTo>
                    <a:pt x="7995380" y="418984"/>
                    <a:pt x="8013097" y="420699"/>
                    <a:pt x="8030623" y="422127"/>
                  </a:cubicBezTo>
                  <a:cubicBezTo>
                    <a:pt x="8100632" y="427843"/>
                    <a:pt x="8169402" y="431748"/>
                    <a:pt x="8237982" y="435177"/>
                  </a:cubicBezTo>
                  <a:cubicBezTo>
                    <a:pt x="8375047" y="442035"/>
                    <a:pt x="8511254" y="444511"/>
                    <a:pt x="8647748" y="449464"/>
                  </a:cubicBezTo>
                  <a:cubicBezTo>
                    <a:pt x="8715946" y="451750"/>
                    <a:pt x="8784336" y="454513"/>
                    <a:pt x="8852821" y="456132"/>
                  </a:cubicBezTo>
                  <a:cubicBezTo>
                    <a:pt x="8887111" y="456989"/>
                    <a:pt x="8921401" y="457751"/>
                    <a:pt x="8955786" y="458132"/>
                  </a:cubicBezTo>
                  <a:cubicBezTo>
                    <a:pt x="8990171" y="458323"/>
                    <a:pt x="9024651" y="458227"/>
                    <a:pt x="9059227" y="457751"/>
                  </a:cubicBezTo>
                  <a:cubicBezTo>
                    <a:pt x="9099995" y="456989"/>
                    <a:pt x="9140857" y="455275"/>
                    <a:pt x="9182005" y="452512"/>
                  </a:cubicBezTo>
                  <a:lnTo>
                    <a:pt x="9182005" y="154189"/>
                  </a:lnTo>
                  <a:close/>
                </a:path>
              </a:pathLst>
            </a:custGeom>
            <a:solidFill>
              <a:schemeClr val="bg1">
                <a:alpha val="30000"/>
              </a:schemeClr>
            </a:solidFill>
            <a:ln w="9525" cap="flat">
              <a:noFill/>
              <a:prstDash val="solid"/>
              <a:miter/>
            </a:ln>
          </p:spPr>
          <p:txBody>
            <a:bodyPr rtlCol="0" anchor="ctr"/>
            <a:lstStyle/>
            <a:p>
              <a:endParaRPr lang="en-US"/>
            </a:p>
          </p:txBody>
        </p:sp>
        <p:sp>
          <p:nvSpPr>
            <p:cNvPr id="30" name="Freeform: Shape 15">
              <a:extLst>
                <a:ext uri="{FF2B5EF4-FFF2-40B4-BE49-F238E27FC236}">
                  <a16:creationId xmlns:a16="http://schemas.microsoft.com/office/drawing/2014/main" id="{5EF4DD4B-217B-4346-A2B8-4327936399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3324550"/>
              <a:ext cx="9182100" cy="765639"/>
            </a:xfrm>
            <a:custGeom>
              <a:avLst/>
              <a:gdLst>
                <a:gd name="connsiteX0" fmla="*/ 9182100 w 9182100"/>
                <a:gd name="connsiteY0" fmla="*/ 351088 h 765639"/>
                <a:gd name="connsiteX1" fmla="*/ 9178480 w 9182100"/>
                <a:gd name="connsiteY1" fmla="*/ 350993 h 765639"/>
                <a:gd name="connsiteX2" fmla="*/ 8783955 w 9182100"/>
                <a:gd name="connsiteY2" fmla="*/ 327561 h 765639"/>
                <a:gd name="connsiteX3" fmla="*/ 8390763 w 9182100"/>
                <a:gd name="connsiteY3" fmla="*/ 288795 h 765639"/>
                <a:gd name="connsiteX4" fmla="*/ 8199502 w 9182100"/>
                <a:gd name="connsiteY4" fmla="*/ 262601 h 765639"/>
                <a:gd name="connsiteX5" fmla="*/ 8153972 w 9182100"/>
                <a:gd name="connsiteY5" fmla="*/ 254886 h 765639"/>
                <a:gd name="connsiteX6" fmla="*/ 8131588 w 9182100"/>
                <a:gd name="connsiteY6" fmla="*/ 250790 h 765639"/>
                <a:gd name="connsiteX7" fmla="*/ 8104632 w 9182100"/>
                <a:gd name="connsiteY7" fmla="*/ 246504 h 765639"/>
                <a:gd name="connsiteX8" fmla="*/ 8050911 w 9182100"/>
                <a:gd name="connsiteY8" fmla="*/ 238217 h 765639"/>
                <a:gd name="connsiteX9" fmla="*/ 7998810 w 9182100"/>
                <a:gd name="connsiteY9" fmla="*/ 230978 h 765639"/>
                <a:gd name="connsiteX10" fmla="*/ 7589902 w 9182100"/>
                <a:gd name="connsiteY10" fmla="*/ 183925 h 765639"/>
                <a:gd name="connsiteX11" fmla="*/ 7183469 w 9182100"/>
                <a:gd name="connsiteY11" fmla="*/ 147634 h 765639"/>
                <a:gd name="connsiteX12" fmla="*/ 6775990 w 9182100"/>
                <a:gd name="connsiteY12" fmla="*/ 119821 h 765639"/>
                <a:gd name="connsiteX13" fmla="*/ 6364795 w 9182100"/>
                <a:gd name="connsiteY13" fmla="*/ 102391 h 765639"/>
                <a:gd name="connsiteX14" fmla="*/ 6154293 w 9182100"/>
                <a:gd name="connsiteY14" fmla="*/ 100581 h 765639"/>
                <a:gd name="connsiteX15" fmla="*/ 6100287 w 9182100"/>
                <a:gd name="connsiteY15" fmla="*/ 101343 h 765639"/>
                <a:gd name="connsiteX16" fmla="*/ 6045327 w 9182100"/>
                <a:gd name="connsiteY16" fmla="*/ 103438 h 765639"/>
                <a:gd name="connsiteX17" fmla="*/ 5935980 w 9182100"/>
                <a:gd name="connsiteY17" fmla="*/ 110296 h 765639"/>
                <a:gd name="connsiteX18" fmla="*/ 5523357 w 9182100"/>
                <a:gd name="connsiteY18" fmla="*/ 157635 h 765639"/>
                <a:gd name="connsiteX19" fmla="*/ 5149882 w 9182100"/>
                <a:gd name="connsiteY19" fmla="*/ 185639 h 765639"/>
                <a:gd name="connsiteX20" fmla="*/ 4777073 w 9182100"/>
                <a:gd name="connsiteY20" fmla="*/ 170685 h 765639"/>
                <a:gd name="connsiteX21" fmla="*/ 4729925 w 9182100"/>
                <a:gd name="connsiteY21" fmla="*/ 166208 h 765639"/>
                <a:gd name="connsiteX22" fmla="*/ 4682585 w 9182100"/>
                <a:gd name="connsiteY22" fmla="*/ 161064 h 765639"/>
                <a:gd name="connsiteX23" fmla="*/ 4635151 w 9182100"/>
                <a:gd name="connsiteY23" fmla="*/ 155445 h 765639"/>
                <a:gd name="connsiteX24" fmla="*/ 4611434 w 9182100"/>
                <a:gd name="connsiteY24" fmla="*/ 152492 h 765639"/>
                <a:gd name="connsiteX25" fmla="*/ 4587145 w 9182100"/>
                <a:gd name="connsiteY25" fmla="*/ 149349 h 765639"/>
                <a:gd name="connsiteX26" fmla="*/ 4387977 w 9182100"/>
                <a:gd name="connsiteY26" fmla="*/ 122774 h 765639"/>
                <a:gd name="connsiteX27" fmla="*/ 3989356 w 9182100"/>
                <a:gd name="connsiteY27" fmla="*/ 68577 h 765639"/>
                <a:gd name="connsiteX28" fmla="*/ 3789140 w 9182100"/>
                <a:gd name="connsiteY28" fmla="*/ 42192 h 765639"/>
                <a:gd name="connsiteX29" fmla="*/ 3689033 w 9182100"/>
                <a:gd name="connsiteY29" fmla="*/ 29143 h 765639"/>
                <a:gd name="connsiteX30" fmla="*/ 3634835 w 9182100"/>
                <a:gd name="connsiteY30" fmla="*/ 22571 h 765639"/>
                <a:gd name="connsiteX31" fmla="*/ 3579876 w 9182100"/>
                <a:gd name="connsiteY31" fmla="*/ 16856 h 765639"/>
                <a:gd name="connsiteX32" fmla="*/ 3147441 w 9182100"/>
                <a:gd name="connsiteY32" fmla="*/ 473 h 765639"/>
                <a:gd name="connsiteX33" fmla="*/ 2724722 w 9182100"/>
                <a:gd name="connsiteY33" fmla="*/ 22857 h 765639"/>
                <a:gd name="connsiteX34" fmla="*/ 1898428 w 9182100"/>
                <a:gd name="connsiteY34" fmla="*/ 147730 h 765639"/>
                <a:gd name="connsiteX35" fmla="*/ 1692878 w 9182100"/>
                <a:gd name="connsiteY35" fmla="*/ 195069 h 765639"/>
                <a:gd name="connsiteX36" fmla="*/ 1640205 w 9182100"/>
                <a:gd name="connsiteY36" fmla="*/ 208785 h 765639"/>
                <a:gd name="connsiteX37" fmla="*/ 1592294 w 9182100"/>
                <a:gd name="connsiteY37" fmla="*/ 221643 h 765639"/>
                <a:gd name="connsiteX38" fmla="*/ 1500092 w 9182100"/>
                <a:gd name="connsiteY38" fmla="*/ 245551 h 765639"/>
                <a:gd name="connsiteX39" fmla="*/ 1130046 w 9182100"/>
                <a:gd name="connsiteY39" fmla="*/ 318227 h 765639"/>
                <a:gd name="connsiteX40" fmla="*/ 944880 w 9182100"/>
                <a:gd name="connsiteY40" fmla="*/ 337658 h 765639"/>
                <a:gd name="connsiteX41" fmla="*/ 852583 w 9182100"/>
                <a:gd name="connsiteY41" fmla="*/ 341944 h 765639"/>
                <a:gd name="connsiteX42" fmla="*/ 760476 w 9182100"/>
                <a:gd name="connsiteY42" fmla="*/ 343087 h 765639"/>
                <a:gd name="connsiteX43" fmla="*/ 577215 w 9182100"/>
                <a:gd name="connsiteY43" fmla="*/ 332800 h 765639"/>
                <a:gd name="connsiteX44" fmla="*/ 394907 w 9182100"/>
                <a:gd name="connsiteY44" fmla="*/ 305463 h 765639"/>
                <a:gd name="connsiteX45" fmla="*/ 211265 w 9182100"/>
                <a:gd name="connsiteY45" fmla="*/ 261363 h 765639"/>
                <a:gd name="connsiteX46" fmla="*/ 17526 w 9182100"/>
                <a:gd name="connsiteY46" fmla="*/ 204880 h 765639"/>
                <a:gd name="connsiteX47" fmla="*/ 0 w 9182100"/>
                <a:gd name="connsiteY47" fmla="*/ 199927 h 765639"/>
                <a:gd name="connsiteX48" fmla="*/ 0 w 9182100"/>
                <a:gd name="connsiteY48" fmla="*/ 526920 h 765639"/>
                <a:gd name="connsiteX49" fmla="*/ 100298 w 9182100"/>
                <a:gd name="connsiteY49" fmla="*/ 571973 h 765639"/>
                <a:gd name="connsiteX50" fmla="*/ 301562 w 9182100"/>
                <a:gd name="connsiteY50" fmla="*/ 649697 h 765639"/>
                <a:gd name="connsiteX51" fmla="*/ 731044 w 9182100"/>
                <a:gd name="connsiteY51" fmla="*/ 746947 h 765639"/>
                <a:gd name="connsiteX52" fmla="*/ 1168241 w 9182100"/>
                <a:gd name="connsiteY52" fmla="*/ 762759 h 765639"/>
                <a:gd name="connsiteX53" fmla="*/ 1596581 w 9182100"/>
                <a:gd name="connsiteY53" fmla="*/ 716944 h 765639"/>
                <a:gd name="connsiteX54" fmla="*/ 1701641 w 9182100"/>
                <a:gd name="connsiteY54" fmla="*/ 697894 h 765639"/>
                <a:gd name="connsiteX55" fmla="*/ 1752124 w 9182100"/>
                <a:gd name="connsiteY55" fmla="*/ 688273 h 765639"/>
                <a:gd name="connsiteX56" fmla="*/ 1797939 w 9182100"/>
                <a:gd name="connsiteY56" fmla="*/ 679891 h 765639"/>
                <a:gd name="connsiteX57" fmla="*/ 1988630 w 9182100"/>
                <a:gd name="connsiteY57" fmla="*/ 649316 h 765639"/>
                <a:gd name="connsiteX58" fmla="*/ 2376297 w 9182100"/>
                <a:gd name="connsiteY58" fmla="*/ 601691 h 765639"/>
                <a:gd name="connsiteX59" fmla="*/ 2570416 w 9182100"/>
                <a:gd name="connsiteY59" fmla="*/ 584165 h 765639"/>
                <a:gd name="connsiteX60" fmla="*/ 2764155 w 9182100"/>
                <a:gd name="connsiteY60" fmla="*/ 571497 h 765639"/>
                <a:gd name="connsiteX61" fmla="*/ 2956941 w 9182100"/>
                <a:gd name="connsiteY61" fmla="*/ 564163 h 765639"/>
                <a:gd name="connsiteX62" fmla="*/ 3148298 w 9182100"/>
                <a:gd name="connsiteY62" fmla="*/ 562639 h 765639"/>
                <a:gd name="connsiteX63" fmla="*/ 3337274 w 9182100"/>
                <a:gd name="connsiteY63" fmla="*/ 568544 h 765639"/>
                <a:gd name="connsiteX64" fmla="*/ 3522345 w 9182100"/>
                <a:gd name="connsiteY64" fmla="*/ 583308 h 765639"/>
                <a:gd name="connsiteX65" fmla="*/ 3567779 w 9182100"/>
                <a:gd name="connsiteY65" fmla="*/ 588642 h 765639"/>
                <a:gd name="connsiteX66" fmla="*/ 3613785 w 9182100"/>
                <a:gd name="connsiteY66" fmla="*/ 594357 h 765639"/>
                <a:gd name="connsiteX67" fmla="*/ 3713798 w 9182100"/>
                <a:gd name="connsiteY67" fmla="*/ 607882 h 765639"/>
                <a:gd name="connsiteX68" fmla="*/ 3913823 w 9182100"/>
                <a:gd name="connsiteY68" fmla="*/ 634838 h 765639"/>
                <a:gd name="connsiteX69" fmla="*/ 4315873 w 9182100"/>
                <a:gd name="connsiteY69" fmla="*/ 686273 h 765639"/>
                <a:gd name="connsiteX70" fmla="*/ 4517422 w 9182100"/>
                <a:gd name="connsiteY70" fmla="*/ 710086 h 765639"/>
                <a:gd name="connsiteX71" fmla="*/ 4728972 w 9182100"/>
                <a:gd name="connsiteY71" fmla="*/ 731422 h 765639"/>
                <a:gd name="connsiteX72" fmla="*/ 5162931 w 9182100"/>
                <a:gd name="connsiteY72" fmla="*/ 744185 h 765639"/>
                <a:gd name="connsiteX73" fmla="*/ 5594033 w 9182100"/>
                <a:gd name="connsiteY73" fmla="*/ 706466 h 765639"/>
                <a:gd name="connsiteX74" fmla="*/ 5982939 w 9182100"/>
                <a:gd name="connsiteY74" fmla="*/ 655793 h 765639"/>
                <a:gd name="connsiteX75" fmla="*/ 6075045 w 9182100"/>
                <a:gd name="connsiteY75" fmla="*/ 648459 h 765639"/>
                <a:gd name="connsiteX76" fmla="*/ 6167819 w 9182100"/>
                <a:gd name="connsiteY76" fmla="*/ 643887 h 765639"/>
                <a:gd name="connsiteX77" fmla="*/ 6361081 w 9182100"/>
                <a:gd name="connsiteY77" fmla="*/ 639124 h 765639"/>
                <a:gd name="connsiteX78" fmla="*/ 6757321 w 9182100"/>
                <a:gd name="connsiteY78" fmla="*/ 640458 h 765639"/>
                <a:gd name="connsiteX79" fmla="*/ 7156704 w 9182100"/>
                <a:gd name="connsiteY79" fmla="*/ 649030 h 765639"/>
                <a:gd name="connsiteX80" fmla="*/ 7556373 w 9182100"/>
                <a:gd name="connsiteY80" fmla="*/ 662365 h 765639"/>
                <a:gd name="connsiteX81" fmla="*/ 7952328 w 9182100"/>
                <a:gd name="connsiteY81" fmla="*/ 682177 h 765639"/>
                <a:gd name="connsiteX82" fmla="*/ 8000714 w 9182100"/>
                <a:gd name="connsiteY82" fmla="*/ 685511 h 765639"/>
                <a:gd name="connsiteX83" fmla="*/ 8047196 w 9182100"/>
                <a:gd name="connsiteY83" fmla="*/ 689416 h 765639"/>
                <a:gd name="connsiteX84" fmla="*/ 8097965 w 9182100"/>
                <a:gd name="connsiteY84" fmla="*/ 693893 h 765639"/>
                <a:gd name="connsiteX85" fmla="*/ 8152733 w 9182100"/>
                <a:gd name="connsiteY85" fmla="*/ 697894 h 765639"/>
                <a:gd name="connsiteX86" fmla="*/ 8363903 w 9182100"/>
                <a:gd name="connsiteY86" fmla="*/ 705133 h 765639"/>
                <a:gd name="connsiteX87" fmla="*/ 8777764 w 9182100"/>
                <a:gd name="connsiteY87" fmla="*/ 698084 h 765639"/>
                <a:gd name="connsiteX88" fmla="*/ 9182005 w 9182100"/>
                <a:gd name="connsiteY88" fmla="*/ 668366 h 765639"/>
                <a:gd name="connsiteX89" fmla="*/ 9182005 w 9182100"/>
                <a:gd name="connsiteY89" fmla="*/ 351088 h 7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Lst>
              <a:rect l="l" t="t" r="r" b="b"/>
              <a:pathLst>
                <a:path w="9182100" h="765639">
                  <a:moveTo>
                    <a:pt x="9182100" y="351088"/>
                  </a:moveTo>
                  <a:cubicBezTo>
                    <a:pt x="9180862" y="351088"/>
                    <a:pt x="9179719" y="350993"/>
                    <a:pt x="9178480" y="350993"/>
                  </a:cubicBezTo>
                  <a:cubicBezTo>
                    <a:pt x="9047607" y="346421"/>
                    <a:pt x="8915591" y="337944"/>
                    <a:pt x="8783955" y="327561"/>
                  </a:cubicBezTo>
                  <a:cubicBezTo>
                    <a:pt x="8652320" y="316894"/>
                    <a:pt x="8520589" y="304416"/>
                    <a:pt x="8390763" y="288795"/>
                  </a:cubicBezTo>
                  <a:cubicBezTo>
                    <a:pt x="8325898" y="281175"/>
                    <a:pt x="8261509" y="272602"/>
                    <a:pt x="8199502" y="262601"/>
                  </a:cubicBezTo>
                  <a:cubicBezTo>
                    <a:pt x="8184070" y="260029"/>
                    <a:pt x="8168831" y="257553"/>
                    <a:pt x="8153972" y="254886"/>
                  </a:cubicBezTo>
                  <a:lnTo>
                    <a:pt x="8131588" y="250790"/>
                  </a:lnTo>
                  <a:lnTo>
                    <a:pt x="8104632" y="246504"/>
                  </a:lnTo>
                  <a:cubicBezTo>
                    <a:pt x="8086725" y="243741"/>
                    <a:pt x="8068247" y="240598"/>
                    <a:pt x="8050911" y="238217"/>
                  </a:cubicBezTo>
                  <a:lnTo>
                    <a:pt x="7998810" y="230978"/>
                  </a:lnTo>
                  <a:cubicBezTo>
                    <a:pt x="7860697" y="212023"/>
                    <a:pt x="7725633" y="198021"/>
                    <a:pt x="7589902" y="183925"/>
                  </a:cubicBezTo>
                  <a:cubicBezTo>
                    <a:pt x="7454360" y="170304"/>
                    <a:pt x="7319010" y="158779"/>
                    <a:pt x="7183469" y="147634"/>
                  </a:cubicBezTo>
                  <a:cubicBezTo>
                    <a:pt x="7047929" y="137252"/>
                    <a:pt x="6912198" y="127632"/>
                    <a:pt x="6775990" y="119821"/>
                  </a:cubicBezTo>
                  <a:cubicBezTo>
                    <a:pt x="6639592" y="112582"/>
                    <a:pt x="6503194" y="105439"/>
                    <a:pt x="6364795" y="102391"/>
                  </a:cubicBezTo>
                  <a:cubicBezTo>
                    <a:pt x="6295263" y="101057"/>
                    <a:pt x="6225826" y="99819"/>
                    <a:pt x="6154293" y="100581"/>
                  </a:cubicBezTo>
                  <a:cubicBezTo>
                    <a:pt x="6136577" y="100581"/>
                    <a:pt x="6118860" y="100581"/>
                    <a:pt x="6100287" y="101343"/>
                  </a:cubicBezTo>
                  <a:cubicBezTo>
                    <a:pt x="6081903" y="101819"/>
                    <a:pt x="6063615" y="102486"/>
                    <a:pt x="6045327" y="103438"/>
                  </a:cubicBezTo>
                  <a:cubicBezTo>
                    <a:pt x="6008656" y="104962"/>
                    <a:pt x="5972175" y="107439"/>
                    <a:pt x="5935980" y="110296"/>
                  </a:cubicBezTo>
                  <a:cubicBezTo>
                    <a:pt x="5790724" y="121631"/>
                    <a:pt x="5651659" y="142110"/>
                    <a:pt x="5523357" y="157635"/>
                  </a:cubicBezTo>
                  <a:cubicBezTo>
                    <a:pt x="5394484" y="173542"/>
                    <a:pt x="5273040" y="183543"/>
                    <a:pt x="5149882" y="185639"/>
                  </a:cubicBezTo>
                  <a:cubicBezTo>
                    <a:pt x="5027010" y="187925"/>
                    <a:pt x="4902803" y="182210"/>
                    <a:pt x="4777073" y="170685"/>
                  </a:cubicBezTo>
                  <a:lnTo>
                    <a:pt x="4729925" y="166208"/>
                  </a:lnTo>
                  <a:lnTo>
                    <a:pt x="4682585" y="161064"/>
                  </a:lnTo>
                  <a:cubicBezTo>
                    <a:pt x="4666869" y="159445"/>
                    <a:pt x="4650963" y="157350"/>
                    <a:pt x="4635151" y="155445"/>
                  </a:cubicBezTo>
                  <a:lnTo>
                    <a:pt x="4611434" y="152492"/>
                  </a:lnTo>
                  <a:cubicBezTo>
                    <a:pt x="4603623" y="151539"/>
                    <a:pt x="4595622" y="150587"/>
                    <a:pt x="4587145" y="149349"/>
                  </a:cubicBezTo>
                  <a:lnTo>
                    <a:pt x="4387977" y="122774"/>
                  </a:lnTo>
                  <a:lnTo>
                    <a:pt x="3989356" y="68577"/>
                  </a:lnTo>
                  <a:lnTo>
                    <a:pt x="3789140" y="42192"/>
                  </a:lnTo>
                  <a:lnTo>
                    <a:pt x="3689033" y="29143"/>
                  </a:lnTo>
                  <a:lnTo>
                    <a:pt x="3634835" y="22571"/>
                  </a:lnTo>
                  <a:cubicBezTo>
                    <a:pt x="3616452" y="20285"/>
                    <a:pt x="3598069" y="18380"/>
                    <a:pt x="3579876" y="16856"/>
                  </a:cubicBezTo>
                  <a:cubicBezTo>
                    <a:pt x="3433667" y="3140"/>
                    <a:pt x="3289840" y="-1622"/>
                    <a:pt x="3147441" y="473"/>
                  </a:cubicBezTo>
                  <a:cubicBezTo>
                    <a:pt x="3005138" y="2283"/>
                    <a:pt x="2864263" y="10188"/>
                    <a:pt x="2724722" y="22857"/>
                  </a:cubicBezTo>
                  <a:cubicBezTo>
                    <a:pt x="2445353" y="48098"/>
                    <a:pt x="2171129" y="90198"/>
                    <a:pt x="1898428" y="147730"/>
                  </a:cubicBezTo>
                  <a:cubicBezTo>
                    <a:pt x="1830134" y="162208"/>
                    <a:pt x="1762030" y="177448"/>
                    <a:pt x="1692878" y="195069"/>
                  </a:cubicBezTo>
                  <a:lnTo>
                    <a:pt x="1640205" y="208785"/>
                  </a:lnTo>
                  <a:lnTo>
                    <a:pt x="1592294" y="221643"/>
                  </a:lnTo>
                  <a:cubicBezTo>
                    <a:pt x="1561624" y="229740"/>
                    <a:pt x="1530858" y="238503"/>
                    <a:pt x="1500092" y="245551"/>
                  </a:cubicBezTo>
                  <a:cubicBezTo>
                    <a:pt x="1377125" y="276412"/>
                    <a:pt x="1253490" y="300987"/>
                    <a:pt x="1130046" y="318227"/>
                  </a:cubicBezTo>
                  <a:cubicBezTo>
                    <a:pt x="1068229" y="326895"/>
                    <a:pt x="1006602" y="333086"/>
                    <a:pt x="944880" y="337658"/>
                  </a:cubicBezTo>
                  <a:cubicBezTo>
                    <a:pt x="914114" y="339277"/>
                    <a:pt x="883253" y="341563"/>
                    <a:pt x="852583" y="341944"/>
                  </a:cubicBezTo>
                  <a:cubicBezTo>
                    <a:pt x="821817" y="343278"/>
                    <a:pt x="791147" y="342992"/>
                    <a:pt x="760476" y="343087"/>
                  </a:cubicBezTo>
                  <a:cubicBezTo>
                    <a:pt x="699230" y="342135"/>
                    <a:pt x="638175" y="338706"/>
                    <a:pt x="577215" y="332800"/>
                  </a:cubicBezTo>
                  <a:cubicBezTo>
                    <a:pt x="516255" y="326895"/>
                    <a:pt x="455771" y="317179"/>
                    <a:pt x="394907" y="305463"/>
                  </a:cubicBezTo>
                  <a:cubicBezTo>
                    <a:pt x="334137" y="293557"/>
                    <a:pt x="273368" y="278412"/>
                    <a:pt x="211265" y="261363"/>
                  </a:cubicBezTo>
                  <a:cubicBezTo>
                    <a:pt x="149066" y="244123"/>
                    <a:pt x="85820" y="224310"/>
                    <a:pt x="17526" y="204880"/>
                  </a:cubicBezTo>
                  <a:cubicBezTo>
                    <a:pt x="11716" y="203165"/>
                    <a:pt x="5906" y="201546"/>
                    <a:pt x="0" y="199927"/>
                  </a:cubicBezTo>
                  <a:lnTo>
                    <a:pt x="0" y="526920"/>
                  </a:lnTo>
                  <a:cubicBezTo>
                    <a:pt x="32576" y="541874"/>
                    <a:pt x="66104" y="557114"/>
                    <a:pt x="100298" y="571973"/>
                  </a:cubicBezTo>
                  <a:cubicBezTo>
                    <a:pt x="164973" y="600167"/>
                    <a:pt x="232410" y="626456"/>
                    <a:pt x="301562" y="649697"/>
                  </a:cubicBezTo>
                  <a:cubicBezTo>
                    <a:pt x="439865" y="696655"/>
                    <a:pt x="585216" y="728754"/>
                    <a:pt x="731044" y="746947"/>
                  </a:cubicBezTo>
                  <a:cubicBezTo>
                    <a:pt x="876967" y="764664"/>
                    <a:pt x="1023652" y="769426"/>
                    <a:pt x="1168241" y="762759"/>
                  </a:cubicBezTo>
                  <a:cubicBezTo>
                    <a:pt x="1313021" y="756663"/>
                    <a:pt x="1455896" y="740185"/>
                    <a:pt x="1596581" y="716944"/>
                  </a:cubicBezTo>
                  <a:cubicBezTo>
                    <a:pt x="1632014" y="711610"/>
                    <a:pt x="1666685" y="704371"/>
                    <a:pt x="1701641" y="697894"/>
                  </a:cubicBezTo>
                  <a:lnTo>
                    <a:pt x="1752124" y="688273"/>
                  </a:lnTo>
                  <a:lnTo>
                    <a:pt x="1797939" y="679891"/>
                  </a:lnTo>
                  <a:cubicBezTo>
                    <a:pt x="1860328" y="669128"/>
                    <a:pt x="1924431" y="658746"/>
                    <a:pt x="1988630" y="649316"/>
                  </a:cubicBezTo>
                  <a:cubicBezTo>
                    <a:pt x="2117217" y="630838"/>
                    <a:pt x="2246852" y="614645"/>
                    <a:pt x="2376297" y="601691"/>
                  </a:cubicBezTo>
                  <a:cubicBezTo>
                    <a:pt x="2441067" y="595214"/>
                    <a:pt x="2505742" y="589118"/>
                    <a:pt x="2570416" y="584165"/>
                  </a:cubicBezTo>
                  <a:cubicBezTo>
                    <a:pt x="2635091" y="579402"/>
                    <a:pt x="2699671" y="574831"/>
                    <a:pt x="2764155" y="571497"/>
                  </a:cubicBezTo>
                  <a:cubicBezTo>
                    <a:pt x="2828639" y="568068"/>
                    <a:pt x="2892933" y="565401"/>
                    <a:pt x="2956941" y="564163"/>
                  </a:cubicBezTo>
                  <a:cubicBezTo>
                    <a:pt x="3021045" y="562353"/>
                    <a:pt x="3084766" y="561972"/>
                    <a:pt x="3148298" y="562639"/>
                  </a:cubicBezTo>
                  <a:cubicBezTo>
                    <a:pt x="3211735" y="563305"/>
                    <a:pt x="3274695" y="565591"/>
                    <a:pt x="3337274" y="568544"/>
                  </a:cubicBezTo>
                  <a:cubicBezTo>
                    <a:pt x="3399568" y="572259"/>
                    <a:pt x="3461671" y="576259"/>
                    <a:pt x="3522345" y="583308"/>
                  </a:cubicBezTo>
                  <a:cubicBezTo>
                    <a:pt x="3537680" y="584737"/>
                    <a:pt x="3552730" y="586737"/>
                    <a:pt x="3567779" y="588642"/>
                  </a:cubicBezTo>
                  <a:lnTo>
                    <a:pt x="3613785" y="594357"/>
                  </a:lnTo>
                  <a:lnTo>
                    <a:pt x="3713798" y="607882"/>
                  </a:lnTo>
                  <a:lnTo>
                    <a:pt x="3913823" y="634838"/>
                  </a:lnTo>
                  <a:cubicBezTo>
                    <a:pt x="4047268" y="652078"/>
                    <a:pt x="4180904" y="670366"/>
                    <a:pt x="4315873" y="686273"/>
                  </a:cubicBezTo>
                  <a:lnTo>
                    <a:pt x="4517422" y="710086"/>
                  </a:lnTo>
                  <a:cubicBezTo>
                    <a:pt x="4586573" y="717896"/>
                    <a:pt x="4657916" y="725992"/>
                    <a:pt x="4728972" y="731422"/>
                  </a:cubicBezTo>
                  <a:cubicBezTo>
                    <a:pt x="4871371" y="743042"/>
                    <a:pt x="5016627" y="748376"/>
                    <a:pt x="5162931" y="744185"/>
                  </a:cubicBezTo>
                  <a:cubicBezTo>
                    <a:pt x="5308949" y="740566"/>
                    <a:pt x="5456111" y="725611"/>
                    <a:pt x="5594033" y="706466"/>
                  </a:cubicBezTo>
                  <a:cubicBezTo>
                    <a:pt x="5732621" y="687511"/>
                    <a:pt x="5859876" y="667033"/>
                    <a:pt x="5982939" y="655793"/>
                  </a:cubicBezTo>
                  <a:cubicBezTo>
                    <a:pt x="6013799" y="652936"/>
                    <a:pt x="6044375" y="650364"/>
                    <a:pt x="6075045" y="648459"/>
                  </a:cubicBezTo>
                  <a:cubicBezTo>
                    <a:pt x="6105906" y="646363"/>
                    <a:pt x="6135529" y="645125"/>
                    <a:pt x="6167819" y="643887"/>
                  </a:cubicBezTo>
                  <a:cubicBezTo>
                    <a:pt x="6230779" y="641125"/>
                    <a:pt x="6295930" y="640077"/>
                    <a:pt x="6361081" y="639124"/>
                  </a:cubicBezTo>
                  <a:cubicBezTo>
                    <a:pt x="6491955" y="637981"/>
                    <a:pt x="6624638" y="638553"/>
                    <a:pt x="6757321" y="640458"/>
                  </a:cubicBezTo>
                  <a:cubicBezTo>
                    <a:pt x="6890195" y="642553"/>
                    <a:pt x="7023449" y="645030"/>
                    <a:pt x="7156704" y="649030"/>
                  </a:cubicBezTo>
                  <a:cubicBezTo>
                    <a:pt x="7289959" y="652650"/>
                    <a:pt x="7423404" y="656841"/>
                    <a:pt x="7556373" y="662365"/>
                  </a:cubicBezTo>
                  <a:cubicBezTo>
                    <a:pt x="7689152" y="667509"/>
                    <a:pt x="7822502" y="673986"/>
                    <a:pt x="7952328" y="682177"/>
                  </a:cubicBezTo>
                  <a:lnTo>
                    <a:pt x="8000714" y="685511"/>
                  </a:lnTo>
                  <a:cubicBezTo>
                    <a:pt x="8016811" y="686654"/>
                    <a:pt x="8031670" y="688178"/>
                    <a:pt x="8047196" y="689416"/>
                  </a:cubicBezTo>
                  <a:lnTo>
                    <a:pt x="8097965" y="693893"/>
                  </a:lnTo>
                  <a:cubicBezTo>
                    <a:pt x="8116539" y="695417"/>
                    <a:pt x="8134731" y="696846"/>
                    <a:pt x="8152733" y="697894"/>
                  </a:cubicBezTo>
                  <a:cubicBezTo>
                    <a:pt x="8224647" y="701989"/>
                    <a:pt x="8294465" y="704085"/>
                    <a:pt x="8363903" y="705133"/>
                  </a:cubicBezTo>
                  <a:cubicBezTo>
                    <a:pt x="8502777" y="706657"/>
                    <a:pt x="8640223" y="704180"/>
                    <a:pt x="8777764" y="698084"/>
                  </a:cubicBezTo>
                  <a:cubicBezTo>
                    <a:pt x="8912352" y="692083"/>
                    <a:pt x="9046845" y="682749"/>
                    <a:pt x="9182005" y="668366"/>
                  </a:cubicBezTo>
                  <a:lnTo>
                    <a:pt x="9182005" y="351088"/>
                  </a:lnTo>
                  <a:close/>
                </a:path>
              </a:pathLst>
            </a:custGeom>
            <a:solidFill>
              <a:schemeClr val="bg1">
                <a:alpha val="30000"/>
              </a:schemeClr>
            </a:solidFill>
            <a:ln w="9525" cap="flat">
              <a:noFill/>
              <a:prstDash val="solid"/>
              <a:miter/>
            </a:ln>
          </p:spPr>
          <p:txBody>
            <a:bodyPr rtlCol="0" anchor="ctr"/>
            <a:lstStyle/>
            <a:p>
              <a:endParaRPr lang="en-US"/>
            </a:p>
          </p:txBody>
        </p:sp>
      </p:grpSp>
      <p:sp>
        <p:nvSpPr>
          <p:cNvPr id="3" name="Sous-titre 2">
            <a:extLst>
              <a:ext uri="{FF2B5EF4-FFF2-40B4-BE49-F238E27FC236}">
                <a16:creationId xmlns:a16="http://schemas.microsoft.com/office/drawing/2014/main" id="{14228304-9881-80D8-ADFF-C548F9FB58FD}"/>
              </a:ext>
            </a:extLst>
          </p:cNvPr>
          <p:cNvSpPr>
            <a:spLocks noGrp="1"/>
          </p:cNvSpPr>
          <p:nvPr>
            <p:ph type="subTitle" idx="1"/>
          </p:nvPr>
        </p:nvSpPr>
        <p:spPr>
          <a:xfrm>
            <a:off x="7937890" y="3288915"/>
            <a:ext cx="1585570" cy="318878"/>
          </a:xfrm>
        </p:spPr>
        <p:txBody>
          <a:bodyPr anchor="b">
            <a:normAutofit/>
          </a:bodyPr>
          <a:lstStyle/>
          <a:p>
            <a:pPr algn="r"/>
            <a:r>
              <a:rPr lang="fr-FR" sz="1200" dirty="0">
                <a:solidFill>
                  <a:schemeClr val="tx2"/>
                </a:solidFill>
              </a:rPr>
              <a:t>Plan des Etages 1 à 4</a:t>
            </a:r>
          </a:p>
        </p:txBody>
      </p:sp>
      <p:pic>
        <p:nvPicPr>
          <p:cNvPr id="7" name="Image 6">
            <a:extLst>
              <a:ext uri="{FF2B5EF4-FFF2-40B4-BE49-F238E27FC236}">
                <a16:creationId xmlns:a16="http://schemas.microsoft.com/office/drawing/2014/main" id="{DAA4C80B-CCDE-B0A1-A9BE-4478599D884E}"/>
              </a:ext>
            </a:extLst>
          </p:cNvPr>
          <p:cNvPicPr>
            <a:picLocks noChangeAspect="1"/>
          </p:cNvPicPr>
          <p:nvPr/>
        </p:nvPicPr>
        <p:blipFill>
          <a:blip r:embed="rId3">
            <a:extLst>
              <a:ext uri="{28A0092B-C50C-407E-A947-70E740481C1C}">
                <a14:useLocalDpi xmlns:a14="http://schemas.microsoft.com/office/drawing/2010/main" val="0"/>
              </a:ext>
            </a:extLst>
          </a:blip>
          <a:srcRect t="17567"/>
          <a:stretch>
            <a:fillRect/>
          </a:stretch>
        </p:blipFill>
        <p:spPr>
          <a:xfrm>
            <a:off x="126332" y="3646500"/>
            <a:ext cx="10091487" cy="2589200"/>
          </a:xfrm>
          <a:prstGeom prst="rect">
            <a:avLst/>
          </a:prstGeom>
        </p:spPr>
      </p:pic>
      <p:sp>
        <p:nvSpPr>
          <p:cNvPr id="25" name="Sous-titre 2">
            <a:extLst>
              <a:ext uri="{FF2B5EF4-FFF2-40B4-BE49-F238E27FC236}">
                <a16:creationId xmlns:a16="http://schemas.microsoft.com/office/drawing/2014/main" id="{60EEF00C-F4F6-3D8E-BCEF-54866F676E30}"/>
              </a:ext>
            </a:extLst>
          </p:cNvPr>
          <p:cNvSpPr txBox="1">
            <a:spLocks/>
          </p:cNvSpPr>
          <p:nvPr/>
        </p:nvSpPr>
        <p:spPr>
          <a:xfrm>
            <a:off x="7741040" y="6274407"/>
            <a:ext cx="1585570" cy="318878"/>
          </a:xfrm>
          <a:prstGeom prst="rect">
            <a:avLst/>
          </a:prstGeom>
        </p:spPr>
        <p:txBody>
          <a:bodyPr vert="horz" lIns="91440" tIns="45720" rIns="91440" bIns="45720" rtlCol="0" anchor="b">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fr-FR" sz="1200" dirty="0">
                <a:solidFill>
                  <a:schemeClr val="tx2"/>
                </a:solidFill>
              </a:rPr>
              <a:t>Plan des Combles</a:t>
            </a:r>
          </a:p>
        </p:txBody>
      </p:sp>
      <p:pic>
        <p:nvPicPr>
          <p:cNvPr id="32" name="Image 31">
            <a:extLst>
              <a:ext uri="{FF2B5EF4-FFF2-40B4-BE49-F238E27FC236}">
                <a16:creationId xmlns:a16="http://schemas.microsoft.com/office/drawing/2014/main" id="{EC914DED-8712-9792-80F3-AEF6E352A87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5050" y="2670144"/>
            <a:ext cx="1990618" cy="1643050"/>
          </a:xfrm>
          <a:prstGeom prst="rect">
            <a:avLst/>
          </a:prstGeom>
        </p:spPr>
      </p:pic>
    </p:spTree>
    <p:extLst>
      <p:ext uri="{BB962C8B-B14F-4D97-AF65-F5344CB8AC3E}">
        <p14:creationId xmlns:p14="http://schemas.microsoft.com/office/powerpoint/2010/main" val="10553431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79EBEE45-303C-A5D3-A08B-90E85DFE26CC}"/>
              </a:ext>
            </a:extLst>
          </p:cNvPr>
          <p:cNvSpPr>
            <a:spLocks noGrp="1"/>
          </p:cNvSpPr>
          <p:nvPr>
            <p:ph type="subTitle" idx="1"/>
          </p:nvPr>
        </p:nvSpPr>
        <p:spPr/>
        <p:txBody>
          <a:bodyPr/>
          <a:lstStyle/>
          <a:p>
            <a:endParaRPr lang="fr-FR" dirty="0"/>
          </a:p>
        </p:txBody>
      </p:sp>
      <p:pic>
        <p:nvPicPr>
          <p:cNvPr id="5" name="Image 4">
            <a:extLst>
              <a:ext uri="{FF2B5EF4-FFF2-40B4-BE49-F238E27FC236}">
                <a16:creationId xmlns:a16="http://schemas.microsoft.com/office/drawing/2014/main" id="{938F7008-4426-6298-A5C9-C3D05A089B95}"/>
              </a:ext>
            </a:extLst>
          </p:cNvPr>
          <p:cNvPicPr>
            <a:picLocks noChangeAspect="1"/>
          </p:cNvPicPr>
          <p:nvPr/>
        </p:nvPicPr>
        <p:blipFill>
          <a:blip r:embed="rId2" cstate="email">
            <a:extLst>
              <a:ext uri="{28A0092B-C50C-407E-A947-70E740481C1C}">
                <a14:useLocalDpi xmlns:a14="http://schemas.microsoft.com/office/drawing/2010/main" val="0"/>
              </a:ext>
            </a:extLst>
          </a:blip>
          <a:srcRect t="5978"/>
          <a:stretch>
            <a:fillRect/>
          </a:stretch>
        </p:blipFill>
        <p:spPr>
          <a:xfrm>
            <a:off x="778944" y="875268"/>
            <a:ext cx="11118530" cy="4934982"/>
          </a:xfrm>
          <a:prstGeom prst="rect">
            <a:avLst/>
          </a:prstGeom>
        </p:spPr>
      </p:pic>
      <p:sp>
        <p:nvSpPr>
          <p:cNvPr id="4" name="ZoneTexte 3">
            <a:extLst>
              <a:ext uri="{FF2B5EF4-FFF2-40B4-BE49-F238E27FC236}">
                <a16:creationId xmlns:a16="http://schemas.microsoft.com/office/drawing/2014/main" id="{ACBAD2A4-B3CD-C01F-391C-3193C13C4B25}"/>
              </a:ext>
            </a:extLst>
          </p:cNvPr>
          <p:cNvSpPr txBox="1"/>
          <p:nvPr/>
        </p:nvSpPr>
        <p:spPr>
          <a:xfrm>
            <a:off x="334062" y="145984"/>
            <a:ext cx="6809687"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VIII</a:t>
            </a:r>
            <a:r>
              <a:rPr lang="fr-FR" sz="1800" b="1" dirty="0">
                <a:solidFill>
                  <a:srgbClr val="E36C0A"/>
                </a:solidFill>
                <a:effectLst/>
                <a:latin typeface="Century Gothic" panose="020B0502020202020204" pitchFamily="34" charset="0"/>
                <a:ea typeface="Times New Roman" panose="02020603050405020304" pitchFamily="18" charset="0"/>
              </a:rPr>
              <a:t>- EVOLUTION DE LA COMPOSITION DU BATIMENT GEROME</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857410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C0DD3827-2DE4-CA3E-0DB6-B761FD48315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27117" y="0"/>
            <a:ext cx="10101320" cy="4351338"/>
          </a:xfrm>
          <a:prstGeom prst="rect">
            <a:avLst/>
          </a:prstGeom>
        </p:spPr>
      </p:pic>
      <p:pic>
        <p:nvPicPr>
          <p:cNvPr id="7" name="Image 6">
            <a:extLst>
              <a:ext uri="{FF2B5EF4-FFF2-40B4-BE49-F238E27FC236}">
                <a16:creationId xmlns:a16="http://schemas.microsoft.com/office/drawing/2014/main" id="{1391C125-C956-C51B-E3B6-6B979A2F199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131254"/>
            <a:ext cx="5203429" cy="3444401"/>
          </a:xfrm>
          <a:prstGeom prst="rect">
            <a:avLst/>
          </a:prstGeom>
        </p:spPr>
      </p:pic>
      <p:sp>
        <p:nvSpPr>
          <p:cNvPr id="2" name="ZoneTexte 1">
            <a:extLst>
              <a:ext uri="{FF2B5EF4-FFF2-40B4-BE49-F238E27FC236}">
                <a16:creationId xmlns:a16="http://schemas.microsoft.com/office/drawing/2014/main" id="{0774F190-9888-635D-0545-A95FC7C964FA}"/>
              </a:ext>
            </a:extLst>
          </p:cNvPr>
          <p:cNvSpPr txBox="1"/>
          <p:nvPr/>
        </p:nvSpPr>
        <p:spPr>
          <a:xfrm>
            <a:off x="6998349" y="6206323"/>
            <a:ext cx="4930088"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IX</a:t>
            </a:r>
            <a:r>
              <a:rPr lang="fr-FR" sz="1800" b="1" dirty="0">
                <a:solidFill>
                  <a:srgbClr val="E36C0A"/>
                </a:solidFill>
                <a:effectLst/>
                <a:latin typeface="Century Gothic" panose="020B0502020202020204" pitchFamily="34" charset="0"/>
                <a:ea typeface="Times New Roman" panose="02020603050405020304" pitchFamily="18" charset="0"/>
              </a:rPr>
              <a:t>- SCHEMA D’ORGANISATION DE PRINCIPE</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9570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E25F2E62-13CE-C841-82A7-BC53D1AFBE6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14316" y="106603"/>
            <a:ext cx="10163367" cy="6446971"/>
          </a:xfrm>
          <a:prstGeom prst="rect">
            <a:avLst/>
          </a:prstGeom>
        </p:spPr>
      </p:pic>
    </p:spTree>
    <p:extLst>
      <p:ext uri="{BB962C8B-B14F-4D97-AF65-F5344CB8AC3E}">
        <p14:creationId xmlns:p14="http://schemas.microsoft.com/office/powerpoint/2010/main" val="12427069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E3A3B56-4DB4-46C1-170A-1ABC647CC8F3}"/>
              </a:ext>
            </a:extLst>
          </p:cNvPr>
          <p:cNvSpPr>
            <a:spLocks noGrp="1"/>
          </p:cNvSpPr>
          <p:nvPr>
            <p:ph type="ctrTitle"/>
          </p:nvPr>
        </p:nvSpPr>
        <p:spPr/>
        <p:txBody>
          <a:bodyPr/>
          <a:lstStyle/>
          <a:p>
            <a:endParaRPr lang="fr-FR" dirty="0"/>
          </a:p>
        </p:txBody>
      </p:sp>
      <p:sp>
        <p:nvSpPr>
          <p:cNvPr id="3" name="Sous-titre 2">
            <a:extLst>
              <a:ext uri="{FF2B5EF4-FFF2-40B4-BE49-F238E27FC236}">
                <a16:creationId xmlns:a16="http://schemas.microsoft.com/office/drawing/2014/main" id="{C29330CD-24FC-6AE1-6448-1CE497F9F4DC}"/>
              </a:ext>
            </a:extLst>
          </p:cNvPr>
          <p:cNvSpPr>
            <a:spLocks noGrp="1"/>
          </p:cNvSpPr>
          <p:nvPr>
            <p:ph type="subTitle" idx="1"/>
          </p:nvPr>
        </p:nvSpPr>
        <p:spPr/>
        <p:txBody>
          <a:bodyPr/>
          <a:lstStyle/>
          <a:p>
            <a:endParaRPr lang="fr-FR"/>
          </a:p>
        </p:txBody>
      </p:sp>
      <p:pic>
        <p:nvPicPr>
          <p:cNvPr id="5" name="Image 4">
            <a:extLst>
              <a:ext uri="{FF2B5EF4-FFF2-40B4-BE49-F238E27FC236}">
                <a16:creationId xmlns:a16="http://schemas.microsoft.com/office/drawing/2014/main" id="{60017EF9-9F12-A61F-30F7-777730553603}"/>
              </a:ext>
            </a:extLst>
          </p:cNvPr>
          <p:cNvPicPr>
            <a:picLocks noChangeAspect="1"/>
          </p:cNvPicPr>
          <p:nvPr/>
        </p:nvPicPr>
        <p:blipFill>
          <a:blip r:embed="rId2">
            <a:extLst>
              <a:ext uri="{28A0092B-C50C-407E-A947-70E740481C1C}">
                <a14:useLocalDpi xmlns:a14="http://schemas.microsoft.com/office/drawing/2010/main" val="0"/>
              </a:ext>
            </a:extLst>
          </a:blip>
          <a:srcRect t="4334"/>
          <a:stretch>
            <a:fillRect/>
          </a:stretch>
        </p:blipFill>
        <p:spPr>
          <a:xfrm>
            <a:off x="1256428" y="717550"/>
            <a:ext cx="10000932" cy="5680242"/>
          </a:xfrm>
          <a:prstGeom prst="rect">
            <a:avLst/>
          </a:prstGeom>
        </p:spPr>
      </p:pic>
      <p:sp>
        <p:nvSpPr>
          <p:cNvPr id="4" name="ZoneTexte 3">
            <a:extLst>
              <a:ext uri="{FF2B5EF4-FFF2-40B4-BE49-F238E27FC236}">
                <a16:creationId xmlns:a16="http://schemas.microsoft.com/office/drawing/2014/main" id="{8E6CE9C5-790D-8145-9376-3F387D91A41E}"/>
              </a:ext>
            </a:extLst>
          </p:cNvPr>
          <p:cNvSpPr txBox="1"/>
          <p:nvPr/>
        </p:nvSpPr>
        <p:spPr>
          <a:xfrm>
            <a:off x="476899" y="135723"/>
            <a:ext cx="4930088"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X</a:t>
            </a:r>
            <a:r>
              <a:rPr lang="fr-FR" sz="1800" b="1" dirty="0">
                <a:solidFill>
                  <a:srgbClr val="E36C0A"/>
                </a:solidFill>
                <a:effectLst/>
                <a:latin typeface="Century Gothic" panose="020B0502020202020204" pitchFamily="34" charset="0"/>
                <a:ea typeface="Times New Roman" panose="02020603050405020304" pitchFamily="18" charset="0"/>
              </a:rPr>
              <a:t>- AMENAGEMENTS EXTERIEURS</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354839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BE4119-F468-5698-7D6F-79809210929D}"/>
            </a:ext>
          </a:extLst>
        </p:cNvPr>
        <p:cNvGrpSpPr/>
        <p:nvPr/>
      </p:nvGrpSpPr>
      <p:grpSpPr>
        <a:xfrm>
          <a:off x="0" y="0"/>
          <a:ext cx="0" cy="0"/>
          <a:chOff x="0" y="0"/>
          <a:chExt cx="0" cy="0"/>
        </a:xfrm>
      </p:grpSpPr>
      <p:sp>
        <p:nvSpPr>
          <p:cNvPr id="7" name="Sous-titre 6">
            <a:extLst>
              <a:ext uri="{FF2B5EF4-FFF2-40B4-BE49-F238E27FC236}">
                <a16:creationId xmlns:a16="http://schemas.microsoft.com/office/drawing/2014/main" id="{69F18C84-24B9-088B-C001-673D43BFC293}"/>
              </a:ext>
            </a:extLst>
          </p:cNvPr>
          <p:cNvSpPr>
            <a:spLocks noGrp="1"/>
          </p:cNvSpPr>
          <p:nvPr>
            <p:ph type="subTitle" idx="1"/>
          </p:nvPr>
        </p:nvSpPr>
        <p:spPr>
          <a:xfrm>
            <a:off x="622300" y="1122363"/>
            <a:ext cx="10706100" cy="5203295"/>
          </a:xfrm>
        </p:spPr>
        <p:txBody>
          <a:bodyPr>
            <a:normAutofit lnSpcReduction="10000"/>
          </a:bodyPr>
          <a:lstStyle/>
          <a:p>
            <a:pPr algn="l"/>
            <a:r>
              <a:rPr lang="fr-FR" sz="1800" dirty="0"/>
              <a:t>Les </a:t>
            </a:r>
            <a:r>
              <a:rPr lang="fr-FR" sz="1800" b="1" dirty="0"/>
              <a:t>écoconditions</a:t>
            </a:r>
            <a:r>
              <a:rPr lang="fr-FR" sz="1800" dirty="0"/>
              <a:t> du cahier des charges de </a:t>
            </a:r>
            <a:r>
              <a:rPr lang="fr-FR" sz="1800" b="1" dirty="0"/>
              <a:t>Territoires en Actions (TEA) </a:t>
            </a:r>
            <a:r>
              <a:rPr lang="fr-FR" sz="1800" dirty="0"/>
              <a:t>de la région BFC sont à intégrer.</a:t>
            </a:r>
          </a:p>
          <a:p>
            <a:pPr algn="l"/>
            <a:r>
              <a:rPr lang="fr-FR" sz="600" dirty="0"/>
              <a:t> </a:t>
            </a:r>
          </a:p>
          <a:p>
            <a:pPr algn="l"/>
            <a:r>
              <a:rPr lang="fr-FR" sz="1500" dirty="0"/>
              <a:t>Cela implique notamment en termes d’enveloppe et de niveau énergétique : </a:t>
            </a:r>
          </a:p>
          <a:p>
            <a:pPr marL="171450" indent="-171450" algn="l">
              <a:buFont typeface="Wingdings" panose="05000000000000000000" pitchFamily="2" charset="2"/>
              <a:buChar char="§"/>
            </a:pPr>
            <a:r>
              <a:rPr lang="fr-FR" sz="1600" b="1" dirty="0"/>
              <a:t>Un niveau de performance énergétique conforme au label </a:t>
            </a:r>
            <a:r>
              <a:rPr lang="fr-FR" sz="1600" b="1" u="sng" dirty="0"/>
              <a:t>BBC Rénovation Résidentiel 2024 </a:t>
            </a:r>
            <a:r>
              <a:rPr lang="fr-FR" sz="1600" b="1" dirty="0"/>
              <a:t>;</a:t>
            </a:r>
          </a:p>
          <a:p>
            <a:pPr marL="171450" indent="-171450" algn="l">
              <a:buFont typeface="Wingdings" panose="05000000000000000000" pitchFamily="2" charset="2"/>
              <a:buChar char="§"/>
            </a:pPr>
            <a:r>
              <a:rPr lang="fr-FR" sz="1600" b="1" dirty="0"/>
              <a:t>Une étiquette de classe énergétique et carbone A ou B selon la méthode 3CL – DPE ;</a:t>
            </a:r>
          </a:p>
          <a:p>
            <a:pPr marL="171450" indent="-171450" algn="l">
              <a:buFont typeface="Wingdings" panose="05000000000000000000" pitchFamily="2" charset="2"/>
              <a:buChar char="§"/>
            </a:pPr>
            <a:r>
              <a:rPr lang="fr-FR" sz="1600" b="1" dirty="0"/>
              <a:t>Une isolation biosourcée ou </a:t>
            </a:r>
            <a:r>
              <a:rPr lang="fr-FR" sz="1600" b="1" dirty="0" err="1"/>
              <a:t>géosourcée</a:t>
            </a:r>
            <a:r>
              <a:rPr lang="fr-FR" sz="1600" b="1" dirty="0"/>
              <a:t> sur l’ensemble des parois de l’enveloppe ;</a:t>
            </a:r>
          </a:p>
          <a:p>
            <a:pPr marL="171450" indent="-171450" algn="l">
              <a:buFont typeface="Wingdings" panose="05000000000000000000" pitchFamily="2" charset="2"/>
              <a:buChar char="§"/>
            </a:pPr>
            <a:r>
              <a:rPr lang="fr-FR" sz="1600" b="1" dirty="0"/>
              <a:t>La mise en place de menuiseries bois ou bois/aluminium ; </a:t>
            </a:r>
          </a:p>
          <a:p>
            <a:pPr marL="171450" indent="-171450" algn="l">
              <a:buFont typeface="Wingdings" panose="05000000000000000000" pitchFamily="2" charset="2"/>
              <a:buChar char="§"/>
            </a:pPr>
            <a:r>
              <a:rPr lang="fr-FR" sz="1600" b="1" dirty="0"/>
              <a:t>Une perméabilité à l’air du bâtiment Q4 &lt; 1,2 m3/h/m²   ;</a:t>
            </a:r>
          </a:p>
          <a:p>
            <a:pPr marL="171450" indent="-171450" algn="l">
              <a:buFontTx/>
              <a:buChar char="-"/>
            </a:pPr>
            <a:endParaRPr lang="fr-FR" sz="1500" dirty="0"/>
          </a:p>
          <a:p>
            <a:pPr algn="l"/>
            <a:r>
              <a:rPr lang="fr-FR" sz="1500" dirty="0"/>
              <a:t>Une isolation minimale de l’enveloppe est attendue avec les seuils suivants : </a:t>
            </a:r>
          </a:p>
          <a:p>
            <a:pPr marL="171450" indent="-171450" algn="l">
              <a:buFont typeface="Wingdings" panose="05000000000000000000" pitchFamily="2" charset="2"/>
              <a:buChar char="§"/>
            </a:pPr>
            <a:r>
              <a:rPr lang="fr-FR" sz="1600" b="1" dirty="0"/>
              <a:t>Plancher haut : Risolant ≥ 8,5 m².K/W ; </a:t>
            </a:r>
          </a:p>
          <a:p>
            <a:pPr marL="171450" indent="-171450" algn="l">
              <a:buFont typeface="Wingdings" panose="05000000000000000000" pitchFamily="2" charset="2"/>
              <a:buChar char="§"/>
            </a:pPr>
            <a:r>
              <a:rPr lang="fr-FR" sz="1600" b="1" dirty="0"/>
              <a:t>Parois verticales donnant sur l’extérieur avec isolation thermique par l’extérieur (ITE) : Risolant ≥ 4 m².K/W ;</a:t>
            </a:r>
          </a:p>
          <a:p>
            <a:pPr marL="171450" indent="-171450" algn="l">
              <a:buFont typeface="Wingdings" panose="05000000000000000000" pitchFamily="2" charset="2"/>
              <a:buChar char="§"/>
            </a:pPr>
            <a:r>
              <a:rPr lang="fr-FR" sz="1600" b="1" dirty="0"/>
              <a:t>Plancher bas : Risolant ≥ 3,0 m².K/W ;</a:t>
            </a:r>
          </a:p>
          <a:p>
            <a:pPr marL="171450" indent="-171450" algn="l">
              <a:buFont typeface="Wingdings" panose="05000000000000000000" pitchFamily="2" charset="2"/>
              <a:buChar char="§"/>
            </a:pPr>
            <a:r>
              <a:rPr lang="fr-FR" sz="1600" b="1" dirty="0"/>
              <a:t>Menuiseries extérieures : </a:t>
            </a:r>
            <a:r>
              <a:rPr lang="pl-PL" sz="1600" b="1" dirty="0"/>
              <a:t>Uw ≤ 1,3 W/m².K</a:t>
            </a:r>
            <a:r>
              <a:rPr lang="fr-FR" sz="1600" b="1" dirty="0"/>
              <a:t> ;</a:t>
            </a:r>
          </a:p>
          <a:p>
            <a:pPr marL="171450" indent="-171450" algn="l">
              <a:buFont typeface="Wingdings" panose="05000000000000000000" pitchFamily="2" charset="2"/>
              <a:buChar char="§"/>
            </a:pPr>
            <a:r>
              <a:rPr lang="fr-FR" sz="1600" b="1" dirty="0"/>
              <a:t>Traitement des embrasures des menuiseries extérieures le cas échéant avec R ≥ 1 m².K/W. </a:t>
            </a:r>
            <a:br>
              <a:rPr lang="fr-FR" sz="1600" dirty="0"/>
            </a:br>
            <a:endParaRPr lang="fr-FR" sz="1600" dirty="0"/>
          </a:p>
          <a:p>
            <a:pPr marL="171450" indent="-171450" algn="l">
              <a:buFontTx/>
              <a:buChar char="-"/>
            </a:pPr>
            <a:endParaRPr lang="fr-FR" dirty="0"/>
          </a:p>
        </p:txBody>
      </p:sp>
      <p:sp>
        <p:nvSpPr>
          <p:cNvPr id="2" name="ZoneTexte 1">
            <a:extLst>
              <a:ext uri="{FF2B5EF4-FFF2-40B4-BE49-F238E27FC236}">
                <a16:creationId xmlns:a16="http://schemas.microsoft.com/office/drawing/2014/main" id="{B33AAD1A-F20C-4001-47DE-FC2BAE4446BF}"/>
              </a:ext>
            </a:extLst>
          </p:cNvPr>
          <p:cNvSpPr txBox="1"/>
          <p:nvPr/>
        </p:nvSpPr>
        <p:spPr>
          <a:xfrm>
            <a:off x="451498" y="349513"/>
            <a:ext cx="6520801"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XI</a:t>
            </a:r>
            <a:r>
              <a:rPr lang="fr-FR" sz="1800" b="1" dirty="0">
                <a:solidFill>
                  <a:srgbClr val="E36C0A"/>
                </a:solidFill>
                <a:effectLst/>
                <a:latin typeface="Century Gothic" panose="020B0502020202020204" pitchFamily="34" charset="0"/>
                <a:ea typeface="Times New Roman" panose="02020603050405020304" pitchFamily="18" charset="0"/>
              </a:rPr>
              <a:t>- PERFORMANCE ENERGETIQUE ET ENVIRONNEMENTALE</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721227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4E2814-B0CC-1D39-7558-E2D29963B82C}"/>
            </a:ext>
          </a:extLst>
        </p:cNvPr>
        <p:cNvGrpSpPr/>
        <p:nvPr/>
      </p:nvGrpSpPr>
      <p:grpSpPr>
        <a:xfrm>
          <a:off x="0" y="0"/>
          <a:ext cx="0" cy="0"/>
          <a:chOff x="0" y="0"/>
          <a:chExt cx="0" cy="0"/>
        </a:xfrm>
      </p:grpSpPr>
      <p:sp>
        <p:nvSpPr>
          <p:cNvPr id="7" name="Sous-titre 6">
            <a:extLst>
              <a:ext uri="{FF2B5EF4-FFF2-40B4-BE49-F238E27FC236}">
                <a16:creationId xmlns:a16="http://schemas.microsoft.com/office/drawing/2014/main" id="{2A396B45-E99F-628A-C95B-D176389D794A}"/>
              </a:ext>
            </a:extLst>
          </p:cNvPr>
          <p:cNvSpPr>
            <a:spLocks noGrp="1"/>
          </p:cNvSpPr>
          <p:nvPr>
            <p:ph type="subTitle" idx="1"/>
          </p:nvPr>
        </p:nvSpPr>
        <p:spPr>
          <a:xfrm>
            <a:off x="622300" y="1007004"/>
            <a:ext cx="10604500" cy="3031596"/>
          </a:xfrm>
        </p:spPr>
        <p:txBody>
          <a:bodyPr>
            <a:normAutofit/>
          </a:bodyPr>
          <a:lstStyle/>
          <a:p>
            <a:pPr algn="l">
              <a:lnSpc>
                <a:spcPct val="110000"/>
              </a:lnSpc>
            </a:pPr>
            <a:r>
              <a:rPr lang="fr-FR" sz="1400" dirty="0"/>
              <a:t>Des </a:t>
            </a:r>
            <a:r>
              <a:rPr lang="fr-FR" sz="1400" b="1" dirty="0"/>
              <a:t>nouvelles installations techniques </a:t>
            </a:r>
            <a:r>
              <a:rPr lang="fr-FR" sz="1400" dirty="0"/>
              <a:t>sont à prévoir, telles que :</a:t>
            </a:r>
          </a:p>
          <a:p>
            <a:pPr marL="171450" indent="-171450" algn="l">
              <a:buFont typeface="Wingdings" panose="05000000000000000000" pitchFamily="2" charset="2"/>
              <a:buChar char="§"/>
            </a:pPr>
            <a:r>
              <a:rPr lang="fr-FR" sz="1400" b="1" dirty="0"/>
              <a:t>La mise en place d’une ventilation double flux ou simple flux selon études, avec une étanchéité des réseaux de ventilation de classe A au minimum.</a:t>
            </a:r>
          </a:p>
          <a:p>
            <a:pPr marL="171450" indent="-171450" algn="l">
              <a:buFont typeface="Wingdings" panose="05000000000000000000" pitchFamily="2" charset="2"/>
              <a:buChar char="§"/>
            </a:pPr>
            <a:r>
              <a:rPr lang="fr-FR" sz="1400" b="1" dirty="0"/>
              <a:t>Le raccordement potentiel au réseau de chaleur de Planoise ; </a:t>
            </a:r>
          </a:p>
          <a:p>
            <a:pPr marL="171450" indent="-171450" algn="l">
              <a:buFont typeface="Wingdings" panose="05000000000000000000" pitchFamily="2" charset="2"/>
              <a:buChar char="§"/>
            </a:pPr>
            <a:r>
              <a:rPr lang="fr-FR" sz="1400" b="1" dirty="0"/>
              <a:t>Un relamping par LED ; </a:t>
            </a:r>
          </a:p>
          <a:p>
            <a:pPr marL="171450" indent="-171450" algn="l">
              <a:buFont typeface="Wingdings" panose="05000000000000000000" pitchFamily="2" charset="2"/>
              <a:buChar char="§"/>
            </a:pPr>
            <a:r>
              <a:rPr lang="fr-FR" sz="1400" b="1" dirty="0"/>
              <a:t>Une installation photovoltaïque en toiture ; </a:t>
            </a:r>
          </a:p>
          <a:p>
            <a:pPr marL="171450" indent="-171450" algn="l">
              <a:buFont typeface="Wingdings" panose="05000000000000000000" pitchFamily="2" charset="2"/>
              <a:buChar char="§"/>
            </a:pPr>
            <a:r>
              <a:rPr lang="fr-FR" sz="1400" b="1" dirty="0"/>
              <a:t>Le raccordement des installations techniques au système de Gestion Technique Centralisé (</a:t>
            </a:r>
            <a:r>
              <a:rPr lang="fr-FR" sz="1400" b="1" dirty="0" err="1"/>
              <a:t>GTC</a:t>
            </a:r>
            <a:r>
              <a:rPr lang="fr-FR" sz="1400" b="1" dirty="0"/>
              <a:t>).</a:t>
            </a:r>
            <a:endParaRPr lang="fr-FR" sz="1400" dirty="0"/>
          </a:p>
        </p:txBody>
      </p:sp>
      <p:sp>
        <p:nvSpPr>
          <p:cNvPr id="2" name="Sous-titre 6">
            <a:extLst>
              <a:ext uri="{FF2B5EF4-FFF2-40B4-BE49-F238E27FC236}">
                <a16:creationId xmlns:a16="http://schemas.microsoft.com/office/drawing/2014/main" id="{A3AFC187-1FCA-6545-8A9C-32CDD1D79F27}"/>
              </a:ext>
            </a:extLst>
          </p:cNvPr>
          <p:cNvSpPr txBox="1">
            <a:spLocks/>
          </p:cNvSpPr>
          <p:nvPr/>
        </p:nvSpPr>
        <p:spPr>
          <a:xfrm>
            <a:off x="774700" y="3198516"/>
            <a:ext cx="9207500" cy="2312267"/>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br>
              <a:rPr lang="fr-FR" sz="1500" dirty="0"/>
            </a:br>
            <a:endParaRPr lang="fr-FR" sz="1500" dirty="0"/>
          </a:p>
          <a:p>
            <a:pPr marL="171450" indent="-171450" algn="l">
              <a:buFontTx/>
              <a:buChar char="-"/>
            </a:pPr>
            <a:endParaRPr lang="fr-FR" dirty="0"/>
          </a:p>
        </p:txBody>
      </p:sp>
      <p:sp>
        <p:nvSpPr>
          <p:cNvPr id="5" name="Sous-titre 6">
            <a:extLst>
              <a:ext uri="{FF2B5EF4-FFF2-40B4-BE49-F238E27FC236}">
                <a16:creationId xmlns:a16="http://schemas.microsoft.com/office/drawing/2014/main" id="{99E875BE-5A5F-8318-BCB3-A3C0BFB87B57}"/>
              </a:ext>
            </a:extLst>
          </p:cNvPr>
          <p:cNvSpPr txBox="1">
            <a:spLocks/>
          </p:cNvSpPr>
          <p:nvPr/>
        </p:nvSpPr>
        <p:spPr>
          <a:xfrm>
            <a:off x="622300" y="3429000"/>
            <a:ext cx="10947400" cy="2312267"/>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r-FR" sz="1500" b="1" dirty="0"/>
              <a:t>Qualité environnementale et sanitaire des matériaux : </a:t>
            </a:r>
          </a:p>
          <a:p>
            <a:pPr algn="l">
              <a:lnSpc>
                <a:spcPct val="100000"/>
              </a:lnSpc>
            </a:pPr>
            <a:r>
              <a:rPr lang="fr-FR" sz="1500" dirty="0"/>
              <a:t>Chaque produit ou équipement devra avoir une fiche environnementale (FDES/DEP/PEP) et respecter des critères sur les émissions de polluants, notamment CMR, COVT et formaldéhyde, avec des </a:t>
            </a:r>
            <a:r>
              <a:rPr lang="fr-FR" sz="1500" b="1" dirty="0"/>
              <a:t>exigences d’étiquetage et de labels écologiques </a:t>
            </a:r>
            <a:r>
              <a:rPr lang="fr-FR" sz="1500" dirty="0"/>
              <a:t>(classe A+, EC1, </a:t>
            </a:r>
            <a:r>
              <a:rPr lang="fr-FR" sz="1500" dirty="0" err="1"/>
              <a:t>Natureplus</a:t>
            </a:r>
            <a:r>
              <a:rPr lang="fr-FR" sz="1500" dirty="0"/>
              <a:t> etc.). </a:t>
            </a:r>
            <a:r>
              <a:rPr lang="fr-FR" sz="1500" b="1" dirty="0"/>
              <a:t>Le bois employé doit être certifié PEFC/FSC</a:t>
            </a:r>
            <a:r>
              <a:rPr lang="fr-FR" sz="1500" dirty="0"/>
              <a:t>, naturellement durable ou traité selon un label reconnu. </a:t>
            </a:r>
          </a:p>
          <a:p>
            <a:pPr algn="l">
              <a:lnSpc>
                <a:spcPct val="100000"/>
              </a:lnSpc>
            </a:pPr>
            <a:endParaRPr lang="fr-FR" sz="1500" b="1" dirty="0"/>
          </a:p>
          <a:p>
            <a:pPr algn="l">
              <a:lnSpc>
                <a:spcPct val="100000"/>
              </a:lnSpc>
            </a:pPr>
            <a:r>
              <a:rPr lang="fr-FR" sz="1500" b="1" dirty="0"/>
              <a:t>Performances du projet</a:t>
            </a:r>
          </a:p>
          <a:p>
            <a:pPr algn="l">
              <a:lnSpc>
                <a:spcPct val="100000"/>
              </a:lnSpc>
            </a:pPr>
            <a:r>
              <a:rPr lang="fr-FR" sz="1500" dirty="0"/>
              <a:t>Le groupement réalisera l’évaluation du confort hygrothermique et des consommations énergétiques via une </a:t>
            </a:r>
            <a:r>
              <a:rPr lang="fr-FR" sz="1500" b="1" dirty="0"/>
              <a:t>Simulation Energétique Dynamique (SED). </a:t>
            </a:r>
            <a:r>
              <a:rPr lang="fr-FR" sz="1500" dirty="0"/>
              <a:t>Le groupement s’engage sur </a:t>
            </a:r>
            <a:r>
              <a:rPr lang="fr-FR" sz="1500" b="1" dirty="0"/>
              <a:t>une consommation globale annuelle du site sur les postes électricité et chaleur </a:t>
            </a:r>
            <a:r>
              <a:rPr lang="fr-FR" sz="1500" dirty="0"/>
              <a:t>dont l’atteinte sera ensuite vérifiée chaque année grâce à partir du plan de mesure et vérification.</a:t>
            </a:r>
            <a:endParaRPr lang="fr-FR" sz="1600" dirty="0"/>
          </a:p>
          <a:p>
            <a:pPr algn="l">
              <a:lnSpc>
                <a:spcPct val="100000"/>
              </a:lnSpc>
            </a:pPr>
            <a:endParaRPr lang="fr-FR" sz="1500" dirty="0"/>
          </a:p>
        </p:txBody>
      </p:sp>
      <p:sp>
        <p:nvSpPr>
          <p:cNvPr id="3" name="ZoneTexte 2">
            <a:extLst>
              <a:ext uri="{FF2B5EF4-FFF2-40B4-BE49-F238E27FC236}">
                <a16:creationId xmlns:a16="http://schemas.microsoft.com/office/drawing/2014/main" id="{441CECD7-32B7-080D-1CC1-CD331F7148C1}"/>
              </a:ext>
            </a:extLst>
          </p:cNvPr>
          <p:cNvSpPr txBox="1"/>
          <p:nvPr/>
        </p:nvSpPr>
        <p:spPr>
          <a:xfrm>
            <a:off x="445148" y="276238"/>
            <a:ext cx="7155802"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XI</a:t>
            </a:r>
            <a:r>
              <a:rPr lang="fr-FR" sz="1800" b="1" dirty="0">
                <a:solidFill>
                  <a:srgbClr val="E36C0A"/>
                </a:solidFill>
                <a:effectLst/>
                <a:latin typeface="Century Gothic" panose="020B0502020202020204" pitchFamily="34" charset="0"/>
                <a:ea typeface="Times New Roman" panose="02020603050405020304" pitchFamily="18" charset="0"/>
              </a:rPr>
              <a:t>- PERFORMANCE ENERGETIQUE ET ENVIRONNEMENTALE (suite)</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9009902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E29FE-7E5F-717D-85BE-14A7DECEE860}"/>
            </a:ext>
          </a:extLst>
        </p:cNvPr>
        <p:cNvGrpSpPr/>
        <p:nvPr/>
      </p:nvGrpSpPr>
      <p:grpSpPr>
        <a:xfrm>
          <a:off x="0" y="0"/>
          <a:ext cx="0" cy="0"/>
          <a:chOff x="0" y="0"/>
          <a:chExt cx="0" cy="0"/>
        </a:xfrm>
      </p:grpSpPr>
      <p:sp>
        <p:nvSpPr>
          <p:cNvPr id="3" name="Sous-titre 2">
            <a:extLst>
              <a:ext uri="{FF2B5EF4-FFF2-40B4-BE49-F238E27FC236}">
                <a16:creationId xmlns:a16="http://schemas.microsoft.com/office/drawing/2014/main" id="{EBF694D5-8B06-C7D2-4677-470D24540C06}"/>
              </a:ext>
            </a:extLst>
          </p:cNvPr>
          <p:cNvSpPr>
            <a:spLocks noGrp="1"/>
          </p:cNvSpPr>
          <p:nvPr>
            <p:ph type="subTitle" idx="1"/>
          </p:nvPr>
        </p:nvSpPr>
        <p:spPr>
          <a:xfrm>
            <a:off x="696285" y="4347771"/>
            <a:ext cx="11090246" cy="1754156"/>
          </a:xfrm>
        </p:spPr>
        <p:txBody>
          <a:bodyPr>
            <a:noAutofit/>
          </a:bodyPr>
          <a:lstStyle/>
          <a:p>
            <a:pPr algn="l"/>
            <a:r>
              <a:rPr lang="fr-FR" sz="1400" b="1" dirty="0"/>
              <a:t>Enjeux et objectifs : </a:t>
            </a:r>
            <a:r>
              <a:rPr lang="fr-FR" sz="1400" dirty="0"/>
              <a:t>atteinte des performances en conditions réelles. La phase d’exploitation-maintenance correspond aux prestations permettant le suivi de la qualité du service, la vérification des performances et l’atteinte des exigences contractuelles après réception du site et visant :</a:t>
            </a:r>
          </a:p>
          <a:p>
            <a:pPr marL="285750" indent="-285750" algn="l">
              <a:buFont typeface="Wingdings" panose="05000000000000000000" pitchFamily="2" charset="2"/>
              <a:buChar char="§"/>
            </a:pPr>
            <a:r>
              <a:rPr lang="fr-FR" sz="1400" b="1" dirty="0"/>
              <a:t>La continuité de service et la garantie de confort hygrothermique</a:t>
            </a:r>
          </a:p>
          <a:p>
            <a:pPr marL="285750" indent="-285750" algn="l">
              <a:buFont typeface="Wingdings" panose="05000000000000000000" pitchFamily="2" charset="2"/>
              <a:buChar char="§"/>
            </a:pPr>
            <a:r>
              <a:rPr lang="fr-FR" sz="1400" b="1" dirty="0"/>
              <a:t>La conduite, l’entretien et le maintien en parfait état de fonctionnement du matériel dont il a la charge,</a:t>
            </a:r>
          </a:p>
          <a:p>
            <a:pPr marL="285750" indent="-285750" algn="l">
              <a:buFont typeface="Wingdings" panose="05000000000000000000" pitchFamily="2" charset="2"/>
              <a:buChar char="§"/>
            </a:pPr>
            <a:r>
              <a:rPr lang="fr-FR" sz="1400" b="1" dirty="0"/>
              <a:t>L’amélioration continue du service et notamment la recherche d’économies d’énergies,</a:t>
            </a:r>
          </a:p>
          <a:p>
            <a:pPr marL="285750" indent="-285750" algn="l">
              <a:buFont typeface="Wingdings" panose="05000000000000000000" pitchFamily="2" charset="2"/>
              <a:buChar char="§"/>
            </a:pPr>
            <a:r>
              <a:rPr lang="fr-FR" sz="1400" b="1" dirty="0"/>
              <a:t>Le conseil au CROUS pour le suivi des installations et l’amélioration de la performance du site. </a:t>
            </a:r>
            <a:br>
              <a:rPr lang="fr-FR" sz="1200" b="1" dirty="0"/>
            </a:br>
            <a:endParaRPr lang="fr-FR" sz="1200" b="1" dirty="0"/>
          </a:p>
          <a:p>
            <a:endParaRPr lang="fr-FR" sz="1200" dirty="0"/>
          </a:p>
        </p:txBody>
      </p:sp>
      <p:sp>
        <p:nvSpPr>
          <p:cNvPr id="4" name="Sous-titre 2">
            <a:extLst>
              <a:ext uri="{FF2B5EF4-FFF2-40B4-BE49-F238E27FC236}">
                <a16:creationId xmlns:a16="http://schemas.microsoft.com/office/drawing/2014/main" id="{84BCC2A8-B877-FE7E-ADAB-9E4461FA674F}"/>
              </a:ext>
            </a:extLst>
          </p:cNvPr>
          <p:cNvSpPr txBox="1">
            <a:spLocks/>
          </p:cNvSpPr>
          <p:nvPr/>
        </p:nvSpPr>
        <p:spPr>
          <a:xfrm>
            <a:off x="696285" y="854468"/>
            <a:ext cx="11090245" cy="1655762"/>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r-FR" sz="1600" b="1" dirty="0">
                <a:solidFill>
                  <a:srgbClr val="0000FF"/>
                </a:solidFill>
              </a:rPr>
              <a:t>Durée de la phase : jusqu’à 8 ANS</a:t>
            </a:r>
          </a:p>
          <a:p>
            <a:pPr algn="l"/>
            <a:r>
              <a:rPr lang="fr-FR" sz="1400" dirty="0"/>
              <a:t>Les prestations de maintenance débutent dès la réception des installations sur une durée maximale de HUIT ans en tranche ferme (TF) plus tranche optionnelle (TO), en distinguant notamment les exercices selon qu’ils verront s’appliquer ou non le bonus-malus lui-même fonction de la performance réelle : l</a:t>
            </a:r>
            <a:r>
              <a:rPr lang="fr-FR" sz="1400" b="1" dirty="0"/>
              <a:t>’année 1 initiale partielle de première mise en exploitation </a:t>
            </a:r>
            <a:r>
              <a:rPr lang="fr-FR" sz="1400" dirty="0"/>
              <a:t>des équipements du périmètre ; </a:t>
            </a:r>
            <a:r>
              <a:rPr lang="fr-FR" sz="1400" b="1" dirty="0"/>
              <a:t>l’année 2 ou année pleine de fonctionnement à « blanc », </a:t>
            </a:r>
            <a:r>
              <a:rPr lang="fr-FR" sz="1400" dirty="0"/>
              <a:t>qui coïncidera avec la fin des garanties de parfait achèvement (GPA) </a:t>
            </a:r>
            <a:r>
              <a:rPr lang="fr-FR" sz="1400" b="1" dirty="0"/>
              <a:t>; les années suivantes d’exploitation courante avec application du bonus-malus lié à la Garantie de Performances Energétiques (</a:t>
            </a:r>
            <a:r>
              <a:rPr lang="fr-FR" sz="1400" b="1" dirty="0" err="1"/>
              <a:t>GPE</a:t>
            </a:r>
            <a:r>
              <a:rPr lang="fr-FR" sz="1400" b="1" dirty="0"/>
              <a:t>)</a:t>
            </a:r>
            <a:br>
              <a:rPr lang="fr-FR" sz="1400" b="1" dirty="0"/>
            </a:br>
            <a:endParaRPr lang="fr-FR" sz="1400" b="1" dirty="0"/>
          </a:p>
        </p:txBody>
      </p:sp>
      <p:graphicFrame>
        <p:nvGraphicFramePr>
          <p:cNvPr id="5" name="Tableau 4">
            <a:extLst>
              <a:ext uri="{FF2B5EF4-FFF2-40B4-BE49-F238E27FC236}">
                <a16:creationId xmlns:a16="http://schemas.microsoft.com/office/drawing/2014/main" id="{E2E7A58A-0C5D-A3EA-E198-E4581A6D777B}"/>
              </a:ext>
            </a:extLst>
          </p:cNvPr>
          <p:cNvGraphicFramePr>
            <a:graphicFrameLocks noGrp="1"/>
          </p:cNvGraphicFramePr>
          <p:nvPr>
            <p:extLst>
              <p:ext uri="{D42A27DB-BD31-4B8C-83A1-F6EECF244321}">
                <p14:modId xmlns:p14="http://schemas.microsoft.com/office/powerpoint/2010/main" val="1959861663"/>
              </p:ext>
            </p:extLst>
          </p:nvPr>
        </p:nvGraphicFramePr>
        <p:xfrm>
          <a:off x="1524000" y="2396419"/>
          <a:ext cx="9144000" cy="1568705"/>
        </p:xfrm>
        <a:graphic>
          <a:graphicData uri="http://schemas.openxmlformats.org/drawingml/2006/table">
            <a:tbl>
              <a:tblPr firstRow="1" firstCol="1" bandRow="1">
                <a:tableStyleId>{5C22544A-7EE6-4342-B048-85BDC9FD1C3A}</a:tableStyleId>
              </a:tblPr>
              <a:tblGrid>
                <a:gridCol w="1514532">
                  <a:extLst>
                    <a:ext uri="{9D8B030D-6E8A-4147-A177-3AD203B41FA5}">
                      <a16:colId xmlns:a16="http://schemas.microsoft.com/office/drawing/2014/main" val="1767960966"/>
                    </a:ext>
                  </a:extLst>
                </a:gridCol>
                <a:gridCol w="3315022">
                  <a:extLst>
                    <a:ext uri="{9D8B030D-6E8A-4147-A177-3AD203B41FA5}">
                      <a16:colId xmlns:a16="http://schemas.microsoft.com/office/drawing/2014/main" val="577557964"/>
                    </a:ext>
                  </a:extLst>
                </a:gridCol>
                <a:gridCol w="4314446">
                  <a:extLst>
                    <a:ext uri="{9D8B030D-6E8A-4147-A177-3AD203B41FA5}">
                      <a16:colId xmlns:a16="http://schemas.microsoft.com/office/drawing/2014/main" val="2739722902"/>
                    </a:ext>
                  </a:extLst>
                </a:gridCol>
              </a:tblGrid>
              <a:tr h="0">
                <a:tc>
                  <a:txBody>
                    <a:bodyPr/>
                    <a:lstStyle/>
                    <a:p>
                      <a:pPr algn="just">
                        <a:lnSpc>
                          <a:spcPct val="107000"/>
                        </a:lnSpc>
                        <a:spcAft>
                          <a:spcPts val="800"/>
                        </a:spcAft>
                        <a:buNone/>
                      </a:pPr>
                      <a:r>
                        <a:rPr lang="fr-FR" sz="1100" kern="100" dirty="0">
                          <a:effectLst/>
                        </a:rPr>
                        <a:t>Période</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a:effectLst/>
                        </a:rPr>
                        <a:t>Objectif</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a:effectLst/>
                        </a:rPr>
                        <a:t>Intervention du mainteneur</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820066993"/>
                  </a:ext>
                </a:extLst>
              </a:tr>
              <a:tr h="0">
                <a:tc>
                  <a:txBody>
                    <a:bodyPr/>
                    <a:lstStyle/>
                    <a:p>
                      <a:pPr algn="just">
                        <a:lnSpc>
                          <a:spcPct val="107000"/>
                        </a:lnSpc>
                        <a:spcAft>
                          <a:spcPts val="800"/>
                        </a:spcAft>
                        <a:buNone/>
                      </a:pPr>
                      <a:r>
                        <a:rPr lang="fr-FR" sz="1100" kern="100" dirty="0">
                          <a:solidFill>
                            <a:srgbClr val="FF0000"/>
                          </a:solidFill>
                          <a:effectLst/>
                        </a:rPr>
                        <a:t>Année 0</a:t>
                      </a:r>
                      <a:endParaRPr lang="fr-FR"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dirty="0">
                          <a:solidFill>
                            <a:srgbClr val="FF0000"/>
                          </a:solidFill>
                          <a:effectLst/>
                        </a:rPr>
                        <a:t>De parachèvement des TRAVAUX, voire de montée en charge</a:t>
                      </a:r>
                      <a:endParaRPr lang="fr-FR"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dirty="0">
                          <a:solidFill>
                            <a:srgbClr val="FF0000"/>
                          </a:solidFill>
                          <a:effectLst/>
                        </a:rPr>
                        <a:t>Participation, prise en main uniquement</a:t>
                      </a:r>
                      <a:endParaRPr lang="fr-FR"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81299401"/>
                  </a:ext>
                </a:extLst>
              </a:tr>
              <a:tr h="0">
                <a:tc>
                  <a:txBody>
                    <a:bodyPr/>
                    <a:lstStyle/>
                    <a:p>
                      <a:pPr algn="just">
                        <a:lnSpc>
                          <a:spcPct val="107000"/>
                        </a:lnSpc>
                        <a:spcAft>
                          <a:spcPts val="800"/>
                        </a:spcAft>
                        <a:buNone/>
                      </a:pPr>
                      <a:r>
                        <a:rPr lang="fr-FR" sz="1100" kern="100" dirty="0">
                          <a:effectLst/>
                        </a:rPr>
                        <a:t>Année 1</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dirty="0">
                          <a:effectLst/>
                        </a:rPr>
                        <a:t>De première mise en EXPLOITATION</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dirty="0">
                          <a:effectLst/>
                        </a:rPr>
                        <a:t>Connaissance fine des équipements et leurs réglages, conditions techniques partiellement réunies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17374195"/>
                  </a:ext>
                </a:extLst>
              </a:tr>
              <a:tr h="0">
                <a:tc>
                  <a:txBody>
                    <a:bodyPr/>
                    <a:lstStyle/>
                    <a:p>
                      <a:pPr algn="just">
                        <a:lnSpc>
                          <a:spcPct val="107000"/>
                        </a:lnSpc>
                        <a:spcAft>
                          <a:spcPts val="800"/>
                        </a:spcAft>
                        <a:buNone/>
                      </a:pPr>
                      <a:r>
                        <a:rPr lang="fr-FR" sz="1100" kern="100">
                          <a:effectLst/>
                        </a:rPr>
                        <a:t>Année 2</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dirty="0">
                          <a:effectLst/>
                        </a:rPr>
                        <a:t>De marche « à blanc »</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dirty="0">
                          <a:effectLst/>
                        </a:rPr>
                        <a:t>Mesures contradictoires, contrôle de la GPA</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310070053"/>
                  </a:ext>
                </a:extLst>
              </a:tr>
              <a:tr h="0">
                <a:tc>
                  <a:txBody>
                    <a:bodyPr/>
                    <a:lstStyle/>
                    <a:p>
                      <a:pPr algn="just">
                        <a:lnSpc>
                          <a:spcPct val="107000"/>
                        </a:lnSpc>
                        <a:spcAft>
                          <a:spcPts val="800"/>
                        </a:spcAft>
                        <a:buNone/>
                      </a:pPr>
                      <a:r>
                        <a:rPr lang="fr-FR" sz="1100" kern="100">
                          <a:effectLst/>
                        </a:rPr>
                        <a:t>Année 3 à 5</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dirty="0">
                          <a:effectLst/>
                        </a:rPr>
                        <a:t>Courantes en tranche ferme (TF)</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dirty="0">
                          <a:effectLst/>
                        </a:rPr>
                        <a:t>Application du bonus-malus lié à la </a:t>
                      </a:r>
                      <a:r>
                        <a:rPr lang="fr-FR" sz="1100" kern="100" dirty="0" err="1">
                          <a:effectLst/>
                        </a:rPr>
                        <a:t>GPE</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703487787"/>
                  </a:ext>
                </a:extLst>
              </a:tr>
              <a:tr h="0">
                <a:tc>
                  <a:txBody>
                    <a:bodyPr/>
                    <a:lstStyle/>
                    <a:p>
                      <a:pPr algn="just">
                        <a:lnSpc>
                          <a:spcPct val="107000"/>
                        </a:lnSpc>
                        <a:spcAft>
                          <a:spcPts val="800"/>
                        </a:spcAft>
                        <a:buNone/>
                      </a:pPr>
                      <a:r>
                        <a:rPr lang="fr-FR" sz="1100" kern="100">
                          <a:effectLst/>
                        </a:rPr>
                        <a:t>Année 6 à 8</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dirty="0">
                          <a:effectLst/>
                        </a:rPr>
                        <a:t>Courantes en tranche optionnelle (TO)</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dirty="0">
                          <a:effectLst/>
                        </a:rPr>
                        <a:t>Prolongation du </a:t>
                      </a:r>
                      <a:r>
                        <a:rPr lang="fr-FR" sz="1100" kern="100" dirty="0" err="1">
                          <a:effectLst/>
                        </a:rPr>
                        <a:t>MGP</a:t>
                      </a:r>
                      <a:r>
                        <a:rPr lang="fr-FR" sz="1100" kern="100" dirty="0">
                          <a:effectLst/>
                        </a:rPr>
                        <a:t> éventuelle</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88478401"/>
                  </a:ext>
                </a:extLst>
              </a:tr>
              <a:tr h="0">
                <a:tc>
                  <a:txBody>
                    <a:bodyPr/>
                    <a:lstStyle/>
                    <a:p>
                      <a:pPr algn="just">
                        <a:lnSpc>
                          <a:spcPct val="107000"/>
                        </a:lnSpc>
                        <a:spcAft>
                          <a:spcPts val="800"/>
                        </a:spcAft>
                        <a:buNone/>
                      </a:pPr>
                      <a:r>
                        <a:rPr lang="fr-FR" sz="1100" kern="100">
                          <a:effectLst/>
                        </a:rPr>
                        <a:t>Fin</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a:effectLst/>
                        </a:rPr>
                        <a:t>Passation</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gn="just">
                        <a:lnSpc>
                          <a:spcPct val="107000"/>
                        </a:lnSpc>
                        <a:spcAft>
                          <a:spcPts val="800"/>
                        </a:spcAft>
                        <a:buNone/>
                      </a:pPr>
                      <a:r>
                        <a:rPr lang="fr-FR" sz="1100" kern="100" dirty="0">
                          <a:effectLst/>
                        </a:rPr>
                        <a:t>Reprise d’inventaire et période de « tuilage » avec l’exploitant suivant</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045831510"/>
                  </a:ext>
                </a:extLst>
              </a:tr>
            </a:tbl>
          </a:graphicData>
        </a:graphic>
      </p:graphicFrame>
      <p:sp>
        <p:nvSpPr>
          <p:cNvPr id="6" name="ZoneTexte 5">
            <a:extLst>
              <a:ext uri="{FF2B5EF4-FFF2-40B4-BE49-F238E27FC236}">
                <a16:creationId xmlns:a16="http://schemas.microsoft.com/office/drawing/2014/main" id="{5E47522E-837C-7B76-2996-7CE86C1C58E5}"/>
              </a:ext>
            </a:extLst>
          </p:cNvPr>
          <p:cNvSpPr txBox="1"/>
          <p:nvPr/>
        </p:nvSpPr>
        <p:spPr>
          <a:xfrm>
            <a:off x="386420" y="287155"/>
            <a:ext cx="7525680"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XII</a:t>
            </a:r>
            <a:r>
              <a:rPr lang="fr-FR" sz="1800" b="1" dirty="0">
                <a:solidFill>
                  <a:srgbClr val="E36C0A"/>
                </a:solidFill>
                <a:effectLst/>
                <a:latin typeface="Century Gothic" panose="020B0502020202020204" pitchFamily="34" charset="0"/>
                <a:ea typeface="Times New Roman" panose="02020603050405020304" pitchFamily="18" charset="0"/>
              </a:rPr>
              <a:t>- EXPLOITATION MAINTENANCE DU MARCHE MGP</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807821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9BA68D-DBA1-F6B9-0C58-39289D84B6D4}"/>
            </a:ext>
          </a:extLst>
        </p:cNvPr>
        <p:cNvGrpSpPr/>
        <p:nvPr/>
      </p:nvGrpSpPr>
      <p:grpSpPr>
        <a:xfrm>
          <a:off x="0" y="0"/>
          <a:ext cx="0" cy="0"/>
          <a:chOff x="0" y="0"/>
          <a:chExt cx="0" cy="0"/>
        </a:xfrm>
      </p:grpSpPr>
      <p:sp>
        <p:nvSpPr>
          <p:cNvPr id="4" name="Sous-titre 2">
            <a:extLst>
              <a:ext uri="{FF2B5EF4-FFF2-40B4-BE49-F238E27FC236}">
                <a16:creationId xmlns:a16="http://schemas.microsoft.com/office/drawing/2014/main" id="{0ADE6ABE-1725-E325-6EF1-1F7BC20D9F27}"/>
              </a:ext>
            </a:extLst>
          </p:cNvPr>
          <p:cNvSpPr txBox="1">
            <a:spLocks/>
          </p:cNvSpPr>
          <p:nvPr/>
        </p:nvSpPr>
        <p:spPr>
          <a:xfrm>
            <a:off x="646914" y="869207"/>
            <a:ext cx="9766708" cy="69114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r-FR" sz="1600" b="1" dirty="0">
                <a:solidFill>
                  <a:srgbClr val="0000FF"/>
                </a:solidFill>
              </a:rPr>
              <a:t>Périmètre d’intervention du mainteneur</a:t>
            </a:r>
          </a:p>
          <a:p>
            <a:pPr algn="l"/>
            <a:r>
              <a:rPr lang="fr-FR" sz="1400" dirty="0"/>
              <a:t>Le périmètre (ou lots techniques) retenus, pouvant être différents des lots réalisés (conception-réalisation) sont les suivants. Les prestations de de maintenance s’articulent autour de TROIS impératifs :</a:t>
            </a:r>
          </a:p>
          <a:p>
            <a:pPr marL="171450" indent="-171450" algn="l">
              <a:buFont typeface="Wingdings" panose="05000000000000000000" pitchFamily="2" charset="2"/>
              <a:buChar char="§"/>
            </a:pPr>
            <a:r>
              <a:rPr lang="fr-FR" sz="1400" b="1" dirty="0"/>
              <a:t>La maintenance préventive et corrective.</a:t>
            </a:r>
          </a:p>
          <a:p>
            <a:pPr marL="171450" indent="-171450" algn="l">
              <a:buFont typeface="Wingdings" panose="05000000000000000000" pitchFamily="2" charset="2"/>
              <a:buChar char="§"/>
            </a:pPr>
            <a:r>
              <a:rPr lang="fr-FR" sz="1400" b="1" dirty="0"/>
              <a:t>Le suivi des performances énergétiques</a:t>
            </a:r>
          </a:p>
          <a:p>
            <a:pPr marL="171450" indent="-171450" algn="l">
              <a:buFont typeface="Wingdings" panose="05000000000000000000" pitchFamily="2" charset="2"/>
              <a:buChar char="§"/>
            </a:pPr>
            <a:r>
              <a:rPr lang="fr-FR" sz="1400" b="1" dirty="0"/>
              <a:t>Les contrôles périodiques réglementaires</a:t>
            </a:r>
          </a:p>
        </p:txBody>
      </p:sp>
      <p:graphicFrame>
        <p:nvGraphicFramePr>
          <p:cNvPr id="20" name="Tableau 19">
            <a:extLst>
              <a:ext uri="{FF2B5EF4-FFF2-40B4-BE49-F238E27FC236}">
                <a16:creationId xmlns:a16="http://schemas.microsoft.com/office/drawing/2014/main" id="{85148292-C9F3-5846-2B9D-007DF3409542}"/>
              </a:ext>
            </a:extLst>
          </p:cNvPr>
          <p:cNvGraphicFramePr>
            <a:graphicFrameLocks noGrp="1"/>
          </p:cNvGraphicFramePr>
          <p:nvPr>
            <p:extLst>
              <p:ext uri="{D42A27DB-BD31-4B8C-83A1-F6EECF244321}">
                <p14:modId xmlns:p14="http://schemas.microsoft.com/office/powerpoint/2010/main" val="1801472449"/>
              </p:ext>
            </p:extLst>
          </p:nvPr>
        </p:nvGraphicFramePr>
        <p:xfrm>
          <a:off x="848250" y="2701677"/>
          <a:ext cx="10495500" cy="3714746"/>
        </p:xfrm>
        <a:graphic>
          <a:graphicData uri="http://schemas.openxmlformats.org/drawingml/2006/table">
            <a:tbl>
              <a:tblPr firstRow="1" firstCol="1" bandRow="1">
                <a:tableStyleId>{5C22544A-7EE6-4342-B048-85BDC9FD1C3A}</a:tableStyleId>
              </a:tblPr>
              <a:tblGrid>
                <a:gridCol w="983856">
                  <a:extLst>
                    <a:ext uri="{9D8B030D-6E8A-4147-A177-3AD203B41FA5}">
                      <a16:colId xmlns:a16="http://schemas.microsoft.com/office/drawing/2014/main" val="1984417562"/>
                    </a:ext>
                  </a:extLst>
                </a:gridCol>
                <a:gridCol w="5342316">
                  <a:extLst>
                    <a:ext uri="{9D8B030D-6E8A-4147-A177-3AD203B41FA5}">
                      <a16:colId xmlns:a16="http://schemas.microsoft.com/office/drawing/2014/main" val="1867552434"/>
                    </a:ext>
                  </a:extLst>
                </a:gridCol>
                <a:gridCol w="4169328">
                  <a:extLst>
                    <a:ext uri="{9D8B030D-6E8A-4147-A177-3AD203B41FA5}">
                      <a16:colId xmlns:a16="http://schemas.microsoft.com/office/drawing/2014/main" val="141266415"/>
                    </a:ext>
                  </a:extLst>
                </a:gridCol>
              </a:tblGrid>
              <a:tr h="158148">
                <a:tc>
                  <a:txBody>
                    <a:bodyPr/>
                    <a:lstStyle/>
                    <a:p>
                      <a:pPr algn="just">
                        <a:lnSpc>
                          <a:spcPct val="107000"/>
                        </a:lnSpc>
                        <a:spcAft>
                          <a:spcPts val="800"/>
                        </a:spcAft>
                        <a:buNone/>
                      </a:pPr>
                      <a:r>
                        <a:rPr lang="fr-FR" sz="1100" kern="100">
                          <a:effectLst/>
                        </a:rPr>
                        <a:t>Code</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kern="100">
                          <a:effectLst/>
                        </a:rPr>
                        <a:t>Libellé</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kern="100">
                          <a:effectLst/>
                        </a:rPr>
                        <a:t>Spécificité ou rôle partagé</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extLst>
                  <a:ext uri="{0D108BD9-81ED-4DB2-BD59-A6C34878D82A}">
                    <a16:rowId xmlns:a16="http://schemas.microsoft.com/office/drawing/2014/main" val="844070859"/>
                  </a:ext>
                </a:extLst>
              </a:tr>
              <a:tr h="391409">
                <a:tc>
                  <a:txBody>
                    <a:bodyPr/>
                    <a:lstStyle/>
                    <a:p>
                      <a:pPr algn="just">
                        <a:lnSpc>
                          <a:spcPct val="107000"/>
                        </a:lnSpc>
                        <a:spcAft>
                          <a:spcPts val="800"/>
                        </a:spcAft>
                        <a:buNone/>
                      </a:pPr>
                      <a:r>
                        <a:rPr lang="fr-FR" sz="1100" kern="100" dirty="0" err="1">
                          <a:effectLst/>
                        </a:rPr>
                        <a:t>CVC</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dirty="0">
                          <a:effectLst/>
                        </a:rPr>
                        <a:t>Chauffage, ventilation et registres, bouches de VMC, climatisation (</a:t>
                      </a:r>
                      <a:r>
                        <a:rPr lang="fr-FR" sz="1100" dirty="0" err="1">
                          <a:effectLst/>
                        </a:rPr>
                        <a:t>CVC</a:t>
                      </a:r>
                      <a:r>
                        <a:rPr lang="fr-FR" sz="1100" dirty="0">
                          <a:effectLst/>
                        </a:rPr>
                        <a:t> incluant Eau Chaude Sanitaire)</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kern="100" dirty="0">
                          <a:effectLst/>
                        </a:rPr>
                        <a:t>Dans le </a:t>
                      </a:r>
                      <a:r>
                        <a:rPr lang="fr-FR" sz="1100" kern="100" dirty="0" err="1">
                          <a:effectLst/>
                        </a:rPr>
                        <a:t>MGP</a:t>
                      </a:r>
                      <a:r>
                        <a:rPr lang="fr-FR" sz="1100" kern="100" dirty="0">
                          <a:effectLst/>
                        </a:rPr>
                        <a:t> phase exploitation sont exclus les seuls réseaux aérauliques (gaines)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extLst>
                  <a:ext uri="{0D108BD9-81ED-4DB2-BD59-A6C34878D82A}">
                    <a16:rowId xmlns:a16="http://schemas.microsoft.com/office/drawing/2014/main" val="2252600619"/>
                  </a:ext>
                </a:extLst>
              </a:tr>
              <a:tr h="576383">
                <a:tc>
                  <a:txBody>
                    <a:bodyPr/>
                    <a:lstStyle/>
                    <a:p>
                      <a:pPr algn="just">
                        <a:lnSpc>
                          <a:spcPct val="107000"/>
                        </a:lnSpc>
                        <a:spcAft>
                          <a:spcPts val="800"/>
                        </a:spcAft>
                        <a:buNone/>
                      </a:pPr>
                      <a:r>
                        <a:rPr lang="fr-FR" sz="1100" kern="100">
                          <a:effectLst/>
                        </a:rPr>
                        <a:t>CFO</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dirty="0">
                          <a:effectLst/>
                        </a:rPr>
                        <a:t>Courants forts dont éclairage intérieur et centrale Photovoltaïque  (PV)</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kern="100" dirty="0">
                          <a:effectLst/>
                        </a:rPr>
                        <a:t>Dans le </a:t>
                      </a:r>
                      <a:r>
                        <a:rPr lang="fr-FR" sz="1100" kern="100" dirty="0" err="1">
                          <a:effectLst/>
                        </a:rPr>
                        <a:t>MGP</a:t>
                      </a:r>
                      <a:r>
                        <a:rPr lang="fr-FR" sz="1100" kern="100" dirty="0">
                          <a:effectLst/>
                        </a:rPr>
                        <a:t>, prestation </a:t>
                      </a:r>
                      <a:r>
                        <a:rPr lang="fr-FR" sz="1100" b="1" u="sng" kern="100" dirty="0">
                          <a:effectLst/>
                        </a:rPr>
                        <a:t>hors relamping, hors éclairage extérieur</a:t>
                      </a:r>
                      <a:endParaRPr lang="fr-FR" sz="1100" b="1" u="sng" dirty="0">
                        <a:effectLst/>
                      </a:endParaRPr>
                    </a:p>
                    <a:p>
                      <a:pPr algn="just">
                        <a:lnSpc>
                          <a:spcPct val="107000"/>
                        </a:lnSpc>
                        <a:spcAft>
                          <a:spcPts val="800"/>
                        </a:spcAft>
                        <a:buNone/>
                      </a:pPr>
                      <a:r>
                        <a:rPr lang="fr-FR" sz="1100" kern="100" dirty="0">
                          <a:solidFill>
                            <a:srgbClr val="FF0000"/>
                          </a:solidFill>
                          <a:effectLst/>
                        </a:rPr>
                        <a:t>N.B. : Si la centrale PV est prévue en location, le Titulaire du </a:t>
                      </a:r>
                      <a:r>
                        <a:rPr lang="fr-FR" sz="1100" kern="100" dirty="0" err="1">
                          <a:solidFill>
                            <a:srgbClr val="FF0000"/>
                          </a:solidFill>
                          <a:effectLst/>
                        </a:rPr>
                        <a:t>MGP</a:t>
                      </a:r>
                      <a:r>
                        <a:rPr lang="fr-FR" sz="1100" kern="100" dirty="0">
                          <a:solidFill>
                            <a:srgbClr val="FF0000"/>
                          </a:solidFill>
                          <a:effectLst/>
                        </a:rPr>
                        <a:t> n’aura la charge que du nettoyage des surfaces vitrées.</a:t>
                      </a:r>
                      <a:endParaRPr lang="fr-FR"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extLst>
                  <a:ext uri="{0D108BD9-81ED-4DB2-BD59-A6C34878D82A}">
                    <a16:rowId xmlns:a16="http://schemas.microsoft.com/office/drawing/2014/main" val="3329204101"/>
                  </a:ext>
                </a:extLst>
              </a:tr>
              <a:tr h="320618">
                <a:tc>
                  <a:txBody>
                    <a:bodyPr/>
                    <a:lstStyle/>
                    <a:p>
                      <a:pPr algn="just">
                        <a:lnSpc>
                          <a:spcPct val="107000"/>
                        </a:lnSpc>
                        <a:spcAft>
                          <a:spcPts val="800"/>
                        </a:spcAft>
                        <a:buNone/>
                      </a:pPr>
                      <a:r>
                        <a:rPr lang="fr-FR" sz="1100" kern="100" dirty="0" err="1">
                          <a:effectLst/>
                        </a:rPr>
                        <a:t>Cfa</a:t>
                      </a:r>
                      <a:r>
                        <a:rPr lang="fr-FR" sz="1100" kern="100" dirty="0">
                          <a:effectLst/>
                        </a:rPr>
                        <a:t> (hors SSI)</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dirty="0">
                          <a:effectLst/>
                        </a:rPr>
                        <a:t>Courant faibles hors SSI, GTB/</a:t>
                      </a:r>
                      <a:r>
                        <a:rPr lang="fr-FR" sz="1100" dirty="0" err="1">
                          <a:effectLst/>
                        </a:rPr>
                        <a:t>GTC</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kern="100">
                          <a:effectLst/>
                        </a:rPr>
                        <a:t>100% MGP</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extLst>
                  <a:ext uri="{0D108BD9-81ED-4DB2-BD59-A6C34878D82A}">
                    <a16:rowId xmlns:a16="http://schemas.microsoft.com/office/drawing/2014/main" val="3848984453"/>
                  </a:ext>
                </a:extLst>
              </a:tr>
              <a:tr h="252506">
                <a:tc>
                  <a:txBody>
                    <a:bodyPr/>
                    <a:lstStyle/>
                    <a:p>
                      <a:pPr algn="just">
                        <a:lnSpc>
                          <a:spcPct val="107000"/>
                        </a:lnSpc>
                        <a:spcAft>
                          <a:spcPts val="800"/>
                        </a:spcAft>
                        <a:buNone/>
                      </a:pPr>
                      <a:r>
                        <a:rPr lang="fr-FR" sz="1100" kern="100">
                          <a:effectLst/>
                        </a:rPr>
                        <a:t>SSI</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a:effectLst/>
                        </a:rPr>
                        <a:t>Sécurité incendie (SSI, extincteurs, RIA) et clapets Coupe-feu CCF</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kern="100">
                          <a:effectLst/>
                        </a:rPr>
                        <a:t>100% MGP</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extLst>
                  <a:ext uri="{0D108BD9-81ED-4DB2-BD59-A6C34878D82A}">
                    <a16:rowId xmlns:a16="http://schemas.microsoft.com/office/drawing/2014/main" val="4198799619"/>
                  </a:ext>
                </a:extLst>
              </a:tr>
              <a:tr h="449288">
                <a:tc>
                  <a:txBody>
                    <a:bodyPr/>
                    <a:lstStyle/>
                    <a:p>
                      <a:pPr algn="just">
                        <a:lnSpc>
                          <a:spcPct val="107000"/>
                        </a:lnSpc>
                        <a:spcAft>
                          <a:spcPts val="800"/>
                        </a:spcAft>
                        <a:buNone/>
                      </a:pPr>
                      <a:r>
                        <a:rPr lang="fr-FR" sz="1100" kern="100">
                          <a:effectLst/>
                        </a:rPr>
                        <a:t>GTB/GTC</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dirty="0">
                          <a:effectLst/>
                        </a:rPr>
                        <a:t>Automatismes et installations électriques de GTB/</a:t>
                      </a:r>
                      <a:r>
                        <a:rPr lang="fr-FR" sz="1100" dirty="0" err="1">
                          <a:effectLst/>
                        </a:rPr>
                        <a:t>GTC</a:t>
                      </a:r>
                      <a:r>
                        <a:rPr lang="fr-FR" sz="1100" dirty="0">
                          <a:effectLst/>
                        </a:rPr>
                        <a:t>, </a:t>
                      </a:r>
                      <a:r>
                        <a:rPr lang="fr-FR" sz="1100" b="1" u="sng" dirty="0">
                          <a:effectLst/>
                        </a:rPr>
                        <a:t>instrumentation du plan de mesure et vérification</a:t>
                      </a:r>
                      <a:endParaRPr lang="fr-FR" sz="1100" b="1" u="sng" dirty="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kern="100">
                          <a:effectLst/>
                        </a:rPr>
                        <a:t>100% MGP</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extLst>
                  <a:ext uri="{0D108BD9-81ED-4DB2-BD59-A6C34878D82A}">
                    <a16:rowId xmlns:a16="http://schemas.microsoft.com/office/drawing/2014/main" val="3625897082"/>
                  </a:ext>
                </a:extLst>
              </a:tr>
              <a:tr h="252000">
                <a:tc>
                  <a:txBody>
                    <a:bodyPr/>
                    <a:lstStyle/>
                    <a:p>
                      <a:pPr algn="just">
                        <a:lnSpc>
                          <a:spcPct val="107000"/>
                        </a:lnSpc>
                        <a:spcAft>
                          <a:spcPts val="800"/>
                        </a:spcAft>
                        <a:buNone/>
                      </a:pPr>
                      <a:r>
                        <a:rPr lang="fr-FR" sz="1100" kern="100">
                          <a:effectLst/>
                        </a:rPr>
                        <a:t>ASC</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dirty="0">
                          <a:effectLst/>
                        </a:rPr>
                        <a:t>Ascenseurs et monte-charges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kern="100">
                          <a:effectLst/>
                        </a:rPr>
                        <a:t>100% MGP</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extLst>
                  <a:ext uri="{0D108BD9-81ED-4DB2-BD59-A6C34878D82A}">
                    <a16:rowId xmlns:a16="http://schemas.microsoft.com/office/drawing/2014/main" val="405404155"/>
                  </a:ext>
                </a:extLst>
              </a:tr>
              <a:tr h="288000">
                <a:tc>
                  <a:txBody>
                    <a:bodyPr/>
                    <a:lstStyle/>
                    <a:p>
                      <a:pPr algn="just">
                        <a:lnSpc>
                          <a:spcPct val="107000"/>
                        </a:lnSpc>
                        <a:spcAft>
                          <a:spcPts val="800"/>
                        </a:spcAft>
                        <a:buNone/>
                      </a:pPr>
                      <a:r>
                        <a:rPr lang="fr-FR" sz="1100" kern="100">
                          <a:effectLst/>
                        </a:rPr>
                        <a:t>PA</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dirty="0">
                          <a:effectLst/>
                        </a:rPr>
                        <a:t>Portes automatiques et accès sécurisés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kern="100">
                          <a:effectLst/>
                        </a:rPr>
                        <a:t>100% MGP</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extLst>
                  <a:ext uri="{0D108BD9-81ED-4DB2-BD59-A6C34878D82A}">
                    <a16:rowId xmlns:a16="http://schemas.microsoft.com/office/drawing/2014/main" val="2299263488"/>
                  </a:ext>
                </a:extLst>
              </a:tr>
              <a:tr h="256954">
                <a:tc>
                  <a:txBody>
                    <a:bodyPr/>
                    <a:lstStyle/>
                    <a:p>
                      <a:pPr algn="just">
                        <a:lnSpc>
                          <a:spcPct val="107000"/>
                        </a:lnSpc>
                        <a:spcAft>
                          <a:spcPts val="800"/>
                        </a:spcAft>
                        <a:buNone/>
                      </a:pPr>
                      <a:r>
                        <a:rPr lang="fr-FR" sz="1100" kern="100">
                          <a:effectLst/>
                        </a:rPr>
                        <a:t>EU/EP</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dirty="0">
                          <a:effectLst/>
                        </a:rPr>
                        <a:t>Réseaux d’évacuation des eaux, </a:t>
                      </a:r>
                      <a:r>
                        <a:rPr lang="fr-FR" sz="1100" kern="100" dirty="0">
                          <a:effectLst/>
                        </a:rPr>
                        <a:t>Récupération Eau de Pluie</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kern="100">
                          <a:effectLst/>
                        </a:rPr>
                        <a:t>100% MGP</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extLst>
                  <a:ext uri="{0D108BD9-81ED-4DB2-BD59-A6C34878D82A}">
                    <a16:rowId xmlns:a16="http://schemas.microsoft.com/office/drawing/2014/main" val="985617511"/>
                  </a:ext>
                </a:extLst>
              </a:tr>
              <a:tr h="229902">
                <a:tc>
                  <a:txBody>
                    <a:bodyPr/>
                    <a:lstStyle/>
                    <a:p>
                      <a:pPr algn="just">
                        <a:lnSpc>
                          <a:spcPct val="107000"/>
                        </a:lnSpc>
                        <a:spcAft>
                          <a:spcPts val="800"/>
                        </a:spcAft>
                        <a:buNone/>
                      </a:pPr>
                      <a:r>
                        <a:rPr lang="fr-FR" sz="1100" kern="100">
                          <a:effectLst/>
                        </a:rPr>
                        <a:t>ESP.EXT</a:t>
                      </a:r>
                      <a:endParaRPr lang="fr-FR" sz="110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dirty="0">
                          <a:effectLst/>
                        </a:rPr>
                        <a:t>Espaces verts et voiries, éclairage extérieur, toitures, regards,..</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kern="100">
                          <a:solidFill>
                            <a:srgbClr val="FF0000"/>
                          </a:solidFill>
                          <a:effectLst/>
                        </a:rPr>
                        <a:t>Exclu du MGP</a:t>
                      </a:r>
                      <a:endParaRPr lang="fr-FR" sz="110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extLst>
                  <a:ext uri="{0D108BD9-81ED-4DB2-BD59-A6C34878D82A}">
                    <a16:rowId xmlns:a16="http://schemas.microsoft.com/office/drawing/2014/main" val="112422046"/>
                  </a:ext>
                </a:extLst>
              </a:tr>
              <a:tr h="468000">
                <a:tc>
                  <a:txBody>
                    <a:bodyPr/>
                    <a:lstStyle/>
                    <a:p>
                      <a:pPr algn="just">
                        <a:lnSpc>
                          <a:spcPct val="107000"/>
                        </a:lnSpc>
                        <a:spcAft>
                          <a:spcPts val="800"/>
                        </a:spcAft>
                        <a:buNone/>
                      </a:pPr>
                      <a:r>
                        <a:rPr lang="fr-FR" sz="1100" kern="100" dirty="0">
                          <a:effectLst/>
                        </a:rPr>
                        <a:t>SPECIAL</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kern="100" dirty="0">
                          <a:effectLst/>
                        </a:rPr>
                        <a:t>Equipement cuisine, Fontaine à eau, Distributeurs de boisson, Blanchisserie</a:t>
                      </a:r>
                      <a:r>
                        <a:rPr lang="fr-FR" sz="1100" kern="1200" dirty="0">
                          <a:effectLst/>
                        </a:rPr>
                        <a:t>, </a:t>
                      </a:r>
                      <a:r>
                        <a:rPr lang="fr-FR" sz="1100" kern="100" dirty="0">
                          <a:effectLst/>
                        </a:rPr>
                        <a:t>Service à la personne, Service courrier</a:t>
                      </a:r>
                      <a:endParaRPr lang="fr-FR"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tc>
                  <a:txBody>
                    <a:bodyPr/>
                    <a:lstStyle/>
                    <a:p>
                      <a:pPr algn="just">
                        <a:lnSpc>
                          <a:spcPct val="107000"/>
                        </a:lnSpc>
                        <a:spcAft>
                          <a:spcPts val="800"/>
                        </a:spcAft>
                        <a:buNone/>
                      </a:pPr>
                      <a:r>
                        <a:rPr lang="fr-FR" sz="1100" kern="100" dirty="0">
                          <a:solidFill>
                            <a:srgbClr val="FF0000"/>
                          </a:solidFill>
                          <a:effectLst/>
                        </a:rPr>
                        <a:t>Exclu du </a:t>
                      </a:r>
                      <a:r>
                        <a:rPr lang="fr-FR" sz="1100" kern="100" dirty="0" err="1">
                          <a:solidFill>
                            <a:srgbClr val="FF0000"/>
                          </a:solidFill>
                          <a:effectLst/>
                        </a:rPr>
                        <a:t>MGP</a:t>
                      </a:r>
                      <a:endParaRPr lang="fr-FR" sz="11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txBody>
                  <a:tcPr marL="45894" marR="45894" marT="0" marB="0"/>
                </a:tc>
                <a:extLst>
                  <a:ext uri="{0D108BD9-81ED-4DB2-BD59-A6C34878D82A}">
                    <a16:rowId xmlns:a16="http://schemas.microsoft.com/office/drawing/2014/main" val="1621122640"/>
                  </a:ext>
                </a:extLst>
              </a:tr>
            </a:tbl>
          </a:graphicData>
        </a:graphic>
      </p:graphicFrame>
      <p:sp>
        <p:nvSpPr>
          <p:cNvPr id="3" name="ZoneTexte 2">
            <a:extLst>
              <a:ext uri="{FF2B5EF4-FFF2-40B4-BE49-F238E27FC236}">
                <a16:creationId xmlns:a16="http://schemas.microsoft.com/office/drawing/2014/main" id="{D2535C72-79CA-744F-C6E8-FEC6CDC06831}"/>
              </a:ext>
            </a:extLst>
          </p:cNvPr>
          <p:cNvSpPr txBox="1"/>
          <p:nvPr/>
        </p:nvSpPr>
        <p:spPr>
          <a:xfrm>
            <a:off x="303870" y="256911"/>
            <a:ext cx="7525680"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XII</a:t>
            </a:r>
            <a:r>
              <a:rPr lang="fr-FR" sz="1800" b="1" dirty="0">
                <a:solidFill>
                  <a:srgbClr val="E36C0A"/>
                </a:solidFill>
                <a:effectLst/>
                <a:latin typeface="Century Gothic" panose="020B0502020202020204" pitchFamily="34" charset="0"/>
                <a:ea typeface="Times New Roman" panose="02020603050405020304" pitchFamily="18" charset="0"/>
              </a:rPr>
              <a:t>- EXPLOITATION MAINTENANCE DU MARCHE MGP (suite)</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57212201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ZoneTexte 3">
            <a:extLst>
              <a:ext uri="{FF2B5EF4-FFF2-40B4-BE49-F238E27FC236}">
                <a16:creationId xmlns:a16="http://schemas.microsoft.com/office/drawing/2014/main" id="{2D3F2F2B-B2F1-66BA-94F2-581088A7A725}"/>
              </a:ext>
            </a:extLst>
          </p:cNvPr>
          <p:cNvSpPr txBox="1"/>
          <p:nvPr/>
        </p:nvSpPr>
        <p:spPr>
          <a:xfrm>
            <a:off x="405470" y="237861"/>
            <a:ext cx="7525680"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XIV</a:t>
            </a:r>
            <a:r>
              <a:rPr lang="fr-FR" sz="1800" b="1" dirty="0">
                <a:solidFill>
                  <a:srgbClr val="E36C0A"/>
                </a:solidFill>
                <a:effectLst/>
                <a:latin typeface="Century Gothic" panose="020B0502020202020204" pitchFamily="34" charset="0"/>
                <a:ea typeface="Times New Roman" panose="02020603050405020304" pitchFamily="18" charset="0"/>
              </a:rPr>
              <a:t>- MONTANT DU MARCHE MGP</a:t>
            </a:r>
            <a:endParaRPr lang="fr-FR" sz="1800" dirty="0">
              <a:effectLst/>
              <a:latin typeface="Times New Roman" panose="02020603050405020304" pitchFamily="18" charset="0"/>
              <a:ea typeface="Times New Roman" panose="02020603050405020304" pitchFamily="18" charset="0"/>
            </a:endParaRPr>
          </a:p>
        </p:txBody>
      </p:sp>
      <p:sp>
        <p:nvSpPr>
          <p:cNvPr id="5" name="Sous-titre 2">
            <a:extLst>
              <a:ext uri="{FF2B5EF4-FFF2-40B4-BE49-F238E27FC236}">
                <a16:creationId xmlns:a16="http://schemas.microsoft.com/office/drawing/2014/main" id="{BC7D5470-C37F-445C-44E3-313F8163D44A}"/>
              </a:ext>
            </a:extLst>
          </p:cNvPr>
          <p:cNvSpPr txBox="1">
            <a:spLocks/>
          </p:cNvSpPr>
          <p:nvPr/>
        </p:nvSpPr>
        <p:spPr>
          <a:xfrm>
            <a:off x="405470" y="735857"/>
            <a:ext cx="9766708" cy="69114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r-FR" sz="1400" dirty="0"/>
              <a:t>Le montant du marché MGP est de </a:t>
            </a:r>
            <a:r>
              <a:rPr lang="fr-FR" sz="1400" b="1" dirty="0"/>
              <a:t>3,8 M€ HT</a:t>
            </a:r>
          </a:p>
        </p:txBody>
      </p:sp>
      <p:sp>
        <p:nvSpPr>
          <p:cNvPr id="6" name="ZoneTexte 5">
            <a:extLst>
              <a:ext uri="{FF2B5EF4-FFF2-40B4-BE49-F238E27FC236}">
                <a16:creationId xmlns:a16="http://schemas.microsoft.com/office/drawing/2014/main" id="{5485C9D8-3D95-AFEE-797E-014BF02ABB7F}"/>
              </a:ext>
            </a:extLst>
          </p:cNvPr>
          <p:cNvSpPr txBox="1"/>
          <p:nvPr/>
        </p:nvSpPr>
        <p:spPr>
          <a:xfrm>
            <a:off x="405470" y="2056284"/>
            <a:ext cx="7525680"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XV</a:t>
            </a:r>
            <a:r>
              <a:rPr lang="fr-FR" sz="1800" b="1" dirty="0">
                <a:solidFill>
                  <a:srgbClr val="E36C0A"/>
                </a:solidFill>
                <a:effectLst/>
                <a:latin typeface="Century Gothic" panose="020B0502020202020204" pitchFamily="34" charset="0"/>
                <a:ea typeface="Times New Roman" panose="02020603050405020304" pitchFamily="18" charset="0"/>
              </a:rPr>
              <a:t>- PLANNING DE L’OPERATION</a:t>
            </a:r>
            <a:endParaRPr lang="fr-FR" sz="1800" dirty="0">
              <a:effectLst/>
              <a:latin typeface="Times New Roman" panose="02020603050405020304" pitchFamily="18" charset="0"/>
              <a:ea typeface="Times New Roman" panose="02020603050405020304" pitchFamily="18" charset="0"/>
            </a:endParaRPr>
          </a:p>
        </p:txBody>
      </p:sp>
      <p:sp>
        <p:nvSpPr>
          <p:cNvPr id="7" name="Sous-titre 2">
            <a:extLst>
              <a:ext uri="{FF2B5EF4-FFF2-40B4-BE49-F238E27FC236}">
                <a16:creationId xmlns:a16="http://schemas.microsoft.com/office/drawing/2014/main" id="{8DD3C0EB-206D-C761-7D7A-D69D1EBD9E42}"/>
              </a:ext>
            </a:extLst>
          </p:cNvPr>
          <p:cNvSpPr txBox="1">
            <a:spLocks/>
          </p:cNvSpPr>
          <p:nvPr/>
        </p:nvSpPr>
        <p:spPr>
          <a:xfrm>
            <a:off x="405470" y="2590057"/>
            <a:ext cx="10109200" cy="3747244"/>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r-FR" sz="1400" b="1" dirty="0">
                <a:solidFill>
                  <a:srgbClr val="0000FF"/>
                </a:solidFill>
              </a:rPr>
              <a:t>Planning de la consultation – Dialogue compétitif</a:t>
            </a:r>
          </a:p>
          <a:p>
            <a:pPr algn="l"/>
            <a:endParaRPr lang="fr-FR" sz="1400" dirty="0"/>
          </a:p>
          <a:p>
            <a:pPr algn="l">
              <a:lnSpc>
                <a:spcPct val="100000"/>
              </a:lnSpc>
              <a:spcBef>
                <a:spcPts val="0"/>
              </a:spcBef>
            </a:pPr>
            <a:r>
              <a:rPr lang="fr-FR" sz="1400" dirty="0"/>
              <a:t>• Date d’envoi de l’avis de publicité : Septembre 2025</a:t>
            </a:r>
          </a:p>
          <a:p>
            <a:pPr algn="l">
              <a:lnSpc>
                <a:spcPct val="100000"/>
              </a:lnSpc>
              <a:spcBef>
                <a:spcPts val="0"/>
              </a:spcBef>
            </a:pPr>
            <a:r>
              <a:rPr lang="fr-FR" sz="1400" dirty="0"/>
              <a:t>• Date de réception des candidatures : Octobre 2025</a:t>
            </a:r>
          </a:p>
          <a:p>
            <a:pPr algn="l">
              <a:lnSpc>
                <a:spcPct val="100000"/>
              </a:lnSpc>
              <a:spcBef>
                <a:spcPts val="0"/>
              </a:spcBef>
            </a:pPr>
            <a:r>
              <a:rPr lang="fr-FR" sz="1400" dirty="0"/>
              <a:t>• Date de sélection des candidats : Novembre 2025</a:t>
            </a:r>
          </a:p>
          <a:p>
            <a:pPr algn="l">
              <a:lnSpc>
                <a:spcPct val="100000"/>
              </a:lnSpc>
              <a:spcBef>
                <a:spcPts val="0"/>
              </a:spcBef>
            </a:pPr>
            <a:r>
              <a:rPr lang="fr-FR" sz="1400" dirty="0"/>
              <a:t>• Dialogue : Décembre 2025 à mai 2026</a:t>
            </a:r>
          </a:p>
          <a:p>
            <a:pPr algn="l">
              <a:lnSpc>
                <a:spcPct val="100000"/>
              </a:lnSpc>
              <a:spcBef>
                <a:spcPts val="0"/>
              </a:spcBef>
            </a:pPr>
            <a:r>
              <a:rPr lang="fr-FR" sz="1400" dirty="0"/>
              <a:t>• Remise des offres finales : Juin 2026</a:t>
            </a:r>
          </a:p>
          <a:p>
            <a:pPr algn="l">
              <a:lnSpc>
                <a:spcPct val="100000"/>
              </a:lnSpc>
              <a:spcBef>
                <a:spcPts val="0"/>
              </a:spcBef>
            </a:pPr>
            <a:r>
              <a:rPr lang="fr-FR" sz="1400" dirty="0"/>
              <a:t>• Choix de l’attributaire pressenti : Juillet 2026</a:t>
            </a:r>
          </a:p>
          <a:p>
            <a:pPr algn="l"/>
            <a:endParaRPr lang="fr-FR" sz="1400" b="1" dirty="0">
              <a:solidFill>
                <a:srgbClr val="0000FF"/>
              </a:solidFill>
            </a:endParaRPr>
          </a:p>
          <a:p>
            <a:pPr algn="l"/>
            <a:r>
              <a:rPr lang="fr-FR" sz="1400" b="1" dirty="0">
                <a:solidFill>
                  <a:srgbClr val="0000FF"/>
                </a:solidFill>
              </a:rPr>
              <a:t>Planning de l’opération</a:t>
            </a:r>
          </a:p>
          <a:p>
            <a:pPr algn="l"/>
            <a:endParaRPr lang="fr-FR" sz="1400" dirty="0"/>
          </a:p>
          <a:p>
            <a:pPr algn="l">
              <a:lnSpc>
                <a:spcPct val="100000"/>
              </a:lnSpc>
              <a:spcBef>
                <a:spcPts val="0"/>
              </a:spcBef>
            </a:pPr>
            <a:r>
              <a:rPr lang="fr-FR" sz="1400" dirty="0"/>
              <a:t>• 20 mois pour la phase conception et réalisation</a:t>
            </a:r>
          </a:p>
          <a:p>
            <a:pPr algn="l">
              <a:lnSpc>
                <a:spcPct val="100000"/>
              </a:lnSpc>
              <a:spcBef>
                <a:spcPts val="0"/>
              </a:spcBef>
            </a:pPr>
            <a:r>
              <a:rPr lang="fr-FR" sz="1400" dirty="0"/>
              <a:t>• 5 ans pour la phase exploitation-maintenance en tranche ferme</a:t>
            </a:r>
          </a:p>
          <a:p>
            <a:pPr algn="l">
              <a:lnSpc>
                <a:spcPct val="100000"/>
              </a:lnSpc>
              <a:spcBef>
                <a:spcPts val="0"/>
              </a:spcBef>
            </a:pPr>
            <a:r>
              <a:rPr lang="fr-FR" sz="1400" dirty="0"/>
              <a:t>• 3 ans pour la phase exploitation-maintenance en tranche optionnelle</a:t>
            </a:r>
          </a:p>
          <a:p>
            <a:pPr algn="l">
              <a:lnSpc>
                <a:spcPct val="100000"/>
              </a:lnSpc>
              <a:spcBef>
                <a:spcPts val="0"/>
              </a:spcBef>
            </a:pPr>
            <a:endParaRPr lang="fr-FR" sz="1400" dirty="0"/>
          </a:p>
          <a:p>
            <a:pPr algn="l">
              <a:lnSpc>
                <a:spcPct val="100000"/>
              </a:lnSpc>
              <a:spcBef>
                <a:spcPts val="0"/>
              </a:spcBef>
            </a:pPr>
            <a:endParaRPr lang="fr-FR" sz="1400" dirty="0"/>
          </a:p>
          <a:p>
            <a:pPr algn="l">
              <a:lnSpc>
                <a:spcPct val="100000"/>
              </a:lnSpc>
              <a:spcBef>
                <a:spcPts val="0"/>
              </a:spcBef>
            </a:pPr>
            <a:endParaRPr lang="fr-FR" sz="1400" dirty="0"/>
          </a:p>
          <a:p>
            <a:pPr algn="l">
              <a:lnSpc>
                <a:spcPct val="100000"/>
              </a:lnSpc>
              <a:spcBef>
                <a:spcPts val="0"/>
              </a:spcBef>
            </a:pPr>
            <a:br>
              <a:rPr lang="fr-FR" sz="1400" dirty="0"/>
            </a:br>
            <a:endParaRPr lang="fr-FR" sz="1400" b="1" dirty="0"/>
          </a:p>
          <a:p>
            <a:endParaRPr lang="fr-FR" sz="1400" dirty="0"/>
          </a:p>
        </p:txBody>
      </p:sp>
    </p:spTree>
    <p:extLst>
      <p:ext uri="{BB962C8B-B14F-4D97-AF65-F5344CB8AC3E}">
        <p14:creationId xmlns:p14="http://schemas.microsoft.com/office/powerpoint/2010/main" val="34217044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B9A7ECDA-EB57-BCD7-63D2-97D6CE35D770}"/>
              </a:ext>
            </a:extLst>
          </p:cNvPr>
          <p:cNvSpPr>
            <a:spLocks noGrp="1"/>
          </p:cNvSpPr>
          <p:nvPr>
            <p:ph type="subTitle" idx="1"/>
          </p:nvPr>
        </p:nvSpPr>
        <p:spPr>
          <a:xfrm>
            <a:off x="453420" y="426416"/>
            <a:ext cx="9144000" cy="274136"/>
          </a:xfrm>
        </p:spPr>
        <p:txBody>
          <a:bodyPr>
            <a:normAutofit lnSpcReduction="10000"/>
          </a:bodyPr>
          <a:lstStyle/>
          <a:p>
            <a:pPr algn="l"/>
            <a:r>
              <a:rPr lang="fr-FR" sz="1400" dirty="0">
                <a:latin typeface="Arial Narrow" panose="020B0606020202030204" pitchFamily="34" charset="0"/>
              </a:rPr>
              <a:t>Vue d’ensemble de la rénovation des logements sur le site du CROUS – La </a:t>
            </a:r>
            <a:r>
              <a:rPr lang="fr-FR" sz="1400" dirty="0" err="1">
                <a:latin typeface="Arial Narrow" panose="020B0606020202030204" pitchFamily="34" charset="0"/>
              </a:rPr>
              <a:t>Bouloie</a:t>
            </a:r>
            <a:r>
              <a:rPr lang="fr-FR" sz="1400" dirty="0">
                <a:latin typeface="Arial Narrow" panose="020B0606020202030204" pitchFamily="34" charset="0"/>
              </a:rPr>
              <a:t> à Besançon</a:t>
            </a:r>
          </a:p>
        </p:txBody>
      </p:sp>
      <p:pic>
        <p:nvPicPr>
          <p:cNvPr id="5" name="Image 4">
            <a:extLst>
              <a:ext uri="{FF2B5EF4-FFF2-40B4-BE49-F238E27FC236}">
                <a16:creationId xmlns:a16="http://schemas.microsoft.com/office/drawing/2014/main" id="{45E6B393-431C-BE59-AF3B-B65622F7CB18}"/>
              </a:ext>
            </a:extLst>
          </p:cNvPr>
          <p:cNvPicPr>
            <a:picLocks noChangeAspect="1"/>
          </p:cNvPicPr>
          <p:nvPr/>
        </p:nvPicPr>
        <p:blipFill>
          <a:blip r:embed="rId2">
            <a:extLst>
              <a:ext uri="{28A0092B-C50C-407E-A947-70E740481C1C}">
                <a14:useLocalDpi xmlns:a14="http://schemas.microsoft.com/office/drawing/2010/main" val="0"/>
              </a:ext>
            </a:extLst>
          </a:blip>
          <a:srcRect b="3742"/>
          <a:stretch>
            <a:fillRect/>
          </a:stretch>
        </p:blipFill>
        <p:spPr>
          <a:xfrm>
            <a:off x="1111250" y="669872"/>
            <a:ext cx="9627278" cy="6048588"/>
          </a:xfrm>
          <a:prstGeom prst="rect">
            <a:avLst/>
          </a:prstGeom>
        </p:spPr>
      </p:pic>
      <p:sp>
        <p:nvSpPr>
          <p:cNvPr id="4" name="ZoneTexte 3">
            <a:extLst>
              <a:ext uri="{FF2B5EF4-FFF2-40B4-BE49-F238E27FC236}">
                <a16:creationId xmlns:a16="http://schemas.microsoft.com/office/drawing/2014/main" id="{15E5433B-7822-D7B0-C2F5-A635B771189D}"/>
              </a:ext>
            </a:extLst>
          </p:cNvPr>
          <p:cNvSpPr txBox="1"/>
          <p:nvPr/>
        </p:nvSpPr>
        <p:spPr>
          <a:xfrm>
            <a:off x="3048000" y="3244334"/>
            <a:ext cx="6096000" cy="369332"/>
          </a:xfrm>
          <a:prstGeom prst="rect">
            <a:avLst/>
          </a:prstGeom>
          <a:noFill/>
        </p:spPr>
        <p:txBody>
          <a:bodyPr wrap="square">
            <a:spAutoFit/>
          </a:bodyPr>
          <a:lstStyle/>
          <a:p>
            <a:pPr algn="r">
              <a:buNone/>
            </a:pPr>
            <a:r>
              <a:rPr lang="fr-FR" sz="1800" b="1" dirty="0">
                <a:solidFill>
                  <a:srgbClr val="E36C0A"/>
                </a:solidFill>
                <a:effectLst/>
                <a:latin typeface="Century Gothic" panose="020B0502020202020204" pitchFamily="34" charset="0"/>
                <a:ea typeface="Times New Roman" panose="02020603050405020304" pitchFamily="18" charset="0"/>
              </a:rPr>
              <a:t>PREAMBULE</a:t>
            </a:r>
            <a:endParaRPr lang="fr-FR" sz="1800" dirty="0">
              <a:effectLst/>
              <a:latin typeface="Times New Roman" panose="02020603050405020304" pitchFamily="18" charset="0"/>
              <a:ea typeface="Times New Roman" panose="02020603050405020304" pitchFamily="18" charset="0"/>
            </a:endParaRPr>
          </a:p>
        </p:txBody>
      </p:sp>
      <p:sp>
        <p:nvSpPr>
          <p:cNvPr id="7" name="ZoneTexte 6">
            <a:extLst>
              <a:ext uri="{FF2B5EF4-FFF2-40B4-BE49-F238E27FC236}">
                <a16:creationId xmlns:a16="http://schemas.microsoft.com/office/drawing/2014/main" id="{510549D3-AE2B-B16D-6F4D-0277503DEFC6}"/>
              </a:ext>
            </a:extLst>
          </p:cNvPr>
          <p:cNvSpPr txBox="1"/>
          <p:nvPr/>
        </p:nvSpPr>
        <p:spPr>
          <a:xfrm>
            <a:off x="391213" y="57084"/>
            <a:ext cx="6096000"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I</a:t>
            </a:r>
            <a:r>
              <a:rPr lang="fr-FR" sz="1800" b="1" dirty="0">
                <a:solidFill>
                  <a:srgbClr val="E36C0A"/>
                </a:solidFill>
                <a:effectLst/>
                <a:latin typeface="Century Gothic" panose="020B0502020202020204" pitchFamily="34" charset="0"/>
                <a:ea typeface="Times New Roman" panose="02020603050405020304" pitchFamily="18" charset="0"/>
              </a:rPr>
              <a:t>- LE SITE DU CAMPUS LA BOULOIE à BESANCON</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903930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3C2E4482-9E34-52C4-F198-9A7B797DFE7D}"/>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3796"/>
          <a:stretch>
            <a:fillRect/>
          </a:stretch>
        </p:blipFill>
        <p:spPr>
          <a:xfrm>
            <a:off x="1212692" y="381000"/>
            <a:ext cx="10213818" cy="6346372"/>
          </a:xfrm>
          <a:prstGeom prst="rect">
            <a:avLst/>
          </a:prstGeom>
        </p:spPr>
      </p:pic>
      <p:sp>
        <p:nvSpPr>
          <p:cNvPr id="2" name="ZoneTexte 1">
            <a:extLst>
              <a:ext uri="{FF2B5EF4-FFF2-40B4-BE49-F238E27FC236}">
                <a16:creationId xmlns:a16="http://schemas.microsoft.com/office/drawing/2014/main" id="{CBB590F5-5DDB-968E-4157-FFC84CBD1222}"/>
              </a:ext>
            </a:extLst>
          </p:cNvPr>
          <p:cNvSpPr txBox="1"/>
          <p:nvPr/>
        </p:nvSpPr>
        <p:spPr>
          <a:xfrm>
            <a:off x="524563" y="11668"/>
            <a:ext cx="6096000"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II</a:t>
            </a:r>
            <a:r>
              <a:rPr lang="fr-FR" sz="1800" b="1" dirty="0">
                <a:solidFill>
                  <a:srgbClr val="E36C0A"/>
                </a:solidFill>
                <a:effectLst/>
                <a:latin typeface="Century Gothic" panose="020B0502020202020204" pitchFamily="34" charset="0"/>
                <a:ea typeface="Times New Roman" panose="02020603050405020304" pitchFamily="18" charset="0"/>
              </a:rPr>
              <a:t>- LE TERRITOIRE</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6489182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07605CB7-7DD5-E00E-D459-2D44449C4D91}"/>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7318"/>
          <a:stretch>
            <a:fillRect/>
          </a:stretch>
        </p:blipFill>
        <p:spPr>
          <a:xfrm>
            <a:off x="343561" y="514350"/>
            <a:ext cx="11675632" cy="5938003"/>
          </a:xfrm>
          <a:prstGeom prst="rect">
            <a:avLst/>
          </a:prstGeom>
        </p:spPr>
      </p:pic>
      <p:sp>
        <p:nvSpPr>
          <p:cNvPr id="2" name="ZoneTexte 1">
            <a:extLst>
              <a:ext uri="{FF2B5EF4-FFF2-40B4-BE49-F238E27FC236}">
                <a16:creationId xmlns:a16="http://schemas.microsoft.com/office/drawing/2014/main" id="{865D7BA5-258F-0301-A7CF-A19E5307FBE3}"/>
              </a:ext>
            </a:extLst>
          </p:cNvPr>
          <p:cNvSpPr txBox="1"/>
          <p:nvPr/>
        </p:nvSpPr>
        <p:spPr>
          <a:xfrm>
            <a:off x="391213" y="57084"/>
            <a:ext cx="6096000"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III</a:t>
            </a:r>
            <a:r>
              <a:rPr lang="fr-FR" sz="1800" b="1" dirty="0">
                <a:solidFill>
                  <a:srgbClr val="E36C0A"/>
                </a:solidFill>
                <a:effectLst/>
                <a:latin typeface="Century Gothic" panose="020B0502020202020204" pitchFamily="34" charset="0"/>
                <a:ea typeface="Times New Roman" panose="02020603050405020304" pitchFamily="18" charset="0"/>
              </a:rPr>
              <a:t>- LOCALISATION DU SITE DU PROJET</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077268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2B365EF5-320E-5518-FAF3-9B3FFEAFA31E}"/>
              </a:ext>
            </a:extLst>
          </p:cNvPr>
          <p:cNvPicPr>
            <a:picLocks noGrp="1" noChangeAspect="1"/>
          </p:cNvPicPr>
          <p:nvPr>
            <p:ph idx="1"/>
          </p:nvPr>
        </p:nvPicPr>
        <p:blipFill>
          <a:blip r:embed="rId2" cstate="email">
            <a:extLst>
              <a:ext uri="{28A0092B-C50C-407E-A947-70E740481C1C}">
                <a14:useLocalDpi xmlns:a14="http://schemas.microsoft.com/office/drawing/2010/main" val="0"/>
              </a:ext>
            </a:extLst>
          </a:blip>
          <a:stretch>
            <a:fillRect/>
          </a:stretch>
        </p:blipFill>
        <p:spPr>
          <a:xfrm>
            <a:off x="255898" y="122468"/>
            <a:ext cx="4700051" cy="4351338"/>
          </a:xfrm>
          <a:prstGeom prst="rect">
            <a:avLst/>
          </a:prstGeom>
        </p:spPr>
      </p:pic>
      <p:pic>
        <p:nvPicPr>
          <p:cNvPr id="7" name="Image 6">
            <a:extLst>
              <a:ext uri="{FF2B5EF4-FFF2-40B4-BE49-F238E27FC236}">
                <a16:creationId xmlns:a16="http://schemas.microsoft.com/office/drawing/2014/main" id="{BCE26A17-4F94-2909-98FD-971002BA28D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19858" y="1368109"/>
            <a:ext cx="8155806" cy="5346437"/>
          </a:xfrm>
          <a:prstGeom prst="rect">
            <a:avLst/>
          </a:prstGeom>
        </p:spPr>
      </p:pic>
    </p:spTree>
    <p:extLst>
      <p:ext uri="{BB962C8B-B14F-4D97-AF65-F5344CB8AC3E}">
        <p14:creationId xmlns:p14="http://schemas.microsoft.com/office/powerpoint/2010/main" val="26534415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305B8354-9A6C-C7E1-49FC-2A82C5307A11}"/>
              </a:ext>
            </a:extLst>
          </p:cNvPr>
          <p:cNvPicPr>
            <a:picLocks noGrp="1" noChangeAspect="1"/>
          </p:cNvPicPr>
          <p:nvPr>
            <p:ph idx="1"/>
          </p:nvPr>
        </p:nvPicPr>
        <p:blipFill>
          <a:blip r:embed="rId2" cstate="email">
            <a:extLst>
              <a:ext uri="{28A0092B-C50C-407E-A947-70E740481C1C}">
                <a14:useLocalDpi xmlns:a14="http://schemas.microsoft.com/office/drawing/2010/main" val="0"/>
              </a:ext>
            </a:extLst>
          </a:blip>
          <a:srcRect t="5058"/>
          <a:stretch>
            <a:fillRect/>
          </a:stretch>
        </p:blipFill>
        <p:spPr>
          <a:xfrm>
            <a:off x="137744" y="609600"/>
            <a:ext cx="10737334" cy="5999802"/>
          </a:xfrm>
          <a:prstGeom prst="rect">
            <a:avLst/>
          </a:prstGeom>
        </p:spPr>
      </p:pic>
      <p:sp>
        <p:nvSpPr>
          <p:cNvPr id="2" name="ZoneTexte 1">
            <a:extLst>
              <a:ext uri="{FF2B5EF4-FFF2-40B4-BE49-F238E27FC236}">
                <a16:creationId xmlns:a16="http://schemas.microsoft.com/office/drawing/2014/main" id="{E44D43FD-0CE4-DAB1-462A-3F0A5C3823CE}"/>
              </a:ext>
            </a:extLst>
          </p:cNvPr>
          <p:cNvSpPr txBox="1"/>
          <p:nvPr/>
        </p:nvSpPr>
        <p:spPr>
          <a:xfrm>
            <a:off x="334063" y="145984"/>
            <a:ext cx="6096000"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IV</a:t>
            </a:r>
            <a:r>
              <a:rPr lang="fr-FR" sz="1800" b="1" dirty="0">
                <a:solidFill>
                  <a:srgbClr val="E36C0A"/>
                </a:solidFill>
                <a:effectLst/>
                <a:latin typeface="Century Gothic" panose="020B0502020202020204" pitchFamily="34" charset="0"/>
                <a:ea typeface="Times New Roman" panose="02020603050405020304" pitchFamily="18" charset="0"/>
              </a:rPr>
              <a:t>- PHOTOGRAPHIE DU BATIMENT GEROME</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84314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ous-titre 2">
            <a:extLst>
              <a:ext uri="{FF2B5EF4-FFF2-40B4-BE49-F238E27FC236}">
                <a16:creationId xmlns:a16="http://schemas.microsoft.com/office/drawing/2014/main" id="{FEE490B1-ACA7-5CE6-3EF5-5FE57FBC487B}"/>
              </a:ext>
            </a:extLst>
          </p:cNvPr>
          <p:cNvSpPr>
            <a:spLocks noGrp="1"/>
          </p:cNvSpPr>
          <p:nvPr>
            <p:ph type="subTitle" idx="1"/>
          </p:nvPr>
        </p:nvSpPr>
        <p:spPr>
          <a:xfrm>
            <a:off x="1390650" y="1157288"/>
            <a:ext cx="9144000" cy="1655762"/>
          </a:xfrm>
        </p:spPr>
        <p:txBody>
          <a:bodyPr>
            <a:noAutofit/>
          </a:bodyPr>
          <a:lstStyle/>
          <a:p>
            <a:r>
              <a:rPr lang="fr-FR" sz="1200" dirty="0"/>
              <a:t> </a:t>
            </a:r>
          </a:p>
          <a:p>
            <a:pPr algn="l"/>
            <a:r>
              <a:rPr lang="fr-FR" sz="1200" dirty="0"/>
              <a:t>L’opération de rénovation/réhabilitation de la résidence Gérôme aura à répondre à quelques importants enjeux :</a:t>
            </a:r>
            <a:br>
              <a:rPr lang="fr-FR" sz="1200" dirty="0"/>
            </a:br>
            <a:endParaRPr lang="fr-FR" sz="1200" dirty="0"/>
          </a:p>
          <a:p>
            <a:pPr marL="171450" lvl="0" indent="-171450" algn="l">
              <a:buFont typeface="Wingdings" panose="05000000000000000000" pitchFamily="2" charset="2"/>
              <a:buChar char="§"/>
            </a:pPr>
            <a:r>
              <a:rPr lang="fr-FR" sz="1600" b="1" dirty="0"/>
              <a:t>Qualité des lieux de vie pour les étudiants et le personnel</a:t>
            </a:r>
            <a:endParaRPr lang="fr-FR" sz="1600" dirty="0"/>
          </a:p>
          <a:p>
            <a:pPr marL="171450" lvl="0" indent="-171450" algn="l">
              <a:buFont typeface="Wingdings" panose="05000000000000000000" pitchFamily="2" charset="2"/>
              <a:buChar char="§"/>
            </a:pPr>
            <a:r>
              <a:rPr lang="fr-FR" sz="1600" b="1" dirty="0"/>
              <a:t>Qualité de la conception et de la prévention</a:t>
            </a:r>
            <a:endParaRPr lang="fr-FR" sz="1600" dirty="0"/>
          </a:p>
          <a:p>
            <a:pPr marL="171450" lvl="0" indent="-171450" algn="l">
              <a:buFont typeface="Wingdings" panose="05000000000000000000" pitchFamily="2" charset="2"/>
              <a:buChar char="§"/>
            </a:pPr>
            <a:r>
              <a:rPr lang="fr-FR" sz="1600" b="1" dirty="0"/>
              <a:t>Performance énergétique du bâtiment, performance environnementale et performance économique</a:t>
            </a:r>
            <a:endParaRPr lang="fr-FR" sz="1600" dirty="0"/>
          </a:p>
          <a:p>
            <a:pPr marL="171450" lvl="0" indent="-171450" algn="l">
              <a:buFont typeface="Wingdings" panose="05000000000000000000" pitchFamily="2" charset="2"/>
              <a:buChar char="§"/>
            </a:pPr>
            <a:r>
              <a:rPr lang="fr-FR" sz="1600" b="1" dirty="0"/>
              <a:t>Rénovation globale du bâti, des espaces extérieurs et des réseaux, mises à jour des systèmes</a:t>
            </a:r>
            <a:endParaRPr lang="fr-FR" sz="1600" dirty="0"/>
          </a:p>
          <a:p>
            <a:pPr marL="171450" lvl="0" indent="-171450" algn="l">
              <a:buFont typeface="Wingdings" panose="05000000000000000000" pitchFamily="2" charset="2"/>
              <a:buChar char="§"/>
            </a:pPr>
            <a:r>
              <a:rPr lang="fr-FR" sz="1600" b="1" dirty="0"/>
              <a:t>Réponse aux enjeux de l’économie locale durable et de l’économie circulaire</a:t>
            </a:r>
            <a:endParaRPr lang="fr-FR" sz="1600" dirty="0"/>
          </a:p>
          <a:p>
            <a:pPr algn="l"/>
            <a:r>
              <a:rPr lang="fr-FR" sz="1200" dirty="0"/>
              <a:t> </a:t>
            </a:r>
          </a:p>
          <a:p>
            <a:pPr algn="l"/>
            <a:r>
              <a:rPr lang="fr-FR" sz="1200" dirty="0"/>
              <a:t>Mais aussi :</a:t>
            </a:r>
          </a:p>
          <a:p>
            <a:pPr marL="171450" indent="-171450" algn="l">
              <a:buFont typeface="Wingdings" panose="05000000000000000000" pitchFamily="2" charset="2"/>
              <a:buChar char="§"/>
            </a:pPr>
            <a:r>
              <a:rPr lang="fr-FR" sz="1600" b="1" dirty="0"/>
              <a:t>Au regard du co-financement du Conseil régional / Le Grand Besançon « Territoires en action » (TEA).</a:t>
            </a:r>
          </a:p>
          <a:p>
            <a:pPr marL="171450" indent="-171450" algn="l">
              <a:buFont typeface="Wingdings" panose="05000000000000000000" pitchFamily="2" charset="2"/>
              <a:buChar char="§"/>
            </a:pPr>
            <a:r>
              <a:rPr lang="fr-FR" sz="1600" b="1" dirty="0"/>
              <a:t>Du fait du même co-financement, il est obligatoire de répondre aux exigences de performance énergétique correspondant au label BBC rénovation </a:t>
            </a:r>
          </a:p>
          <a:p>
            <a:pPr marL="171450" indent="-171450" algn="l">
              <a:buFont typeface="Wingdings" panose="05000000000000000000" pitchFamily="2" charset="2"/>
              <a:buChar char="§"/>
            </a:pPr>
            <a:r>
              <a:rPr lang="fr-FR" sz="1600" b="1" dirty="0"/>
              <a:t>Il est attendu une forte qualité du projet qui permettra au CROUS de proposer à la labellisation AVUF la résidence Gérôme</a:t>
            </a:r>
          </a:p>
          <a:p>
            <a:endParaRPr lang="fr-FR" sz="1200" dirty="0"/>
          </a:p>
        </p:txBody>
      </p:sp>
      <p:sp>
        <p:nvSpPr>
          <p:cNvPr id="4" name="ZoneTexte 3">
            <a:extLst>
              <a:ext uri="{FF2B5EF4-FFF2-40B4-BE49-F238E27FC236}">
                <a16:creationId xmlns:a16="http://schemas.microsoft.com/office/drawing/2014/main" id="{749DAAFC-46A0-08CD-74E6-71D26CD955A7}"/>
              </a:ext>
            </a:extLst>
          </p:cNvPr>
          <p:cNvSpPr txBox="1"/>
          <p:nvPr/>
        </p:nvSpPr>
        <p:spPr>
          <a:xfrm>
            <a:off x="683313" y="275709"/>
            <a:ext cx="6096000" cy="369332"/>
          </a:xfrm>
          <a:prstGeom prst="rect">
            <a:avLst/>
          </a:prstGeom>
          <a:noFill/>
        </p:spPr>
        <p:txBody>
          <a:bodyPr wrap="square">
            <a:spAutoFit/>
          </a:bodyPr>
          <a:lstStyle/>
          <a:p>
            <a:pPr>
              <a:buNone/>
            </a:pPr>
            <a:r>
              <a:rPr lang="fr-FR" sz="1800" b="1" dirty="0">
                <a:solidFill>
                  <a:srgbClr val="E36C0A"/>
                </a:solidFill>
                <a:effectLst/>
                <a:latin typeface="Century Gothic" panose="020B0502020202020204" pitchFamily="34" charset="0"/>
                <a:ea typeface="Times New Roman" panose="02020603050405020304" pitchFamily="18" charset="0"/>
              </a:rPr>
              <a:t>V- LES ENJEUX DE L’OPERATION</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955637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a:extLst>
              <a:ext uri="{FF2B5EF4-FFF2-40B4-BE49-F238E27FC236}">
                <a16:creationId xmlns:a16="http://schemas.microsoft.com/office/drawing/2014/main" id="{396C130B-4355-0AE3-4110-2878277C3C10}"/>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t="4155"/>
          <a:stretch>
            <a:fillRect/>
          </a:stretch>
        </p:blipFill>
        <p:spPr>
          <a:xfrm>
            <a:off x="1076625" y="450850"/>
            <a:ext cx="10575645" cy="6226208"/>
          </a:xfrm>
          <a:prstGeom prst="rect">
            <a:avLst/>
          </a:prstGeom>
        </p:spPr>
      </p:pic>
      <p:sp>
        <p:nvSpPr>
          <p:cNvPr id="2" name="ZoneTexte 1">
            <a:extLst>
              <a:ext uri="{FF2B5EF4-FFF2-40B4-BE49-F238E27FC236}">
                <a16:creationId xmlns:a16="http://schemas.microsoft.com/office/drawing/2014/main" id="{FA2ED977-059A-F698-DF93-C375FB32805F}"/>
              </a:ext>
            </a:extLst>
          </p:cNvPr>
          <p:cNvSpPr txBox="1"/>
          <p:nvPr/>
        </p:nvSpPr>
        <p:spPr>
          <a:xfrm>
            <a:off x="435663" y="126934"/>
            <a:ext cx="6096000"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VI</a:t>
            </a:r>
            <a:r>
              <a:rPr lang="fr-FR" sz="1800" b="1" dirty="0">
                <a:solidFill>
                  <a:srgbClr val="E36C0A"/>
                </a:solidFill>
                <a:effectLst/>
                <a:latin typeface="Century Gothic" panose="020B0502020202020204" pitchFamily="34" charset="0"/>
                <a:ea typeface="Times New Roman" panose="02020603050405020304" pitchFamily="18" charset="0"/>
              </a:rPr>
              <a:t>- PLAN MASSE DU BATIMENT GEROME</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40733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a16="http://schemas.microsoft.com/office/drawing/2014/main" id="{5B3D9FDA-D263-071E-D6DD-0C2D2400956B}"/>
              </a:ext>
            </a:extLst>
          </p:cNvPr>
          <p:cNvPicPr>
            <a:picLocks noChangeAspect="1"/>
          </p:cNvPicPr>
          <p:nvPr/>
        </p:nvPicPr>
        <p:blipFill>
          <a:blip r:embed="rId2">
            <a:extLst>
              <a:ext uri="{28A0092B-C50C-407E-A947-70E740481C1C}">
                <a14:useLocalDpi xmlns:a14="http://schemas.microsoft.com/office/drawing/2010/main" val="0"/>
              </a:ext>
            </a:extLst>
          </a:blip>
          <a:srcRect t="13256" b="13667"/>
          <a:stretch>
            <a:fillRect/>
          </a:stretch>
        </p:blipFill>
        <p:spPr>
          <a:xfrm>
            <a:off x="107029" y="175404"/>
            <a:ext cx="10318991" cy="2669396"/>
          </a:xfrm>
          <a:prstGeom prst="rect">
            <a:avLst/>
          </a:prstGeom>
        </p:spPr>
      </p:pic>
      <p:pic>
        <p:nvPicPr>
          <p:cNvPr id="7" name="Image 6">
            <a:extLst>
              <a:ext uri="{FF2B5EF4-FFF2-40B4-BE49-F238E27FC236}">
                <a16:creationId xmlns:a16="http://schemas.microsoft.com/office/drawing/2014/main" id="{DBB7423F-9D64-AA38-219E-228B9F4A960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28414" y="2943252"/>
            <a:ext cx="9190263" cy="3739344"/>
          </a:xfrm>
          <a:prstGeom prst="rect">
            <a:avLst/>
          </a:prstGeom>
        </p:spPr>
      </p:pic>
      <p:sp>
        <p:nvSpPr>
          <p:cNvPr id="8" name="ZoneTexte 7">
            <a:extLst>
              <a:ext uri="{FF2B5EF4-FFF2-40B4-BE49-F238E27FC236}">
                <a16:creationId xmlns:a16="http://schemas.microsoft.com/office/drawing/2014/main" id="{B7E83FC8-2F4E-0968-9406-016D77EC3B5B}"/>
              </a:ext>
            </a:extLst>
          </p:cNvPr>
          <p:cNvSpPr txBox="1"/>
          <p:nvPr/>
        </p:nvSpPr>
        <p:spPr>
          <a:xfrm>
            <a:off x="241573" y="2964868"/>
            <a:ext cx="3054077" cy="276999"/>
          </a:xfrm>
          <a:prstGeom prst="rect">
            <a:avLst/>
          </a:prstGeom>
          <a:noFill/>
        </p:spPr>
        <p:txBody>
          <a:bodyPr wrap="square" rtlCol="0">
            <a:spAutoFit/>
          </a:bodyPr>
          <a:lstStyle/>
          <a:p>
            <a:r>
              <a:rPr lang="fr-FR" sz="1200" dirty="0"/>
              <a:t>Plan du sous-sol</a:t>
            </a:r>
          </a:p>
        </p:txBody>
      </p:sp>
      <p:sp>
        <p:nvSpPr>
          <p:cNvPr id="9" name="ZoneTexte 8">
            <a:extLst>
              <a:ext uri="{FF2B5EF4-FFF2-40B4-BE49-F238E27FC236}">
                <a16:creationId xmlns:a16="http://schemas.microsoft.com/office/drawing/2014/main" id="{2179C9D1-E00A-1FD5-C919-EA1659DC318D}"/>
              </a:ext>
            </a:extLst>
          </p:cNvPr>
          <p:cNvSpPr txBox="1"/>
          <p:nvPr/>
        </p:nvSpPr>
        <p:spPr>
          <a:xfrm>
            <a:off x="273323" y="6405597"/>
            <a:ext cx="3054077" cy="276999"/>
          </a:xfrm>
          <a:prstGeom prst="rect">
            <a:avLst/>
          </a:prstGeom>
          <a:noFill/>
        </p:spPr>
        <p:txBody>
          <a:bodyPr wrap="square" rtlCol="0">
            <a:spAutoFit/>
          </a:bodyPr>
          <a:lstStyle/>
          <a:p>
            <a:r>
              <a:rPr lang="fr-FR" sz="1200" dirty="0"/>
              <a:t>Plan du RDC</a:t>
            </a:r>
          </a:p>
        </p:txBody>
      </p:sp>
      <p:sp>
        <p:nvSpPr>
          <p:cNvPr id="2" name="ZoneTexte 1">
            <a:extLst>
              <a:ext uri="{FF2B5EF4-FFF2-40B4-BE49-F238E27FC236}">
                <a16:creationId xmlns:a16="http://schemas.microsoft.com/office/drawing/2014/main" id="{C26D7909-FE0D-C8DA-965D-490EB06C0033}"/>
              </a:ext>
            </a:extLst>
          </p:cNvPr>
          <p:cNvSpPr txBox="1"/>
          <p:nvPr/>
        </p:nvSpPr>
        <p:spPr>
          <a:xfrm>
            <a:off x="8277768" y="6329918"/>
            <a:ext cx="6096000" cy="369332"/>
          </a:xfrm>
          <a:prstGeom prst="rect">
            <a:avLst/>
          </a:prstGeom>
          <a:noFill/>
        </p:spPr>
        <p:txBody>
          <a:bodyPr wrap="square">
            <a:spAutoFit/>
          </a:bodyPr>
          <a:lstStyle/>
          <a:p>
            <a:pPr>
              <a:buNone/>
            </a:pPr>
            <a:r>
              <a:rPr lang="fr-FR" b="1" dirty="0">
                <a:solidFill>
                  <a:srgbClr val="E36C0A"/>
                </a:solidFill>
                <a:latin typeface="Century Gothic" panose="020B0502020202020204" pitchFamily="34" charset="0"/>
                <a:ea typeface="Times New Roman" panose="02020603050405020304" pitchFamily="18" charset="0"/>
              </a:rPr>
              <a:t>VII</a:t>
            </a:r>
            <a:r>
              <a:rPr lang="fr-FR" sz="1800" b="1" dirty="0">
                <a:solidFill>
                  <a:srgbClr val="E36C0A"/>
                </a:solidFill>
                <a:effectLst/>
                <a:latin typeface="Century Gothic" panose="020B0502020202020204" pitchFamily="34" charset="0"/>
                <a:ea typeface="Times New Roman" panose="02020603050405020304" pitchFamily="18" charset="0"/>
              </a:rPr>
              <a:t>- PLANS DU BATIMENT GEROME</a:t>
            </a:r>
            <a:endParaRPr lang="fr-FR"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11691560"/>
      </p:ext>
    </p:extLst>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cc0d1600-ad5e-483b-ad77-341d81ecb18a">
      <Terms xmlns="http://schemas.microsoft.com/office/infopath/2007/PartnerControls"/>
    </lcf76f155ced4ddcb4097134ff3c332f>
    <TaxCatchAll xmlns="ef39288d-9f41-4d0c-b49a-841b0a5f5e5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59B0E8D5D94434FAB69C36D1A2A846E" ma:contentTypeVersion="18" ma:contentTypeDescription="Crée un document." ma:contentTypeScope="" ma:versionID="433d17db4d11b0e70c4265a09c394139">
  <xsd:schema xmlns:xsd="http://www.w3.org/2001/XMLSchema" xmlns:xs="http://www.w3.org/2001/XMLSchema" xmlns:p="http://schemas.microsoft.com/office/2006/metadata/properties" xmlns:ns2="cc0d1600-ad5e-483b-ad77-341d81ecb18a" xmlns:ns3="ef39288d-9f41-4d0c-b49a-841b0a5f5e56" targetNamespace="http://schemas.microsoft.com/office/2006/metadata/properties" ma:root="true" ma:fieldsID="9904022f4bedf6cb790c8c44ec1fcd98" ns2:_="" ns3:_="">
    <xsd:import namespace="cc0d1600-ad5e-483b-ad77-341d81ecb18a"/>
    <xsd:import namespace="ef39288d-9f41-4d0c-b49a-841b0a5f5e56"/>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DateTaken" minOccurs="0"/>
                <xsd:element ref="ns2:MediaServiceLocation" minOccurs="0"/>
                <xsd:element ref="ns2:MediaServiceGenerationTime" minOccurs="0"/>
                <xsd:element ref="ns2:MediaServiceEventHashCode" minOccurs="0"/>
                <xsd:element ref="ns3:SharedWithUsers" minOccurs="0"/>
                <xsd:element ref="ns3:SharedWithDetails" minOccurs="0"/>
                <xsd:element ref="ns2:MediaServiceAutoKeyPoints" minOccurs="0"/>
                <xsd:element ref="ns2:MediaServiceKeyPoint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0d1600-ad5e-483b-ad77-341d81ecb1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Balises d’images" ma:readOnly="false" ma:fieldId="{5cf76f15-5ced-4ddc-b409-7134ff3c332f}" ma:taxonomyMulti="true" ma:sspId="53996a01-f80d-4dc2-9a48-1793a95ad1e2"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f39288d-9f41-4d0c-b49a-841b0a5f5e56" elementFormDefault="qualified">
    <xsd:import namespace="http://schemas.microsoft.com/office/2006/documentManagement/types"/>
    <xsd:import namespace="http://schemas.microsoft.com/office/infopath/2007/PartnerControls"/>
    <xsd:element name="SharedWithUsers" ma:index="16"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Partagé avec détails" ma:internalName="SharedWithDetails" ma:readOnly="true">
      <xsd:simpleType>
        <xsd:restriction base="dms:Note">
          <xsd:maxLength value="255"/>
        </xsd:restriction>
      </xsd:simpleType>
    </xsd:element>
    <xsd:element name="TaxCatchAll" ma:index="23" nillable="true" ma:displayName="Taxonomy Catch All Column" ma:hidden="true" ma:list="{6c46856a-cae2-4b97-948c-61ab7a2960a1}" ma:internalName="TaxCatchAll" ma:showField="CatchAllData" ma:web="ef39288d-9f41-4d0c-b49a-841b0a5f5e5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B3D5C5-6246-4F64-A1FC-08335879F5FD}">
  <ds:schemaRefs>
    <ds:schemaRef ds:uri="http://schemas.microsoft.com/office/2006/metadata/properties"/>
    <ds:schemaRef ds:uri="http://schemas.microsoft.com/office/infopath/2007/PartnerControls"/>
    <ds:schemaRef ds:uri="cc0d1600-ad5e-483b-ad77-341d81ecb18a"/>
    <ds:schemaRef ds:uri="ef39288d-9f41-4d0c-b49a-841b0a5f5e56"/>
  </ds:schemaRefs>
</ds:datastoreItem>
</file>

<file path=customXml/itemProps2.xml><?xml version="1.0" encoding="utf-8"?>
<ds:datastoreItem xmlns:ds="http://schemas.openxmlformats.org/officeDocument/2006/customXml" ds:itemID="{7BA22F7C-76F5-49F6-A0B9-926166A0EB36}">
  <ds:schemaRefs>
    <ds:schemaRef ds:uri="http://schemas.microsoft.com/sharepoint/v3/contenttype/forms"/>
  </ds:schemaRefs>
</ds:datastoreItem>
</file>

<file path=customXml/itemProps3.xml><?xml version="1.0" encoding="utf-8"?>
<ds:datastoreItem xmlns:ds="http://schemas.openxmlformats.org/officeDocument/2006/customXml" ds:itemID="{4CDA617E-E8E5-4433-8461-5384737FF1C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0d1600-ad5e-483b-ad77-341d81ecb18a"/>
    <ds:schemaRef ds:uri="ef39288d-9f41-4d0c-b49a-841b0a5f5e5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410</TotalTime>
  <Words>1412</Words>
  <Application>Microsoft Office PowerPoint</Application>
  <PresentationFormat>Grand écran</PresentationFormat>
  <Paragraphs>160</Paragraphs>
  <Slides>19</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19</vt:i4>
      </vt:variant>
    </vt:vector>
  </HeadingPairs>
  <TitlesOfParts>
    <vt:vector size="28" baseType="lpstr">
      <vt:lpstr>Aptos</vt:lpstr>
      <vt:lpstr>Aptos Display</vt:lpstr>
      <vt:lpstr>Arial</vt:lpstr>
      <vt:lpstr>Arial Narrow</vt:lpstr>
      <vt:lpstr>Calibri</vt:lpstr>
      <vt:lpstr>Century Gothic</vt:lpstr>
      <vt:lpstr>Times New Roman</vt:lpstr>
      <vt:lpstr>Wingdings</vt: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HP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t gallait</dc:creator>
  <cp:lastModifiedBy>t gallait</cp:lastModifiedBy>
  <cp:revision>33</cp:revision>
  <dcterms:created xsi:type="dcterms:W3CDTF">2025-09-02T07:08:08Z</dcterms:created>
  <dcterms:modified xsi:type="dcterms:W3CDTF">2025-09-10T07:00:30Z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0x010100059B0E8D5D94434FAB69C36D1A2A846E</vt:lpwstr>
  </property>
  <property fmtid="{D5CDD505-2E9C-101B-9397-08002B2CF9AE}" pid="3" name="MediaServiceImageTags">
    <vt:lpwstr/>
  </property>
</Properties>
</file>