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57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30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4D3C-5D1D-4BAD-AB3B-9DFBE7D82E15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8B654-C8FF-4D0B-BB68-3C09E33358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110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4D3C-5D1D-4BAD-AB3B-9DFBE7D82E15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8B654-C8FF-4D0B-BB68-3C09E33358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504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4D3C-5D1D-4BAD-AB3B-9DFBE7D82E15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8B654-C8FF-4D0B-BB68-3C09E33358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534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4D3C-5D1D-4BAD-AB3B-9DFBE7D82E15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8B654-C8FF-4D0B-BB68-3C09E33358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9717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4D3C-5D1D-4BAD-AB3B-9DFBE7D82E15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8B654-C8FF-4D0B-BB68-3C09E33358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7453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4D3C-5D1D-4BAD-AB3B-9DFBE7D82E15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8B654-C8FF-4D0B-BB68-3C09E33358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78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4D3C-5D1D-4BAD-AB3B-9DFBE7D82E15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8B654-C8FF-4D0B-BB68-3C09E33358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988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4D3C-5D1D-4BAD-AB3B-9DFBE7D82E15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8B654-C8FF-4D0B-BB68-3C09E33358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267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4D3C-5D1D-4BAD-AB3B-9DFBE7D82E15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8B654-C8FF-4D0B-BB68-3C09E33358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0698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4D3C-5D1D-4BAD-AB3B-9DFBE7D82E15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8B654-C8FF-4D0B-BB68-3C09E33358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9244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4D3C-5D1D-4BAD-AB3B-9DFBE7D82E15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8B654-C8FF-4D0B-BB68-3C09E33358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4765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34D3C-5D1D-4BAD-AB3B-9DFBE7D82E15}" type="datetimeFigureOut">
              <a:rPr lang="fr-FR" smtClean="0"/>
              <a:t>26/08/2025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8B654-C8FF-4D0B-BB68-3C09E33358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533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ctrTitle"/>
          </p:nvPr>
        </p:nvSpPr>
        <p:spPr>
          <a:xfrm>
            <a:off x="1115616" y="260649"/>
            <a:ext cx="7200800" cy="504056"/>
          </a:xfrm>
        </p:spPr>
        <p:txBody>
          <a:bodyPr>
            <a:normAutofit/>
          </a:bodyPr>
          <a:lstStyle/>
          <a:p>
            <a:r>
              <a:rPr lang="fr-FR" sz="2000" b="1" dirty="0">
                <a:solidFill>
                  <a:srgbClr val="92D050"/>
                </a:solidFill>
              </a:rPr>
              <a:t>R+1 embarquement national (en jaune)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42479"/>
            <a:ext cx="8187977" cy="575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40020B5-03A8-68F5-D96B-07404CF44319}"/>
              </a:ext>
            </a:extLst>
          </p:cNvPr>
          <p:cNvSpPr txBox="1">
            <a:spLocks/>
          </p:cNvSpPr>
          <p:nvPr/>
        </p:nvSpPr>
        <p:spPr>
          <a:xfrm>
            <a:off x="3347864" y="1844824"/>
            <a:ext cx="2304256" cy="8636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dirty="0">
                <a:solidFill>
                  <a:schemeClr val="accent1">
                    <a:lumMod val="75000"/>
                  </a:schemeClr>
                </a:solidFill>
              </a:rPr>
              <a:t>Au minimum : </a:t>
            </a:r>
          </a:p>
          <a:p>
            <a:r>
              <a:rPr lang="fr-FR" sz="1400" dirty="0">
                <a:solidFill>
                  <a:schemeClr val="accent1">
                    <a:lumMod val="75000"/>
                  </a:schemeClr>
                </a:solidFill>
              </a:rPr>
              <a:t>1 DA boissons chaudes + </a:t>
            </a:r>
          </a:p>
          <a:p>
            <a:r>
              <a:rPr lang="fr-FR" sz="1400" dirty="0">
                <a:solidFill>
                  <a:schemeClr val="accent1">
                    <a:lumMod val="75000"/>
                  </a:schemeClr>
                </a:solidFill>
              </a:rPr>
              <a:t>1 DA boissons fraîches /snack</a:t>
            </a:r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87F3F6C4-B252-216A-6F92-52E90134B7A4}"/>
              </a:ext>
            </a:extLst>
          </p:cNvPr>
          <p:cNvCxnSpPr>
            <a:cxnSpLocks/>
          </p:cNvCxnSpPr>
          <p:nvPr/>
        </p:nvCxnSpPr>
        <p:spPr>
          <a:xfrm>
            <a:off x="5220072" y="2708519"/>
            <a:ext cx="1152128" cy="12965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701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ctrTitle"/>
          </p:nvPr>
        </p:nvSpPr>
        <p:spPr>
          <a:xfrm>
            <a:off x="1115616" y="260649"/>
            <a:ext cx="7200800" cy="504056"/>
          </a:xfrm>
        </p:spPr>
        <p:txBody>
          <a:bodyPr>
            <a:normAutofit/>
          </a:bodyPr>
          <a:lstStyle/>
          <a:p>
            <a:r>
              <a:rPr lang="fr-FR" sz="2000" b="1" dirty="0">
                <a:solidFill>
                  <a:srgbClr val="92D050"/>
                </a:solidFill>
              </a:rPr>
              <a:t>R+1 avant embarquement : mezzanine (en jaune)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8720"/>
            <a:ext cx="6480720" cy="5783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C77E161F-CECB-91E4-778F-E039066DA926}"/>
              </a:ext>
            </a:extLst>
          </p:cNvPr>
          <p:cNvSpPr txBox="1">
            <a:spLocks/>
          </p:cNvSpPr>
          <p:nvPr/>
        </p:nvSpPr>
        <p:spPr>
          <a:xfrm>
            <a:off x="2699792" y="1111283"/>
            <a:ext cx="2304256" cy="8636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dirty="0">
                <a:solidFill>
                  <a:schemeClr val="accent1">
                    <a:lumMod val="75000"/>
                  </a:schemeClr>
                </a:solidFill>
              </a:rPr>
              <a:t>Au minimum : </a:t>
            </a:r>
          </a:p>
          <a:p>
            <a:r>
              <a:rPr lang="fr-FR" sz="1400" dirty="0">
                <a:solidFill>
                  <a:schemeClr val="accent1">
                    <a:lumMod val="75000"/>
                  </a:schemeClr>
                </a:solidFill>
              </a:rPr>
              <a:t>1 DA boissons chaudes +</a:t>
            </a:r>
          </a:p>
          <a:p>
            <a:r>
              <a:rPr lang="fr-FR" sz="1400" dirty="0">
                <a:solidFill>
                  <a:schemeClr val="accent1">
                    <a:lumMod val="75000"/>
                  </a:schemeClr>
                </a:solidFill>
              </a:rPr>
              <a:t>1 DA boissons fraîches /snack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4BE7CA23-795A-01D5-E8DD-A5291EABED5C}"/>
              </a:ext>
            </a:extLst>
          </p:cNvPr>
          <p:cNvCxnSpPr>
            <a:cxnSpLocks/>
          </p:cNvCxnSpPr>
          <p:nvPr/>
        </p:nvCxnSpPr>
        <p:spPr>
          <a:xfrm>
            <a:off x="4932040" y="1844824"/>
            <a:ext cx="1008112" cy="100811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701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191004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re 1"/>
          <p:cNvSpPr>
            <a:spLocks noGrp="1"/>
          </p:cNvSpPr>
          <p:nvPr>
            <p:ph type="ctrTitle"/>
          </p:nvPr>
        </p:nvSpPr>
        <p:spPr>
          <a:xfrm>
            <a:off x="1115616" y="260649"/>
            <a:ext cx="7200800" cy="504056"/>
          </a:xfrm>
        </p:spPr>
        <p:txBody>
          <a:bodyPr>
            <a:normAutofit/>
          </a:bodyPr>
          <a:lstStyle/>
          <a:p>
            <a:r>
              <a:rPr lang="fr-FR" sz="2000" b="1" dirty="0">
                <a:solidFill>
                  <a:srgbClr val="92D050"/>
                </a:solidFill>
              </a:rPr>
              <a:t>Rdc côté Arrivées (en jaune)</a:t>
            </a:r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B32221AF-2C4F-2B1C-D92A-E111BBC56A1D}"/>
              </a:ext>
            </a:extLst>
          </p:cNvPr>
          <p:cNvCxnSpPr>
            <a:cxnSpLocks/>
          </p:cNvCxnSpPr>
          <p:nvPr/>
        </p:nvCxnSpPr>
        <p:spPr>
          <a:xfrm>
            <a:off x="5940152" y="3068959"/>
            <a:ext cx="79208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re 1">
            <a:extLst>
              <a:ext uri="{FF2B5EF4-FFF2-40B4-BE49-F238E27FC236}">
                <a16:creationId xmlns:a16="http://schemas.microsoft.com/office/drawing/2014/main" id="{D9D75A82-6475-49A8-A7EC-959CE4A7BD42}"/>
              </a:ext>
            </a:extLst>
          </p:cNvPr>
          <p:cNvSpPr txBox="1">
            <a:spLocks/>
          </p:cNvSpPr>
          <p:nvPr/>
        </p:nvSpPr>
        <p:spPr>
          <a:xfrm>
            <a:off x="3635896" y="2637112"/>
            <a:ext cx="2304256" cy="8636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dirty="0">
                <a:solidFill>
                  <a:schemeClr val="accent1">
                    <a:lumMod val="75000"/>
                  </a:schemeClr>
                </a:solidFill>
              </a:rPr>
              <a:t>Au minimum : </a:t>
            </a:r>
          </a:p>
          <a:p>
            <a:r>
              <a:rPr lang="fr-FR" sz="1400" dirty="0">
                <a:solidFill>
                  <a:schemeClr val="accent1">
                    <a:lumMod val="75000"/>
                  </a:schemeClr>
                </a:solidFill>
              </a:rPr>
              <a:t>1 DA boissons chaudes + </a:t>
            </a:r>
          </a:p>
          <a:p>
            <a:r>
              <a:rPr lang="fr-FR" sz="1400" dirty="0">
                <a:solidFill>
                  <a:schemeClr val="accent1">
                    <a:lumMod val="75000"/>
                  </a:schemeClr>
                </a:solidFill>
              </a:rPr>
              <a:t>1 DA boissons fraîches /snack</a:t>
            </a:r>
          </a:p>
        </p:txBody>
      </p:sp>
    </p:spTree>
    <p:extLst>
      <p:ext uri="{BB962C8B-B14F-4D97-AF65-F5344CB8AC3E}">
        <p14:creationId xmlns:p14="http://schemas.microsoft.com/office/powerpoint/2010/main" val="42032004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69</Words>
  <Application>Microsoft Office PowerPoint</Application>
  <PresentationFormat>Affichage à l'écran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Arial</vt:lpstr>
      <vt:lpstr>Calibri</vt:lpstr>
      <vt:lpstr>Thème Office</vt:lpstr>
      <vt:lpstr>R+1 embarquement national (en jaune)</vt:lpstr>
      <vt:lpstr>R+1 avant embarquement : mezzanine (en jaune)</vt:lpstr>
      <vt:lpstr>Rdc côté Arrivées (en jaune)</vt:lpstr>
    </vt:vector>
  </TitlesOfParts>
  <Company>CCI Pau Béarn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 BRIS Jérôme</dc:creator>
  <cp:lastModifiedBy>Jerome LE BRIS</cp:lastModifiedBy>
  <cp:revision>7</cp:revision>
  <dcterms:created xsi:type="dcterms:W3CDTF">2018-02-13T08:13:41Z</dcterms:created>
  <dcterms:modified xsi:type="dcterms:W3CDTF">2025-08-26T17:17:58Z</dcterms:modified>
</cp:coreProperties>
</file>