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7"/>
  </p:handoutMasterIdLst>
  <p:sldIdLst>
    <p:sldId id="265" r:id="rId5"/>
    <p:sldId id="25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4" y="18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8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91BDBAF-9738-4F9B-973D-BB81EB4BF4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3360DFF-60D9-4A99-8D2A-5ADF6724F5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28384-FC3B-4D85-835A-D4EB1D887288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304B71-94DB-4D0C-B2F5-38649EEE24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293072-0B1C-470B-BB2E-072DE82F6B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3671B-A783-4927-A1DC-8FACA2FD6F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843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49F486B-DB2E-3AE5-803A-CFB923434479}"/>
              </a:ext>
            </a:extLst>
          </p:cNvPr>
          <p:cNvSpPr txBox="1"/>
          <p:nvPr userDrawn="1"/>
        </p:nvSpPr>
        <p:spPr>
          <a:xfrm>
            <a:off x="336885" y="1612005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Architecte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2B18AA-7931-6C38-016C-555172968A15}"/>
              </a:ext>
            </a:extLst>
          </p:cNvPr>
          <p:cNvSpPr txBox="1"/>
          <p:nvPr userDrawn="1"/>
        </p:nvSpPr>
        <p:spPr>
          <a:xfrm>
            <a:off x="336883" y="3045987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Co-traitants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BE61581C-F1B3-0162-14FD-9A3FC653F1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6884" y="605646"/>
            <a:ext cx="3797791" cy="545846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24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N° PLI (ne pas remplir)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823F2A-0AFF-79A7-3F1B-922229EB865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5C4F92-C8D8-F6DD-03BF-B98D4B8AF653}"/>
              </a:ext>
            </a:extLst>
          </p:cNvPr>
          <p:cNvSpPr txBox="1"/>
          <p:nvPr userDrawn="1"/>
        </p:nvSpPr>
        <p:spPr>
          <a:xfrm>
            <a:off x="4668249" y="555624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Note de présentation</a:t>
            </a:r>
          </a:p>
        </p:txBody>
      </p:sp>
      <p:sp>
        <p:nvSpPr>
          <p:cNvPr id="12" name="Espace réservé du texte 12">
            <a:extLst>
              <a:ext uri="{FF2B5EF4-FFF2-40B4-BE49-F238E27FC236}">
                <a16:creationId xmlns:a16="http://schemas.microsoft.com/office/drawing/2014/main" id="{DD47278D-653A-6F0D-AF5A-9D5E44BF41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8250" y="1151491"/>
            <a:ext cx="7186668" cy="4786473"/>
          </a:xfrm>
          <a:prstGeom prst="rect">
            <a:avLst/>
          </a:prstGeom>
        </p:spPr>
        <p:txBody>
          <a:bodyPr lIns="288000" tIns="0" rIns="288000" bIns="288000" anchor="t"/>
          <a:lstStyle>
            <a:lvl1pPr marL="0" indent="0">
              <a:spcBef>
                <a:spcPts val="0"/>
              </a:spcBef>
              <a:buFontTx/>
              <a:buNone/>
              <a:defRPr sz="1800" cap="none" baseline="0">
                <a:latin typeface="Source Sans Pro Light" panose="020B0403030403020204" pitchFamily="34" charset="0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commodo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. In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. Integer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ut </a:t>
            </a:r>
            <a:r>
              <a:rPr lang="fr-FR" dirty="0" err="1"/>
              <a:t>justo</a:t>
            </a:r>
            <a:r>
              <a:rPr lang="fr-FR" dirty="0"/>
              <a:t> bibendum </a:t>
            </a:r>
            <a:r>
              <a:rPr lang="fr-FR" dirty="0" err="1"/>
              <a:t>viverra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eu porta </a:t>
            </a:r>
            <a:r>
              <a:rPr lang="fr-FR" dirty="0" err="1"/>
              <a:t>neque</a:t>
            </a:r>
            <a:r>
              <a:rPr lang="fr-FR" dirty="0"/>
              <a:t>. Sed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augue</a:t>
            </a:r>
            <a:r>
              <a:rPr lang="fr-FR" dirty="0"/>
              <a:t>, </a:t>
            </a:r>
            <a:r>
              <a:rPr lang="fr-FR" dirty="0" err="1"/>
              <a:t>lobortis</a:t>
            </a:r>
            <a:r>
              <a:rPr lang="fr-FR" dirty="0"/>
              <a:t> id </a:t>
            </a:r>
            <a:r>
              <a:rPr lang="fr-FR" dirty="0" err="1"/>
              <a:t>purus</a:t>
            </a:r>
            <a:r>
              <a:rPr lang="fr-FR" dirty="0"/>
              <a:t> non, </a:t>
            </a:r>
            <a:r>
              <a:rPr lang="fr-FR" dirty="0" err="1"/>
              <a:t>lacinia</a:t>
            </a:r>
            <a:r>
              <a:rPr lang="fr-FR" dirty="0"/>
              <a:t> </a:t>
            </a:r>
            <a:r>
              <a:rPr lang="fr-FR" dirty="0" err="1"/>
              <a:t>interdum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. Cras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mi </a:t>
            </a:r>
            <a:r>
              <a:rPr lang="fr-FR" dirty="0" err="1"/>
              <a:t>tempus</a:t>
            </a:r>
            <a:r>
              <a:rPr lang="fr-FR" dirty="0"/>
              <a:t>, in rhoncus massa </a:t>
            </a:r>
            <a:r>
              <a:rPr lang="fr-FR" dirty="0" err="1"/>
              <a:t>ullamcorper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convallis</a:t>
            </a:r>
            <a:r>
              <a:rPr lang="fr-FR" dirty="0"/>
              <a:t> non </a:t>
            </a:r>
            <a:r>
              <a:rPr lang="fr-FR" dirty="0" err="1"/>
              <a:t>arcu</a:t>
            </a:r>
            <a:r>
              <a:rPr lang="fr-FR" dirty="0"/>
              <a:t> at,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 libero.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, </a:t>
            </a:r>
            <a:r>
              <a:rPr lang="fr-FR" dirty="0" err="1"/>
              <a:t>dapibus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efficitur</a:t>
            </a:r>
            <a:r>
              <a:rPr lang="fr-FR" dirty="0"/>
              <a:t>. Sed commodo nunc id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et </a:t>
            </a:r>
            <a:r>
              <a:rPr lang="fr-FR" dirty="0" err="1"/>
              <a:t>sapien</a:t>
            </a:r>
            <a:r>
              <a:rPr lang="fr-FR" dirty="0"/>
              <a:t> commodo pulvinar. Duis pulvinar </a:t>
            </a:r>
            <a:r>
              <a:rPr lang="fr-FR" dirty="0" err="1"/>
              <a:t>odio</a:t>
            </a:r>
            <a:r>
              <a:rPr lang="fr-FR" dirty="0"/>
              <a:t> et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tempus</a:t>
            </a:r>
            <a:r>
              <a:rPr lang="fr-FR" dirty="0"/>
              <a:t>. In </a:t>
            </a:r>
            <a:r>
              <a:rPr lang="fr-FR" dirty="0" err="1"/>
              <a:t>egestas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massa vitae </a:t>
            </a:r>
            <a:r>
              <a:rPr lang="fr-FR" dirty="0" err="1"/>
              <a:t>laoreet</a:t>
            </a:r>
            <a:r>
              <a:rPr lang="fr-FR" dirty="0"/>
              <a:t>.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 </a:t>
            </a:r>
            <a:r>
              <a:rPr lang="fr-FR" dirty="0" err="1"/>
              <a:t>augue</a:t>
            </a:r>
            <a:r>
              <a:rPr lang="fr-FR" dirty="0"/>
              <a:t> dictum, id </a:t>
            </a:r>
            <a:r>
              <a:rPr lang="fr-FR" dirty="0" err="1"/>
              <a:t>consectetur</a:t>
            </a:r>
            <a:r>
              <a:rPr lang="fr-FR" dirty="0"/>
              <a:t> nunc </a:t>
            </a:r>
            <a:r>
              <a:rPr lang="fr-FR" dirty="0" err="1"/>
              <a:t>eleifend</a:t>
            </a:r>
            <a:r>
              <a:rPr lang="fr-FR" dirty="0"/>
              <a:t>. Morbi </a:t>
            </a:r>
            <a:r>
              <a:rPr lang="fr-FR" dirty="0" err="1"/>
              <a:t>ultrices</a:t>
            </a:r>
            <a:r>
              <a:rPr lang="fr-FR" dirty="0"/>
              <a:t> erat nec ipsum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, </a:t>
            </a:r>
            <a:r>
              <a:rPr lang="fr-FR" dirty="0" err="1"/>
              <a:t>imperdiet</a:t>
            </a:r>
            <a:r>
              <a:rPr lang="fr-FR" dirty="0"/>
              <a:t>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mattis</a:t>
            </a:r>
            <a:r>
              <a:rPr lang="fr-FR" dirty="0"/>
              <a:t> </a:t>
            </a:r>
            <a:r>
              <a:rPr lang="fr-FR" dirty="0" err="1"/>
              <a:t>maximus</a:t>
            </a:r>
            <a:r>
              <a:rPr lang="fr-FR" dirty="0"/>
              <a:t> erat. </a:t>
            </a:r>
            <a:r>
              <a:rPr lang="fr-FR" dirty="0" err="1"/>
              <a:t>Quisque</a:t>
            </a:r>
            <a:r>
              <a:rPr lang="fr-FR" dirty="0"/>
              <a:t> et </a:t>
            </a:r>
            <a:r>
              <a:rPr lang="fr-FR" dirty="0" err="1"/>
              <a:t>dignissim</a:t>
            </a:r>
            <a:r>
              <a:rPr lang="fr-FR" dirty="0"/>
              <a:t> erat. </a:t>
            </a:r>
            <a:r>
              <a:rPr lang="fr-FR" dirty="0" err="1"/>
              <a:t>Etiam</a:t>
            </a:r>
            <a:r>
              <a:rPr lang="fr-FR" dirty="0"/>
              <a:t> non diam </a:t>
            </a:r>
            <a:r>
              <a:rPr lang="fr-FR" dirty="0" err="1"/>
              <a:t>ac</a:t>
            </a:r>
            <a:r>
              <a:rPr lang="fr-FR" dirty="0"/>
              <a:t> ante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et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finibus</a:t>
            </a:r>
            <a:r>
              <a:rPr lang="fr-FR" dirty="0"/>
              <a:t>, non </a:t>
            </a:r>
            <a:r>
              <a:rPr lang="fr-FR" dirty="0" err="1"/>
              <a:t>facilisis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</a:t>
            </a:r>
            <a:r>
              <a:rPr lang="fr-FR" dirty="0" err="1"/>
              <a:t>blandit</a:t>
            </a:r>
            <a:r>
              <a:rPr lang="fr-FR" dirty="0"/>
              <a:t>.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.</a:t>
            </a:r>
          </a:p>
        </p:txBody>
      </p:sp>
      <p:sp>
        <p:nvSpPr>
          <p:cNvPr id="30" name="Espace réservé du texte 12">
            <a:extLst>
              <a:ext uri="{FF2B5EF4-FFF2-40B4-BE49-F238E27FC236}">
                <a16:creationId xmlns:a16="http://schemas.microsoft.com/office/drawing/2014/main" id="{33673183-38D2-9556-400F-FB0B7041AB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2094319"/>
            <a:ext cx="4114799" cy="84960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Architecte mandataire</a:t>
            </a:r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3E5607DF-7C3F-9D25-FCFD-35CF669256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6884" y="3517382"/>
            <a:ext cx="4114799" cy="242058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(compétence)</a:t>
            </a:r>
          </a:p>
        </p:txBody>
      </p:sp>
    </p:spTree>
    <p:extLst>
      <p:ext uri="{BB962C8B-B14F-4D97-AF65-F5344CB8AC3E}">
        <p14:creationId xmlns:p14="http://schemas.microsoft.com/office/powerpoint/2010/main" val="363285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49F486B-DB2E-3AE5-803A-CFB923434479}"/>
              </a:ext>
            </a:extLst>
          </p:cNvPr>
          <p:cNvSpPr txBox="1"/>
          <p:nvPr userDrawn="1"/>
        </p:nvSpPr>
        <p:spPr>
          <a:xfrm>
            <a:off x="336885" y="1612005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Architecte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2B18AA-7931-6C38-016C-555172968A15}"/>
              </a:ext>
            </a:extLst>
          </p:cNvPr>
          <p:cNvSpPr txBox="1"/>
          <p:nvPr userDrawn="1"/>
        </p:nvSpPr>
        <p:spPr>
          <a:xfrm>
            <a:off x="336883" y="3045987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Co-traitants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BE61581C-F1B3-0162-14FD-9A3FC653F1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6884" y="605646"/>
            <a:ext cx="3797791" cy="545846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24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N° PLI (ne pas remplir)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823F2A-0AFF-79A7-3F1B-922229EB865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5C4F92-C8D8-F6DD-03BF-B98D4B8AF653}"/>
              </a:ext>
            </a:extLst>
          </p:cNvPr>
          <p:cNvSpPr txBox="1"/>
          <p:nvPr userDrawn="1"/>
        </p:nvSpPr>
        <p:spPr>
          <a:xfrm>
            <a:off x="4668249" y="555624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Note de présentation</a:t>
            </a:r>
          </a:p>
        </p:txBody>
      </p:sp>
      <p:sp>
        <p:nvSpPr>
          <p:cNvPr id="12" name="Espace réservé du texte 12">
            <a:extLst>
              <a:ext uri="{FF2B5EF4-FFF2-40B4-BE49-F238E27FC236}">
                <a16:creationId xmlns:a16="http://schemas.microsoft.com/office/drawing/2014/main" id="{DD47278D-653A-6F0D-AF5A-9D5E44BF41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8250" y="1151491"/>
            <a:ext cx="7186668" cy="4786473"/>
          </a:xfrm>
          <a:prstGeom prst="rect">
            <a:avLst/>
          </a:prstGeom>
        </p:spPr>
        <p:txBody>
          <a:bodyPr lIns="288000" tIns="0" rIns="288000" bIns="288000" anchor="t"/>
          <a:lstStyle>
            <a:lvl1pPr marL="0" indent="0">
              <a:spcBef>
                <a:spcPts val="0"/>
              </a:spcBef>
              <a:buFontTx/>
              <a:buNone/>
              <a:defRPr sz="1800" cap="none" baseline="0">
                <a:latin typeface="Source Sans Pro Light" panose="020B0403030403020204" pitchFamily="34" charset="0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commodo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. In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. Integer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ut </a:t>
            </a:r>
            <a:r>
              <a:rPr lang="fr-FR" dirty="0" err="1"/>
              <a:t>justo</a:t>
            </a:r>
            <a:r>
              <a:rPr lang="fr-FR" dirty="0"/>
              <a:t> bibendum </a:t>
            </a:r>
            <a:r>
              <a:rPr lang="fr-FR" dirty="0" err="1"/>
              <a:t>viverra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eu porta </a:t>
            </a:r>
            <a:r>
              <a:rPr lang="fr-FR" dirty="0" err="1"/>
              <a:t>neque</a:t>
            </a:r>
            <a:r>
              <a:rPr lang="fr-FR" dirty="0"/>
              <a:t>. Sed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augue</a:t>
            </a:r>
            <a:r>
              <a:rPr lang="fr-FR" dirty="0"/>
              <a:t>, </a:t>
            </a:r>
            <a:r>
              <a:rPr lang="fr-FR" dirty="0" err="1"/>
              <a:t>lobortis</a:t>
            </a:r>
            <a:r>
              <a:rPr lang="fr-FR" dirty="0"/>
              <a:t> id </a:t>
            </a:r>
            <a:r>
              <a:rPr lang="fr-FR" dirty="0" err="1"/>
              <a:t>purus</a:t>
            </a:r>
            <a:r>
              <a:rPr lang="fr-FR" dirty="0"/>
              <a:t> non, </a:t>
            </a:r>
            <a:r>
              <a:rPr lang="fr-FR" dirty="0" err="1"/>
              <a:t>lacinia</a:t>
            </a:r>
            <a:r>
              <a:rPr lang="fr-FR" dirty="0"/>
              <a:t> </a:t>
            </a:r>
            <a:r>
              <a:rPr lang="fr-FR" dirty="0" err="1"/>
              <a:t>interdum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. Cras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mi </a:t>
            </a:r>
            <a:r>
              <a:rPr lang="fr-FR" dirty="0" err="1"/>
              <a:t>tempus</a:t>
            </a:r>
            <a:r>
              <a:rPr lang="fr-FR" dirty="0"/>
              <a:t>, in rhoncus massa </a:t>
            </a:r>
            <a:r>
              <a:rPr lang="fr-FR" dirty="0" err="1"/>
              <a:t>ullamcorper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convallis</a:t>
            </a:r>
            <a:r>
              <a:rPr lang="fr-FR" dirty="0"/>
              <a:t> non </a:t>
            </a:r>
            <a:r>
              <a:rPr lang="fr-FR" dirty="0" err="1"/>
              <a:t>arcu</a:t>
            </a:r>
            <a:r>
              <a:rPr lang="fr-FR" dirty="0"/>
              <a:t> at,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 libero.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, </a:t>
            </a:r>
            <a:r>
              <a:rPr lang="fr-FR" dirty="0" err="1"/>
              <a:t>dapibus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efficitur</a:t>
            </a:r>
            <a:r>
              <a:rPr lang="fr-FR" dirty="0"/>
              <a:t>. Sed commodo nunc id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et </a:t>
            </a:r>
            <a:r>
              <a:rPr lang="fr-FR" dirty="0" err="1"/>
              <a:t>sapien</a:t>
            </a:r>
            <a:r>
              <a:rPr lang="fr-FR" dirty="0"/>
              <a:t> commodo pulvinar. Duis pulvinar </a:t>
            </a:r>
            <a:r>
              <a:rPr lang="fr-FR" dirty="0" err="1"/>
              <a:t>odio</a:t>
            </a:r>
            <a:r>
              <a:rPr lang="fr-FR" dirty="0"/>
              <a:t> et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tempus</a:t>
            </a:r>
            <a:r>
              <a:rPr lang="fr-FR" dirty="0"/>
              <a:t>. In </a:t>
            </a:r>
            <a:r>
              <a:rPr lang="fr-FR" dirty="0" err="1"/>
              <a:t>egestas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massa vitae </a:t>
            </a:r>
            <a:r>
              <a:rPr lang="fr-FR" dirty="0" err="1"/>
              <a:t>laoreet</a:t>
            </a:r>
            <a:r>
              <a:rPr lang="fr-FR" dirty="0"/>
              <a:t>.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 </a:t>
            </a:r>
            <a:r>
              <a:rPr lang="fr-FR" dirty="0" err="1"/>
              <a:t>augue</a:t>
            </a:r>
            <a:r>
              <a:rPr lang="fr-FR" dirty="0"/>
              <a:t> dictum, id </a:t>
            </a:r>
            <a:r>
              <a:rPr lang="fr-FR" dirty="0" err="1"/>
              <a:t>consectetur</a:t>
            </a:r>
            <a:r>
              <a:rPr lang="fr-FR" dirty="0"/>
              <a:t> nunc </a:t>
            </a:r>
            <a:r>
              <a:rPr lang="fr-FR" dirty="0" err="1"/>
              <a:t>eleifend</a:t>
            </a:r>
            <a:r>
              <a:rPr lang="fr-FR" dirty="0"/>
              <a:t>. Morbi </a:t>
            </a:r>
            <a:r>
              <a:rPr lang="fr-FR" dirty="0" err="1"/>
              <a:t>ultrices</a:t>
            </a:r>
            <a:r>
              <a:rPr lang="fr-FR" dirty="0"/>
              <a:t> erat nec ipsum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, </a:t>
            </a:r>
            <a:r>
              <a:rPr lang="fr-FR" dirty="0" err="1"/>
              <a:t>imperdiet</a:t>
            </a:r>
            <a:r>
              <a:rPr lang="fr-FR" dirty="0"/>
              <a:t>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mattis</a:t>
            </a:r>
            <a:r>
              <a:rPr lang="fr-FR" dirty="0"/>
              <a:t> </a:t>
            </a:r>
            <a:r>
              <a:rPr lang="fr-FR" dirty="0" err="1"/>
              <a:t>maximus</a:t>
            </a:r>
            <a:r>
              <a:rPr lang="fr-FR" dirty="0"/>
              <a:t> erat. </a:t>
            </a:r>
            <a:r>
              <a:rPr lang="fr-FR" dirty="0" err="1"/>
              <a:t>Quisque</a:t>
            </a:r>
            <a:r>
              <a:rPr lang="fr-FR" dirty="0"/>
              <a:t> et </a:t>
            </a:r>
            <a:r>
              <a:rPr lang="fr-FR" dirty="0" err="1"/>
              <a:t>dignissim</a:t>
            </a:r>
            <a:r>
              <a:rPr lang="fr-FR" dirty="0"/>
              <a:t> erat. </a:t>
            </a:r>
            <a:r>
              <a:rPr lang="fr-FR" dirty="0" err="1"/>
              <a:t>Etiam</a:t>
            </a:r>
            <a:r>
              <a:rPr lang="fr-FR" dirty="0"/>
              <a:t> non diam </a:t>
            </a:r>
            <a:r>
              <a:rPr lang="fr-FR" dirty="0" err="1"/>
              <a:t>ac</a:t>
            </a:r>
            <a:r>
              <a:rPr lang="fr-FR" dirty="0"/>
              <a:t> ante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et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finibus</a:t>
            </a:r>
            <a:r>
              <a:rPr lang="fr-FR" dirty="0"/>
              <a:t>, non </a:t>
            </a:r>
            <a:r>
              <a:rPr lang="fr-FR" dirty="0" err="1"/>
              <a:t>facilisis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</a:t>
            </a:r>
            <a:r>
              <a:rPr lang="fr-FR" dirty="0" err="1"/>
              <a:t>blandit</a:t>
            </a:r>
            <a:r>
              <a:rPr lang="fr-FR" dirty="0"/>
              <a:t>.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.</a:t>
            </a:r>
          </a:p>
        </p:txBody>
      </p:sp>
      <p:sp>
        <p:nvSpPr>
          <p:cNvPr id="30" name="Espace réservé du texte 12">
            <a:extLst>
              <a:ext uri="{FF2B5EF4-FFF2-40B4-BE49-F238E27FC236}">
                <a16:creationId xmlns:a16="http://schemas.microsoft.com/office/drawing/2014/main" id="{33673183-38D2-9556-400F-FB0B7041AB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2094319"/>
            <a:ext cx="4114799" cy="84960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Architecte mandataire</a:t>
            </a:r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3E5607DF-7C3F-9D25-FCFD-35CF669256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6884" y="3517382"/>
            <a:ext cx="4114799" cy="242058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(compétence)</a:t>
            </a:r>
          </a:p>
        </p:txBody>
      </p:sp>
    </p:spTree>
    <p:extLst>
      <p:ext uri="{BB962C8B-B14F-4D97-AF65-F5344CB8AC3E}">
        <p14:creationId xmlns:p14="http://schemas.microsoft.com/office/powerpoint/2010/main" val="398295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f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279A6397-90BB-4CA1-962D-4C42C3273B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8E6CE0C-FE9A-4375-9652-0106B7E694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0394E6F8-9320-40FC-AA3C-CEB0DA23C1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9024CDD-C31A-445D-9E5C-4C3D92F75BF8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B8CCFED-0A28-4F5F-A9BD-7DEED7F3783A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20" name="Espace réservé du texte 12">
            <a:extLst>
              <a:ext uri="{FF2B5EF4-FFF2-40B4-BE49-F238E27FC236}">
                <a16:creationId xmlns:a16="http://schemas.microsoft.com/office/drawing/2014/main" id="{2AA6226D-F673-44FF-8650-C13EBD85520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FEC720A-6A55-471F-A611-2EFB9545EA25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22" name="Espace réservé du texte 12">
            <a:extLst>
              <a:ext uri="{FF2B5EF4-FFF2-40B4-BE49-F238E27FC236}">
                <a16:creationId xmlns:a16="http://schemas.microsoft.com/office/drawing/2014/main" id="{094CC201-C42A-4319-B98D-BF1DA3F0E3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5FA047A-9E13-4688-9DA0-36D356F4D19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4"/>
            <a:ext cx="3594101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de l’architecte mandataire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ECA8220-BA77-425D-B07F-79A608DBF94A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765A6264-51A5-4062-BC25-D09E542079B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0C0E414-3882-463A-B776-776D6D29C39C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27" name="Espace réservé du texte 12">
            <a:extLst>
              <a:ext uri="{FF2B5EF4-FFF2-40B4-BE49-F238E27FC236}">
                <a16:creationId xmlns:a16="http://schemas.microsoft.com/office/drawing/2014/main" id="{47B580F0-FD0C-4A1D-A50F-D4023797C4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E2C087-774D-4969-A53A-6EBDB9D069A3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102C38E-6257-419A-AC12-647D6F325F00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1</a:t>
            </a:r>
          </a:p>
        </p:txBody>
      </p:sp>
    </p:spTree>
    <p:extLst>
      <p:ext uri="{BB962C8B-B14F-4D97-AF65-F5344CB8AC3E}">
        <p14:creationId xmlns:p14="http://schemas.microsoft.com/office/powerpoint/2010/main" val="241587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pour une image  7">
            <a:extLst>
              <a:ext uri="{FF2B5EF4-FFF2-40B4-BE49-F238E27FC236}">
                <a16:creationId xmlns:a16="http://schemas.microsoft.com/office/drawing/2014/main" id="{9182531B-DE08-46C3-A043-50F94695331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84C6A9FF-3BB1-454A-BF1A-56CCBDDCDE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BE08EF47-6055-4B47-9FAA-1DABBBB4A9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28E7AC0-3743-4B4E-9C2E-049B3150C687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5C755F3-500B-4326-A3F9-B8CAAA256949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28" name="Espace réservé du texte 12">
            <a:extLst>
              <a:ext uri="{FF2B5EF4-FFF2-40B4-BE49-F238E27FC236}">
                <a16:creationId xmlns:a16="http://schemas.microsoft.com/office/drawing/2014/main" id="{8CA9DFDF-4EA1-4CA2-B0B6-1C0F5EA607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1D30D1-00C8-4C03-82E1-02273C4654CE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30" name="Espace réservé du texte 12">
            <a:extLst>
              <a:ext uri="{FF2B5EF4-FFF2-40B4-BE49-F238E27FC236}">
                <a16:creationId xmlns:a16="http://schemas.microsoft.com/office/drawing/2014/main" id="{D580B7D5-7216-4BD7-8873-D15C5256FF6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18A03114-2AED-4E02-8ECC-869C4ECDD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4"/>
            <a:ext cx="3594101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de l’architecte mandataire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00ECAF7-E14B-4E83-AC2C-7EF7EDA9F6F6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33" name="Espace réservé du texte 12">
            <a:extLst>
              <a:ext uri="{FF2B5EF4-FFF2-40B4-BE49-F238E27FC236}">
                <a16:creationId xmlns:a16="http://schemas.microsoft.com/office/drawing/2014/main" id="{F9E2CF58-991B-4FCE-AEA0-0AE6EC2D34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C4A3310-3735-4F56-986B-CB7CA7CE12F3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35" name="Espace réservé du texte 12">
            <a:extLst>
              <a:ext uri="{FF2B5EF4-FFF2-40B4-BE49-F238E27FC236}">
                <a16:creationId xmlns:a16="http://schemas.microsoft.com/office/drawing/2014/main" id="{D99DF602-9B15-4FFF-B46C-124BB8D1263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94E5BB6-BED2-4CF9-A19C-B133274E5290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F44DC67-DF60-4FE4-A433-4989EBF747D9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2</a:t>
            </a:r>
          </a:p>
        </p:txBody>
      </p:sp>
    </p:spTree>
    <p:extLst>
      <p:ext uri="{BB962C8B-B14F-4D97-AF65-F5344CB8AC3E}">
        <p14:creationId xmlns:p14="http://schemas.microsoft.com/office/powerpoint/2010/main" val="109709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7">
            <a:extLst>
              <a:ext uri="{FF2B5EF4-FFF2-40B4-BE49-F238E27FC236}">
                <a16:creationId xmlns:a16="http://schemas.microsoft.com/office/drawing/2014/main" id="{78C5FB0F-12A2-446D-8790-9B814E44C1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335AF765-F5D2-4C7A-9D7E-8D1119635C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BCA162A3-A6C3-48DC-A09C-F34DA624B3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2F5C9-8BC7-4E45-859D-94E61A28B350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7DE9BEC-08DF-43CA-BA6D-516DD96F4D58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33F97583-D115-48BB-88C6-C2AACDFD5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03E7E-566D-402C-A512-682A374DA94A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D81EC32-5F03-4790-BB26-CE3F332860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11" name="Espace réservé du texte 12">
            <a:extLst>
              <a:ext uri="{FF2B5EF4-FFF2-40B4-BE49-F238E27FC236}">
                <a16:creationId xmlns:a16="http://schemas.microsoft.com/office/drawing/2014/main" id="{711AC57F-975E-44D5-A97F-19020D7D8F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4"/>
            <a:ext cx="3594101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de l’architecte mandataire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7776B69-7DA6-4857-A4E5-1C4F335BEA1D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2DD0799-B61F-4D49-AD3F-B6871B3573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CD90AE-FA52-4928-ACFE-E84EB8026387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6080B8B6-AC9A-49A1-AEA3-B628F49A4F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C9CA99-4A22-4C9A-BDE8-4743BEFBD33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82FFEB-26D5-4738-BA67-EDC1993301C1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3</a:t>
            </a:r>
          </a:p>
        </p:txBody>
      </p:sp>
    </p:spTree>
    <p:extLst>
      <p:ext uri="{BB962C8B-B14F-4D97-AF65-F5344CB8AC3E}">
        <p14:creationId xmlns:p14="http://schemas.microsoft.com/office/powerpoint/2010/main" val="276406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7">
            <a:extLst>
              <a:ext uri="{FF2B5EF4-FFF2-40B4-BE49-F238E27FC236}">
                <a16:creationId xmlns:a16="http://schemas.microsoft.com/office/drawing/2014/main" id="{78C5FB0F-12A2-446D-8790-9B814E44C1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335AF765-F5D2-4C7A-9D7E-8D1119635C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BCA162A3-A6C3-48DC-A09C-F34DA624B3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2F5C9-8BC7-4E45-859D-94E61A28B350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7DE9BEC-08DF-43CA-BA6D-516DD96F4D58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33F97583-D115-48BB-88C6-C2AACDFD5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03E7E-566D-402C-A512-682A374DA94A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D81EC32-5F03-4790-BB26-CE3F332860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11" name="Espace réservé du texte 12">
            <a:extLst>
              <a:ext uri="{FF2B5EF4-FFF2-40B4-BE49-F238E27FC236}">
                <a16:creationId xmlns:a16="http://schemas.microsoft.com/office/drawing/2014/main" id="{711AC57F-975E-44D5-A97F-19020D7D8F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5"/>
            <a:ext cx="5728078" cy="336449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architecte mandataire </a:t>
            </a:r>
            <a:r>
              <a:rPr lang="fr-FR" dirty="0" err="1"/>
              <a:t>prj</a:t>
            </a:r>
            <a:r>
              <a:rPr lang="fr-FR" dirty="0"/>
              <a:t> / Nom société groupement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7776B69-7DA6-4857-A4E5-1C4F335BEA1D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2DD0799-B61F-4D49-AD3F-B6871B3573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CD90AE-FA52-4928-ACFE-E84EB8026387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6080B8B6-AC9A-49A1-AEA3-B628F49A4F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C9CA99-4A22-4C9A-BDE8-4743BEFBD33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82FFEB-26D5-4738-BA67-EDC1993301C1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4</a:t>
            </a:r>
          </a:p>
        </p:txBody>
      </p:sp>
    </p:spTree>
    <p:extLst>
      <p:ext uri="{BB962C8B-B14F-4D97-AF65-F5344CB8AC3E}">
        <p14:creationId xmlns:p14="http://schemas.microsoft.com/office/powerpoint/2010/main" val="425177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7">
            <a:extLst>
              <a:ext uri="{FF2B5EF4-FFF2-40B4-BE49-F238E27FC236}">
                <a16:creationId xmlns:a16="http://schemas.microsoft.com/office/drawing/2014/main" id="{78C5FB0F-12A2-446D-8790-9B814E44C1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335AF765-F5D2-4C7A-9D7E-8D1119635C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BCA162A3-A6C3-48DC-A09C-F34DA624B3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2F5C9-8BC7-4E45-859D-94E61A28B350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7DE9BEC-08DF-43CA-BA6D-516DD96F4D58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33F97583-D115-48BB-88C6-C2AACDFD5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03E7E-566D-402C-A512-682A374DA94A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D81EC32-5F03-4790-BB26-CE3F332860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7776B69-7DA6-4857-A4E5-1C4F335BEA1D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2DD0799-B61F-4D49-AD3F-B6871B3573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CD90AE-FA52-4928-ACFE-E84EB8026387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6080B8B6-AC9A-49A1-AEA3-B628F49A4F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C9CA99-4A22-4C9A-BDE8-4743BEFBD33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82FFEB-26D5-4738-BA67-EDC1993301C1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5</a:t>
            </a:r>
          </a:p>
        </p:txBody>
      </p:sp>
      <p:sp>
        <p:nvSpPr>
          <p:cNvPr id="19" name="Espace réservé du texte 12">
            <a:extLst>
              <a:ext uri="{FF2B5EF4-FFF2-40B4-BE49-F238E27FC236}">
                <a16:creationId xmlns:a16="http://schemas.microsoft.com/office/drawing/2014/main" id="{77738D29-0916-84A3-EDFD-565C2E9DC3C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5"/>
            <a:ext cx="5728078" cy="336449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architecte mandataire </a:t>
            </a:r>
            <a:r>
              <a:rPr lang="fr-FR" dirty="0" err="1"/>
              <a:t>prj</a:t>
            </a:r>
            <a:r>
              <a:rPr lang="fr-FR" dirty="0"/>
              <a:t> / Nom société groupement</a:t>
            </a:r>
          </a:p>
        </p:txBody>
      </p:sp>
    </p:spTree>
    <p:extLst>
      <p:ext uri="{BB962C8B-B14F-4D97-AF65-F5344CB8AC3E}">
        <p14:creationId xmlns:p14="http://schemas.microsoft.com/office/powerpoint/2010/main" val="110779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088E1D1-2392-C19B-8A5D-1050658E3EA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8948" y="6294436"/>
            <a:ext cx="775970" cy="478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92B923D-3FBF-8C2B-3A86-C233F6F0FA9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947" y="6294436"/>
            <a:ext cx="855980" cy="4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E8E908D-686A-6166-569B-D25151A256B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8126" y="6318248"/>
            <a:ext cx="106680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327043-D6F7-DC26-068B-A1D4B168461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8E10A0-7029-899D-3394-72092B8065C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commodo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. In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. Integer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ut </a:t>
            </a:r>
            <a:r>
              <a:rPr lang="fr-FR" dirty="0" err="1"/>
              <a:t>justo</a:t>
            </a:r>
            <a:r>
              <a:rPr lang="fr-FR" dirty="0"/>
              <a:t> bibendum </a:t>
            </a:r>
            <a:r>
              <a:rPr lang="fr-FR" dirty="0" err="1"/>
              <a:t>viverra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eu porta </a:t>
            </a:r>
            <a:r>
              <a:rPr lang="fr-FR" dirty="0" err="1"/>
              <a:t>neque</a:t>
            </a:r>
            <a:r>
              <a:rPr lang="fr-FR" dirty="0"/>
              <a:t>. Sed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augue</a:t>
            </a:r>
            <a:r>
              <a:rPr lang="fr-FR" dirty="0"/>
              <a:t>, </a:t>
            </a:r>
            <a:r>
              <a:rPr lang="fr-FR" dirty="0" err="1"/>
              <a:t>lobortis</a:t>
            </a:r>
            <a:r>
              <a:rPr lang="fr-FR" dirty="0"/>
              <a:t> id </a:t>
            </a:r>
            <a:r>
              <a:rPr lang="fr-FR" dirty="0" err="1"/>
              <a:t>purus</a:t>
            </a:r>
            <a:r>
              <a:rPr lang="fr-FR" dirty="0"/>
              <a:t> non, </a:t>
            </a:r>
            <a:r>
              <a:rPr lang="fr-FR" dirty="0" err="1"/>
              <a:t>lacinia</a:t>
            </a:r>
            <a:r>
              <a:rPr lang="fr-FR" dirty="0"/>
              <a:t> </a:t>
            </a:r>
            <a:r>
              <a:rPr lang="fr-FR" dirty="0" err="1"/>
              <a:t>interdum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. Cras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mi </a:t>
            </a:r>
            <a:r>
              <a:rPr lang="fr-FR" dirty="0" err="1"/>
              <a:t>tempus</a:t>
            </a:r>
            <a:r>
              <a:rPr lang="fr-FR" dirty="0"/>
              <a:t>, in rhoncus massa </a:t>
            </a:r>
            <a:r>
              <a:rPr lang="fr-FR" dirty="0" err="1"/>
              <a:t>ullamcorper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convallis</a:t>
            </a:r>
            <a:r>
              <a:rPr lang="fr-FR" dirty="0"/>
              <a:t> non </a:t>
            </a:r>
            <a:r>
              <a:rPr lang="fr-FR" dirty="0" err="1"/>
              <a:t>arcu</a:t>
            </a:r>
            <a:r>
              <a:rPr lang="fr-FR" dirty="0"/>
              <a:t> at,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 libero.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, </a:t>
            </a:r>
            <a:r>
              <a:rPr lang="fr-FR" dirty="0" err="1"/>
              <a:t>dapibus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efficitur</a:t>
            </a:r>
            <a:r>
              <a:rPr lang="fr-FR" dirty="0"/>
              <a:t>. Sed commodo nunc id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et </a:t>
            </a:r>
            <a:r>
              <a:rPr lang="fr-FR" dirty="0" err="1"/>
              <a:t>sapien</a:t>
            </a:r>
            <a:r>
              <a:rPr lang="fr-FR" dirty="0"/>
              <a:t> commodo pulvinar. Duis pulvinar </a:t>
            </a:r>
            <a:r>
              <a:rPr lang="fr-FR" dirty="0" err="1"/>
              <a:t>odio</a:t>
            </a:r>
            <a:r>
              <a:rPr lang="fr-FR" dirty="0"/>
              <a:t> et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tempus</a:t>
            </a:r>
            <a:r>
              <a:rPr lang="fr-FR" dirty="0"/>
              <a:t>. In </a:t>
            </a:r>
            <a:r>
              <a:rPr lang="fr-FR" dirty="0" err="1"/>
              <a:t>egestas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massa vitae </a:t>
            </a:r>
            <a:r>
              <a:rPr lang="fr-FR" dirty="0" err="1"/>
              <a:t>laoreet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 </a:t>
            </a:r>
            <a:r>
              <a:rPr lang="fr-FR" dirty="0" err="1"/>
              <a:t>augue</a:t>
            </a:r>
            <a:r>
              <a:rPr lang="fr-FR" dirty="0"/>
              <a:t> dictum, id </a:t>
            </a:r>
            <a:r>
              <a:rPr lang="fr-FR" dirty="0" err="1"/>
              <a:t>consectetur</a:t>
            </a:r>
            <a:r>
              <a:rPr lang="fr-FR" dirty="0"/>
              <a:t> nunc </a:t>
            </a:r>
            <a:r>
              <a:rPr lang="fr-FR" dirty="0" err="1"/>
              <a:t>eleifend</a:t>
            </a:r>
            <a:r>
              <a:rPr lang="fr-FR" dirty="0"/>
              <a:t>. Morbi </a:t>
            </a:r>
            <a:r>
              <a:rPr lang="fr-FR" dirty="0" err="1"/>
              <a:t>ultrices</a:t>
            </a:r>
            <a:r>
              <a:rPr lang="fr-FR" dirty="0"/>
              <a:t> erat nec ipsum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, </a:t>
            </a:r>
            <a:r>
              <a:rPr lang="fr-FR" dirty="0" err="1"/>
              <a:t>imperdiet</a:t>
            </a:r>
            <a:r>
              <a:rPr lang="fr-FR" dirty="0"/>
              <a:t>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mattis</a:t>
            </a:r>
            <a:r>
              <a:rPr lang="fr-FR" dirty="0"/>
              <a:t> </a:t>
            </a:r>
            <a:r>
              <a:rPr lang="fr-FR" dirty="0" err="1"/>
              <a:t>maximus</a:t>
            </a:r>
            <a:r>
              <a:rPr lang="fr-FR" dirty="0"/>
              <a:t> erat. </a:t>
            </a:r>
            <a:r>
              <a:rPr lang="fr-FR" dirty="0" err="1"/>
              <a:t>Quisque</a:t>
            </a:r>
            <a:r>
              <a:rPr lang="fr-FR" dirty="0"/>
              <a:t> et </a:t>
            </a:r>
            <a:r>
              <a:rPr lang="fr-FR" dirty="0" err="1"/>
              <a:t>dignissim</a:t>
            </a:r>
            <a:r>
              <a:rPr lang="fr-FR" dirty="0"/>
              <a:t> erat. </a:t>
            </a:r>
            <a:r>
              <a:rPr lang="fr-FR" dirty="0" err="1"/>
              <a:t>Etiam</a:t>
            </a:r>
            <a:r>
              <a:rPr lang="fr-FR" dirty="0"/>
              <a:t> non diam </a:t>
            </a:r>
            <a:r>
              <a:rPr lang="fr-FR" dirty="0" err="1"/>
              <a:t>ac</a:t>
            </a:r>
            <a:r>
              <a:rPr lang="fr-FR" dirty="0"/>
              <a:t> ante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et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finibus</a:t>
            </a:r>
            <a:r>
              <a:rPr lang="fr-FR" dirty="0"/>
              <a:t>, non </a:t>
            </a:r>
            <a:r>
              <a:rPr lang="fr-FR" dirty="0" err="1"/>
              <a:t>facilisis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</a:t>
            </a:r>
            <a:r>
              <a:rPr lang="fr-FR" dirty="0" err="1"/>
              <a:t>blandit</a:t>
            </a:r>
            <a:r>
              <a:rPr lang="fr-FR" dirty="0"/>
              <a:t>.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.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D889C0-C591-50FC-FB30-83CC15F837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D2F9D6C-27B3-E0C6-A7FD-32AC14F6087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31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D0CE3E07-0ABD-4901-979D-F6E1A260D5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91C4E4-414E-4B5F-95BD-65E3ECE7E1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BC07BA-69DF-4ABD-B82B-02DC4F9115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938CE09-70D8-4D7F-B8B4-B8DB6F339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635C57A-823E-4D81-AD49-E8D4DE268F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BC6F29B-CD27-4553-87A0-2D760C4633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3499B75-EE6C-422C-907C-3291CC3733F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43BFEBA-B478-44ED-85C8-EAC01480B3C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65639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ed158ff-bf60-4187-9cad-9642bb8619d9" xsi:nil="true"/>
    <lcf76f155ced4ddcb4097134ff3c332f xmlns="b8875be5-a9a3-4d35-853a-3e8bcdb2a6fe">
      <Terms xmlns="http://schemas.microsoft.com/office/infopath/2007/PartnerControls"/>
    </lcf76f155ced4ddcb4097134ff3c332f>
    <MediaLengthInSeconds xmlns="b8875be5-a9a3-4d35-853a-3e8bcdb2a6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9B1DD3891FA540AC9674591FB466C2" ma:contentTypeVersion="15" ma:contentTypeDescription="Crée un document." ma:contentTypeScope="" ma:versionID="582a71f2b8847d99f3fc424b533c6686">
  <xsd:schema xmlns:xsd="http://www.w3.org/2001/XMLSchema" xmlns:xs="http://www.w3.org/2001/XMLSchema" xmlns:p="http://schemas.microsoft.com/office/2006/metadata/properties" xmlns:ns2="b8875be5-a9a3-4d35-853a-3e8bcdb2a6fe" xmlns:ns3="2ed158ff-bf60-4187-9cad-9642bb8619d9" targetNamespace="http://schemas.microsoft.com/office/2006/metadata/properties" ma:root="true" ma:fieldsID="91895bb463873b4a2fd1ee0b41cfd023" ns2:_="" ns3:_="">
    <xsd:import namespace="b8875be5-a9a3-4d35-853a-3e8bcdb2a6fe"/>
    <xsd:import namespace="2ed158ff-bf60-4187-9cad-9642bb8619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875be5-a9a3-4d35-853a-3e8bcdb2a6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8f688121-c8fd-4004-86d0-05681c2d59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d158ff-bf60-4187-9cad-9642bb8619d9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6120e6b-c5e8-4dc6-8113-b530abd52e6b}" ma:internalName="TaxCatchAll" ma:showField="CatchAllData" ma:web="2ed158ff-bf60-4187-9cad-9642bb8619d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EDAB07-0EE2-4A8E-93A6-425601DC8AD6}">
  <ds:schemaRefs>
    <ds:schemaRef ds:uri="http://schemas.microsoft.com/office/2006/metadata/properties"/>
    <ds:schemaRef ds:uri="http://schemas.microsoft.com/office/infopath/2007/PartnerControls"/>
    <ds:schemaRef ds:uri="2ed158ff-bf60-4187-9cad-9642bb8619d9"/>
    <ds:schemaRef ds:uri="b8875be5-a9a3-4d35-853a-3e8bcdb2a6fe"/>
  </ds:schemaRefs>
</ds:datastoreItem>
</file>

<file path=customXml/itemProps2.xml><?xml version="1.0" encoding="utf-8"?>
<ds:datastoreItem xmlns:ds="http://schemas.openxmlformats.org/officeDocument/2006/customXml" ds:itemID="{09F8F669-6152-45B7-A3F9-F17F0765BD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40D8A8-3222-4B8A-B454-5758B9A145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875be5-a9a3-4d35-853a-3e8bcdb2a6fe"/>
    <ds:schemaRef ds:uri="2ed158ff-bf60-4187-9cad-9642bb8619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183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Source Sans Pro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 Guérin</dc:creator>
  <cp:lastModifiedBy>RIBOT Benoit</cp:lastModifiedBy>
  <cp:revision>18</cp:revision>
  <dcterms:created xsi:type="dcterms:W3CDTF">2021-02-09T12:19:50Z</dcterms:created>
  <dcterms:modified xsi:type="dcterms:W3CDTF">2025-07-17T16:40:02Z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0x010100AA9B1DD3891FA540AC9674591FB466C2</vt:lpwstr>
  </property>
  <property fmtid="{D5CDD505-2E9C-101B-9397-08002B2CF9AE}" pid="3" name="Order">
    <vt:r8>4526300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