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7" r:id="rId6"/>
    <p:sldId id="266" r:id="rId7"/>
    <p:sldId id="264" r:id="rId8"/>
    <p:sldId id="265" r:id="rId9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91" autoAdjust="0"/>
    <p:restoredTop sz="94660"/>
  </p:normalViewPr>
  <p:slideViewPr>
    <p:cSldViewPr snapToGrid="0">
      <p:cViewPr varScale="1">
        <p:scale>
          <a:sx n="45" d="100"/>
          <a:sy n="45" d="100"/>
        </p:scale>
        <p:origin x="1504" y="60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ISEL Claire" userId="add173c6-9299-4db1-bfee-59c465ffcde4" providerId="ADAL" clId="{02DBDF47-2B9B-4EAF-9C85-1D851F4030FC}"/>
    <pc:docChg chg="custSel modSld">
      <pc:chgData name="LOISEL Claire" userId="add173c6-9299-4db1-bfee-59c465ffcde4" providerId="ADAL" clId="{02DBDF47-2B9B-4EAF-9C85-1D851F4030FC}" dt="2024-10-08T09:15:09.041" v="8"/>
      <pc:docMkLst>
        <pc:docMk/>
      </pc:docMkLst>
      <pc:sldChg chg="modSp mod">
        <pc:chgData name="LOISEL Claire" userId="add173c6-9299-4db1-bfee-59c465ffcde4" providerId="ADAL" clId="{02DBDF47-2B9B-4EAF-9C85-1D851F4030FC}" dt="2024-10-08T09:11:10.071" v="6" actId="20577"/>
        <pc:sldMkLst>
          <pc:docMk/>
          <pc:sldMk cId="745345581" sldId="265"/>
        </pc:sldMkLst>
      </pc:sldChg>
      <pc:sldChg chg="addSp delSp modSp mod">
        <pc:chgData name="LOISEL Claire" userId="add173c6-9299-4db1-bfee-59c465ffcde4" providerId="ADAL" clId="{02DBDF47-2B9B-4EAF-9C85-1D851F4030FC}" dt="2024-10-08T09:15:09.041" v="8"/>
        <pc:sldMkLst>
          <pc:docMk/>
          <pc:sldMk cId="3453897794" sldId="267"/>
        </pc:sldMkLst>
      </pc:sldChg>
    </pc:docChg>
  </pc:docChgLst>
  <pc:docChgLst>
    <pc:chgData name="Sylvain Fabre" userId="34310f6f-439c-4d23-afe9-377c07d5dddb" providerId="ADAL" clId="{C6EE8448-C9DA-4DFA-9151-062F07FDB72B}"/>
    <pc:docChg chg="modSld sldOrd">
      <pc:chgData name="Sylvain Fabre" userId="34310f6f-439c-4d23-afe9-377c07d5dddb" providerId="ADAL" clId="{C6EE8448-C9DA-4DFA-9151-062F07FDB72B}" dt="2022-05-23T09:27:53.894" v="2" actId="20577"/>
      <pc:docMkLst>
        <pc:docMk/>
      </pc:docMkLst>
      <pc:sldChg chg="modSp mod ord">
        <pc:chgData name="Sylvain Fabre" userId="34310f6f-439c-4d23-afe9-377c07d5dddb" providerId="ADAL" clId="{C6EE8448-C9DA-4DFA-9151-062F07FDB72B}" dt="2022-05-23T09:27:53.894" v="2" actId="20577"/>
        <pc:sldMkLst>
          <pc:docMk/>
          <pc:sldMk cId="585831951" sldId="263"/>
        </pc:sldMkLst>
      </pc:sldChg>
    </pc:docChg>
  </pc:docChgLst>
  <pc:docChgLst>
    <pc:chgData name="FABRE Sylvain" userId="ce8da15d-8d70-49f4-8077-029c4cdfa213" providerId="ADAL" clId="{133517A1-3E8F-4BCF-A24C-30449D1DFCE5}"/>
    <pc:docChg chg="undo custSel delSld modSld">
      <pc:chgData name="FABRE Sylvain" userId="ce8da15d-8d70-49f4-8077-029c4cdfa213" providerId="ADAL" clId="{133517A1-3E8F-4BCF-A24C-30449D1DFCE5}" dt="2024-10-07T09:46:27.662" v="21" actId="2696"/>
      <pc:docMkLst>
        <pc:docMk/>
      </pc:docMkLst>
      <pc:sldChg chg="modSp mod">
        <pc:chgData name="FABRE Sylvain" userId="ce8da15d-8d70-49f4-8077-029c4cdfa213" providerId="ADAL" clId="{133517A1-3E8F-4BCF-A24C-30449D1DFCE5}" dt="2024-10-07T09:44:53.015" v="2" actId="20577"/>
        <pc:sldMkLst>
          <pc:docMk/>
          <pc:sldMk cId="3986190285" sldId="256"/>
        </pc:sldMkLst>
      </pc:sldChg>
      <pc:sldChg chg="del">
        <pc:chgData name="FABRE Sylvain" userId="ce8da15d-8d70-49f4-8077-029c4cdfa213" providerId="ADAL" clId="{133517A1-3E8F-4BCF-A24C-30449D1DFCE5}" dt="2024-10-07T09:46:27.662" v="21" actId="2696"/>
        <pc:sldMkLst>
          <pc:docMk/>
          <pc:sldMk cId="585831951" sldId="263"/>
        </pc:sldMkLst>
      </pc:sldChg>
      <pc:sldChg chg="modSp mod">
        <pc:chgData name="FABRE Sylvain" userId="ce8da15d-8d70-49f4-8077-029c4cdfa213" providerId="ADAL" clId="{133517A1-3E8F-4BCF-A24C-30449D1DFCE5}" dt="2024-10-07T09:46:24.091" v="20" actId="20577"/>
        <pc:sldMkLst>
          <pc:docMk/>
          <pc:sldMk cId="745345581" sldId="265"/>
        </pc:sldMkLst>
      </pc:sldChg>
      <pc:sldChg chg="del">
        <pc:chgData name="FABRE Sylvain" userId="ce8da15d-8d70-49f4-8077-029c4cdfa213" providerId="ADAL" clId="{133517A1-3E8F-4BCF-A24C-30449D1DFCE5}" dt="2024-10-07T09:46:27.662" v="21" actId="2696"/>
        <pc:sldMkLst>
          <pc:docMk/>
          <pc:sldMk cId="4119826552" sldId="268"/>
        </pc:sldMkLst>
      </pc:sldChg>
    </pc:docChg>
  </pc:docChgLst>
  <pc:docChgLst>
    <pc:chgData name="FABRE Sylvain" userId="ce8da15d-8d70-49f4-8077-029c4cdfa213" providerId="ADAL" clId="{A43183A9-E400-48F6-8E50-980CE672326C}"/>
    <pc:docChg chg="modSld">
      <pc:chgData name="FABRE Sylvain" userId="ce8da15d-8d70-49f4-8077-029c4cdfa213" providerId="ADAL" clId="{A43183A9-E400-48F6-8E50-980CE672326C}" dt="2025-06-22T09:13:06.427" v="43" actId="255"/>
      <pc:docMkLst>
        <pc:docMk/>
      </pc:docMkLst>
      <pc:sldChg chg="modSp mod">
        <pc:chgData name="FABRE Sylvain" userId="ce8da15d-8d70-49f4-8077-029c4cdfa213" providerId="ADAL" clId="{A43183A9-E400-48F6-8E50-980CE672326C}" dt="2025-06-22T09:13:06.427" v="43" actId="255"/>
        <pc:sldMkLst>
          <pc:docMk/>
          <pc:sldMk cId="3986190285" sldId="256"/>
        </pc:sldMkLst>
        <pc:spChg chg="mod">
          <ac:chgData name="FABRE Sylvain" userId="ce8da15d-8d70-49f4-8077-029c4cdfa213" providerId="ADAL" clId="{A43183A9-E400-48F6-8E50-980CE672326C}" dt="2025-06-22T09:13:06.427" v="43" actId="255"/>
          <ac:spMkLst>
            <pc:docMk/>
            <pc:sldMk cId="3986190285" sldId="256"/>
            <ac:spMk id="2" creationId="{00000000-0000-0000-0000-000000000000}"/>
          </ac:spMkLst>
        </pc:spChg>
      </pc:sldChg>
      <pc:sldChg chg="modSp mod">
        <pc:chgData name="FABRE Sylvain" userId="ce8da15d-8d70-49f4-8077-029c4cdfa213" providerId="ADAL" clId="{A43183A9-E400-48F6-8E50-980CE672326C}" dt="2025-06-22T09:11:55.366" v="41" actId="20577"/>
        <pc:sldMkLst>
          <pc:docMk/>
          <pc:sldMk cId="745345581" sldId="265"/>
        </pc:sldMkLst>
        <pc:spChg chg="mod">
          <ac:chgData name="FABRE Sylvain" userId="ce8da15d-8d70-49f4-8077-029c4cdfa213" providerId="ADAL" clId="{A43183A9-E400-48F6-8E50-980CE672326C}" dt="2025-06-22T09:11:55.366" v="41" actId="20577"/>
          <ac:spMkLst>
            <pc:docMk/>
            <pc:sldMk cId="745345581" sldId="265"/>
            <ac:spMk id="2" creationId="{EFE10777-8C90-130E-CA45-A38AE3C74D46}"/>
          </ac:spMkLst>
        </pc:spChg>
      </pc:sldChg>
    </pc:docChg>
  </pc:docChgLst>
  <pc:docChgLst>
    <pc:chgData name="FABRE Sylvain" userId="ce8da15d-8d70-49f4-8077-029c4cdfa213" providerId="ADAL" clId="{11AE81A9-B30C-4833-9D29-79E064E73E71}"/>
    <pc:docChg chg="custSel addSld modSld">
      <pc:chgData name="FABRE Sylvain" userId="ce8da15d-8d70-49f4-8077-029c4cdfa213" providerId="ADAL" clId="{11AE81A9-B30C-4833-9D29-79E064E73E71}" dt="2024-04-05T08:05:46.387" v="54" actId="20577"/>
      <pc:docMkLst>
        <pc:docMk/>
      </pc:docMkLst>
      <pc:sldChg chg="modSp mod">
        <pc:chgData name="FABRE Sylvain" userId="ce8da15d-8d70-49f4-8077-029c4cdfa213" providerId="ADAL" clId="{11AE81A9-B30C-4833-9D29-79E064E73E71}" dt="2024-04-05T07:43:22.984" v="50" actId="2711"/>
        <pc:sldMkLst>
          <pc:docMk/>
          <pc:sldMk cId="3986190285" sldId="256"/>
        </pc:sldMkLst>
      </pc:sldChg>
      <pc:sldChg chg="addSp delSp modSp mod">
        <pc:chgData name="FABRE Sylvain" userId="ce8da15d-8d70-49f4-8077-029c4cdfa213" providerId="ADAL" clId="{11AE81A9-B30C-4833-9D29-79E064E73E71}" dt="2024-04-05T08:05:46.387" v="54" actId="20577"/>
        <pc:sldMkLst>
          <pc:docMk/>
          <pc:sldMk cId="585831951" sldId="263"/>
        </pc:sldMkLst>
      </pc:sldChg>
      <pc:sldChg chg="addSp delSp modSp mod">
        <pc:chgData name="FABRE Sylvain" userId="ce8da15d-8d70-49f4-8077-029c4cdfa213" providerId="ADAL" clId="{11AE81A9-B30C-4833-9D29-79E064E73E71}" dt="2024-04-05T07:41:43.817" v="23" actId="478"/>
        <pc:sldMkLst>
          <pc:docMk/>
          <pc:sldMk cId="4150274511" sldId="264"/>
        </pc:sldMkLst>
      </pc:sldChg>
      <pc:sldChg chg="addSp delSp modSp mod">
        <pc:chgData name="FABRE Sylvain" userId="ce8da15d-8d70-49f4-8077-029c4cdfa213" providerId="ADAL" clId="{11AE81A9-B30C-4833-9D29-79E064E73E71}" dt="2024-04-05T07:41:50.943" v="34" actId="20577"/>
        <pc:sldMkLst>
          <pc:docMk/>
          <pc:sldMk cId="745345581" sldId="265"/>
        </pc:sldMkLst>
      </pc:sldChg>
      <pc:sldChg chg="addSp delSp modSp mod">
        <pc:chgData name="FABRE Sylvain" userId="ce8da15d-8d70-49f4-8077-029c4cdfa213" providerId="ADAL" clId="{11AE81A9-B30C-4833-9D29-79E064E73E71}" dt="2024-04-05T07:41:38.964" v="21" actId="1076"/>
        <pc:sldMkLst>
          <pc:docMk/>
          <pc:sldMk cId="483997919" sldId="266"/>
        </pc:sldMkLst>
      </pc:sldChg>
      <pc:sldChg chg="modSp mod">
        <pc:chgData name="FABRE Sylvain" userId="ce8da15d-8d70-49f4-8077-029c4cdfa213" providerId="ADAL" clId="{11AE81A9-B30C-4833-9D29-79E064E73E71}" dt="2024-04-05T07:41:05.143" v="17" actId="2711"/>
        <pc:sldMkLst>
          <pc:docMk/>
          <pc:sldMk cId="3453897794" sldId="267"/>
        </pc:sldMkLst>
      </pc:sldChg>
      <pc:sldChg chg="addSp delSp modSp add mod">
        <pc:chgData name="FABRE Sylvain" userId="ce8da15d-8d70-49f4-8077-029c4cdfa213" providerId="ADAL" clId="{11AE81A9-B30C-4833-9D29-79E064E73E71}" dt="2024-04-05T07:42:05.307" v="37"/>
        <pc:sldMkLst>
          <pc:docMk/>
          <pc:sldMk cId="411982655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00200" y="9399069"/>
            <a:ext cx="9601200" cy="202131"/>
          </a:xfrm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 dirty="0"/>
              <a:t>Fiche N°2 – Concours Maîtrise Œuvre – Cap Excellence Construction Pépinière Entreprises Centre Affaires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74828"/>
            <a:ext cx="2880360" cy="511175"/>
          </a:xfrm>
        </p:spPr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74828"/>
            <a:ext cx="4320540" cy="51117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74828"/>
            <a:ext cx="2880360" cy="511175"/>
          </a:xfrm>
        </p:spPr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88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4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7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35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2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8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97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99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97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4346-BB0C-474E-AA0E-D011883A37C8}" type="datetimeFigureOut">
              <a:rPr lang="fr-FR" smtClean="0"/>
              <a:t>22/06/2025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9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E49205-57F2-4C44-943C-258E9F1D64BA}"/>
              </a:ext>
            </a:extLst>
          </p:cNvPr>
          <p:cNvSpPr/>
          <p:nvPr/>
        </p:nvSpPr>
        <p:spPr>
          <a:xfrm>
            <a:off x="0" y="4424451"/>
            <a:ext cx="12801600" cy="10666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r>
              <a:rPr lang="fr-FR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Fiche n°2 - illustration des références -</a:t>
            </a:r>
          </a:p>
          <a:p>
            <a:pPr algn="ctr"/>
            <a:r>
              <a:rPr lang="fr-FR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Equipe : </a:t>
            </a:r>
            <a:r>
              <a:rPr lang="fr-FR" sz="28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 du candidat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05435" y="573739"/>
            <a:ext cx="10990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fr-FR" sz="2000" b="1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Marché de maîtrise d’œuvre relatif à l’opération de </a:t>
            </a:r>
            <a:r>
              <a:rPr lang="fr-FR" sz="2000" b="1" kern="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construction d’un gymnase pour l'Institut National Universitaire Jean-François Champollion (INUC) à Rodez</a:t>
            </a:r>
            <a:endParaRPr lang="fr-FR" sz="2000" b="1" dirty="0"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19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n°1)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BEDA6E-494E-0CEA-4F1E-49B92792C5AB}"/>
              </a:ext>
            </a:extLst>
          </p:cNvPr>
          <p:cNvSpPr txBox="1"/>
          <p:nvPr/>
        </p:nvSpPr>
        <p:spPr>
          <a:xfrm>
            <a:off x="3197129" y="4781693"/>
            <a:ext cx="6400800" cy="79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345389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n°2)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3B1F8E4-1A46-33DE-C5B6-4987CD94BF7E}"/>
              </a:ext>
            </a:extLst>
          </p:cNvPr>
          <p:cNvSpPr txBox="1"/>
          <p:nvPr/>
        </p:nvSpPr>
        <p:spPr>
          <a:xfrm>
            <a:off x="3197129" y="4781693"/>
            <a:ext cx="6400800" cy="79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483997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n°3)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E940932-BD23-7A08-4E3C-8693AEF3D821}"/>
              </a:ext>
            </a:extLst>
          </p:cNvPr>
          <p:cNvSpPr txBox="1"/>
          <p:nvPr/>
        </p:nvSpPr>
        <p:spPr>
          <a:xfrm>
            <a:off x="3197129" y="4781693"/>
            <a:ext cx="6400800" cy="79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ARCHITECTURE</a:t>
            </a:r>
          </a:p>
        </p:txBody>
      </p:sp>
    </p:spTree>
    <p:extLst>
      <p:ext uri="{BB962C8B-B14F-4D97-AF65-F5344CB8AC3E}">
        <p14:creationId xmlns:p14="http://schemas.microsoft.com/office/powerpoint/2010/main" val="415027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n°4)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FE10777-8C90-130E-CA45-A38AE3C74D46}"/>
              </a:ext>
            </a:extLst>
          </p:cNvPr>
          <p:cNvSpPr txBox="1"/>
          <p:nvPr/>
        </p:nvSpPr>
        <p:spPr>
          <a:xfrm>
            <a:off x="3197129" y="4781693"/>
            <a:ext cx="6400800" cy="79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Insérer des illustrations 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ENERGIE - ENVIRONNEMENT</a:t>
            </a:r>
          </a:p>
        </p:txBody>
      </p:sp>
    </p:spTree>
    <p:extLst>
      <p:ext uri="{BB962C8B-B14F-4D97-AF65-F5344CB8AC3E}">
        <p14:creationId xmlns:p14="http://schemas.microsoft.com/office/powerpoint/2010/main" val="7453455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909679075D2C4082CB17B7BABA2948" ma:contentTypeVersion="16" ma:contentTypeDescription="Crée un document." ma:contentTypeScope="" ma:versionID="59e26d0115ec8fe7c767ae9e5229c9d1">
  <xsd:schema xmlns:xsd="http://www.w3.org/2001/XMLSchema" xmlns:xs="http://www.w3.org/2001/XMLSchema" xmlns:p="http://schemas.microsoft.com/office/2006/metadata/properties" xmlns:ns2="f5bc29cb-6548-4c9a-bd2d-6b703722c3bc" xmlns:ns3="6b61222a-04b3-42cb-8382-8c13e5fb765c" targetNamespace="http://schemas.microsoft.com/office/2006/metadata/properties" ma:root="true" ma:fieldsID="197b01817072cb57dcc22e7d75b9d5f0" ns2:_="" ns3:_="">
    <xsd:import namespace="f5bc29cb-6548-4c9a-bd2d-6b703722c3bc"/>
    <xsd:import namespace="6b61222a-04b3-42cb-8382-8c13e5fb76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bc29cb-6548-4c9a-bd2d-6b703722c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2296ac40-f4b5-48ef-9765-75fe42a491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1222a-04b3-42cb-8382-8c13e5fb76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ea038bc-1309-4ce8-a870-d38300c40aba}" ma:internalName="TaxCatchAll" ma:showField="CatchAllData" ma:web="6b61222a-04b3-42cb-8382-8c13e5fb7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bc29cb-6548-4c9a-bd2d-6b703722c3bc">
      <Terms xmlns="http://schemas.microsoft.com/office/infopath/2007/PartnerControls"/>
    </lcf76f155ced4ddcb4097134ff3c332f>
    <TaxCatchAll xmlns="6b61222a-04b3-42cb-8382-8c13e5fb765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3F57D7-2793-41D3-B672-AB6696BA640B}"/>
</file>

<file path=customXml/itemProps2.xml><?xml version="1.0" encoding="utf-8"?>
<ds:datastoreItem xmlns:ds="http://schemas.openxmlformats.org/officeDocument/2006/customXml" ds:itemID="{33CF93DA-A20D-4E81-8938-EE32374BF0E7}">
  <ds:schemaRefs>
    <ds:schemaRef ds:uri="http://schemas.microsoft.com/office/2006/metadata/properties"/>
    <ds:schemaRef ds:uri="http://schemas.microsoft.com/office/infopath/2007/PartnerControls"/>
    <ds:schemaRef ds:uri="f5bc29cb-6548-4c9a-bd2d-6b703722c3bc"/>
    <ds:schemaRef ds:uri="6b61222a-04b3-42cb-8382-8c13e5fb765c"/>
  </ds:schemaRefs>
</ds:datastoreItem>
</file>

<file path=customXml/itemProps3.xml><?xml version="1.0" encoding="utf-8"?>
<ds:datastoreItem xmlns:ds="http://schemas.openxmlformats.org/officeDocument/2006/customXml" ds:itemID="{0415145E-27C0-4D06-9F66-64FA3A7EAB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295</Words>
  <Application>Microsoft Office PowerPoint</Application>
  <PresentationFormat>A3 (297 x 420 mm)</PresentationFormat>
  <Paragraphs>47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Lato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SYSTRA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FABRE Sylvain</dc:creator>
  <cp:lastModifiedBy>FABRE Sylvain</cp:lastModifiedBy>
  <dcterms:created xsi:type="dcterms:W3CDTF">2018-07-31T15:54:28Z</dcterms:created>
  <dcterms:modified xsi:type="dcterms:W3CDTF">2025-06-22T09:13:10Z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0x0101009A909679075D2C4082CB17B7BABA2948</vt:lpwstr>
  </property>
</Properties>
</file>