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4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/>
            </a:lvl1pPr>
          </a:lstStyle>
          <a:p>
            <a:fld id="{8637F1E1-1E0E-478F-8D9D-F6807B8C5A65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3" tIns="45712" rIns="91423" bIns="45712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fld id="{EC3CA5C7-3484-4944-BDC6-89360C88B4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643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3CA5C7-3484-4944-BDC6-89360C88B4B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58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9D108B-7E97-0FD9-4C13-8725387F4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6C8B736-DD84-D81F-0BDB-BAEAA34A15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D6CC10-F27C-8135-74FD-F06C27EE4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E4F247-B336-C5F5-F892-6C0C1850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CEBBF1-0E02-C983-D8C6-B2B68D963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352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975E85-75BC-4B10-AC7B-EC82AD948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95DE0F4-9DBB-8019-544F-2C13EDD51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C4456F-B5BE-58D7-26A4-5DB1A08D8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91A3A-9BA5-7ED9-5758-50883FF6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E0F230-1FE5-29B3-D91F-2BADD7D9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72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1BDBDF-4285-CAD7-C8D0-00D92EEDFE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429F24-D43F-5B43-1A7B-72FBFE2DF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A896B9-571F-3970-3B7A-142D73AE8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ABBB9F-CEEB-D0BB-2E82-B677B082F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02FFDD-FA87-E55B-B5EA-98332A740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77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16BF0-F7CE-FDF8-9386-0FFD05297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1B321C-BEA7-AB88-A633-CC1513AF5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B769C1-D667-F5C9-F95F-6840CC64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53DF96-BA17-ECF3-3423-E1DAC7EBC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4A3948-AF3A-D2C9-1821-68FE60C9A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857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EB00C-8B94-AA29-5BDE-484A2595F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477174-13A3-1CD5-2BC9-78613891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617304-38EA-1A9D-7BE9-BF33A4144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FCFEE3-AB2E-8D78-7C0D-6555156A8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FDA6F0-BFEF-1C14-D3F1-2C7551BFC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2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F441D2-994F-5F61-DC96-057955267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86428C-8372-ECA1-0278-0271A2AD1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08DE25-02F2-08CE-C1EE-FD098E53C1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A6B46E-5BE8-4227-5634-422DB94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0BAE74-4B6E-A068-D8A4-404C55FB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075CC3-4D87-AF89-FDF8-186A0A2E1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65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770CF6-8EF1-5796-48D8-9E7AECA9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E3A427-22A0-D264-23ED-E8A4CCAF8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B83163F-3A2A-8B98-F7C3-4A6FD11FD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AB141F4-1748-2F2A-A49D-E42FE464FC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E9E6BBD-1A42-45BC-E79B-E7E4663DC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77647C2-DE69-D717-DA4D-C4C9ECDC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D42E61-0E80-6916-79E9-C99BA8876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B5F9670-8CFB-5288-F9DA-F6A0FA32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08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F608CA-FAF8-C346-3DE4-887B2D077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263EF4-B98E-183E-B733-D7E1B203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D407A8-9AD6-F84D-8B05-65E314D65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AD3B07F-3921-766E-D093-4D67716D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04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DE67BB-8E04-6827-1F39-B5A19217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DACEDDE-753B-6997-98A8-CB346AA19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232F9A-294E-9D57-F03C-520E33A9A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72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953D78-FBE0-B2A1-E121-BA5124EA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E63889-9AE6-DE04-94F7-0416D67D9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A24D1C-0150-E39C-5076-0DA90AF68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F37A8B-4C98-0EA5-920F-C1341BF03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547BA6-9478-9380-CDD6-338E76367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9685BF3-F3F7-3094-8429-D64CF51CE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01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A8D69-2C8B-BA9A-70C7-690DD438E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135F31E-394F-F7D0-C558-088C18E6AD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16F315F-71DC-CB09-4CFC-232C07FAA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1A07FB-1CEC-16E2-ACE0-B6E65285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9D66DA-429A-D066-0CE4-5D0C18751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219914-9E20-3F28-9269-7A2B063CB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83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8FA1E9E-3955-E994-1152-A809FB63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54F1EE-228A-26E4-E575-31186E5E4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936173-0F9F-2CF1-4299-6E6DAC0BC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C16D60-C2D0-482D-89EE-F065AC8B46E2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44814D-AB49-D4B2-1948-017CC11C5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AFF379-FF9B-A45A-E153-D4265DB98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F3C80F-6E55-4FA7-A4C0-3B945B302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24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A9F52A-F1C2-E3DE-D9D0-7C0CF5EE36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2D9C963-A2C7-710E-7C47-BF81427B9A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0DCC98A-3E52-ACE7-D03F-792C5168CA78}"/>
              </a:ext>
            </a:extLst>
          </p:cNvPr>
          <p:cNvGrpSpPr/>
          <p:nvPr/>
        </p:nvGrpSpPr>
        <p:grpSpPr>
          <a:xfrm>
            <a:off x="-120073" y="-73891"/>
            <a:ext cx="12072111" cy="6578217"/>
            <a:chOff x="128119" y="0"/>
            <a:chExt cx="11935760" cy="6755642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B82BC2F-67E3-C5C2-F729-ADA4D00A6000}"/>
                </a:ext>
              </a:extLst>
            </p:cNvPr>
            <p:cNvPicPr/>
            <p:nvPr/>
          </p:nvPicPr>
          <p:blipFill rotWithShape="1">
            <a:blip r:embed="rId3"/>
            <a:srcRect l="2432" t="4777" b="1492"/>
            <a:stretch/>
          </p:blipFill>
          <p:spPr>
            <a:xfrm>
              <a:off x="128119" y="0"/>
              <a:ext cx="11935760" cy="675564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EC26B2-545E-0786-64AC-CA04EF822C0E}"/>
                </a:ext>
              </a:extLst>
            </p:cNvPr>
            <p:cNvSpPr/>
            <p:nvPr/>
          </p:nvSpPr>
          <p:spPr>
            <a:xfrm>
              <a:off x="6002806" y="4456878"/>
              <a:ext cx="276293" cy="1151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A78B11-3A18-66C4-380F-B1EEE788F43A}"/>
                </a:ext>
              </a:extLst>
            </p:cNvPr>
            <p:cNvSpPr/>
            <p:nvPr/>
          </p:nvSpPr>
          <p:spPr>
            <a:xfrm>
              <a:off x="5503942" y="4428372"/>
              <a:ext cx="212703" cy="1151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13D727-716E-70BF-140A-963C3697D986}"/>
                </a:ext>
              </a:extLst>
            </p:cNvPr>
            <p:cNvSpPr/>
            <p:nvPr/>
          </p:nvSpPr>
          <p:spPr>
            <a:xfrm>
              <a:off x="10726671" y="4741012"/>
              <a:ext cx="276293" cy="1151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E7256CF-BE59-A0E6-E57A-ACC10600E08F}"/>
                </a:ext>
              </a:extLst>
            </p:cNvPr>
            <p:cNvSpPr/>
            <p:nvPr/>
          </p:nvSpPr>
          <p:spPr>
            <a:xfrm>
              <a:off x="11394524" y="4190842"/>
              <a:ext cx="276293" cy="1151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E65016-BE3B-1AE5-555F-44FD04F16DFB}"/>
                </a:ext>
              </a:extLst>
            </p:cNvPr>
            <p:cNvSpPr/>
            <p:nvPr/>
          </p:nvSpPr>
          <p:spPr>
            <a:xfrm rot="18898091">
              <a:off x="11311450" y="4554570"/>
              <a:ext cx="157278" cy="1542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E0EE3D-840B-9477-5BD8-9639D4CD5327}"/>
                </a:ext>
              </a:extLst>
            </p:cNvPr>
            <p:cNvSpPr/>
            <p:nvPr/>
          </p:nvSpPr>
          <p:spPr>
            <a:xfrm rot="18803904">
              <a:off x="8780782" y="6005300"/>
              <a:ext cx="210236" cy="137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D5A109-3BC2-2254-AA90-ED4C78BE16B6}"/>
                </a:ext>
              </a:extLst>
            </p:cNvPr>
            <p:cNvSpPr/>
            <p:nvPr/>
          </p:nvSpPr>
          <p:spPr>
            <a:xfrm>
              <a:off x="10864817" y="3139040"/>
              <a:ext cx="276293" cy="1151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AE942C-536E-05AF-65F8-B188A6D71842}"/>
                </a:ext>
              </a:extLst>
            </p:cNvPr>
            <p:cNvSpPr/>
            <p:nvPr/>
          </p:nvSpPr>
          <p:spPr>
            <a:xfrm>
              <a:off x="9424991" y="2430421"/>
              <a:ext cx="228783" cy="112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Image 8">
            <a:extLst>
              <a:ext uri="{FF2B5EF4-FFF2-40B4-BE49-F238E27FC236}">
                <a16:creationId xmlns:a16="http://schemas.microsoft.com/office/drawing/2014/main" id="{FB1C370B-701D-B281-A677-153B4D1AEB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258" y="5711857"/>
            <a:ext cx="485455" cy="48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F38C178-BA3C-E061-3FB7-156A65387A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9099" y="5818372"/>
            <a:ext cx="264369" cy="26399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341EDB6-BC3D-12C8-AB61-DECB25449E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515" y="3433726"/>
            <a:ext cx="168970" cy="16873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9D3618F-808D-05B1-B6FE-0161203C6D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0718" y="3334555"/>
            <a:ext cx="176859" cy="1766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AD6A7A8-93F2-D4D4-EA71-C2ACED329C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3967" y="2233260"/>
            <a:ext cx="168970" cy="16873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6015A0C-AEA7-E897-C954-13F29DD8F5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5500" y="3814988"/>
            <a:ext cx="192169" cy="1918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676BA4F-9109-7D17-E633-4904F3E08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9183" y="5089068"/>
            <a:ext cx="168970" cy="16873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F82A92F-DFFA-732E-7858-C413A68C20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4223" y="4350277"/>
            <a:ext cx="168970" cy="16873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5FF6FF4-917C-B78D-BCE1-A518CD0BDA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7800" y="4598656"/>
            <a:ext cx="168970" cy="16873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DAFABBA-4EB0-B9F6-54C6-6090C0F83B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3308" y="2488904"/>
            <a:ext cx="168970" cy="16873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7555E07-BC7B-8647-A318-640CA067D2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4877" y="1915811"/>
            <a:ext cx="168970" cy="16873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5FE04E2-771B-7FB5-623D-97709FD02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7571" y="2591337"/>
            <a:ext cx="166652" cy="16641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8B40630C-623D-2797-C489-6EBF4B64A299}"/>
              </a:ext>
            </a:extLst>
          </p:cNvPr>
          <p:cNvSpPr txBox="1"/>
          <p:nvPr/>
        </p:nvSpPr>
        <p:spPr>
          <a:xfrm>
            <a:off x="448176" y="194329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Dispositifs alarmes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521FDC75-51E4-898E-2880-8A26614445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6970" y="2415549"/>
            <a:ext cx="419158" cy="295316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F82CB37-25D6-11F2-B7DE-2A25C1D908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9568" y="3509963"/>
            <a:ext cx="419158" cy="29531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267BE45B-0CAF-59B3-00AE-C40379A66B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35427" y="4014929"/>
            <a:ext cx="428685" cy="247685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E75AC6CC-7F7E-6FC9-C1B5-278428D97D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63484" y="5265822"/>
            <a:ext cx="390580" cy="247685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34F31B6F-871B-CBCD-89E2-720B16FF1B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15982" y="3594016"/>
            <a:ext cx="409632" cy="247685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B0A066AB-5F6F-9504-523F-41C553290D6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38883" y="4510225"/>
            <a:ext cx="390580" cy="257211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16AF25E5-2010-4EBC-E641-6959AE06D8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57469" y="4767388"/>
            <a:ext cx="409632" cy="266737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D03118D0-05C4-75DA-B97B-008F95C789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2503" y="2665658"/>
            <a:ext cx="390580" cy="285790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44136437-781D-A96C-C682-C7930819375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79309" y="2088775"/>
            <a:ext cx="400106" cy="266737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:a16="http://schemas.microsoft.com/office/drawing/2014/main" id="{A0E44998-F40A-1CF3-6D35-2B8D576EAD2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362646" y="2765776"/>
            <a:ext cx="371527" cy="2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5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</Words>
  <Application>Microsoft Office PowerPoint</Application>
  <PresentationFormat>Grand écran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>CNED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DENIZE Vincent</dc:creator>
  <cp:lastModifiedBy>DENIZE Vincent</cp:lastModifiedBy>
  <cp:revision>4</cp:revision>
  <cp:lastPrinted>2024-05-30T15:31:58Z</cp:lastPrinted>
  <dcterms:created xsi:type="dcterms:W3CDTF">2024-05-30T14:27:30Z</dcterms:created>
  <dcterms:modified xsi:type="dcterms:W3CDTF">2024-05-30T15:41:06Z</dcterms:modified>
</cp:coreProperties>
</file>