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06" autoAdjust="0"/>
    <p:restoredTop sz="94660"/>
  </p:normalViewPr>
  <p:slideViewPr>
    <p:cSldViewPr snapToGrid="0">
      <p:cViewPr varScale="1">
        <p:scale>
          <a:sx n="118" d="100"/>
          <a:sy n="118" d="100"/>
        </p:scale>
        <p:origin x="2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6714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51417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6885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63449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7299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309580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210810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27248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34132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49039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931972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354838-4489-41D4-9177-F84044CFAF84}" type="datetimeFigureOut">
              <a:rPr lang="fr-FR" smtClean="0"/>
              <a:t>10/09/2025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7DDB4-D2F9-4411-A478-70A07A03936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94172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3921" y="3062226"/>
            <a:ext cx="2832666" cy="2853045"/>
          </a:xfrm>
          <a:prstGeom prst="rect">
            <a:avLst/>
          </a:prstGeom>
        </p:spPr>
      </p:pic>
      <p:pic>
        <p:nvPicPr>
          <p:cNvPr id="6" name="Image 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922898" y="4811538"/>
            <a:ext cx="2396184" cy="1945128"/>
          </a:xfrm>
          <a:prstGeom prst="rect">
            <a:avLst/>
          </a:prstGeom>
        </p:spPr>
      </p:pic>
      <p:pic>
        <p:nvPicPr>
          <p:cNvPr id="7" name="Image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854194" y="2611631"/>
            <a:ext cx="2464888" cy="2125868"/>
          </a:xfrm>
          <a:prstGeom prst="rect">
            <a:avLst/>
          </a:prstGeom>
        </p:spPr>
      </p:pic>
      <p:pic>
        <p:nvPicPr>
          <p:cNvPr id="8" name="Image 7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582531" y="3253742"/>
            <a:ext cx="2154038" cy="2214081"/>
          </a:xfrm>
          <a:prstGeom prst="rect">
            <a:avLst/>
          </a:prstGeom>
        </p:spPr>
      </p:pic>
      <p:sp>
        <p:nvSpPr>
          <p:cNvPr id="12" name="ZoneTexte 11"/>
          <p:cNvSpPr txBox="1"/>
          <p:nvPr/>
        </p:nvSpPr>
        <p:spPr>
          <a:xfrm>
            <a:off x="203184" y="73365"/>
            <a:ext cx="11786817" cy="2408865"/>
          </a:xfrm>
          <a:prstGeom prst="rect">
            <a:avLst/>
          </a:prstGeom>
          <a:noFill/>
          <a:ln w="2222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EXTRAIT du Règlement de consultation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Article 7.2 Conditions de transmissions des plis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0"/>
              </a:spcAft>
            </a:pPr>
            <a:endParaRPr lang="fr-FR" sz="800" kern="1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fr-FR" sz="1000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L’ensemble </a:t>
            </a: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des fichiers de l’offre seront à déposer dans</a:t>
            </a:r>
            <a:r>
              <a:rPr lang="fr-FR" sz="1000" kern="100" dirty="0" smtClean="0"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400" b="1" u="sng" kern="100" dirty="0" smtClean="0"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un</a:t>
            </a:r>
            <a:r>
              <a:rPr lang="fr-FR" sz="1000" b="1" u="sng" kern="100" dirty="0">
                <a:latin typeface="Arial" panose="020B0604020202020204" pitchFamily="34" charset="0"/>
                <a:cs typeface="Arial" panose="020B0604020202020204" pitchFamily="34" charset="0"/>
              </a:rPr>
              <a:t> répertoire zippé</a:t>
            </a: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000" b="1" u="sng" kern="100" dirty="0">
                <a:latin typeface="Arial" panose="020B0604020202020204" pitchFamily="34" charset="0"/>
                <a:cs typeface="Arial" panose="020B0604020202020204" pitchFamily="34" charset="0"/>
              </a:rPr>
              <a:t>avant</a:t>
            </a:r>
            <a:r>
              <a:rPr lang="fr-FR" sz="1000" b="1" kern="1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de le déposer sur PLACE. </a:t>
            </a:r>
          </a:p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L’outil zip est en libre téléchargement depuis PLACE entreprise sur Accueil/aide/Outils informatiques. </a:t>
            </a:r>
          </a:p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fr-FR" sz="1000" b="1" u="sng" kern="100" dirty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fr-FR" sz="1000" b="1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fr-FR" sz="1000" b="1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000" b="1" kern="100" dirty="0">
                <a:latin typeface="Arial" panose="020B0604020202020204" pitchFamily="34" charset="0"/>
                <a:cs typeface="Arial" panose="020B0604020202020204" pitchFamily="34" charset="0"/>
              </a:rPr>
              <a:t>répertoire </a:t>
            </a:r>
            <a:r>
              <a:rPr lang="fr-FR" sz="1000" b="1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zippé </a:t>
            </a:r>
            <a:r>
              <a:rPr lang="fr-FR" sz="1000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sera </a:t>
            </a: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constitué </a:t>
            </a:r>
            <a:r>
              <a:rPr lang="fr-FR" sz="1000" u="sng" kern="100" dirty="0">
                <a:latin typeface="Arial" panose="020B0604020202020204" pitchFamily="34" charset="0"/>
                <a:cs typeface="Arial" panose="020B0604020202020204" pitchFamily="34" charset="0"/>
              </a:rPr>
              <a:t>de </a:t>
            </a:r>
            <a:r>
              <a:rPr lang="fr-FR" sz="1400" b="1" u="sng" kern="100" dirty="0" smtClean="0"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deux</a:t>
            </a:r>
            <a:r>
              <a:rPr lang="fr-FR" sz="1000" u="sng" kern="100" dirty="0">
                <a:latin typeface="Arial" panose="020B0604020202020204" pitchFamily="34" charset="0"/>
                <a:cs typeface="Arial" panose="020B0604020202020204" pitchFamily="34" charset="0"/>
              </a:rPr>
              <a:t> dossiers</a:t>
            </a: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 : </a:t>
            </a:r>
          </a:p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 marL="342900" lvl="0" indent="-342900">
              <a:lnSpc>
                <a:spcPct val="107000"/>
              </a:lnSpc>
              <a:spcAft>
                <a:spcPts val="0"/>
              </a:spcAft>
              <a:buFont typeface="Calibri" panose="020F0502020204030204" pitchFamily="34" charset="0"/>
              <a:buChar char="-"/>
            </a:pPr>
            <a:r>
              <a:rPr lang="fr-FR" sz="1400" b="1" kern="100" dirty="0">
                <a:latin typeface="Arial" panose="020B0604020202020204" pitchFamily="34" charset="0"/>
                <a:cs typeface="Arial" panose="020B0604020202020204" pitchFamily="34" charset="0"/>
              </a:rPr>
              <a:t>un</a:t>
            </a:r>
            <a:r>
              <a:rPr lang="fr-FR" sz="1000" b="1" kern="100" dirty="0">
                <a:latin typeface="Arial" panose="020B0604020202020204" pitchFamily="34" charset="0"/>
                <a:cs typeface="Arial" panose="020B0604020202020204" pitchFamily="34" charset="0"/>
              </a:rPr>
              <a:t> dossier identifié « CANDIDATURE </a:t>
            </a: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» </a:t>
            </a:r>
            <a:r>
              <a:rPr lang="fr-FR" sz="1000" u="sng" kern="100" dirty="0">
                <a:latin typeface="Arial" panose="020B0604020202020204" pitchFamily="34" charset="0"/>
                <a:cs typeface="Arial" panose="020B0604020202020204" pitchFamily="34" charset="0"/>
              </a:rPr>
              <a:t>contenant </a:t>
            </a:r>
            <a:r>
              <a:rPr lang="fr-FR" sz="1000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uniquement </a:t>
            </a:r>
            <a:r>
              <a:rPr lang="fr-FR" sz="1000" b="1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les </a:t>
            </a:r>
            <a:r>
              <a:rPr lang="fr-FR" sz="1000" b="1" u="sng" kern="100" dirty="0">
                <a:latin typeface="Arial" panose="020B0604020202020204" pitchFamily="34" charset="0"/>
                <a:cs typeface="Arial" panose="020B0604020202020204" pitchFamily="34" charset="0"/>
              </a:rPr>
              <a:t>documents relatifs à la </a:t>
            </a:r>
            <a:r>
              <a:rPr lang="fr-FR" sz="1000" b="1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candidature </a:t>
            </a:r>
            <a:r>
              <a:rPr lang="fr-FR" dirty="0"/>
              <a:t>(</a:t>
            </a:r>
            <a:r>
              <a:rPr lang="fr-FR" b="1" dirty="0"/>
              <a:t>Cf. Article 5 du présent RC</a:t>
            </a:r>
            <a:r>
              <a:rPr lang="fr-FR" dirty="0"/>
              <a:t>) ; </a:t>
            </a:r>
            <a:r>
              <a:rPr lang="fr-FR" sz="1000" b="1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fr-FR" sz="1000" b="1" u="sng" kern="1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fr-FR" sz="1000" kern="1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 marL="342900" lvl="0" indent="-342900">
              <a:lnSpc>
                <a:spcPct val="107000"/>
              </a:lnSpc>
              <a:spcAft>
                <a:spcPts val="0"/>
              </a:spcAft>
              <a:buFont typeface="Calibri" panose="020F0502020204030204" pitchFamily="34" charset="0"/>
              <a:buChar char="-"/>
            </a:pPr>
            <a:r>
              <a:rPr lang="fr-FR" sz="1400" b="1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un</a:t>
            </a:r>
            <a:r>
              <a:rPr lang="fr-FR" sz="1000" b="1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000" b="1" kern="100" dirty="0">
                <a:latin typeface="Arial" panose="020B0604020202020204" pitchFamily="34" charset="0"/>
                <a:cs typeface="Arial" panose="020B0604020202020204" pitchFamily="34" charset="0"/>
              </a:rPr>
              <a:t>dossier identifié « OFFRE » </a:t>
            </a:r>
            <a:r>
              <a:rPr lang="fr-FR" sz="1000" u="sng" kern="100" dirty="0">
                <a:latin typeface="Arial" panose="020B0604020202020204" pitchFamily="34" charset="0"/>
                <a:cs typeface="Arial" panose="020B0604020202020204" pitchFamily="34" charset="0"/>
              </a:rPr>
              <a:t>contenant </a:t>
            </a:r>
            <a:r>
              <a:rPr lang="fr-FR" sz="1000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uniquement </a:t>
            </a:r>
            <a:r>
              <a:rPr lang="fr-FR" sz="1000" b="1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les </a:t>
            </a:r>
            <a:r>
              <a:rPr lang="fr-FR" sz="1000" b="1" u="sng" kern="100" dirty="0">
                <a:latin typeface="Arial" panose="020B0604020202020204" pitchFamily="34" charset="0"/>
                <a:cs typeface="Arial" panose="020B0604020202020204" pitchFamily="34" charset="0"/>
              </a:rPr>
              <a:t>documents relatifs à </a:t>
            </a:r>
            <a:r>
              <a:rPr lang="fr-FR" sz="1000" b="1" u="sng" kern="100" dirty="0" smtClean="0">
                <a:latin typeface="Arial" panose="020B0604020202020204" pitchFamily="34" charset="0"/>
                <a:cs typeface="Arial" panose="020B0604020202020204" pitchFamily="34" charset="0"/>
              </a:rPr>
              <a:t>l’offre</a:t>
            </a:r>
            <a:r>
              <a:rPr lang="fr-FR" sz="1000" b="1" kern="1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dirty="0"/>
              <a:t>(</a:t>
            </a:r>
            <a:r>
              <a:rPr lang="fr-FR" b="1" dirty="0"/>
              <a:t>Cf. Article 6 du présent RC</a:t>
            </a:r>
            <a:r>
              <a:rPr lang="fr-FR" dirty="0"/>
              <a:t>).</a:t>
            </a:r>
            <a:endParaRPr lang="fr-FR" sz="1000" b="1" kern="1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lnSpc>
                <a:spcPct val="107000"/>
              </a:lnSpc>
              <a:spcAft>
                <a:spcPts val="0"/>
              </a:spcAft>
            </a:pPr>
            <a:r>
              <a:rPr lang="fr-FR" sz="1000" b="1" kern="1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   Seule une</a:t>
            </a:r>
            <a:r>
              <a:rPr lang="fr-FR" sz="1000" b="1" kern="1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000" b="1" kern="1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version </a:t>
            </a:r>
            <a:r>
              <a:rPr lang="fr-FR" sz="1000" b="1" kern="1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 format Excel </a:t>
            </a:r>
            <a:r>
              <a:rPr lang="fr-FR" sz="1000" b="1" kern="1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 la déclaration des volumes horaires et des différents bordereaux de prix </a:t>
            </a:r>
            <a:r>
              <a:rPr lang="fr-FR" sz="1000" b="1" kern="1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devra </a:t>
            </a:r>
            <a:r>
              <a:rPr lang="fr-FR" sz="1000" b="1" kern="1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être jointe à </a:t>
            </a:r>
            <a:r>
              <a:rPr lang="fr-FR" sz="1000" b="1" kern="1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l’offre (pas de version PDF).</a:t>
            </a:r>
            <a:endParaRPr lang="fr-FR" sz="1000" kern="1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13" name="Flèche droite 12"/>
          <p:cNvSpPr/>
          <p:nvPr/>
        </p:nvSpPr>
        <p:spPr>
          <a:xfrm rot="10800000">
            <a:off x="3384596" y="4360783"/>
            <a:ext cx="1038845" cy="17314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Flèche droite 13"/>
          <p:cNvSpPr/>
          <p:nvPr/>
        </p:nvSpPr>
        <p:spPr>
          <a:xfrm>
            <a:off x="6895659" y="3996314"/>
            <a:ext cx="1353644" cy="15697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Flèche droite 14"/>
          <p:cNvSpPr/>
          <p:nvPr/>
        </p:nvSpPr>
        <p:spPr>
          <a:xfrm>
            <a:off x="6861530" y="4875561"/>
            <a:ext cx="1387773" cy="16689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" name="ZoneTexte 1"/>
          <p:cNvSpPr txBox="1"/>
          <p:nvPr/>
        </p:nvSpPr>
        <p:spPr>
          <a:xfrm>
            <a:off x="438141" y="3309563"/>
            <a:ext cx="27639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répertoire/dossier zippé </a:t>
            </a:r>
            <a:endParaRPr lang="fr-FR" dirty="0"/>
          </a:p>
        </p:txBody>
      </p:sp>
      <p:sp>
        <p:nvSpPr>
          <p:cNvPr id="11" name="ZoneTexte 10"/>
          <p:cNvSpPr txBox="1"/>
          <p:nvPr/>
        </p:nvSpPr>
        <p:spPr>
          <a:xfrm>
            <a:off x="9131208" y="3034970"/>
            <a:ext cx="197956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répertoire/dossier candidature </a:t>
            </a:r>
            <a:endParaRPr lang="fr-FR" dirty="0"/>
          </a:p>
        </p:txBody>
      </p:sp>
      <p:sp>
        <p:nvSpPr>
          <p:cNvPr id="16" name="ZoneTexte 15"/>
          <p:cNvSpPr txBox="1"/>
          <p:nvPr/>
        </p:nvSpPr>
        <p:spPr>
          <a:xfrm>
            <a:off x="9096856" y="5091919"/>
            <a:ext cx="197956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répertoire/dossier offre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85295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141</Words>
  <Application>Microsoft Office PowerPoint</Application>
  <PresentationFormat>Grand écran</PresentationFormat>
  <Paragraphs>15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>Ministère des Armées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DIXMIER Guillaume SECR ADMI CLAS NOR</dc:creator>
  <cp:lastModifiedBy>DIXMIER Guillaume SECR ADMI CLAS NOR</cp:lastModifiedBy>
  <cp:revision>7</cp:revision>
  <dcterms:created xsi:type="dcterms:W3CDTF">2025-04-13T16:53:12Z</dcterms:created>
  <dcterms:modified xsi:type="dcterms:W3CDTF">2025-09-10T10:06:44Z</dcterms:modified>
</cp:coreProperties>
</file>

<file path=docProps/thumbnail.jpeg>
</file>