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8.xml" ContentType="application/vnd.openxmlformats-officedocument.presentationml.slideMaster+xml"/>
  <Override PartName="/ppt/notesSlides/notesSlide2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Layouts/slideLayout98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0.xml" ContentType="application/vnd.openxmlformats-officedocument.theme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theme/theme9.xml" ContentType="application/vnd.openxmlformats-officedocument.theme+xml"/>
  <Override PartName="/ppt/theme/theme3.xml" ContentType="application/vnd.openxmlformats-officedocument.theme+xml"/>
  <Override PartName="/ppt/theme/theme8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745" r:id="rId2"/>
    <p:sldMasterId id="2147483721" r:id="rId3"/>
    <p:sldMasterId id="2147483733" r:id="rId4"/>
    <p:sldMasterId id="2147483709" r:id="rId5"/>
    <p:sldMasterId id="2147483684" r:id="rId6"/>
    <p:sldMasterId id="2147483697" r:id="rId7"/>
    <p:sldMasterId id="2147483660" r:id="rId8"/>
    <p:sldMasterId id="2147483672" r:id="rId9"/>
  </p:sldMasterIdLst>
  <p:notesMasterIdLst>
    <p:notesMasterId r:id="rId12"/>
  </p:notesMasterIdLst>
  <p:handoutMasterIdLst>
    <p:handoutMasterId r:id="rId13"/>
  </p:handoutMasterIdLst>
  <p:sldIdLst>
    <p:sldId id="262" r:id="rId10"/>
    <p:sldId id="261" r:id="rId11"/>
  </p:sldIdLst>
  <p:sldSz cx="6858000" cy="9906000" type="A4"/>
  <p:notesSz cx="6797675" cy="9926638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istrateur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CC"/>
    <a:srgbClr val="F6BB00"/>
    <a:srgbClr val="2474CC"/>
    <a:srgbClr val="CCFFCC"/>
    <a:srgbClr val="FF9900"/>
    <a:srgbClr val="FFCC00"/>
    <a:srgbClr val="FFC91D"/>
    <a:srgbClr val="FFFF00"/>
    <a:srgbClr val="FFFF9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8" autoAdjust="0"/>
    <p:restoredTop sz="94675" autoAdjust="0"/>
  </p:normalViewPr>
  <p:slideViewPr>
    <p:cSldViewPr>
      <p:cViewPr varScale="1">
        <p:scale>
          <a:sx n="79" d="100"/>
          <a:sy n="79" d="100"/>
        </p:scale>
        <p:origin x="3830" y="77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318" y="-9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customXml" Target="../customXml/item3.xml"/><Relationship Id="rId7" Type="http://schemas.openxmlformats.org/officeDocument/2006/relationships/slideMaster" Target="slideMasters/slideMaster7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customXml" Target="../customXml/item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4243" cy="461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014" tIns="45508" rIns="91014" bIns="45508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7163" y="0"/>
            <a:ext cx="2876500" cy="461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014" tIns="45508" rIns="91014" bIns="4550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F42519-9787-4201-97DC-BD21E392A6B1}" type="datetime1">
              <a:rPr lang="fr-FR"/>
              <a:pPr/>
              <a:t>10/12/2024</a:t>
            </a:fld>
            <a:endParaRPr lang="fr-FR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61501"/>
            <a:ext cx="2954243" cy="461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014" tIns="45508" rIns="91014" bIns="45508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7163" y="9461501"/>
            <a:ext cx="2876500" cy="461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014" tIns="45508" rIns="91014" bIns="4550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44EC23F-E284-4794-B0E5-F69BCF2798EC}" type="slidenum">
              <a:rPr lang="fr-FR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6630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0"/>
            <a:ext cx="29445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9" tIns="45235" rIns="90469" bIns="45235" numCol="1" anchor="t" anchorCtr="0" compatLnSpc="1">
            <a:prstTxWarp prst="textNoShape">
              <a:avLst/>
            </a:prstTxWarp>
          </a:bodyPr>
          <a:lstStyle>
            <a:lvl1pPr algn="l" defTabSz="905815">
              <a:defRPr sz="1200"/>
            </a:lvl1pPr>
          </a:lstStyle>
          <a:p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3152" y="0"/>
            <a:ext cx="29445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9" tIns="45235" rIns="90469" bIns="45235" numCol="1" anchor="t" anchorCtr="0" compatLnSpc="1">
            <a:prstTxWarp prst="textNoShape">
              <a:avLst/>
            </a:prstTxWarp>
          </a:bodyPr>
          <a:lstStyle>
            <a:lvl1pPr algn="r" defTabSz="905815">
              <a:defRPr sz="1200"/>
            </a:lvl1pPr>
          </a:lstStyle>
          <a:p>
            <a:fld id="{DB0975AE-BCC6-497B-B759-43AA425CFBEA}" type="datetime1">
              <a:rPr lang="fr-FR"/>
              <a:pPr/>
              <a:t>10/12/2024</a:t>
            </a:fld>
            <a:endParaRPr lang="fr-F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12963" y="746125"/>
            <a:ext cx="2576512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008" y="4716464"/>
            <a:ext cx="4983666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69" tIns="45235" rIns="90469" bIns="452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7603994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F6EBAD7C-2165-4933-B6DF-C68D0C8232D1}" type="datetime1">
              <a:rPr lang="fr-FR"/>
              <a:pPr/>
              <a:t>10/12/2024</a:t>
            </a:fld>
            <a:endParaRPr lang="fr-F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3152" y="9429751"/>
            <a:ext cx="2944525" cy="496888"/>
          </a:xfrm>
          <a:prstGeom prst="rect">
            <a:avLst/>
          </a:prstGeom>
          <a:ln/>
        </p:spPr>
        <p:txBody>
          <a:bodyPr lIns="92678" tIns="46339" rIns="92678" bIns="46339"/>
          <a:lstStyle/>
          <a:p>
            <a:fld id="{BE4E6B26-F479-4E95-A0D8-FA6F5C5AE5D7}" type="slidenum">
              <a:rPr lang="fr-FR"/>
              <a:pPr/>
              <a:t>1</a:t>
            </a:fld>
            <a:endParaRPr lang="fr-FR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A4D40216-3550-4813-B306-61E7C9902032}" type="datetime1">
              <a:rPr lang="fr-FR"/>
              <a:pPr/>
              <a:t>10/12/2024</a:t>
            </a:fld>
            <a:endParaRPr lang="fr-F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3152" y="9429751"/>
            <a:ext cx="2944525" cy="496888"/>
          </a:xfrm>
          <a:prstGeom prst="rect">
            <a:avLst/>
          </a:prstGeom>
          <a:ln/>
        </p:spPr>
        <p:txBody>
          <a:bodyPr lIns="92678" tIns="46339" rIns="92678" bIns="46339"/>
          <a:lstStyle/>
          <a:p>
            <a:fld id="{666F5628-B1FD-4AA9-B502-82207210039C}" type="slidenum">
              <a:rPr lang="fr-FR"/>
              <a:pPr/>
              <a:t>2</a:t>
            </a:fld>
            <a:endParaRPr lang="fr-FR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2406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6037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9A6D2-561D-4F98-A5C2-9D2D801F55DB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2F6C2-507C-43C4-A469-8BBD49384A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3794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1982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02BD5-F938-4432-AC76-FC6B39E9E5B3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EFC4-29A2-4230-A5B6-FBE1232F38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880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02BD5-F938-4432-AC76-FC6B39E9E5B3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EFC4-29A2-4230-A5B6-FBE1232F38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0717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02BD5-F938-4432-AC76-FC6B39E9E5B3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EFC4-29A2-4230-A5B6-FBE1232F38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2517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02BD5-F938-4432-AC76-FC6B39E9E5B3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EFC4-29A2-4230-A5B6-FBE1232F38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80619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02BD5-F938-4432-AC76-FC6B39E9E5B3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EFC4-29A2-4230-A5B6-FBE1232F38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86943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02BD5-F938-4432-AC76-FC6B39E9E5B3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EFC4-29A2-4230-A5B6-FBE1232F38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6534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02BD5-F938-4432-AC76-FC6B39E9E5B3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EFC4-29A2-4230-A5B6-FBE1232F38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34561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02BD5-F938-4432-AC76-FC6B39E9E5B3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EFC4-29A2-4230-A5B6-FBE1232F38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2558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0086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02BD5-F938-4432-AC76-FC6B39E9E5B3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EFC4-29A2-4230-A5B6-FBE1232F38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18183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02BD5-F938-4432-AC76-FC6B39E9E5B3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EFC4-29A2-4230-A5B6-FBE1232F38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82161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02BD5-F938-4432-AC76-FC6B39E9E5B3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EFC4-29A2-4230-A5B6-FBE1232F38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9560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0EC34-21C5-4386-BEF0-BCC2CC038FE0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FDA6B-EC1F-4A6C-BC7A-94D946F98D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38609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0EC34-21C5-4386-BEF0-BCC2CC038FE0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FDA6B-EC1F-4A6C-BC7A-94D946F98D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46866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0EC34-21C5-4386-BEF0-BCC2CC038FE0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FDA6B-EC1F-4A6C-BC7A-94D946F98D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67530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0EC34-21C5-4386-BEF0-BCC2CC038FE0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FDA6B-EC1F-4A6C-BC7A-94D946F98D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23690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0EC34-21C5-4386-BEF0-BCC2CC038FE0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FDA6B-EC1F-4A6C-BC7A-94D946F98D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28936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0EC34-21C5-4386-BEF0-BCC2CC038FE0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FDA6B-EC1F-4A6C-BC7A-94D946F98D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80150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0EC34-21C5-4386-BEF0-BCC2CC038FE0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FDA6B-EC1F-4A6C-BC7A-94D946F98D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2552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415300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0EC34-21C5-4386-BEF0-BCC2CC038FE0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FDA6B-EC1F-4A6C-BC7A-94D946F98D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81370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0EC34-21C5-4386-BEF0-BCC2CC038FE0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FDA6B-EC1F-4A6C-BC7A-94D946F98D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2138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0EC34-21C5-4386-BEF0-BCC2CC038FE0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FDA6B-EC1F-4A6C-BC7A-94D946F98D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15197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0EC34-21C5-4386-BEF0-BCC2CC038FE0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FDA6B-EC1F-4A6C-BC7A-94D946F98D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9208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3A7AD-5F45-4DB4-B2D4-70CAEEB790DB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6F6-930F-481D-B3C0-CE590B6EE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65629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3A7AD-5F45-4DB4-B2D4-70CAEEB790DB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6F6-930F-481D-B3C0-CE590B6EE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846786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3A7AD-5F45-4DB4-B2D4-70CAEEB790DB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6F6-930F-481D-B3C0-CE590B6EE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99279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3A7AD-5F45-4DB4-B2D4-70CAEEB790DB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6F6-930F-481D-B3C0-CE590B6EE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94453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3A7AD-5F45-4DB4-B2D4-70CAEEB790DB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6F6-930F-481D-B3C0-CE590B6EE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45467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3A7AD-5F45-4DB4-B2D4-70CAEEB790DB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6F6-930F-481D-B3C0-CE590B6EE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9181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383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3A7AD-5F45-4DB4-B2D4-70CAEEB790DB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6F6-930F-481D-B3C0-CE590B6EE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17183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3A7AD-5F45-4DB4-B2D4-70CAEEB790DB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6F6-930F-481D-B3C0-CE590B6EE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95550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3A7AD-5F45-4DB4-B2D4-70CAEEB790DB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6F6-930F-481D-B3C0-CE590B6EE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44898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3A7AD-5F45-4DB4-B2D4-70CAEEB790DB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6F6-930F-481D-B3C0-CE590B6EE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29725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3A7AD-5F45-4DB4-B2D4-70CAEEB790DB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6F6-930F-481D-B3C0-CE590B6EE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48645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C7471-5A6F-4CED-9925-19FA2007C187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5B58D-5CBE-404A-8F83-91F3B41B3F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0505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C7471-5A6F-4CED-9925-19FA2007C187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5B58D-5CBE-404A-8F83-91F3B41B3F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2907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C7471-5A6F-4CED-9925-19FA2007C187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5B58D-5CBE-404A-8F83-91F3B41B3F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052275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C7471-5A6F-4CED-9925-19FA2007C187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5B58D-5CBE-404A-8F83-91F3B41B3F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650825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C7471-5A6F-4CED-9925-19FA2007C187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5B58D-5CBE-404A-8F83-91F3B41B3F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9116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3385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C7471-5A6F-4CED-9925-19FA2007C187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5B58D-5CBE-404A-8F83-91F3B41B3F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929327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C7471-5A6F-4CED-9925-19FA2007C187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5B58D-5CBE-404A-8F83-91F3B41B3F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255090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C7471-5A6F-4CED-9925-19FA2007C187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5B58D-5CBE-404A-8F83-91F3B41B3F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297378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C7471-5A6F-4CED-9925-19FA2007C187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5B58D-5CBE-404A-8F83-91F3B41B3F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244684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C7471-5A6F-4CED-9925-19FA2007C187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5B58D-5CBE-404A-8F83-91F3B41B3F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92428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C7471-5A6F-4CED-9925-19FA2007C187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5B58D-5CBE-404A-8F83-91F3B41B3F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822011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CC26-9F66-435F-A507-8EAFBF6109F6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72B2-B276-4DBF-B04B-951BBFF21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13547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CC26-9F66-435F-A507-8EAFBF6109F6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72B2-B276-4DBF-B04B-951BBFF21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88122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CC26-9F66-435F-A507-8EAFBF6109F6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72B2-B276-4DBF-B04B-951BBFF21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836617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CC26-9F66-435F-A507-8EAFBF6109F6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72B2-B276-4DBF-B04B-951BBFF21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9029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915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CC26-9F66-435F-A507-8EAFBF6109F6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72B2-B276-4DBF-B04B-951BBFF21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995821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CC26-9F66-435F-A507-8EAFBF6109F6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72B2-B276-4DBF-B04B-951BBFF21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792811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CC26-9F66-435F-A507-8EAFBF6109F6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72B2-B276-4DBF-B04B-951BBFF21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683428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CC26-9F66-435F-A507-8EAFBF6109F6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72B2-B276-4DBF-B04B-951BBFF21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331388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CC26-9F66-435F-A507-8EAFBF6109F6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72B2-B276-4DBF-B04B-951BBFF21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777289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CC26-9F66-435F-A507-8EAFBF6109F6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72B2-B276-4DBF-B04B-951BBFF21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8581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CC26-9F66-435F-A507-8EAFBF6109F6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72B2-B276-4DBF-B04B-951BBFF21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200622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CC26-9F66-435F-A507-8EAFBF6109F6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F72B2-B276-4DBF-B04B-951BBFF21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002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A7A1-728F-4B94-9D33-3F34A72F4C09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50D6E-0584-4EF8-850E-9CE5F6952A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96362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A7A1-728F-4B94-9D33-3F34A72F4C09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50D6E-0584-4EF8-850E-9CE5F6952A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536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9892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A7A1-728F-4B94-9D33-3F34A72F4C09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50D6E-0584-4EF8-850E-9CE5F6952A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48938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A7A1-728F-4B94-9D33-3F34A72F4C09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50D6E-0584-4EF8-850E-9CE5F6952A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950051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A7A1-728F-4B94-9D33-3F34A72F4C09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50D6E-0584-4EF8-850E-9CE5F6952A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054254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A7A1-728F-4B94-9D33-3F34A72F4C09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50D6E-0584-4EF8-850E-9CE5F6952A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157214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A7A1-728F-4B94-9D33-3F34A72F4C09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50D6E-0584-4EF8-850E-9CE5F6952A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566217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A7A1-728F-4B94-9D33-3F34A72F4C09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50D6E-0584-4EF8-850E-9CE5F6952A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30584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A7A1-728F-4B94-9D33-3F34A72F4C09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50D6E-0584-4EF8-850E-9CE5F6952A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2364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A7A1-728F-4B94-9D33-3F34A72F4C09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50D6E-0584-4EF8-850E-9CE5F6952A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332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A7A1-728F-4B94-9D33-3F34A72F4C09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50D6E-0584-4EF8-850E-9CE5F6952A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75739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63976-F4DB-4C11-8929-78F6195C563D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1BBB-70F0-4373-9544-57D013CE00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37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907212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63976-F4DB-4C11-8929-78F6195C563D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1BBB-70F0-4373-9544-57D013CE00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40648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63976-F4DB-4C11-8929-78F6195C563D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1BBB-70F0-4373-9544-57D013CE00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25967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63976-F4DB-4C11-8929-78F6195C563D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1BBB-70F0-4373-9544-57D013CE00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838385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63976-F4DB-4C11-8929-78F6195C563D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1BBB-70F0-4373-9544-57D013CE00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165166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63976-F4DB-4C11-8929-78F6195C563D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1BBB-70F0-4373-9544-57D013CE00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62581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63976-F4DB-4C11-8929-78F6195C563D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1BBB-70F0-4373-9544-57D013CE00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684781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63976-F4DB-4C11-8929-78F6195C563D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1BBB-70F0-4373-9544-57D013CE00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61965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63976-F4DB-4C11-8929-78F6195C563D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1BBB-70F0-4373-9544-57D013CE00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964191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63976-F4DB-4C11-8929-78F6195C563D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1BBB-70F0-4373-9544-57D013CE00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7133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63976-F4DB-4C11-8929-78F6195C563D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D1BBB-70F0-4373-9544-57D013CE00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968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797223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9A6D2-561D-4F98-A5C2-9D2D801F55DB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2F6C2-507C-43C4-A469-8BBD49384A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356132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9A6D2-561D-4F98-A5C2-9D2D801F55DB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2F6C2-507C-43C4-A469-8BBD49384A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172476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9A6D2-561D-4F98-A5C2-9D2D801F55DB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2F6C2-507C-43C4-A469-8BBD49384A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29095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9A6D2-561D-4F98-A5C2-9D2D801F55DB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2F6C2-507C-43C4-A469-8BBD49384A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082749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9A6D2-561D-4F98-A5C2-9D2D801F55DB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2F6C2-507C-43C4-A469-8BBD49384A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103400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9A6D2-561D-4F98-A5C2-9D2D801F55DB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2F6C2-507C-43C4-A469-8BBD49384A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846103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9A6D2-561D-4F98-A5C2-9D2D801F55DB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2F6C2-507C-43C4-A469-8BBD49384A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739183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9A6D2-561D-4F98-A5C2-9D2D801F55DB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2F6C2-507C-43C4-A469-8BBD49384A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904063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9A6D2-561D-4F98-A5C2-9D2D801F55DB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2F6C2-507C-43C4-A469-8BBD49384A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76441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9A6D2-561D-4F98-A5C2-9D2D801F55DB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2F6C2-507C-43C4-A469-8BBD49384A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7972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8" name="Text Box 484"/>
          <p:cNvSpPr txBox="1">
            <a:spLocks noChangeArrowheads="1"/>
          </p:cNvSpPr>
          <p:nvPr/>
        </p:nvSpPr>
        <p:spPr bwMode="auto">
          <a:xfrm>
            <a:off x="228600" y="9296400"/>
            <a:ext cx="63246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fr-FR" sz="2800" dirty="0">
                <a:latin typeface="Comic Sans MS" pitchFamily="66" charset="0"/>
              </a:rPr>
              <a:t>CNAMTS Site Evreux		      </a:t>
            </a:r>
            <a:r>
              <a:rPr lang="fr-FR" sz="1200" dirty="0" smtClean="0">
                <a:latin typeface="Comic Sans MS" pitchFamily="66" charset="0"/>
              </a:rPr>
              <a:t>03/09/2014</a:t>
            </a:r>
            <a:endParaRPr lang="fr-FR" sz="800" dirty="0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omic Sans MS" pitchFamily="66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omic Sans MS" pitchFamily="6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omic Sans MS" pitchFamily="6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omic Sans MS" pitchFamily="6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02BD5-F938-4432-AC76-FC6B39E9E5B3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DEFC4-29A2-4230-A5B6-FBE1232F38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9704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0EC34-21C5-4386-BEF0-BCC2CC038FE0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FDA6B-EC1F-4A6C-BC7A-94D946F98D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0559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3A7AD-5F45-4DB4-B2D4-70CAEEB790DB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6F6F6-930F-481D-B3C0-CE590B6EE9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5407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C7471-5A6F-4CED-9925-19FA2007C187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5B58D-5CBE-404A-8F83-91F3B41B3F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5439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2CC26-9F66-435F-A507-8EAFBF6109F6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F72B2-B276-4DBF-B04B-951BBFF21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1720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2A7A1-728F-4B94-9D33-3F34A72F4C09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50D6E-0584-4EF8-850E-9CE5F6952A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3370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63976-F4DB-4C11-8929-78F6195C563D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D1BBB-70F0-4373-9544-57D013CE00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253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9A6D2-561D-4F98-A5C2-9D2D801F55DB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2F6C2-507C-43C4-A469-8BBD49384A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103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9" name="Rectangle 481"/>
          <p:cNvSpPr>
            <a:spLocks noChangeArrowheads="1"/>
          </p:cNvSpPr>
          <p:nvPr/>
        </p:nvSpPr>
        <p:spPr bwMode="auto">
          <a:xfrm>
            <a:off x="920750" y="762000"/>
            <a:ext cx="4800600" cy="83820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8020" name="Rectangle 852"/>
          <p:cNvSpPr>
            <a:spLocks noChangeArrowheads="1"/>
          </p:cNvSpPr>
          <p:nvPr/>
        </p:nvSpPr>
        <p:spPr bwMode="auto">
          <a:xfrm rot="-5400000">
            <a:off x="5576888" y="8689975"/>
            <a:ext cx="179387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8759" name="Group 1591"/>
          <p:cNvGrpSpPr>
            <a:grpSpLocks/>
          </p:cNvGrpSpPr>
          <p:nvPr/>
        </p:nvGrpSpPr>
        <p:grpSpPr bwMode="auto">
          <a:xfrm>
            <a:off x="1079500" y="1079500"/>
            <a:ext cx="4498975" cy="179388"/>
            <a:chOff x="181" y="226"/>
            <a:chExt cx="3400" cy="136"/>
          </a:xfrm>
        </p:grpSpPr>
        <p:sp>
          <p:nvSpPr>
            <p:cNvPr id="8734" name="Rectangle 1566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35" name="Rectangle 1567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36" name="Rectangle 1568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37" name="Rectangle 1569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38" name="Rectangle 1570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39" name="Rectangle 1571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40" name="Rectangle 1572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41" name="Rectangle 1573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42" name="Rectangle 1574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43" name="Rectangle 1575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44" name="Rectangle 1576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45" name="Rectangle 1577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46" name="Rectangle 1578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47" name="Rectangle 1579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48" name="Rectangle 1580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49" name="Rectangle 1581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50" name="Rectangle 1582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51" name="Rectangle 1583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52" name="Rectangle 1584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53" name="Rectangle 1585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54" name="Rectangle 1586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55" name="Rectangle 1587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56" name="Rectangle 1588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57" name="Rectangle 1589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58" name="Rectangle 1590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760" name="Group 1592"/>
          <p:cNvGrpSpPr>
            <a:grpSpLocks/>
          </p:cNvGrpSpPr>
          <p:nvPr/>
        </p:nvGrpSpPr>
        <p:grpSpPr bwMode="auto">
          <a:xfrm>
            <a:off x="1079500" y="1258888"/>
            <a:ext cx="4498975" cy="179387"/>
            <a:chOff x="181" y="226"/>
            <a:chExt cx="3400" cy="136"/>
          </a:xfrm>
        </p:grpSpPr>
        <p:sp>
          <p:nvSpPr>
            <p:cNvPr id="8761" name="Rectangle 1593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62" name="Rectangle 1594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63" name="Rectangle 1595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64" name="Rectangle 1596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65" name="Rectangle 1597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66" name="Rectangle 1598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67" name="Rectangle 1599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68" name="Rectangle 1600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69" name="Rectangle 1601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70" name="Rectangle 1602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71" name="Rectangle 1603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72" name="Rectangle 1604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73" name="Rectangle 1605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74" name="Rectangle 1606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75" name="Rectangle 1607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76" name="Rectangle 1608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77" name="Rectangle 1609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78" name="Rectangle 1610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79" name="Rectangle 1611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80" name="Rectangle 1612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81" name="Rectangle 1613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82" name="Rectangle 1614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83" name="Rectangle 1615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84" name="Rectangle 1616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85" name="Rectangle 1617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786" name="Group 1618"/>
          <p:cNvGrpSpPr>
            <a:grpSpLocks/>
          </p:cNvGrpSpPr>
          <p:nvPr/>
        </p:nvGrpSpPr>
        <p:grpSpPr bwMode="auto">
          <a:xfrm>
            <a:off x="1079500" y="1438275"/>
            <a:ext cx="4498975" cy="179388"/>
            <a:chOff x="181" y="226"/>
            <a:chExt cx="3400" cy="136"/>
          </a:xfrm>
        </p:grpSpPr>
        <p:sp>
          <p:nvSpPr>
            <p:cNvPr id="8787" name="Rectangle 1619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88" name="Rectangle 1620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89" name="Rectangle 1621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90" name="Rectangle 1622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91" name="Rectangle 1623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92" name="Rectangle 1624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93" name="Rectangle 1625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94" name="Rectangle 1626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95" name="Rectangle 1627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96" name="Rectangle 1628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97" name="Rectangle 1629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98" name="Rectangle 1630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799" name="Rectangle 1631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00" name="Rectangle 1632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01" name="Rectangle 1633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02" name="Rectangle 1634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03" name="Rectangle 1635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04" name="Rectangle 1636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05" name="Rectangle 1637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06" name="Rectangle 1638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07" name="Rectangle 1639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08" name="Rectangle 1640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09" name="Rectangle 1641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10" name="Rectangle 1642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11" name="Rectangle 1643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812" name="Group 1644"/>
          <p:cNvGrpSpPr>
            <a:grpSpLocks/>
          </p:cNvGrpSpPr>
          <p:nvPr/>
        </p:nvGrpSpPr>
        <p:grpSpPr bwMode="auto">
          <a:xfrm>
            <a:off x="1079500" y="1619250"/>
            <a:ext cx="4498975" cy="179388"/>
            <a:chOff x="181" y="226"/>
            <a:chExt cx="3400" cy="136"/>
          </a:xfrm>
        </p:grpSpPr>
        <p:sp>
          <p:nvSpPr>
            <p:cNvPr id="8813" name="Rectangle 1645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14" name="Rectangle 1646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15" name="Rectangle 1647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16" name="Rectangle 1648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17" name="Rectangle 1649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18" name="Rectangle 1650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19" name="Rectangle 1651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20" name="Rectangle 1652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21" name="Rectangle 1653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22" name="Rectangle 1654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23" name="Rectangle 1655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24" name="Rectangle 1656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25" name="Rectangle 1657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26" name="Rectangle 1658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27" name="Rectangle 1659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28" name="Rectangle 1660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29" name="Rectangle 1661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30" name="Rectangle 1662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31" name="Rectangle 1663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32" name="Rectangle 1664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33" name="Rectangle 1665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34" name="Rectangle 1666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35" name="Rectangle 1667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36" name="Rectangle 1668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37" name="Rectangle 1669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838" name="Group 1670"/>
          <p:cNvGrpSpPr>
            <a:grpSpLocks/>
          </p:cNvGrpSpPr>
          <p:nvPr/>
        </p:nvGrpSpPr>
        <p:grpSpPr bwMode="auto">
          <a:xfrm>
            <a:off x="1079500" y="1798638"/>
            <a:ext cx="4498975" cy="179387"/>
            <a:chOff x="181" y="226"/>
            <a:chExt cx="3400" cy="136"/>
          </a:xfrm>
        </p:grpSpPr>
        <p:sp>
          <p:nvSpPr>
            <p:cNvPr id="8839" name="Rectangle 1671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40" name="Rectangle 1672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41" name="Rectangle 1673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42" name="Rectangle 1674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43" name="Rectangle 1675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44" name="Rectangle 1676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45" name="Rectangle 1677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46" name="Rectangle 1678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47" name="Rectangle 1679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48" name="Rectangle 1680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49" name="Rectangle 1681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50" name="Rectangle 1682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51" name="Rectangle 1683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52" name="Rectangle 1684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53" name="Rectangle 1685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54" name="Rectangle 1686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55" name="Rectangle 1687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56" name="Rectangle 1688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57" name="Rectangle 1689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58" name="Rectangle 1690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59" name="Rectangle 1691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60" name="Rectangle 1692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61" name="Rectangle 1693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62" name="Rectangle 1694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63" name="Rectangle 1695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864" name="Group 1696"/>
          <p:cNvGrpSpPr>
            <a:grpSpLocks/>
          </p:cNvGrpSpPr>
          <p:nvPr/>
        </p:nvGrpSpPr>
        <p:grpSpPr bwMode="auto">
          <a:xfrm>
            <a:off x="1079500" y="1978025"/>
            <a:ext cx="4498975" cy="179388"/>
            <a:chOff x="181" y="226"/>
            <a:chExt cx="3400" cy="136"/>
          </a:xfrm>
        </p:grpSpPr>
        <p:sp>
          <p:nvSpPr>
            <p:cNvPr id="8865" name="Rectangle 1697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66" name="Rectangle 1698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67" name="Rectangle 1699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68" name="Rectangle 1700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69" name="Rectangle 1701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70" name="Rectangle 1702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71" name="Rectangle 1703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72" name="Rectangle 1704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73" name="Rectangle 1705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74" name="Rectangle 1706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75" name="Rectangle 1707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76" name="Rectangle 1708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77" name="Rectangle 1709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78" name="Rectangle 1710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79" name="Rectangle 1711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80" name="Rectangle 1712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81" name="Rectangle 1713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82" name="Rectangle 1714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83" name="Rectangle 1715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84" name="Rectangle 1716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85" name="Rectangle 1717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86" name="Rectangle 1718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87" name="Rectangle 1719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88" name="Rectangle 1720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89" name="Rectangle 1721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890" name="Group 1722"/>
          <p:cNvGrpSpPr>
            <a:grpSpLocks/>
          </p:cNvGrpSpPr>
          <p:nvPr/>
        </p:nvGrpSpPr>
        <p:grpSpPr bwMode="auto">
          <a:xfrm>
            <a:off x="1079500" y="2159000"/>
            <a:ext cx="4498975" cy="179388"/>
            <a:chOff x="181" y="226"/>
            <a:chExt cx="3400" cy="136"/>
          </a:xfrm>
        </p:grpSpPr>
        <p:sp>
          <p:nvSpPr>
            <p:cNvPr id="8891" name="Rectangle 1723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92" name="Rectangle 1724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93" name="Rectangle 1725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94" name="Rectangle 1726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95" name="Rectangle 1727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96" name="Rectangle 1728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97" name="Rectangle 1729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98" name="Rectangle 1730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899" name="Rectangle 1731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00" name="Rectangle 1732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01" name="Rectangle 1733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02" name="Rectangle 1734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03" name="Rectangle 1735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04" name="Rectangle 1736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05" name="Rectangle 1737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06" name="Rectangle 1738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07" name="Rectangle 1739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08" name="Rectangle 1740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09" name="Rectangle 1741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10" name="Rectangle 1742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11" name="Rectangle 1743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12" name="Rectangle 1744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13" name="Rectangle 1745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14" name="Rectangle 1746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15" name="Rectangle 1747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916" name="Group 1748"/>
          <p:cNvGrpSpPr>
            <a:grpSpLocks/>
          </p:cNvGrpSpPr>
          <p:nvPr/>
        </p:nvGrpSpPr>
        <p:grpSpPr bwMode="auto">
          <a:xfrm>
            <a:off x="1079500" y="2338388"/>
            <a:ext cx="4498975" cy="179387"/>
            <a:chOff x="181" y="226"/>
            <a:chExt cx="3400" cy="136"/>
          </a:xfrm>
        </p:grpSpPr>
        <p:sp>
          <p:nvSpPr>
            <p:cNvPr id="8917" name="Rectangle 1749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18" name="Rectangle 1750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19" name="Rectangle 1751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20" name="Rectangle 1752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21" name="Rectangle 1753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22" name="Rectangle 1754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23" name="Rectangle 1755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24" name="Rectangle 1756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25" name="Rectangle 1757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26" name="Rectangle 1758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27" name="Rectangle 1759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28" name="Rectangle 1760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29" name="Rectangle 1761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30" name="Rectangle 1762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31" name="Rectangle 1763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32" name="Rectangle 1764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33" name="Rectangle 1765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34" name="Rectangle 1766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35" name="Rectangle 1767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36" name="Rectangle 1768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37" name="Rectangle 1769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38" name="Rectangle 1770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39" name="Rectangle 1771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40" name="Rectangle 1772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41" name="Rectangle 1773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942" name="Group 1774"/>
          <p:cNvGrpSpPr>
            <a:grpSpLocks/>
          </p:cNvGrpSpPr>
          <p:nvPr/>
        </p:nvGrpSpPr>
        <p:grpSpPr bwMode="auto">
          <a:xfrm>
            <a:off x="1079500" y="2517775"/>
            <a:ext cx="4498975" cy="179388"/>
            <a:chOff x="181" y="226"/>
            <a:chExt cx="3400" cy="136"/>
          </a:xfrm>
        </p:grpSpPr>
        <p:sp>
          <p:nvSpPr>
            <p:cNvPr id="8943" name="Rectangle 1775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44" name="Rectangle 1776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45" name="Rectangle 1777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46" name="Rectangle 1778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47" name="Rectangle 1779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48" name="Rectangle 1780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49" name="Rectangle 1781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50" name="Rectangle 1782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51" name="Rectangle 1783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52" name="Rectangle 1784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53" name="Rectangle 1785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54" name="Rectangle 1786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55" name="Rectangle 1787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56" name="Rectangle 1788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57" name="Rectangle 1789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58" name="Rectangle 1790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59" name="Rectangle 1791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60" name="Rectangle 1792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61" name="Rectangle 1793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62" name="Rectangle 1794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63" name="Rectangle 1795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64" name="Rectangle 1796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65" name="Rectangle 1797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66" name="Rectangle 1798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67" name="Rectangle 1799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968" name="Group 1800"/>
          <p:cNvGrpSpPr>
            <a:grpSpLocks/>
          </p:cNvGrpSpPr>
          <p:nvPr/>
        </p:nvGrpSpPr>
        <p:grpSpPr bwMode="auto">
          <a:xfrm>
            <a:off x="1079500" y="2698750"/>
            <a:ext cx="4498975" cy="179388"/>
            <a:chOff x="181" y="226"/>
            <a:chExt cx="3400" cy="136"/>
          </a:xfrm>
        </p:grpSpPr>
        <p:sp>
          <p:nvSpPr>
            <p:cNvPr id="8969" name="Rectangle 1801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70" name="Rectangle 1802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71" name="Rectangle 1803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72" name="Rectangle 1804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73" name="Rectangle 1805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74" name="Rectangle 1806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75" name="Rectangle 1807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76" name="Rectangle 1808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77" name="Rectangle 1809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78" name="Rectangle 1810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79" name="Rectangle 1811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80" name="Rectangle 1812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81" name="Rectangle 1813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82" name="Rectangle 1814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83" name="Rectangle 1815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84" name="Rectangle 1816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85" name="Rectangle 1817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86" name="Rectangle 1818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87" name="Rectangle 1819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88" name="Rectangle 1820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89" name="Rectangle 1821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90" name="Rectangle 1822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91" name="Rectangle 1823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92" name="Rectangle 1824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93" name="Rectangle 1825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8994" name="Group 1826"/>
          <p:cNvGrpSpPr>
            <a:grpSpLocks/>
          </p:cNvGrpSpPr>
          <p:nvPr/>
        </p:nvGrpSpPr>
        <p:grpSpPr bwMode="auto">
          <a:xfrm>
            <a:off x="1079500" y="2878138"/>
            <a:ext cx="4498975" cy="179387"/>
            <a:chOff x="181" y="226"/>
            <a:chExt cx="3400" cy="136"/>
          </a:xfrm>
        </p:grpSpPr>
        <p:sp>
          <p:nvSpPr>
            <p:cNvPr id="8995" name="Rectangle 1827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96" name="Rectangle 1828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97" name="Rectangle 1829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98" name="Rectangle 1830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999" name="Rectangle 1831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00" name="Rectangle 1832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01" name="Rectangle 1833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02" name="Rectangle 1834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03" name="Rectangle 1835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04" name="Rectangle 1836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05" name="Rectangle 1837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06" name="Rectangle 1838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07" name="Rectangle 1839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08" name="Rectangle 1840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09" name="Rectangle 1841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0" name="Rectangle 1842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1" name="Rectangle 1843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2" name="Rectangle 1844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3" name="Rectangle 1845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4" name="Rectangle 1846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5" name="Rectangle 1847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6" name="Rectangle 1848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7" name="Rectangle 1849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8" name="Rectangle 1850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19" name="Rectangle 1851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020" name="Group 1852"/>
          <p:cNvGrpSpPr>
            <a:grpSpLocks/>
          </p:cNvGrpSpPr>
          <p:nvPr/>
        </p:nvGrpSpPr>
        <p:grpSpPr bwMode="auto">
          <a:xfrm>
            <a:off x="1079500" y="3057525"/>
            <a:ext cx="4498975" cy="179388"/>
            <a:chOff x="181" y="226"/>
            <a:chExt cx="3400" cy="136"/>
          </a:xfrm>
        </p:grpSpPr>
        <p:sp>
          <p:nvSpPr>
            <p:cNvPr id="9021" name="Rectangle 1853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22" name="Rectangle 1854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23" name="Rectangle 1855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24" name="Rectangle 1856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25" name="Rectangle 1857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26" name="Rectangle 1858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27" name="Rectangle 1859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28" name="Rectangle 1860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29" name="Rectangle 1861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30" name="Rectangle 1862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31" name="Rectangle 1863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32" name="Rectangle 1864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33" name="Rectangle 1865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34" name="Rectangle 1866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35" name="Rectangle 1867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36" name="Rectangle 1868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37" name="Rectangle 1869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38" name="Rectangle 1870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39" name="Rectangle 1871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40" name="Rectangle 1872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41" name="Rectangle 1873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42" name="Rectangle 1874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43" name="Rectangle 1875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44" name="Rectangle 1876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45" name="Rectangle 1877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046" name="Group 1878"/>
          <p:cNvGrpSpPr>
            <a:grpSpLocks/>
          </p:cNvGrpSpPr>
          <p:nvPr/>
        </p:nvGrpSpPr>
        <p:grpSpPr bwMode="auto">
          <a:xfrm>
            <a:off x="1079500" y="3238500"/>
            <a:ext cx="4498975" cy="179388"/>
            <a:chOff x="181" y="226"/>
            <a:chExt cx="3400" cy="136"/>
          </a:xfrm>
        </p:grpSpPr>
        <p:sp>
          <p:nvSpPr>
            <p:cNvPr id="9047" name="Rectangle 1879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48" name="Rectangle 1880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49" name="Rectangle 1881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50" name="Rectangle 1882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51" name="Rectangle 1883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52" name="Rectangle 1884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53" name="Rectangle 1885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54" name="Rectangle 1886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55" name="Rectangle 1887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56" name="Rectangle 1888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57" name="Rectangle 1889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58" name="Rectangle 1890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59" name="Rectangle 1891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60" name="Rectangle 1892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61" name="Rectangle 1893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62" name="Rectangle 1894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63" name="Rectangle 1895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64" name="Rectangle 1896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65" name="Rectangle 1897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66" name="Rectangle 1898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67" name="Rectangle 1899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68" name="Rectangle 1900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69" name="Rectangle 1901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70" name="Rectangle 1902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71" name="Rectangle 1903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072" name="Group 1904"/>
          <p:cNvGrpSpPr>
            <a:grpSpLocks/>
          </p:cNvGrpSpPr>
          <p:nvPr/>
        </p:nvGrpSpPr>
        <p:grpSpPr bwMode="auto">
          <a:xfrm>
            <a:off x="1079500" y="3417888"/>
            <a:ext cx="4498975" cy="179387"/>
            <a:chOff x="181" y="226"/>
            <a:chExt cx="3400" cy="136"/>
          </a:xfrm>
        </p:grpSpPr>
        <p:sp>
          <p:nvSpPr>
            <p:cNvPr id="9073" name="Rectangle 1905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74" name="Rectangle 1906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75" name="Rectangle 1907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76" name="Rectangle 1908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77" name="Rectangle 1909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78" name="Rectangle 1910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79" name="Rectangle 1911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80" name="Rectangle 1912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81" name="Rectangle 1913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82" name="Rectangle 1914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83" name="Rectangle 1915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84" name="Rectangle 1916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85" name="Rectangle 1917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86" name="Rectangle 1918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87" name="Rectangle 1919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88" name="Rectangle 1920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89" name="Rectangle 1921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90" name="Rectangle 1922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91" name="Rectangle 1923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92" name="Rectangle 1924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93" name="Rectangle 1925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94" name="Rectangle 1926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95" name="Rectangle 1927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96" name="Rectangle 1928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097" name="Rectangle 1929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098" name="Group 1930"/>
          <p:cNvGrpSpPr>
            <a:grpSpLocks/>
          </p:cNvGrpSpPr>
          <p:nvPr/>
        </p:nvGrpSpPr>
        <p:grpSpPr bwMode="auto">
          <a:xfrm>
            <a:off x="1079500" y="3598863"/>
            <a:ext cx="4498975" cy="179387"/>
            <a:chOff x="181" y="226"/>
            <a:chExt cx="3400" cy="136"/>
          </a:xfrm>
        </p:grpSpPr>
        <p:sp>
          <p:nvSpPr>
            <p:cNvPr id="9099" name="Rectangle 1931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00" name="Rectangle 1932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01" name="Rectangle 1933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02" name="Rectangle 1934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03" name="Rectangle 1935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04" name="Rectangle 1936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05" name="Rectangle 1937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06" name="Rectangle 1938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07" name="Rectangle 1939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08" name="Rectangle 1940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09" name="Rectangle 1941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10" name="Rectangle 1942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11" name="Rectangle 1943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12" name="Rectangle 1944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13" name="Rectangle 1945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14" name="Rectangle 1946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15" name="Rectangle 1947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16" name="Rectangle 1948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17" name="Rectangle 1949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18" name="Rectangle 1950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19" name="Rectangle 1951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20" name="Rectangle 1952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21" name="Rectangle 1953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22" name="Rectangle 1954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23" name="Rectangle 1955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124" name="Group 1956"/>
          <p:cNvGrpSpPr>
            <a:grpSpLocks/>
          </p:cNvGrpSpPr>
          <p:nvPr/>
        </p:nvGrpSpPr>
        <p:grpSpPr bwMode="auto">
          <a:xfrm>
            <a:off x="1079500" y="3778250"/>
            <a:ext cx="4498975" cy="179388"/>
            <a:chOff x="181" y="226"/>
            <a:chExt cx="3400" cy="136"/>
          </a:xfrm>
        </p:grpSpPr>
        <p:sp>
          <p:nvSpPr>
            <p:cNvPr id="9125" name="Rectangle 1957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26" name="Rectangle 1958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27" name="Rectangle 1959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28" name="Rectangle 1960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29" name="Rectangle 1961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30" name="Rectangle 1962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31" name="Rectangle 1963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32" name="Rectangle 1964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33" name="Rectangle 1965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34" name="Rectangle 1966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35" name="Rectangle 1967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36" name="Rectangle 1968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37" name="Rectangle 1969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38" name="Rectangle 1970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39" name="Rectangle 1971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40" name="Rectangle 1972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41" name="Rectangle 1973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42" name="Rectangle 1974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43" name="Rectangle 1975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44" name="Rectangle 1976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45" name="Rectangle 1977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46" name="Rectangle 1978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47" name="Rectangle 1979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48" name="Rectangle 1980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49" name="Rectangle 1981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150" name="Group 1982"/>
          <p:cNvGrpSpPr>
            <a:grpSpLocks/>
          </p:cNvGrpSpPr>
          <p:nvPr/>
        </p:nvGrpSpPr>
        <p:grpSpPr bwMode="auto">
          <a:xfrm>
            <a:off x="1079500" y="3957638"/>
            <a:ext cx="4498975" cy="179387"/>
            <a:chOff x="181" y="226"/>
            <a:chExt cx="3400" cy="136"/>
          </a:xfrm>
        </p:grpSpPr>
        <p:sp>
          <p:nvSpPr>
            <p:cNvPr id="9151" name="Rectangle 1983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52" name="Rectangle 1984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53" name="Rectangle 1985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54" name="Rectangle 1986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55" name="Rectangle 1987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56" name="Rectangle 1988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57" name="Rectangle 1989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58" name="Rectangle 1990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59" name="Rectangle 1991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60" name="Rectangle 1992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61" name="Rectangle 1993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62" name="Rectangle 1994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63" name="Rectangle 1995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64" name="Rectangle 1996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65" name="Rectangle 1997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66" name="Rectangle 1998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67" name="Rectangle 1999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68" name="Rectangle 2000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69" name="Rectangle 2001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70" name="Rectangle 2002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71" name="Rectangle 2003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72" name="Rectangle 2004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73" name="Rectangle 2005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74" name="Rectangle 2006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75" name="Rectangle 2007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176" name="Group 2008"/>
          <p:cNvGrpSpPr>
            <a:grpSpLocks/>
          </p:cNvGrpSpPr>
          <p:nvPr/>
        </p:nvGrpSpPr>
        <p:grpSpPr bwMode="auto">
          <a:xfrm>
            <a:off x="1079500" y="4138613"/>
            <a:ext cx="4498975" cy="179387"/>
            <a:chOff x="181" y="226"/>
            <a:chExt cx="3400" cy="136"/>
          </a:xfrm>
        </p:grpSpPr>
        <p:sp>
          <p:nvSpPr>
            <p:cNvPr id="9177" name="Rectangle 2009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78" name="Rectangle 2010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79" name="Rectangle 2011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80" name="Rectangle 2012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81" name="Rectangle 2013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82" name="Rectangle 2014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83" name="Rectangle 2015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84" name="Rectangle 2016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85" name="Rectangle 2017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86" name="Rectangle 2018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87" name="Rectangle 2019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88" name="Rectangle 2020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89" name="Rectangle 2021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90" name="Rectangle 2022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91" name="Rectangle 2023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92" name="Rectangle 2024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93" name="Rectangle 2025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94" name="Rectangle 2026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95" name="Rectangle 2027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96" name="Rectangle 2028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97" name="Rectangle 2029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98" name="Rectangle 2030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199" name="Rectangle 2031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00" name="Rectangle 2032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01" name="Rectangle 2033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9202" name="Group 2034"/>
          <p:cNvGrpSpPr>
            <a:grpSpLocks/>
          </p:cNvGrpSpPr>
          <p:nvPr/>
        </p:nvGrpSpPr>
        <p:grpSpPr bwMode="auto">
          <a:xfrm>
            <a:off x="1079500" y="4318000"/>
            <a:ext cx="4498975" cy="179388"/>
            <a:chOff x="181" y="226"/>
            <a:chExt cx="3400" cy="136"/>
          </a:xfrm>
        </p:grpSpPr>
        <p:sp>
          <p:nvSpPr>
            <p:cNvPr id="9203" name="Rectangle 2035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04" name="Rectangle 2036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05" name="Rectangle 2037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06" name="Rectangle 2038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07" name="Rectangle 2039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08" name="Rectangle 2040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09" name="Rectangle 2041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10" name="Rectangle 2042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11" name="Rectangle 2043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12" name="Rectangle 2044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13" name="Rectangle 2045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14" name="Rectangle 2046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215" name="Rectangle 2047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64" name="Rectangle 2048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65" name="Rectangle 2049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66" name="Rectangle 2050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67" name="Rectangle 2051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68" name="Rectangle 2052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69" name="Rectangle 2053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70" name="Rectangle 2054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71" name="Rectangle 2055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72" name="Rectangle 2056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73" name="Rectangle 2057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74" name="Rectangle 2058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75" name="Rectangle 2059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276" name="Group 2060"/>
          <p:cNvGrpSpPr>
            <a:grpSpLocks/>
          </p:cNvGrpSpPr>
          <p:nvPr/>
        </p:nvGrpSpPr>
        <p:grpSpPr bwMode="auto">
          <a:xfrm>
            <a:off x="1079500" y="4497388"/>
            <a:ext cx="4498975" cy="179387"/>
            <a:chOff x="181" y="226"/>
            <a:chExt cx="3400" cy="136"/>
          </a:xfrm>
        </p:grpSpPr>
        <p:sp>
          <p:nvSpPr>
            <p:cNvPr id="11277" name="Rectangle 2061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78" name="Rectangle 2062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79" name="Rectangle 2063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80" name="Rectangle 2064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81" name="Rectangle 2065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82" name="Rectangle 2066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83" name="Rectangle 2067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84" name="Rectangle 2068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85" name="Rectangle 2069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86" name="Rectangle 2070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87" name="Rectangle 2071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88" name="Rectangle 2072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89" name="Rectangle 2073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90" name="Rectangle 2074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91" name="Rectangle 2075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92" name="Rectangle 2076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93" name="Rectangle 2077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94" name="Rectangle 2078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95" name="Rectangle 2079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96" name="Rectangle 2080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97" name="Rectangle 2081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98" name="Rectangle 2082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299" name="Rectangle 2083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00" name="Rectangle 2084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01" name="Rectangle 2085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302" name="Group 2086"/>
          <p:cNvGrpSpPr>
            <a:grpSpLocks/>
          </p:cNvGrpSpPr>
          <p:nvPr/>
        </p:nvGrpSpPr>
        <p:grpSpPr bwMode="auto">
          <a:xfrm>
            <a:off x="1079500" y="4678363"/>
            <a:ext cx="4498975" cy="179387"/>
            <a:chOff x="181" y="226"/>
            <a:chExt cx="3400" cy="136"/>
          </a:xfrm>
        </p:grpSpPr>
        <p:sp>
          <p:nvSpPr>
            <p:cNvPr id="11303" name="Rectangle 2087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04" name="Rectangle 2088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05" name="Rectangle 2089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06" name="Rectangle 2090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07" name="Rectangle 2091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08" name="Rectangle 2092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09" name="Rectangle 2093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10" name="Rectangle 2094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11" name="Rectangle 2095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12" name="Rectangle 2096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13" name="Rectangle 2097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14" name="Rectangle 2098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15" name="Rectangle 2099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16" name="Rectangle 2100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17" name="Rectangle 2101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18" name="Rectangle 2102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19" name="Rectangle 2103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20" name="Rectangle 2104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21" name="Rectangle 2105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22" name="Rectangle 2106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23" name="Rectangle 2107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24" name="Rectangle 2108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25" name="Rectangle 2109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26" name="Rectangle 2110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27" name="Rectangle 2111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328" name="Group 2112"/>
          <p:cNvGrpSpPr>
            <a:grpSpLocks/>
          </p:cNvGrpSpPr>
          <p:nvPr/>
        </p:nvGrpSpPr>
        <p:grpSpPr bwMode="auto">
          <a:xfrm>
            <a:off x="1079500" y="4857750"/>
            <a:ext cx="4498975" cy="179388"/>
            <a:chOff x="181" y="226"/>
            <a:chExt cx="3400" cy="136"/>
          </a:xfrm>
        </p:grpSpPr>
        <p:sp>
          <p:nvSpPr>
            <p:cNvPr id="11329" name="Rectangle 2113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30" name="Rectangle 2114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31" name="Rectangle 2115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32" name="Rectangle 2116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33" name="Rectangle 2117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34" name="Rectangle 2118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35" name="Rectangle 2119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36" name="Rectangle 2120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37" name="Rectangle 2121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38" name="Rectangle 2122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39" name="Rectangle 2123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40" name="Rectangle 2124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41" name="Rectangle 2125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42" name="Rectangle 2126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43" name="Rectangle 2127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44" name="Rectangle 2128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45" name="Rectangle 2129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46" name="Rectangle 2130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47" name="Rectangle 2131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48" name="Rectangle 2132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49" name="Rectangle 2133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50" name="Rectangle 2134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51" name="Rectangle 2135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52" name="Rectangle 2136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53" name="Rectangle 2137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354" name="Group 2138"/>
          <p:cNvGrpSpPr>
            <a:grpSpLocks/>
          </p:cNvGrpSpPr>
          <p:nvPr/>
        </p:nvGrpSpPr>
        <p:grpSpPr bwMode="auto">
          <a:xfrm>
            <a:off x="1079500" y="5037138"/>
            <a:ext cx="4498975" cy="179387"/>
            <a:chOff x="181" y="226"/>
            <a:chExt cx="3400" cy="136"/>
          </a:xfrm>
        </p:grpSpPr>
        <p:sp>
          <p:nvSpPr>
            <p:cNvPr id="11355" name="Rectangle 2139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56" name="Rectangle 2140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57" name="Rectangle 2141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58" name="Rectangle 2142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59" name="Rectangle 2143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60" name="Rectangle 2144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61" name="Rectangle 2145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62" name="Rectangle 2146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63" name="Rectangle 2147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64" name="Rectangle 2148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65" name="Rectangle 2149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66" name="Rectangle 2150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67" name="Rectangle 2151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68" name="Rectangle 2152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69" name="Rectangle 2153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70" name="Rectangle 2154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71" name="Rectangle 2155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72" name="Rectangle 2156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73" name="Rectangle 2157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74" name="Rectangle 2158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75" name="Rectangle 2159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76" name="Rectangle 2160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77" name="Rectangle 2161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78" name="Rectangle 2162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79" name="Rectangle 2163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380" name="Group 2164"/>
          <p:cNvGrpSpPr>
            <a:grpSpLocks/>
          </p:cNvGrpSpPr>
          <p:nvPr/>
        </p:nvGrpSpPr>
        <p:grpSpPr bwMode="auto">
          <a:xfrm>
            <a:off x="1079500" y="5218113"/>
            <a:ext cx="4498975" cy="179387"/>
            <a:chOff x="181" y="226"/>
            <a:chExt cx="3400" cy="136"/>
          </a:xfrm>
        </p:grpSpPr>
        <p:sp>
          <p:nvSpPr>
            <p:cNvPr id="11381" name="Rectangle 2165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82" name="Rectangle 2166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83" name="Rectangle 2167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84" name="Rectangle 2168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85" name="Rectangle 2169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86" name="Rectangle 2170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87" name="Rectangle 2171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88" name="Rectangle 2172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89" name="Rectangle 2173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90" name="Rectangle 2174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91" name="Rectangle 2175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92" name="Rectangle 2176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93" name="Rectangle 2177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94" name="Rectangle 2178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95" name="Rectangle 2179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96" name="Rectangle 2180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97" name="Rectangle 2181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98" name="Rectangle 2182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399" name="Rectangle 2183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00" name="Rectangle 2184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01" name="Rectangle 2185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02" name="Rectangle 2186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03" name="Rectangle 2187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04" name="Rectangle 2188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05" name="Rectangle 2189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406" name="Group 2190"/>
          <p:cNvGrpSpPr>
            <a:grpSpLocks/>
          </p:cNvGrpSpPr>
          <p:nvPr/>
        </p:nvGrpSpPr>
        <p:grpSpPr bwMode="auto">
          <a:xfrm>
            <a:off x="1079500" y="5757863"/>
            <a:ext cx="4498975" cy="179387"/>
            <a:chOff x="181" y="226"/>
            <a:chExt cx="3400" cy="136"/>
          </a:xfrm>
        </p:grpSpPr>
        <p:sp>
          <p:nvSpPr>
            <p:cNvPr id="11407" name="Rectangle 2191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08" name="Rectangle 2192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09" name="Rectangle 2193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10" name="Rectangle 2194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11" name="Rectangle 2195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12" name="Rectangle 2196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13" name="Rectangle 2197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14" name="Rectangle 2198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15" name="Rectangle 2199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16" name="Rectangle 2200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17" name="Rectangle 2201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18" name="Rectangle 2202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19" name="Rectangle 2203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20" name="Rectangle 2204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21" name="Rectangle 2205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22" name="Rectangle 2206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23" name="Rectangle 2207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24" name="Rectangle 2208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25" name="Rectangle 2209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26" name="Rectangle 2210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27" name="Rectangle 2211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28" name="Rectangle 2212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29" name="Rectangle 2213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30" name="Rectangle 2214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31" name="Rectangle 2215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432" name="Group 2216"/>
          <p:cNvGrpSpPr>
            <a:grpSpLocks/>
          </p:cNvGrpSpPr>
          <p:nvPr/>
        </p:nvGrpSpPr>
        <p:grpSpPr bwMode="auto">
          <a:xfrm>
            <a:off x="1079500" y="5397500"/>
            <a:ext cx="4498975" cy="179388"/>
            <a:chOff x="181" y="226"/>
            <a:chExt cx="3400" cy="136"/>
          </a:xfrm>
        </p:grpSpPr>
        <p:sp>
          <p:nvSpPr>
            <p:cNvPr id="11433" name="Rectangle 2217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34" name="Rectangle 2218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35" name="Rectangle 2219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36" name="Rectangle 2220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37" name="Rectangle 2221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38" name="Rectangle 2222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39" name="Rectangle 2223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40" name="Rectangle 2224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41" name="Rectangle 2225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42" name="Rectangle 2226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43" name="Rectangle 2227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44" name="Rectangle 2228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45" name="Rectangle 2229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46" name="Rectangle 2230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47" name="Rectangle 2231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48" name="Rectangle 2232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49" name="Rectangle 2233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50" name="Rectangle 2234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51" name="Rectangle 2235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52" name="Rectangle 2236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53" name="Rectangle 2237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54" name="Rectangle 2238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55" name="Rectangle 2239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56" name="Rectangle 2240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57" name="Rectangle 2241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458" name="Group 2242"/>
          <p:cNvGrpSpPr>
            <a:grpSpLocks/>
          </p:cNvGrpSpPr>
          <p:nvPr/>
        </p:nvGrpSpPr>
        <p:grpSpPr bwMode="auto">
          <a:xfrm>
            <a:off x="1079500" y="5576888"/>
            <a:ext cx="4498975" cy="179387"/>
            <a:chOff x="181" y="226"/>
            <a:chExt cx="3400" cy="136"/>
          </a:xfrm>
        </p:grpSpPr>
        <p:sp>
          <p:nvSpPr>
            <p:cNvPr id="11459" name="Rectangle 2243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60" name="Rectangle 2244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61" name="Rectangle 2245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62" name="Rectangle 2246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63" name="Rectangle 2247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64" name="Rectangle 2248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65" name="Rectangle 2249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66" name="Rectangle 2250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67" name="Rectangle 2251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68" name="Rectangle 2252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69" name="Rectangle 2253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70" name="Rectangle 2254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71" name="Rectangle 2255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72" name="Rectangle 2256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73" name="Rectangle 2257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74" name="Rectangle 2258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75" name="Rectangle 2259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76" name="Rectangle 2260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77" name="Rectangle 2261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78" name="Rectangle 2262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79" name="Rectangle 2263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80" name="Rectangle 2264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81" name="Rectangle 2265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82" name="Rectangle 2266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83" name="Rectangle 2267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484" name="Group 2268"/>
          <p:cNvGrpSpPr>
            <a:grpSpLocks/>
          </p:cNvGrpSpPr>
          <p:nvPr/>
        </p:nvGrpSpPr>
        <p:grpSpPr bwMode="auto">
          <a:xfrm>
            <a:off x="1079500" y="5937250"/>
            <a:ext cx="4498975" cy="179388"/>
            <a:chOff x="181" y="226"/>
            <a:chExt cx="3400" cy="136"/>
          </a:xfrm>
        </p:grpSpPr>
        <p:sp>
          <p:nvSpPr>
            <p:cNvPr id="11485" name="Rectangle 2269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86" name="Rectangle 2270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87" name="Rectangle 2271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88" name="Rectangle 2272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89" name="Rectangle 2273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90" name="Rectangle 2274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91" name="Rectangle 2275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92" name="Rectangle 2276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93" name="Rectangle 2277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94" name="Rectangle 2278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95" name="Rectangle 2279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96" name="Rectangle 2280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97" name="Rectangle 2281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98" name="Rectangle 2282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499" name="Rectangle 2283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00" name="Rectangle 2284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01" name="Rectangle 2285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02" name="Rectangle 2286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03" name="Rectangle 2287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04" name="Rectangle 2288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05" name="Rectangle 2289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06" name="Rectangle 2290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07" name="Rectangle 2291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08" name="Rectangle 2292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09" name="Rectangle 2293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510" name="Group 2294"/>
          <p:cNvGrpSpPr>
            <a:grpSpLocks/>
          </p:cNvGrpSpPr>
          <p:nvPr/>
        </p:nvGrpSpPr>
        <p:grpSpPr bwMode="auto">
          <a:xfrm>
            <a:off x="1079500" y="6116638"/>
            <a:ext cx="4498975" cy="179387"/>
            <a:chOff x="181" y="226"/>
            <a:chExt cx="3400" cy="136"/>
          </a:xfrm>
        </p:grpSpPr>
        <p:sp>
          <p:nvSpPr>
            <p:cNvPr id="11511" name="Rectangle 2295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12" name="Rectangle 2296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13" name="Rectangle 2297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14" name="Rectangle 2298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15" name="Rectangle 2299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16" name="Rectangle 2300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17" name="Rectangle 2301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18" name="Rectangle 2302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19" name="Rectangle 2303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20" name="Rectangle 2304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21" name="Rectangle 2305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22" name="Rectangle 2306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23" name="Rectangle 2307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24" name="Rectangle 2308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25" name="Rectangle 2309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26" name="Rectangle 2310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27" name="Rectangle 2311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28" name="Rectangle 2312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29" name="Rectangle 2313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30" name="Rectangle 2314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31" name="Rectangle 2315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32" name="Rectangle 2316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33" name="Rectangle 2317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34" name="Rectangle 2318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35" name="Rectangle 2319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536" name="Group 2320"/>
          <p:cNvGrpSpPr>
            <a:grpSpLocks/>
          </p:cNvGrpSpPr>
          <p:nvPr/>
        </p:nvGrpSpPr>
        <p:grpSpPr bwMode="auto">
          <a:xfrm>
            <a:off x="1079500" y="6297613"/>
            <a:ext cx="4498975" cy="179387"/>
            <a:chOff x="181" y="226"/>
            <a:chExt cx="3400" cy="136"/>
          </a:xfrm>
        </p:grpSpPr>
        <p:sp>
          <p:nvSpPr>
            <p:cNvPr id="11537" name="Rectangle 2321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38" name="Rectangle 2322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39" name="Rectangle 2323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40" name="Rectangle 2324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41" name="Rectangle 2325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42" name="Rectangle 2326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43" name="Rectangle 2327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44" name="Rectangle 2328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45" name="Rectangle 2329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46" name="Rectangle 2330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47" name="Rectangle 2331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48" name="Rectangle 2332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49" name="Rectangle 2333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50" name="Rectangle 2334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51" name="Rectangle 2335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52" name="Rectangle 2336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53" name="Rectangle 2337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54" name="Rectangle 2338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55" name="Rectangle 2339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56" name="Rectangle 2340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57" name="Rectangle 2341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58" name="Rectangle 2342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59" name="Rectangle 2343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60" name="Rectangle 2344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61" name="Rectangle 2345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562" name="Group 2346"/>
          <p:cNvGrpSpPr>
            <a:grpSpLocks/>
          </p:cNvGrpSpPr>
          <p:nvPr/>
        </p:nvGrpSpPr>
        <p:grpSpPr bwMode="auto">
          <a:xfrm>
            <a:off x="1079500" y="6477000"/>
            <a:ext cx="4498975" cy="179388"/>
            <a:chOff x="181" y="226"/>
            <a:chExt cx="3400" cy="136"/>
          </a:xfrm>
        </p:grpSpPr>
        <p:sp>
          <p:nvSpPr>
            <p:cNvPr id="11563" name="Rectangle 2347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64" name="Rectangle 2348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65" name="Rectangle 2349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66" name="Rectangle 2350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67" name="Rectangle 2351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68" name="Rectangle 2352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69" name="Rectangle 2353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70" name="Rectangle 2354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71" name="Rectangle 2355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72" name="Rectangle 2356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73" name="Rectangle 2357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74" name="Rectangle 2358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75" name="Rectangle 2359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76" name="Rectangle 2360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77" name="Rectangle 2361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78" name="Rectangle 2362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79" name="Rectangle 2363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80" name="Rectangle 2364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81" name="Rectangle 2365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82" name="Rectangle 2366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83" name="Rectangle 2367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84" name="Rectangle 2368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85" name="Rectangle 2369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86" name="Rectangle 2370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587" name="Rectangle 2371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614" name="Group 2398"/>
          <p:cNvGrpSpPr>
            <a:grpSpLocks/>
          </p:cNvGrpSpPr>
          <p:nvPr/>
        </p:nvGrpSpPr>
        <p:grpSpPr bwMode="auto">
          <a:xfrm>
            <a:off x="1079500" y="6837363"/>
            <a:ext cx="4498975" cy="179387"/>
            <a:chOff x="181" y="226"/>
            <a:chExt cx="3400" cy="136"/>
          </a:xfrm>
        </p:grpSpPr>
        <p:sp>
          <p:nvSpPr>
            <p:cNvPr id="11615" name="Rectangle 2399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16" name="Rectangle 2400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17" name="Rectangle 2401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18" name="Rectangle 2402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19" name="Rectangle 2403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20" name="Rectangle 2404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21" name="Rectangle 2405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22" name="Rectangle 2406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23" name="Rectangle 2407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24" name="Rectangle 2408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25" name="Rectangle 2409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26" name="Rectangle 2410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27" name="Rectangle 2411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28" name="Rectangle 2412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29" name="Rectangle 2413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30" name="Rectangle 2414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31" name="Rectangle 2415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32" name="Rectangle 2416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33" name="Rectangle 2417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34" name="Rectangle 2418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35" name="Rectangle 2419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36" name="Rectangle 2420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37" name="Rectangle 2421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38" name="Rectangle 2422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39" name="Rectangle 2423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640" name="Group 2424"/>
          <p:cNvGrpSpPr>
            <a:grpSpLocks/>
          </p:cNvGrpSpPr>
          <p:nvPr/>
        </p:nvGrpSpPr>
        <p:grpSpPr bwMode="auto">
          <a:xfrm>
            <a:off x="1079500" y="6656388"/>
            <a:ext cx="4498975" cy="179387"/>
            <a:chOff x="181" y="226"/>
            <a:chExt cx="3400" cy="136"/>
          </a:xfrm>
        </p:grpSpPr>
        <p:sp>
          <p:nvSpPr>
            <p:cNvPr id="11641" name="Rectangle 2425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42" name="Rectangle 2426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43" name="Rectangle 2427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44" name="Rectangle 2428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45" name="Rectangle 2429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46" name="Rectangle 2430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47" name="Rectangle 2431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48" name="Rectangle 2432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49" name="Rectangle 2433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50" name="Rectangle 2434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51" name="Rectangle 2435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52" name="Rectangle 2436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53" name="Rectangle 2437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54" name="Rectangle 2438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55" name="Rectangle 2439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56" name="Rectangle 2440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57" name="Rectangle 2441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58" name="Rectangle 2442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59" name="Rectangle 2443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60" name="Rectangle 2444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61" name="Rectangle 2445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62" name="Rectangle 2446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63" name="Rectangle 2447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64" name="Rectangle 2448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65" name="Rectangle 2449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666" name="Group 2450"/>
          <p:cNvGrpSpPr>
            <a:grpSpLocks/>
          </p:cNvGrpSpPr>
          <p:nvPr/>
        </p:nvGrpSpPr>
        <p:grpSpPr bwMode="auto">
          <a:xfrm>
            <a:off x="1079500" y="7197725"/>
            <a:ext cx="4498975" cy="179388"/>
            <a:chOff x="181" y="226"/>
            <a:chExt cx="3400" cy="136"/>
          </a:xfrm>
        </p:grpSpPr>
        <p:sp>
          <p:nvSpPr>
            <p:cNvPr id="11667" name="Rectangle 2451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68" name="Rectangle 2452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69" name="Rectangle 2453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70" name="Rectangle 2454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71" name="Rectangle 2455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72" name="Rectangle 2456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73" name="Rectangle 2457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74" name="Rectangle 2458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75" name="Rectangle 2459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76" name="Rectangle 2460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77" name="Rectangle 2461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78" name="Rectangle 2462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79" name="Rectangle 2463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80" name="Rectangle 2464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81" name="Rectangle 2465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82" name="Rectangle 2466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83" name="Rectangle 2467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84" name="Rectangle 2468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85" name="Rectangle 2469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86" name="Rectangle 2470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87" name="Rectangle 2471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88" name="Rectangle 2472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89" name="Rectangle 2473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90" name="Rectangle 2474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91" name="Rectangle 2475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692" name="Group 2476"/>
          <p:cNvGrpSpPr>
            <a:grpSpLocks/>
          </p:cNvGrpSpPr>
          <p:nvPr/>
        </p:nvGrpSpPr>
        <p:grpSpPr bwMode="auto">
          <a:xfrm>
            <a:off x="1079500" y="7016750"/>
            <a:ext cx="4498975" cy="179388"/>
            <a:chOff x="181" y="226"/>
            <a:chExt cx="3400" cy="136"/>
          </a:xfrm>
        </p:grpSpPr>
        <p:sp>
          <p:nvSpPr>
            <p:cNvPr id="11693" name="Rectangle 2477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94" name="Rectangle 2478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95" name="Rectangle 2479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96" name="Rectangle 2480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97" name="Rectangle 2481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98" name="Rectangle 2482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699" name="Rectangle 2483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00" name="Rectangle 2484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01" name="Rectangle 2485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02" name="Rectangle 2486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03" name="Rectangle 2487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04" name="Rectangle 2488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05" name="Rectangle 2489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06" name="Rectangle 2490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07" name="Rectangle 2491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08" name="Rectangle 2492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09" name="Rectangle 2493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10" name="Rectangle 2494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11" name="Rectangle 2495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12" name="Rectangle 2496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13" name="Rectangle 2497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14" name="Rectangle 2498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15" name="Rectangle 2499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16" name="Rectangle 2500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17" name="Rectangle 2501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718" name="Group 2502"/>
          <p:cNvGrpSpPr>
            <a:grpSpLocks/>
          </p:cNvGrpSpPr>
          <p:nvPr/>
        </p:nvGrpSpPr>
        <p:grpSpPr bwMode="auto">
          <a:xfrm>
            <a:off x="1079500" y="7377113"/>
            <a:ext cx="4498975" cy="179387"/>
            <a:chOff x="181" y="226"/>
            <a:chExt cx="3400" cy="136"/>
          </a:xfrm>
        </p:grpSpPr>
        <p:sp>
          <p:nvSpPr>
            <p:cNvPr id="11719" name="Rectangle 2503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20" name="Rectangle 2504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21" name="Rectangle 2505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22" name="Rectangle 2506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23" name="Rectangle 2507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24" name="Rectangle 2508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25" name="Rectangle 2509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26" name="Rectangle 2510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27" name="Rectangle 2511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28" name="Rectangle 2512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29" name="Rectangle 2513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30" name="Rectangle 2514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31" name="Rectangle 2515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32" name="Rectangle 2516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33" name="Rectangle 2517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34" name="Rectangle 2518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35" name="Rectangle 2519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36" name="Rectangle 2520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37" name="Rectangle 2521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38" name="Rectangle 2522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39" name="Rectangle 2523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40" name="Rectangle 2524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41" name="Rectangle 2525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42" name="Rectangle 2526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43" name="Rectangle 2527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744" name="Group 2528"/>
          <p:cNvGrpSpPr>
            <a:grpSpLocks/>
          </p:cNvGrpSpPr>
          <p:nvPr/>
        </p:nvGrpSpPr>
        <p:grpSpPr bwMode="auto">
          <a:xfrm>
            <a:off x="1079500" y="7556500"/>
            <a:ext cx="4498975" cy="179388"/>
            <a:chOff x="181" y="226"/>
            <a:chExt cx="3400" cy="136"/>
          </a:xfrm>
        </p:grpSpPr>
        <p:sp>
          <p:nvSpPr>
            <p:cNvPr id="11745" name="Rectangle 2529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46" name="Rectangle 2530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47" name="Rectangle 2531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48" name="Rectangle 2532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49" name="Rectangle 2533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50" name="Rectangle 2534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51" name="Rectangle 2535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52" name="Rectangle 2536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53" name="Rectangle 2537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54" name="Rectangle 2538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55" name="Rectangle 2539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56" name="Rectangle 2540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57" name="Rectangle 2541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58" name="Rectangle 2542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59" name="Rectangle 2543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60" name="Rectangle 2544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61" name="Rectangle 2545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62" name="Rectangle 2546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63" name="Rectangle 2547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64" name="Rectangle 2548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65" name="Rectangle 2549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66" name="Rectangle 2550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67" name="Rectangle 2551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68" name="Rectangle 2552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69" name="Rectangle 2553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796" name="Group 2580"/>
          <p:cNvGrpSpPr>
            <a:grpSpLocks/>
          </p:cNvGrpSpPr>
          <p:nvPr/>
        </p:nvGrpSpPr>
        <p:grpSpPr bwMode="auto">
          <a:xfrm>
            <a:off x="1079500" y="7737475"/>
            <a:ext cx="4498975" cy="179388"/>
            <a:chOff x="181" y="226"/>
            <a:chExt cx="3400" cy="136"/>
          </a:xfrm>
        </p:grpSpPr>
        <p:sp>
          <p:nvSpPr>
            <p:cNvPr id="11797" name="Rectangle 2581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98" name="Rectangle 2582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799" name="Rectangle 2583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00" name="Rectangle 2584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01" name="Rectangle 2585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02" name="Rectangle 2586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03" name="Rectangle 2587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04" name="Rectangle 2588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05" name="Rectangle 2589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06" name="Rectangle 2590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07" name="Rectangle 2591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08" name="Rectangle 2592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09" name="Rectangle 2593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10" name="Rectangle 2594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11" name="Rectangle 2595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12" name="Rectangle 2596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13" name="Rectangle 2597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14" name="Rectangle 2598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15" name="Rectangle 2599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16" name="Rectangle 2600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17" name="Rectangle 2601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18" name="Rectangle 2602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19" name="Rectangle 2603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20" name="Rectangle 2604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21" name="Rectangle 2605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822" name="Group 2606"/>
          <p:cNvGrpSpPr>
            <a:grpSpLocks/>
          </p:cNvGrpSpPr>
          <p:nvPr/>
        </p:nvGrpSpPr>
        <p:grpSpPr bwMode="auto">
          <a:xfrm>
            <a:off x="1079500" y="7916863"/>
            <a:ext cx="4498975" cy="179387"/>
            <a:chOff x="181" y="226"/>
            <a:chExt cx="3400" cy="136"/>
          </a:xfrm>
        </p:grpSpPr>
        <p:sp>
          <p:nvSpPr>
            <p:cNvPr id="11823" name="Rectangle 2607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24" name="Rectangle 2608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25" name="Rectangle 2609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26" name="Rectangle 2610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27" name="Rectangle 2611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28" name="Rectangle 2612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29" name="Rectangle 2613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30" name="Rectangle 2614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31" name="Rectangle 2615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32" name="Rectangle 2616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33" name="Rectangle 2617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34" name="Rectangle 2618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35" name="Rectangle 2619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36" name="Rectangle 2620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37" name="Rectangle 2621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38" name="Rectangle 2622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39" name="Rectangle 2623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40" name="Rectangle 2624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41" name="Rectangle 2625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42" name="Rectangle 2626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43" name="Rectangle 2627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44" name="Rectangle 2628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45" name="Rectangle 2629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46" name="Rectangle 2630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47" name="Rectangle 2631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874" name="Group 2658"/>
          <p:cNvGrpSpPr>
            <a:grpSpLocks/>
          </p:cNvGrpSpPr>
          <p:nvPr/>
        </p:nvGrpSpPr>
        <p:grpSpPr bwMode="auto">
          <a:xfrm>
            <a:off x="1079500" y="8096250"/>
            <a:ext cx="4498975" cy="179388"/>
            <a:chOff x="181" y="226"/>
            <a:chExt cx="3400" cy="136"/>
          </a:xfrm>
        </p:grpSpPr>
        <p:sp>
          <p:nvSpPr>
            <p:cNvPr id="11875" name="Rectangle 2659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76" name="Rectangle 2660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77" name="Rectangle 2661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78" name="Rectangle 2662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79" name="Rectangle 2663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80" name="Rectangle 2664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81" name="Rectangle 2665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82" name="Rectangle 2666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83" name="Rectangle 2667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84" name="Rectangle 2668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85" name="Rectangle 2669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86" name="Rectangle 2670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87" name="Rectangle 2671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88" name="Rectangle 2672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89" name="Rectangle 2673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90" name="Rectangle 2674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91" name="Rectangle 2675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92" name="Rectangle 2676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93" name="Rectangle 2677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94" name="Rectangle 2678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95" name="Rectangle 2679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96" name="Rectangle 2680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97" name="Rectangle 2681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98" name="Rectangle 2682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899" name="Rectangle 2683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900" name="Group 2684"/>
          <p:cNvGrpSpPr>
            <a:grpSpLocks/>
          </p:cNvGrpSpPr>
          <p:nvPr/>
        </p:nvGrpSpPr>
        <p:grpSpPr bwMode="auto">
          <a:xfrm>
            <a:off x="1079500" y="8277225"/>
            <a:ext cx="4498975" cy="179388"/>
            <a:chOff x="181" y="226"/>
            <a:chExt cx="3400" cy="136"/>
          </a:xfrm>
        </p:grpSpPr>
        <p:sp>
          <p:nvSpPr>
            <p:cNvPr id="11901" name="Rectangle 2685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02" name="Rectangle 2686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03" name="Rectangle 2687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04" name="Rectangle 2688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05" name="Rectangle 2689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06" name="Rectangle 2690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07" name="Rectangle 2691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08" name="Rectangle 2692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09" name="Rectangle 2693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10" name="Rectangle 2694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11" name="Rectangle 2695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12" name="Rectangle 2696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13" name="Rectangle 2697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14" name="Rectangle 2698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15" name="Rectangle 2699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16" name="Rectangle 2700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17" name="Rectangle 2701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18" name="Rectangle 2702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19" name="Rectangle 2703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20" name="Rectangle 2704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21" name="Rectangle 2705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22" name="Rectangle 2706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23" name="Rectangle 2707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24" name="Rectangle 2708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25" name="Rectangle 2709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926" name="Group 2710"/>
          <p:cNvGrpSpPr>
            <a:grpSpLocks/>
          </p:cNvGrpSpPr>
          <p:nvPr/>
        </p:nvGrpSpPr>
        <p:grpSpPr bwMode="auto">
          <a:xfrm>
            <a:off x="1079500" y="898525"/>
            <a:ext cx="4498975" cy="179388"/>
            <a:chOff x="181" y="226"/>
            <a:chExt cx="3400" cy="136"/>
          </a:xfrm>
        </p:grpSpPr>
        <p:sp>
          <p:nvSpPr>
            <p:cNvPr id="11927" name="Rectangle 2711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28" name="Rectangle 2712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29" name="Rectangle 2713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30" name="Rectangle 2714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31" name="Rectangle 2715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32" name="Rectangle 2716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33" name="Rectangle 2717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34" name="Rectangle 2718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35" name="Rectangle 2719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36" name="Rectangle 2720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37" name="Rectangle 2721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38" name="Rectangle 2722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39" name="Rectangle 2723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40" name="Rectangle 2724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41" name="Rectangle 2725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42" name="Rectangle 2726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43" name="Rectangle 2727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44" name="Rectangle 2728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45" name="Rectangle 2729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46" name="Rectangle 2730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47" name="Rectangle 2731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48" name="Rectangle 2732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49" name="Rectangle 2733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50" name="Rectangle 2734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51" name="Rectangle 2735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952" name="Group 2736"/>
          <p:cNvGrpSpPr>
            <a:grpSpLocks/>
          </p:cNvGrpSpPr>
          <p:nvPr/>
        </p:nvGrpSpPr>
        <p:grpSpPr bwMode="auto">
          <a:xfrm>
            <a:off x="1079500" y="8456613"/>
            <a:ext cx="4498975" cy="179387"/>
            <a:chOff x="181" y="226"/>
            <a:chExt cx="3400" cy="136"/>
          </a:xfrm>
        </p:grpSpPr>
        <p:sp>
          <p:nvSpPr>
            <p:cNvPr id="11953" name="Rectangle 2737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54" name="Rectangle 2738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55" name="Rectangle 2739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56" name="Rectangle 2740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57" name="Rectangle 2741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58" name="Rectangle 2742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59" name="Rectangle 2743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60" name="Rectangle 2744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61" name="Rectangle 2745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62" name="Rectangle 2746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63" name="Rectangle 2747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64" name="Rectangle 2748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65" name="Rectangle 2749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66" name="Rectangle 2750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67" name="Rectangle 2751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68" name="Rectangle 2752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69" name="Rectangle 2753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70" name="Rectangle 2754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71" name="Rectangle 2755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72" name="Rectangle 2756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73" name="Rectangle 2757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74" name="Rectangle 2758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75" name="Rectangle 2759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76" name="Rectangle 2760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77" name="Rectangle 2761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1978" name="Group 2762"/>
          <p:cNvGrpSpPr>
            <a:grpSpLocks/>
          </p:cNvGrpSpPr>
          <p:nvPr/>
        </p:nvGrpSpPr>
        <p:grpSpPr bwMode="auto">
          <a:xfrm>
            <a:off x="1079500" y="8636000"/>
            <a:ext cx="4498975" cy="179388"/>
            <a:chOff x="181" y="226"/>
            <a:chExt cx="3400" cy="136"/>
          </a:xfrm>
        </p:grpSpPr>
        <p:sp>
          <p:nvSpPr>
            <p:cNvPr id="11979" name="Rectangle 2763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80" name="Rectangle 2764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81" name="Rectangle 2765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82" name="Rectangle 2766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83" name="Rectangle 2767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84" name="Rectangle 2768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85" name="Rectangle 2769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86" name="Rectangle 2770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87" name="Rectangle 2771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88" name="Rectangle 2772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89" name="Rectangle 2773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90" name="Rectangle 2774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91" name="Rectangle 2775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92" name="Rectangle 2776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93" name="Rectangle 2777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94" name="Rectangle 2778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95" name="Rectangle 2779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96" name="Rectangle 2780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97" name="Rectangle 2781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98" name="Rectangle 2782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1999" name="Rectangle 2783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00" name="Rectangle 2784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01" name="Rectangle 2785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02" name="Rectangle 2786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03" name="Rectangle 2787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2004" name="Group 2788"/>
          <p:cNvGrpSpPr>
            <a:grpSpLocks/>
          </p:cNvGrpSpPr>
          <p:nvPr/>
        </p:nvGrpSpPr>
        <p:grpSpPr bwMode="auto">
          <a:xfrm>
            <a:off x="1079500" y="8816975"/>
            <a:ext cx="4498975" cy="179388"/>
            <a:chOff x="181" y="226"/>
            <a:chExt cx="3400" cy="136"/>
          </a:xfrm>
        </p:grpSpPr>
        <p:sp>
          <p:nvSpPr>
            <p:cNvPr id="12005" name="Rectangle 2789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06" name="Rectangle 2790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07" name="Rectangle 2791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08" name="Rectangle 2792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09" name="Rectangle 2793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10" name="Rectangle 2794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11" name="Rectangle 2795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12" name="Rectangle 2796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13" name="Rectangle 2797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14" name="Rectangle 2798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15" name="Rectangle 2799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16" name="Rectangle 2800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17" name="Rectangle 2801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18" name="Rectangle 2802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19" name="Rectangle 2803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20" name="Rectangle 2804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21" name="Rectangle 2805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22" name="Rectangle 2806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23" name="Rectangle 2807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24" name="Rectangle 2808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25" name="Rectangle 2809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26" name="Rectangle 2810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27" name="Rectangle 2811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28" name="Rectangle 2812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029" name="Rectangle 2813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2057" name="Rectangle 2841"/>
          <p:cNvSpPr>
            <a:spLocks noChangeArrowheads="1"/>
          </p:cNvSpPr>
          <p:nvPr/>
        </p:nvSpPr>
        <p:spPr bwMode="auto">
          <a:xfrm rot="-5400000">
            <a:off x="5576888" y="8331200"/>
            <a:ext cx="179387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058" name="Rectangle 2842"/>
          <p:cNvSpPr>
            <a:spLocks noChangeArrowheads="1"/>
          </p:cNvSpPr>
          <p:nvPr/>
        </p:nvSpPr>
        <p:spPr bwMode="auto">
          <a:xfrm rot="-5400000">
            <a:off x="5576888" y="7970837"/>
            <a:ext cx="179388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061" name="Rectangle 2845"/>
          <p:cNvSpPr>
            <a:spLocks noChangeArrowheads="1"/>
          </p:cNvSpPr>
          <p:nvPr/>
        </p:nvSpPr>
        <p:spPr bwMode="auto">
          <a:xfrm rot="-5400000">
            <a:off x="5289550" y="8970963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062" name="Rectangle 2846"/>
          <p:cNvSpPr>
            <a:spLocks noChangeArrowheads="1"/>
          </p:cNvSpPr>
          <p:nvPr/>
        </p:nvSpPr>
        <p:spPr bwMode="auto">
          <a:xfrm rot="-5400000">
            <a:off x="4929187" y="8970963"/>
            <a:ext cx="68263" cy="1793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063" name="Rectangle 2847"/>
          <p:cNvSpPr>
            <a:spLocks noChangeArrowheads="1"/>
          </p:cNvSpPr>
          <p:nvPr/>
        </p:nvSpPr>
        <p:spPr bwMode="auto">
          <a:xfrm rot="-5400000">
            <a:off x="4570412" y="8970963"/>
            <a:ext cx="68263" cy="1793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064" name="Rectangle 2848"/>
          <p:cNvSpPr>
            <a:spLocks noChangeArrowheads="1"/>
          </p:cNvSpPr>
          <p:nvPr/>
        </p:nvSpPr>
        <p:spPr bwMode="auto">
          <a:xfrm rot="-5400000">
            <a:off x="4210050" y="8970963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065" name="Rectangle 2849"/>
          <p:cNvSpPr>
            <a:spLocks noChangeArrowheads="1"/>
          </p:cNvSpPr>
          <p:nvPr/>
        </p:nvSpPr>
        <p:spPr bwMode="auto">
          <a:xfrm rot="-5400000">
            <a:off x="3849687" y="8970963"/>
            <a:ext cx="68263" cy="1793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066" name="Rectangle 2850"/>
          <p:cNvSpPr>
            <a:spLocks noChangeArrowheads="1"/>
          </p:cNvSpPr>
          <p:nvPr/>
        </p:nvSpPr>
        <p:spPr bwMode="auto">
          <a:xfrm rot="-5400000">
            <a:off x="3489325" y="8970963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067" name="Rectangle 2851"/>
          <p:cNvSpPr>
            <a:spLocks noChangeArrowheads="1"/>
          </p:cNvSpPr>
          <p:nvPr/>
        </p:nvSpPr>
        <p:spPr bwMode="auto">
          <a:xfrm rot="-5400000">
            <a:off x="3130550" y="8970963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068" name="Rectangle 2852"/>
          <p:cNvSpPr>
            <a:spLocks noChangeArrowheads="1"/>
          </p:cNvSpPr>
          <p:nvPr/>
        </p:nvSpPr>
        <p:spPr bwMode="auto">
          <a:xfrm rot="-5400000">
            <a:off x="2770187" y="8970963"/>
            <a:ext cx="68263" cy="1793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069" name="Rectangle 2853"/>
          <p:cNvSpPr>
            <a:spLocks noChangeArrowheads="1"/>
          </p:cNvSpPr>
          <p:nvPr/>
        </p:nvSpPr>
        <p:spPr bwMode="auto">
          <a:xfrm rot="-5400000">
            <a:off x="2409825" y="8970963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070" name="Rectangle 2854"/>
          <p:cNvSpPr>
            <a:spLocks noChangeArrowheads="1"/>
          </p:cNvSpPr>
          <p:nvPr/>
        </p:nvSpPr>
        <p:spPr bwMode="auto">
          <a:xfrm rot="-5400000">
            <a:off x="1690687" y="8970963"/>
            <a:ext cx="68263" cy="1793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071" name="Rectangle 2855"/>
          <p:cNvSpPr>
            <a:spLocks noChangeArrowheads="1"/>
          </p:cNvSpPr>
          <p:nvPr/>
        </p:nvSpPr>
        <p:spPr bwMode="auto">
          <a:xfrm rot="-5400000">
            <a:off x="1330325" y="8970963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072" name="Rectangle 2856"/>
          <p:cNvSpPr>
            <a:spLocks noChangeArrowheads="1"/>
          </p:cNvSpPr>
          <p:nvPr/>
        </p:nvSpPr>
        <p:spPr bwMode="auto">
          <a:xfrm rot="-5400000">
            <a:off x="2051050" y="8970963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073" name="Rectangle 2857"/>
          <p:cNvSpPr>
            <a:spLocks noChangeArrowheads="1"/>
          </p:cNvSpPr>
          <p:nvPr/>
        </p:nvSpPr>
        <p:spPr bwMode="auto">
          <a:xfrm rot="-5400000">
            <a:off x="898525" y="8689976"/>
            <a:ext cx="179387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074" name="Rectangle 2858"/>
          <p:cNvSpPr>
            <a:spLocks noChangeArrowheads="1"/>
          </p:cNvSpPr>
          <p:nvPr/>
        </p:nvSpPr>
        <p:spPr bwMode="auto">
          <a:xfrm rot="-5400000">
            <a:off x="898525" y="8331201"/>
            <a:ext cx="179387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075" name="Rectangle 2859"/>
          <p:cNvSpPr>
            <a:spLocks noChangeArrowheads="1"/>
          </p:cNvSpPr>
          <p:nvPr/>
        </p:nvSpPr>
        <p:spPr bwMode="auto">
          <a:xfrm rot="-5400000">
            <a:off x="898525" y="7970838"/>
            <a:ext cx="179388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077" name="Rectangle 2861"/>
          <p:cNvSpPr>
            <a:spLocks noChangeArrowheads="1"/>
          </p:cNvSpPr>
          <p:nvPr/>
        </p:nvSpPr>
        <p:spPr bwMode="auto">
          <a:xfrm>
            <a:off x="1066800" y="6248400"/>
            <a:ext cx="1511300" cy="1241425"/>
          </a:xfrm>
          <a:prstGeom prst="rect">
            <a:avLst/>
          </a:prstGeom>
          <a:solidFill>
            <a:srgbClr val="FFCCCC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/>
              <a:t>HALL               </a:t>
            </a:r>
          </a:p>
          <a:p>
            <a:endParaRPr lang="fr-FR"/>
          </a:p>
        </p:txBody>
      </p:sp>
      <p:sp>
        <p:nvSpPr>
          <p:cNvPr id="12076" name="Rectangle 2860"/>
          <p:cNvSpPr>
            <a:spLocks noChangeArrowheads="1"/>
          </p:cNvSpPr>
          <p:nvPr/>
        </p:nvSpPr>
        <p:spPr bwMode="auto">
          <a:xfrm>
            <a:off x="4937125" y="5029200"/>
            <a:ext cx="636588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C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078" name="Rectangle 2862"/>
          <p:cNvSpPr>
            <a:spLocks noChangeArrowheads="1"/>
          </p:cNvSpPr>
          <p:nvPr/>
        </p:nvSpPr>
        <p:spPr bwMode="auto">
          <a:xfrm>
            <a:off x="1079500" y="4468813"/>
            <a:ext cx="1508125" cy="9144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/>
              <a:t>Salle de restauration</a:t>
            </a:r>
            <a:endParaRPr lang="fr-FR"/>
          </a:p>
        </p:txBody>
      </p:sp>
      <p:sp>
        <p:nvSpPr>
          <p:cNvPr id="12082" name="Rectangle 2866"/>
          <p:cNvSpPr>
            <a:spLocks noChangeArrowheads="1"/>
          </p:cNvSpPr>
          <p:nvPr/>
        </p:nvSpPr>
        <p:spPr bwMode="auto">
          <a:xfrm>
            <a:off x="1600200" y="914400"/>
            <a:ext cx="533400" cy="615950"/>
          </a:xfrm>
          <a:prstGeom prst="rect">
            <a:avLst/>
          </a:prstGeom>
          <a:solidFill>
            <a:srgbClr val="CCFF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rgbClr val="CC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085" name="Rectangle 2869"/>
          <p:cNvSpPr>
            <a:spLocks noChangeArrowheads="1"/>
          </p:cNvSpPr>
          <p:nvPr/>
        </p:nvSpPr>
        <p:spPr bwMode="auto">
          <a:xfrm>
            <a:off x="1079500" y="3200400"/>
            <a:ext cx="1508125" cy="1258888"/>
          </a:xfrm>
          <a:prstGeom prst="rect">
            <a:avLst/>
          </a:prstGeom>
          <a:solidFill>
            <a:srgbClr val="C0C0C0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/>
              <a:t>Backup</a:t>
            </a:r>
          </a:p>
          <a:p>
            <a:r>
              <a:rPr lang="fr-FR" sz="1400" b="1"/>
              <a:t>UC2</a:t>
            </a:r>
            <a:endParaRPr lang="fr-FR" sz="1200"/>
          </a:p>
        </p:txBody>
      </p:sp>
      <p:sp>
        <p:nvSpPr>
          <p:cNvPr id="12089" name="Rectangle 2873"/>
          <p:cNvSpPr>
            <a:spLocks noChangeArrowheads="1"/>
          </p:cNvSpPr>
          <p:nvPr/>
        </p:nvSpPr>
        <p:spPr bwMode="auto">
          <a:xfrm>
            <a:off x="1079500" y="7545388"/>
            <a:ext cx="647700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C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  <a:p>
            <a:r>
              <a:rPr lang="fr-FR"/>
              <a:t> </a:t>
            </a:r>
          </a:p>
          <a:p>
            <a:r>
              <a:rPr lang="fr-FR"/>
              <a:t>  </a:t>
            </a:r>
          </a:p>
        </p:txBody>
      </p:sp>
      <p:sp>
        <p:nvSpPr>
          <p:cNvPr id="12090" name="Rectangle 2874"/>
          <p:cNvSpPr>
            <a:spLocks noChangeArrowheads="1"/>
          </p:cNvSpPr>
          <p:nvPr/>
        </p:nvSpPr>
        <p:spPr bwMode="auto">
          <a:xfrm>
            <a:off x="2514600" y="8348663"/>
            <a:ext cx="24511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C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095" name="Rectangle 2879"/>
          <p:cNvSpPr>
            <a:spLocks noChangeArrowheads="1"/>
          </p:cNvSpPr>
          <p:nvPr/>
        </p:nvSpPr>
        <p:spPr bwMode="auto">
          <a:xfrm>
            <a:off x="1079500" y="7010400"/>
            <a:ext cx="633413" cy="533400"/>
          </a:xfrm>
          <a:prstGeom prst="rect">
            <a:avLst/>
          </a:prstGeom>
          <a:solidFill>
            <a:srgbClr val="C0C0C0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/>
              <a:t>Accueil</a:t>
            </a:r>
          </a:p>
          <a:p>
            <a:r>
              <a:rPr lang="fr-FR" sz="1200"/>
              <a:t> &amp; </a:t>
            </a:r>
          </a:p>
          <a:p>
            <a:r>
              <a:rPr lang="fr-FR" sz="1200"/>
              <a:t>sécurités</a:t>
            </a:r>
          </a:p>
        </p:txBody>
      </p:sp>
      <p:sp>
        <p:nvSpPr>
          <p:cNvPr id="12105" name="Rectangle 2889"/>
          <p:cNvSpPr>
            <a:spLocks noChangeArrowheads="1"/>
          </p:cNvSpPr>
          <p:nvPr/>
        </p:nvSpPr>
        <p:spPr bwMode="auto">
          <a:xfrm>
            <a:off x="5027613" y="898525"/>
            <a:ext cx="557212" cy="900113"/>
          </a:xfrm>
          <a:prstGeom prst="rec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/>
              <a:t>Onduleur</a:t>
            </a:r>
          </a:p>
          <a:p>
            <a:r>
              <a:rPr lang="fr-FR" sz="1200"/>
              <a:t>bureautik</a:t>
            </a:r>
            <a:endParaRPr lang="fr-FR"/>
          </a:p>
        </p:txBody>
      </p:sp>
      <p:sp>
        <p:nvSpPr>
          <p:cNvPr id="12107" name="Line 2891"/>
          <p:cNvSpPr>
            <a:spLocks noChangeShapeType="1"/>
          </p:cNvSpPr>
          <p:nvPr/>
        </p:nvSpPr>
        <p:spPr bwMode="auto">
          <a:xfrm>
            <a:off x="4875213" y="4929188"/>
            <a:ext cx="685800" cy="0"/>
          </a:xfrm>
          <a:prstGeom prst="line">
            <a:avLst/>
          </a:prstGeom>
          <a:noFill/>
          <a:ln w="2032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108" name="Line 2892"/>
          <p:cNvSpPr>
            <a:spLocks noChangeShapeType="1"/>
          </p:cNvSpPr>
          <p:nvPr/>
        </p:nvSpPr>
        <p:spPr bwMode="auto">
          <a:xfrm flipH="1" flipV="1">
            <a:off x="4911725" y="1600200"/>
            <a:ext cx="23813" cy="3276600"/>
          </a:xfrm>
          <a:prstGeom prst="line">
            <a:avLst/>
          </a:prstGeom>
          <a:noFill/>
          <a:ln w="2032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193" name="Rectangle 2977"/>
          <p:cNvSpPr>
            <a:spLocks noChangeArrowheads="1"/>
          </p:cNvSpPr>
          <p:nvPr/>
        </p:nvSpPr>
        <p:spPr bwMode="auto">
          <a:xfrm>
            <a:off x="5029200" y="4318000"/>
            <a:ext cx="557213" cy="531813"/>
          </a:xfrm>
          <a:prstGeom prst="rect">
            <a:avLst/>
          </a:prstGeom>
          <a:solidFill>
            <a:srgbClr val="FFCC99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 dirty="0" smtClean="0">
              <a:solidFill>
                <a:schemeClr val="accent2"/>
              </a:solidFill>
            </a:endParaRPr>
          </a:p>
        </p:txBody>
      </p:sp>
      <p:sp>
        <p:nvSpPr>
          <p:cNvPr id="12196" name="Line 2980"/>
          <p:cNvSpPr>
            <a:spLocks noChangeShapeType="1"/>
          </p:cNvSpPr>
          <p:nvPr/>
        </p:nvSpPr>
        <p:spPr bwMode="auto">
          <a:xfrm>
            <a:off x="1798638" y="5375275"/>
            <a:ext cx="0" cy="900113"/>
          </a:xfrm>
          <a:prstGeom prst="line">
            <a:avLst/>
          </a:prstGeom>
          <a:noFill/>
          <a:ln w="381000">
            <a:solidFill>
              <a:srgbClr val="FFFF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198" name="Line 2982"/>
          <p:cNvSpPr>
            <a:spLocks noChangeShapeType="1"/>
          </p:cNvSpPr>
          <p:nvPr/>
        </p:nvSpPr>
        <p:spPr bwMode="auto">
          <a:xfrm flipH="1" flipV="1">
            <a:off x="1828800" y="6278563"/>
            <a:ext cx="0" cy="1979612"/>
          </a:xfrm>
          <a:prstGeom prst="line">
            <a:avLst/>
          </a:prstGeom>
          <a:noFill/>
          <a:ln w="2032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194" name="Line 2978"/>
          <p:cNvSpPr>
            <a:spLocks noChangeShapeType="1"/>
          </p:cNvSpPr>
          <p:nvPr/>
        </p:nvSpPr>
        <p:spPr bwMode="auto">
          <a:xfrm>
            <a:off x="4800600" y="3048000"/>
            <a:ext cx="2286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201" name="Line 2985"/>
          <p:cNvSpPr>
            <a:spLocks noChangeShapeType="1"/>
          </p:cNvSpPr>
          <p:nvPr/>
        </p:nvSpPr>
        <p:spPr bwMode="auto">
          <a:xfrm>
            <a:off x="1628775" y="1636713"/>
            <a:ext cx="3382963" cy="0"/>
          </a:xfrm>
          <a:prstGeom prst="line">
            <a:avLst/>
          </a:prstGeom>
          <a:noFill/>
          <a:ln w="2032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102" name="Rectangle 2886"/>
          <p:cNvSpPr>
            <a:spLocks noChangeArrowheads="1"/>
          </p:cNvSpPr>
          <p:nvPr/>
        </p:nvSpPr>
        <p:spPr bwMode="auto">
          <a:xfrm>
            <a:off x="3276600" y="898525"/>
            <a:ext cx="501650" cy="647700"/>
          </a:xfrm>
          <a:prstGeom prst="rec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/>
              <a:t>Clim</a:t>
            </a:r>
          </a:p>
        </p:txBody>
      </p:sp>
      <p:sp>
        <p:nvSpPr>
          <p:cNvPr id="12109" name="Rectangle 2893"/>
          <p:cNvSpPr>
            <a:spLocks noChangeArrowheads="1"/>
          </p:cNvSpPr>
          <p:nvPr/>
        </p:nvSpPr>
        <p:spPr bwMode="auto">
          <a:xfrm>
            <a:off x="2565400" y="898525"/>
            <a:ext cx="711200" cy="647700"/>
          </a:xfrm>
          <a:prstGeom prst="rec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/>
              <a:t>Onduleur A</a:t>
            </a:r>
          </a:p>
        </p:txBody>
      </p:sp>
      <p:sp>
        <p:nvSpPr>
          <p:cNvPr id="12101" name="Rectangle 2885"/>
          <p:cNvSpPr>
            <a:spLocks noChangeArrowheads="1"/>
          </p:cNvSpPr>
          <p:nvPr/>
        </p:nvSpPr>
        <p:spPr bwMode="auto">
          <a:xfrm>
            <a:off x="3778250" y="898525"/>
            <a:ext cx="539750" cy="647700"/>
          </a:xfrm>
          <a:prstGeom prst="rec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/>
              <a:t>Chaufferie</a:t>
            </a:r>
          </a:p>
          <a:p>
            <a:endParaRPr lang="fr-FR" sz="1200"/>
          </a:p>
          <a:p>
            <a:endParaRPr lang="fr-FR" sz="1200"/>
          </a:p>
        </p:txBody>
      </p:sp>
      <p:sp>
        <p:nvSpPr>
          <p:cNvPr id="12204" name="Line 2988"/>
          <p:cNvSpPr>
            <a:spLocks noChangeShapeType="1"/>
          </p:cNvSpPr>
          <p:nvPr/>
        </p:nvSpPr>
        <p:spPr bwMode="auto">
          <a:xfrm>
            <a:off x="1295400" y="6297613"/>
            <a:ext cx="0" cy="719137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209" name="Rectangle 2993"/>
          <p:cNvSpPr>
            <a:spLocks noChangeArrowheads="1"/>
          </p:cNvSpPr>
          <p:nvPr/>
        </p:nvSpPr>
        <p:spPr bwMode="auto">
          <a:xfrm rot="-5400000">
            <a:off x="5576888" y="7610475"/>
            <a:ext cx="179387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210" name="Rectangle 2994"/>
          <p:cNvSpPr>
            <a:spLocks noChangeArrowheads="1"/>
          </p:cNvSpPr>
          <p:nvPr/>
        </p:nvSpPr>
        <p:spPr bwMode="auto">
          <a:xfrm rot="-5400000">
            <a:off x="5576888" y="7251700"/>
            <a:ext cx="179387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211" name="Rectangle 2995"/>
          <p:cNvSpPr>
            <a:spLocks noChangeArrowheads="1"/>
          </p:cNvSpPr>
          <p:nvPr/>
        </p:nvSpPr>
        <p:spPr bwMode="auto">
          <a:xfrm rot="-5400000">
            <a:off x="5576888" y="6891337"/>
            <a:ext cx="179388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212" name="Rectangle 2996"/>
          <p:cNvSpPr>
            <a:spLocks noChangeArrowheads="1"/>
          </p:cNvSpPr>
          <p:nvPr/>
        </p:nvSpPr>
        <p:spPr bwMode="auto">
          <a:xfrm rot="-5400000">
            <a:off x="5576888" y="5811837"/>
            <a:ext cx="179388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213" name="Rectangle 2997"/>
          <p:cNvSpPr>
            <a:spLocks noChangeArrowheads="1"/>
          </p:cNvSpPr>
          <p:nvPr/>
        </p:nvSpPr>
        <p:spPr bwMode="auto">
          <a:xfrm rot="-5400000">
            <a:off x="5576888" y="5451475"/>
            <a:ext cx="179387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214" name="Rectangle 2998"/>
          <p:cNvSpPr>
            <a:spLocks noChangeArrowheads="1"/>
          </p:cNvSpPr>
          <p:nvPr/>
        </p:nvSpPr>
        <p:spPr bwMode="auto">
          <a:xfrm rot="-5400000">
            <a:off x="5576888" y="4551362"/>
            <a:ext cx="179388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215" name="Rectangle 2999"/>
          <p:cNvSpPr>
            <a:spLocks noChangeArrowheads="1"/>
          </p:cNvSpPr>
          <p:nvPr/>
        </p:nvSpPr>
        <p:spPr bwMode="auto">
          <a:xfrm rot="-5400000">
            <a:off x="5576888" y="4192587"/>
            <a:ext cx="179388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216" name="Rectangle 3000"/>
          <p:cNvSpPr>
            <a:spLocks noChangeArrowheads="1"/>
          </p:cNvSpPr>
          <p:nvPr/>
        </p:nvSpPr>
        <p:spPr bwMode="auto">
          <a:xfrm rot="-5400000">
            <a:off x="5576888" y="5091112"/>
            <a:ext cx="179388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084" name="Rectangle 2868"/>
          <p:cNvSpPr>
            <a:spLocks noChangeArrowheads="1"/>
          </p:cNvSpPr>
          <p:nvPr/>
        </p:nvSpPr>
        <p:spPr bwMode="auto">
          <a:xfrm>
            <a:off x="1798638" y="1744663"/>
            <a:ext cx="3022600" cy="1457325"/>
          </a:xfrm>
          <a:prstGeom prst="rect">
            <a:avLst/>
          </a:prstGeom>
          <a:solidFill>
            <a:srgbClr val="C0C0C0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/>
              <a:t>CENTRE DE CALCUL</a:t>
            </a:r>
          </a:p>
          <a:p>
            <a:r>
              <a:rPr lang="fr-FR" sz="1200"/>
              <a:t> ET </a:t>
            </a:r>
          </a:p>
          <a:p>
            <a:r>
              <a:rPr lang="fr-FR" sz="1200"/>
              <a:t>DISQUES</a:t>
            </a:r>
          </a:p>
          <a:p>
            <a:r>
              <a:rPr lang="fr-FR" sz="1400" b="1"/>
              <a:t>UC1</a:t>
            </a:r>
            <a:endParaRPr lang="fr-FR"/>
          </a:p>
        </p:txBody>
      </p:sp>
      <p:sp>
        <p:nvSpPr>
          <p:cNvPr id="12220" name="Rectangle 3004"/>
          <p:cNvSpPr>
            <a:spLocks noChangeArrowheads="1"/>
          </p:cNvSpPr>
          <p:nvPr/>
        </p:nvSpPr>
        <p:spPr bwMode="auto">
          <a:xfrm>
            <a:off x="1943100" y="5735638"/>
            <a:ext cx="647700" cy="53975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 dirty="0" smtClean="0"/>
              <a:t>Réunion</a:t>
            </a:r>
          </a:p>
        </p:txBody>
      </p:sp>
      <p:sp>
        <p:nvSpPr>
          <p:cNvPr id="12098" name="Rectangle 2882"/>
          <p:cNvSpPr>
            <a:spLocks noChangeArrowheads="1"/>
          </p:cNvSpPr>
          <p:nvPr/>
        </p:nvSpPr>
        <p:spPr bwMode="auto">
          <a:xfrm>
            <a:off x="4038600" y="4876800"/>
            <a:ext cx="684213" cy="53340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000"/>
              <a:t>Monte charge</a:t>
            </a:r>
            <a:r>
              <a:rPr lang="fr-FR" sz="1200"/>
              <a:t> </a:t>
            </a:r>
          </a:p>
          <a:p>
            <a:r>
              <a:rPr lang="fr-FR" sz="1200"/>
              <a:t>&amp;</a:t>
            </a:r>
          </a:p>
          <a:p>
            <a:r>
              <a:rPr lang="fr-FR" sz="1200"/>
              <a:t>escaliers</a:t>
            </a:r>
          </a:p>
        </p:txBody>
      </p:sp>
      <p:sp>
        <p:nvSpPr>
          <p:cNvPr id="12222" name="Rectangle 3006"/>
          <p:cNvSpPr>
            <a:spLocks noChangeArrowheads="1"/>
          </p:cNvSpPr>
          <p:nvPr/>
        </p:nvSpPr>
        <p:spPr bwMode="auto">
          <a:xfrm rot="-5400000">
            <a:off x="898525" y="7610476"/>
            <a:ext cx="179387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223" name="Rectangle 3007"/>
          <p:cNvSpPr>
            <a:spLocks noChangeArrowheads="1"/>
          </p:cNvSpPr>
          <p:nvPr/>
        </p:nvSpPr>
        <p:spPr bwMode="auto">
          <a:xfrm rot="-5400000">
            <a:off x="898525" y="7251701"/>
            <a:ext cx="179387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224" name="Rectangle 3008"/>
          <p:cNvSpPr>
            <a:spLocks noChangeArrowheads="1"/>
          </p:cNvSpPr>
          <p:nvPr/>
        </p:nvSpPr>
        <p:spPr bwMode="auto">
          <a:xfrm rot="-5400000">
            <a:off x="898525" y="7610476"/>
            <a:ext cx="179387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225" name="Rectangle 3009"/>
          <p:cNvSpPr>
            <a:spLocks noChangeArrowheads="1"/>
          </p:cNvSpPr>
          <p:nvPr/>
        </p:nvSpPr>
        <p:spPr bwMode="auto">
          <a:xfrm rot="-5400000">
            <a:off x="898525" y="6891338"/>
            <a:ext cx="179388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226" name="Rectangle 3010"/>
          <p:cNvSpPr>
            <a:spLocks noChangeArrowheads="1"/>
          </p:cNvSpPr>
          <p:nvPr/>
        </p:nvSpPr>
        <p:spPr bwMode="auto">
          <a:xfrm rot="-5400000">
            <a:off x="898525" y="6530976"/>
            <a:ext cx="179387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227" name="Rectangle 3011"/>
          <p:cNvSpPr>
            <a:spLocks noChangeArrowheads="1"/>
          </p:cNvSpPr>
          <p:nvPr/>
        </p:nvSpPr>
        <p:spPr bwMode="auto">
          <a:xfrm rot="-5400000">
            <a:off x="898525" y="6170613"/>
            <a:ext cx="179388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228" name="Rectangle 3012"/>
          <p:cNvSpPr>
            <a:spLocks noChangeArrowheads="1"/>
          </p:cNvSpPr>
          <p:nvPr/>
        </p:nvSpPr>
        <p:spPr bwMode="auto">
          <a:xfrm rot="-5400000">
            <a:off x="898525" y="5811838"/>
            <a:ext cx="179388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229" name="Rectangle 3013"/>
          <p:cNvSpPr>
            <a:spLocks noChangeArrowheads="1"/>
          </p:cNvSpPr>
          <p:nvPr/>
        </p:nvSpPr>
        <p:spPr bwMode="auto">
          <a:xfrm rot="-5400000">
            <a:off x="898525" y="5451476"/>
            <a:ext cx="179387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230" name="Rectangle 3014"/>
          <p:cNvSpPr>
            <a:spLocks noChangeArrowheads="1"/>
          </p:cNvSpPr>
          <p:nvPr/>
        </p:nvSpPr>
        <p:spPr bwMode="auto">
          <a:xfrm rot="-5400000">
            <a:off x="898525" y="5091113"/>
            <a:ext cx="179388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232" name="Rectangle 3016"/>
          <p:cNvSpPr>
            <a:spLocks noChangeArrowheads="1"/>
          </p:cNvSpPr>
          <p:nvPr/>
        </p:nvSpPr>
        <p:spPr bwMode="auto">
          <a:xfrm>
            <a:off x="1943100" y="5375275"/>
            <a:ext cx="647700" cy="360363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/>
              <a:t>médical</a:t>
            </a:r>
          </a:p>
        </p:txBody>
      </p:sp>
      <p:sp>
        <p:nvSpPr>
          <p:cNvPr id="12195" name="Rectangle 2979"/>
          <p:cNvSpPr>
            <a:spLocks noChangeArrowheads="1"/>
          </p:cNvSpPr>
          <p:nvPr/>
        </p:nvSpPr>
        <p:spPr bwMode="auto">
          <a:xfrm>
            <a:off x="1943100" y="6275388"/>
            <a:ext cx="647700" cy="360362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/>
              <a:t>escalier</a:t>
            </a:r>
            <a:endParaRPr lang="fr-FR"/>
          </a:p>
        </p:txBody>
      </p:sp>
      <p:sp>
        <p:nvSpPr>
          <p:cNvPr id="12233" name="Rectangle 3017"/>
          <p:cNvSpPr>
            <a:spLocks noChangeArrowheads="1"/>
          </p:cNvSpPr>
          <p:nvPr/>
        </p:nvSpPr>
        <p:spPr bwMode="auto">
          <a:xfrm>
            <a:off x="4038600" y="5410200"/>
            <a:ext cx="685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C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234" name="Rectangle 3018"/>
          <p:cNvSpPr>
            <a:spLocks noChangeArrowheads="1"/>
          </p:cNvSpPr>
          <p:nvPr/>
        </p:nvSpPr>
        <p:spPr bwMode="auto">
          <a:xfrm rot="-5400000">
            <a:off x="5576888" y="6170612"/>
            <a:ext cx="179388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103" name="Rectangle 2887"/>
          <p:cNvSpPr>
            <a:spLocks noChangeArrowheads="1"/>
          </p:cNvSpPr>
          <p:nvPr/>
        </p:nvSpPr>
        <p:spPr bwMode="auto">
          <a:xfrm>
            <a:off x="4318000" y="898525"/>
            <a:ext cx="334963" cy="647700"/>
          </a:xfrm>
          <a:prstGeom prst="rec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800">
                <a:solidFill>
                  <a:srgbClr val="FF0000"/>
                </a:solidFill>
              </a:rPr>
              <a:t>0D03</a:t>
            </a:r>
          </a:p>
          <a:p>
            <a:r>
              <a:rPr lang="fr-FR" sz="1200"/>
              <a:t>EDF</a:t>
            </a:r>
          </a:p>
        </p:txBody>
      </p:sp>
      <p:sp>
        <p:nvSpPr>
          <p:cNvPr id="12235" name="Rectangle 3019"/>
          <p:cNvSpPr>
            <a:spLocks noChangeArrowheads="1"/>
          </p:cNvSpPr>
          <p:nvPr/>
        </p:nvSpPr>
        <p:spPr bwMode="auto">
          <a:xfrm rot="-5400000">
            <a:off x="5576888" y="6530975"/>
            <a:ext cx="179387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378" name="Rectangle 3090"/>
          <p:cNvSpPr>
            <a:spLocks noChangeArrowheads="1"/>
          </p:cNvSpPr>
          <p:nvPr/>
        </p:nvSpPr>
        <p:spPr bwMode="auto">
          <a:xfrm>
            <a:off x="5030788" y="2878138"/>
            <a:ext cx="557212" cy="1439862"/>
          </a:xfrm>
          <a:prstGeom prst="rect">
            <a:avLst/>
          </a:prstGeom>
          <a:solidFill>
            <a:srgbClr val="FFCC99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>
              <a:solidFill>
                <a:schemeClr val="accent2"/>
              </a:solidFill>
            </a:endParaRPr>
          </a:p>
          <a:p>
            <a:endParaRPr lang="fr-FR" sz="900" b="1">
              <a:solidFill>
                <a:schemeClr val="accent2"/>
              </a:solidFill>
            </a:endParaRPr>
          </a:p>
          <a:p>
            <a:endParaRPr lang="fr-FR" sz="900" b="1">
              <a:solidFill>
                <a:schemeClr val="accent2"/>
              </a:solidFill>
            </a:endParaRPr>
          </a:p>
          <a:p>
            <a:endParaRPr lang="fr-FR" sz="900" b="1">
              <a:solidFill>
                <a:schemeClr val="accent2"/>
              </a:solidFill>
            </a:endParaRPr>
          </a:p>
          <a:p>
            <a:endParaRPr lang="fr-FR" sz="900" b="1">
              <a:solidFill>
                <a:schemeClr val="accent2"/>
              </a:solidFill>
            </a:endParaRPr>
          </a:p>
        </p:txBody>
      </p:sp>
      <p:sp>
        <p:nvSpPr>
          <p:cNvPr id="15379" name="Rectangle 3091"/>
          <p:cNvSpPr>
            <a:spLocks noChangeArrowheads="1"/>
          </p:cNvSpPr>
          <p:nvPr/>
        </p:nvSpPr>
        <p:spPr bwMode="auto">
          <a:xfrm>
            <a:off x="4038600" y="3200400"/>
            <a:ext cx="784225" cy="900113"/>
          </a:xfrm>
          <a:prstGeom prst="rect">
            <a:avLst/>
          </a:prstGeom>
          <a:solidFill>
            <a:srgbClr val="C0C0C0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/>
              <a:t>Réseau</a:t>
            </a:r>
          </a:p>
        </p:txBody>
      </p:sp>
      <p:sp>
        <p:nvSpPr>
          <p:cNvPr id="15380" name="Rectangle 3092"/>
          <p:cNvSpPr>
            <a:spLocks noChangeArrowheads="1"/>
          </p:cNvSpPr>
          <p:nvPr/>
        </p:nvSpPr>
        <p:spPr bwMode="auto">
          <a:xfrm>
            <a:off x="4038600" y="4098925"/>
            <a:ext cx="784225" cy="773113"/>
          </a:xfrm>
          <a:prstGeom prst="rect">
            <a:avLst/>
          </a:prstGeom>
          <a:solidFill>
            <a:srgbClr val="C0C0C0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/>
              <a:t>câblage</a:t>
            </a:r>
          </a:p>
        </p:txBody>
      </p:sp>
      <p:sp>
        <p:nvSpPr>
          <p:cNvPr id="15381" name="Rectangle 3093"/>
          <p:cNvSpPr>
            <a:spLocks noChangeArrowheads="1"/>
          </p:cNvSpPr>
          <p:nvPr/>
        </p:nvSpPr>
        <p:spPr bwMode="auto">
          <a:xfrm>
            <a:off x="5029200" y="2517775"/>
            <a:ext cx="557213" cy="360363"/>
          </a:xfrm>
          <a:prstGeom prst="rect">
            <a:avLst/>
          </a:prstGeom>
          <a:solidFill>
            <a:srgbClr val="FFCC99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900" b="1" dirty="0"/>
              <a:t>0C16</a:t>
            </a:r>
          </a:p>
        </p:txBody>
      </p:sp>
      <p:sp>
        <p:nvSpPr>
          <p:cNvPr id="15382" name="Rectangle 3094"/>
          <p:cNvSpPr>
            <a:spLocks noChangeArrowheads="1"/>
          </p:cNvSpPr>
          <p:nvPr/>
        </p:nvSpPr>
        <p:spPr bwMode="auto">
          <a:xfrm>
            <a:off x="5029200" y="1798638"/>
            <a:ext cx="557213" cy="719137"/>
          </a:xfrm>
          <a:prstGeom prst="rec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/>
              <a:t>Archives</a:t>
            </a:r>
          </a:p>
          <a:p>
            <a:r>
              <a:rPr lang="fr-FR" sz="1200"/>
              <a:t> info</a:t>
            </a:r>
            <a:endParaRPr lang="fr-FR"/>
          </a:p>
        </p:txBody>
      </p:sp>
      <p:sp>
        <p:nvSpPr>
          <p:cNvPr id="15385" name="Text Box 3097"/>
          <p:cNvSpPr txBox="1">
            <a:spLocks noChangeArrowheads="1"/>
          </p:cNvSpPr>
          <p:nvPr/>
        </p:nvSpPr>
        <p:spPr bwMode="auto">
          <a:xfrm>
            <a:off x="4678363" y="0"/>
            <a:ext cx="21796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/>
              <a:t>Rez de chaussée</a:t>
            </a:r>
          </a:p>
        </p:txBody>
      </p:sp>
      <p:sp>
        <p:nvSpPr>
          <p:cNvPr id="15386" name="Line 3098"/>
          <p:cNvSpPr>
            <a:spLocks noChangeShapeType="1"/>
          </p:cNvSpPr>
          <p:nvPr/>
        </p:nvSpPr>
        <p:spPr bwMode="auto">
          <a:xfrm>
            <a:off x="4832350" y="4876800"/>
            <a:ext cx="0" cy="3429000"/>
          </a:xfrm>
          <a:prstGeom prst="line">
            <a:avLst/>
          </a:prstGeom>
          <a:noFill/>
          <a:ln w="2032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387" name="Line 3099"/>
          <p:cNvSpPr>
            <a:spLocks noChangeShapeType="1"/>
          </p:cNvSpPr>
          <p:nvPr/>
        </p:nvSpPr>
        <p:spPr bwMode="auto">
          <a:xfrm>
            <a:off x="1690688" y="1524000"/>
            <a:ext cx="0" cy="1676400"/>
          </a:xfrm>
          <a:prstGeom prst="line">
            <a:avLst/>
          </a:prstGeom>
          <a:noFill/>
          <a:ln w="2032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388" name="Rectangle 3100"/>
          <p:cNvSpPr>
            <a:spLocks noChangeArrowheads="1"/>
          </p:cNvSpPr>
          <p:nvPr/>
        </p:nvSpPr>
        <p:spPr bwMode="auto">
          <a:xfrm>
            <a:off x="1524000" y="76200"/>
            <a:ext cx="914400" cy="685800"/>
          </a:xfrm>
          <a:prstGeom prst="rect">
            <a:avLst/>
          </a:prstGeom>
          <a:solidFill>
            <a:srgbClr val="FFCC00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389" name="Rectangle 3101"/>
          <p:cNvSpPr>
            <a:spLocks noChangeArrowheads="1"/>
          </p:cNvSpPr>
          <p:nvPr/>
        </p:nvSpPr>
        <p:spPr bwMode="auto">
          <a:xfrm rot="-5400000">
            <a:off x="5576888" y="2752725"/>
            <a:ext cx="179387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390" name="Rectangle 3102"/>
          <p:cNvSpPr>
            <a:spLocks noChangeArrowheads="1"/>
          </p:cNvSpPr>
          <p:nvPr/>
        </p:nvSpPr>
        <p:spPr bwMode="auto">
          <a:xfrm rot="-5400000">
            <a:off x="5576888" y="3111500"/>
            <a:ext cx="179387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391" name="Rectangle 3103"/>
          <p:cNvSpPr>
            <a:spLocks noChangeArrowheads="1"/>
          </p:cNvSpPr>
          <p:nvPr/>
        </p:nvSpPr>
        <p:spPr bwMode="auto">
          <a:xfrm rot="-5400000">
            <a:off x="5576888" y="3471862"/>
            <a:ext cx="179388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392" name="Rectangle 3104"/>
          <p:cNvSpPr>
            <a:spLocks noChangeArrowheads="1"/>
          </p:cNvSpPr>
          <p:nvPr/>
        </p:nvSpPr>
        <p:spPr bwMode="auto">
          <a:xfrm rot="-5400000">
            <a:off x="5576888" y="3832225"/>
            <a:ext cx="179387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393" name="Rectangle 3105"/>
          <p:cNvSpPr>
            <a:spLocks noChangeArrowheads="1"/>
          </p:cNvSpPr>
          <p:nvPr/>
        </p:nvSpPr>
        <p:spPr bwMode="auto">
          <a:xfrm>
            <a:off x="1719263" y="8348663"/>
            <a:ext cx="795337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C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410" name="Rectangle 3122"/>
          <p:cNvSpPr>
            <a:spLocks noChangeArrowheads="1"/>
          </p:cNvSpPr>
          <p:nvPr/>
        </p:nvSpPr>
        <p:spPr bwMode="auto">
          <a:xfrm>
            <a:off x="1079500" y="7543800"/>
            <a:ext cx="633413" cy="360363"/>
          </a:xfrm>
          <a:prstGeom prst="rect">
            <a:avLst/>
          </a:prstGeom>
          <a:solidFill>
            <a:srgbClr val="99CCFF"/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5411" name="Rectangle 3123"/>
          <p:cNvSpPr>
            <a:spLocks noChangeArrowheads="1"/>
          </p:cNvSpPr>
          <p:nvPr/>
        </p:nvSpPr>
        <p:spPr bwMode="auto">
          <a:xfrm>
            <a:off x="1081088" y="7905750"/>
            <a:ext cx="633412" cy="539750"/>
          </a:xfrm>
          <a:prstGeom prst="rect">
            <a:avLst/>
          </a:prstGeom>
          <a:solidFill>
            <a:srgbClr val="99CCFF"/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5412" name="Rectangle 3124"/>
          <p:cNvSpPr>
            <a:spLocks noChangeArrowheads="1"/>
          </p:cNvSpPr>
          <p:nvPr/>
        </p:nvSpPr>
        <p:spPr bwMode="auto">
          <a:xfrm>
            <a:off x="2159000" y="8348663"/>
            <a:ext cx="360363" cy="647700"/>
          </a:xfrm>
          <a:prstGeom prst="rect">
            <a:avLst/>
          </a:prstGeom>
          <a:solidFill>
            <a:schemeClr val="accent1">
              <a:lumMod val="75000"/>
              <a:alpha val="75000"/>
            </a:scheme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 sz="900" b="1" dirty="0">
              <a:solidFill>
                <a:schemeClr val="accent2"/>
              </a:solidFill>
            </a:endParaRPr>
          </a:p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5413" name="Rectangle 3125"/>
          <p:cNvSpPr>
            <a:spLocks noChangeArrowheads="1"/>
          </p:cNvSpPr>
          <p:nvPr/>
        </p:nvSpPr>
        <p:spPr bwMode="auto">
          <a:xfrm>
            <a:off x="1792288" y="8347075"/>
            <a:ext cx="360362" cy="6381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 sz="900" b="1" dirty="0" smtClean="0">
              <a:solidFill>
                <a:schemeClr val="accent2"/>
              </a:solidFill>
            </a:endParaRPr>
          </a:p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5414" name="Rectangle 3126"/>
          <p:cNvSpPr>
            <a:spLocks noChangeArrowheads="1"/>
          </p:cNvSpPr>
          <p:nvPr/>
        </p:nvSpPr>
        <p:spPr bwMode="auto">
          <a:xfrm>
            <a:off x="1073150" y="8429625"/>
            <a:ext cx="719138" cy="557213"/>
          </a:xfrm>
          <a:prstGeom prst="rect">
            <a:avLst/>
          </a:prstGeom>
          <a:solidFill>
            <a:srgbClr val="99CCFF"/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2097" name="Rectangle 2881"/>
          <p:cNvSpPr>
            <a:spLocks noChangeArrowheads="1"/>
          </p:cNvSpPr>
          <p:nvPr/>
        </p:nvSpPr>
        <p:spPr bwMode="auto">
          <a:xfrm>
            <a:off x="1066800" y="5384800"/>
            <a:ext cx="576263" cy="92710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/>
              <a:t>showroom</a:t>
            </a:r>
          </a:p>
        </p:txBody>
      </p:sp>
      <p:sp>
        <p:nvSpPr>
          <p:cNvPr id="12099" name="Rectangle 2883"/>
          <p:cNvSpPr>
            <a:spLocks noChangeArrowheads="1"/>
          </p:cNvSpPr>
          <p:nvPr/>
        </p:nvSpPr>
        <p:spPr bwMode="auto">
          <a:xfrm>
            <a:off x="1079500" y="1316038"/>
            <a:ext cx="539750" cy="482600"/>
          </a:xfrm>
          <a:prstGeom prst="rec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/>
          </a:p>
        </p:txBody>
      </p:sp>
      <p:sp>
        <p:nvSpPr>
          <p:cNvPr id="12087" name="Rectangle 2871"/>
          <p:cNvSpPr>
            <a:spLocks noChangeArrowheads="1"/>
          </p:cNvSpPr>
          <p:nvPr/>
        </p:nvSpPr>
        <p:spPr bwMode="auto">
          <a:xfrm>
            <a:off x="1079500" y="2698750"/>
            <a:ext cx="539750" cy="501650"/>
          </a:xfrm>
          <a:prstGeom prst="rect">
            <a:avLst/>
          </a:prstGeom>
          <a:solidFill>
            <a:srgbClr val="C0C0C0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/>
              <a:t>Extinction</a:t>
            </a:r>
          </a:p>
          <a:p>
            <a:r>
              <a:rPr lang="fr-FR" sz="1200"/>
              <a:t>incendie</a:t>
            </a:r>
          </a:p>
        </p:txBody>
      </p:sp>
      <p:sp>
        <p:nvSpPr>
          <p:cNvPr id="12106" name="Rectangle 2890"/>
          <p:cNvSpPr>
            <a:spLocks noChangeArrowheads="1"/>
          </p:cNvSpPr>
          <p:nvPr/>
        </p:nvSpPr>
        <p:spPr bwMode="auto">
          <a:xfrm>
            <a:off x="1079500" y="1798638"/>
            <a:ext cx="539750" cy="900112"/>
          </a:xfrm>
          <a:prstGeom prst="rec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415" name="Rectangle 3127"/>
          <p:cNvSpPr>
            <a:spLocks noChangeArrowheads="1"/>
          </p:cNvSpPr>
          <p:nvPr/>
        </p:nvSpPr>
        <p:spPr bwMode="auto">
          <a:xfrm>
            <a:off x="1619250" y="179388"/>
            <a:ext cx="719138" cy="71913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5377" name="Group 3089"/>
          <p:cNvGrpSpPr>
            <a:grpSpLocks/>
          </p:cNvGrpSpPr>
          <p:nvPr/>
        </p:nvGrpSpPr>
        <p:grpSpPr bwMode="auto">
          <a:xfrm>
            <a:off x="1619250" y="179388"/>
            <a:ext cx="719138" cy="719137"/>
            <a:chOff x="1020" y="113"/>
            <a:chExt cx="453" cy="453"/>
          </a:xfrm>
        </p:grpSpPr>
        <p:grpSp>
          <p:nvGrpSpPr>
            <p:cNvPr id="12263" name="Group 3047"/>
            <p:cNvGrpSpPr>
              <a:grpSpLocks/>
            </p:cNvGrpSpPr>
            <p:nvPr/>
          </p:nvGrpSpPr>
          <p:grpSpPr bwMode="auto">
            <a:xfrm>
              <a:off x="1020" y="453"/>
              <a:ext cx="453" cy="113"/>
              <a:chOff x="1104" y="192"/>
              <a:chExt cx="453" cy="113"/>
            </a:xfrm>
          </p:grpSpPr>
          <p:sp>
            <p:nvSpPr>
              <p:cNvPr id="12238" name="Rectangle 3022"/>
              <p:cNvSpPr>
                <a:spLocks noChangeArrowheads="1"/>
              </p:cNvSpPr>
              <p:nvPr/>
            </p:nvSpPr>
            <p:spPr bwMode="auto">
              <a:xfrm>
                <a:off x="1104" y="192"/>
                <a:ext cx="113" cy="113"/>
              </a:xfrm>
              <a:prstGeom prst="rect">
                <a:avLst/>
              </a:prstGeom>
              <a:solidFill>
                <a:srgbClr val="CCFFFF">
                  <a:alpha val="50000"/>
                </a:srgbClr>
              </a:solidFill>
              <a:ln w="6350" cap="rnd">
                <a:solidFill>
                  <a:srgbClr val="99CCFF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239" name="Rectangle 3023"/>
              <p:cNvSpPr>
                <a:spLocks noChangeArrowheads="1"/>
              </p:cNvSpPr>
              <p:nvPr/>
            </p:nvSpPr>
            <p:spPr bwMode="auto">
              <a:xfrm>
                <a:off x="1217" y="192"/>
                <a:ext cx="114" cy="113"/>
              </a:xfrm>
              <a:prstGeom prst="rect">
                <a:avLst/>
              </a:prstGeom>
              <a:solidFill>
                <a:srgbClr val="CCFFFF">
                  <a:alpha val="50000"/>
                </a:srgbClr>
              </a:solidFill>
              <a:ln w="6350" cap="rnd">
                <a:solidFill>
                  <a:srgbClr val="99CCFF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240" name="Rectangle 3024"/>
              <p:cNvSpPr>
                <a:spLocks noChangeArrowheads="1"/>
              </p:cNvSpPr>
              <p:nvPr/>
            </p:nvSpPr>
            <p:spPr bwMode="auto">
              <a:xfrm>
                <a:off x="1331" y="192"/>
                <a:ext cx="113" cy="113"/>
              </a:xfrm>
              <a:prstGeom prst="rect">
                <a:avLst/>
              </a:prstGeom>
              <a:solidFill>
                <a:srgbClr val="CCFFFF">
                  <a:alpha val="50000"/>
                </a:srgbClr>
              </a:solidFill>
              <a:ln w="6350" cap="rnd">
                <a:solidFill>
                  <a:srgbClr val="99CCFF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2241" name="Rectangle 3025"/>
              <p:cNvSpPr>
                <a:spLocks noChangeArrowheads="1"/>
              </p:cNvSpPr>
              <p:nvPr/>
            </p:nvSpPr>
            <p:spPr bwMode="auto">
              <a:xfrm>
                <a:off x="1444" y="192"/>
                <a:ext cx="113" cy="113"/>
              </a:xfrm>
              <a:prstGeom prst="rect">
                <a:avLst/>
              </a:prstGeom>
              <a:solidFill>
                <a:srgbClr val="CCFFFF">
                  <a:alpha val="50000"/>
                </a:srgbClr>
              </a:solidFill>
              <a:ln w="6350" cap="rnd">
                <a:solidFill>
                  <a:srgbClr val="99CCFF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5362" name="Group 3074"/>
            <p:cNvGrpSpPr>
              <a:grpSpLocks/>
            </p:cNvGrpSpPr>
            <p:nvPr/>
          </p:nvGrpSpPr>
          <p:grpSpPr bwMode="auto">
            <a:xfrm>
              <a:off x="1020" y="340"/>
              <a:ext cx="453" cy="113"/>
              <a:chOff x="1104" y="192"/>
              <a:chExt cx="453" cy="113"/>
            </a:xfrm>
          </p:grpSpPr>
          <p:sp>
            <p:nvSpPr>
              <p:cNvPr id="15363" name="Rectangle 3075"/>
              <p:cNvSpPr>
                <a:spLocks noChangeArrowheads="1"/>
              </p:cNvSpPr>
              <p:nvPr/>
            </p:nvSpPr>
            <p:spPr bwMode="auto">
              <a:xfrm>
                <a:off x="1104" y="192"/>
                <a:ext cx="113" cy="113"/>
              </a:xfrm>
              <a:prstGeom prst="rect">
                <a:avLst/>
              </a:prstGeom>
              <a:solidFill>
                <a:srgbClr val="CCFFFF">
                  <a:alpha val="50000"/>
                </a:srgbClr>
              </a:solidFill>
              <a:ln w="6350" cap="rnd">
                <a:solidFill>
                  <a:srgbClr val="99CCFF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364" name="Rectangle 3076"/>
              <p:cNvSpPr>
                <a:spLocks noChangeArrowheads="1"/>
              </p:cNvSpPr>
              <p:nvPr/>
            </p:nvSpPr>
            <p:spPr bwMode="auto">
              <a:xfrm>
                <a:off x="1217" y="192"/>
                <a:ext cx="114" cy="113"/>
              </a:xfrm>
              <a:prstGeom prst="rect">
                <a:avLst/>
              </a:prstGeom>
              <a:solidFill>
                <a:srgbClr val="CCFFFF">
                  <a:alpha val="50000"/>
                </a:srgbClr>
              </a:solidFill>
              <a:ln w="6350" cap="rnd">
                <a:solidFill>
                  <a:srgbClr val="99CCFF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365" name="Rectangle 3077"/>
              <p:cNvSpPr>
                <a:spLocks noChangeArrowheads="1"/>
              </p:cNvSpPr>
              <p:nvPr/>
            </p:nvSpPr>
            <p:spPr bwMode="auto">
              <a:xfrm>
                <a:off x="1331" y="192"/>
                <a:ext cx="113" cy="113"/>
              </a:xfrm>
              <a:prstGeom prst="rect">
                <a:avLst/>
              </a:prstGeom>
              <a:solidFill>
                <a:srgbClr val="CCFFFF">
                  <a:alpha val="50000"/>
                </a:srgbClr>
              </a:solidFill>
              <a:ln w="6350" cap="rnd">
                <a:solidFill>
                  <a:srgbClr val="99CCFF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366" name="Rectangle 3078"/>
              <p:cNvSpPr>
                <a:spLocks noChangeArrowheads="1"/>
              </p:cNvSpPr>
              <p:nvPr/>
            </p:nvSpPr>
            <p:spPr bwMode="auto">
              <a:xfrm>
                <a:off x="1444" y="192"/>
                <a:ext cx="113" cy="113"/>
              </a:xfrm>
              <a:prstGeom prst="rect">
                <a:avLst/>
              </a:prstGeom>
              <a:solidFill>
                <a:srgbClr val="CCFFFF">
                  <a:alpha val="50000"/>
                </a:srgbClr>
              </a:solidFill>
              <a:ln w="6350" cap="rnd">
                <a:solidFill>
                  <a:srgbClr val="99CCFF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5367" name="Group 3079"/>
            <p:cNvGrpSpPr>
              <a:grpSpLocks/>
            </p:cNvGrpSpPr>
            <p:nvPr/>
          </p:nvGrpSpPr>
          <p:grpSpPr bwMode="auto">
            <a:xfrm>
              <a:off x="1020" y="226"/>
              <a:ext cx="453" cy="113"/>
              <a:chOff x="1104" y="192"/>
              <a:chExt cx="453" cy="113"/>
            </a:xfrm>
          </p:grpSpPr>
          <p:sp>
            <p:nvSpPr>
              <p:cNvPr id="15368" name="Rectangle 3080"/>
              <p:cNvSpPr>
                <a:spLocks noChangeArrowheads="1"/>
              </p:cNvSpPr>
              <p:nvPr/>
            </p:nvSpPr>
            <p:spPr bwMode="auto">
              <a:xfrm>
                <a:off x="1104" y="192"/>
                <a:ext cx="113" cy="113"/>
              </a:xfrm>
              <a:prstGeom prst="rect">
                <a:avLst/>
              </a:prstGeom>
              <a:solidFill>
                <a:srgbClr val="CCFFFF">
                  <a:alpha val="50000"/>
                </a:srgbClr>
              </a:solidFill>
              <a:ln w="6350" cap="rnd">
                <a:solidFill>
                  <a:srgbClr val="99CCFF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369" name="Rectangle 3081"/>
              <p:cNvSpPr>
                <a:spLocks noChangeArrowheads="1"/>
              </p:cNvSpPr>
              <p:nvPr/>
            </p:nvSpPr>
            <p:spPr bwMode="auto">
              <a:xfrm>
                <a:off x="1217" y="192"/>
                <a:ext cx="114" cy="113"/>
              </a:xfrm>
              <a:prstGeom prst="rect">
                <a:avLst/>
              </a:prstGeom>
              <a:solidFill>
                <a:srgbClr val="CCFFFF">
                  <a:alpha val="50000"/>
                </a:srgbClr>
              </a:solidFill>
              <a:ln w="6350" cap="rnd">
                <a:solidFill>
                  <a:srgbClr val="99CCFF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r>
                  <a:rPr lang="fr-FR" sz="1200"/>
                  <a:t>Quai</a:t>
                </a:r>
              </a:p>
            </p:txBody>
          </p:sp>
          <p:sp>
            <p:nvSpPr>
              <p:cNvPr id="15370" name="Rectangle 3082"/>
              <p:cNvSpPr>
                <a:spLocks noChangeArrowheads="1"/>
              </p:cNvSpPr>
              <p:nvPr/>
            </p:nvSpPr>
            <p:spPr bwMode="auto">
              <a:xfrm>
                <a:off x="1331" y="192"/>
                <a:ext cx="113" cy="113"/>
              </a:xfrm>
              <a:prstGeom prst="rect">
                <a:avLst/>
              </a:prstGeom>
              <a:solidFill>
                <a:srgbClr val="CCFFFF">
                  <a:alpha val="50000"/>
                </a:srgbClr>
              </a:solidFill>
              <a:ln w="6350" cap="rnd">
                <a:solidFill>
                  <a:srgbClr val="99CCFF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371" name="Rectangle 3083"/>
              <p:cNvSpPr>
                <a:spLocks noChangeArrowheads="1"/>
              </p:cNvSpPr>
              <p:nvPr/>
            </p:nvSpPr>
            <p:spPr bwMode="auto">
              <a:xfrm>
                <a:off x="1444" y="192"/>
                <a:ext cx="113" cy="113"/>
              </a:xfrm>
              <a:prstGeom prst="rect">
                <a:avLst/>
              </a:prstGeom>
              <a:solidFill>
                <a:srgbClr val="CCFFFF">
                  <a:alpha val="50000"/>
                </a:srgbClr>
              </a:solidFill>
              <a:ln w="6350" cap="rnd">
                <a:solidFill>
                  <a:srgbClr val="99CCFF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5372" name="Group 3084"/>
            <p:cNvGrpSpPr>
              <a:grpSpLocks/>
            </p:cNvGrpSpPr>
            <p:nvPr/>
          </p:nvGrpSpPr>
          <p:grpSpPr bwMode="auto">
            <a:xfrm>
              <a:off x="1020" y="113"/>
              <a:ext cx="453" cy="113"/>
              <a:chOff x="1104" y="192"/>
              <a:chExt cx="453" cy="113"/>
            </a:xfrm>
          </p:grpSpPr>
          <p:sp>
            <p:nvSpPr>
              <p:cNvPr id="15373" name="Rectangle 3085"/>
              <p:cNvSpPr>
                <a:spLocks noChangeArrowheads="1"/>
              </p:cNvSpPr>
              <p:nvPr/>
            </p:nvSpPr>
            <p:spPr bwMode="auto">
              <a:xfrm>
                <a:off x="1104" y="192"/>
                <a:ext cx="113" cy="113"/>
              </a:xfrm>
              <a:prstGeom prst="rect">
                <a:avLst/>
              </a:prstGeom>
              <a:solidFill>
                <a:srgbClr val="CCFFFF">
                  <a:alpha val="50000"/>
                </a:srgbClr>
              </a:solidFill>
              <a:ln w="6350" cap="rnd">
                <a:solidFill>
                  <a:srgbClr val="99CCFF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374" name="Rectangle 3086"/>
              <p:cNvSpPr>
                <a:spLocks noChangeArrowheads="1"/>
              </p:cNvSpPr>
              <p:nvPr/>
            </p:nvSpPr>
            <p:spPr bwMode="auto">
              <a:xfrm>
                <a:off x="1217" y="192"/>
                <a:ext cx="114" cy="113"/>
              </a:xfrm>
              <a:prstGeom prst="rect">
                <a:avLst/>
              </a:prstGeom>
              <a:solidFill>
                <a:srgbClr val="CCFFFF">
                  <a:alpha val="50000"/>
                </a:srgbClr>
              </a:solidFill>
              <a:ln w="6350" cap="rnd">
                <a:solidFill>
                  <a:srgbClr val="99CCFF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375" name="Rectangle 3087"/>
              <p:cNvSpPr>
                <a:spLocks noChangeArrowheads="1"/>
              </p:cNvSpPr>
              <p:nvPr/>
            </p:nvSpPr>
            <p:spPr bwMode="auto">
              <a:xfrm>
                <a:off x="1331" y="192"/>
                <a:ext cx="113" cy="113"/>
              </a:xfrm>
              <a:prstGeom prst="rect">
                <a:avLst/>
              </a:prstGeom>
              <a:solidFill>
                <a:srgbClr val="CCFFFF">
                  <a:alpha val="50000"/>
                </a:srgbClr>
              </a:solidFill>
              <a:ln w="6350" cap="rnd">
                <a:solidFill>
                  <a:srgbClr val="99CCFF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376" name="Rectangle 3088"/>
              <p:cNvSpPr>
                <a:spLocks noChangeArrowheads="1"/>
              </p:cNvSpPr>
              <p:nvPr/>
            </p:nvSpPr>
            <p:spPr bwMode="auto">
              <a:xfrm>
                <a:off x="1444" y="192"/>
                <a:ext cx="113" cy="113"/>
              </a:xfrm>
              <a:prstGeom prst="rect">
                <a:avLst/>
              </a:prstGeom>
              <a:solidFill>
                <a:srgbClr val="CCFFFF">
                  <a:alpha val="50000"/>
                </a:srgbClr>
              </a:solidFill>
              <a:ln w="6350" cap="rnd">
                <a:solidFill>
                  <a:srgbClr val="99CCFF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15416" name="Rectangle 3128"/>
          <p:cNvSpPr>
            <a:spLocks noChangeArrowheads="1"/>
          </p:cNvSpPr>
          <p:nvPr/>
        </p:nvSpPr>
        <p:spPr bwMode="auto">
          <a:xfrm>
            <a:off x="2781300" y="1358900"/>
            <a:ext cx="492125" cy="179388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/>
              <a:t>toilettes</a:t>
            </a:r>
          </a:p>
        </p:txBody>
      </p:sp>
      <p:sp>
        <p:nvSpPr>
          <p:cNvPr id="15417" name="Text Box 3129"/>
          <p:cNvSpPr txBox="1">
            <a:spLocks noChangeArrowheads="1"/>
          </p:cNvSpPr>
          <p:nvPr/>
        </p:nvSpPr>
        <p:spPr bwMode="auto">
          <a:xfrm>
            <a:off x="1859140" y="6870849"/>
            <a:ext cx="7521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1200" smtClean="0"/>
              <a:t>Pause</a:t>
            </a:r>
          </a:p>
          <a:p>
            <a:r>
              <a:rPr lang="fr-FR" sz="1200" smtClean="0"/>
              <a:t>Cafétéria</a:t>
            </a:r>
          </a:p>
        </p:txBody>
      </p:sp>
      <p:sp>
        <p:nvSpPr>
          <p:cNvPr id="15420" name="Rectangle 3132"/>
          <p:cNvSpPr>
            <a:spLocks noChangeArrowheads="1"/>
          </p:cNvSpPr>
          <p:nvPr/>
        </p:nvSpPr>
        <p:spPr bwMode="auto">
          <a:xfrm>
            <a:off x="2514600" y="8339138"/>
            <a:ext cx="719138" cy="647700"/>
          </a:xfrm>
          <a:prstGeom prst="rect">
            <a:avLst/>
          </a:prstGeom>
          <a:solidFill>
            <a:schemeClr val="accent1">
              <a:lumMod val="75000"/>
              <a:alpha val="75000"/>
            </a:scheme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5421" name="Rectangle 3133"/>
          <p:cNvSpPr>
            <a:spLocks noChangeArrowheads="1"/>
          </p:cNvSpPr>
          <p:nvPr/>
        </p:nvSpPr>
        <p:spPr bwMode="auto">
          <a:xfrm>
            <a:off x="3238500" y="8348663"/>
            <a:ext cx="360363" cy="647700"/>
          </a:xfrm>
          <a:prstGeom prst="rect">
            <a:avLst/>
          </a:prstGeom>
          <a:solidFill>
            <a:schemeClr val="accent1">
              <a:lumMod val="75000"/>
              <a:alpha val="75000"/>
            </a:scheme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5422" name="Rectangle 3134"/>
          <p:cNvSpPr>
            <a:spLocks noChangeArrowheads="1"/>
          </p:cNvSpPr>
          <p:nvPr/>
        </p:nvSpPr>
        <p:spPr bwMode="auto">
          <a:xfrm>
            <a:off x="3592513" y="8347075"/>
            <a:ext cx="539750" cy="647700"/>
          </a:xfrm>
          <a:prstGeom prst="rect">
            <a:avLst/>
          </a:prstGeom>
          <a:solidFill>
            <a:schemeClr val="accent1">
              <a:lumMod val="75000"/>
              <a:alpha val="75000"/>
            </a:scheme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 sz="900" b="1">
              <a:solidFill>
                <a:schemeClr val="accent2"/>
              </a:solidFill>
            </a:endParaRPr>
          </a:p>
          <a:p>
            <a:endParaRPr lang="fr-FR" sz="900" b="1">
              <a:solidFill>
                <a:schemeClr val="accent2"/>
              </a:solidFill>
            </a:endParaRPr>
          </a:p>
        </p:txBody>
      </p:sp>
      <p:sp>
        <p:nvSpPr>
          <p:cNvPr id="15423" name="Rectangle 3135"/>
          <p:cNvSpPr>
            <a:spLocks noChangeArrowheads="1"/>
          </p:cNvSpPr>
          <p:nvPr/>
        </p:nvSpPr>
        <p:spPr bwMode="auto">
          <a:xfrm>
            <a:off x="4138613" y="8348663"/>
            <a:ext cx="539750" cy="647700"/>
          </a:xfrm>
          <a:prstGeom prst="rect">
            <a:avLst/>
          </a:prstGeom>
          <a:noFill/>
          <a:ln w="6350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5428" name="Rectangle 3140"/>
          <p:cNvSpPr>
            <a:spLocks noChangeArrowheads="1"/>
          </p:cNvSpPr>
          <p:nvPr/>
        </p:nvSpPr>
        <p:spPr bwMode="auto">
          <a:xfrm>
            <a:off x="2590800" y="7485063"/>
            <a:ext cx="360363" cy="64770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/>
              <a:t>Libre</a:t>
            </a:r>
          </a:p>
          <a:p>
            <a:r>
              <a:rPr lang="fr-FR" sz="1200"/>
              <a:t> service</a:t>
            </a:r>
          </a:p>
        </p:txBody>
      </p:sp>
      <p:sp>
        <p:nvSpPr>
          <p:cNvPr id="15429" name="Rectangle 3141"/>
          <p:cNvSpPr>
            <a:spLocks noChangeArrowheads="1"/>
          </p:cNvSpPr>
          <p:nvPr/>
        </p:nvSpPr>
        <p:spPr bwMode="auto">
          <a:xfrm>
            <a:off x="2949575" y="7485063"/>
            <a:ext cx="650875" cy="647700"/>
          </a:xfrm>
          <a:prstGeom prst="rect">
            <a:avLst/>
          </a:prstGeom>
          <a:solidFill>
            <a:srgbClr val="CC99FF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 dirty="0">
              <a:solidFill>
                <a:schemeClr val="accent2"/>
              </a:solidFill>
            </a:endParaRPr>
          </a:p>
          <a:p>
            <a:endParaRPr lang="fr-FR" sz="900" b="1" dirty="0" smtClean="0">
              <a:solidFill>
                <a:schemeClr val="accent2"/>
              </a:solidFill>
            </a:endParaRPr>
          </a:p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5430" name="Rectangle 3142"/>
          <p:cNvSpPr>
            <a:spLocks noChangeArrowheads="1"/>
          </p:cNvSpPr>
          <p:nvPr/>
        </p:nvSpPr>
        <p:spPr bwMode="auto">
          <a:xfrm>
            <a:off x="4684713" y="8347075"/>
            <a:ext cx="900112" cy="649288"/>
          </a:xfrm>
          <a:prstGeom prst="rect">
            <a:avLst/>
          </a:prstGeom>
          <a:solidFill>
            <a:schemeClr val="accent1">
              <a:lumMod val="75000"/>
              <a:alpha val="75000"/>
            </a:schemeClr>
          </a:solidFill>
          <a:ln w="3175" algn="ctr">
            <a:solidFill>
              <a:schemeClr val="tx2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 sz="900" b="1" dirty="0">
              <a:solidFill>
                <a:schemeClr val="accent2"/>
              </a:solidFill>
            </a:endParaRPr>
          </a:p>
          <a:p>
            <a:endParaRPr lang="fr-FR" sz="900" b="1" dirty="0">
              <a:solidFill>
                <a:schemeClr val="accent2"/>
              </a:solidFill>
            </a:endParaRPr>
          </a:p>
          <a:p>
            <a:r>
              <a:rPr lang="fr-FR" sz="900" b="1" dirty="0">
                <a:solidFill>
                  <a:schemeClr val="accent2"/>
                </a:solidFill>
              </a:rPr>
              <a:t>   </a:t>
            </a:r>
          </a:p>
        </p:txBody>
      </p:sp>
      <p:sp>
        <p:nvSpPr>
          <p:cNvPr id="12197" name="Line 2981"/>
          <p:cNvSpPr>
            <a:spLocks noChangeShapeType="1"/>
          </p:cNvSpPr>
          <p:nvPr/>
        </p:nvSpPr>
        <p:spPr bwMode="auto">
          <a:xfrm>
            <a:off x="1736725" y="8240713"/>
            <a:ext cx="3200400" cy="0"/>
          </a:xfrm>
          <a:prstGeom prst="line">
            <a:avLst/>
          </a:prstGeom>
          <a:noFill/>
          <a:ln w="2032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2088" name="Rectangle 2872"/>
          <p:cNvSpPr>
            <a:spLocks noChangeArrowheads="1"/>
          </p:cNvSpPr>
          <p:nvPr/>
        </p:nvSpPr>
        <p:spPr bwMode="auto">
          <a:xfrm>
            <a:off x="3962400" y="7315200"/>
            <a:ext cx="758825" cy="812800"/>
          </a:xfrm>
          <a:prstGeom prst="rect">
            <a:avLst/>
          </a:prstGeom>
          <a:solidFill>
            <a:srgbClr val="C0C0C0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/>
              <a:t>sauvegarde</a:t>
            </a:r>
          </a:p>
        </p:txBody>
      </p:sp>
      <p:sp>
        <p:nvSpPr>
          <p:cNvPr id="15431" name="Rectangle 3143"/>
          <p:cNvSpPr>
            <a:spLocks noChangeArrowheads="1"/>
          </p:cNvSpPr>
          <p:nvPr/>
        </p:nvSpPr>
        <p:spPr bwMode="auto">
          <a:xfrm>
            <a:off x="4937125" y="7916863"/>
            <a:ext cx="647700" cy="420687"/>
          </a:xfrm>
          <a:prstGeom prst="rect">
            <a:avLst/>
          </a:prstGeom>
          <a:solidFill>
            <a:srgbClr val="CC99FF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5432" name="Rectangle 3144"/>
          <p:cNvSpPr>
            <a:spLocks noChangeArrowheads="1"/>
          </p:cNvSpPr>
          <p:nvPr/>
        </p:nvSpPr>
        <p:spPr bwMode="auto">
          <a:xfrm>
            <a:off x="4937125" y="7377113"/>
            <a:ext cx="647700" cy="539750"/>
          </a:xfrm>
          <a:prstGeom prst="rect">
            <a:avLst/>
          </a:prstGeom>
          <a:solidFill>
            <a:srgbClr val="CC99FF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>
              <a:solidFill>
                <a:schemeClr val="accent2"/>
              </a:solidFill>
            </a:endParaRPr>
          </a:p>
          <a:p>
            <a:endParaRPr lang="fr-FR" sz="900" b="1">
              <a:solidFill>
                <a:schemeClr val="accent2"/>
              </a:solidFill>
            </a:endParaRPr>
          </a:p>
        </p:txBody>
      </p:sp>
      <p:sp>
        <p:nvSpPr>
          <p:cNvPr id="15433" name="Rectangle 3145"/>
          <p:cNvSpPr>
            <a:spLocks noChangeArrowheads="1"/>
          </p:cNvSpPr>
          <p:nvPr/>
        </p:nvSpPr>
        <p:spPr bwMode="auto">
          <a:xfrm>
            <a:off x="4937125" y="5025008"/>
            <a:ext cx="647700" cy="738411"/>
          </a:xfrm>
          <a:prstGeom prst="rect">
            <a:avLst/>
          </a:prstGeom>
          <a:solidFill>
            <a:srgbClr val="CC99FF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5434" name="Rectangle 3146"/>
          <p:cNvSpPr>
            <a:spLocks noChangeArrowheads="1"/>
          </p:cNvSpPr>
          <p:nvPr/>
        </p:nvSpPr>
        <p:spPr bwMode="auto">
          <a:xfrm>
            <a:off x="4937125" y="5757863"/>
            <a:ext cx="647700" cy="360362"/>
          </a:xfrm>
          <a:prstGeom prst="rect">
            <a:avLst/>
          </a:prstGeom>
          <a:solidFill>
            <a:srgbClr val="CC99FF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5435" name="Rectangle 3147"/>
          <p:cNvSpPr>
            <a:spLocks noChangeArrowheads="1"/>
          </p:cNvSpPr>
          <p:nvPr/>
        </p:nvSpPr>
        <p:spPr bwMode="auto">
          <a:xfrm>
            <a:off x="4937125" y="6115051"/>
            <a:ext cx="652115" cy="733424"/>
          </a:xfrm>
          <a:prstGeom prst="rect">
            <a:avLst/>
          </a:prstGeom>
          <a:solidFill>
            <a:srgbClr val="CC99FF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900" b="1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5436" name="Rectangle 3148"/>
          <p:cNvSpPr>
            <a:spLocks noChangeArrowheads="1"/>
          </p:cNvSpPr>
          <p:nvPr/>
        </p:nvSpPr>
        <p:spPr bwMode="auto">
          <a:xfrm>
            <a:off x="4937125" y="6837363"/>
            <a:ext cx="647700" cy="539750"/>
          </a:xfrm>
          <a:prstGeom prst="rect">
            <a:avLst/>
          </a:prstGeom>
          <a:solidFill>
            <a:srgbClr val="CC99FF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5437" name="Rectangle 3149"/>
          <p:cNvSpPr>
            <a:spLocks noChangeArrowheads="1"/>
          </p:cNvSpPr>
          <p:nvPr/>
        </p:nvSpPr>
        <p:spPr bwMode="auto">
          <a:xfrm>
            <a:off x="4038600" y="5403850"/>
            <a:ext cx="684213" cy="719138"/>
          </a:xfrm>
          <a:prstGeom prst="rect">
            <a:avLst/>
          </a:prstGeom>
          <a:solidFill>
            <a:srgbClr val="99CCFF"/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5438" name="Rectangle 3150"/>
          <p:cNvSpPr>
            <a:spLocks noChangeArrowheads="1"/>
          </p:cNvSpPr>
          <p:nvPr/>
        </p:nvSpPr>
        <p:spPr bwMode="auto">
          <a:xfrm>
            <a:off x="4038601" y="6127749"/>
            <a:ext cx="685800" cy="741363"/>
          </a:xfrm>
          <a:prstGeom prst="rect">
            <a:avLst/>
          </a:prstGeom>
          <a:solidFill>
            <a:srgbClr val="CC99FF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5439" name="Rectangle 3151"/>
          <p:cNvSpPr>
            <a:spLocks noChangeArrowheads="1"/>
          </p:cNvSpPr>
          <p:nvPr/>
        </p:nvSpPr>
        <p:spPr bwMode="auto">
          <a:xfrm>
            <a:off x="4038600" y="6848475"/>
            <a:ext cx="684213" cy="468313"/>
          </a:xfrm>
          <a:prstGeom prst="rect">
            <a:avLst/>
          </a:prstGeom>
          <a:solidFill>
            <a:srgbClr val="FF9900">
              <a:alpha val="74902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2030" name="Rectangle 2814"/>
          <p:cNvSpPr>
            <a:spLocks noChangeArrowheads="1"/>
          </p:cNvSpPr>
          <p:nvPr/>
        </p:nvSpPr>
        <p:spPr bwMode="auto">
          <a:xfrm>
            <a:off x="2590800" y="3200400"/>
            <a:ext cx="1447800" cy="4283075"/>
          </a:xfrm>
          <a:prstGeom prst="rect">
            <a:avLst/>
          </a:prstGeom>
          <a:solidFill>
            <a:srgbClr val="FFCC00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200"/>
          </a:p>
        </p:txBody>
      </p:sp>
      <p:sp>
        <p:nvSpPr>
          <p:cNvPr id="15442" name="Text Box 3154"/>
          <p:cNvSpPr txBox="1">
            <a:spLocks noChangeArrowheads="1"/>
          </p:cNvSpPr>
          <p:nvPr/>
        </p:nvSpPr>
        <p:spPr bwMode="auto">
          <a:xfrm>
            <a:off x="1143000" y="1828800"/>
            <a:ext cx="4095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>
                <a:solidFill>
                  <a:srgbClr val="FF0000"/>
                </a:solidFill>
              </a:rPr>
              <a:t>0A02</a:t>
            </a:r>
            <a:endParaRPr lang="fr-FR"/>
          </a:p>
        </p:txBody>
      </p:sp>
      <p:sp>
        <p:nvSpPr>
          <p:cNvPr id="15443" name="Text Box 3155"/>
          <p:cNvSpPr txBox="1">
            <a:spLocks noChangeArrowheads="1"/>
          </p:cNvSpPr>
          <p:nvPr/>
        </p:nvSpPr>
        <p:spPr bwMode="auto">
          <a:xfrm>
            <a:off x="1143000" y="2667000"/>
            <a:ext cx="4095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>
                <a:solidFill>
                  <a:srgbClr val="FF0000"/>
                </a:solidFill>
              </a:rPr>
              <a:t>0A04</a:t>
            </a:r>
            <a:endParaRPr lang="fr-FR"/>
          </a:p>
        </p:txBody>
      </p:sp>
      <p:sp>
        <p:nvSpPr>
          <p:cNvPr id="15444" name="Text Box 3156"/>
          <p:cNvSpPr txBox="1">
            <a:spLocks noChangeArrowheads="1"/>
          </p:cNvSpPr>
          <p:nvPr/>
        </p:nvSpPr>
        <p:spPr bwMode="auto">
          <a:xfrm>
            <a:off x="1125538" y="3417888"/>
            <a:ext cx="50323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fr-FR" sz="800">
                <a:solidFill>
                  <a:srgbClr val="FF0000"/>
                </a:solidFill>
              </a:rPr>
              <a:t>0A06</a:t>
            </a:r>
            <a:endParaRPr lang="fr-FR"/>
          </a:p>
        </p:txBody>
      </p:sp>
      <p:sp>
        <p:nvSpPr>
          <p:cNvPr id="15445" name="Text Box 3157"/>
          <p:cNvSpPr txBox="1">
            <a:spLocks noChangeArrowheads="1"/>
          </p:cNvSpPr>
          <p:nvPr/>
        </p:nvSpPr>
        <p:spPr bwMode="auto">
          <a:xfrm>
            <a:off x="1143000" y="4495800"/>
            <a:ext cx="4095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 b="1" dirty="0"/>
              <a:t>0A08</a:t>
            </a:r>
            <a:endParaRPr lang="fr-FR" b="1" dirty="0"/>
          </a:p>
        </p:txBody>
      </p:sp>
      <p:sp>
        <p:nvSpPr>
          <p:cNvPr id="15446" name="Text Box 3158"/>
          <p:cNvSpPr txBox="1">
            <a:spLocks noChangeArrowheads="1"/>
          </p:cNvSpPr>
          <p:nvPr/>
        </p:nvSpPr>
        <p:spPr bwMode="auto">
          <a:xfrm>
            <a:off x="1295400" y="6324600"/>
            <a:ext cx="4095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>
                <a:solidFill>
                  <a:srgbClr val="FF0000"/>
                </a:solidFill>
              </a:rPr>
              <a:t>0A14</a:t>
            </a:r>
            <a:endParaRPr lang="fr-FR"/>
          </a:p>
        </p:txBody>
      </p:sp>
      <p:sp>
        <p:nvSpPr>
          <p:cNvPr id="15447" name="Text Box 3159"/>
          <p:cNvSpPr txBox="1">
            <a:spLocks noChangeArrowheads="1"/>
          </p:cNvSpPr>
          <p:nvPr/>
        </p:nvSpPr>
        <p:spPr bwMode="auto">
          <a:xfrm>
            <a:off x="5105400" y="914400"/>
            <a:ext cx="4048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>
                <a:solidFill>
                  <a:srgbClr val="FF0000"/>
                </a:solidFill>
              </a:rPr>
              <a:t>0C20</a:t>
            </a:r>
            <a:endParaRPr lang="fr-FR"/>
          </a:p>
        </p:txBody>
      </p:sp>
      <p:sp>
        <p:nvSpPr>
          <p:cNvPr id="15448" name="Text Box 3160"/>
          <p:cNvSpPr txBox="1">
            <a:spLocks noChangeArrowheads="1"/>
          </p:cNvSpPr>
          <p:nvPr/>
        </p:nvSpPr>
        <p:spPr bwMode="auto">
          <a:xfrm>
            <a:off x="4581525" y="914400"/>
            <a:ext cx="4318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fr-FR" sz="800">
                <a:solidFill>
                  <a:srgbClr val="FF0000"/>
                </a:solidFill>
              </a:rPr>
              <a:t>0D00</a:t>
            </a:r>
            <a:endParaRPr lang="fr-FR"/>
          </a:p>
        </p:txBody>
      </p:sp>
      <p:sp>
        <p:nvSpPr>
          <p:cNvPr id="15449" name="Text Box 3161"/>
          <p:cNvSpPr txBox="1">
            <a:spLocks noChangeArrowheads="1"/>
          </p:cNvSpPr>
          <p:nvPr/>
        </p:nvSpPr>
        <p:spPr bwMode="auto">
          <a:xfrm>
            <a:off x="2209800" y="1828800"/>
            <a:ext cx="4095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>
                <a:solidFill>
                  <a:srgbClr val="FF0000"/>
                </a:solidFill>
              </a:rPr>
              <a:t>0D01</a:t>
            </a:r>
            <a:endParaRPr lang="fr-FR"/>
          </a:p>
        </p:txBody>
      </p:sp>
      <p:sp>
        <p:nvSpPr>
          <p:cNvPr id="15450" name="Text Box 3162"/>
          <p:cNvSpPr txBox="1">
            <a:spLocks noChangeArrowheads="1"/>
          </p:cNvSpPr>
          <p:nvPr/>
        </p:nvSpPr>
        <p:spPr bwMode="auto">
          <a:xfrm>
            <a:off x="1700213" y="652463"/>
            <a:ext cx="43338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fr-FR" sz="800">
                <a:solidFill>
                  <a:srgbClr val="FF0000"/>
                </a:solidFill>
              </a:rPr>
              <a:t>0D10</a:t>
            </a:r>
            <a:endParaRPr lang="fr-FR"/>
          </a:p>
        </p:txBody>
      </p:sp>
      <p:sp>
        <p:nvSpPr>
          <p:cNvPr id="15451" name="Text Box 3163"/>
          <p:cNvSpPr txBox="1">
            <a:spLocks noChangeArrowheads="1"/>
          </p:cNvSpPr>
          <p:nvPr/>
        </p:nvSpPr>
        <p:spPr bwMode="auto">
          <a:xfrm>
            <a:off x="2665413" y="914400"/>
            <a:ext cx="4095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>
                <a:solidFill>
                  <a:srgbClr val="FF0000"/>
                </a:solidFill>
              </a:rPr>
              <a:t>0D06</a:t>
            </a:r>
            <a:endParaRPr lang="fr-FR"/>
          </a:p>
        </p:txBody>
      </p:sp>
      <p:sp>
        <p:nvSpPr>
          <p:cNvPr id="15452" name="Text Box 3164"/>
          <p:cNvSpPr txBox="1">
            <a:spLocks noChangeArrowheads="1"/>
          </p:cNvSpPr>
          <p:nvPr/>
        </p:nvSpPr>
        <p:spPr bwMode="auto">
          <a:xfrm>
            <a:off x="3275013" y="914400"/>
            <a:ext cx="4095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>
                <a:solidFill>
                  <a:srgbClr val="FF0000"/>
                </a:solidFill>
              </a:rPr>
              <a:t>0D04</a:t>
            </a:r>
            <a:endParaRPr lang="fr-FR"/>
          </a:p>
        </p:txBody>
      </p:sp>
      <p:sp>
        <p:nvSpPr>
          <p:cNvPr id="15453" name="Text Box 3165"/>
          <p:cNvSpPr txBox="1">
            <a:spLocks noChangeArrowheads="1"/>
          </p:cNvSpPr>
          <p:nvPr/>
        </p:nvSpPr>
        <p:spPr bwMode="auto">
          <a:xfrm>
            <a:off x="3810000" y="1066800"/>
            <a:ext cx="4095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>
                <a:solidFill>
                  <a:srgbClr val="FF0000"/>
                </a:solidFill>
              </a:rPr>
              <a:t>0D02</a:t>
            </a:r>
            <a:endParaRPr lang="fr-FR"/>
          </a:p>
        </p:txBody>
      </p:sp>
      <p:sp>
        <p:nvSpPr>
          <p:cNvPr id="15454" name="Text Box 3166"/>
          <p:cNvSpPr txBox="1">
            <a:spLocks noChangeArrowheads="1"/>
          </p:cNvSpPr>
          <p:nvPr/>
        </p:nvSpPr>
        <p:spPr bwMode="auto">
          <a:xfrm>
            <a:off x="1139825" y="5895975"/>
            <a:ext cx="4095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 b="1" dirty="0"/>
              <a:t>0A12</a:t>
            </a:r>
          </a:p>
        </p:txBody>
      </p:sp>
      <p:sp>
        <p:nvSpPr>
          <p:cNvPr id="15455" name="Text Box 3167"/>
          <p:cNvSpPr txBox="1">
            <a:spLocks noChangeArrowheads="1"/>
          </p:cNvSpPr>
          <p:nvPr/>
        </p:nvSpPr>
        <p:spPr bwMode="auto">
          <a:xfrm>
            <a:off x="1125538" y="538480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 u="sng"/>
              <a:t>0A10</a:t>
            </a:r>
          </a:p>
        </p:txBody>
      </p:sp>
      <p:sp>
        <p:nvSpPr>
          <p:cNvPr id="15456" name="Text Box 3168"/>
          <p:cNvSpPr txBox="1">
            <a:spLocks noChangeArrowheads="1"/>
          </p:cNvSpPr>
          <p:nvPr/>
        </p:nvSpPr>
        <p:spPr bwMode="auto">
          <a:xfrm>
            <a:off x="5108575" y="1828800"/>
            <a:ext cx="4048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>
                <a:solidFill>
                  <a:srgbClr val="FF0000"/>
                </a:solidFill>
              </a:rPr>
              <a:t>0C18</a:t>
            </a:r>
            <a:endParaRPr lang="fr-FR"/>
          </a:p>
        </p:txBody>
      </p:sp>
      <p:sp>
        <p:nvSpPr>
          <p:cNvPr id="15457" name="Text Box 3169"/>
          <p:cNvSpPr txBox="1">
            <a:spLocks noChangeArrowheads="1"/>
          </p:cNvSpPr>
          <p:nvPr/>
        </p:nvSpPr>
        <p:spPr bwMode="auto">
          <a:xfrm>
            <a:off x="5084763" y="2724150"/>
            <a:ext cx="4381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FR" sz="900" b="1"/>
          </a:p>
          <a:p>
            <a:endParaRPr lang="fr-FR" sz="900" b="1"/>
          </a:p>
        </p:txBody>
      </p:sp>
      <p:sp>
        <p:nvSpPr>
          <p:cNvPr id="15458" name="Text Box 3170"/>
          <p:cNvSpPr txBox="1">
            <a:spLocks noChangeArrowheads="1"/>
          </p:cNvSpPr>
          <p:nvPr/>
        </p:nvSpPr>
        <p:spPr bwMode="auto">
          <a:xfrm>
            <a:off x="5084763" y="3944938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0C14</a:t>
            </a:r>
          </a:p>
        </p:txBody>
      </p:sp>
      <p:sp>
        <p:nvSpPr>
          <p:cNvPr id="15459" name="Text Box 3171"/>
          <p:cNvSpPr txBox="1">
            <a:spLocks noChangeArrowheads="1"/>
          </p:cNvSpPr>
          <p:nvPr/>
        </p:nvSpPr>
        <p:spPr bwMode="auto">
          <a:xfrm>
            <a:off x="5165725" y="43370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0C12</a:t>
            </a:r>
          </a:p>
        </p:txBody>
      </p:sp>
      <p:sp>
        <p:nvSpPr>
          <p:cNvPr id="15460" name="Text Box 3172"/>
          <p:cNvSpPr txBox="1">
            <a:spLocks noChangeArrowheads="1"/>
          </p:cNvSpPr>
          <p:nvPr/>
        </p:nvSpPr>
        <p:spPr bwMode="auto">
          <a:xfrm>
            <a:off x="5013325" y="5097463"/>
            <a:ext cx="40481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>
                    <a:alpha val="75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900" b="1"/>
              <a:t>0C10</a:t>
            </a:r>
          </a:p>
        </p:txBody>
      </p:sp>
      <p:sp>
        <p:nvSpPr>
          <p:cNvPr id="15461" name="Text Box 3173"/>
          <p:cNvSpPr txBox="1">
            <a:spLocks noChangeArrowheads="1"/>
          </p:cNvSpPr>
          <p:nvPr/>
        </p:nvSpPr>
        <p:spPr bwMode="auto">
          <a:xfrm>
            <a:off x="5013325" y="57848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0C08</a:t>
            </a:r>
          </a:p>
        </p:txBody>
      </p:sp>
      <p:sp>
        <p:nvSpPr>
          <p:cNvPr id="15462" name="Text Box 3174"/>
          <p:cNvSpPr txBox="1">
            <a:spLocks noChangeArrowheads="1"/>
          </p:cNvSpPr>
          <p:nvPr/>
        </p:nvSpPr>
        <p:spPr bwMode="auto">
          <a:xfrm>
            <a:off x="5013325" y="61658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0C06</a:t>
            </a:r>
          </a:p>
        </p:txBody>
      </p:sp>
      <p:sp>
        <p:nvSpPr>
          <p:cNvPr id="15463" name="Text Box 3175"/>
          <p:cNvSpPr txBox="1">
            <a:spLocks noChangeArrowheads="1"/>
          </p:cNvSpPr>
          <p:nvPr/>
        </p:nvSpPr>
        <p:spPr bwMode="auto">
          <a:xfrm>
            <a:off x="5029200" y="6858000"/>
            <a:ext cx="4048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>
                    <a:alpha val="75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900" b="1"/>
              <a:t>0C04</a:t>
            </a:r>
          </a:p>
        </p:txBody>
      </p:sp>
      <p:sp>
        <p:nvSpPr>
          <p:cNvPr id="15464" name="Text Box 3176"/>
          <p:cNvSpPr txBox="1">
            <a:spLocks noChangeArrowheads="1"/>
          </p:cNvSpPr>
          <p:nvPr/>
        </p:nvSpPr>
        <p:spPr bwMode="auto">
          <a:xfrm>
            <a:off x="5013325" y="73850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0C02</a:t>
            </a:r>
          </a:p>
        </p:txBody>
      </p:sp>
      <p:sp>
        <p:nvSpPr>
          <p:cNvPr id="15465" name="Text Box 3177"/>
          <p:cNvSpPr txBox="1">
            <a:spLocks noChangeArrowheads="1"/>
          </p:cNvSpPr>
          <p:nvPr/>
        </p:nvSpPr>
        <p:spPr bwMode="auto">
          <a:xfrm>
            <a:off x="5013325" y="79184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0C00</a:t>
            </a:r>
          </a:p>
        </p:txBody>
      </p:sp>
      <p:sp>
        <p:nvSpPr>
          <p:cNvPr id="15466" name="Text Box 3178"/>
          <p:cNvSpPr txBox="1">
            <a:spLocks noChangeArrowheads="1"/>
          </p:cNvSpPr>
          <p:nvPr/>
        </p:nvSpPr>
        <p:spPr bwMode="auto">
          <a:xfrm>
            <a:off x="1773238" y="8408988"/>
            <a:ext cx="431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0B00</a:t>
            </a:r>
          </a:p>
        </p:txBody>
      </p:sp>
      <p:sp>
        <p:nvSpPr>
          <p:cNvPr id="15467" name="Text Box 3179"/>
          <p:cNvSpPr txBox="1">
            <a:spLocks noChangeArrowheads="1"/>
          </p:cNvSpPr>
          <p:nvPr/>
        </p:nvSpPr>
        <p:spPr bwMode="auto">
          <a:xfrm>
            <a:off x="1371600" y="7162800"/>
            <a:ext cx="4095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>
                <a:solidFill>
                  <a:srgbClr val="FF0000"/>
                </a:solidFill>
              </a:rPr>
              <a:t>0A16</a:t>
            </a:r>
            <a:endParaRPr lang="fr-FR"/>
          </a:p>
        </p:txBody>
      </p:sp>
      <p:sp>
        <p:nvSpPr>
          <p:cNvPr id="15468" name="Text Box 3180"/>
          <p:cNvSpPr txBox="1">
            <a:spLocks noChangeArrowheads="1"/>
          </p:cNvSpPr>
          <p:nvPr/>
        </p:nvSpPr>
        <p:spPr bwMode="auto">
          <a:xfrm>
            <a:off x="1052513" y="7497763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fr-FR" sz="900" b="1" dirty="0"/>
              <a:t>0A18</a:t>
            </a:r>
          </a:p>
        </p:txBody>
      </p:sp>
      <p:sp>
        <p:nvSpPr>
          <p:cNvPr id="15469" name="Text Box 3181"/>
          <p:cNvSpPr txBox="1">
            <a:spLocks noChangeArrowheads="1"/>
          </p:cNvSpPr>
          <p:nvPr/>
        </p:nvSpPr>
        <p:spPr bwMode="auto">
          <a:xfrm>
            <a:off x="1052513" y="79184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0A20</a:t>
            </a:r>
          </a:p>
        </p:txBody>
      </p:sp>
      <p:sp>
        <p:nvSpPr>
          <p:cNvPr id="15470" name="Text Box 3182"/>
          <p:cNvSpPr txBox="1">
            <a:spLocks noChangeArrowheads="1"/>
          </p:cNvSpPr>
          <p:nvPr/>
        </p:nvSpPr>
        <p:spPr bwMode="auto">
          <a:xfrm>
            <a:off x="1052513" y="8408988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0A22</a:t>
            </a:r>
          </a:p>
        </p:txBody>
      </p:sp>
      <p:sp>
        <p:nvSpPr>
          <p:cNvPr id="15471" name="Text Box 3183"/>
          <p:cNvSpPr txBox="1">
            <a:spLocks noChangeArrowheads="1"/>
          </p:cNvSpPr>
          <p:nvPr/>
        </p:nvSpPr>
        <p:spPr bwMode="auto">
          <a:xfrm>
            <a:off x="2133600" y="8408988"/>
            <a:ext cx="431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0B02</a:t>
            </a:r>
          </a:p>
        </p:txBody>
      </p:sp>
      <p:sp>
        <p:nvSpPr>
          <p:cNvPr id="15472" name="Text Box 3184"/>
          <p:cNvSpPr txBox="1">
            <a:spLocks noChangeArrowheads="1"/>
          </p:cNvSpPr>
          <p:nvPr/>
        </p:nvSpPr>
        <p:spPr bwMode="auto">
          <a:xfrm>
            <a:off x="2489200" y="8378032"/>
            <a:ext cx="431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 dirty="0"/>
              <a:t>0B04</a:t>
            </a:r>
          </a:p>
        </p:txBody>
      </p:sp>
      <p:sp>
        <p:nvSpPr>
          <p:cNvPr id="15473" name="Text Box 3185"/>
          <p:cNvSpPr txBox="1">
            <a:spLocks noChangeArrowheads="1"/>
          </p:cNvSpPr>
          <p:nvPr/>
        </p:nvSpPr>
        <p:spPr bwMode="auto">
          <a:xfrm>
            <a:off x="3213100" y="8408988"/>
            <a:ext cx="431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0B06</a:t>
            </a:r>
          </a:p>
        </p:txBody>
      </p:sp>
      <p:sp>
        <p:nvSpPr>
          <p:cNvPr id="15474" name="Text Box 3186"/>
          <p:cNvSpPr txBox="1">
            <a:spLocks noChangeArrowheads="1"/>
          </p:cNvSpPr>
          <p:nvPr/>
        </p:nvSpPr>
        <p:spPr bwMode="auto">
          <a:xfrm>
            <a:off x="3644900" y="8408988"/>
            <a:ext cx="431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0B08</a:t>
            </a:r>
          </a:p>
        </p:txBody>
      </p:sp>
      <p:sp>
        <p:nvSpPr>
          <p:cNvPr id="15475" name="Text Box 3187"/>
          <p:cNvSpPr txBox="1">
            <a:spLocks noChangeArrowheads="1"/>
          </p:cNvSpPr>
          <p:nvPr/>
        </p:nvSpPr>
        <p:spPr bwMode="auto">
          <a:xfrm>
            <a:off x="5029200" y="8348663"/>
            <a:ext cx="431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0B12</a:t>
            </a:r>
          </a:p>
        </p:txBody>
      </p:sp>
      <p:sp>
        <p:nvSpPr>
          <p:cNvPr id="15476" name="Text Box 3188"/>
          <p:cNvSpPr txBox="1">
            <a:spLocks noChangeArrowheads="1"/>
          </p:cNvSpPr>
          <p:nvPr/>
        </p:nvSpPr>
        <p:spPr bwMode="auto">
          <a:xfrm>
            <a:off x="4154488" y="8405813"/>
            <a:ext cx="431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 dirty="0"/>
              <a:t>0B10</a:t>
            </a:r>
          </a:p>
        </p:txBody>
      </p:sp>
      <p:sp>
        <p:nvSpPr>
          <p:cNvPr id="15477" name="Text Box 3189"/>
          <p:cNvSpPr txBox="1">
            <a:spLocks noChangeArrowheads="1"/>
          </p:cNvSpPr>
          <p:nvPr/>
        </p:nvSpPr>
        <p:spPr bwMode="auto">
          <a:xfrm>
            <a:off x="4098925" y="68516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0C03</a:t>
            </a:r>
          </a:p>
        </p:txBody>
      </p:sp>
      <p:sp>
        <p:nvSpPr>
          <p:cNvPr id="15478" name="Text Box 3190"/>
          <p:cNvSpPr txBox="1">
            <a:spLocks noChangeArrowheads="1"/>
          </p:cNvSpPr>
          <p:nvPr/>
        </p:nvSpPr>
        <p:spPr bwMode="auto">
          <a:xfrm>
            <a:off x="2057400" y="6705600"/>
            <a:ext cx="4095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>
                <a:solidFill>
                  <a:srgbClr val="FF0000"/>
                </a:solidFill>
              </a:rPr>
              <a:t>0A05</a:t>
            </a:r>
            <a:endParaRPr lang="fr-FR"/>
          </a:p>
        </p:txBody>
      </p:sp>
      <p:sp>
        <p:nvSpPr>
          <p:cNvPr id="15479" name="Text Box 3191"/>
          <p:cNvSpPr txBox="1">
            <a:spLocks noChangeArrowheads="1"/>
          </p:cNvSpPr>
          <p:nvPr/>
        </p:nvSpPr>
        <p:spPr bwMode="auto">
          <a:xfrm>
            <a:off x="2043113" y="53276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0A01</a:t>
            </a:r>
          </a:p>
        </p:txBody>
      </p:sp>
      <p:sp>
        <p:nvSpPr>
          <p:cNvPr id="15480" name="Text Box 3192"/>
          <p:cNvSpPr txBox="1">
            <a:spLocks noChangeArrowheads="1"/>
          </p:cNvSpPr>
          <p:nvPr/>
        </p:nvSpPr>
        <p:spPr bwMode="auto">
          <a:xfrm>
            <a:off x="2043113" y="57086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0A03</a:t>
            </a:r>
          </a:p>
        </p:txBody>
      </p:sp>
      <p:sp>
        <p:nvSpPr>
          <p:cNvPr id="15482" name="Text Box 3194"/>
          <p:cNvSpPr txBox="1">
            <a:spLocks noChangeArrowheads="1"/>
          </p:cNvSpPr>
          <p:nvPr/>
        </p:nvSpPr>
        <p:spPr bwMode="auto">
          <a:xfrm>
            <a:off x="2590800" y="7543800"/>
            <a:ext cx="4048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 b="1"/>
              <a:t>0B01</a:t>
            </a:r>
          </a:p>
        </p:txBody>
      </p:sp>
      <p:sp>
        <p:nvSpPr>
          <p:cNvPr id="15484" name="Text Box 3196"/>
          <p:cNvSpPr txBox="1">
            <a:spLocks noChangeArrowheads="1"/>
          </p:cNvSpPr>
          <p:nvPr/>
        </p:nvSpPr>
        <p:spPr bwMode="auto">
          <a:xfrm>
            <a:off x="4098925" y="5426075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fr-FR" sz="900" b="1" dirty="0"/>
              <a:t>0C07</a:t>
            </a:r>
          </a:p>
        </p:txBody>
      </p:sp>
      <p:sp>
        <p:nvSpPr>
          <p:cNvPr id="15485" name="Text Box 3197"/>
          <p:cNvSpPr txBox="1">
            <a:spLocks noChangeArrowheads="1"/>
          </p:cNvSpPr>
          <p:nvPr/>
        </p:nvSpPr>
        <p:spPr bwMode="auto">
          <a:xfrm>
            <a:off x="4098925" y="61658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0C05</a:t>
            </a:r>
          </a:p>
        </p:txBody>
      </p:sp>
      <p:sp>
        <p:nvSpPr>
          <p:cNvPr id="15486" name="Text Box 3198"/>
          <p:cNvSpPr txBox="1">
            <a:spLocks noChangeArrowheads="1"/>
          </p:cNvSpPr>
          <p:nvPr/>
        </p:nvSpPr>
        <p:spPr bwMode="auto">
          <a:xfrm>
            <a:off x="4191000" y="4114800"/>
            <a:ext cx="4048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>
                <a:solidFill>
                  <a:srgbClr val="FF0000"/>
                </a:solidFill>
              </a:rPr>
              <a:t>0C09</a:t>
            </a:r>
            <a:endParaRPr lang="fr-FR"/>
          </a:p>
        </p:txBody>
      </p:sp>
      <p:sp>
        <p:nvSpPr>
          <p:cNvPr id="15487" name="Text Box 3199"/>
          <p:cNvSpPr txBox="1">
            <a:spLocks noChangeArrowheads="1"/>
          </p:cNvSpPr>
          <p:nvPr/>
        </p:nvSpPr>
        <p:spPr bwMode="auto">
          <a:xfrm>
            <a:off x="4189413" y="3200400"/>
            <a:ext cx="4095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 b="1">
                <a:solidFill>
                  <a:srgbClr val="FF0000"/>
                </a:solidFill>
              </a:rPr>
              <a:t>0C</a:t>
            </a:r>
            <a:r>
              <a:rPr lang="fr-FR" sz="800">
                <a:solidFill>
                  <a:srgbClr val="FF0000"/>
                </a:solidFill>
              </a:rPr>
              <a:t>11</a:t>
            </a:r>
            <a:endParaRPr lang="fr-FR"/>
          </a:p>
        </p:txBody>
      </p:sp>
      <p:sp>
        <p:nvSpPr>
          <p:cNvPr id="15488" name="Rectangle 3200"/>
          <p:cNvSpPr>
            <a:spLocks noChangeArrowheads="1"/>
          </p:cNvSpPr>
          <p:nvPr/>
        </p:nvSpPr>
        <p:spPr bwMode="auto">
          <a:xfrm>
            <a:off x="1064604" y="2087047"/>
            <a:ext cx="5854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dirty="0"/>
              <a:t>Réserve </a:t>
            </a:r>
          </a:p>
          <a:p>
            <a:r>
              <a:rPr lang="fr-FR" sz="900" dirty="0" smtClean="0"/>
              <a:t>DDSI</a:t>
            </a:r>
          </a:p>
        </p:txBody>
      </p:sp>
      <p:grpSp>
        <p:nvGrpSpPr>
          <p:cNvPr id="15492" name="Group 3204"/>
          <p:cNvGrpSpPr>
            <a:grpSpLocks/>
          </p:cNvGrpSpPr>
          <p:nvPr/>
        </p:nvGrpSpPr>
        <p:grpSpPr bwMode="auto">
          <a:xfrm>
            <a:off x="0" y="5105400"/>
            <a:ext cx="728663" cy="457200"/>
            <a:chOff x="0" y="3216"/>
            <a:chExt cx="459" cy="288"/>
          </a:xfrm>
        </p:grpSpPr>
        <p:sp>
          <p:nvSpPr>
            <p:cNvPr id="15490" name="Text Box 3202"/>
            <p:cNvSpPr txBox="1">
              <a:spLocks noChangeArrowheads="1"/>
            </p:cNvSpPr>
            <p:nvPr/>
          </p:nvSpPr>
          <p:spPr bwMode="auto">
            <a:xfrm>
              <a:off x="204" y="3216"/>
              <a:ext cx="25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 cap="rnd">
                  <a:solidFill>
                    <a:srgbClr val="0000FF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fr-FR"/>
                <a:t>N</a:t>
              </a:r>
            </a:p>
          </p:txBody>
        </p:sp>
        <p:sp>
          <p:nvSpPr>
            <p:cNvPr id="15491" name="Line 3203"/>
            <p:cNvSpPr>
              <a:spLocks noChangeShapeType="1"/>
            </p:cNvSpPr>
            <p:nvPr/>
          </p:nvSpPr>
          <p:spPr bwMode="auto">
            <a:xfrm flipH="1">
              <a:off x="0" y="3360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2094" name="Rectangle 2878"/>
          <p:cNvSpPr>
            <a:spLocks noChangeArrowheads="1"/>
          </p:cNvSpPr>
          <p:nvPr/>
        </p:nvSpPr>
        <p:spPr bwMode="auto">
          <a:xfrm>
            <a:off x="1933575" y="7485063"/>
            <a:ext cx="655638" cy="650875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/>
              <a:t>Sanitaires</a:t>
            </a:r>
          </a:p>
          <a:p>
            <a:r>
              <a:rPr lang="fr-FR" sz="1200"/>
              <a:t>&amp; douche </a:t>
            </a:r>
          </a:p>
        </p:txBody>
      </p:sp>
      <p:sp>
        <p:nvSpPr>
          <p:cNvPr id="15493" name="Rectangle 3205"/>
          <p:cNvSpPr>
            <a:spLocks noChangeArrowheads="1"/>
          </p:cNvSpPr>
          <p:nvPr/>
        </p:nvSpPr>
        <p:spPr bwMode="auto">
          <a:xfrm>
            <a:off x="3598863" y="7485063"/>
            <a:ext cx="360362" cy="647700"/>
          </a:xfrm>
          <a:prstGeom prst="rect">
            <a:avLst/>
          </a:prstGeom>
          <a:solidFill>
            <a:srgbClr val="CC99FF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494" name="Text Box 3206"/>
          <p:cNvSpPr txBox="1">
            <a:spLocks noChangeArrowheads="1"/>
          </p:cNvSpPr>
          <p:nvPr/>
        </p:nvSpPr>
        <p:spPr bwMode="auto">
          <a:xfrm>
            <a:off x="3068638" y="7545388"/>
            <a:ext cx="431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0B03</a:t>
            </a:r>
          </a:p>
        </p:txBody>
      </p:sp>
      <p:sp>
        <p:nvSpPr>
          <p:cNvPr id="15483" name="Text Box 3195"/>
          <p:cNvSpPr txBox="1">
            <a:spLocks noChangeArrowheads="1"/>
          </p:cNvSpPr>
          <p:nvPr/>
        </p:nvSpPr>
        <p:spPr bwMode="auto">
          <a:xfrm>
            <a:off x="3581400" y="7696200"/>
            <a:ext cx="4048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>
                    <a:alpha val="75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900" b="1"/>
              <a:t>0B05</a:t>
            </a:r>
          </a:p>
        </p:txBody>
      </p:sp>
      <p:sp>
        <p:nvSpPr>
          <p:cNvPr id="15495" name="Rectangle 3207"/>
          <p:cNvSpPr>
            <a:spLocks noChangeArrowheads="1"/>
          </p:cNvSpPr>
          <p:nvPr/>
        </p:nvSpPr>
        <p:spPr bwMode="auto">
          <a:xfrm>
            <a:off x="2733675" y="3355975"/>
            <a:ext cx="1158875" cy="399415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>
              <a:solidFill>
                <a:schemeClr val="accent2"/>
              </a:solidFill>
            </a:endParaRPr>
          </a:p>
        </p:txBody>
      </p:sp>
      <p:sp>
        <p:nvSpPr>
          <p:cNvPr id="15496" name="Rectangle 3208"/>
          <p:cNvSpPr>
            <a:spLocks noChangeArrowheads="1"/>
          </p:cNvSpPr>
          <p:nvPr/>
        </p:nvSpPr>
        <p:spPr bwMode="auto">
          <a:xfrm rot="-5400000">
            <a:off x="2571750" y="4922838"/>
            <a:ext cx="179388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497" name="Rectangle 3209"/>
          <p:cNvSpPr>
            <a:spLocks noChangeArrowheads="1"/>
          </p:cNvSpPr>
          <p:nvPr/>
        </p:nvSpPr>
        <p:spPr bwMode="auto">
          <a:xfrm rot="-5400000">
            <a:off x="2571750" y="4562476"/>
            <a:ext cx="179387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498" name="Rectangle 3210"/>
          <p:cNvSpPr>
            <a:spLocks noChangeArrowheads="1"/>
          </p:cNvSpPr>
          <p:nvPr/>
        </p:nvSpPr>
        <p:spPr bwMode="auto">
          <a:xfrm rot="-5400000">
            <a:off x="2571750" y="5281613"/>
            <a:ext cx="179388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499" name="Rectangle 3211"/>
          <p:cNvSpPr>
            <a:spLocks noChangeArrowheads="1"/>
          </p:cNvSpPr>
          <p:nvPr/>
        </p:nvSpPr>
        <p:spPr bwMode="auto">
          <a:xfrm rot="-5400000">
            <a:off x="2571750" y="5641976"/>
            <a:ext cx="179387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500" name="Rectangle 3212"/>
          <p:cNvSpPr>
            <a:spLocks noChangeArrowheads="1"/>
          </p:cNvSpPr>
          <p:nvPr/>
        </p:nvSpPr>
        <p:spPr bwMode="auto">
          <a:xfrm rot="-5400000">
            <a:off x="2571750" y="6362701"/>
            <a:ext cx="179387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501" name="Rectangle 3213"/>
          <p:cNvSpPr>
            <a:spLocks noChangeArrowheads="1"/>
          </p:cNvSpPr>
          <p:nvPr/>
        </p:nvSpPr>
        <p:spPr bwMode="auto">
          <a:xfrm rot="-5400000">
            <a:off x="2571750" y="6002338"/>
            <a:ext cx="179388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502" name="Rectangle 3214"/>
          <p:cNvSpPr>
            <a:spLocks noChangeArrowheads="1"/>
          </p:cNvSpPr>
          <p:nvPr/>
        </p:nvSpPr>
        <p:spPr bwMode="auto">
          <a:xfrm rot="-5400000">
            <a:off x="2571750" y="6721476"/>
            <a:ext cx="179387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503" name="Rectangle 3215"/>
          <p:cNvSpPr>
            <a:spLocks noChangeArrowheads="1"/>
          </p:cNvSpPr>
          <p:nvPr/>
        </p:nvSpPr>
        <p:spPr bwMode="auto">
          <a:xfrm rot="-5400000">
            <a:off x="2571750" y="7081838"/>
            <a:ext cx="179388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506" name="Rectangle 3218"/>
          <p:cNvSpPr>
            <a:spLocks noChangeArrowheads="1"/>
          </p:cNvSpPr>
          <p:nvPr/>
        </p:nvSpPr>
        <p:spPr bwMode="auto">
          <a:xfrm rot="-5400000">
            <a:off x="2747962" y="7335838"/>
            <a:ext cx="68263" cy="1793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507" name="Rectangle 3219"/>
          <p:cNvSpPr>
            <a:spLocks noChangeArrowheads="1"/>
          </p:cNvSpPr>
          <p:nvPr/>
        </p:nvSpPr>
        <p:spPr bwMode="auto">
          <a:xfrm rot="-5400000">
            <a:off x="3468687" y="7335838"/>
            <a:ext cx="68263" cy="1793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508" name="Rectangle 3220"/>
          <p:cNvSpPr>
            <a:spLocks noChangeArrowheads="1"/>
          </p:cNvSpPr>
          <p:nvPr/>
        </p:nvSpPr>
        <p:spPr bwMode="auto">
          <a:xfrm rot="-5400000">
            <a:off x="3829050" y="7335838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509" name="Rectangle 3221"/>
          <p:cNvSpPr>
            <a:spLocks noChangeArrowheads="1"/>
          </p:cNvSpPr>
          <p:nvPr/>
        </p:nvSpPr>
        <p:spPr bwMode="auto">
          <a:xfrm rot="-5400000">
            <a:off x="3108325" y="7335838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5526" name="Group 3238"/>
          <p:cNvGrpSpPr>
            <a:grpSpLocks/>
          </p:cNvGrpSpPr>
          <p:nvPr/>
        </p:nvGrpSpPr>
        <p:grpSpPr bwMode="auto">
          <a:xfrm>
            <a:off x="3937000" y="5595938"/>
            <a:ext cx="68263" cy="1619250"/>
            <a:chOff x="2480" y="3525"/>
            <a:chExt cx="43" cy="1020"/>
          </a:xfrm>
        </p:grpSpPr>
        <p:sp>
          <p:nvSpPr>
            <p:cNvPr id="15513" name="Rectangle 3225"/>
            <p:cNvSpPr>
              <a:spLocks noChangeArrowheads="1"/>
            </p:cNvSpPr>
            <p:nvPr/>
          </p:nvSpPr>
          <p:spPr bwMode="auto">
            <a:xfrm rot="-5400000">
              <a:off x="2445" y="3560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514" name="Rectangle 3226"/>
            <p:cNvSpPr>
              <a:spLocks noChangeArrowheads="1"/>
            </p:cNvSpPr>
            <p:nvPr/>
          </p:nvSpPr>
          <p:spPr bwMode="auto">
            <a:xfrm rot="-5400000">
              <a:off x="2445" y="4014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515" name="Rectangle 3227"/>
            <p:cNvSpPr>
              <a:spLocks noChangeArrowheads="1"/>
            </p:cNvSpPr>
            <p:nvPr/>
          </p:nvSpPr>
          <p:spPr bwMode="auto">
            <a:xfrm rot="-5400000">
              <a:off x="2445" y="3787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516" name="Rectangle 3228"/>
            <p:cNvSpPr>
              <a:spLocks noChangeArrowheads="1"/>
            </p:cNvSpPr>
            <p:nvPr/>
          </p:nvSpPr>
          <p:spPr bwMode="auto">
            <a:xfrm rot="-5400000">
              <a:off x="2445" y="4240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517" name="Rectangle 3229"/>
            <p:cNvSpPr>
              <a:spLocks noChangeArrowheads="1"/>
            </p:cNvSpPr>
            <p:nvPr/>
          </p:nvSpPr>
          <p:spPr bwMode="auto">
            <a:xfrm rot="-5400000">
              <a:off x="2445" y="4467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5527" name="Group 3239"/>
          <p:cNvGrpSpPr>
            <a:grpSpLocks/>
          </p:cNvGrpSpPr>
          <p:nvPr/>
        </p:nvGrpSpPr>
        <p:grpSpPr bwMode="auto">
          <a:xfrm>
            <a:off x="4713288" y="8348663"/>
            <a:ext cx="144462" cy="144462"/>
            <a:chOff x="272" y="4534"/>
            <a:chExt cx="91" cy="91"/>
          </a:xfrm>
        </p:grpSpPr>
        <p:sp>
          <p:nvSpPr>
            <p:cNvPr id="15521" name="Arc 3233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525" name="Group 3237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520" name="Line 3232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523" name="Line 3235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548" name="Group 3260"/>
          <p:cNvGrpSpPr>
            <a:grpSpLocks/>
          </p:cNvGrpSpPr>
          <p:nvPr/>
        </p:nvGrpSpPr>
        <p:grpSpPr bwMode="auto">
          <a:xfrm rot="5400000">
            <a:off x="1628776" y="8482012"/>
            <a:ext cx="144462" cy="144463"/>
            <a:chOff x="272" y="4534"/>
            <a:chExt cx="91" cy="91"/>
          </a:xfrm>
        </p:grpSpPr>
        <p:sp>
          <p:nvSpPr>
            <p:cNvPr id="15549" name="Arc 3261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550" name="Group 3262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551" name="Line 3263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552" name="Line 3264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553" name="Group 3265"/>
          <p:cNvGrpSpPr>
            <a:grpSpLocks/>
          </p:cNvGrpSpPr>
          <p:nvPr/>
        </p:nvGrpSpPr>
        <p:grpSpPr bwMode="auto">
          <a:xfrm rot="5400000">
            <a:off x="2338388" y="8348663"/>
            <a:ext cx="144462" cy="144462"/>
            <a:chOff x="272" y="4534"/>
            <a:chExt cx="91" cy="91"/>
          </a:xfrm>
        </p:grpSpPr>
        <p:sp>
          <p:nvSpPr>
            <p:cNvPr id="15554" name="Arc 3266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555" name="Group 3267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556" name="Line 3268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557" name="Line 3269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558" name="Group 3270"/>
          <p:cNvGrpSpPr>
            <a:grpSpLocks/>
          </p:cNvGrpSpPr>
          <p:nvPr/>
        </p:nvGrpSpPr>
        <p:grpSpPr bwMode="auto">
          <a:xfrm rot="5400000">
            <a:off x="1981201" y="8348662"/>
            <a:ext cx="144462" cy="144463"/>
            <a:chOff x="272" y="4534"/>
            <a:chExt cx="91" cy="91"/>
          </a:xfrm>
        </p:grpSpPr>
        <p:sp>
          <p:nvSpPr>
            <p:cNvPr id="15559" name="Arc 3271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560" name="Group 3272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561" name="Line 3273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562" name="Line 3274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563" name="Group 3275"/>
          <p:cNvGrpSpPr>
            <a:grpSpLocks/>
          </p:cNvGrpSpPr>
          <p:nvPr/>
        </p:nvGrpSpPr>
        <p:grpSpPr bwMode="auto">
          <a:xfrm rot="5400000">
            <a:off x="3048001" y="8348662"/>
            <a:ext cx="144462" cy="144463"/>
            <a:chOff x="272" y="4534"/>
            <a:chExt cx="91" cy="91"/>
          </a:xfrm>
        </p:grpSpPr>
        <p:sp>
          <p:nvSpPr>
            <p:cNvPr id="15564" name="Arc 3276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565" name="Group 3277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566" name="Line 3278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567" name="Line 3279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568" name="Group 3280"/>
          <p:cNvGrpSpPr>
            <a:grpSpLocks/>
          </p:cNvGrpSpPr>
          <p:nvPr/>
        </p:nvGrpSpPr>
        <p:grpSpPr bwMode="auto">
          <a:xfrm rot="5400000">
            <a:off x="3429001" y="8348662"/>
            <a:ext cx="144462" cy="144463"/>
            <a:chOff x="272" y="4534"/>
            <a:chExt cx="91" cy="91"/>
          </a:xfrm>
        </p:grpSpPr>
        <p:sp>
          <p:nvSpPr>
            <p:cNvPr id="15569" name="Arc 3281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570" name="Group 3282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571" name="Line 3283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572" name="Line 3284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573" name="Group 3285"/>
          <p:cNvGrpSpPr>
            <a:grpSpLocks/>
          </p:cNvGrpSpPr>
          <p:nvPr/>
        </p:nvGrpSpPr>
        <p:grpSpPr bwMode="auto">
          <a:xfrm rot="5400000">
            <a:off x="3962401" y="8348662"/>
            <a:ext cx="144462" cy="144463"/>
            <a:chOff x="272" y="4534"/>
            <a:chExt cx="91" cy="91"/>
          </a:xfrm>
        </p:grpSpPr>
        <p:sp>
          <p:nvSpPr>
            <p:cNvPr id="15574" name="Arc 3286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575" name="Group 3287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576" name="Line 3288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577" name="Line 3289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578" name="Group 3290"/>
          <p:cNvGrpSpPr>
            <a:grpSpLocks/>
          </p:cNvGrpSpPr>
          <p:nvPr/>
        </p:nvGrpSpPr>
        <p:grpSpPr bwMode="auto">
          <a:xfrm rot="5400000">
            <a:off x="4495801" y="8348662"/>
            <a:ext cx="144462" cy="144463"/>
            <a:chOff x="272" y="4534"/>
            <a:chExt cx="91" cy="91"/>
          </a:xfrm>
        </p:grpSpPr>
        <p:sp>
          <p:nvSpPr>
            <p:cNvPr id="15579" name="Arc 3291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580" name="Group 3292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581" name="Line 3293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582" name="Line 3294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583" name="Group 3295"/>
          <p:cNvGrpSpPr>
            <a:grpSpLocks/>
          </p:cNvGrpSpPr>
          <p:nvPr/>
        </p:nvGrpSpPr>
        <p:grpSpPr bwMode="auto">
          <a:xfrm rot="16200000">
            <a:off x="2971800" y="7988300"/>
            <a:ext cx="144463" cy="144463"/>
            <a:chOff x="272" y="4534"/>
            <a:chExt cx="91" cy="91"/>
          </a:xfrm>
        </p:grpSpPr>
        <p:sp>
          <p:nvSpPr>
            <p:cNvPr id="15584" name="Arc 3296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585" name="Group 3297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586" name="Line 3298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587" name="Line 3299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588" name="Group 3300"/>
          <p:cNvGrpSpPr>
            <a:grpSpLocks/>
          </p:cNvGrpSpPr>
          <p:nvPr/>
        </p:nvGrpSpPr>
        <p:grpSpPr bwMode="auto">
          <a:xfrm rot="16200000">
            <a:off x="2590800" y="7988300"/>
            <a:ext cx="144463" cy="144463"/>
            <a:chOff x="272" y="4534"/>
            <a:chExt cx="91" cy="91"/>
          </a:xfrm>
        </p:grpSpPr>
        <p:sp>
          <p:nvSpPr>
            <p:cNvPr id="15589" name="Arc 3301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590" name="Group 3302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591" name="Line 3303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592" name="Line 3304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593" name="Group 3305"/>
          <p:cNvGrpSpPr>
            <a:grpSpLocks/>
          </p:cNvGrpSpPr>
          <p:nvPr/>
        </p:nvGrpSpPr>
        <p:grpSpPr bwMode="auto">
          <a:xfrm>
            <a:off x="3598863" y="7521575"/>
            <a:ext cx="144462" cy="144463"/>
            <a:chOff x="272" y="4534"/>
            <a:chExt cx="91" cy="91"/>
          </a:xfrm>
        </p:grpSpPr>
        <p:sp>
          <p:nvSpPr>
            <p:cNvPr id="15594" name="Arc 3306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595" name="Group 3307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596" name="Line 3308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597" name="Line 3309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618" name="Group 3330"/>
          <p:cNvGrpSpPr>
            <a:grpSpLocks/>
          </p:cNvGrpSpPr>
          <p:nvPr/>
        </p:nvGrpSpPr>
        <p:grpSpPr bwMode="auto">
          <a:xfrm rot="5400000">
            <a:off x="1557337" y="7905751"/>
            <a:ext cx="144463" cy="144462"/>
            <a:chOff x="272" y="4534"/>
            <a:chExt cx="91" cy="91"/>
          </a:xfrm>
        </p:grpSpPr>
        <p:sp>
          <p:nvSpPr>
            <p:cNvPr id="15619" name="Arc 3331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620" name="Group 3332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621" name="Line 3333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22" name="Line 3334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623" name="Group 3335"/>
          <p:cNvGrpSpPr>
            <a:grpSpLocks/>
          </p:cNvGrpSpPr>
          <p:nvPr/>
        </p:nvGrpSpPr>
        <p:grpSpPr bwMode="auto">
          <a:xfrm rot="10800000">
            <a:off x="1565275" y="7737475"/>
            <a:ext cx="144463" cy="144463"/>
            <a:chOff x="272" y="4534"/>
            <a:chExt cx="91" cy="91"/>
          </a:xfrm>
        </p:grpSpPr>
        <p:sp>
          <p:nvSpPr>
            <p:cNvPr id="15624" name="Arc 3336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625" name="Group 3337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626" name="Line 3338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27" name="Line 3339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628" name="Group 3340"/>
          <p:cNvGrpSpPr>
            <a:grpSpLocks/>
          </p:cNvGrpSpPr>
          <p:nvPr/>
        </p:nvGrpSpPr>
        <p:grpSpPr bwMode="auto">
          <a:xfrm rot="10800000">
            <a:off x="1565275" y="7377113"/>
            <a:ext cx="144463" cy="144462"/>
            <a:chOff x="272" y="4534"/>
            <a:chExt cx="91" cy="91"/>
          </a:xfrm>
        </p:grpSpPr>
        <p:sp>
          <p:nvSpPr>
            <p:cNvPr id="15629" name="Arc 3341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630" name="Group 3342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631" name="Line 3343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32" name="Line 3344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643" name="Group 3355"/>
          <p:cNvGrpSpPr>
            <a:grpSpLocks/>
          </p:cNvGrpSpPr>
          <p:nvPr/>
        </p:nvGrpSpPr>
        <p:grpSpPr bwMode="auto">
          <a:xfrm rot="10800000">
            <a:off x="1636713" y="5380038"/>
            <a:ext cx="296862" cy="144462"/>
            <a:chOff x="1008" y="3264"/>
            <a:chExt cx="187" cy="91"/>
          </a:xfrm>
        </p:grpSpPr>
        <p:grpSp>
          <p:nvGrpSpPr>
            <p:cNvPr id="15633" name="Group 3345"/>
            <p:cNvGrpSpPr>
              <a:grpSpLocks/>
            </p:cNvGrpSpPr>
            <p:nvPr/>
          </p:nvGrpSpPr>
          <p:grpSpPr bwMode="auto">
            <a:xfrm rot="10800000">
              <a:off x="1104" y="3264"/>
              <a:ext cx="91" cy="91"/>
              <a:chOff x="272" y="4534"/>
              <a:chExt cx="91" cy="91"/>
            </a:xfrm>
          </p:grpSpPr>
          <p:sp>
            <p:nvSpPr>
              <p:cNvPr id="15634" name="Arc 3346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635" name="Group 3347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636" name="Line 3348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37" name="Line 3349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15638" name="Group 3350"/>
            <p:cNvGrpSpPr>
              <a:grpSpLocks/>
            </p:cNvGrpSpPr>
            <p:nvPr/>
          </p:nvGrpSpPr>
          <p:grpSpPr bwMode="auto">
            <a:xfrm rot="16200000">
              <a:off x="1008" y="3264"/>
              <a:ext cx="91" cy="91"/>
              <a:chOff x="272" y="4534"/>
              <a:chExt cx="91" cy="91"/>
            </a:xfrm>
          </p:grpSpPr>
          <p:sp>
            <p:nvSpPr>
              <p:cNvPr id="15639" name="Arc 3351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640" name="Group 3352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641" name="Line 3353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642" name="Line 3354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5644" name="Group 3356"/>
          <p:cNvGrpSpPr>
            <a:grpSpLocks/>
          </p:cNvGrpSpPr>
          <p:nvPr/>
        </p:nvGrpSpPr>
        <p:grpSpPr bwMode="auto">
          <a:xfrm rot="10800000">
            <a:off x="1492250" y="5576888"/>
            <a:ext cx="144463" cy="144462"/>
            <a:chOff x="272" y="4534"/>
            <a:chExt cx="91" cy="91"/>
          </a:xfrm>
        </p:grpSpPr>
        <p:sp>
          <p:nvSpPr>
            <p:cNvPr id="15645" name="Arc 3357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646" name="Group 3358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647" name="Line 3359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48" name="Line 3360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649" name="Group 3361"/>
          <p:cNvGrpSpPr>
            <a:grpSpLocks/>
          </p:cNvGrpSpPr>
          <p:nvPr/>
        </p:nvGrpSpPr>
        <p:grpSpPr bwMode="auto">
          <a:xfrm rot="10800000">
            <a:off x="1492250" y="6116638"/>
            <a:ext cx="144463" cy="144462"/>
            <a:chOff x="272" y="4534"/>
            <a:chExt cx="91" cy="91"/>
          </a:xfrm>
        </p:grpSpPr>
        <p:sp>
          <p:nvSpPr>
            <p:cNvPr id="15650" name="Arc 3362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651" name="Group 3363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652" name="Line 3364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53" name="Line 3365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654" name="Group 3366"/>
          <p:cNvGrpSpPr>
            <a:grpSpLocks/>
          </p:cNvGrpSpPr>
          <p:nvPr/>
        </p:nvGrpSpPr>
        <p:grpSpPr bwMode="auto">
          <a:xfrm>
            <a:off x="1952625" y="5757863"/>
            <a:ext cx="144463" cy="144462"/>
            <a:chOff x="272" y="4534"/>
            <a:chExt cx="91" cy="91"/>
          </a:xfrm>
        </p:grpSpPr>
        <p:sp>
          <p:nvSpPr>
            <p:cNvPr id="15655" name="Arc 3367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656" name="Group 3368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657" name="Line 3369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58" name="Line 3370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664" name="Group 3376"/>
          <p:cNvGrpSpPr>
            <a:grpSpLocks/>
          </p:cNvGrpSpPr>
          <p:nvPr/>
        </p:nvGrpSpPr>
        <p:grpSpPr bwMode="auto">
          <a:xfrm rot="16200000">
            <a:off x="1949451" y="5576887"/>
            <a:ext cx="144462" cy="144463"/>
            <a:chOff x="272" y="4534"/>
            <a:chExt cx="91" cy="91"/>
          </a:xfrm>
        </p:grpSpPr>
        <p:sp>
          <p:nvSpPr>
            <p:cNvPr id="15665" name="Arc 3377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666" name="Group 3378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667" name="Line 3379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68" name="Line 3380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669" name="Group 3381"/>
          <p:cNvGrpSpPr>
            <a:grpSpLocks/>
          </p:cNvGrpSpPr>
          <p:nvPr/>
        </p:nvGrpSpPr>
        <p:grpSpPr bwMode="auto">
          <a:xfrm>
            <a:off x="4937125" y="7924800"/>
            <a:ext cx="144463" cy="144463"/>
            <a:chOff x="272" y="4534"/>
            <a:chExt cx="91" cy="91"/>
          </a:xfrm>
        </p:grpSpPr>
        <p:sp>
          <p:nvSpPr>
            <p:cNvPr id="15670" name="Arc 3382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671" name="Group 3383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672" name="Line 3384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73" name="Line 3385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674" name="Group 3386"/>
          <p:cNvGrpSpPr>
            <a:grpSpLocks/>
          </p:cNvGrpSpPr>
          <p:nvPr/>
        </p:nvGrpSpPr>
        <p:grpSpPr bwMode="auto">
          <a:xfrm>
            <a:off x="4937125" y="7391400"/>
            <a:ext cx="144463" cy="144463"/>
            <a:chOff x="272" y="4534"/>
            <a:chExt cx="91" cy="91"/>
          </a:xfrm>
        </p:grpSpPr>
        <p:sp>
          <p:nvSpPr>
            <p:cNvPr id="15675" name="Arc 3387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676" name="Group 3388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677" name="Line 3389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78" name="Line 3390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679" name="Group 3391"/>
          <p:cNvGrpSpPr>
            <a:grpSpLocks/>
          </p:cNvGrpSpPr>
          <p:nvPr/>
        </p:nvGrpSpPr>
        <p:grpSpPr bwMode="auto">
          <a:xfrm>
            <a:off x="4937125" y="6858000"/>
            <a:ext cx="144463" cy="144463"/>
            <a:chOff x="272" y="4534"/>
            <a:chExt cx="91" cy="91"/>
          </a:xfrm>
        </p:grpSpPr>
        <p:sp>
          <p:nvSpPr>
            <p:cNvPr id="15680" name="Arc 3392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681" name="Group 3393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682" name="Line 3394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83" name="Line 3395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684" name="Group 3396"/>
          <p:cNvGrpSpPr>
            <a:grpSpLocks/>
          </p:cNvGrpSpPr>
          <p:nvPr/>
        </p:nvGrpSpPr>
        <p:grpSpPr bwMode="auto">
          <a:xfrm>
            <a:off x="4937125" y="6172200"/>
            <a:ext cx="144463" cy="144463"/>
            <a:chOff x="272" y="4534"/>
            <a:chExt cx="91" cy="91"/>
          </a:xfrm>
        </p:grpSpPr>
        <p:sp>
          <p:nvSpPr>
            <p:cNvPr id="15685" name="Arc 3397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686" name="Group 3398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687" name="Line 3399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88" name="Line 3400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689" name="Group 3401"/>
          <p:cNvGrpSpPr>
            <a:grpSpLocks/>
          </p:cNvGrpSpPr>
          <p:nvPr/>
        </p:nvGrpSpPr>
        <p:grpSpPr bwMode="auto">
          <a:xfrm>
            <a:off x="4937125" y="5791200"/>
            <a:ext cx="144463" cy="144463"/>
            <a:chOff x="272" y="4534"/>
            <a:chExt cx="91" cy="91"/>
          </a:xfrm>
        </p:grpSpPr>
        <p:sp>
          <p:nvSpPr>
            <p:cNvPr id="15690" name="Arc 3402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691" name="Group 3403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692" name="Line 3404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93" name="Line 3405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694" name="Group 3406"/>
          <p:cNvGrpSpPr>
            <a:grpSpLocks/>
          </p:cNvGrpSpPr>
          <p:nvPr/>
        </p:nvGrpSpPr>
        <p:grpSpPr bwMode="auto">
          <a:xfrm rot="16200000">
            <a:off x="4937125" y="5562600"/>
            <a:ext cx="144463" cy="144463"/>
            <a:chOff x="272" y="4534"/>
            <a:chExt cx="91" cy="91"/>
          </a:xfrm>
        </p:grpSpPr>
        <p:sp>
          <p:nvSpPr>
            <p:cNvPr id="15695" name="Arc 3407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696" name="Group 3408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697" name="Line 3409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698" name="Line 3410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722" name="Group 3434"/>
          <p:cNvGrpSpPr>
            <a:grpSpLocks/>
          </p:cNvGrpSpPr>
          <p:nvPr/>
        </p:nvGrpSpPr>
        <p:grpSpPr bwMode="auto">
          <a:xfrm rot="10800000">
            <a:off x="5181600" y="2865438"/>
            <a:ext cx="228600" cy="215900"/>
            <a:chOff x="240" y="3792"/>
            <a:chExt cx="144" cy="91"/>
          </a:xfrm>
        </p:grpSpPr>
        <p:grpSp>
          <p:nvGrpSpPr>
            <p:cNvPr id="15723" name="Group 3435"/>
            <p:cNvGrpSpPr>
              <a:grpSpLocks/>
            </p:cNvGrpSpPr>
            <p:nvPr/>
          </p:nvGrpSpPr>
          <p:grpSpPr bwMode="auto">
            <a:xfrm rot="10800000">
              <a:off x="336" y="3834"/>
              <a:ext cx="48" cy="49"/>
              <a:chOff x="272" y="4534"/>
              <a:chExt cx="91" cy="91"/>
            </a:xfrm>
          </p:grpSpPr>
          <p:sp>
            <p:nvSpPr>
              <p:cNvPr id="15724" name="Arc 3436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725" name="Group 3437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726" name="Line 3438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727" name="Line 3439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15728" name="Group 3440"/>
            <p:cNvGrpSpPr>
              <a:grpSpLocks/>
            </p:cNvGrpSpPr>
            <p:nvPr/>
          </p:nvGrpSpPr>
          <p:grpSpPr bwMode="auto">
            <a:xfrm rot="16200000">
              <a:off x="240" y="3792"/>
              <a:ext cx="91" cy="91"/>
              <a:chOff x="272" y="4534"/>
              <a:chExt cx="91" cy="91"/>
            </a:xfrm>
          </p:grpSpPr>
          <p:sp>
            <p:nvSpPr>
              <p:cNvPr id="15729" name="Arc 3441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730" name="Group 3442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731" name="Line 3443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732" name="Line 3444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5744" name="Group 3456"/>
          <p:cNvGrpSpPr>
            <a:grpSpLocks/>
          </p:cNvGrpSpPr>
          <p:nvPr/>
        </p:nvGrpSpPr>
        <p:grpSpPr bwMode="auto">
          <a:xfrm rot="16200000">
            <a:off x="4529932" y="7814468"/>
            <a:ext cx="228600" cy="144463"/>
            <a:chOff x="240" y="3792"/>
            <a:chExt cx="144" cy="91"/>
          </a:xfrm>
        </p:grpSpPr>
        <p:grpSp>
          <p:nvGrpSpPr>
            <p:cNvPr id="15745" name="Group 3457"/>
            <p:cNvGrpSpPr>
              <a:grpSpLocks/>
            </p:cNvGrpSpPr>
            <p:nvPr/>
          </p:nvGrpSpPr>
          <p:grpSpPr bwMode="auto">
            <a:xfrm rot="10800000">
              <a:off x="336" y="3834"/>
              <a:ext cx="48" cy="49"/>
              <a:chOff x="272" y="4534"/>
              <a:chExt cx="91" cy="91"/>
            </a:xfrm>
          </p:grpSpPr>
          <p:sp>
            <p:nvSpPr>
              <p:cNvPr id="15746" name="Arc 3458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747" name="Group 3459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748" name="Line 3460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749" name="Line 3461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15750" name="Group 3462"/>
            <p:cNvGrpSpPr>
              <a:grpSpLocks/>
            </p:cNvGrpSpPr>
            <p:nvPr/>
          </p:nvGrpSpPr>
          <p:grpSpPr bwMode="auto">
            <a:xfrm rot="16200000">
              <a:off x="240" y="3792"/>
              <a:ext cx="91" cy="91"/>
              <a:chOff x="272" y="4534"/>
              <a:chExt cx="91" cy="91"/>
            </a:xfrm>
          </p:grpSpPr>
          <p:sp>
            <p:nvSpPr>
              <p:cNvPr id="15751" name="Arc 3463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752" name="Group 3464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753" name="Line 3465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754" name="Line 3466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5755" name="Group 3467"/>
          <p:cNvGrpSpPr>
            <a:grpSpLocks/>
          </p:cNvGrpSpPr>
          <p:nvPr/>
        </p:nvGrpSpPr>
        <p:grpSpPr bwMode="auto">
          <a:xfrm rot="5400000">
            <a:off x="4572000" y="6858000"/>
            <a:ext cx="144463" cy="144463"/>
            <a:chOff x="272" y="4534"/>
            <a:chExt cx="91" cy="91"/>
          </a:xfrm>
        </p:grpSpPr>
        <p:sp>
          <p:nvSpPr>
            <p:cNvPr id="15756" name="Arc 3468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757" name="Group 3469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758" name="Line 3470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759" name="Line 347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760" name="Group 3472"/>
          <p:cNvGrpSpPr>
            <a:grpSpLocks/>
          </p:cNvGrpSpPr>
          <p:nvPr/>
        </p:nvGrpSpPr>
        <p:grpSpPr bwMode="auto">
          <a:xfrm rot="5400000">
            <a:off x="4572000" y="6172200"/>
            <a:ext cx="144463" cy="144463"/>
            <a:chOff x="272" y="4534"/>
            <a:chExt cx="91" cy="91"/>
          </a:xfrm>
        </p:grpSpPr>
        <p:sp>
          <p:nvSpPr>
            <p:cNvPr id="15761" name="Arc 3473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762" name="Group 3474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763" name="Line 3475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764" name="Line 3476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770" name="Group 3482"/>
          <p:cNvGrpSpPr>
            <a:grpSpLocks/>
          </p:cNvGrpSpPr>
          <p:nvPr/>
        </p:nvGrpSpPr>
        <p:grpSpPr bwMode="auto">
          <a:xfrm rot="10800000">
            <a:off x="4572000" y="5943600"/>
            <a:ext cx="144463" cy="144463"/>
            <a:chOff x="272" y="4534"/>
            <a:chExt cx="91" cy="91"/>
          </a:xfrm>
        </p:grpSpPr>
        <p:sp>
          <p:nvSpPr>
            <p:cNvPr id="15771" name="Arc 3483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772" name="Group 3484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773" name="Line 3485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774" name="Line 3486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775" name="Group 3487"/>
          <p:cNvGrpSpPr>
            <a:grpSpLocks/>
          </p:cNvGrpSpPr>
          <p:nvPr/>
        </p:nvGrpSpPr>
        <p:grpSpPr bwMode="auto">
          <a:xfrm>
            <a:off x="5029200" y="4343400"/>
            <a:ext cx="144463" cy="144463"/>
            <a:chOff x="272" y="4534"/>
            <a:chExt cx="91" cy="91"/>
          </a:xfrm>
        </p:grpSpPr>
        <p:sp>
          <p:nvSpPr>
            <p:cNvPr id="15776" name="Arc 3488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777" name="Group 3489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778" name="Line 3490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779" name="Line 349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785" name="Group 3497"/>
          <p:cNvGrpSpPr>
            <a:grpSpLocks/>
          </p:cNvGrpSpPr>
          <p:nvPr/>
        </p:nvGrpSpPr>
        <p:grpSpPr bwMode="auto">
          <a:xfrm>
            <a:off x="1600200" y="3057525"/>
            <a:ext cx="228600" cy="144463"/>
            <a:chOff x="240" y="3792"/>
            <a:chExt cx="144" cy="91"/>
          </a:xfrm>
        </p:grpSpPr>
        <p:grpSp>
          <p:nvGrpSpPr>
            <p:cNvPr id="15786" name="Group 3498"/>
            <p:cNvGrpSpPr>
              <a:grpSpLocks/>
            </p:cNvGrpSpPr>
            <p:nvPr/>
          </p:nvGrpSpPr>
          <p:grpSpPr bwMode="auto">
            <a:xfrm rot="10800000">
              <a:off x="336" y="3834"/>
              <a:ext cx="48" cy="49"/>
              <a:chOff x="272" y="4534"/>
              <a:chExt cx="91" cy="91"/>
            </a:xfrm>
          </p:grpSpPr>
          <p:sp>
            <p:nvSpPr>
              <p:cNvPr id="15787" name="Arc 3499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788" name="Group 3500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789" name="Line 3501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790" name="Line 3502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15791" name="Group 3503"/>
            <p:cNvGrpSpPr>
              <a:grpSpLocks/>
            </p:cNvGrpSpPr>
            <p:nvPr/>
          </p:nvGrpSpPr>
          <p:grpSpPr bwMode="auto">
            <a:xfrm rot="16200000">
              <a:off x="240" y="3792"/>
              <a:ext cx="91" cy="91"/>
              <a:chOff x="272" y="4534"/>
              <a:chExt cx="91" cy="91"/>
            </a:xfrm>
          </p:grpSpPr>
          <p:sp>
            <p:nvSpPr>
              <p:cNvPr id="15792" name="Arc 3504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793" name="Group 3505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794" name="Line 3506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795" name="Line 3507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5796" name="Group 3508"/>
          <p:cNvGrpSpPr>
            <a:grpSpLocks/>
          </p:cNvGrpSpPr>
          <p:nvPr/>
        </p:nvGrpSpPr>
        <p:grpSpPr bwMode="auto">
          <a:xfrm>
            <a:off x="1870075" y="1593850"/>
            <a:ext cx="228600" cy="144463"/>
            <a:chOff x="240" y="3792"/>
            <a:chExt cx="144" cy="91"/>
          </a:xfrm>
        </p:grpSpPr>
        <p:grpSp>
          <p:nvGrpSpPr>
            <p:cNvPr id="15797" name="Group 3509"/>
            <p:cNvGrpSpPr>
              <a:grpSpLocks/>
            </p:cNvGrpSpPr>
            <p:nvPr/>
          </p:nvGrpSpPr>
          <p:grpSpPr bwMode="auto">
            <a:xfrm rot="10800000">
              <a:off x="336" y="3834"/>
              <a:ext cx="48" cy="49"/>
              <a:chOff x="272" y="4534"/>
              <a:chExt cx="91" cy="91"/>
            </a:xfrm>
          </p:grpSpPr>
          <p:sp>
            <p:nvSpPr>
              <p:cNvPr id="15798" name="Arc 3510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799" name="Group 3511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800" name="Line 3512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801" name="Line 3513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15802" name="Group 3514"/>
            <p:cNvGrpSpPr>
              <a:grpSpLocks/>
            </p:cNvGrpSpPr>
            <p:nvPr/>
          </p:nvGrpSpPr>
          <p:grpSpPr bwMode="auto">
            <a:xfrm rot="16200000">
              <a:off x="240" y="3792"/>
              <a:ext cx="91" cy="91"/>
              <a:chOff x="272" y="4534"/>
              <a:chExt cx="91" cy="91"/>
            </a:xfrm>
          </p:grpSpPr>
          <p:sp>
            <p:nvSpPr>
              <p:cNvPr id="15803" name="Arc 3515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804" name="Group 3516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805" name="Line 3517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806" name="Line 3518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5807" name="Group 3519"/>
          <p:cNvGrpSpPr>
            <a:grpSpLocks/>
          </p:cNvGrpSpPr>
          <p:nvPr/>
        </p:nvGrpSpPr>
        <p:grpSpPr bwMode="auto">
          <a:xfrm rot="10800000">
            <a:off x="4670425" y="3886200"/>
            <a:ext cx="144463" cy="144463"/>
            <a:chOff x="272" y="4534"/>
            <a:chExt cx="91" cy="91"/>
          </a:xfrm>
        </p:grpSpPr>
        <p:sp>
          <p:nvSpPr>
            <p:cNvPr id="15808" name="Arc 3520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809" name="Group 3521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810" name="Line 3522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811" name="Line 3523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812" name="Group 3524"/>
          <p:cNvGrpSpPr>
            <a:grpSpLocks/>
          </p:cNvGrpSpPr>
          <p:nvPr/>
        </p:nvGrpSpPr>
        <p:grpSpPr bwMode="auto">
          <a:xfrm rot="10800000">
            <a:off x="4667250" y="2819400"/>
            <a:ext cx="144463" cy="144463"/>
            <a:chOff x="272" y="4534"/>
            <a:chExt cx="91" cy="91"/>
          </a:xfrm>
        </p:grpSpPr>
        <p:sp>
          <p:nvSpPr>
            <p:cNvPr id="15813" name="Arc 3525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814" name="Group 3526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815" name="Line 3527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816" name="Line 3528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817" name="Group 3529"/>
          <p:cNvGrpSpPr>
            <a:grpSpLocks/>
          </p:cNvGrpSpPr>
          <p:nvPr/>
        </p:nvGrpSpPr>
        <p:grpSpPr bwMode="auto">
          <a:xfrm rot="5400000">
            <a:off x="4670425" y="4191000"/>
            <a:ext cx="144463" cy="144463"/>
            <a:chOff x="272" y="4534"/>
            <a:chExt cx="91" cy="91"/>
          </a:xfrm>
        </p:grpSpPr>
        <p:sp>
          <p:nvSpPr>
            <p:cNvPr id="15818" name="Arc 3530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819" name="Group 3531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820" name="Line 3532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821" name="Line 3533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822" name="Group 3534"/>
          <p:cNvGrpSpPr>
            <a:grpSpLocks/>
          </p:cNvGrpSpPr>
          <p:nvPr/>
        </p:nvGrpSpPr>
        <p:grpSpPr bwMode="auto">
          <a:xfrm>
            <a:off x="2554288" y="1398588"/>
            <a:ext cx="228600" cy="144462"/>
            <a:chOff x="240" y="3792"/>
            <a:chExt cx="144" cy="91"/>
          </a:xfrm>
        </p:grpSpPr>
        <p:grpSp>
          <p:nvGrpSpPr>
            <p:cNvPr id="15823" name="Group 3535"/>
            <p:cNvGrpSpPr>
              <a:grpSpLocks/>
            </p:cNvGrpSpPr>
            <p:nvPr/>
          </p:nvGrpSpPr>
          <p:grpSpPr bwMode="auto">
            <a:xfrm rot="10800000">
              <a:off x="336" y="3834"/>
              <a:ext cx="48" cy="49"/>
              <a:chOff x="272" y="4534"/>
              <a:chExt cx="91" cy="91"/>
            </a:xfrm>
          </p:grpSpPr>
          <p:sp>
            <p:nvSpPr>
              <p:cNvPr id="15824" name="Arc 3536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825" name="Group 3537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826" name="Line 3538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827" name="Line 3539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15828" name="Group 3540"/>
            <p:cNvGrpSpPr>
              <a:grpSpLocks/>
            </p:cNvGrpSpPr>
            <p:nvPr/>
          </p:nvGrpSpPr>
          <p:grpSpPr bwMode="auto">
            <a:xfrm rot="16200000">
              <a:off x="240" y="3792"/>
              <a:ext cx="91" cy="91"/>
              <a:chOff x="272" y="4534"/>
              <a:chExt cx="91" cy="91"/>
            </a:xfrm>
          </p:grpSpPr>
          <p:sp>
            <p:nvSpPr>
              <p:cNvPr id="15829" name="Arc 3541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830" name="Group 3542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831" name="Line 3543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832" name="Line 3544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5833" name="Group 3545"/>
          <p:cNvGrpSpPr>
            <a:grpSpLocks/>
          </p:cNvGrpSpPr>
          <p:nvPr/>
        </p:nvGrpSpPr>
        <p:grpSpPr bwMode="auto">
          <a:xfrm>
            <a:off x="3429000" y="1384300"/>
            <a:ext cx="228600" cy="144463"/>
            <a:chOff x="240" y="3792"/>
            <a:chExt cx="144" cy="91"/>
          </a:xfrm>
        </p:grpSpPr>
        <p:grpSp>
          <p:nvGrpSpPr>
            <p:cNvPr id="15834" name="Group 3546"/>
            <p:cNvGrpSpPr>
              <a:grpSpLocks/>
            </p:cNvGrpSpPr>
            <p:nvPr/>
          </p:nvGrpSpPr>
          <p:grpSpPr bwMode="auto">
            <a:xfrm rot="10800000">
              <a:off x="336" y="3834"/>
              <a:ext cx="48" cy="49"/>
              <a:chOff x="272" y="4534"/>
              <a:chExt cx="91" cy="91"/>
            </a:xfrm>
          </p:grpSpPr>
          <p:sp>
            <p:nvSpPr>
              <p:cNvPr id="15835" name="Arc 3547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836" name="Group 3548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837" name="Line 3549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838" name="Line 3550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15839" name="Group 3551"/>
            <p:cNvGrpSpPr>
              <a:grpSpLocks/>
            </p:cNvGrpSpPr>
            <p:nvPr/>
          </p:nvGrpSpPr>
          <p:grpSpPr bwMode="auto">
            <a:xfrm rot="16200000">
              <a:off x="240" y="3792"/>
              <a:ext cx="91" cy="91"/>
              <a:chOff x="272" y="4534"/>
              <a:chExt cx="91" cy="91"/>
            </a:xfrm>
          </p:grpSpPr>
          <p:sp>
            <p:nvSpPr>
              <p:cNvPr id="15840" name="Arc 3552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841" name="Group 3553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842" name="Line 3554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843" name="Line 3555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5844" name="Group 3556"/>
          <p:cNvGrpSpPr>
            <a:grpSpLocks/>
          </p:cNvGrpSpPr>
          <p:nvPr/>
        </p:nvGrpSpPr>
        <p:grpSpPr bwMode="auto">
          <a:xfrm rot="5400000">
            <a:off x="4987132" y="1566068"/>
            <a:ext cx="228600" cy="144463"/>
            <a:chOff x="240" y="3792"/>
            <a:chExt cx="144" cy="91"/>
          </a:xfrm>
        </p:grpSpPr>
        <p:grpSp>
          <p:nvGrpSpPr>
            <p:cNvPr id="15845" name="Group 3557"/>
            <p:cNvGrpSpPr>
              <a:grpSpLocks/>
            </p:cNvGrpSpPr>
            <p:nvPr/>
          </p:nvGrpSpPr>
          <p:grpSpPr bwMode="auto">
            <a:xfrm rot="10800000">
              <a:off x="336" y="3834"/>
              <a:ext cx="48" cy="49"/>
              <a:chOff x="272" y="4534"/>
              <a:chExt cx="91" cy="91"/>
            </a:xfrm>
          </p:grpSpPr>
          <p:sp>
            <p:nvSpPr>
              <p:cNvPr id="15846" name="Arc 3558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847" name="Group 3559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848" name="Line 3560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849" name="Line 3561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15850" name="Group 3562"/>
            <p:cNvGrpSpPr>
              <a:grpSpLocks/>
            </p:cNvGrpSpPr>
            <p:nvPr/>
          </p:nvGrpSpPr>
          <p:grpSpPr bwMode="auto">
            <a:xfrm rot="16200000">
              <a:off x="240" y="3792"/>
              <a:ext cx="91" cy="91"/>
              <a:chOff x="272" y="4534"/>
              <a:chExt cx="91" cy="91"/>
            </a:xfrm>
          </p:grpSpPr>
          <p:sp>
            <p:nvSpPr>
              <p:cNvPr id="15851" name="Arc 3563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852" name="Group 3564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853" name="Line 3565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854" name="Line 3566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5855" name="Group 3567"/>
          <p:cNvGrpSpPr>
            <a:grpSpLocks/>
          </p:cNvGrpSpPr>
          <p:nvPr/>
        </p:nvGrpSpPr>
        <p:grpSpPr bwMode="auto">
          <a:xfrm rot="16200000">
            <a:off x="5029200" y="2362200"/>
            <a:ext cx="144463" cy="144463"/>
            <a:chOff x="272" y="4534"/>
            <a:chExt cx="91" cy="91"/>
          </a:xfrm>
        </p:grpSpPr>
        <p:sp>
          <p:nvSpPr>
            <p:cNvPr id="15856" name="Arc 3568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857" name="Group 3569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858" name="Line 3570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859" name="Line 357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860" name="Group 3572"/>
          <p:cNvGrpSpPr>
            <a:grpSpLocks/>
          </p:cNvGrpSpPr>
          <p:nvPr/>
        </p:nvGrpSpPr>
        <p:grpSpPr bwMode="auto">
          <a:xfrm rot="16200000" flipV="1">
            <a:off x="4990306" y="4120357"/>
            <a:ext cx="238125" cy="144462"/>
            <a:chOff x="240" y="3792"/>
            <a:chExt cx="144" cy="91"/>
          </a:xfrm>
        </p:grpSpPr>
        <p:grpSp>
          <p:nvGrpSpPr>
            <p:cNvPr id="15861" name="Group 3573"/>
            <p:cNvGrpSpPr>
              <a:grpSpLocks/>
            </p:cNvGrpSpPr>
            <p:nvPr/>
          </p:nvGrpSpPr>
          <p:grpSpPr bwMode="auto">
            <a:xfrm rot="10800000">
              <a:off x="336" y="3834"/>
              <a:ext cx="48" cy="49"/>
              <a:chOff x="272" y="4534"/>
              <a:chExt cx="91" cy="91"/>
            </a:xfrm>
          </p:grpSpPr>
          <p:sp>
            <p:nvSpPr>
              <p:cNvPr id="15862" name="Arc 3574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863" name="Group 3575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864" name="Line 3576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865" name="Line 3577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15866" name="Group 3578"/>
            <p:cNvGrpSpPr>
              <a:grpSpLocks/>
            </p:cNvGrpSpPr>
            <p:nvPr/>
          </p:nvGrpSpPr>
          <p:grpSpPr bwMode="auto">
            <a:xfrm rot="16200000">
              <a:off x="240" y="3792"/>
              <a:ext cx="91" cy="91"/>
              <a:chOff x="272" y="4534"/>
              <a:chExt cx="91" cy="91"/>
            </a:xfrm>
          </p:grpSpPr>
          <p:sp>
            <p:nvSpPr>
              <p:cNvPr id="15867" name="Arc 3579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868" name="Group 3580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869" name="Line 3581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870" name="Line 3582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5893" name="Group 3605"/>
          <p:cNvGrpSpPr>
            <a:grpSpLocks/>
          </p:cNvGrpSpPr>
          <p:nvPr/>
        </p:nvGrpSpPr>
        <p:grpSpPr bwMode="auto">
          <a:xfrm rot="16200000">
            <a:off x="1420019" y="1947069"/>
            <a:ext cx="228600" cy="144462"/>
            <a:chOff x="240" y="3792"/>
            <a:chExt cx="144" cy="91"/>
          </a:xfrm>
        </p:grpSpPr>
        <p:grpSp>
          <p:nvGrpSpPr>
            <p:cNvPr id="15894" name="Group 3606"/>
            <p:cNvGrpSpPr>
              <a:grpSpLocks/>
            </p:cNvGrpSpPr>
            <p:nvPr/>
          </p:nvGrpSpPr>
          <p:grpSpPr bwMode="auto">
            <a:xfrm rot="10800000">
              <a:off x="336" y="3834"/>
              <a:ext cx="48" cy="49"/>
              <a:chOff x="272" y="4534"/>
              <a:chExt cx="91" cy="91"/>
            </a:xfrm>
          </p:grpSpPr>
          <p:sp>
            <p:nvSpPr>
              <p:cNvPr id="15895" name="Arc 3607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896" name="Group 3608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897" name="Line 3609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898" name="Line 3610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15899" name="Group 3611"/>
            <p:cNvGrpSpPr>
              <a:grpSpLocks/>
            </p:cNvGrpSpPr>
            <p:nvPr/>
          </p:nvGrpSpPr>
          <p:grpSpPr bwMode="auto">
            <a:xfrm rot="16200000">
              <a:off x="240" y="3792"/>
              <a:ext cx="91" cy="91"/>
              <a:chOff x="272" y="4534"/>
              <a:chExt cx="91" cy="91"/>
            </a:xfrm>
          </p:grpSpPr>
          <p:sp>
            <p:nvSpPr>
              <p:cNvPr id="15900" name="Arc 3612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901" name="Group 3613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902" name="Line 3614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903" name="Line 3615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5904" name="Group 3616"/>
          <p:cNvGrpSpPr>
            <a:grpSpLocks/>
          </p:cNvGrpSpPr>
          <p:nvPr/>
        </p:nvGrpSpPr>
        <p:grpSpPr bwMode="auto">
          <a:xfrm rot="16200000">
            <a:off x="1420019" y="1566069"/>
            <a:ext cx="228600" cy="144462"/>
            <a:chOff x="240" y="3792"/>
            <a:chExt cx="144" cy="91"/>
          </a:xfrm>
        </p:grpSpPr>
        <p:grpSp>
          <p:nvGrpSpPr>
            <p:cNvPr id="15905" name="Group 3617"/>
            <p:cNvGrpSpPr>
              <a:grpSpLocks/>
            </p:cNvGrpSpPr>
            <p:nvPr/>
          </p:nvGrpSpPr>
          <p:grpSpPr bwMode="auto">
            <a:xfrm rot="10800000">
              <a:off x="336" y="3834"/>
              <a:ext cx="48" cy="49"/>
              <a:chOff x="272" y="4534"/>
              <a:chExt cx="91" cy="91"/>
            </a:xfrm>
          </p:grpSpPr>
          <p:sp>
            <p:nvSpPr>
              <p:cNvPr id="15906" name="Arc 3618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907" name="Group 3619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908" name="Line 3620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909" name="Line 3621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15910" name="Group 3622"/>
            <p:cNvGrpSpPr>
              <a:grpSpLocks/>
            </p:cNvGrpSpPr>
            <p:nvPr/>
          </p:nvGrpSpPr>
          <p:grpSpPr bwMode="auto">
            <a:xfrm rot="16200000">
              <a:off x="240" y="3792"/>
              <a:ext cx="91" cy="91"/>
              <a:chOff x="272" y="4534"/>
              <a:chExt cx="91" cy="91"/>
            </a:xfrm>
          </p:grpSpPr>
          <p:sp>
            <p:nvSpPr>
              <p:cNvPr id="15911" name="Arc 3623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912" name="Group 3624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913" name="Line 3625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914" name="Line 3626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5915" name="Group 3627"/>
          <p:cNvGrpSpPr>
            <a:grpSpLocks/>
          </p:cNvGrpSpPr>
          <p:nvPr/>
        </p:nvGrpSpPr>
        <p:grpSpPr bwMode="auto">
          <a:xfrm rot="16200000">
            <a:off x="3886200" y="762000"/>
            <a:ext cx="144463" cy="144463"/>
            <a:chOff x="272" y="4534"/>
            <a:chExt cx="91" cy="91"/>
          </a:xfrm>
        </p:grpSpPr>
        <p:sp>
          <p:nvSpPr>
            <p:cNvPr id="15916" name="Arc 3628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917" name="Group 3629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918" name="Line 3630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919" name="Line 363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925" name="Group 3637"/>
          <p:cNvGrpSpPr>
            <a:grpSpLocks/>
          </p:cNvGrpSpPr>
          <p:nvPr/>
        </p:nvGrpSpPr>
        <p:grpSpPr bwMode="auto">
          <a:xfrm>
            <a:off x="4419600" y="762000"/>
            <a:ext cx="228600" cy="144463"/>
            <a:chOff x="240" y="3792"/>
            <a:chExt cx="144" cy="91"/>
          </a:xfrm>
        </p:grpSpPr>
        <p:grpSp>
          <p:nvGrpSpPr>
            <p:cNvPr id="15926" name="Group 3638"/>
            <p:cNvGrpSpPr>
              <a:grpSpLocks/>
            </p:cNvGrpSpPr>
            <p:nvPr/>
          </p:nvGrpSpPr>
          <p:grpSpPr bwMode="auto">
            <a:xfrm rot="10800000">
              <a:off x="336" y="3834"/>
              <a:ext cx="48" cy="49"/>
              <a:chOff x="272" y="4534"/>
              <a:chExt cx="91" cy="91"/>
            </a:xfrm>
          </p:grpSpPr>
          <p:sp>
            <p:nvSpPr>
              <p:cNvPr id="15927" name="Arc 3639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928" name="Group 3640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929" name="Line 3641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930" name="Line 3642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15931" name="Group 3643"/>
            <p:cNvGrpSpPr>
              <a:grpSpLocks/>
            </p:cNvGrpSpPr>
            <p:nvPr/>
          </p:nvGrpSpPr>
          <p:grpSpPr bwMode="auto">
            <a:xfrm rot="16200000">
              <a:off x="240" y="3792"/>
              <a:ext cx="91" cy="91"/>
              <a:chOff x="272" y="4534"/>
              <a:chExt cx="91" cy="91"/>
            </a:xfrm>
          </p:grpSpPr>
          <p:sp>
            <p:nvSpPr>
              <p:cNvPr id="15932" name="Arc 3644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933" name="Group 3645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934" name="Line 3646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935" name="Line 3647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15936" name="Group 3648"/>
          <p:cNvGrpSpPr>
            <a:grpSpLocks/>
          </p:cNvGrpSpPr>
          <p:nvPr/>
        </p:nvGrpSpPr>
        <p:grpSpPr bwMode="auto">
          <a:xfrm rot="10800000">
            <a:off x="2209800" y="609600"/>
            <a:ext cx="144463" cy="144463"/>
            <a:chOff x="272" y="4534"/>
            <a:chExt cx="91" cy="91"/>
          </a:xfrm>
        </p:grpSpPr>
        <p:sp>
          <p:nvSpPr>
            <p:cNvPr id="15937" name="Arc 3649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938" name="Group 3650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939" name="Line 365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940" name="Line 3652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941" name="Group 3653"/>
          <p:cNvGrpSpPr>
            <a:grpSpLocks/>
          </p:cNvGrpSpPr>
          <p:nvPr/>
        </p:nvGrpSpPr>
        <p:grpSpPr bwMode="auto">
          <a:xfrm rot="5400000">
            <a:off x="1798637" y="6477001"/>
            <a:ext cx="144463" cy="144462"/>
            <a:chOff x="272" y="4534"/>
            <a:chExt cx="91" cy="91"/>
          </a:xfrm>
        </p:grpSpPr>
        <p:sp>
          <p:nvSpPr>
            <p:cNvPr id="15942" name="Arc 3654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943" name="Group 3655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944" name="Line 3656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945" name="Line 3657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15946" name="Text Box 3658"/>
          <p:cNvSpPr txBox="1">
            <a:spLocks noChangeArrowheads="1"/>
          </p:cNvSpPr>
          <p:nvPr/>
        </p:nvSpPr>
        <p:spPr bwMode="auto">
          <a:xfrm>
            <a:off x="4114800" y="7391400"/>
            <a:ext cx="4048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>
                <a:solidFill>
                  <a:srgbClr val="FF0000"/>
                </a:solidFill>
              </a:rPr>
              <a:t>0C01</a:t>
            </a:r>
            <a:endParaRPr lang="fr-FR"/>
          </a:p>
        </p:txBody>
      </p:sp>
      <p:sp>
        <p:nvSpPr>
          <p:cNvPr id="15947" name="Line 3659"/>
          <p:cNvSpPr>
            <a:spLocks noChangeShapeType="1"/>
          </p:cNvSpPr>
          <p:nvPr/>
        </p:nvSpPr>
        <p:spPr bwMode="auto">
          <a:xfrm rot="10800000" flipH="1">
            <a:off x="0" y="6629400"/>
            <a:ext cx="8382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948" name="Text Box 3660"/>
          <p:cNvSpPr txBox="1">
            <a:spLocks noChangeArrowheads="1"/>
          </p:cNvSpPr>
          <p:nvPr/>
        </p:nvSpPr>
        <p:spPr bwMode="auto">
          <a:xfrm>
            <a:off x="0" y="6324600"/>
            <a:ext cx="742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1800">
                <a:solidFill>
                  <a:schemeClr val="accent2"/>
                </a:solidFill>
              </a:rPr>
              <a:t>entrée</a:t>
            </a:r>
          </a:p>
        </p:txBody>
      </p:sp>
      <p:sp>
        <p:nvSpPr>
          <p:cNvPr id="15950" name="Rectangle 3662"/>
          <p:cNvSpPr>
            <a:spLocks noChangeArrowheads="1"/>
          </p:cNvSpPr>
          <p:nvPr/>
        </p:nvSpPr>
        <p:spPr bwMode="auto">
          <a:xfrm>
            <a:off x="4652963" y="898525"/>
            <a:ext cx="377825" cy="647700"/>
          </a:xfrm>
          <a:prstGeom prst="rec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/>
              <a:t>TGBT</a:t>
            </a:r>
          </a:p>
          <a:p>
            <a:r>
              <a:rPr lang="fr-FR" sz="1200"/>
              <a:t>A</a:t>
            </a:r>
          </a:p>
        </p:txBody>
      </p:sp>
      <p:grpSp>
        <p:nvGrpSpPr>
          <p:cNvPr id="15951" name="Group 3663"/>
          <p:cNvGrpSpPr>
            <a:grpSpLocks/>
          </p:cNvGrpSpPr>
          <p:nvPr/>
        </p:nvGrpSpPr>
        <p:grpSpPr bwMode="auto">
          <a:xfrm rot="10800000">
            <a:off x="4857750" y="1403350"/>
            <a:ext cx="144463" cy="144463"/>
            <a:chOff x="272" y="4534"/>
            <a:chExt cx="91" cy="91"/>
          </a:xfrm>
        </p:grpSpPr>
        <p:sp>
          <p:nvSpPr>
            <p:cNvPr id="15952" name="Arc 3664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953" name="Group 3665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954" name="Line 3666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955" name="Line 3667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956" name="Group 3668"/>
          <p:cNvGrpSpPr>
            <a:grpSpLocks/>
          </p:cNvGrpSpPr>
          <p:nvPr/>
        </p:nvGrpSpPr>
        <p:grpSpPr bwMode="auto">
          <a:xfrm rot="5400000">
            <a:off x="1474787" y="2720976"/>
            <a:ext cx="144463" cy="144462"/>
            <a:chOff x="272" y="4534"/>
            <a:chExt cx="91" cy="91"/>
          </a:xfrm>
        </p:grpSpPr>
        <p:sp>
          <p:nvSpPr>
            <p:cNvPr id="15957" name="Arc 3669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5958" name="Group 3670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5959" name="Line 367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5960" name="Line 3672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5975" name="Group 3687"/>
          <p:cNvGrpSpPr>
            <a:grpSpLocks/>
          </p:cNvGrpSpPr>
          <p:nvPr/>
        </p:nvGrpSpPr>
        <p:grpSpPr bwMode="auto">
          <a:xfrm rot="16200000" flipV="1">
            <a:off x="4990306" y="3310732"/>
            <a:ext cx="238125" cy="144462"/>
            <a:chOff x="240" y="3792"/>
            <a:chExt cx="144" cy="91"/>
          </a:xfrm>
        </p:grpSpPr>
        <p:grpSp>
          <p:nvGrpSpPr>
            <p:cNvPr id="15976" name="Group 3688"/>
            <p:cNvGrpSpPr>
              <a:grpSpLocks/>
            </p:cNvGrpSpPr>
            <p:nvPr/>
          </p:nvGrpSpPr>
          <p:grpSpPr bwMode="auto">
            <a:xfrm rot="10800000">
              <a:off x="336" y="3834"/>
              <a:ext cx="48" cy="49"/>
              <a:chOff x="272" y="4534"/>
              <a:chExt cx="91" cy="91"/>
            </a:xfrm>
          </p:grpSpPr>
          <p:sp>
            <p:nvSpPr>
              <p:cNvPr id="15977" name="Arc 3689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978" name="Group 3690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979" name="Line 3691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980" name="Line 3692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15981" name="Group 3693"/>
            <p:cNvGrpSpPr>
              <a:grpSpLocks/>
            </p:cNvGrpSpPr>
            <p:nvPr/>
          </p:nvGrpSpPr>
          <p:grpSpPr bwMode="auto">
            <a:xfrm rot="16200000">
              <a:off x="240" y="3792"/>
              <a:ext cx="91" cy="91"/>
              <a:chOff x="272" y="4534"/>
              <a:chExt cx="91" cy="91"/>
            </a:xfrm>
          </p:grpSpPr>
          <p:sp>
            <p:nvSpPr>
              <p:cNvPr id="15982" name="Arc 3694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5983" name="Group 3695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5984" name="Line 3696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5985" name="Line 3697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sp>
        <p:nvSpPr>
          <p:cNvPr id="15987" name="Line 3699"/>
          <p:cNvSpPr>
            <a:spLocks noChangeShapeType="1"/>
          </p:cNvSpPr>
          <p:nvPr/>
        </p:nvSpPr>
        <p:spPr bwMode="auto">
          <a:xfrm flipH="1">
            <a:off x="5037138" y="3584575"/>
            <a:ext cx="557212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988" name="Text Box 3700"/>
          <p:cNvSpPr txBox="1">
            <a:spLocks noChangeArrowheads="1"/>
          </p:cNvSpPr>
          <p:nvPr/>
        </p:nvSpPr>
        <p:spPr bwMode="auto">
          <a:xfrm>
            <a:off x="4994520" y="3008313"/>
            <a:ext cx="40908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000" b="1" dirty="0">
                <a:solidFill>
                  <a:schemeClr val="accent2"/>
                </a:solidFill>
              </a:rPr>
              <a:t>       </a:t>
            </a:r>
          </a:p>
        </p:txBody>
      </p:sp>
      <p:sp>
        <p:nvSpPr>
          <p:cNvPr id="15989" name="Rectangle 3701"/>
          <p:cNvSpPr>
            <a:spLocks noChangeArrowheads="1"/>
          </p:cNvSpPr>
          <p:nvPr/>
        </p:nvSpPr>
        <p:spPr bwMode="auto">
          <a:xfrm>
            <a:off x="4941888" y="3513138"/>
            <a:ext cx="78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1200"/>
              <a:t>Réserve</a:t>
            </a:r>
          </a:p>
          <a:p>
            <a:r>
              <a:rPr lang="fr-FR" sz="1200"/>
              <a:t>logistique</a:t>
            </a:r>
          </a:p>
        </p:txBody>
      </p:sp>
      <p:sp>
        <p:nvSpPr>
          <p:cNvPr id="15990" name="Rectangle 3702"/>
          <p:cNvSpPr>
            <a:spLocks noChangeArrowheads="1"/>
          </p:cNvSpPr>
          <p:nvPr/>
        </p:nvSpPr>
        <p:spPr bwMode="auto">
          <a:xfrm>
            <a:off x="975132" y="1279010"/>
            <a:ext cx="70403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dirty="0"/>
              <a:t>Réserve </a:t>
            </a:r>
          </a:p>
          <a:p>
            <a:r>
              <a:rPr lang="fr-FR" sz="900" dirty="0" smtClean="0"/>
              <a:t>mainteneur</a:t>
            </a:r>
            <a:endParaRPr lang="fr-FR" sz="900" dirty="0"/>
          </a:p>
        </p:txBody>
      </p:sp>
      <p:sp>
        <p:nvSpPr>
          <p:cNvPr id="15991" name="Rectangle 3703"/>
          <p:cNvSpPr>
            <a:spLocks noChangeArrowheads="1"/>
          </p:cNvSpPr>
          <p:nvPr/>
        </p:nvSpPr>
        <p:spPr bwMode="auto">
          <a:xfrm>
            <a:off x="2133600" y="898525"/>
            <a:ext cx="431800" cy="647700"/>
          </a:xfrm>
          <a:prstGeom prst="rec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/>
              <a:t>Onduleur</a:t>
            </a:r>
          </a:p>
          <a:p>
            <a:r>
              <a:rPr lang="fr-FR" sz="1200"/>
              <a:t> B</a:t>
            </a:r>
          </a:p>
        </p:txBody>
      </p:sp>
      <p:sp>
        <p:nvSpPr>
          <p:cNvPr id="15992" name="Text Box 3704"/>
          <p:cNvSpPr txBox="1">
            <a:spLocks noChangeArrowheads="1"/>
          </p:cNvSpPr>
          <p:nvPr/>
        </p:nvSpPr>
        <p:spPr bwMode="auto">
          <a:xfrm>
            <a:off x="2060575" y="892175"/>
            <a:ext cx="5048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fr-FR" sz="800">
                <a:solidFill>
                  <a:srgbClr val="FF0000"/>
                </a:solidFill>
              </a:rPr>
              <a:t>0D08</a:t>
            </a:r>
            <a:endParaRPr lang="fr-FR"/>
          </a:p>
        </p:txBody>
      </p:sp>
      <p:sp>
        <p:nvSpPr>
          <p:cNvPr id="15993" name="Rectangle 3705"/>
          <p:cNvSpPr>
            <a:spLocks noChangeArrowheads="1"/>
          </p:cNvSpPr>
          <p:nvPr/>
        </p:nvSpPr>
        <p:spPr bwMode="auto">
          <a:xfrm>
            <a:off x="1079500" y="884238"/>
            <a:ext cx="539750" cy="431800"/>
          </a:xfrm>
          <a:prstGeom prst="rec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/>
          </a:p>
        </p:txBody>
      </p:sp>
      <p:sp>
        <p:nvSpPr>
          <p:cNvPr id="15994" name="Text Box 3706"/>
          <p:cNvSpPr txBox="1">
            <a:spLocks noChangeArrowheads="1"/>
          </p:cNvSpPr>
          <p:nvPr/>
        </p:nvSpPr>
        <p:spPr bwMode="auto">
          <a:xfrm>
            <a:off x="1044575" y="1568450"/>
            <a:ext cx="427038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>
                <a:solidFill>
                  <a:srgbClr val="FF0000"/>
                </a:solidFill>
              </a:rPr>
              <a:t>0A0B</a:t>
            </a:r>
            <a:endParaRPr lang="fr-FR"/>
          </a:p>
        </p:txBody>
      </p:sp>
      <p:sp>
        <p:nvSpPr>
          <p:cNvPr id="15441" name="Text Box 3153"/>
          <p:cNvSpPr txBox="1">
            <a:spLocks noChangeArrowheads="1"/>
          </p:cNvSpPr>
          <p:nvPr/>
        </p:nvSpPr>
        <p:spPr bwMode="auto">
          <a:xfrm>
            <a:off x="1125538" y="849313"/>
            <a:ext cx="4318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>
                <a:solidFill>
                  <a:srgbClr val="FF0000"/>
                </a:solidFill>
              </a:rPr>
              <a:t>0A0A</a:t>
            </a:r>
            <a:endParaRPr lang="fr-FR"/>
          </a:p>
        </p:txBody>
      </p:sp>
      <p:sp>
        <p:nvSpPr>
          <p:cNvPr id="15996" name="Text Box 3708"/>
          <p:cNvSpPr txBox="1">
            <a:spLocks noChangeArrowheads="1"/>
          </p:cNvSpPr>
          <p:nvPr/>
        </p:nvSpPr>
        <p:spPr bwMode="auto">
          <a:xfrm>
            <a:off x="981075" y="920750"/>
            <a:ext cx="582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1200"/>
              <a:t>TGBT</a:t>
            </a:r>
          </a:p>
          <a:p>
            <a:r>
              <a:rPr lang="fr-FR" sz="1200"/>
              <a:t> B</a:t>
            </a:r>
          </a:p>
        </p:txBody>
      </p:sp>
      <p:grpSp>
        <p:nvGrpSpPr>
          <p:cNvPr id="16002" name="Group 3714"/>
          <p:cNvGrpSpPr>
            <a:grpSpLocks/>
          </p:cNvGrpSpPr>
          <p:nvPr/>
        </p:nvGrpSpPr>
        <p:grpSpPr bwMode="auto">
          <a:xfrm>
            <a:off x="2193925" y="1403350"/>
            <a:ext cx="228600" cy="144463"/>
            <a:chOff x="240" y="3792"/>
            <a:chExt cx="144" cy="91"/>
          </a:xfrm>
        </p:grpSpPr>
        <p:grpSp>
          <p:nvGrpSpPr>
            <p:cNvPr id="16003" name="Group 3715"/>
            <p:cNvGrpSpPr>
              <a:grpSpLocks/>
            </p:cNvGrpSpPr>
            <p:nvPr/>
          </p:nvGrpSpPr>
          <p:grpSpPr bwMode="auto">
            <a:xfrm rot="10800000">
              <a:off x="336" y="3834"/>
              <a:ext cx="48" cy="49"/>
              <a:chOff x="272" y="4534"/>
              <a:chExt cx="91" cy="91"/>
            </a:xfrm>
          </p:grpSpPr>
          <p:sp>
            <p:nvSpPr>
              <p:cNvPr id="16004" name="Arc 3716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6005" name="Group 3717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6006" name="Line 3718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6007" name="Line 3719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16008" name="Group 3720"/>
            <p:cNvGrpSpPr>
              <a:grpSpLocks/>
            </p:cNvGrpSpPr>
            <p:nvPr/>
          </p:nvGrpSpPr>
          <p:grpSpPr bwMode="auto">
            <a:xfrm rot="16200000">
              <a:off x="240" y="3792"/>
              <a:ext cx="91" cy="91"/>
              <a:chOff x="272" y="4534"/>
              <a:chExt cx="91" cy="91"/>
            </a:xfrm>
          </p:grpSpPr>
          <p:sp>
            <p:nvSpPr>
              <p:cNvPr id="16009" name="Arc 3721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16010" name="Group 3722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16011" name="Line 3723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6012" name="Line 3724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sp>
        <p:nvSpPr>
          <p:cNvPr id="16015" name="Rectangle 3727"/>
          <p:cNvSpPr>
            <a:spLocks noChangeArrowheads="1"/>
          </p:cNvSpPr>
          <p:nvPr/>
        </p:nvSpPr>
        <p:spPr bwMode="auto">
          <a:xfrm>
            <a:off x="3381375" y="8697913"/>
            <a:ext cx="1841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>
              <a:solidFill>
                <a:schemeClr val="accent2"/>
              </a:solidFill>
            </a:endParaRPr>
          </a:p>
          <a:p>
            <a:endParaRPr lang="fr-FR" sz="900" b="1">
              <a:solidFill>
                <a:schemeClr val="accent2"/>
              </a:solidFill>
            </a:endParaRPr>
          </a:p>
        </p:txBody>
      </p:sp>
      <p:sp>
        <p:nvSpPr>
          <p:cNvPr id="16016" name="Text Box 3728"/>
          <p:cNvSpPr txBox="1">
            <a:spLocks noChangeArrowheads="1"/>
          </p:cNvSpPr>
          <p:nvPr/>
        </p:nvSpPr>
        <p:spPr bwMode="auto">
          <a:xfrm>
            <a:off x="5261578" y="3168492"/>
            <a:ext cx="18473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1000" b="1" dirty="0">
              <a:solidFill>
                <a:schemeClr val="accent2"/>
              </a:solidFill>
            </a:endParaRPr>
          </a:p>
        </p:txBody>
      </p:sp>
      <p:sp>
        <p:nvSpPr>
          <p:cNvPr id="1743" name="Text Box 1264"/>
          <p:cNvSpPr txBox="1">
            <a:spLocks noChangeArrowheads="1"/>
          </p:cNvSpPr>
          <p:nvPr/>
        </p:nvSpPr>
        <p:spPr bwMode="auto">
          <a:xfrm>
            <a:off x="172691" y="9345488"/>
            <a:ext cx="274389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b="1" dirty="0" smtClean="0"/>
              <a:t>CNAM Site Evreux</a:t>
            </a:r>
            <a:endParaRPr lang="fr-FR" b="1" dirty="0"/>
          </a:p>
        </p:txBody>
      </p:sp>
      <p:sp>
        <p:nvSpPr>
          <p:cNvPr id="1744" name="Text Box 1264"/>
          <p:cNvSpPr txBox="1">
            <a:spLocks noChangeArrowheads="1"/>
          </p:cNvSpPr>
          <p:nvPr/>
        </p:nvSpPr>
        <p:spPr bwMode="auto">
          <a:xfrm>
            <a:off x="4971115" y="9377727"/>
            <a:ext cx="135165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2000" dirty="0" smtClean="0"/>
              <a:t>10</a:t>
            </a:r>
            <a:r>
              <a:rPr lang="fr-FR" sz="2000" dirty="0" smtClean="0"/>
              <a:t>/12/2024</a:t>
            </a:r>
            <a:endParaRPr lang="fr-FR" sz="2000" dirty="0" smtClean="0"/>
          </a:p>
        </p:txBody>
      </p:sp>
      <p:sp>
        <p:nvSpPr>
          <p:cNvPr id="1749" name="Rectangle 3725"/>
          <p:cNvSpPr>
            <a:spLocks noChangeArrowheads="1"/>
          </p:cNvSpPr>
          <p:nvPr/>
        </p:nvSpPr>
        <p:spPr bwMode="auto">
          <a:xfrm>
            <a:off x="4278988" y="6324600"/>
            <a:ext cx="184730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 dirty="0" smtClean="0">
              <a:solidFill>
                <a:schemeClr val="accent2"/>
              </a:solidFill>
            </a:endParaRPr>
          </a:p>
          <a:p>
            <a:endParaRPr lang="fr-FR" sz="900" b="1" dirty="0" smtClean="0">
              <a:solidFill>
                <a:schemeClr val="accent2"/>
              </a:solidFill>
            </a:endParaRPr>
          </a:p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750" name="Rectangle 3725"/>
          <p:cNvSpPr>
            <a:spLocks noChangeArrowheads="1"/>
          </p:cNvSpPr>
          <p:nvPr/>
        </p:nvSpPr>
        <p:spPr bwMode="auto">
          <a:xfrm>
            <a:off x="5157501" y="5898034"/>
            <a:ext cx="18473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 dirty="0" smtClean="0">
              <a:solidFill>
                <a:schemeClr val="accent2"/>
              </a:solidFill>
            </a:endParaRPr>
          </a:p>
        </p:txBody>
      </p:sp>
      <p:sp>
        <p:nvSpPr>
          <p:cNvPr id="1745" name="Rectangle 3200"/>
          <p:cNvSpPr>
            <a:spLocks noChangeArrowheads="1"/>
          </p:cNvSpPr>
          <p:nvPr/>
        </p:nvSpPr>
        <p:spPr bwMode="auto">
          <a:xfrm>
            <a:off x="3959225" y="5638006"/>
            <a:ext cx="8382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dirty="0"/>
              <a:t>Réserve </a:t>
            </a:r>
          </a:p>
          <a:p>
            <a:r>
              <a:rPr lang="fr-FR" sz="900" dirty="0"/>
              <a:t>administrative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5037138" y="4849813"/>
            <a:ext cx="523875" cy="175195"/>
          </a:xfrm>
          <a:prstGeom prst="rect">
            <a:avLst/>
          </a:prstGeom>
          <a:solidFill>
            <a:srgbClr val="FFCCCC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949280" y="4756736"/>
            <a:ext cx="792088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fr-FR" sz="800" dirty="0" smtClean="0"/>
              <a:t>Sortie secours et entrée WE</a:t>
            </a:r>
            <a:endParaRPr lang="fr-FR" sz="800" dirty="0"/>
          </a:p>
        </p:txBody>
      </p:sp>
      <p:sp>
        <p:nvSpPr>
          <p:cNvPr id="4" name="Flèche gauche 3"/>
          <p:cNvSpPr/>
          <p:nvPr/>
        </p:nvSpPr>
        <p:spPr bwMode="auto">
          <a:xfrm>
            <a:off x="5700713" y="4849813"/>
            <a:ext cx="176559" cy="175195"/>
          </a:xfrm>
          <a:prstGeom prst="leftArrow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0705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1" name="Rectangle 1312"/>
          <p:cNvSpPr>
            <a:spLocks noChangeArrowheads="1"/>
          </p:cNvSpPr>
          <p:nvPr/>
        </p:nvSpPr>
        <p:spPr bwMode="auto">
          <a:xfrm>
            <a:off x="4037013" y="3411538"/>
            <a:ext cx="704850" cy="723900"/>
          </a:xfrm>
          <a:prstGeom prst="rect">
            <a:avLst/>
          </a:prstGeom>
          <a:solidFill>
            <a:srgbClr val="CCFFCC">
              <a:alpha val="75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20" name="Rectangle 1298"/>
          <p:cNvSpPr>
            <a:spLocks noChangeArrowheads="1"/>
          </p:cNvSpPr>
          <p:nvPr/>
        </p:nvSpPr>
        <p:spPr bwMode="auto">
          <a:xfrm>
            <a:off x="1097359" y="5605379"/>
            <a:ext cx="658813" cy="539750"/>
          </a:xfrm>
          <a:prstGeom prst="rect">
            <a:avLst/>
          </a:prstGeom>
          <a:solidFill>
            <a:srgbClr val="CCFFCC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 sz="900" b="1">
              <a:solidFill>
                <a:schemeClr val="accent2"/>
              </a:solidFill>
            </a:endParaRPr>
          </a:p>
        </p:txBody>
      </p:sp>
      <p:sp>
        <p:nvSpPr>
          <p:cNvPr id="1815" name="Rectangle 1667"/>
          <p:cNvSpPr>
            <a:spLocks noChangeArrowheads="1"/>
          </p:cNvSpPr>
          <p:nvPr/>
        </p:nvSpPr>
        <p:spPr bwMode="auto">
          <a:xfrm>
            <a:off x="2604187" y="7499350"/>
            <a:ext cx="775601" cy="627063"/>
          </a:xfrm>
          <a:prstGeom prst="rect">
            <a:avLst/>
          </a:prstGeom>
          <a:solidFill>
            <a:srgbClr val="FF9900">
              <a:alpha val="75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>
              <a:solidFill>
                <a:schemeClr val="accent2"/>
              </a:solidFill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919162" y="741363"/>
            <a:ext cx="4800600" cy="83820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 rot="-5400000">
            <a:off x="5576888" y="8689975"/>
            <a:ext cx="179387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20484" name="Group 4"/>
          <p:cNvGrpSpPr>
            <a:grpSpLocks/>
          </p:cNvGrpSpPr>
          <p:nvPr/>
        </p:nvGrpSpPr>
        <p:grpSpPr bwMode="auto">
          <a:xfrm>
            <a:off x="1079500" y="1079500"/>
            <a:ext cx="4498975" cy="179388"/>
            <a:chOff x="181" y="226"/>
            <a:chExt cx="3400" cy="136"/>
          </a:xfrm>
        </p:grpSpPr>
        <p:sp>
          <p:nvSpPr>
            <p:cNvPr id="20485" name="Rectangle 5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86" name="Rectangle 6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87" name="Rectangle 7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88" name="Rectangle 8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89" name="Rectangle 9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90" name="Rectangle 10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91" name="Rectangle 11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92" name="Rectangle 12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93" name="Rectangle 13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94" name="Rectangle 14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95" name="Rectangle 15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96" name="Rectangle 16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97" name="Rectangle 17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98" name="Rectangle 18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499" name="Rectangle 19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00" name="Rectangle 20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01" name="Rectangle 21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02" name="Rectangle 22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03" name="Rectangle 23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04" name="Rectangle 24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05" name="Rectangle 25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06" name="Rectangle 26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07" name="Rectangle 27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08" name="Rectangle 28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09" name="Rectangle 29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0510" name="Group 30"/>
          <p:cNvGrpSpPr>
            <a:grpSpLocks/>
          </p:cNvGrpSpPr>
          <p:nvPr/>
        </p:nvGrpSpPr>
        <p:grpSpPr bwMode="auto">
          <a:xfrm>
            <a:off x="1079500" y="1258888"/>
            <a:ext cx="4498975" cy="179387"/>
            <a:chOff x="181" y="226"/>
            <a:chExt cx="3400" cy="136"/>
          </a:xfrm>
        </p:grpSpPr>
        <p:sp>
          <p:nvSpPr>
            <p:cNvPr id="20511" name="Rectangle 31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12" name="Rectangle 32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13" name="Rectangle 33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14" name="Rectangle 34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15" name="Rectangle 35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16" name="Rectangle 36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17" name="Rectangle 37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18" name="Rectangle 38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19" name="Rectangle 39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20" name="Rectangle 40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21" name="Rectangle 41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22" name="Rectangle 42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23" name="Rectangle 43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24" name="Rectangle 44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25" name="Rectangle 45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26" name="Rectangle 46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27" name="Rectangle 47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28" name="Rectangle 48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29" name="Rectangle 49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30" name="Rectangle 50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31" name="Rectangle 51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32" name="Rectangle 52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33" name="Rectangle 53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34" name="Rectangle 54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35" name="Rectangle 55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0536" name="Group 56"/>
          <p:cNvGrpSpPr>
            <a:grpSpLocks/>
          </p:cNvGrpSpPr>
          <p:nvPr/>
        </p:nvGrpSpPr>
        <p:grpSpPr bwMode="auto">
          <a:xfrm>
            <a:off x="1079500" y="1438275"/>
            <a:ext cx="4498975" cy="179388"/>
            <a:chOff x="181" y="226"/>
            <a:chExt cx="3400" cy="136"/>
          </a:xfrm>
        </p:grpSpPr>
        <p:sp>
          <p:nvSpPr>
            <p:cNvPr id="20537" name="Rectangle 57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38" name="Rectangle 58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39" name="Rectangle 59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40" name="Rectangle 60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41" name="Rectangle 61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42" name="Rectangle 62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43" name="Rectangle 63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44" name="Rectangle 64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45" name="Rectangle 65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46" name="Rectangle 66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47" name="Rectangle 67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48" name="Rectangle 68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49" name="Rectangle 69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50" name="Rectangle 70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51" name="Rectangle 71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52" name="Rectangle 72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53" name="Rectangle 73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54" name="Rectangle 74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55" name="Rectangle 75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56" name="Rectangle 76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57" name="Rectangle 77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58" name="Rectangle 78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59" name="Rectangle 79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60" name="Rectangle 80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61" name="Rectangle 81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0562" name="Group 82"/>
          <p:cNvGrpSpPr>
            <a:grpSpLocks/>
          </p:cNvGrpSpPr>
          <p:nvPr/>
        </p:nvGrpSpPr>
        <p:grpSpPr bwMode="auto">
          <a:xfrm>
            <a:off x="1079500" y="1619250"/>
            <a:ext cx="4498975" cy="179388"/>
            <a:chOff x="181" y="226"/>
            <a:chExt cx="3400" cy="136"/>
          </a:xfrm>
        </p:grpSpPr>
        <p:sp>
          <p:nvSpPr>
            <p:cNvPr id="20563" name="Rectangle 83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64" name="Rectangle 84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65" name="Rectangle 85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66" name="Rectangle 86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67" name="Rectangle 87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68" name="Rectangle 88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69" name="Rectangle 89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70" name="Rectangle 90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71" name="Rectangle 91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72" name="Rectangle 92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73" name="Rectangle 93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74" name="Rectangle 94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75" name="Rectangle 95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76" name="Rectangle 96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77" name="Rectangle 97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78" name="Rectangle 98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79" name="Rectangle 99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80" name="Rectangle 100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81" name="Rectangle 101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82" name="Rectangle 102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83" name="Rectangle 103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84" name="Rectangle 104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85" name="Rectangle 105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86" name="Rectangle 106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87" name="Rectangle 107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0588" name="Group 108"/>
          <p:cNvGrpSpPr>
            <a:grpSpLocks/>
          </p:cNvGrpSpPr>
          <p:nvPr/>
        </p:nvGrpSpPr>
        <p:grpSpPr bwMode="auto">
          <a:xfrm>
            <a:off x="1079500" y="1798638"/>
            <a:ext cx="4498975" cy="179387"/>
            <a:chOff x="181" y="226"/>
            <a:chExt cx="3400" cy="136"/>
          </a:xfrm>
        </p:grpSpPr>
        <p:sp>
          <p:nvSpPr>
            <p:cNvPr id="20589" name="Rectangle 109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90" name="Rectangle 110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91" name="Rectangle 111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92" name="Rectangle 112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93" name="Rectangle 113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94" name="Rectangle 114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95" name="Rectangle 115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96" name="Rectangle 116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97" name="Rectangle 117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98" name="Rectangle 118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99" name="Rectangle 119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00" name="Rectangle 120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01" name="Rectangle 121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02" name="Rectangle 122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03" name="Rectangle 123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04" name="Rectangle 124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05" name="Rectangle 125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06" name="Rectangle 126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07" name="Rectangle 127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08" name="Rectangle 128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09" name="Rectangle 129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10" name="Rectangle 130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11" name="Rectangle 131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12" name="Rectangle 132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13" name="Rectangle 133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0614" name="Group 134"/>
          <p:cNvGrpSpPr>
            <a:grpSpLocks/>
          </p:cNvGrpSpPr>
          <p:nvPr/>
        </p:nvGrpSpPr>
        <p:grpSpPr bwMode="auto">
          <a:xfrm>
            <a:off x="1079500" y="1978025"/>
            <a:ext cx="4498975" cy="179388"/>
            <a:chOff x="181" y="226"/>
            <a:chExt cx="3400" cy="136"/>
          </a:xfrm>
        </p:grpSpPr>
        <p:sp>
          <p:nvSpPr>
            <p:cNvPr id="20615" name="Rectangle 135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16" name="Rectangle 136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17" name="Rectangle 137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18" name="Rectangle 138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19" name="Rectangle 139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20" name="Rectangle 140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21" name="Rectangle 141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22" name="Rectangle 142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23" name="Rectangle 143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24" name="Rectangle 144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25" name="Rectangle 145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26" name="Rectangle 146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27" name="Rectangle 147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28" name="Rectangle 148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29" name="Rectangle 149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30" name="Rectangle 150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31" name="Rectangle 151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32" name="Rectangle 152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33" name="Rectangle 153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34" name="Rectangle 154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35" name="Rectangle 155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36" name="Rectangle 156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37" name="Rectangle 157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38" name="Rectangle 158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39" name="Rectangle 159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0640" name="Group 160"/>
          <p:cNvGrpSpPr>
            <a:grpSpLocks/>
          </p:cNvGrpSpPr>
          <p:nvPr/>
        </p:nvGrpSpPr>
        <p:grpSpPr bwMode="auto">
          <a:xfrm>
            <a:off x="1079500" y="2159000"/>
            <a:ext cx="4498975" cy="179388"/>
            <a:chOff x="181" y="226"/>
            <a:chExt cx="3400" cy="136"/>
          </a:xfrm>
        </p:grpSpPr>
        <p:sp>
          <p:nvSpPr>
            <p:cNvPr id="20641" name="Rectangle 161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42" name="Rectangle 162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43" name="Rectangle 163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44" name="Rectangle 164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45" name="Rectangle 165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46" name="Rectangle 166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47" name="Rectangle 167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48" name="Rectangle 168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49" name="Rectangle 169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50" name="Rectangle 170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51" name="Rectangle 171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52" name="Rectangle 172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53" name="Rectangle 173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54" name="Rectangle 174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55" name="Rectangle 175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56" name="Rectangle 176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57" name="Rectangle 177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58" name="Rectangle 178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59" name="Rectangle 179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60" name="Rectangle 180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61" name="Rectangle 181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62" name="Rectangle 182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63" name="Rectangle 183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64" name="Rectangle 184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65" name="Rectangle 185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0666" name="Group 186"/>
          <p:cNvGrpSpPr>
            <a:grpSpLocks/>
          </p:cNvGrpSpPr>
          <p:nvPr/>
        </p:nvGrpSpPr>
        <p:grpSpPr bwMode="auto">
          <a:xfrm>
            <a:off x="1079500" y="2338388"/>
            <a:ext cx="4498975" cy="179387"/>
            <a:chOff x="181" y="226"/>
            <a:chExt cx="3400" cy="136"/>
          </a:xfrm>
        </p:grpSpPr>
        <p:sp>
          <p:nvSpPr>
            <p:cNvPr id="20667" name="Rectangle 187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68" name="Rectangle 188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69" name="Rectangle 189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0" name="Rectangle 190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1" name="Rectangle 191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2" name="Rectangle 192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3" name="Rectangle 193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4" name="Rectangle 194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5" name="Rectangle 195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6" name="Rectangle 196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7" name="Rectangle 197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8" name="Rectangle 198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79" name="Rectangle 199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80" name="Rectangle 200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81" name="Rectangle 201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82" name="Rectangle 202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83" name="Rectangle 203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84" name="Rectangle 204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85" name="Rectangle 205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86" name="Rectangle 206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87" name="Rectangle 207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88" name="Rectangle 208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89" name="Rectangle 209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90" name="Rectangle 210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91" name="Rectangle 211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0692" name="Group 212"/>
          <p:cNvGrpSpPr>
            <a:grpSpLocks/>
          </p:cNvGrpSpPr>
          <p:nvPr/>
        </p:nvGrpSpPr>
        <p:grpSpPr bwMode="auto">
          <a:xfrm>
            <a:off x="1079500" y="2517775"/>
            <a:ext cx="4498975" cy="179388"/>
            <a:chOff x="181" y="226"/>
            <a:chExt cx="3400" cy="136"/>
          </a:xfrm>
        </p:grpSpPr>
        <p:sp>
          <p:nvSpPr>
            <p:cNvPr id="20693" name="Rectangle 213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94" name="Rectangle 214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95" name="Rectangle 215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96" name="Rectangle 216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97" name="Rectangle 217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98" name="Rectangle 218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699" name="Rectangle 219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00" name="Rectangle 220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01" name="Rectangle 221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02" name="Rectangle 222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03" name="Rectangle 223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04" name="Rectangle 224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05" name="Rectangle 225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06" name="Rectangle 226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07" name="Rectangle 227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08" name="Rectangle 228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09" name="Rectangle 229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10" name="Rectangle 230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11" name="Rectangle 231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12" name="Rectangle 232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13" name="Rectangle 233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14" name="Rectangle 234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15" name="Rectangle 235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16" name="Rectangle 236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17" name="Rectangle 237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0718" name="Group 238"/>
          <p:cNvGrpSpPr>
            <a:grpSpLocks/>
          </p:cNvGrpSpPr>
          <p:nvPr/>
        </p:nvGrpSpPr>
        <p:grpSpPr bwMode="auto">
          <a:xfrm>
            <a:off x="1079500" y="2698750"/>
            <a:ext cx="4498975" cy="179388"/>
            <a:chOff x="181" y="226"/>
            <a:chExt cx="3400" cy="136"/>
          </a:xfrm>
        </p:grpSpPr>
        <p:sp>
          <p:nvSpPr>
            <p:cNvPr id="20719" name="Rectangle 239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0" name="Rectangle 240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1" name="Rectangle 241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2" name="Rectangle 242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3" name="Rectangle 243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4" name="Rectangle 244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5" name="Rectangle 245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6" name="Rectangle 246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7" name="Rectangle 247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8" name="Rectangle 248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29" name="Rectangle 249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30" name="Rectangle 250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31" name="Rectangle 251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32" name="Rectangle 252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33" name="Rectangle 253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34" name="Rectangle 254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35" name="Rectangle 255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36" name="Rectangle 256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37" name="Rectangle 257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38" name="Rectangle 258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39" name="Rectangle 259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40" name="Rectangle 260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41" name="Rectangle 261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42" name="Rectangle 262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43" name="Rectangle 263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0744" name="Group 264"/>
          <p:cNvGrpSpPr>
            <a:grpSpLocks/>
          </p:cNvGrpSpPr>
          <p:nvPr/>
        </p:nvGrpSpPr>
        <p:grpSpPr bwMode="auto">
          <a:xfrm>
            <a:off x="1079500" y="2878138"/>
            <a:ext cx="4498975" cy="179387"/>
            <a:chOff x="181" y="226"/>
            <a:chExt cx="3400" cy="136"/>
          </a:xfrm>
        </p:grpSpPr>
        <p:sp>
          <p:nvSpPr>
            <p:cNvPr id="20745" name="Rectangle 265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46" name="Rectangle 266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47" name="Rectangle 267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48" name="Rectangle 268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49" name="Rectangle 269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50" name="Rectangle 270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51" name="Rectangle 271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52" name="Rectangle 272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53" name="Rectangle 273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54" name="Rectangle 274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55" name="Rectangle 275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56" name="Rectangle 276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57" name="Rectangle 277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58" name="Rectangle 278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59" name="Rectangle 279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0" name="Rectangle 280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1" name="Rectangle 281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2" name="Rectangle 282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3" name="Rectangle 283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4" name="Rectangle 284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5" name="Rectangle 285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6" name="Rectangle 286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7" name="Rectangle 287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8" name="Rectangle 288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69" name="Rectangle 289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0770" name="Group 290"/>
          <p:cNvGrpSpPr>
            <a:grpSpLocks/>
          </p:cNvGrpSpPr>
          <p:nvPr/>
        </p:nvGrpSpPr>
        <p:grpSpPr bwMode="auto">
          <a:xfrm>
            <a:off x="1079500" y="3057525"/>
            <a:ext cx="4498975" cy="179388"/>
            <a:chOff x="181" y="226"/>
            <a:chExt cx="3400" cy="136"/>
          </a:xfrm>
        </p:grpSpPr>
        <p:sp>
          <p:nvSpPr>
            <p:cNvPr id="20771" name="Rectangle 291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72" name="Rectangle 292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73" name="Rectangle 293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74" name="Rectangle 294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75" name="Rectangle 295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76" name="Rectangle 296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77" name="Rectangle 297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78" name="Rectangle 298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79" name="Rectangle 299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80" name="Rectangle 300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81" name="Rectangle 301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82" name="Rectangle 302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83" name="Rectangle 303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84" name="Rectangle 304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85" name="Rectangle 305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86" name="Rectangle 306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87" name="Rectangle 307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88" name="Rectangle 308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89" name="Rectangle 309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90" name="Rectangle 310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91" name="Rectangle 311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92" name="Rectangle 312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93" name="Rectangle 313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94" name="Rectangle 314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95" name="Rectangle 315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0796" name="Group 316"/>
          <p:cNvGrpSpPr>
            <a:grpSpLocks/>
          </p:cNvGrpSpPr>
          <p:nvPr/>
        </p:nvGrpSpPr>
        <p:grpSpPr bwMode="auto">
          <a:xfrm>
            <a:off x="1079500" y="3238500"/>
            <a:ext cx="4498975" cy="179388"/>
            <a:chOff x="181" y="226"/>
            <a:chExt cx="3400" cy="136"/>
          </a:xfrm>
        </p:grpSpPr>
        <p:sp>
          <p:nvSpPr>
            <p:cNvPr id="20797" name="Rectangle 317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98" name="Rectangle 318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799" name="Rectangle 319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00" name="Rectangle 320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01" name="Rectangle 321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02" name="Rectangle 322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03" name="Rectangle 323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04" name="Rectangle 324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05" name="Rectangle 325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06" name="Rectangle 326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07" name="Rectangle 327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08" name="Rectangle 328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09" name="Rectangle 329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10" name="Rectangle 330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11" name="Rectangle 331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12" name="Rectangle 332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13" name="Rectangle 333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14" name="Rectangle 334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15" name="Rectangle 335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16" name="Rectangle 336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17" name="Rectangle 337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18" name="Rectangle 338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19" name="Rectangle 339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20" name="Rectangle 340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21" name="Rectangle 341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0822" name="Group 342"/>
          <p:cNvGrpSpPr>
            <a:grpSpLocks/>
          </p:cNvGrpSpPr>
          <p:nvPr/>
        </p:nvGrpSpPr>
        <p:grpSpPr bwMode="auto">
          <a:xfrm>
            <a:off x="1079500" y="3417888"/>
            <a:ext cx="4498975" cy="179387"/>
            <a:chOff x="181" y="226"/>
            <a:chExt cx="3400" cy="136"/>
          </a:xfrm>
        </p:grpSpPr>
        <p:sp>
          <p:nvSpPr>
            <p:cNvPr id="20823" name="Rectangle 343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24" name="Rectangle 344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25" name="Rectangle 345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26" name="Rectangle 346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27" name="Rectangle 347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28" name="Rectangle 348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29" name="Rectangle 349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30" name="Rectangle 350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31" name="Rectangle 351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32" name="Rectangle 352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33" name="Rectangle 353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34" name="Rectangle 354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35" name="Rectangle 355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36" name="Rectangle 356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37" name="Rectangle 357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38" name="Rectangle 358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39" name="Rectangle 359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0" name="Rectangle 360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1" name="Rectangle 361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2" name="Rectangle 362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3" name="Rectangle 363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4" name="Rectangle 364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5" name="Rectangle 365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6" name="Rectangle 366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47" name="Rectangle 367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0848" name="Group 368"/>
          <p:cNvGrpSpPr>
            <a:grpSpLocks/>
          </p:cNvGrpSpPr>
          <p:nvPr/>
        </p:nvGrpSpPr>
        <p:grpSpPr bwMode="auto">
          <a:xfrm>
            <a:off x="1079500" y="3598863"/>
            <a:ext cx="4498975" cy="179387"/>
            <a:chOff x="181" y="226"/>
            <a:chExt cx="3400" cy="136"/>
          </a:xfrm>
        </p:grpSpPr>
        <p:sp>
          <p:nvSpPr>
            <p:cNvPr id="20849" name="Rectangle 369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50" name="Rectangle 370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51" name="Rectangle 371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52" name="Rectangle 372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53" name="Rectangle 373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54" name="Rectangle 374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55" name="Rectangle 375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56" name="Rectangle 376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57" name="Rectangle 377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58" name="Rectangle 378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59" name="Rectangle 379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60" name="Rectangle 380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61" name="Rectangle 381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62" name="Rectangle 382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63" name="Rectangle 383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64" name="Rectangle 384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65" name="Rectangle 385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66" name="Rectangle 386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67" name="Rectangle 387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68" name="Rectangle 388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69" name="Rectangle 389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70" name="Rectangle 390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71" name="Rectangle 391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72" name="Rectangle 392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73" name="Rectangle 393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0874" name="Group 394"/>
          <p:cNvGrpSpPr>
            <a:grpSpLocks/>
          </p:cNvGrpSpPr>
          <p:nvPr/>
        </p:nvGrpSpPr>
        <p:grpSpPr bwMode="auto">
          <a:xfrm>
            <a:off x="1079500" y="3778250"/>
            <a:ext cx="4498975" cy="179388"/>
            <a:chOff x="181" y="226"/>
            <a:chExt cx="3400" cy="136"/>
          </a:xfrm>
        </p:grpSpPr>
        <p:sp>
          <p:nvSpPr>
            <p:cNvPr id="20875" name="Rectangle 395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76" name="Rectangle 396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77" name="Rectangle 397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78" name="Rectangle 398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79" name="Rectangle 399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0" name="Rectangle 400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1" name="Rectangle 401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2" name="Rectangle 402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3" name="Rectangle 403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4" name="Rectangle 404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5" name="Rectangle 405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6" name="Rectangle 406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7" name="Rectangle 407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8" name="Rectangle 408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89" name="Rectangle 409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90" name="Rectangle 410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91" name="Rectangle 411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92" name="Rectangle 412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93" name="Rectangle 413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94" name="Rectangle 414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95" name="Rectangle 415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96" name="Rectangle 416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97" name="Rectangle 417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98" name="Rectangle 418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899" name="Rectangle 419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0900" name="Group 420"/>
          <p:cNvGrpSpPr>
            <a:grpSpLocks/>
          </p:cNvGrpSpPr>
          <p:nvPr/>
        </p:nvGrpSpPr>
        <p:grpSpPr bwMode="auto">
          <a:xfrm>
            <a:off x="1079500" y="3957638"/>
            <a:ext cx="4498975" cy="179387"/>
            <a:chOff x="181" y="226"/>
            <a:chExt cx="3400" cy="136"/>
          </a:xfrm>
        </p:grpSpPr>
        <p:sp>
          <p:nvSpPr>
            <p:cNvPr id="20901" name="Rectangle 421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02" name="Rectangle 422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03" name="Rectangle 423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04" name="Rectangle 424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05" name="Rectangle 425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06" name="Rectangle 426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07" name="Rectangle 427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08" name="Rectangle 428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09" name="Rectangle 429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10" name="Rectangle 430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11" name="Rectangle 431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12" name="Rectangle 432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13" name="Rectangle 433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14" name="Rectangle 434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15" name="Rectangle 435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16" name="Rectangle 436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17" name="Rectangle 437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18" name="Rectangle 438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19" name="Rectangle 439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20" name="Rectangle 440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21" name="Rectangle 441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22" name="Rectangle 442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23" name="Rectangle 443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24" name="Rectangle 444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25" name="Rectangle 445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0926" name="Group 446"/>
          <p:cNvGrpSpPr>
            <a:grpSpLocks/>
          </p:cNvGrpSpPr>
          <p:nvPr/>
        </p:nvGrpSpPr>
        <p:grpSpPr bwMode="auto">
          <a:xfrm>
            <a:off x="1079500" y="4138613"/>
            <a:ext cx="4498975" cy="179387"/>
            <a:chOff x="181" y="226"/>
            <a:chExt cx="3400" cy="136"/>
          </a:xfrm>
        </p:grpSpPr>
        <p:sp>
          <p:nvSpPr>
            <p:cNvPr id="20927" name="Rectangle 447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28" name="Rectangle 448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29" name="Rectangle 449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30" name="Rectangle 450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31" name="Rectangle 451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32" name="Rectangle 452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33" name="Rectangle 453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34" name="Rectangle 454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35" name="Rectangle 455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36" name="Rectangle 456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37" name="Rectangle 457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38" name="Rectangle 458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39" name="Rectangle 459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40" name="Rectangle 460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41" name="Rectangle 461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42" name="Rectangle 462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43" name="Rectangle 463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44" name="Rectangle 464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45" name="Rectangle 465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46" name="Rectangle 466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47" name="Rectangle 467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48" name="Rectangle 468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49" name="Rectangle 469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50" name="Rectangle 470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51" name="Rectangle 471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0952" name="Group 472"/>
          <p:cNvGrpSpPr>
            <a:grpSpLocks/>
          </p:cNvGrpSpPr>
          <p:nvPr/>
        </p:nvGrpSpPr>
        <p:grpSpPr bwMode="auto">
          <a:xfrm>
            <a:off x="1079500" y="4318000"/>
            <a:ext cx="4498975" cy="179388"/>
            <a:chOff x="181" y="226"/>
            <a:chExt cx="3400" cy="136"/>
          </a:xfrm>
        </p:grpSpPr>
        <p:sp>
          <p:nvSpPr>
            <p:cNvPr id="20953" name="Rectangle 473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54" name="Rectangle 474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55" name="Rectangle 475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56" name="Rectangle 476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57" name="Rectangle 477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58" name="Rectangle 478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59" name="Rectangle 479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60" name="Rectangle 480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61" name="Rectangle 481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62" name="Rectangle 482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63" name="Rectangle 483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64" name="Rectangle 484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65" name="Rectangle 485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66" name="Rectangle 486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67" name="Rectangle 487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68" name="Rectangle 488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69" name="Rectangle 489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70" name="Rectangle 490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71" name="Rectangle 491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72" name="Rectangle 492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73" name="Rectangle 493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74" name="Rectangle 494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75" name="Rectangle 495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76" name="Rectangle 496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77" name="Rectangle 497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0978" name="Group 498"/>
          <p:cNvGrpSpPr>
            <a:grpSpLocks/>
          </p:cNvGrpSpPr>
          <p:nvPr/>
        </p:nvGrpSpPr>
        <p:grpSpPr bwMode="auto">
          <a:xfrm>
            <a:off x="1079500" y="4497388"/>
            <a:ext cx="4498975" cy="179387"/>
            <a:chOff x="181" y="226"/>
            <a:chExt cx="3400" cy="136"/>
          </a:xfrm>
        </p:grpSpPr>
        <p:sp>
          <p:nvSpPr>
            <p:cNvPr id="20979" name="Rectangle 499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80" name="Rectangle 500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81" name="Rectangle 501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82" name="Rectangle 502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83" name="Rectangle 503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84" name="Rectangle 504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85" name="Rectangle 505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86" name="Rectangle 506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87" name="Rectangle 507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88" name="Rectangle 508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89" name="Rectangle 509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90" name="Rectangle 510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91" name="Rectangle 511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92" name="Rectangle 512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93" name="Rectangle 513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94" name="Rectangle 514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95" name="Rectangle 515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96" name="Rectangle 516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97" name="Rectangle 517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98" name="Rectangle 518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999" name="Rectangle 519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0" name="Rectangle 520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1" name="Rectangle 521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2" name="Rectangle 522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3" name="Rectangle 523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004" name="Group 524"/>
          <p:cNvGrpSpPr>
            <a:grpSpLocks/>
          </p:cNvGrpSpPr>
          <p:nvPr/>
        </p:nvGrpSpPr>
        <p:grpSpPr bwMode="auto">
          <a:xfrm>
            <a:off x="1079500" y="4678363"/>
            <a:ext cx="4498975" cy="179387"/>
            <a:chOff x="181" y="226"/>
            <a:chExt cx="3400" cy="136"/>
          </a:xfrm>
        </p:grpSpPr>
        <p:sp>
          <p:nvSpPr>
            <p:cNvPr id="21005" name="Rectangle 525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6" name="Rectangle 526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7" name="Rectangle 527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8" name="Rectangle 528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09" name="Rectangle 529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10" name="Rectangle 530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11" name="Rectangle 531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12" name="Rectangle 532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13" name="Rectangle 533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14" name="Rectangle 534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15" name="Rectangle 535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16" name="Rectangle 536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17" name="Rectangle 537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18" name="Rectangle 538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19" name="Rectangle 539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20" name="Rectangle 540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21" name="Rectangle 541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22" name="Rectangle 542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23" name="Rectangle 543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24" name="Rectangle 544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25" name="Rectangle 545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26" name="Rectangle 546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27" name="Rectangle 547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28" name="Rectangle 548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29" name="Rectangle 549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030" name="Group 550"/>
          <p:cNvGrpSpPr>
            <a:grpSpLocks/>
          </p:cNvGrpSpPr>
          <p:nvPr/>
        </p:nvGrpSpPr>
        <p:grpSpPr bwMode="auto">
          <a:xfrm>
            <a:off x="1079500" y="4857750"/>
            <a:ext cx="4498975" cy="179388"/>
            <a:chOff x="181" y="226"/>
            <a:chExt cx="3400" cy="136"/>
          </a:xfrm>
        </p:grpSpPr>
        <p:sp>
          <p:nvSpPr>
            <p:cNvPr id="21031" name="Rectangle 551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32" name="Rectangle 552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33" name="Rectangle 553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34" name="Rectangle 554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35" name="Rectangle 555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36" name="Rectangle 556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37" name="Rectangle 557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38" name="Rectangle 558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39" name="Rectangle 559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40" name="Rectangle 560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41" name="Rectangle 561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42" name="Rectangle 562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43" name="Rectangle 563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44" name="Rectangle 564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45" name="Rectangle 565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46" name="Rectangle 566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47" name="Rectangle 567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48" name="Rectangle 568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49" name="Rectangle 569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50" name="Rectangle 570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51" name="Rectangle 571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52" name="Rectangle 572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53" name="Rectangle 573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54" name="Rectangle 574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55" name="Rectangle 575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056" name="Group 576"/>
          <p:cNvGrpSpPr>
            <a:grpSpLocks/>
          </p:cNvGrpSpPr>
          <p:nvPr/>
        </p:nvGrpSpPr>
        <p:grpSpPr bwMode="auto">
          <a:xfrm>
            <a:off x="1079500" y="5037138"/>
            <a:ext cx="4498975" cy="179387"/>
            <a:chOff x="181" y="226"/>
            <a:chExt cx="3400" cy="136"/>
          </a:xfrm>
        </p:grpSpPr>
        <p:sp>
          <p:nvSpPr>
            <p:cNvPr id="21057" name="Rectangle 577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58" name="Rectangle 578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59" name="Rectangle 579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60" name="Rectangle 580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61" name="Rectangle 581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62" name="Rectangle 582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63" name="Rectangle 583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64" name="Rectangle 584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65" name="Rectangle 585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66" name="Rectangle 586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67" name="Rectangle 587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68" name="Rectangle 588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69" name="Rectangle 589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70" name="Rectangle 590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71" name="Rectangle 591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72" name="Rectangle 592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73" name="Rectangle 593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74" name="Rectangle 594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75" name="Rectangle 595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76" name="Rectangle 596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77" name="Rectangle 597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78" name="Rectangle 598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79" name="Rectangle 599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80" name="Rectangle 600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81" name="Rectangle 601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082" name="Group 602"/>
          <p:cNvGrpSpPr>
            <a:grpSpLocks/>
          </p:cNvGrpSpPr>
          <p:nvPr/>
        </p:nvGrpSpPr>
        <p:grpSpPr bwMode="auto">
          <a:xfrm>
            <a:off x="1079500" y="5218113"/>
            <a:ext cx="4498975" cy="179387"/>
            <a:chOff x="181" y="226"/>
            <a:chExt cx="3400" cy="136"/>
          </a:xfrm>
        </p:grpSpPr>
        <p:sp>
          <p:nvSpPr>
            <p:cNvPr id="21083" name="Rectangle 603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84" name="Rectangle 604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85" name="Rectangle 605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86" name="Rectangle 606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87" name="Rectangle 607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88" name="Rectangle 608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89" name="Rectangle 609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90" name="Rectangle 610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91" name="Rectangle 611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92" name="Rectangle 612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93" name="Rectangle 613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94" name="Rectangle 614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95" name="Rectangle 615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96" name="Rectangle 616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97" name="Rectangle 617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98" name="Rectangle 618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099" name="Rectangle 619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00" name="Rectangle 620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01" name="Rectangle 621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02" name="Rectangle 622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03" name="Rectangle 623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04" name="Rectangle 624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05" name="Rectangle 625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06" name="Rectangle 626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07" name="Rectangle 627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108" name="Group 628"/>
          <p:cNvGrpSpPr>
            <a:grpSpLocks/>
          </p:cNvGrpSpPr>
          <p:nvPr/>
        </p:nvGrpSpPr>
        <p:grpSpPr bwMode="auto">
          <a:xfrm>
            <a:off x="1079500" y="5757863"/>
            <a:ext cx="4498975" cy="179387"/>
            <a:chOff x="181" y="226"/>
            <a:chExt cx="3400" cy="136"/>
          </a:xfrm>
        </p:grpSpPr>
        <p:sp>
          <p:nvSpPr>
            <p:cNvPr id="21109" name="Rectangle 629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10" name="Rectangle 630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11" name="Rectangle 631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12" name="Rectangle 632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13" name="Rectangle 633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14" name="Rectangle 634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15" name="Rectangle 635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16" name="Rectangle 636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17" name="Rectangle 637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18" name="Rectangle 638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19" name="Rectangle 639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20" name="Rectangle 640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21" name="Rectangle 641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22" name="Rectangle 642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23" name="Rectangle 643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24" name="Rectangle 644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25" name="Rectangle 645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26" name="Rectangle 646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27" name="Rectangle 647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28" name="Rectangle 648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29" name="Rectangle 649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30" name="Rectangle 650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31" name="Rectangle 651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32" name="Rectangle 652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33" name="Rectangle 653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134" name="Group 654"/>
          <p:cNvGrpSpPr>
            <a:grpSpLocks/>
          </p:cNvGrpSpPr>
          <p:nvPr/>
        </p:nvGrpSpPr>
        <p:grpSpPr bwMode="auto">
          <a:xfrm>
            <a:off x="1079500" y="5397500"/>
            <a:ext cx="4498975" cy="179388"/>
            <a:chOff x="181" y="226"/>
            <a:chExt cx="3400" cy="136"/>
          </a:xfrm>
        </p:grpSpPr>
        <p:sp>
          <p:nvSpPr>
            <p:cNvPr id="21135" name="Rectangle 655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36" name="Rectangle 656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37" name="Rectangle 657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38" name="Rectangle 658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39" name="Rectangle 659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40" name="Rectangle 660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41" name="Rectangle 661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42" name="Rectangle 662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43" name="Rectangle 663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44" name="Rectangle 664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45" name="Rectangle 665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46" name="Rectangle 666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47" name="Rectangle 667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48" name="Rectangle 668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49" name="Rectangle 669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50" name="Rectangle 670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51" name="Rectangle 671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52" name="Rectangle 672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53" name="Rectangle 673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54" name="Rectangle 674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55" name="Rectangle 675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56" name="Rectangle 676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57" name="Rectangle 677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58" name="Rectangle 678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59" name="Rectangle 679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160" name="Group 680"/>
          <p:cNvGrpSpPr>
            <a:grpSpLocks/>
          </p:cNvGrpSpPr>
          <p:nvPr/>
        </p:nvGrpSpPr>
        <p:grpSpPr bwMode="auto">
          <a:xfrm>
            <a:off x="1079500" y="5576888"/>
            <a:ext cx="4498975" cy="179387"/>
            <a:chOff x="181" y="226"/>
            <a:chExt cx="3400" cy="136"/>
          </a:xfrm>
        </p:grpSpPr>
        <p:sp>
          <p:nvSpPr>
            <p:cNvPr id="21161" name="Rectangle 681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62" name="Rectangle 682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63" name="Rectangle 683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64" name="Rectangle 684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65" name="Rectangle 685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66" name="Rectangle 686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67" name="Rectangle 687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68" name="Rectangle 688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69" name="Rectangle 689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70" name="Rectangle 690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71" name="Rectangle 691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72" name="Rectangle 692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73" name="Rectangle 693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74" name="Rectangle 694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75" name="Rectangle 695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76" name="Rectangle 696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77" name="Rectangle 697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78" name="Rectangle 698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79" name="Rectangle 699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80" name="Rectangle 700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81" name="Rectangle 701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82" name="Rectangle 702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83" name="Rectangle 703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84" name="Rectangle 704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85" name="Rectangle 705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186" name="Group 706"/>
          <p:cNvGrpSpPr>
            <a:grpSpLocks/>
          </p:cNvGrpSpPr>
          <p:nvPr/>
        </p:nvGrpSpPr>
        <p:grpSpPr bwMode="auto">
          <a:xfrm>
            <a:off x="1079500" y="5937250"/>
            <a:ext cx="4498975" cy="179388"/>
            <a:chOff x="181" y="226"/>
            <a:chExt cx="3400" cy="136"/>
          </a:xfrm>
        </p:grpSpPr>
        <p:sp>
          <p:nvSpPr>
            <p:cNvPr id="21187" name="Rectangle 707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88" name="Rectangle 708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89" name="Rectangle 709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90" name="Rectangle 710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91" name="Rectangle 711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92" name="Rectangle 712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93" name="Rectangle 713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94" name="Rectangle 714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95" name="Rectangle 715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96" name="Rectangle 716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97" name="Rectangle 717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98" name="Rectangle 718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199" name="Rectangle 719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00" name="Rectangle 720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01" name="Rectangle 721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02" name="Rectangle 722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03" name="Rectangle 723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04" name="Rectangle 724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05" name="Rectangle 725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06" name="Rectangle 726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07" name="Rectangle 727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08" name="Rectangle 728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09" name="Rectangle 729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10" name="Rectangle 730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11" name="Rectangle 731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212" name="Group 732"/>
          <p:cNvGrpSpPr>
            <a:grpSpLocks/>
          </p:cNvGrpSpPr>
          <p:nvPr/>
        </p:nvGrpSpPr>
        <p:grpSpPr bwMode="auto">
          <a:xfrm>
            <a:off x="1079500" y="6116638"/>
            <a:ext cx="4498975" cy="179387"/>
            <a:chOff x="181" y="226"/>
            <a:chExt cx="3400" cy="136"/>
          </a:xfrm>
        </p:grpSpPr>
        <p:sp>
          <p:nvSpPr>
            <p:cNvPr id="21213" name="Rectangle 733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14" name="Rectangle 734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15" name="Rectangle 735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16" name="Rectangle 736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17" name="Rectangle 737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18" name="Rectangle 738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19" name="Rectangle 739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20" name="Rectangle 740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21" name="Rectangle 741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22" name="Rectangle 742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23" name="Rectangle 743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24" name="Rectangle 744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25" name="Rectangle 745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26" name="Rectangle 746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27" name="Rectangle 747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28" name="Rectangle 748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29" name="Rectangle 749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30" name="Rectangle 750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31" name="Rectangle 751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32" name="Rectangle 752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33" name="Rectangle 753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34" name="Rectangle 754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35" name="Rectangle 755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36" name="Rectangle 756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37" name="Rectangle 757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238" name="Group 758"/>
          <p:cNvGrpSpPr>
            <a:grpSpLocks/>
          </p:cNvGrpSpPr>
          <p:nvPr/>
        </p:nvGrpSpPr>
        <p:grpSpPr bwMode="auto">
          <a:xfrm>
            <a:off x="1079500" y="6297613"/>
            <a:ext cx="4498975" cy="179387"/>
            <a:chOff x="181" y="226"/>
            <a:chExt cx="3400" cy="136"/>
          </a:xfrm>
        </p:grpSpPr>
        <p:sp>
          <p:nvSpPr>
            <p:cNvPr id="21239" name="Rectangle 759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40" name="Rectangle 760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41" name="Rectangle 761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42" name="Rectangle 762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43" name="Rectangle 763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44" name="Rectangle 764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45" name="Rectangle 765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46" name="Rectangle 766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47" name="Rectangle 767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48" name="Rectangle 768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49" name="Rectangle 769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50" name="Rectangle 770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51" name="Rectangle 771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52" name="Rectangle 772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53" name="Rectangle 773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54" name="Rectangle 774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55" name="Rectangle 775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56" name="Rectangle 776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57" name="Rectangle 777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58" name="Rectangle 778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59" name="Rectangle 779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60" name="Rectangle 780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61" name="Rectangle 781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62" name="Rectangle 782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63" name="Rectangle 783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264" name="Group 784"/>
          <p:cNvGrpSpPr>
            <a:grpSpLocks/>
          </p:cNvGrpSpPr>
          <p:nvPr/>
        </p:nvGrpSpPr>
        <p:grpSpPr bwMode="auto">
          <a:xfrm>
            <a:off x="1079500" y="6477000"/>
            <a:ext cx="4498975" cy="179388"/>
            <a:chOff x="181" y="226"/>
            <a:chExt cx="3400" cy="136"/>
          </a:xfrm>
        </p:grpSpPr>
        <p:sp>
          <p:nvSpPr>
            <p:cNvPr id="21265" name="Rectangle 785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66" name="Rectangle 786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67" name="Rectangle 787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68" name="Rectangle 788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69" name="Rectangle 789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70" name="Rectangle 790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71" name="Rectangle 791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72" name="Rectangle 792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73" name="Rectangle 793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74" name="Rectangle 794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75" name="Rectangle 795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76" name="Rectangle 796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77" name="Rectangle 797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78" name="Rectangle 798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79" name="Rectangle 799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80" name="Rectangle 800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81" name="Rectangle 801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82" name="Rectangle 802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83" name="Rectangle 803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84" name="Rectangle 804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85" name="Rectangle 805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86" name="Rectangle 806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87" name="Rectangle 807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88" name="Rectangle 808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89" name="Rectangle 809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290" name="Group 810"/>
          <p:cNvGrpSpPr>
            <a:grpSpLocks/>
          </p:cNvGrpSpPr>
          <p:nvPr/>
        </p:nvGrpSpPr>
        <p:grpSpPr bwMode="auto">
          <a:xfrm>
            <a:off x="1079500" y="6837363"/>
            <a:ext cx="4498975" cy="179387"/>
            <a:chOff x="181" y="226"/>
            <a:chExt cx="3400" cy="136"/>
          </a:xfrm>
        </p:grpSpPr>
        <p:sp>
          <p:nvSpPr>
            <p:cNvPr id="21291" name="Rectangle 811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92" name="Rectangle 812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93" name="Rectangle 813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94" name="Rectangle 814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95" name="Rectangle 815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96" name="Rectangle 816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97" name="Rectangle 817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98" name="Rectangle 818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299" name="Rectangle 819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00" name="Rectangle 820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01" name="Rectangle 821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02" name="Rectangle 822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03" name="Rectangle 823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04" name="Rectangle 824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05" name="Rectangle 825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06" name="Rectangle 826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07" name="Rectangle 827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08" name="Rectangle 828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09" name="Rectangle 829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10" name="Rectangle 830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11" name="Rectangle 831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12" name="Rectangle 832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13" name="Rectangle 833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14" name="Rectangle 834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15" name="Rectangle 835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316" name="Group 836"/>
          <p:cNvGrpSpPr>
            <a:grpSpLocks/>
          </p:cNvGrpSpPr>
          <p:nvPr/>
        </p:nvGrpSpPr>
        <p:grpSpPr bwMode="auto">
          <a:xfrm>
            <a:off x="1079500" y="6656388"/>
            <a:ext cx="4498975" cy="179387"/>
            <a:chOff x="181" y="226"/>
            <a:chExt cx="3400" cy="136"/>
          </a:xfrm>
        </p:grpSpPr>
        <p:sp>
          <p:nvSpPr>
            <p:cNvPr id="21317" name="Rectangle 837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18" name="Rectangle 838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19" name="Rectangle 839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20" name="Rectangle 840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21" name="Rectangle 841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22" name="Rectangle 842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23" name="Rectangle 843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24" name="Rectangle 844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25" name="Rectangle 845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26" name="Rectangle 846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27" name="Rectangle 847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28" name="Rectangle 848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29" name="Rectangle 849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30" name="Rectangle 850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31" name="Rectangle 851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32" name="Rectangle 852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33" name="Rectangle 853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34" name="Rectangle 854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35" name="Rectangle 855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36" name="Rectangle 856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37" name="Rectangle 857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38" name="Rectangle 858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39" name="Rectangle 859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40" name="Rectangle 860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41" name="Rectangle 861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342" name="Group 862"/>
          <p:cNvGrpSpPr>
            <a:grpSpLocks/>
          </p:cNvGrpSpPr>
          <p:nvPr/>
        </p:nvGrpSpPr>
        <p:grpSpPr bwMode="auto">
          <a:xfrm>
            <a:off x="1079500" y="7197725"/>
            <a:ext cx="4498975" cy="179388"/>
            <a:chOff x="181" y="226"/>
            <a:chExt cx="3400" cy="136"/>
          </a:xfrm>
        </p:grpSpPr>
        <p:sp>
          <p:nvSpPr>
            <p:cNvPr id="21343" name="Rectangle 863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44" name="Rectangle 864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45" name="Rectangle 865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46" name="Rectangle 866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47" name="Rectangle 867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48" name="Rectangle 868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49" name="Rectangle 869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50" name="Rectangle 870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51" name="Rectangle 871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52" name="Rectangle 872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53" name="Rectangle 873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54" name="Rectangle 874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55" name="Rectangle 875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56" name="Rectangle 876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57" name="Rectangle 877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58" name="Rectangle 878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59" name="Rectangle 879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60" name="Rectangle 880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61" name="Rectangle 881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62" name="Rectangle 882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63" name="Rectangle 883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64" name="Rectangle 884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65" name="Rectangle 885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66" name="Rectangle 886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67" name="Rectangle 887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368" name="Group 888"/>
          <p:cNvGrpSpPr>
            <a:grpSpLocks/>
          </p:cNvGrpSpPr>
          <p:nvPr/>
        </p:nvGrpSpPr>
        <p:grpSpPr bwMode="auto">
          <a:xfrm>
            <a:off x="1079500" y="7016750"/>
            <a:ext cx="4498975" cy="179388"/>
            <a:chOff x="181" y="226"/>
            <a:chExt cx="3400" cy="136"/>
          </a:xfrm>
        </p:grpSpPr>
        <p:sp>
          <p:nvSpPr>
            <p:cNvPr id="21369" name="Rectangle 889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70" name="Rectangle 890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71" name="Rectangle 891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72" name="Rectangle 892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73" name="Rectangle 893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74" name="Rectangle 894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75" name="Rectangle 895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76" name="Rectangle 896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77" name="Rectangle 897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78" name="Rectangle 898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79" name="Rectangle 899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80" name="Rectangle 900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81" name="Rectangle 901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82" name="Rectangle 902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83" name="Rectangle 903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84" name="Rectangle 904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85" name="Rectangle 905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86" name="Rectangle 906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87" name="Rectangle 907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88" name="Rectangle 908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89" name="Rectangle 909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90" name="Rectangle 910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91" name="Rectangle 911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92" name="Rectangle 912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93" name="Rectangle 913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394" name="Group 914"/>
          <p:cNvGrpSpPr>
            <a:grpSpLocks/>
          </p:cNvGrpSpPr>
          <p:nvPr/>
        </p:nvGrpSpPr>
        <p:grpSpPr bwMode="auto">
          <a:xfrm>
            <a:off x="1079500" y="7377113"/>
            <a:ext cx="4498975" cy="179387"/>
            <a:chOff x="181" y="226"/>
            <a:chExt cx="3400" cy="136"/>
          </a:xfrm>
        </p:grpSpPr>
        <p:sp>
          <p:nvSpPr>
            <p:cNvPr id="21395" name="Rectangle 915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96" name="Rectangle 916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97" name="Rectangle 917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98" name="Rectangle 918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399" name="Rectangle 919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00" name="Rectangle 920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01" name="Rectangle 921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02" name="Rectangle 922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03" name="Rectangle 923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04" name="Rectangle 924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05" name="Rectangle 925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06" name="Rectangle 926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07" name="Rectangle 927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08" name="Rectangle 928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09" name="Rectangle 929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10" name="Rectangle 930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11" name="Rectangle 931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12" name="Rectangle 932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13" name="Rectangle 933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14" name="Rectangle 934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15" name="Rectangle 935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16" name="Rectangle 936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17" name="Rectangle 937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18" name="Rectangle 938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19" name="Rectangle 939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420" name="Group 940"/>
          <p:cNvGrpSpPr>
            <a:grpSpLocks/>
          </p:cNvGrpSpPr>
          <p:nvPr/>
        </p:nvGrpSpPr>
        <p:grpSpPr bwMode="auto">
          <a:xfrm>
            <a:off x="1079500" y="7556500"/>
            <a:ext cx="4498975" cy="179388"/>
            <a:chOff x="181" y="226"/>
            <a:chExt cx="3400" cy="136"/>
          </a:xfrm>
        </p:grpSpPr>
        <p:sp>
          <p:nvSpPr>
            <p:cNvPr id="21421" name="Rectangle 941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22" name="Rectangle 942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23" name="Rectangle 943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24" name="Rectangle 944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25" name="Rectangle 945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26" name="Rectangle 946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27" name="Rectangle 947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28" name="Rectangle 948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29" name="Rectangle 949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30" name="Rectangle 950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31" name="Rectangle 951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32" name="Rectangle 952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33" name="Rectangle 953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34" name="Rectangle 954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35" name="Rectangle 955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36" name="Rectangle 956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37" name="Rectangle 957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38" name="Rectangle 958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39" name="Rectangle 959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40" name="Rectangle 960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41" name="Rectangle 961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42" name="Rectangle 962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43" name="Rectangle 963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44" name="Rectangle 964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45" name="Rectangle 965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446" name="Group 966"/>
          <p:cNvGrpSpPr>
            <a:grpSpLocks/>
          </p:cNvGrpSpPr>
          <p:nvPr/>
        </p:nvGrpSpPr>
        <p:grpSpPr bwMode="auto">
          <a:xfrm>
            <a:off x="1079500" y="7737475"/>
            <a:ext cx="4498975" cy="179388"/>
            <a:chOff x="181" y="226"/>
            <a:chExt cx="3400" cy="136"/>
          </a:xfrm>
        </p:grpSpPr>
        <p:sp>
          <p:nvSpPr>
            <p:cNvPr id="21447" name="Rectangle 967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48" name="Rectangle 968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49" name="Rectangle 969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50" name="Rectangle 970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51" name="Rectangle 971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52" name="Rectangle 972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53" name="Rectangle 973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54" name="Rectangle 974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55" name="Rectangle 975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56" name="Rectangle 976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57" name="Rectangle 977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58" name="Rectangle 978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59" name="Rectangle 979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60" name="Rectangle 980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61" name="Rectangle 981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62" name="Rectangle 982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63" name="Rectangle 983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64" name="Rectangle 984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65" name="Rectangle 985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66" name="Rectangle 986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67" name="Rectangle 987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68" name="Rectangle 988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69" name="Rectangle 989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70" name="Rectangle 990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71" name="Rectangle 991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472" name="Group 992"/>
          <p:cNvGrpSpPr>
            <a:grpSpLocks/>
          </p:cNvGrpSpPr>
          <p:nvPr/>
        </p:nvGrpSpPr>
        <p:grpSpPr bwMode="auto">
          <a:xfrm>
            <a:off x="1079500" y="7916863"/>
            <a:ext cx="4498975" cy="179387"/>
            <a:chOff x="181" y="226"/>
            <a:chExt cx="3400" cy="136"/>
          </a:xfrm>
        </p:grpSpPr>
        <p:sp>
          <p:nvSpPr>
            <p:cNvPr id="21473" name="Rectangle 993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74" name="Rectangle 994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75" name="Rectangle 995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76" name="Rectangle 996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77" name="Rectangle 997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78" name="Rectangle 998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79" name="Rectangle 999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80" name="Rectangle 1000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81" name="Rectangle 1001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82" name="Rectangle 1002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83" name="Rectangle 1003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84" name="Rectangle 1004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85" name="Rectangle 1005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86" name="Rectangle 1006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87" name="Rectangle 1007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88" name="Rectangle 1008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89" name="Rectangle 1009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90" name="Rectangle 1010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91" name="Rectangle 1011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92" name="Rectangle 1012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93" name="Rectangle 1013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94" name="Rectangle 1014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95" name="Rectangle 1015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96" name="Rectangle 1016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497" name="Rectangle 1017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498" name="Group 1018"/>
          <p:cNvGrpSpPr>
            <a:grpSpLocks/>
          </p:cNvGrpSpPr>
          <p:nvPr/>
        </p:nvGrpSpPr>
        <p:grpSpPr bwMode="auto">
          <a:xfrm>
            <a:off x="1079500" y="8096250"/>
            <a:ext cx="4498975" cy="179388"/>
            <a:chOff x="181" y="226"/>
            <a:chExt cx="3400" cy="136"/>
          </a:xfrm>
        </p:grpSpPr>
        <p:sp>
          <p:nvSpPr>
            <p:cNvPr id="21499" name="Rectangle 1019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00" name="Rectangle 1020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01" name="Rectangle 1021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02" name="Rectangle 1022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03" name="Rectangle 1023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04" name="Rectangle 1024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05" name="Rectangle 1025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06" name="Rectangle 1026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07" name="Rectangle 1027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08" name="Rectangle 1028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09" name="Rectangle 1029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10" name="Rectangle 1030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11" name="Rectangle 1031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12" name="Rectangle 1032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16" name="Rectangle 1036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17" name="Rectangle 1037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18" name="Rectangle 1038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19" name="Rectangle 1039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20" name="Rectangle 1040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21" name="Rectangle 1041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22" name="Rectangle 1042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23" name="Rectangle 1043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524" name="Group 1044"/>
          <p:cNvGrpSpPr>
            <a:grpSpLocks/>
          </p:cNvGrpSpPr>
          <p:nvPr/>
        </p:nvGrpSpPr>
        <p:grpSpPr bwMode="auto">
          <a:xfrm>
            <a:off x="1079500" y="8277225"/>
            <a:ext cx="4498975" cy="179388"/>
            <a:chOff x="181" y="226"/>
            <a:chExt cx="3400" cy="136"/>
          </a:xfrm>
        </p:grpSpPr>
        <p:sp>
          <p:nvSpPr>
            <p:cNvPr id="21525" name="Rectangle 1045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26" name="Rectangle 1046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27" name="Rectangle 1047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28" name="Rectangle 1048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29" name="Rectangle 1049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30" name="Rectangle 1050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31" name="Rectangle 1051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32" name="Rectangle 1052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33" name="Rectangle 1053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34" name="Rectangle 1054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35" name="Rectangle 1055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36" name="Rectangle 1056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37" name="Rectangle 1057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38" name="Rectangle 1058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39" name="Rectangle 1059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40" name="Rectangle 1060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41" name="Rectangle 1061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42" name="Rectangle 1062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43" name="Rectangle 1063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44" name="Rectangle 1064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45" name="Rectangle 1065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46" name="Rectangle 1066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47" name="Rectangle 1067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48" name="Rectangle 1068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49" name="Rectangle 1069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550" name="Group 1070"/>
          <p:cNvGrpSpPr>
            <a:grpSpLocks/>
          </p:cNvGrpSpPr>
          <p:nvPr/>
        </p:nvGrpSpPr>
        <p:grpSpPr bwMode="auto">
          <a:xfrm>
            <a:off x="1079500" y="898525"/>
            <a:ext cx="4498975" cy="179388"/>
            <a:chOff x="181" y="226"/>
            <a:chExt cx="3400" cy="136"/>
          </a:xfrm>
        </p:grpSpPr>
        <p:sp>
          <p:nvSpPr>
            <p:cNvPr id="21551" name="Rectangle 1071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52" name="Rectangle 1072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53" name="Rectangle 1073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54" name="Rectangle 1074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55" name="Rectangle 1075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56" name="Rectangle 1076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57" name="Rectangle 1077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58" name="Rectangle 1078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59" name="Rectangle 1079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0" name="Rectangle 1080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1" name="Rectangle 1081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2" name="Rectangle 1082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3" name="Rectangle 1083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4" name="Rectangle 1084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5" name="Rectangle 1085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6" name="Rectangle 1086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7" name="Rectangle 1087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8" name="Rectangle 1088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9" name="Rectangle 1089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70" name="Rectangle 1090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71" name="Rectangle 1091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72" name="Rectangle 1092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73" name="Rectangle 1093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74" name="Rectangle 1094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75" name="Rectangle 1095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576" name="Group 1096"/>
          <p:cNvGrpSpPr>
            <a:grpSpLocks/>
          </p:cNvGrpSpPr>
          <p:nvPr/>
        </p:nvGrpSpPr>
        <p:grpSpPr bwMode="auto">
          <a:xfrm>
            <a:off x="1079500" y="8456613"/>
            <a:ext cx="4498975" cy="179387"/>
            <a:chOff x="181" y="226"/>
            <a:chExt cx="3400" cy="136"/>
          </a:xfrm>
        </p:grpSpPr>
        <p:sp>
          <p:nvSpPr>
            <p:cNvPr id="21577" name="Rectangle 1097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78" name="Rectangle 1098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79" name="Rectangle 1099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80" name="Rectangle 1100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81" name="Rectangle 1101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82" name="Rectangle 1102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83" name="Rectangle 1103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84" name="Rectangle 1104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85" name="Rectangle 1105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86" name="Rectangle 1106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87" name="Rectangle 1107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88" name="Rectangle 1108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89" name="Rectangle 1109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90" name="Rectangle 1110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91" name="Rectangle 1111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92" name="Rectangle 1112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93" name="Rectangle 1113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94" name="Rectangle 1114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95" name="Rectangle 1115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96" name="Rectangle 1116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97" name="Rectangle 1117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98" name="Rectangle 1118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99" name="Rectangle 1119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00" name="Rectangle 1120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01" name="Rectangle 1121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602" name="Group 1122"/>
          <p:cNvGrpSpPr>
            <a:grpSpLocks/>
          </p:cNvGrpSpPr>
          <p:nvPr/>
        </p:nvGrpSpPr>
        <p:grpSpPr bwMode="auto">
          <a:xfrm>
            <a:off x="1079500" y="8636000"/>
            <a:ext cx="4498975" cy="179388"/>
            <a:chOff x="181" y="226"/>
            <a:chExt cx="3400" cy="136"/>
          </a:xfrm>
        </p:grpSpPr>
        <p:sp>
          <p:nvSpPr>
            <p:cNvPr id="21603" name="Rectangle 1123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04" name="Rectangle 1124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05" name="Rectangle 1125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06" name="Rectangle 1126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07" name="Rectangle 1127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08" name="Rectangle 1128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09" name="Rectangle 1129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10" name="Rectangle 1130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11" name="Rectangle 1131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12" name="Rectangle 1132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13" name="Rectangle 1133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14" name="Rectangle 1134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15" name="Rectangle 1135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16" name="Rectangle 1136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17" name="Rectangle 1137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18" name="Rectangle 1138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19" name="Rectangle 1139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20" name="Rectangle 1140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21" name="Rectangle 1141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22" name="Rectangle 1142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23" name="Rectangle 1143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24" name="Rectangle 1144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25" name="Rectangle 1145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26" name="Rectangle 1146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27" name="Rectangle 1147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628" name="Group 1148"/>
          <p:cNvGrpSpPr>
            <a:grpSpLocks/>
          </p:cNvGrpSpPr>
          <p:nvPr/>
        </p:nvGrpSpPr>
        <p:grpSpPr bwMode="auto">
          <a:xfrm>
            <a:off x="1079500" y="8816975"/>
            <a:ext cx="4498975" cy="179388"/>
            <a:chOff x="181" y="226"/>
            <a:chExt cx="3400" cy="136"/>
          </a:xfrm>
        </p:grpSpPr>
        <p:sp>
          <p:nvSpPr>
            <p:cNvPr id="21629" name="Rectangle 1149"/>
            <p:cNvSpPr>
              <a:spLocks noChangeArrowheads="1"/>
            </p:cNvSpPr>
            <p:nvPr/>
          </p:nvSpPr>
          <p:spPr bwMode="auto">
            <a:xfrm>
              <a:off x="18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30" name="Rectangle 1150"/>
            <p:cNvSpPr>
              <a:spLocks noChangeArrowheads="1"/>
            </p:cNvSpPr>
            <p:nvPr/>
          </p:nvSpPr>
          <p:spPr bwMode="auto">
            <a:xfrm>
              <a:off x="31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31" name="Rectangle 1151"/>
            <p:cNvSpPr>
              <a:spLocks noChangeArrowheads="1"/>
            </p:cNvSpPr>
            <p:nvPr/>
          </p:nvSpPr>
          <p:spPr bwMode="auto">
            <a:xfrm>
              <a:off x="45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32" name="Rectangle 1152"/>
            <p:cNvSpPr>
              <a:spLocks noChangeArrowheads="1"/>
            </p:cNvSpPr>
            <p:nvPr/>
          </p:nvSpPr>
          <p:spPr bwMode="auto">
            <a:xfrm>
              <a:off x="58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33" name="Rectangle 1153"/>
            <p:cNvSpPr>
              <a:spLocks noChangeArrowheads="1"/>
            </p:cNvSpPr>
            <p:nvPr/>
          </p:nvSpPr>
          <p:spPr bwMode="auto">
            <a:xfrm>
              <a:off x="72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34" name="Rectangle 1154"/>
            <p:cNvSpPr>
              <a:spLocks noChangeArrowheads="1"/>
            </p:cNvSpPr>
            <p:nvPr/>
          </p:nvSpPr>
          <p:spPr bwMode="auto">
            <a:xfrm>
              <a:off x="86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35" name="Rectangle 1155"/>
            <p:cNvSpPr>
              <a:spLocks noChangeArrowheads="1"/>
            </p:cNvSpPr>
            <p:nvPr/>
          </p:nvSpPr>
          <p:spPr bwMode="auto">
            <a:xfrm>
              <a:off x="99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36" name="Rectangle 1156"/>
            <p:cNvSpPr>
              <a:spLocks noChangeArrowheads="1"/>
            </p:cNvSpPr>
            <p:nvPr/>
          </p:nvSpPr>
          <p:spPr bwMode="auto">
            <a:xfrm>
              <a:off x="113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37" name="Rectangle 1157"/>
            <p:cNvSpPr>
              <a:spLocks noChangeArrowheads="1"/>
            </p:cNvSpPr>
            <p:nvPr/>
          </p:nvSpPr>
          <p:spPr bwMode="auto">
            <a:xfrm>
              <a:off x="126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38" name="Rectangle 1158"/>
            <p:cNvSpPr>
              <a:spLocks noChangeArrowheads="1"/>
            </p:cNvSpPr>
            <p:nvPr/>
          </p:nvSpPr>
          <p:spPr bwMode="auto">
            <a:xfrm>
              <a:off x="140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39" name="Rectangle 1159"/>
            <p:cNvSpPr>
              <a:spLocks noChangeArrowheads="1"/>
            </p:cNvSpPr>
            <p:nvPr/>
          </p:nvSpPr>
          <p:spPr bwMode="auto">
            <a:xfrm>
              <a:off x="154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40" name="Rectangle 1160"/>
            <p:cNvSpPr>
              <a:spLocks noChangeArrowheads="1"/>
            </p:cNvSpPr>
            <p:nvPr/>
          </p:nvSpPr>
          <p:spPr bwMode="auto">
            <a:xfrm>
              <a:off x="167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41" name="Rectangle 1161"/>
            <p:cNvSpPr>
              <a:spLocks noChangeArrowheads="1"/>
            </p:cNvSpPr>
            <p:nvPr/>
          </p:nvSpPr>
          <p:spPr bwMode="auto">
            <a:xfrm>
              <a:off x="181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42" name="Rectangle 1162"/>
            <p:cNvSpPr>
              <a:spLocks noChangeArrowheads="1"/>
            </p:cNvSpPr>
            <p:nvPr/>
          </p:nvSpPr>
          <p:spPr bwMode="auto">
            <a:xfrm>
              <a:off x="194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43" name="Rectangle 1163"/>
            <p:cNvSpPr>
              <a:spLocks noChangeArrowheads="1"/>
            </p:cNvSpPr>
            <p:nvPr/>
          </p:nvSpPr>
          <p:spPr bwMode="auto">
            <a:xfrm>
              <a:off x="208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44" name="Rectangle 1164"/>
            <p:cNvSpPr>
              <a:spLocks noChangeArrowheads="1"/>
            </p:cNvSpPr>
            <p:nvPr/>
          </p:nvSpPr>
          <p:spPr bwMode="auto">
            <a:xfrm>
              <a:off x="222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45" name="Rectangle 1165"/>
            <p:cNvSpPr>
              <a:spLocks noChangeArrowheads="1"/>
            </p:cNvSpPr>
            <p:nvPr/>
          </p:nvSpPr>
          <p:spPr bwMode="auto">
            <a:xfrm>
              <a:off x="235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46" name="Rectangle 1166"/>
            <p:cNvSpPr>
              <a:spLocks noChangeArrowheads="1"/>
            </p:cNvSpPr>
            <p:nvPr/>
          </p:nvSpPr>
          <p:spPr bwMode="auto">
            <a:xfrm>
              <a:off x="249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47" name="Rectangle 1167"/>
            <p:cNvSpPr>
              <a:spLocks noChangeArrowheads="1"/>
            </p:cNvSpPr>
            <p:nvPr/>
          </p:nvSpPr>
          <p:spPr bwMode="auto">
            <a:xfrm>
              <a:off x="262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48" name="Rectangle 1168"/>
            <p:cNvSpPr>
              <a:spLocks noChangeArrowheads="1"/>
            </p:cNvSpPr>
            <p:nvPr/>
          </p:nvSpPr>
          <p:spPr bwMode="auto">
            <a:xfrm>
              <a:off x="276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49" name="Rectangle 1169"/>
            <p:cNvSpPr>
              <a:spLocks noChangeArrowheads="1"/>
            </p:cNvSpPr>
            <p:nvPr/>
          </p:nvSpPr>
          <p:spPr bwMode="auto">
            <a:xfrm>
              <a:off x="2901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50" name="Rectangle 1170"/>
            <p:cNvSpPr>
              <a:spLocks noChangeArrowheads="1"/>
            </p:cNvSpPr>
            <p:nvPr/>
          </p:nvSpPr>
          <p:spPr bwMode="auto">
            <a:xfrm>
              <a:off x="3037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51" name="Rectangle 1171"/>
            <p:cNvSpPr>
              <a:spLocks noChangeArrowheads="1"/>
            </p:cNvSpPr>
            <p:nvPr/>
          </p:nvSpPr>
          <p:spPr bwMode="auto">
            <a:xfrm>
              <a:off x="3173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52" name="Rectangle 1172"/>
            <p:cNvSpPr>
              <a:spLocks noChangeArrowheads="1"/>
            </p:cNvSpPr>
            <p:nvPr/>
          </p:nvSpPr>
          <p:spPr bwMode="auto">
            <a:xfrm>
              <a:off x="3309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653" name="Rectangle 1173"/>
            <p:cNvSpPr>
              <a:spLocks noChangeArrowheads="1"/>
            </p:cNvSpPr>
            <p:nvPr/>
          </p:nvSpPr>
          <p:spPr bwMode="auto">
            <a:xfrm>
              <a:off x="3445" y="226"/>
              <a:ext cx="136" cy="136"/>
            </a:xfrm>
            <a:prstGeom prst="rect">
              <a:avLst/>
            </a:prstGeom>
            <a:solidFill>
              <a:srgbClr val="FFFFFF"/>
            </a:solidFill>
            <a:ln w="6350" cap="rnd">
              <a:solidFill>
                <a:srgbClr val="0000FF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1654" name="Rectangle 1174"/>
          <p:cNvSpPr>
            <a:spLocks noChangeArrowheads="1"/>
          </p:cNvSpPr>
          <p:nvPr/>
        </p:nvSpPr>
        <p:spPr bwMode="auto">
          <a:xfrm rot="-5400000">
            <a:off x="5576888" y="8331200"/>
            <a:ext cx="179387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55" name="Rectangle 1175"/>
          <p:cNvSpPr>
            <a:spLocks noChangeArrowheads="1"/>
          </p:cNvSpPr>
          <p:nvPr/>
        </p:nvSpPr>
        <p:spPr bwMode="auto">
          <a:xfrm rot="-5400000">
            <a:off x="5576888" y="7970837"/>
            <a:ext cx="179388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56" name="Rectangle 1176"/>
          <p:cNvSpPr>
            <a:spLocks noChangeArrowheads="1"/>
          </p:cNvSpPr>
          <p:nvPr/>
        </p:nvSpPr>
        <p:spPr bwMode="auto">
          <a:xfrm rot="-5400000">
            <a:off x="5289550" y="8970963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57" name="Rectangle 1177"/>
          <p:cNvSpPr>
            <a:spLocks noChangeArrowheads="1"/>
          </p:cNvSpPr>
          <p:nvPr/>
        </p:nvSpPr>
        <p:spPr bwMode="auto">
          <a:xfrm rot="-5400000">
            <a:off x="4929187" y="8970963"/>
            <a:ext cx="68263" cy="1793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58" name="Rectangle 1178"/>
          <p:cNvSpPr>
            <a:spLocks noChangeArrowheads="1"/>
          </p:cNvSpPr>
          <p:nvPr/>
        </p:nvSpPr>
        <p:spPr bwMode="auto">
          <a:xfrm rot="-5400000">
            <a:off x="4570412" y="8970963"/>
            <a:ext cx="68263" cy="1793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59" name="Rectangle 1179"/>
          <p:cNvSpPr>
            <a:spLocks noChangeArrowheads="1"/>
          </p:cNvSpPr>
          <p:nvPr/>
        </p:nvSpPr>
        <p:spPr bwMode="auto">
          <a:xfrm rot="-5400000">
            <a:off x="4210050" y="8970963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60" name="Rectangle 1180"/>
          <p:cNvSpPr>
            <a:spLocks noChangeArrowheads="1"/>
          </p:cNvSpPr>
          <p:nvPr/>
        </p:nvSpPr>
        <p:spPr bwMode="auto">
          <a:xfrm rot="-5400000">
            <a:off x="3849687" y="8970963"/>
            <a:ext cx="68263" cy="1793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61" name="Rectangle 1181"/>
          <p:cNvSpPr>
            <a:spLocks noChangeArrowheads="1"/>
          </p:cNvSpPr>
          <p:nvPr/>
        </p:nvSpPr>
        <p:spPr bwMode="auto">
          <a:xfrm rot="-5400000">
            <a:off x="3489325" y="8970963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62" name="Rectangle 1182"/>
          <p:cNvSpPr>
            <a:spLocks noChangeArrowheads="1"/>
          </p:cNvSpPr>
          <p:nvPr/>
        </p:nvSpPr>
        <p:spPr bwMode="auto">
          <a:xfrm rot="-5400000">
            <a:off x="3130550" y="8970963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63" name="Rectangle 1183"/>
          <p:cNvSpPr>
            <a:spLocks noChangeArrowheads="1"/>
          </p:cNvSpPr>
          <p:nvPr/>
        </p:nvSpPr>
        <p:spPr bwMode="auto">
          <a:xfrm rot="-5400000">
            <a:off x="2770187" y="8970963"/>
            <a:ext cx="68263" cy="1793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64" name="Rectangle 1184"/>
          <p:cNvSpPr>
            <a:spLocks noChangeArrowheads="1"/>
          </p:cNvSpPr>
          <p:nvPr/>
        </p:nvSpPr>
        <p:spPr bwMode="auto">
          <a:xfrm rot="-5400000">
            <a:off x="2409825" y="8970963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65" name="Rectangle 1185"/>
          <p:cNvSpPr>
            <a:spLocks noChangeArrowheads="1"/>
          </p:cNvSpPr>
          <p:nvPr/>
        </p:nvSpPr>
        <p:spPr bwMode="auto">
          <a:xfrm rot="-5400000">
            <a:off x="1690687" y="8970963"/>
            <a:ext cx="68263" cy="1793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66" name="Rectangle 1186"/>
          <p:cNvSpPr>
            <a:spLocks noChangeArrowheads="1"/>
          </p:cNvSpPr>
          <p:nvPr/>
        </p:nvSpPr>
        <p:spPr bwMode="auto">
          <a:xfrm rot="-5400000">
            <a:off x="1330325" y="8970963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67" name="Rectangle 1187"/>
          <p:cNvSpPr>
            <a:spLocks noChangeArrowheads="1"/>
          </p:cNvSpPr>
          <p:nvPr/>
        </p:nvSpPr>
        <p:spPr bwMode="auto">
          <a:xfrm rot="-5400000">
            <a:off x="2051050" y="8970963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68" name="Rectangle 1188"/>
          <p:cNvSpPr>
            <a:spLocks noChangeArrowheads="1"/>
          </p:cNvSpPr>
          <p:nvPr/>
        </p:nvSpPr>
        <p:spPr bwMode="auto">
          <a:xfrm rot="-5400000">
            <a:off x="898525" y="8689976"/>
            <a:ext cx="179387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69" name="Rectangle 1189"/>
          <p:cNvSpPr>
            <a:spLocks noChangeArrowheads="1"/>
          </p:cNvSpPr>
          <p:nvPr/>
        </p:nvSpPr>
        <p:spPr bwMode="auto">
          <a:xfrm rot="-5400000">
            <a:off x="898525" y="8331201"/>
            <a:ext cx="179387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70" name="Rectangle 1190"/>
          <p:cNvSpPr>
            <a:spLocks noChangeArrowheads="1"/>
          </p:cNvSpPr>
          <p:nvPr/>
        </p:nvSpPr>
        <p:spPr bwMode="auto">
          <a:xfrm rot="-5400000">
            <a:off x="898525" y="7970838"/>
            <a:ext cx="179388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71" name="Rectangle 1191"/>
          <p:cNvSpPr>
            <a:spLocks noChangeArrowheads="1"/>
          </p:cNvSpPr>
          <p:nvPr/>
        </p:nvSpPr>
        <p:spPr bwMode="auto">
          <a:xfrm>
            <a:off x="4953000" y="7556500"/>
            <a:ext cx="615950" cy="142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C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72" name="Rectangle 1192"/>
          <p:cNvSpPr>
            <a:spLocks noChangeArrowheads="1"/>
          </p:cNvSpPr>
          <p:nvPr/>
        </p:nvSpPr>
        <p:spPr bwMode="auto">
          <a:xfrm>
            <a:off x="4953000" y="898525"/>
            <a:ext cx="615950" cy="664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C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73" name="Rectangle 1193"/>
          <p:cNvSpPr>
            <a:spLocks noChangeArrowheads="1"/>
          </p:cNvSpPr>
          <p:nvPr/>
        </p:nvSpPr>
        <p:spPr bwMode="auto">
          <a:xfrm>
            <a:off x="1079500" y="898525"/>
            <a:ext cx="6477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C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74" name="Rectangle 1194"/>
          <p:cNvSpPr>
            <a:spLocks noChangeArrowheads="1"/>
          </p:cNvSpPr>
          <p:nvPr/>
        </p:nvSpPr>
        <p:spPr bwMode="auto">
          <a:xfrm>
            <a:off x="1727200" y="914400"/>
            <a:ext cx="320357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C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75" name="Rectangle 1195"/>
          <p:cNvSpPr>
            <a:spLocks noChangeArrowheads="1"/>
          </p:cNvSpPr>
          <p:nvPr/>
        </p:nvSpPr>
        <p:spPr bwMode="auto">
          <a:xfrm>
            <a:off x="1079500" y="3200400"/>
            <a:ext cx="647700" cy="578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C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76" name="Rectangle 1196"/>
          <p:cNvSpPr>
            <a:spLocks noChangeArrowheads="1"/>
          </p:cNvSpPr>
          <p:nvPr/>
        </p:nvSpPr>
        <p:spPr bwMode="auto">
          <a:xfrm>
            <a:off x="1727200" y="8348663"/>
            <a:ext cx="9810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C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77" name="Rectangle 1197"/>
          <p:cNvSpPr>
            <a:spLocks noChangeArrowheads="1"/>
          </p:cNvSpPr>
          <p:nvPr/>
        </p:nvSpPr>
        <p:spPr bwMode="auto">
          <a:xfrm>
            <a:off x="1905000" y="3195638"/>
            <a:ext cx="676275" cy="496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CC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78" name="Rectangle 1198"/>
          <p:cNvSpPr>
            <a:spLocks noChangeArrowheads="1"/>
          </p:cNvSpPr>
          <p:nvPr/>
        </p:nvSpPr>
        <p:spPr bwMode="auto">
          <a:xfrm>
            <a:off x="3381375" y="7485063"/>
            <a:ext cx="666750" cy="641350"/>
          </a:xfrm>
          <a:prstGeom prst="rect">
            <a:avLst/>
          </a:prstGeom>
          <a:solidFill>
            <a:srgbClr val="FFCCCC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79" name="Line 1199"/>
          <p:cNvSpPr>
            <a:spLocks noChangeShapeType="1"/>
          </p:cNvSpPr>
          <p:nvPr/>
        </p:nvSpPr>
        <p:spPr bwMode="auto">
          <a:xfrm flipV="1">
            <a:off x="1814513" y="1525588"/>
            <a:ext cx="0" cy="6657975"/>
          </a:xfrm>
          <a:prstGeom prst="line">
            <a:avLst/>
          </a:prstGeom>
          <a:noFill/>
          <a:ln w="2032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80" name="Rectangle 1200"/>
          <p:cNvSpPr>
            <a:spLocks noChangeArrowheads="1"/>
          </p:cNvSpPr>
          <p:nvPr/>
        </p:nvSpPr>
        <p:spPr bwMode="auto">
          <a:xfrm rot="-5400000">
            <a:off x="5576888" y="7610475"/>
            <a:ext cx="179387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81" name="Rectangle 1201"/>
          <p:cNvSpPr>
            <a:spLocks noChangeArrowheads="1"/>
          </p:cNvSpPr>
          <p:nvPr/>
        </p:nvSpPr>
        <p:spPr bwMode="auto">
          <a:xfrm rot="-5400000">
            <a:off x="5576888" y="7251700"/>
            <a:ext cx="179387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82" name="Rectangle 1202"/>
          <p:cNvSpPr>
            <a:spLocks noChangeArrowheads="1"/>
          </p:cNvSpPr>
          <p:nvPr/>
        </p:nvSpPr>
        <p:spPr bwMode="auto">
          <a:xfrm rot="-5400000">
            <a:off x="5576888" y="6891337"/>
            <a:ext cx="179388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83" name="Rectangle 1203"/>
          <p:cNvSpPr>
            <a:spLocks noChangeArrowheads="1"/>
          </p:cNvSpPr>
          <p:nvPr/>
        </p:nvSpPr>
        <p:spPr bwMode="auto">
          <a:xfrm rot="-5400000">
            <a:off x="5576888" y="5811837"/>
            <a:ext cx="179388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84" name="Rectangle 1204"/>
          <p:cNvSpPr>
            <a:spLocks noChangeArrowheads="1"/>
          </p:cNvSpPr>
          <p:nvPr/>
        </p:nvSpPr>
        <p:spPr bwMode="auto">
          <a:xfrm rot="-5400000">
            <a:off x="5576888" y="5451475"/>
            <a:ext cx="179387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85" name="Rectangle 1205"/>
          <p:cNvSpPr>
            <a:spLocks noChangeArrowheads="1"/>
          </p:cNvSpPr>
          <p:nvPr/>
        </p:nvSpPr>
        <p:spPr bwMode="auto">
          <a:xfrm rot="-5400000">
            <a:off x="5576888" y="4371975"/>
            <a:ext cx="179387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86" name="Rectangle 1206"/>
          <p:cNvSpPr>
            <a:spLocks noChangeArrowheads="1"/>
          </p:cNvSpPr>
          <p:nvPr/>
        </p:nvSpPr>
        <p:spPr bwMode="auto">
          <a:xfrm rot="-5400000">
            <a:off x="5576888" y="4732337"/>
            <a:ext cx="179388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87" name="Rectangle 1207"/>
          <p:cNvSpPr>
            <a:spLocks noChangeArrowheads="1"/>
          </p:cNvSpPr>
          <p:nvPr/>
        </p:nvSpPr>
        <p:spPr bwMode="auto">
          <a:xfrm rot="-5400000">
            <a:off x="5576888" y="5091112"/>
            <a:ext cx="179388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88" name="Line 1208"/>
          <p:cNvSpPr>
            <a:spLocks noChangeShapeType="1"/>
          </p:cNvSpPr>
          <p:nvPr/>
        </p:nvSpPr>
        <p:spPr bwMode="auto">
          <a:xfrm flipH="1" flipV="1">
            <a:off x="1868488" y="2470150"/>
            <a:ext cx="3130550" cy="0"/>
          </a:xfrm>
          <a:prstGeom prst="line">
            <a:avLst/>
          </a:prstGeom>
          <a:noFill/>
          <a:ln w="2032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89" name="Rectangle 1209"/>
          <p:cNvSpPr>
            <a:spLocks noChangeArrowheads="1"/>
          </p:cNvSpPr>
          <p:nvPr/>
        </p:nvSpPr>
        <p:spPr bwMode="auto">
          <a:xfrm>
            <a:off x="1943100" y="1727200"/>
            <a:ext cx="2819400" cy="615950"/>
          </a:xfrm>
          <a:prstGeom prst="rect">
            <a:avLst/>
          </a:prstGeom>
          <a:noFill/>
          <a:ln w="6350">
            <a:solidFill>
              <a:srgbClr val="CC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>
                    <a:alpha val="5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90" name="Rectangle 1210"/>
          <p:cNvSpPr>
            <a:spLocks noChangeArrowheads="1"/>
          </p:cNvSpPr>
          <p:nvPr/>
        </p:nvSpPr>
        <p:spPr bwMode="auto">
          <a:xfrm>
            <a:off x="1943100" y="2554288"/>
            <a:ext cx="2819400" cy="641350"/>
          </a:xfrm>
          <a:prstGeom prst="rect">
            <a:avLst/>
          </a:prstGeom>
          <a:noFill/>
          <a:ln w="6350">
            <a:solidFill>
              <a:srgbClr val="CC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>
                    <a:alpha val="5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91" name="Rectangle 1211"/>
          <p:cNvSpPr>
            <a:spLocks noChangeArrowheads="1"/>
          </p:cNvSpPr>
          <p:nvPr/>
        </p:nvSpPr>
        <p:spPr bwMode="auto">
          <a:xfrm>
            <a:off x="1931988" y="6254750"/>
            <a:ext cx="655637" cy="43180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 dirty="0"/>
              <a:t>E</a:t>
            </a:r>
            <a:r>
              <a:rPr lang="fr-FR" sz="1200" dirty="0" smtClean="0"/>
              <a:t>scalier</a:t>
            </a:r>
            <a:endParaRPr lang="fr-FR" dirty="0"/>
          </a:p>
        </p:txBody>
      </p:sp>
      <p:sp>
        <p:nvSpPr>
          <p:cNvPr id="21692" name="Rectangle 1212"/>
          <p:cNvSpPr>
            <a:spLocks noChangeArrowheads="1"/>
          </p:cNvSpPr>
          <p:nvPr/>
        </p:nvSpPr>
        <p:spPr bwMode="auto">
          <a:xfrm>
            <a:off x="4044950" y="3195638"/>
            <a:ext cx="695325" cy="4930775"/>
          </a:xfrm>
          <a:prstGeom prst="rect">
            <a:avLst/>
          </a:prstGeom>
          <a:noFill/>
          <a:ln w="6350">
            <a:solidFill>
              <a:srgbClr val="CC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>
                    <a:alpha val="5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93" name="Rectangle 1213"/>
          <p:cNvSpPr>
            <a:spLocks noChangeArrowheads="1"/>
          </p:cNvSpPr>
          <p:nvPr/>
        </p:nvSpPr>
        <p:spPr bwMode="auto">
          <a:xfrm rot="-5400000">
            <a:off x="5576888" y="6530975"/>
            <a:ext cx="179387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94" name="Rectangle 1214"/>
          <p:cNvSpPr>
            <a:spLocks noChangeArrowheads="1"/>
          </p:cNvSpPr>
          <p:nvPr/>
        </p:nvSpPr>
        <p:spPr bwMode="auto">
          <a:xfrm rot="-5400000">
            <a:off x="5576888" y="6170612"/>
            <a:ext cx="179388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95" name="Rectangle 1215"/>
          <p:cNvSpPr>
            <a:spLocks noChangeArrowheads="1"/>
          </p:cNvSpPr>
          <p:nvPr/>
        </p:nvSpPr>
        <p:spPr bwMode="auto">
          <a:xfrm rot="-5400000">
            <a:off x="5576888" y="4011612"/>
            <a:ext cx="179388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96" name="Rectangle 1216"/>
          <p:cNvSpPr>
            <a:spLocks noChangeArrowheads="1"/>
          </p:cNvSpPr>
          <p:nvPr/>
        </p:nvSpPr>
        <p:spPr bwMode="auto">
          <a:xfrm rot="-5400000">
            <a:off x="5576888" y="3652837"/>
            <a:ext cx="179388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97" name="Rectangle 1217"/>
          <p:cNvSpPr>
            <a:spLocks noChangeArrowheads="1"/>
          </p:cNvSpPr>
          <p:nvPr/>
        </p:nvSpPr>
        <p:spPr bwMode="auto">
          <a:xfrm rot="-5400000">
            <a:off x="5576888" y="3292475"/>
            <a:ext cx="179387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98" name="Rectangle 1218"/>
          <p:cNvSpPr>
            <a:spLocks noChangeArrowheads="1"/>
          </p:cNvSpPr>
          <p:nvPr/>
        </p:nvSpPr>
        <p:spPr bwMode="auto">
          <a:xfrm rot="-5400000">
            <a:off x="5576888" y="2932112"/>
            <a:ext cx="179388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699" name="Rectangle 1219"/>
          <p:cNvSpPr>
            <a:spLocks noChangeArrowheads="1"/>
          </p:cNvSpPr>
          <p:nvPr/>
        </p:nvSpPr>
        <p:spPr bwMode="auto">
          <a:xfrm rot="-5400000">
            <a:off x="5576888" y="2571750"/>
            <a:ext cx="179387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00" name="Rectangle 1220"/>
          <p:cNvSpPr>
            <a:spLocks noChangeArrowheads="1"/>
          </p:cNvSpPr>
          <p:nvPr/>
        </p:nvSpPr>
        <p:spPr bwMode="auto">
          <a:xfrm rot="-5400000">
            <a:off x="5576888" y="2212975"/>
            <a:ext cx="179387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01" name="Rectangle 1221"/>
          <p:cNvSpPr>
            <a:spLocks noChangeArrowheads="1"/>
          </p:cNvSpPr>
          <p:nvPr/>
        </p:nvSpPr>
        <p:spPr bwMode="auto">
          <a:xfrm rot="-5400000">
            <a:off x="5576888" y="1852612"/>
            <a:ext cx="179388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02" name="Rectangle 1222"/>
          <p:cNvSpPr>
            <a:spLocks noChangeArrowheads="1"/>
          </p:cNvSpPr>
          <p:nvPr/>
        </p:nvSpPr>
        <p:spPr bwMode="auto">
          <a:xfrm rot="-5400000">
            <a:off x="5576888" y="1492250"/>
            <a:ext cx="179387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03" name="Rectangle 1223"/>
          <p:cNvSpPr>
            <a:spLocks noChangeArrowheads="1"/>
          </p:cNvSpPr>
          <p:nvPr/>
        </p:nvSpPr>
        <p:spPr bwMode="auto">
          <a:xfrm rot="-5400000">
            <a:off x="5576888" y="1133475"/>
            <a:ext cx="179387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04" name="Rectangle 1224"/>
          <p:cNvSpPr>
            <a:spLocks noChangeArrowheads="1"/>
          </p:cNvSpPr>
          <p:nvPr/>
        </p:nvSpPr>
        <p:spPr bwMode="auto">
          <a:xfrm rot="-5400000">
            <a:off x="898525" y="4371976"/>
            <a:ext cx="179387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05" name="Rectangle 1225"/>
          <p:cNvSpPr>
            <a:spLocks noChangeArrowheads="1"/>
          </p:cNvSpPr>
          <p:nvPr/>
        </p:nvSpPr>
        <p:spPr bwMode="auto">
          <a:xfrm rot="-5400000">
            <a:off x="898525" y="4732338"/>
            <a:ext cx="179388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06" name="Rectangle 1226"/>
          <p:cNvSpPr>
            <a:spLocks noChangeArrowheads="1"/>
          </p:cNvSpPr>
          <p:nvPr/>
        </p:nvSpPr>
        <p:spPr bwMode="auto">
          <a:xfrm rot="-5400000">
            <a:off x="898525" y="5091113"/>
            <a:ext cx="179388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07" name="Rectangle 1227"/>
          <p:cNvSpPr>
            <a:spLocks noChangeArrowheads="1"/>
          </p:cNvSpPr>
          <p:nvPr/>
        </p:nvSpPr>
        <p:spPr bwMode="auto">
          <a:xfrm rot="-5400000">
            <a:off x="898525" y="5451476"/>
            <a:ext cx="179387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08" name="Rectangle 1228"/>
          <p:cNvSpPr>
            <a:spLocks noChangeArrowheads="1"/>
          </p:cNvSpPr>
          <p:nvPr/>
        </p:nvSpPr>
        <p:spPr bwMode="auto">
          <a:xfrm rot="16200000">
            <a:off x="205085" y="5439569"/>
            <a:ext cx="179388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09" name="Rectangle 1229"/>
          <p:cNvSpPr>
            <a:spLocks noChangeArrowheads="1"/>
          </p:cNvSpPr>
          <p:nvPr/>
        </p:nvSpPr>
        <p:spPr bwMode="auto">
          <a:xfrm rot="-5400000">
            <a:off x="898525" y="6170613"/>
            <a:ext cx="179388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10" name="Rectangle 1230"/>
          <p:cNvSpPr>
            <a:spLocks noChangeArrowheads="1"/>
          </p:cNvSpPr>
          <p:nvPr/>
        </p:nvSpPr>
        <p:spPr bwMode="auto">
          <a:xfrm rot="-5400000">
            <a:off x="898525" y="6530976"/>
            <a:ext cx="179387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11" name="Rectangle 1231"/>
          <p:cNvSpPr>
            <a:spLocks noChangeArrowheads="1"/>
          </p:cNvSpPr>
          <p:nvPr/>
        </p:nvSpPr>
        <p:spPr bwMode="auto">
          <a:xfrm rot="-5400000">
            <a:off x="898525" y="7251701"/>
            <a:ext cx="179387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12" name="Rectangle 1232"/>
          <p:cNvSpPr>
            <a:spLocks noChangeArrowheads="1"/>
          </p:cNvSpPr>
          <p:nvPr/>
        </p:nvSpPr>
        <p:spPr bwMode="auto">
          <a:xfrm rot="-5400000">
            <a:off x="898525" y="6891338"/>
            <a:ext cx="179388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13" name="Rectangle 1233"/>
          <p:cNvSpPr>
            <a:spLocks noChangeArrowheads="1"/>
          </p:cNvSpPr>
          <p:nvPr/>
        </p:nvSpPr>
        <p:spPr bwMode="auto">
          <a:xfrm rot="-5400000">
            <a:off x="898525" y="7610476"/>
            <a:ext cx="179387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14" name="Rectangle 1234"/>
          <p:cNvSpPr>
            <a:spLocks noChangeArrowheads="1"/>
          </p:cNvSpPr>
          <p:nvPr/>
        </p:nvSpPr>
        <p:spPr bwMode="auto">
          <a:xfrm rot="-5400000">
            <a:off x="898525" y="2212976"/>
            <a:ext cx="179387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15" name="Rectangle 1235"/>
          <p:cNvSpPr>
            <a:spLocks noChangeArrowheads="1"/>
          </p:cNvSpPr>
          <p:nvPr/>
        </p:nvSpPr>
        <p:spPr bwMode="auto">
          <a:xfrm rot="-5400000">
            <a:off x="898525" y="1852613"/>
            <a:ext cx="179388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16" name="Rectangle 1236"/>
          <p:cNvSpPr>
            <a:spLocks noChangeArrowheads="1"/>
          </p:cNvSpPr>
          <p:nvPr/>
        </p:nvSpPr>
        <p:spPr bwMode="auto">
          <a:xfrm rot="-5400000">
            <a:off x="898525" y="1492251"/>
            <a:ext cx="179387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17" name="Rectangle 1237"/>
          <p:cNvSpPr>
            <a:spLocks noChangeArrowheads="1"/>
          </p:cNvSpPr>
          <p:nvPr/>
        </p:nvSpPr>
        <p:spPr bwMode="auto">
          <a:xfrm rot="-5400000">
            <a:off x="898525" y="1133476"/>
            <a:ext cx="179387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18" name="Rectangle 1238"/>
          <p:cNvSpPr>
            <a:spLocks noChangeArrowheads="1"/>
          </p:cNvSpPr>
          <p:nvPr/>
        </p:nvSpPr>
        <p:spPr bwMode="auto">
          <a:xfrm rot="-5400000">
            <a:off x="898525" y="3652838"/>
            <a:ext cx="179388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19" name="Rectangle 1239"/>
          <p:cNvSpPr>
            <a:spLocks noChangeArrowheads="1"/>
          </p:cNvSpPr>
          <p:nvPr/>
        </p:nvSpPr>
        <p:spPr bwMode="auto">
          <a:xfrm rot="-5400000">
            <a:off x="898525" y="3292476"/>
            <a:ext cx="179387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20" name="Rectangle 1240"/>
          <p:cNvSpPr>
            <a:spLocks noChangeArrowheads="1"/>
          </p:cNvSpPr>
          <p:nvPr/>
        </p:nvSpPr>
        <p:spPr bwMode="auto">
          <a:xfrm rot="-5400000">
            <a:off x="898525" y="2932113"/>
            <a:ext cx="179388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21" name="Rectangle 1241"/>
          <p:cNvSpPr>
            <a:spLocks noChangeArrowheads="1"/>
          </p:cNvSpPr>
          <p:nvPr/>
        </p:nvSpPr>
        <p:spPr bwMode="auto">
          <a:xfrm rot="-5400000">
            <a:off x="898525" y="2571751"/>
            <a:ext cx="179387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22" name="Rectangle 1242"/>
          <p:cNvSpPr>
            <a:spLocks noChangeArrowheads="1"/>
          </p:cNvSpPr>
          <p:nvPr/>
        </p:nvSpPr>
        <p:spPr bwMode="auto">
          <a:xfrm rot="-5400000">
            <a:off x="898525" y="4011613"/>
            <a:ext cx="179388" cy="682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23" name="Rectangle 1243"/>
          <p:cNvSpPr>
            <a:spLocks noChangeArrowheads="1"/>
          </p:cNvSpPr>
          <p:nvPr/>
        </p:nvSpPr>
        <p:spPr bwMode="auto">
          <a:xfrm rot="-5400000">
            <a:off x="5289550" y="747713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24" name="Rectangle 1244"/>
          <p:cNvSpPr>
            <a:spLocks noChangeArrowheads="1"/>
          </p:cNvSpPr>
          <p:nvPr/>
        </p:nvSpPr>
        <p:spPr bwMode="auto">
          <a:xfrm rot="-5400000">
            <a:off x="4929187" y="747713"/>
            <a:ext cx="68263" cy="1793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25" name="Rectangle 1245"/>
          <p:cNvSpPr>
            <a:spLocks noChangeArrowheads="1"/>
          </p:cNvSpPr>
          <p:nvPr/>
        </p:nvSpPr>
        <p:spPr bwMode="auto">
          <a:xfrm rot="-5400000">
            <a:off x="4570412" y="747713"/>
            <a:ext cx="68263" cy="1793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26" name="Rectangle 1246"/>
          <p:cNvSpPr>
            <a:spLocks noChangeArrowheads="1"/>
          </p:cNvSpPr>
          <p:nvPr/>
        </p:nvSpPr>
        <p:spPr bwMode="auto">
          <a:xfrm rot="-5400000">
            <a:off x="4210050" y="747713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27" name="Rectangle 1247"/>
          <p:cNvSpPr>
            <a:spLocks noChangeArrowheads="1"/>
          </p:cNvSpPr>
          <p:nvPr/>
        </p:nvSpPr>
        <p:spPr bwMode="auto">
          <a:xfrm rot="-5400000">
            <a:off x="3849687" y="747713"/>
            <a:ext cx="68263" cy="1793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28" name="Rectangle 1248"/>
          <p:cNvSpPr>
            <a:spLocks noChangeArrowheads="1"/>
          </p:cNvSpPr>
          <p:nvPr/>
        </p:nvSpPr>
        <p:spPr bwMode="auto">
          <a:xfrm rot="-5400000">
            <a:off x="3489325" y="747713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29" name="Rectangle 1249"/>
          <p:cNvSpPr>
            <a:spLocks noChangeArrowheads="1"/>
          </p:cNvSpPr>
          <p:nvPr/>
        </p:nvSpPr>
        <p:spPr bwMode="auto">
          <a:xfrm rot="-5400000">
            <a:off x="3130550" y="747713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30" name="Rectangle 1250"/>
          <p:cNvSpPr>
            <a:spLocks noChangeArrowheads="1"/>
          </p:cNvSpPr>
          <p:nvPr/>
        </p:nvSpPr>
        <p:spPr bwMode="auto">
          <a:xfrm rot="-5400000">
            <a:off x="2770187" y="747713"/>
            <a:ext cx="68263" cy="1793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31" name="Rectangle 1251"/>
          <p:cNvSpPr>
            <a:spLocks noChangeArrowheads="1"/>
          </p:cNvSpPr>
          <p:nvPr/>
        </p:nvSpPr>
        <p:spPr bwMode="auto">
          <a:xfrm rot="-5400000">
            <a:off x="2409825" y="747713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32" name="Rectangle 1252"/>
          <p:cNvSpPr>
            <a:spLocks noChangeArrowheads="1"/>
          </p:cNvSpPr>
          <p:nvPr/>
        </p:nvSpPr>
        <p:spPr bwMode="auto">
          <a:xfrm rot="-5400000">
            <a:off x="1690687" y="747713"/>
            <a:ext cx="68263" cy="1793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33" name="Rectangle 1253"/>
          <p:cNvSpPr>
            <a:spLocks noChangeArrowheads="1"/>
          </p:cNvSpPr>
          <p:nvPr/>
        </p:nvSpPr>
        <p:spPr bwMode="auto">
          <a:xfrm rot="-5400000">
            <a:off x="1330325" y="747713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34" name="Rectangle 1254"/>
          <p:cNvSpPr>
            <a:spLocks noChangeArrowheads="1"/>
          </p:cNvSpPr>
          <p:nvPr/>
        </p:nvSpPr>
        <p:spPr bwMode="auto">
          <a:xfrm rot="-5400000">
            <a:off x="2051050" y="747713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35" name="Rectangle 1255"/>
          <p:cNvSpPr>
            <a:spLocks noChangeArrowheads="1"/>
          </p:cNvSpPr>
          <p:nvPr/>
        </p:nvSpPr>
        <p:spPr bwMode="auto">
          <a:xfrm rot="-5400000">
            <a:off x="858838" y="-4211638"/>
            <a:ext cx="179387" cy="682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36" name="Rectangle 1256"/>
          <p:cNvSpPr>
            <a:spLocks noChangeArrowheads="1"/>
          </p:cNvSpPr>
          <p:nvPr/>
        </p:nvSpPr>
        <p:spPr bwMode="auto">
          <a:xfrm>
            <a:off x="4038600" y="4749800"/>
            <a:ext cx="701675" cy="611188"/>
          </a:xfrm>
          <a:prstGeom prst="rect">
            <a:avLst/>
          </a:prstGeom>
          <a:solidFill>
            <a:srgbClr val="FF0000">
              <a:alpha val="75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900"/>
              <a:t>Monte charge </a:t>
            </a:r>
          </a:p>
          <a:p>
            <a:r>
              <a:rPr lang="fr-FR" sz="900"/>
              <a:t>&amp;</a:t>
            </a:r>
          </a:p>
          <a:p>
            <a:r>
              <a:rPr lang="fr-FR" sz="900"/>
              <a:t>escaliers</a:t>
            </a:r>
          </a:p>
        </p:txBody>
      </p:sp>
      <p:sp>
        <p:nvSpPr>
          <p:cNvPr id="21737" name="Rectangle 1257"/>
          <p:cNvSpPr>
            <a:spLocks noChangeArrowheads="1"/>
          </p:cNvSpPr>
          <p:nvPr/>
        </p:nvSpPr>
        <p:spPr bwMode="auto">
          <a:xfrm>
            <a:off x="1924050" y="7772400"/>
            <a:ext cx="669925" cy="360363"/>
          </a:xfrm>
          <a:prstGeom prst="rect">
            <a:avLst/>
          </a:prstGeom>
          <a:solidFill>
            <a:srgbClr val="FF0000">
              <a:alpha val="75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 dirty="0"/>
              <a:t>T</a:t>
            </a:r>
            <a:r>
              <a:rPr lang="fr-FR" sz="1200" dirty="0" smtClean="0"/>
              <a:t>oilettes</a:t>
            </a:r>
            <a:endParaRPr lang="fr-FR" dirty="0"/>
          </a:p>
        </p:txBody>
      </p:sp>
      <p:sp>
        <p:nvSpPr>
          <p:cNvPr id="21738" name="Rectangle 1258"/>
          <p:cNvSpPr>
            <a:spLocks noChangeArrowheads="1"/>
          </p:cNvSpPr>
          <p:nvPr/>
        </p:nvSpPr>
        <p:spPr bwMode="auto">
          <a:xfrm>
            <a:off x="1924050" y="7391400"/>
            <a:ext cx="665163" cy="382588"/>
          </a:xfrm>
          <a:prstGeom prst="rect">
            <a:avLst/>
          </a:prstGeom>
          <a:solidFill>
            <a:srgbClr val="FF0000">
              <a:alpha val="75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 dirty="0"/>
              <a:t> </a:t>
            </a:r>
            <a:endParaRPr lang="fr-FR" sz="1200" dirty="0" smtClean="0"/>
          </a:p>
          <a:p>
            <a:r>
              <a:rPr lang="fr-FR" sz="1200" dirty="0" smtClean="0"/>
              <a:t>Ménage</a:t>
            </a:r>
            <a:endParaRPr lang="fr-FR" sz="1200" dirty="0"/>
          </a:p>
        </p:txBody>
      </p:sp>
      <p:sp>
        <p:nvSpPr>
          <p:cNvPr id="21739" name="Rectangle 1259"/>
          <p:cNvSpPr>
            <a:spLocks noChangeArrowheads="1"/>
          </p:cNvSpPr>
          <p:nvPr/>
        </p:nvSpPr>
        <p:spPr bwMode="auto">
          <a:xfrm>
            <a:off x="4062413" y="2540000"/>
            <a:ext cx="679450" cy="511175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900" dirty="0"/>
              <a:t>T</a:t>
            </a:r>
            <a:r>
              <a:rPr lang="fr-FR" sz="900" dirty="0" smtClean="0"/>
              <a:t>oilettes</a:t>
            </a:r>
            <a:endParaRPr lang="fr-FR" sz="900" dirty="0"/>
          </a:p>
        </p:txBody>
      </p:sp>
      <p:sp>
        <p:nvSpPr>
          <p:cNvPr id="21740" name="Rectangle 1260"/>
          <p:cNvSpPr>
            <a:spLocks noChangeArrowheads="1"/>
          </p:cNvSpPr>
          <p:nvPr/>
        </p:nvSpPr>
        <p:spPr bwMode="auto">
          <a:xfrm>
            <a:off x="1931988" y="2906713"/>
            <a:ext cx="712787" cy="34925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900" dirty="0"/>
              <a:t>Documentation</a:t>
            </a:r>
          </a:p>
          <a:p>
            <a:endParaRPr lang="fr-FR" sz="900" dirty="0"/>
          </a:p>
        </p:txBody>
      </p:sp>
      <p:sp>
        <p:nvSpPr>
          <p:cNvPr id="21741" name="Rectangle 1261"/>
          <p:cNvSpPr>
            <a:spLocks noChangeArrowheads="1"/>
          </p:cNvSpPr>
          <p:nvPr/>
        </p:nvSpPr>
        <p:spPr bwMode="auto">
          <a:xfrm>
            <a:off x="1931988" y="2543175"/>
            <a:ext cx="712787" cy="360363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900"/>
              <a:t>Libre service</a:t>
            </a:r>
          </a:p>
        </p:txBody>
      </p:sp>
      <p:sp>
        <p:nvSpPr>
          <p:cNvPr id="21742" name="Line 1262"/>
          <p:cNvSpPr>
            <a:spLocks noChangeShapeType="1"/>
          </p:cNvSpPr>
          <p:nvPr/>
        </p:nvSpPr>
        <p:spPr bwMode="auto">
          <a:xfrm flipH="1" flipV="1">
            <a:off x="4048125" y="5468938"/>
            <a:ext cx="900113" cy="0"/>
          </a:xfrm>
          <a:prstGeom prst="line">
            <a:avLst/>
          </a:prstGeom>
          <a:noFill/>
          <a:ln w="2032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43" name="Rectangle 1263"/>
          <p:cNvSpPr>
            <a:spLocks noChangeArrowheads="1"/>
          </p:cNvSpPr>
          <p:nvPr/>
        </p:nvSpPr>
        <p:spPr bwMode="auto">
          <a:xfrm>
            <a:off x="4037013" y="4497388"/>
            <a:ext cx="701675" cy="252412"/>
          </a:xfrm>
          <a:prstGeom prst="rect">
            <a:avLst/>
          </a:prstGeom>
          <a:solidFill>
            <a:srgbClr val="FF0000">
              <a:alpha val="75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dirty="0" smtClean="0"/>
          </a:p>
          <a:p>
            <a:r>
              <a:rPr lang="fr-FR" sz="900" b="1" dirty="0" smtClean="0"/>
              <a:t>1C09</a:t>
            </a:r>
            <a:endParaRPr lang="fr-FR" sz="900" b="1" dirty="0"/>
          </a:p>
          <a:p>
            <a:r>
              <a:rPr lang="fr-FR" sz="900" dirty="0" smtClean="0"/>
              <a:t>Fournitures</a:t>
            </a:r>
            <a:endParaRPr lang="fr-FR" sz="900" dirty="0"/>
          </a:p>
          <a:p>
            <a:r>
              <a:rPr lang="fr-FR" sz="900" dirty="0"/>
              <a:t> </a:t>
            </a:r>
            <a:endParaRPr lang="fr-FR" sz="800" b="1" dirty="0"/>
          </a:p>
        </p:txBody>
      </p:sp>
      <p:sp>
        <p:nvSpPr>
          <p:cNvPr id="21744" name="Text Box 1264"/>
          <p:cNvSpPr txBox="1">
            <a:spLocks noChangeArrowheads="1"/>
          </p:cNvSpPr>
          <p:nvPr/>
        </p:nvSpPr>
        <p:spPr bwMode="auto">
          <a:xfrm>
            <a:off x="5543692" y="0"/>
            <a:ext cx="12906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/>
              <a:t>1er étage</a:t>
            </a:r>
          </a:p>
        </p:txBody>
      </p:sp>
      <p:sp>
        <p:nvSpPr>
          <p:cNvPr id="21745" name="Rectangle 1265"/>
          <p:cNvSpPr>
            <a:spLocks noChangeArrowheads="1"/>
          </p:cNvSpPr>
          <p:nvPr/>
        </p:nvSpPr>
        <p:spPr bwMode="auto">
          <a:xfrm>
            <a:off x="4857750" y="898525"/>
            <a:ext cx="723900" cy="709613"/>
          </a:xfrm>
          <a:prstGeom prst="rect">
            <a:avLst/>
          </a:prstGeom>
          <a:noFill/>
          <a:ln w="6350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21746" name="Line 1266"/>
          <p:cNvSpPr>
            <a:spLocks noChangeShapeType="1"/>
          </p:cNvSpPr>
          <p:nvPr/>
        </p:nvSpPr>
        <p:spPr bwMode="auto">
          <a:xfrm flipV="1">
            <a:off x="4840288" y="1511300"/>
            <a:ext cx="26987" cy="6694488"/>
          </a:xfrm>
          <a:prstGeom prst="line">
            <a:avLst/>
          </a:prstGeom>
          <a:noFill/>
          <a:ln w="2032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47" name="Rectangle 1267"/>
          <p:cNvSpPr>
            <a:spLocks noChangeArrowheads="1"/>
          </p:cNvSpPr>
          <p:nvPr/>
        </p:nvSpPr>
        <p:spPr bwMode="auto">
          <a:xfrm>
            <a:off x="4857750" y="894556"/>
            <a:ext cx="711200" cy="724694"/>
          </a:xfrm>
          <a:prstGeom prst="rect">
            <a:avLst/>
          </a:prstGeom>
          <a:solidFill>
            <a:srgbClr val="CCFFCC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>
              <a:solidFill>
                <a:schemeClr val="accent2"/>
              </a:solidFill>
            </a:endParaRPr>
          </a:p>
        </p:txBody>
      </p:sp>
      <p:sp>
        <p:nvSpPr>
          <p:cNvPr id="21748" name="Rectangle 1268"/>
          <p:cNvSpPr>
            <a:spLocks noChangeArrowheads="1"/>
          </p:cNvSpPr>
          <p:nvPr/>
        </p:nvSpPr>
        <p:spPr bwMode="auto">
          <a:xfrm>
            <a:off x="4962525" y="1968500"/>
            <a:ext cx="619125" cy="360363"/>
          </a:xfrm>
          <a:prstGeom prst="rect">
            <a:avLst/>
          </a:prstGeom>
          <a:solidFill>
            <a:srgbClr val="CCFFCC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21749" name="Rectangle 1269"/>
          <p:cNvSpPr>
            <a:spLocks noChangeArrowheads="1"/>
          </p:cNvSpPr>
          <p:nvPr/>
        </p:nvSpPr>
        <p:spPr bwMode="auto">
          <a:xfrm>
            <a:off x="4962525" y="2320925"/>
            <a:ext cx="619125" cy="719138"/>
          </a:xfrm>
          <a:prstGeom prst="rect">
            <a:avLst/>
          </a:prstGeom>
          <a:solidFill>
            <a:srgbClr val="CCFFCC">
              <a:alpha val="75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50" name="Rectangle 1270"/>
          <p:cNvSpPr>
            <a:spLocks noChangeArrowheads="1"/>
          </p:cNvSpPr>
          <p:nvPr/>
        </p:nvSpPr>
        <p:spPr bwMode="auto">
          <a:xfrm>
            <a:off x="4962525" y="3760788"/>
            <a:ext cx="619125" cy="719137"/>
          </a:xfrm>
          <a:prstGeom prst="rect">
            <a:avLst/>
          </a:prstGeom>
          <a:solidFill>
            <a:srgbClr val="FFCCCC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51" name="Rectangle 1271"/>
          <p:cNvSpPr>
            <a:spLocks noChangeArrowheads="1"/>
          </p:cNvSpPr>
          <p:nvPr/>
        </p:nvSpPr>
        <p:spPr bwMode="auto">
          <a:xfrm>
            <a:off x="4962525" y="3040063"/>
            <a:ext cx="619125" cy="719137"/>
          </a:xfrm>
          <a:prstGeom prst="rect">
            <a:avLst/>
          </a:prstGeom>
          <a:solidFill>
            <a:srgbClr val="CCFFCC">
              <a:alpha val="75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dirty="0"/>
          </a:p>
        </p:txBody>
      </p:sp>
      <p:sp>
        <p:nvSpPr>
          <p:cNvPr id="21752" name="Rectangle 1272"/>
          <p:cNvSpPr>
            <a:spLocks noChangeArrowheads="1"/>
          </p:cNvSpPr>
          <p:nvPr/>
        </p:nvSpPr>
        <p:spPr bwMode="auto">
          <a:xfrm>
            <a:off x="4962525" y="5199063"/>
            <a:ext cx="619125" cy="719137"/>
          </a:xfrm>
          <a:prstGeom prst="rect">
            <a:avLst/>
          </a:prstGeom>
          <a:solidFill>
            <a:srgbClr val="FFCCCC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53" name="Rectangle 1273"/>
          <p:cNvSpPr>
            <a:spLocks noChangeArrowheads="1"/>
          </p:cNvSpPr>
          <p:nvPr/>
        </p:nvSpPr>
        <p:spPr bwMode="auto">
          <a:xfrm>
            <a:off x="4962525" y="5919788"/>
            <a:ext cx="619125" cy="719137"/>
          </a:xfrm>
          <a:prstGeom prst="rect">
            <a:avLst/>
          </a:prstGeom>
          <a:solidFill>
            <a:srgbClr val="FFCCCC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54" name="Rectangle 1274"/>
          <p:cNvSpPr>
            <a:spLocks noChangeArrowheads="1"/>
          </p:cNvSpPr>
          <p:nvPr/>
        </p:nvSpPr>
        <p:spPr bwMode="auto">
          <a:xfrm>
            <a:off x="4965700" y="7359650"/>
            <a:ext cx="619125" cy="360363"/>
          </a:xfrm>
          <a:prstGeom prst="rect">
            <a:avLst/>
          </a:prstGeom>
          <a:solidFill>
            <a:srgbClr val="FFCCCC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55" name="Rectangle 1275"/>
          <p:cNvSpPr>
            <a:spLocks noChangeArrowheads="1"/>
          </p:cNvSpPr>
          <p:nvPr/>
        </p:nvSpPr>
        <p:spPr bwMode="auto">
          <a:xfrm>
            <a:off x="4962525" y="4840288"/>
            <a:ext cx="619125" cy="360362"/>
          </a:xfrm>
          <a:prstGeom prst="rect">
            <a:avLst/>
          </a:prstGeom>
          <a:solidFill>
            <a:srgbClr val="FFCCCC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56" name="Rectangle 1276"/>
          <p:cNvSpPr>
            <a:spLocks noChangeArrowheads="1"/>
          </p:cNvSpPr>
          <p:nvPr/>
        </p:nvSpPr>
        <p:spPr bwMode="auto">
          <a:xfrm>
            <a:off x="4962525" y="4479925"/>
            <a:ext cx="619125" cy="360363"/>
          </a:xfrm>
          <a:prstGeom prst="rect">
            <a:avLst/>
          </a:prstGeom>
          <a:solidFill>
            <a:srgbClr val="FFCCCC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57" name="Rectangle 1277"/>
          <p:cNvSpPr>
            <a:spLocks noChangeArrowheads="1"/>
          </p:cNvSpPr>
          <p:nvPr/>
        </p:nvSpPr>
        <p:spPr bwMode="auto">
          <a:xfrm>
            <a:off x="4965700" y="7712075"/>
            <a:ext cx="615950" cy="533400"/>
          </a:xfrm>
          <a:prstGeom prst="rect">
            <a:avLst/>
          </a:prstGeom>
          <a:solidFill>
            <a:srgbClr val="FFCCCC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58" name="Rectangle 1278"/>
          <p:cNvSpPr>
            <a:spLocks noChangeArrowheads="1"/>
          </p:cNvSpPr>
          <p:nvPr/>
        </p:nvSpPr>
        <p:spPr bwMode="auto">
          <a:xfrm>
            <a:off x="3381375" y="7485063"/>
            <a:ext cx="665163" cy="65087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CC">
                    <a:alpha val="5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59" name="Rectangle 1279"/>
          <p:cNvSpPr>
            <a:spLocks noChangeArrowheads="1"/>
          </p:cNvSpPr>
          <p:nvPr/>
        </p:nvSpPr>
        <p:spPr bwMode="auto">
          <a:xfrm>
            <a:off x="4038600" y="6477000"/>
            <a:ext cx="701675" cy="719138"/>
          </a:xfrm>
          <a:prstGeom prst="rect">
            <a:avLst/>
          </a:prstGeom>
          <a:solidFill>
            <a:srgbClr val="FFCCCC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60" name="Rectangle 1280"/>
          <p:cNvSpPr>
            <a:spLocks noChangeArrowheads="1"/>
          </p:cNvSpPr>
          <p:nvPr/>
        </p:nvSpPr>
        <p:spPr bwMode="auto">
          <a:xfrm>
            <a:off x="4037013" y="7197725"/>
            <a:ext cx="701675" cy="360363"/>
          </a:xfrm>
          <a:prstGeom prst="rect">
            <a:avLst/>
          </a:prstGeom>
          <a:solidFill>
            <a:srgbClr val="FFCCCC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62" name="Rectangle 1282"/>
          <p:cNvSpPr>
            <a:spLocks noChangeArrowheads="1"/>
          </p:cNvSpPr>
          <p:nvPr/>
        </p:nvSpPr>
        <p:spPr bwMode="auto">
          <a:xfrm>
            <a:off x="4038600" y="4138613"/>
            <a:ext cx="701675" cy="360362"/>
          </a:xfrm>
          <a:prstGeom prst="rect">
            <a:avLst/>
          </a:prstGeom>
          <a:solidFill>
            <a:srgbClr val="CCFFCC">
              <a:alpha val="75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63" name="Rectangle 1283"/>
          <p:cNvSpPr>
            <a:spLocks noChangeArrowheads="1"/>
          </p:cNvSpPr>
          <p:nvPr/>
        </p:nvSpPr>
        <p:spPr bwMode="auto">
          <a:xfrm>
            <a:off x="3357563" y="2543175"/>
            <a:ext cx="704850" cy="655638"/>
          </a:xfrm>
          <a:prstGeom prst="rec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 dirty="0" smtClean="0"/>
              <a:t>Réunion</a:t>
            </a:r>
            <a:endParaRPr lang="fr-FR" sz="1200" dirty="0"/>
          </a:p>
        </p:txBody>
      </p:sp>
      <p:sp>
        <p:nvSpPr>
          <p:cNvPr id="21764" name="Rectangle 1284"/>
          <p:cNvSpPr>
            <a:spLocks noChangeArrowheads="1"/>
          </p:cNvSpPr>
          <p:nvPr/>
        </p:nvSpPr>
        <p:spPr bwMode="auto">
          <a:xfrm>
            <a:off x="4038600" y="3048000"/>
            <a:ext cx="701675" cy="360363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900" b="1" dirty="0" smtClean="0"/>
              <a:t>1C15</a:t>
            </a:r>
            <a:endParaRPr lang="fr-FR" sz="900" dirty="0" smtClean="0"/>
          </a:p>
          <a:p>
            <a:r>
              <a:rPr lang="fr-FR" sz="900" dirty="0" smtClean="0"/>
              <a:t>Documentation</a:t>
            </a:r>
            <a:endParaRPr lang="fr-FR" sz="900" dirty="0"/>
          </a:p>
        </p:txBody>
      </p:sp>
      <p:sp>
        <p:nvSpPr>
          <p:cNvPr id="21771" name="Rectangle 1291"/>
          <p:cNvSpPr>
            <a:spLocks noChangeArrowheads="1"/>
          </p:cNvSpPr>
          <p:nvPr/>
        </p:nvSpPr>
        <p:spPr bwMode="auto">
          <a:xfrm>
            <a:off x="4051300" y="7556500"/>
            <a:ext cx="690563" cy="582613"/>
          </a:xfrm>
          <a:prstGeom prst="rect">
            <a:avLst/>
          </a:prstGeom>
          <a:solidFill>
            <a:srgbClr val="FF0000">
              <a:alpha val="75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 smtClean="0"/>
              <a:t>Libre</a:t>
            </a:r>
          </a:p>
          <a:p>
            <a:r>
              <a:rPr lang="fr-FR" sz="1200" smtClean="0"/>
              <a:t> </a:t>
            </a:r>
            <a:r>
              <a:rPr lang="fr-FR" sz="1200"/>
              <a:t>service</a:t>
            </a:r>
          </a:p>
        </p:txBody>
      </p:sp>
      <p:sp>
        <p:nvSpPr>
          <p:cNvPr id="21772" name="Rectangle 1292"/>
          <p:cNvSpPr>
            <a:spLocks noChangeArrowheads="1"/>
          </p:cNvSpPr>
          <p:nvPr/>
        </p:nvSpPr>
        <p:spPr bwMode="auto">
          <a:xfrm>
            <a:off x="2593975" y="7485063"/>
            <a:ext cx="792163" cy="65087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CC">
                    <a:alpha val="5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73" name="Rectangle 1293"/>
          <p:cNvSpPr>
            <a:spLocks noChangeArrowheads="1"/>
          </p:cNvSpPr>
          <p:nvPr/>
        </p:nvSpPr>
        <p:spPr bwMode="auto">
          <a:xfrm>
            <a:off x="2590800" y="3200400"/>
            <a:ext cx="1447800" cy="4283075"/>
          </a:xfrm>
          <a:prstGeom prst="rect">
            <a:avLst/>
          </a:prstGeom>
          <a:solidFill>
            <a:srgbClr val="FFCC00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200"/>
          </a:p>
        </p:txBody>
      </p:sp>
      <p:sp>
        <p:nvSpPr>
          <p:cNvPr id="21774" name="Rectangle 1294"/>
          <p:cNvSpPr>
            <a:spLocks noChangeArrowheads="1"/>
          </p:cNvSpPr>
          <p:nvPr/>
        </p:nvSpPr>
        <p:spPr bwMode="auto">
          <a:xfrm>
            <a:off x="2636838" y="2543175"/>
            <a:ext cx="719137" cy="655638"/>
          </a:xfrm>
          <a:prstGeom prst="rect">
            <a:avLst/>
          </a:prstGeom>
          <a:solidFill>
            <a:srgbClr val="CCFFFF">
              <a:alpha val="5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 dirty="0" smtClean="0"/>
              <a:t>Réunion</a:t>
            </a:r>
            <a:endParaRPr lang="fr-FR" sz="1200" dirty="0"/>
          </a:p>
        </p:txBody>
      </p:sp>
      <p:sp>
        <p:nvSpPr>
          <p:cNvPr id="21775" name="Line 1295"/>
          <p:cNvSpPr>
            <a:spLocks noChangeShapeType="1"/>
          </p:cNvSpPr>
          <p:nvPr/>
        </p:nvSpPr>
        <p:spPr bwMode="auto">
          <a:xfrm flipH="1" flipV="1">
            <a:off x="1752600" y="5649913"/>
            <a:ext cx="3130550" cy="0"/>
          </a:xfrm>
          <a:prstGeom prst="line">
            <a:avLst/>
          </a:prstGeom>
          <a:noFill/>
          <a:ln w="2032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76" name="Rectangle 1296"/>
          <p:cNvSpPr>
            <a:spLocks noChangeArrowheads="1"/>
          </p:cNvSpPr>
          <p:nvPr/>
        </p:nvSpPr>
        <p:spPr bwMode="auto">
          <a:xfrm>
            <a:off x="1077913" y="901700"/>
            <a:ext cx="719137" cy="719138"/>
          </a:xfrm>
          <a:prstGeom prst="rect">
            <a:avLst/>
          </a:prstGeom>
          <a:solidFill>
            <a:srgbClr val="99CCFF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21777" name="Rectangle 1297"/>
          <p:cNvSpPr>
            <a:spLocks noChangeArrowheads="1"/>
          </p:cNvSpPr>
          <p:nvPr/>
        </p:nvSpPr>
        <p:spPr bwMode="auto">
          <a:xfrm>
            <a:off x="1079500" y="1619250"/>
            <a:ext cx="658813" cy="539750"/>
          </a:xfrm>
          <a:prstGeom prst="rect">
            <a:avLst/>
          </a:prstGeom>
          <a:solidFill>
            <a:srgbClr val="99CCFF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>
              <a:solidFill>
                <a:schemeClr val="accent2"/>
              </a:solidFill>
            </a:endParaRPr>
          </a:p>
        </p:txBody>
      </p:sp>
      <p:sp>
        <p:nvSpPr>
          <p:cNvPr id="21778" name="Rectangle 1298"/>
          <p:cNvSpPr>
            <a:spLocks noChangeArrowheads="1"/>
          </p:cNvSpPr>
          <p:nvPr/>
        </p:nvSpPr>
        <p:spPr bwMode="auto">
          <a:xfrm>
            <a:off x="1088803" y="6134016"/>
            <a:ext cx="658813" cy="539750"/>
          </a:xfrm>
          <a:prstGeom prst="rect">
            <a:avLst/>
          </a:prstGeom>
          <a:solidFill>
            <a:srgbClr val="FF9900">
              <a:alpha val="74902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 sz="900" b="1">
              <a:solidFill>
                <a:schemeClr val="accent2"/>
              </a:solidFill>
            </a:endParaRPr>
          </a:p>
        </p:txBody>
      </p:sp>
      <p:sp>
        <p:nvSpPr>
          <p:cNvPr id="21779" name="Rectangle 1299"/>
          <p:cNvSpPr>
            <a:spLocks noChangeArrowheads="1"/>
          </p:cNvSpPr>
          <p:nvPr/>
        </p:nvSpPr>
        <p:spPr bwMode="auto">
          <a:xfrm>
            <a:off x="1079500" y="2698750"/>
            <a:ext cx="658813" cy="360363"/>
          </a:xfrm>
          <a:prstGeom prst="rect">
            <a:avLst/>
          </a:prstGeom>
          <a:noFill/>
          <a:ln w="63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21780" name="Rectangle 1300"/>
          <p:cNvSpPr>
            <a:spLocks noChangeArrowheads="1"/>
          </p:cNvSpPr>
          <p:nvPr/>
        </p:nvSpPr>
        <p:spPr bwMode="auto">
          <a:xfrm>
            <a:off x="1077913" y="3057525"/>
            <a:ext cx="655637" cy="539750"/>
          </a:xfrm>
          <a:prstGeom prst="rect">
            <a:avLst/>
          </a:prstGeom>
          <a:solidFill>
            <a:schemeClr val="bg1">
              <a:alpha val="7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>
              <a:solidFill>
                <a:schemeClr val="bg1"/>
              </a:solidFill>
            </a:endParaRPr>
          </a:p>
        </p:txBody>
      </p:sp>
      <p:sp>
        <p:nvSpPr>
          <p:cNvPr id="21781" name="Rectangle 1301"/>
          <p:cNvSpPr>
            <a:spLocks noChangeArrowheads="1"/>
          </p:cNvSpPr>
          <p:nvPr/>
        </p:nvSpPr>
        <p:spPr bwMode="auto">
          <a:xfrm>
            <a:off x="1079500" y="3598863"/>
            <a:ext cx="658813" cy="539750"/>
          </a:xfrm>
          <a:prstGeom prst="rect">
            <a:avLst/>
          </a:prstGeom>
          <a:solidFill>
            <a:schemeClr val="bg1">
              <a:alpha val="7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fr-FR" dirty="0">
                <a:solidFill>
                  <a:schemeClr val="bg1"/>
                </a:solidFill>
              </a:rPr>
              <a:t> </a:t>
            </a:r>
          </a:p>
          <a:p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1782" name="Rectangle 1302"/>
          <p:cNvSpPr>
            <a:spLocks noChangeArrowheads="1"/>
          </p:cNvSpPr>
          <p:nvPr/>
        </p:nvSpPr>
        <p:spPr bwMode="auto">
          <a:xfrm>
            <a:off x="1079500" y="4138613"/>
            <a:ext cx="658813" cy="539750"/>
          </a:xfrm>
          <a:prstGeom prst="rect">
            <a:avLst/>
          </a:prstGeom>
          <a:solidFill>
            <a:srgbClr val="FF9900">
              <a:alpha val="74902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 sz="900" b="1">
              <a:solidFill>
                <a:schemeClr val="accent2"/>
              </a:solidFill>
            </a:endParaRPr>
          </a:p>
        </p:txBody>
      </p:sp>
      <p:sp>
        <p:nvSpPr>
          <p:cNvPr id="21783" name="Rectangle 1303"/>
          <p:cNvSpPr>
            <a:spLocks noChangeArrowheads="1"/>
          </p:cNvSpPr>
          <p:nvPr/>
        </p:nvSpPr>
        <p:spPr bwMode="auto">
          <a:xfrm>
            <a:off x="1079500" y="4678363"/>
            <a:ext cx="658813" cy="360362"/>
          </a:xfrm>
          <a:prstGeom prst="rect">
            <a:avLst/>
          </a:prstGeom>
          <a:solidFill>
            <a:srgbClr val="FF9900">
              <a:alpha val="74902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 sz="900" b="1" dirty="0">
              <a:solidFill>
                <a:schemeClr val="accent2"/>
              </a:solidFill>
            </a:endParaRPr>
          </a:p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21784" name="Rectangle 1304"/>
          <p:cNvSpPr>
            <a:spLocks noChangeArrowheads="1"/>
          </p:cNvSpPr>
          <p:nvPr/>
        </p:nvSpPr>
        <p:spPr bwMode="auto">
          <a:xfrm>
            <a:off x="1079500" y="5037138"/>
            <a:ext cx="658813" cy="539750"/>
          </a:xfrm>
          <a:prstGeom prst="rect">
            <a:avLst/>
          </a:prstGeom>
          <a:solidFill>
            <a:srgbClr val="FF9900">
              <a:alpha val="74902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 sz="900" b="1">
              <a:solidFill>
                <a:schemeClr val="accent2"/>
              </a:solidFill>
            </a:endParaRPr>
          </a:p>
        </p:txBody>
      </p:sp>
      <p:sp>
        <p:nvSpPr>
          <p:cNvPr id="21785" name="Rectangle 1305"/>
          <p:cNvSpPr>
            <a:spLocks noChangeArrowheads="1"/>
          </p:cNvSpPr>
          <p:nvPr/>
        </p:nvSpPr>
        <p:spPr bwMode="auto">
          <a:xfrm>
            <a:off x="1079500" y="2166938"/>
            <a:ext cx="658813" cy="539750"/>
          </a:xfrm>
          <a:prstGeom prst="rect">
            <a:avLst/>
          </a:prstGeom>
          <a:solidFill>
            <a:srgbClr val="99CCFF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>
              <a:solidFill>
                <a:schemeClr val="accent2"/>
              </a:solidFill>
            </a:endParaRPr>
          </a:p>
        </p:txBody>
      </p:sp>
      <p:sp>
        <p:nvSpPr>
          <p:cNvPr id="21787" name="Line 1307"/>
          <p:cNvSpPr>
            <a:spLocks noChangeShapeType="1"/>
          </p:cNvSpPr>
          <p:nvPr/>
        </p:nvSpPr>
        <p:spPr bwMode="auto">
          <a:xfrm flipH="1" flipV="1">
            <a:off x="1727200" y="1600200"/>
            <a:ext cx="3130550" cy="0"/>
          </a:xfrm>
          <a:prstGeom prst="line">
            <a:avLst/>
          </a:prstGeom>
          <a:noFill/>
          <a:ln w="2032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89" name="Rectangle 1309"/>
          <p:cNvSpPr>
            <a:spLocks noChangeArrowheads="1"/>
          </p:cNvSpPr>
          <p:nvPr/>
        </p:nvSpPr>
        <p:spPr bwMode="auto">
          <a:xfrm>
            <a:off x="3238500" y="898525"/>
            <a:ext cx="360363" cy="611188"/>
          </a:xfrm>
          <a:prstGeom prst="rect">
            <a:avLst/>
          </a:prstGeom>
          <a:solidFill>
            <a:srgbClr val="CCFFCC">
              <a:alpha val="75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>
              <a:solidFill>
                <a:schemeClr val="accent2"/>
              </a:solidFill>
            </a:endParaRPr>
          </a:p>
        </p:txBody>
      </p:sp>
      <p:sp>
        <p:nvSpPr>
          <p:cNvPr id="21790" name="Rectangle 1310"/>
          <p:cNvSpPr>
            <a:spLocks noChangeArrowheads="1"/>
          </p:cNvSpPr>
          <p:nvPr/>
        </p:nvSpPr>
        <p:spPr bwMode="auto">
          <a:xfrm>
            <a:off x="3608388" y="898525"/>
            <a:ext cx="360362" cy="611188"/>
          </a:xfrm>
          <a:prstGeom prst="rect">
            <a:avLst/>
          </a:prstGeom>
          <a:solidFill>
            <a:srgbClr val="CCFFCC">
              <a:alpha val="75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/>
            <a:endParaRPr lang="fr-FR" sz="900" b="1" dirty="0" smtClean="0">
              <a:solidFill>
                <a:schemeClr val="accent2"/>
              </a:solidFill>
            </a:endParaRPr>
          </a:p>
        </p:txBody>
      </p:sp>
      <p:sp>
        <p:nvSpPr>
          <p:cNvPr id="21791" name="Rectangle 1311"/>
          <p:cNvSpPr>
            <a:spLocks noChangeArrowheads="1"/>
          </p:cNvSpPr>
          <p:nvPr/>
        </p:nvSpPr>
        <p:spPr bwMode="auto">
          <a:xfrm>
            <a:off x="3957638" y="898525"/>
            <a:ext cx="360362" cy="611188"/>
          </a:xfrm>
          <a:prstGeom prst="rect">
            <a:avLst/>
          </a:prstGeom>
          <a:solidFill>
            <a:srgbClr val="CCFFCC">
              <a:alpha val="75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92" name="Rectangle 1312"/>
          <p:cNvSpPr>
            <a:spLocks noChangeArrowheads="1"/>
          </p:cNvSpPr>
          <p:nvPr/>
        </p:nvSpPr>
        <p:spPr bwMode="auto">
          <a:xfrm>
            <a:off x="4321175" y="887413"/>
            <a:ext cx="539750" cy="611187"/>
          </a:xfrm>
          <a:prstGeom prst="rect">
            <a:avLst/>
          </a:prstGeom>
          <a:solidFill>
            <a:srgbClr val="CCFFCC">
              <a:alpha val="75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793" name="Rectangle 1313"/>
          <p:cNvSpPr>
            <a:spLocks noChangeArrowheads="1"/>
          </p:cNvSpPr>
          <p:nvPr/>
        </p:nvSpPr>
        <p:spPr bwMode="auto">
          <a:xfrm>
            <a:off x="4048125" y="1690688"/>
            <a:ext cx="701675" cy="650875"/>
          </a:xfrm>
          <a:prstGeom prst="rect">
            <a:avLst/>
          </a:prstGeom>
          <a:solidFill>
            <a:srgbClr val="CCFFFF">
              <a:alpha val="50000"/>
            </a:srgbClr>
          </a:solidFill>
          <a:ln w="635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 dirty="0"/>
              <a:t>Visioconférence</a:t>
            </a:r>
          </a:p>
        </p:txBody>
      </p:sp>
      <p:sp>
        <p:nvSpPr>
          <p:cNvPr id="21794" name="Rectangle 1314"/>
          <p:cNvSpPr>
            <a:spLocks noChangeArrowheads="1"/>
          </p:cNvSpPr>
          <p:nvPr/>
        </p:nvSpPr>
        <p:spPr bwMode="auto">
          <a:xfrm>
            <a:off x="3346450" y="1690688"/>
            <a:ext cx="701675" cy="650875"/>
          </a:xfrm>
          <a:prstGeom prst="rect">
            <a:avLst/>
          </a:prstGeom>
          <a:solidFill>
            <a:srgbClr val="CCFFFF">
              <a:alpha val="50000"/>
            </a:srgbClr>
          </a:solidFill>
          <a:ln w="635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 dirty="0" smtClean="0"/>
              <a:t>Réunion</a:t>
            </a:r>
            <a:endParaRPr lang="fr-FR" sz="1200" dirty="0"/>
          </a:p>
        </p:txBody>
      </p:sp>
      <p:sp>
        <p:nvSpPr>
          <p:cNvPr id="21795" name="Rectangle 1315"/>
          <p:cNvSpPr>
            <a:spLocks noChangeArrowheads="1"/>
          </p:cNvSpPr>
          <p:nvPr/>
        </p:nvSpPr>
        <p:spPr bwMode="auto">
          <a:xfrm>
            <a:off x="2644775" y="1690688"/>
            <a:ext cx="701675" cy="650875"/>
          </a:xfrm>
          <a:prstGeom prst="rect">
            <a:avLst/>
          </a:prstGeom>
          <a:solidFill>
            <a:srgbClr val="CCFFFF">
              <a:alpha val="50000"/>
            </a:srgbClr>
          </a:solidFill>
          <a:ln w="635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 dirty="0"/>
              <a:t>R</a:t>
            </a:r>
            <a:r>
              <a:rPr lang="fr-FR" sz="1200" dirty="0" smtClean="0"/>
              <a:t>éunion</a:t>
            </a:r>
            <a:endParaRPr lang="fr-FR" dirty="0"/>
          </a:p>
        </p:txBody>
      </p:sp>
      <p:sp>
        <p:nvSpPr>
          <p:cNvPr id="21796" name="Rectangle 1316"/>
          <p:cNvSpPr>
            <a:spLocks noChangeArrowheads="1"/>
          </p:cNvSpPr>
          <p:nvPr/>
        </p:nvSpPr>
        <p:spPr bwMode="auto">
          <a:xfrm>
            <a:off x="1944688" y="1693863"/>
            <a:ext cx="701675" cy="650875"/>
          </a:xfrm>
          <a:prstGeom prst="rect">
            <a:avLst/>
          </a:prstGeom>
          <a:solidFill>
            <a:srgbClr val="CCFFFF">
              <a:alpha val="50000"/>
            </a:srgbClr>
          </a:solidFill>
          <a:ln w="635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1200" dirty="0" smtClean="0"/>
              <a:t>Réunion</a:t>
            </a:r>
            <a:endParaRPr lang="fr-FR" sz="1200" dirty="0"/>
          </a:p>
        </p:txBody>
      </p:sp>
      <p:sp>
        <p:nvSpPr>
          <p:cNvPr id="21797" name="Text Box 1317"/>
          <p:cNvSpPr txBox="1">
            <a:spLocks noChangeArrowheads="1"/>
          </p:cNvSpPr>
          <p:nvPr/>
        </p:nvSpPr>
        <p:spPr bwMode="auto">
          <a:xfrm>
            <a:off x="2924175" y="1712913"/>
            <a:ext cx="12398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1200"/>
              <a:t>Cloisons mobiles</a:t>
            </a:r>
          </a:p>
        </p:txBody>
      </p:sp>
      <p:sp>
        <p:nvSpPr>
          <p:cNvPr id="21799" name="Text Box 1319"/>
          <p:cNvSpPr txBox="1">
            <a:spLocks noChangeArrowheads="1"/>
          </p:cNvSpPr>
          <p:nvPr/>
        </p:nvSpPr>
        <p:spPr bwMode="auto">
          <a:xfrm>
            <a:off x="5011827" y="7619484"/>
            <a:ext cx="44114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fr-FR" sz="900" b="1" dirty="0" smtClean="0"/>
          </a:p>
          <a:p>
            <a:r>
              <a:rPr lang="fr-FR" sz="900" b="1" dirty="0" smtClean="0"/>
              <a:t>1C02</a:t>
            </a:r>
            <a:endParaRPr lang="fr-FR" sz="900" b="1" dirty="0"/>
          </a:p>
        </p:txBody>
      </p:sp>
      <p:sp>
        <p:nvSpPr>
          <p:cNvPr id="21800" name="Text Box 1320"/>
          <p:cNvSpPr txBox="1">
            <a:spLocks noChangeArrowheads="1"/>
          </p:cNvSpPr>
          <p:nvPr/>
        </p:nvSpPr>
        <p:spPr bwMode="auto">
          <a:xfrm>
            <a:off x="5013325" y="44894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1C14</a:t>
            </a:r>
          </a:p>
        </p:txBody>
      </p:sp>
      <p:sp>
        <p:nvSpPr>
          <p:cNvPr id="21801" name="Text Box 1321"/>
          <p:cNvSpPr txBox="1">
            <a:spLocks noChangeArrowheads="1"/>
          </p:cNvSpPr>
          <p:nvPr/>
        </p:nvSpPr>
        <p:spPr bwMode="auto">
          <a:xfrm>
            <a:off x="5041900" y="481330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 dirty="0"/>
              <a:t>1C12</a:t>
            </a:r>
          </a:p>
        </p:txBody>
      </p:sp>
      <p:sp>
        <p:nvSpPr>
          <p:cNvPr id="21802" name="Text Box 1322"/>
          <p:cNvSpPr txBox="1">
            <a:spLocks noChangeArrowheads="1"/>
          </p:cNvSpPr>
          <p:nvPr/>
        </p:nvSpPr>
        <p:spPr bwMode="auto">
          <a:xfrm>
            <a:off x="5041900" y="51752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1C10</a:t>
            </a:r>
          </a:p>
        </p:txBody>
      </p:sp>
      <p:sp>
        <p:nvSpPr>
          <p:cNvPr id="21803" name="Text Box 1323"/>
          <p:cNvSpPr txBox="1">
            <a:spLocks noChangeArrowheads="1"/>
          </p:cNvSpPr>
          <p:nvPr/>
        </p:nvSpPr>
        <p:spPr bwMode="auto">
          <a:xfrm>
            <a:off x="5013325" y="59372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1C08</a:t>
            </a:r>
          </a:p>
        </p:txBody>
      </p:sp>
      <p:sp>
        <p:nvSpPr>
          <p:cNvPr id="21804" name="Text Box 1324"/>
          <p:cNvSpPr txBox="1">
            <a:spLocks noChangeArrowheads="1"/>
          </p:cNvSpPr>
          <p:nvPr/>
        </p:nvSpPr>
        <p:spPr bwMode="auto">
          <a:xfrm>
            <a:off x="5041900" y="3763963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1C16</a:t>
            </a:r>
          </a:p>
        </p:txBody>
      </p:sp>
      <p:sp>
        <p:nvSpPr>
          <p:cNvPr id="21805" name="Text Box 1325"/>
          <p:cNvSpPr txBox="1">
            <a:spLocks noChangeArrowheads="1"/>
          </p:cNvSpPr>
          <p:nvPr/>
        </p:nvSpPr>
        <p:spPr bwMode="auto">
          <a:xfrm>
            <a:off x="5013325" y="30416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1C18</a:t>
            </a:r>
          </a:p>
        </p:txBody>
      </p:sp>
      <p:sp>
        <p:nvSpPr>
          <p:cNvPr id="21806" name="Text Box 1326"/>
          <p:cNvSpPr txBox="1">
            <a:spLocks noChangeArrowheads="1"/>
          </p:cNvSpPr>
          <p:nvPr/>
        </p:nvSpPr>
        <p:spPr bwMode="auto">
          <a:xfrm>
            <a:off x="4191000" y="7239000"/>
            <a:ext cx="404813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CC">
                    <a:alpha val="75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900" b="1"/>
              <a:t>1C03</a:t>
            </a:r>
          </a:p>
        </p:txBody>
      </p:sp>
      <p:sp>
        <p:nvSpPr>
          <p:cNvPr id="21807" name="Text Box 1327"/>
          <p:cNvSpPr txBox="1">
            <a:spLocks noChangeArrowheads="1"/>
          </p:cNvSpPr>
          <p:nvPr/>
        </p:nvSpPr>
        <p:spPr bwMode="auto">
          <a:xfrm>
            <a:off x="4175125" y="64706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1C05</a:t>
            </a:r>
          </a:p>
        </p:txBody>
      </p:sp>
      <p:sp>
        <p:nvSpPr>
          <p:cNvPr id="21809" name="Text Box 1329"/>
          <p:cNvSpPr txBox="1">
            <a:spLocks noChangeArrowheads="1"/>
          </p:cNvSpPr>
          <p:nvPr/>
        </p:nvSpPr>
        <p:spPr bwMode="auto">
          <a:xfrm>
            <a:off x="4175125" y="41084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1C11</a:t>
            </a:r>
          </a:p>
        </p:txBody>
      </p:sp>
      <p:sp>
        <p:nvSpPr>
          <p:cNvPr id="21811" name="Text Box 1331"/>
          <p:cNvSpPr txBox="1">
            <a:spLocks noChangeArrowheads="1"/>
          </p:cNvSpPr>
          <p:nvPr/>
        </p:nvSpPr>
        <p:spPr bwMode="auto">
          <a:xfrm>
            <a:off x="5013325" y="23558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1C20</a:t>
            </a:r>
          </a:p>
        </p:txBody>
      </p:sp>
      <p:sp>
        <p:nvSpPr>
          <p:cNvPr id="21812" name="Text Box 1332"/>
          <p:cNvSpPr txBox="1">
            <a:spLocks noChangeArrowheads="1"/>
          </p:cNvSpPr>
          <p:nvPr/>
        </p:nvSpPr>
        <p:spPr bwMode="auto">
          <a:xfrm>
            <a:off x="5013325" y="19748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 dirty="0"/>
              <a:t>1C22</a:t>
            </a:r>
          </a:p>
        </p:txBody>
      </p:sp>
      <p:sp>
        <p:nvSpPr>
          <p:cNvPr id="21815" name="Text Box 1335"/>
          <p:cNvSpPr txBox="1">
            <a:spLocks noChangeArrowheads="1"/>
          </p:cNvSpPr>
          <p:nvPr/>
        </p:nvSpPr>
        <p:spPr bwMode="auto">
          <a:xfrm>
            <a:off x="5014913" y="9080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1D00</a:t>
            </a:r>
          </a:p>
        </p:txBody>
      </p:sp>
      <p:sp>
        <p:nvSpPr>
          <p:cNvPr id="21816" name="Text Box 1336"/>
          <p:cNvSpPr txBox="1">
            <a:spLocks noChangeArrowheads="1"/>
          </p:cNvSpPr>
          <p:nvPr/>
        </p:nvSpPr>
        <p:spPr bwMode="auto">
          <a:xfrm>
            <a:off x="4402138" y="9080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1D02</a:t>
            </a:r>
          </a:p>
        </p:txBody>
      </p:sp>
      <p:sp>
        <p:nvSpPr>
          <p:cNvPr id="21817" name="Text Box 1337"/>
          <p:cNvSpPr txBox="1">
            <a:spLocks noChangeArrowheads="1"/>
          </p:cNvSpPr>
          <p:nvPr/>
        </p:nvSpPr>
        <p:spPr bwMode="auto">
          <a:xfrm>
            <a:off x="3905250" y="9080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1D04</a:t>
            </a:r>
          </a:p>
        </p:txBody>
      </p:sp>
      <p:sp>
        <p:nvSpPr>
          <p:cNvPr id="21818" name="Text Box 1338"/>
          <p:cNvSpPr txBox="1">
            <a:spLocks noChangeArrowheads="1"/>
          </p:cNvSpPr>
          <p:nvPr/>
        </p:nvSpPr>
        <p:spPr bwMode="auto">
          <a:xfrm>
            <a:off x="3186113" y="9080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1D08</a:t>
            </a:r>
          </a:p>
        </p:txBody>
      </p:sp>
      <p:sp>
        <p:nvSpPr>
          <p:cNvPr id="21819" name="Text Box 1339"/>
          <p:cNvSpPr txBox="1">
            <a:spLocks noChangeArrowheads="1"/>
          </p:cNvSpPr>
          <p:nvPr/>
        </p:nvSpPr>
        <p:spPr bwMode="auto">
          <a:xfrm>
            <a:off x="3524250" y="9080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 dirty="0"/>
              <a:t>1D06</a:t>
            </a:r>
          </a:p>
        </p:txBody>
      </p:sp>
      <p:sp>
        <p:nvSpPr>
          <p:cNvPr id="21820" name="Text Box 1340"/>
          <p:cNvSpPr txBox="1">
            <a:spLocks noChangeArrowheads="1"/>
          </p:cNvSpPr>
          <p:nvPr/>
        </p:nvSpPr>
        <p:spPr bwMode="auto">
          <a:xfrm>
            <a:off x="3581400" y="2590800"/>
            <a:ext cx="4095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 b="1">
                <a:solidFill>
                  <a:srgbClr val="FF0000"/>
                </a:solidFill>
              </a:rPr>
              <a:t>1D01</a:t>
            </a:r>
            <a:endParaRPr lang="fr-FR" b="1">
              <a:solidFill>
                <a:srgbClr val="FF0000"/>
              </a:solidFill>
            </a:endParaRPr>
          </a:p>
        </p:txBody>
      </p:sp>
      <p:sp>
        <p:nvSpPr>
          <p:cNvPr id="21821" name="Text Box 1341"/>
          <p:cNvSpPr txBox="1">
            <a:spLocks noChangeArrowheads="1"/>
          </p:cNvSpPr>
          <p:nvPr/>
        </p:nvSpPr>
        <p:spPr bwMode="auto">
          <a:xfrm>
            <a:off x="2924175" y="2576513"/>
            <a:ext cx="4095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 b="1">
                <a:solidFill>
                  <a:srgbClr val="FF0000"/>
                </a:solidFill>
              </a:rPr>
              <a:t>1D03</a:t>
            </a:r>
            <a:endParaRPr lang="fr-FR" b="1">
              <a:solidFill>
                <a:srgbClr val="FF0000"/>
              </a:solidFill>
            </a:endParaRPr>
          </a:p>
        </p:txBody>
      </p:sp>
      <p:sp>
        <p:nvSpPr>
          <p:cNvPr id="21823" name="Text Box 1343"/>
          <p:cNvSpPr txBox="1">
            <a:spLocks noChangeArrowheads="1"/>
          </p:cNvSpPr>
          <p:nvPr/>
        </p:nvSpPr>
        <p:spPr bwMode="auto">
          <a:xfrm>
            <a:off x="1128713" y="9080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1A00</a:t>
            </a:r>
          </a:p>
        </p:txBody>
      </p:sp>
      <p:sp>
        <p:nvSpPr>
          <p:cNvPr id="21824" name="Text Box 1344"/>
          <p:cNvSpPr txBox="1">
            <a:spLocks noChangeArrowheads="1"/>
          </p:cNvSpPr>
          <p:nvPr/>
        </p:nvSpPr>
        <p:spPr bwMode="auto">
          <a:xfrm>
            <a:off x="1178718" y="6118226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 dirty="0"/>
              <a:t>1A20</a:t>
            </a:r>
          </a:p>
        </p:txBody>
      </p:sp>
      <p:sp>
        <p:nvSpPr>
          <p:cNvPr id="21826" name="Text Box 1346"/>
          <p:cNvSpPr txBox="1">
            <a:spLocks noChangeArrowheads="1"/>
          </p:cNvSpPr>
          <p:nvPr/>
        </p:nvSpPr>
        <p:spPr bwMode="auto">
          <a:xfrm>
            <a:off x="1166416" y="5020469"/>
            <a:ext cx="48815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fr-FR" sz="900" b="1" dirty="0"/>
              <a:t>1A16</a:t>
            </a:r>
          </a:p>
        </p:txBody>
      </p:sp>
      <p:sp>
        <p:nvSpPr>
          <p:cNvPr id="21827" name="Text Box 1347"/>
          <p:cNvSpPr txBox="1">
            <a:spLocks noChangeArrowheads="1"/>
          </p:cNvSpPr>
          <p:nvPr/>
        </p:nvSpPr>
        <p:spPr bwMode="auto">
          <a:xfrm>
            <a:off x="1088803" y="4706939"/>
            <a:ext cx="551086" cy="151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>
                    <a:alpha val="75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900" b="1" dirty="0" smtClean="0"/>
              <a:t>1A14</a:t>
            </a:r>
            <a:endParaRPr lang="fr-FR" sz="900" b="1" dirty="0"/>
          </a:p>
        </p:txBody>
      </p:sp>
      <p:sp>
        <p:nvSpPr>
          <p:cNvPr id="21828" name="Text Box 1348"/>
          <p:cNvSpPr txBox="1">
            <a:spLocks noChangeArrowheads="1"/>
          </p:cNvSpPr>
          <p:nvPr/>
        </p:nvSpPr>
        <p:spPr bwMode="auto">
          <a:xfrm>
            <a:off x="1128713" y="41084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 dirty="0"/>
              <a:t>1A12</a:t>
            </a:r>
          </a:p>
        </p:txBody>
      </p:sp>
      <p:sp>
        <p:nvSpPr>
          <p:cNvPr id="21829" name="Text Box 1349"/>
          <p:cNvSpPr txBox="1">
            <a:spLocks noChangeArrowheads="1"/>
          </p:cNvSpPr>
          <p:nvPr/>
        </p:nvSpPr>
        <p:spPr bwMode="auto">
          <a:xfrm>
            <a:off x="1128713" y="35750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1A10</a:t>
            </a:r>
          </a:p>
        </p:txBody>
      </p:sp>
      <p:sp>
        <p:nvSpPr>
          <p:cNvPr id="21830" name="Text Box 1350"/>
          <p:cNvSpPr txBox="1">
            <a:spLocks noChangeArrowheads="1"/>
          </p:cNvSpPr>
          <p:nvPr/>
        </p:nvSpPr>
        <p:spPr bwMode="auto">
          <a:xfrm>
            <a:off x="1128713" y="30416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1A08</a:t>
            </a:r>
          </a:p>
        </p:txBody>
      </p:sp>
      <p:sp>
        <p:nvSpPr>
          <p:cNvPr id="21832" name="Text Box 1352"/>
          <p:cNvSpPr txBox="1">
            <a:spLocks noChangeArrowheads="1"/>
          </p:cNvSpPr>
          <p:nvPr/>
        </p:nvSpPr>
        <p:spPr bwMode="auto">
          <a:xfrm>
            <a:off x="1128713" y="2168525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 dirty="0"/>
              <a:t>1A04</a:t>
            </a:r>
          </a:p>
        </p:txBody>
      </p:sp>
      <p:sp>
        <p:nvSpPr>
          <p:cNvPr id="21833" name="Text Box 1353"/>
          <p:cNvSpPr txBox="1">
            <a:spLocks noChangeArrowheads="1"/>
          </p:cNvSpPr>
          <p:nvPr/>
        </p:nvSpPr>
        <p:spPr bwMode="auto">
          <a:xfrm>
            <a:off x="1128713" y="15938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 dirty="0"/>
              <a:t>1A02</a:t>
            </a:r>
          </a:p>
        </p:txBody>
      </p:sp>
      <p:sp>
        <p:nvSpPr>
          <p:cNvPr id="21835" name="Text Box 1355"/>
          <p:cNvSpPr txBox="1">
            <a:spLocks noChangeArrowheads="1"/>
          </p:cNvSpPr>
          <p:nvPr/>
        </p:nvSpPr>
        <p:spPr bwMode="auto">
          <a:xfrm>
            <a:off x="3482181" y="7516406"/>
            <a:ext cx="46355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/>
            <a:r>
              <a:rPr lang="fr-FR" sz="900" b="1" smtClean="0"/>
              <a:t>1B03</a:t>
            </a:r>
            <a:endParaRPr lang="fr-FR" sz="900" b="1"/>
          </a:p>
        </p:txBody>
      </p:sp>
      <p:sp>
        <p:nvSpPr>
          <p:cNvPr id="21838" name="Rectangle 1358"/>
          <p:cNvSpPr>
            <a:spLocks noChangeArrowheads="1"/>
          </p:cNvSpPr>
          <p:nvPr/>
        </p:nvSpPr>
        <p:spPr bwMode="auto">
          <a:xfrm>
            <a:off x="1654175" y="1506538"/>
            <a:ext cx="179388" cy="3238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839" name="Text Box 1359"/>
          <p:cNvSpPr txBox="1">
            <a:spLocks noChangeArrowheads="1"/>
          </p:cNvSpPr>
          <p:nvPr/>
        </p:nvSpPr>
        <p:spPr bwMode="auto">
          <a:xfrm>
            <a:off x="4341813" y="2133600"/>
            <a:ext cx="4095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 b="1">
                <a:solidFill>
                  <a:srgbClr val="FF0000"/>
                </a:solidFill>
              </a:rPr>
              <a:t>1R01</a:t>
            </a:r>
            <a:endParaRPr lang="fr-FR" b="1"/>
          </a:p>
        </p:txBody>
      </p:sp>
      <p:sp>
        <p:nvSpPr>
          <p:cNvPr id="21840" name="Text Box 1360"/>
          <p:cNvSpPr txBox="1">
            <a:spLocks noChangeArrowheads="1"/>
          </p:cNvSpPr>
          <p:nvPr/>
        </p:nvSpPr>
        <p:spPr bwMode="auto">
          <a:xfrm>
            <a:off x="3656013" y="2133600"/>
            <a:ext cx="4095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 b="1">
                <a:solidFill>
                  <a:srgbClr val="FF0000"/>
                </a:solidFill>
              </a:rPr>
              <a:t>1R02</a:t>
            </a:r>
            <a:endParaRPr lang="fr-FR" b="1"/>
          </a:p>
        </p:txBody>
      </p:sp>
      <p:sp>
        <p:nvSpPr>
          <p:cNvPr id="21841" name="Text Box 1361"/>
          <p:cNvSpPr txBox="1">
            <a:spLocks noChangeArrowheads="1"/>
          </p:cNvSpPr>
          <p:nvPr/>
        </p:nvSpPr>
        <p:spPr bwMode="auto">
          <a:xfrm>
            <a:off x="2970213" y="2133600"/>
            <a:ext cx="4095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 b="1">
                <a:solidFill>
                  <a:srgbClr val="FF0000"/>
                </a:solidFill>
              </a:rPr>
              <a:t>1R03</a:t>
            </a:r>
            <a:endParaRPr lang="fr-FR" b="1"/>
          </a:p>
        </p:txBody>
      </p:sp>
      <p:sp>
        <p:nvSpPr>
          <p:cNvPr id="21842" name="Text Box 1362"/>
          <p:cNvSpPr txBox="1">
            <a:spLocks noChangeArrowheads="1"/>
          </p:cNvSpPr>
          <p:nvPr/>
        </p:nvSpPr>
        <p:spPr bwMode="auto">
          <a:xfrm>
            <a:off x="2070895" y="2110016"/>
            <a:ext cx="54689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fr-FR" sz="800" b="1" dirty="0">
                <a:solidFill>
                  <a:srgbClr val="FF0000"/>
                </a:solidFill>
              </a:rPr>
              <a:t>1R04</a:t>
            </a:r>
            <a:endParaRPr lang="fr-FR" b="1" dirty="0"/>
          </a:p>
        </p:txBody>
      </p:sp>
      <p:grpSp>
        <p:nvGrpSpPr>
          <p:cNvPr id="21843" name="Group 1363"/>
          <p:cNvGrpSpPr>
            <a:grpSpLocks/>
          </p:cNvGrpSpPr>
          <p:nvPr/>
        </p:nvGrpSpPr>
        <p:grpSpPr bwMode="auto">
          <a:xfrm>
            <a:off x="0" y="5105400"/>
            <a:ext cx="728663" cy="457200"/>
            <a:chOff x="0" y="3216"/>
            <a:chExt cx="459" cy="288"/>
          </a:xfrm>
        </p:grpSpPr>
        <p:sp>
          <p:nvSpPr>
            <p:cNvPr id="21844" name="Text Box 1364"/>
            <p:cNvSpPr txBox="1">
              <a:spLocks noChangeArrowheads="1"/>
            </p:cNvSpPr>
            <p:nvPr/>
          </p:nvSpPr>
          <p:spPr bwMode="auto">
            <a:xfrm>
              <a:off x="204" y="3216"/>
              <a:ext cx="25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 cap="rnd">
                  <a:solidFill>
                    <a:srgbClr val="0000FF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fr-FR"/>
                <a:t>N</a:t>
              </a:r>
            </a:p>
          </p:txBody>
        </p:sp>
        <p:sp>
          <p:nvSpPr>
            <p:cNvPr id="21845" name="Line 1365"/>
            <p:cNvSpPr>
              <a:spLocks noChangeShapeType="1"/>
            </p:cNvSpPr>
            <p:nvPr/>
          </p:nvSpPr>
          <p:spPr bwMode="auto">
            <a:xfrm flipH="1">
              <a:off x="0" y="3360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1846" name="Rectangle 1366"/>
          <p:cNvSpPr>
            <a:spLocks noChangeArrowheads="1"/>
          </p:cNvSpPr>
          <p:nvPr/>
        </p:nvSpPr>
        <p:spPr bwMode="auto">
          <a:xfrm>
            <a:off x="2694781" y="3320256"/>
            <a:ext cx="1158875" cy="399415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1200"/>
          </a:p>
        </p:txBody>
      </p:sp>
      <p:sp>
        <p:nvSpPr>
          <p:cNvPr id="21847" name="Rectangle 1367"/>
          <p:cNvSpPr>
            <a:spLocks noChangeArrowheads="1"/>
          </p:cNvSpPr>
          <p:nvPr/>
        </p:nvSpPr>
        <p:spPr bwMode="auto">
          <a:xfrm>
            <a:off x="2590800" y="5562600"/>
            <a:ext cx="1439863" cy="179388"/>
          </a:xfrm>
          <a:prstGeom prst="rect">
            <a:avLst/>
          </a:prstGeom>
          <a:solidFill>
            <a:srgbClr val="FFFFFF"/>
          </a:solidFill>
          <a:ln w="6350" cap="rnd">
            <a:solidFill>
              <a:srgbClr val="0000FF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21848" name="Group 1368"/>
          <p:cNvGrpSpPr>
            <a:grpSpLocks/>
          </p:cNvGrpSpPr>
          <p:nvPr/>
        </p:nvGrpSpPr>
        <p:grpSpPr bwMode="auto">
          <a:xfrm>
            <a:off x="2627313" y="3429000"/>
            <a:ext cx="68262" cy="3776663"/>
            <a:chOff x="1655" y="2160"/>
            <a:chExt cx="43" cy="2379"/>
          </a:xfrm>
        </p:grpSpPr>
        <p:sp>
          <p:nvSpPr>
            <p:cNvPr id="21849" name="Rectangle 1369"/>
            <p:cNvSpPr>
              <a:spLocks noChangeArrowheads="1"/>
            </p:cNvSpPr>
            <p:nvPr/>
          </p:nvSpPr>
          <p:spPr bwMode="auto">
            <a:xfrm rot="-5400000">
              <a:off x="1620" y="2195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50" name="Rectangle 1370"/>
            <p:cNvSpPr>
              <a:spLocks noChangeArrowheads="1"/>
            </p:cNvSpPr>
            <p:nvPr/>
          </p:nvSpPr>
          <p:spPr bwMode="auto">
            <a:xfrm rot="-5400000">
              <a:off x="1620" y="2421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51" name="Rectangle 1371"/>
            <p:cNvSpPr>
              <a:spLocks noChangeArrowheads="1"/>
            </p:cNvSpPr>
            <p:nvPr/>
          </p:nvSpPr>
          <p:spPr bwMode="auto">
            <a:xfrm rot="-5400000">
              <a:off x="1620" y="2647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52" name="Rectangle 1372"/>
            <p:cNvSpPr>
              <a:spLocks noChangeArrowheads="1"/>
            </p:cNvSpPr>
            <p:nvPr/>
          </p:nvSpPr>
          <p:spPr bwMode="auto">
            <a:xfrm rot="-5400000">
              <a:off x="1620" y="2874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53" name="Rectangle 1373"/>
            <p:cNvSpPr>
              <a:spLocks noChangeArrowheads="1"/>
            </p:cNvSpPr>
            <p:nvPr/>
          </p:nvSpPr>
          <p:spPr bwMode="auto">
            <a:xfrm rot="-5400000">
              <a:off x="1620" y="3327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54" name="Rectangle 1374"/>
            <p:cNvSpPr>
              <a:spLocks noChangeArrowheads="1"/>
            </p:cNvSpPr>
            <p:nvPr/>
          </p:nvSpPr>
          <p:spPr bwMode="auto">
            <a:xfrm rot="-5400000">
              <a:off x="1620" y="3101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55" name="Rectangle 1375"/>
            <p:cNvSpPr>
              <a:spLocks noChangeArrowheads="1"/>
            </p:cNvSpPr>
            <p:nvPr/>
          </p:nvSpPr>
          <p:spPr bwMode="auto">
            <a:xfrm rot="-5400000">
              <a:off x="1620" y="3781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56" name="Rectangle 1376"/>
            <p:cNvSpPr>
              <a:spLocks noChangeArrowheads="1"/>
            </p:cNvSpPr>
            <p:nvPr/>
          </p:nvSpPr>
          <p:spPr bwMode="auto">
            <a:xfrm rot="-5400000">
              <a:off x="1620" y="4008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57" name="Rectangle 1377"/>
            <p:cNvSpPr>
              <a:spLocks noChangeArrowheads="1"/>
            </p:cNvSpPr>
            <p:nvPr/>
          </p:nvSpPr>
          <p:spPr bwMode="auto">
            <a:xfrm rot="-5400000">
              <a:off x="1620" y="4234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58" name="Rectangle 1378"/>
            <p:cNvSpPr>
              <a:spLocks noChangeArrowheads="1"/>
            </p:cNvSpPr>
            <p:nvPr/>
          </p:nvSpPr>
          <p:spPr bwMode="auto">
            <a:xfrm rot="-5400000">
              <a:off x="1620" y="4461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859" name="Group 1379"/>
          <p:cNvGrpSpPr>
            <a:grpSpLocks/>
          </p:cNvGrpSpPr>
          <p:nvPr/>
        </p:nvGrpSpPr>
        <p:grpSpPr bwMode="auto">
          <a:xfrm>
            <a:off x="3937000" y="3429000"/>
            <a:ext cx="68263" cy="3776663"/>
            <a:chOff x="1655" y="2160"/>
            <a:chExt cx="43" cy="2379"/>
          </a:xfrm>
        </p:grpSpPr>
        <p:sp>
          <p:nvSpPr>
            <p:cNvPr id="21860" name="Rectangle 1380"/>
            <p:cNvSpPr>
              <a:spLocks noChangeArrowheads="1"/>
            </p:cNvSpPr>
            <p:nvPr/>
          </p:nvSpPr>
          <p:spPr bwMode="auto">
            <a:xfrm rot="-5400000">
              <a:off x="1620" y="2195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61" name="Rectangle 1381"/>
            <p:cNvSpPr>
              <a:spLocks noChangeArrowheads="1"/>
            </p:cNvSpPr>
            <p:nvPr/>
          </p:nvSpPr>
          <p:spPr bwMode="auto">
            <a:xfrm rot="-5400000">
              <a:off x="1620" y="2421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62" name="Rectangle 1382"/>
            <p:cNvSpPr>
              <a:spLocks noChangeArrowheads="1"/>
            </p:cNvSpPr>
            <p:nvPr/>
          </p:nvSpPr>
          <p:spPr bwMode="auto">
            <a:xfrm rot="-5400000">
              <a:off x="1620" y="2647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63" name="Rectangle 1383"/>
            <p:cNvSpPr>
              <a:spLocks noChangeArrowheads="1"/>
            </p:cNvSpPr>
            <p:nvPr/>
          </p:nvSpPr>
          <p:spPr bwMode="auto">
            <a:xfrm rot="-5400000">
              <a:off x="1620" y="2874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64" name="Rectangle 1384"/>
            <p:cNvSpPr>
              <a:spLocks noChangeArrowheads="1"/>
            </p:cNvSpPr>
            <p:nvPr/>
          </p:nvSpPr>
          <p:spPr bwMode="auto">
            <a:xfrm rot="-5400000">
              <a:off x="1620" y="3327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65" name="Rectangle 1385"/>
            <p:cNvSpPr>
              <a:spLocks noChangeArrowheads="1"/>
            </p:cNvSpPr>
            <p:nvPr/>
          </p:nvSpPr>
          <p:spPr bwMode="auto">
            <a:xfrm rot="-5400000">
              <a:off x="1620" y="3101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66" name="Rectangle 1386"/>
            <p:cNvSpPr>
              <a:spLocks noChangeArrowheads="1"/>
            </p:cNvSpPr>
            <p:nvPr/>
          </p:nvSpPr>
          <p:spPr bwMode="auto">
            <a:xfrm rot="-5400000">
              <a:off x="1620" y="3781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67" name="Rectangle 1387"/>
            <p:cNvSpPr>
              <a:spLocks noChangeArrowheads="1"/>
            </p:cNvSpPr>
            <p:nvPr/>
          </p:nvSpPr>
          <p:spPr bwMode="auto">
            <a:xfrm rot="-5400000">
              <a:off x="1620" y="4008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68" name="Rectangle 1388"/>
            <p:cNvSpPr>
              <a:spLocks noChangeArrowheads="1"/>
            </p:cNvSpPr>
            <p:nvPr/>
          </p:nvSpPr>
          <p:spPr bwMode="auto">
            <a:xfrm rot="-5400000">
              <a:off x="1620" y="4234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69" name="Rectangle 1389"/>
            <p:cNvSpPr>
              <a:spLocks noChangeArrowheads="1"/>
            </p:cNvSpPr>
            <p:nvPr/>
          </p:nvSpPr>
          <p:spPr bwMode="auto">
            <a:xfrm rot="-5400000">
              <a:off x="1620" y="4461"/>
              <a:ext cx="113" cy="4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1870" name="Group 1390"/>
          <p:cNvGrpSpPr>
            <a:grpSpLocks/>
          </p:cNvGrpSpPr>
          <p:nvPr/>
        </p:nvGrpSpPr>
        <p:grpSpPr bwMode="auto">
          <a:xfrm>
            <a:off x="2692400" y="3240088"/>
            <a:ext cx="1260475" cy="68262"/>
            <a:chOff x="1696" y="2041"/>
            <a:chExt cx="794" cy="43"/>
          </a:xfrm>
        </p:grpSpPr>
        <p:sp>
          <p:nvSpPr>
            <p:cNvPr id="21871" name="Rectangle 1391"/>
            <p:cNvSpPr>
              <a:spLocks noChangeArrowheads="1"/>
            </p:cNvSpPr>
            <p:nvPr/>
          </p:nvSpPr>
          <p:spPr bwMode="auto">
            <a:xfrm rot="-5400000">
              <a:off x="1731" y="2006"/>
              <a:ext cx="43" cy="11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72" name="Rectangle 1392"/>
            <p:cNvSpPr>
              <a:spLocks noChangeArrowheads="1"/>
            </p:cNvSpPr>
            <p:nvPr/>
          </p:nvSpPr>
          <p:spPr bwMode="auto">
            <a:xfrm rot="-5400000">
              <a:off x="2185" y="2006"/>
              <a:ext cx="43" cy="11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73" name="Rectangle 1393"/>
            <p:cNvSpPr>
              <a:spLocks noChangeArrowheads="1"/>
            </p:cNvSpPr>
            <p:nvPr/>
          </p:nvSpPr>
          <p:spPr bwMode="auto">
            <a:xfrm rot="-5400000">
              <a:off x="2412" y="2006"/>
              <a:ext cx="43" cy="11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874" name="Rectangle 1394"/>
            <p:cNvSpPr>
              <a:spLocks noChangeArrowheads="1"/>
            </p:cNvSpPr>
            <p:nvPr/>
          </p:nvSpPr>
          <p:spPr bwMode="auto">
            <a:xfrm rot="-5400000">
              <a:off x="1958" y="2006"/>
              <a:ext cx="43" cy="11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1875" name="Rectangle 1395"/>
          <p:cNvSpPr>
            <a:spLocks noChangeArrowheads="1"/>
          </p:cNvSpPr>
          <p:nvPr/>
        </p:nvSpPr>
        <p:spPr bwMode="auto">
          <a:xfrm rot="-5400000">
            <a:off x="2747962" y="7335838"/>
            <a:ext cx="68263" cy="1793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876" name="Rectangle 1396"/>
          <p:cNvSpPr>
            <a:spLocks noChangeArrowheads="1"/>
          </p:cNvSpPr>
          <p:nvPr/>
        </p:nvSpPr>
        <p:spPr bwMode="auto">
          <a:xfrm rot="-5400000">
            <a:off x="3468687" y="7335838"/>
            <a:ext cx="68263" cy="1793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877" name="Rectangle 1397"/>
          <p:cNvSpPr>
            <a:spLocks noChangeArrowheads="1"/>
          </p:cNvSpPr>
          <p:nvPr/>
        </p:nvSpPr>
        <p:spPr bwMode="auto">
          <a:xfrm rot="-5400000">
            <a:off x="3829050" y="7335838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1878" name="Rectangle 1398"/>
          <p:cNvSpPr>
            <a:spLocks noChangeArrowheads="1"/>
          </p:cNvSpPr>
          <p:nvPr/>
        </p:nvSpPr>
        <p:spPr bwMode="auto">
          <a:xfrm rot="-5400000">
            <a:off x="3108325" y="7335838"/>
            <a:ext cx="68263" cy="17938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21879" name="Group 1399"/>
          <p:cNvGrpSpPr>
            <a:grpSpLocks/>
          </p:cNvGrpSpPr>
          <p:nvPr/>
        </p:nvGrpSpPr>
        <p:grpSpPr bwMode="auto">
          <a:xfrm>
            <a:off x="4859338" y="8247063"/>
            <a:ext cx="723900" cy="738187"/>
            <a:chOff x="3060" y="5202"/>
            <a:chExt cx="456" cy="465"/>
          </a:xfrm>
        </p:grpSpPr>
        <p:sp>
          <p:nvSpPr>
            <p:cNvPr id="21880" name="Rectangle 1400"/>
            <p:cNvSpPr>
              <a:spLocks noChangeArrowheads="1"/>
            </p:cNvSpPr>
            <p:nvPr/>
          </p:nvSpPr>
          <p:spPr bwMode="auto">
            <a:xfrm>
              <a:off x="3060" y="5202"/>
              <a:ext cx="456" cy="465"/>
            </a:xfrm>
            <a:prstGeom prst="rect">
              <a:avLst/>
            </a:prstGeom>
            <a:solidFill>
              <a:srgbClr val="FFCCCC">
                <a:alpha val="75000"/>
              </a:srgbClr>
            </a:solidFill>
            <a:ln w="63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1882" name="Group 1402"/>
            <p:cNvGrpSpPr>
              <a:grpSpLocks/>
            </p:cNvGrpSpPr>
            <p:nvPr/>
          </p:nvGrpSpPr>
          <p:grpSpPr bwMode="auto">
            <a:xfrm>
              <a:off x="3072" y="5252"/>
              <a:ext cx="91" cy="91"/>
              <a:chOff x="272" y="4534"/>
              <a:chExt cx="91" cy="91"/>
            </a:xfrm>
          </p:grpSpPr>
          <p:sp>
            <p:nvSpPr>
              <p:cNvPr id="21883" name="Arc 1403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CCCC">
                  <a:alpha val="75000"/>
                </a:srgbClr>
              </a:solidFill>
              <a:ln w="63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21884" name="Group 1404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21885" name="Line 1405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solidFill>
                  <a:srgbClr val="FFCCCC">
                    <a:alpha val="75000"/>
                  </a:srgbClr>
                </a:solidFill>
                <a:ln w="63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886" name="Line 1406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solidFill>
                  <a:srgbClr val="FFCCCC">
                    <a:alpha val="75000"/>
                  </a:srgbClr>
                </a:solidFill>
                <a:ln w="63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21887" name="Group 1407"/>
          <p:cNvGrpSpPr>
            <a:grpSpLocks/>
          </p:cNvGrpSpPr>
          <p:nvPr/>
        </p:nvGrpSpPr>
        <p:grpSpPr bwMode="auto">
          <a:xfrm rot="10800000">
            <a:off x="4572000" y="7391400"/>
            <a:ext cx="144463" cy="144463"/>
            <a:chOff x="272" y="4534"/>
            <a:chExt cx="91" cy="91"/>
          </a:xfrm>
        </p:grpSpPr>
        <p:sp>
          <p:nvSpPr>
            <p:cNvPr id="21888" name="Arc 1408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1889" name="Group 1409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1890" name="Line 1410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891" name="Line 141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1892" name="Group 1412"/>
          <p:cNvGrpSpPr>
            <a:grpSpLocks/>
          </p:cNvGrpSpPr>
          <p:nvPr/>
        </p:nvGrpSpPr>
        <p:grpSpPr bwMode="auto">
          <a:xfrm rot="16200000">
            <a:off x="5029200" y="8096250"/>
            <a:ext cx="144463" cy="144463"/>
            <a:chOff x="272" y="4534"/>
            <a:chExt cx="91" cy="91"/>
          </a:xfrm>
        </p:grpSpPr>
        <p:sp>
          <p:nvSpPr>
            <p:cNvPr id="21893" name="Arc 1413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1894" name="Group 1414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1895" name="Line 1415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896" name="Line 1416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1897" name="Group 1417"/>
          <p:cNvGrpSpPr>
            <a:grpSpLocks/>
          </p:cNvGrpSpPr>
          <p:nvPr/>
        </p:nvGrpSpPr>
        <p:grpSpPr bwMode="auto">
          <a:xfrm>
            <a:off x="4962525" y="7391400"/>
            <a:ext cx="144463" cy="144463"/>
            <a:chOff x="272" y="4534"/>
            <a:chExt cx="91" cy="91"/>
          </a:xfrm>
        </p:grpSpPr>
        <p:sp>
          <p:nvSpPr>
            <p:cNvPr id="21898" name="Arc 1418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1899" name="Group 1419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1900" name="Line 1420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01" name="Line 142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1902" name="Group 1422"/>
          <p:cNvGrpSpPr>
            <a:grpSpLocks/>
          </p:cNvGrpSpPr>
          <p:nvPr/>
        </p:nvGrpSpPr>
        <p:grpSpPr bwMode="auto">
          <a:xfrm>
            <a:off x="4965700" y="6632575"/>
            <a:ext cx="619125" cy="728663"/>
            <a:chOff x="3126" y="4176"/>
            <a:chExt cx="390" cy="459"/>
          </a:xfrm>
        </p:grpSpPr>
        <p:sp>
          <p:nvSpPr>
            <p:cNvPr id="21903" name="Rectangle 1423"/>
            <p:cNvSpPr>
              <a:spLocks noChangeArrowheads="1"/>
            </p:cNvSpPr>
            <p:nvPr/>
          </p:nvSpPr>
          <p:spPr bwMode="auto">
            <a:xfrm>
              <a:off x="3126" y="4182"/>
              <a:ext cx="390" cy="453"/>
            </a:xfrm>
            <a:prstGeom prst="rect">
              <a:avLst/>
            </a:prstGeom>
            <a:solidFill>
              <a:srgbClr val="FFCCCC">
                <a:alpha val="75000"/>
              </a:srgbClr>
            </a:solidFill>
            <a:ln w="63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904" name="Text Box 1424"/>
            <p:cNvSpPr txBox="1">
              <a:spLocks noChangeArrowheads="1"/>
            </p:cNvSpPr>
            <p:nvPr/>
          </p:nvSpPr>
          <p:spPr bwMode="auto">
            <a:xfrm>
              <a:off x="3216" y="4176"/>
              <a:ext cx="255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CC">
                      <a:alpha val="75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63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fr-FR" sz="900" b="1"/>
                <a:t>1C06</a:t>
              </a:r>
            </a:p>
          </p:txBody>
        </p:sp>
        <p:grpSp>
          <p:nvGrpSpPr>
            <p:cNvPr id="21905" name="Group 1425"/>
            <p:cNvGrpSpPr>
              <a:grpSpLocks/>
            </p:cNvGrpSpPr>
            <p:nvPr/>
          </p:nvGrpSpPr>
          <p:grpSpPr bwMode="auto">
            <a:xfrm rot="16200000">
              <a:off x="3126" y="4512"/>
              <a:ext cx="91" cy="91"/>
              <a:chOff x="272" y="4534"/>
              <a:chExt cx="91" cy="91"/>
            </a:xfrm>
          </p:grpSpPr>
          <p:sp>
            <p:nvSpPr>
              <p:cNvPr id="21906" name="Arc 1426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CCCC">
                  <a:alpha val="75000"/>
                </a:srgb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21907" name="Group 1427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21908" name="Line 1428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909" name="Line 1429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21910" name="Group 1430"/>
          <p:cNvGrpSpPr>
            <a:grpSpLocks/>
          </p:cNvGrpSpPr>
          <p:nvPr/>
        </p:nvGrpSpPr>
        <p:grpSpPr bwMode="auto">
          <a:xfrm rot="5400000">
            <a:off x="4587876" y="6513512"/>
            <a:ext cx="144462" cy="144463"/>
            <a:chOff x="272" y="4534"/>
            <a:chExt cx="91" cy="91"/>
          </a:xfrm>
        </p:grpSpPr>
        <p:sp>
          <p:nvSpPr>
            <p:cNvPr id="21911" name="Arc 1431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1912" name="Group 1432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1913" name="Line 1433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14" name="Line 1434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1915" name="Group 1435"/>
          <p:cNvGrpSpPr>
            <a:grpSpLocks/>
          </p:cNvGrpSpPr>
          <p:nvPr/>
        </p:nvGrpSpPr>
        <p:grpSpPr bwMode="auto">
          <a:xfrm>
            <a:off x="4038600" y="5764213"/>
            <a:ext cx="701675" cy="719137"/>
            <a:chOff x="2544" y="3627"/>
            <a:chExt cx="442" cy="453"/>
          </a:xfrm>
        </p:grpSpPr>
        <p:sp>
          <p:nvSpPr>
            <p:cNvPr id="21916" name="Rectangle 1436"/>
            <p:cNvSpPr>
              <a:spLocks noChangeArrowheads="1"/>
            </p:cNvSpPr>
            <p:nvPr/>
          </p:nvSpPr>
          <p:spPr bwMode="auto">
            <a:xfrm>
              <a:off x="2544" y="3627"/>
              <a:ext cx="442" cy="453"/>
            </a:xfrm>
            <a:prstGeom prst="rect">
              <a:avLst/>
            </a:prstGeom>
            <a:solidFill>
              <a:srgbClr val="FFCCCC">
                <a:alpha val="75000"/>
              </a:srgbClr>
            </a:solidFill>
            <a:ln w="63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917" name="Text Box 1437"/>
            <p:cNvSpPr txBox="1">
              <a:spLocks noChangeArrowheads="1"/>
            </p:cNvSpPr>
            <p:nvPr/>
          </p:nvSpPr>
          <p:spPr bwMode="auto">
            <a:xfrm>
              <a:off x="2640" y="3648"/>
              <a:ext cx="255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CC">
                      <a:alpha val="75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63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fr-FR" sz="900" b="1"/>
                <a:t>1C07</a:t>
              </a:r>
            </a:p>
          </p:txBody>
        </p:sp>
        <p:grpSp>
          <p:nvGrpSpPr>
            <p:cNvPr id="21918" name="Group 1438"/>
            <p:cNvGrpSpPr>
              <a:grpSpLocks/>
            </p:cNvGrpSpPr>
            <p:nvPr/>
          </p:nvGrpSpPr>
          <p:grpSpPr bwMode="auto">
            <a:xfrm rot="10800000">
              <a:off x="2890" y="3978"/>
              <a:ext cx="91" cy="91"/>
              <a:chOff x="272" y="4534"/>
              <a:chExt cx="91" cy="91"/>
            </a:xfrm>
          </p:grpSpPr>
          <p:sp>
            <p:nvSpPr>
              <p:cNvPr id="21919" name="Arc 1439"/>
              <p:cNvSpPr>
                <a:spLocks/>
              </p:cNvSpPr>
              <p:nvPr/>
            </p:nvSpPr>
            <p:spPr bwMode="auto">
              <a:xfrm rot="5400000">
                <a:off x="272" y="4534"/>
                <a:ext cx="91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CCCC">
                  <a:alpha val="75000"/>
                </a:srgb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21920" name="Group 1440"/>
              <p:cNvGrpSpPr>
                <a:grpSpLocks/>
              </p:cNvGrpSpPr>
              <p:nvPr/>
            </p:nvGrpSpPr>
            <p:grpSpPr bwMode="auto">
              <a:xfrm>
                <a:off x="272" y="4534"/>
                <a:ext cx="91" cy="91"/>
                <a:chOff x="272" y="4534"/>
                <a:chExt cx="91" cy="91"/>
              </a:xfrm>
            </p:grpSpPr>
            <p:sp>
              <p:nvSpPr>
                <p:cNvPr id="21921" name="Line 1441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0" cy="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922" name="Line 1442"/>
                <p:cNvSpPr>
                  <a:spLocks noChangeShapeType="1"/>
                </p:cNvSpPr>
                <p:nvPr/>
              </p:nvSpPr>
              <p:spPr bwMode="auto">
                <a:xfrm>
                  <a:off x="272" y="4534"/>
                  <a:ext cx="91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grpSp>
        <p:nvGrpSpPr>
          <p:cNvPr id="21923" name="Group 1443"/>
          <p:cNvGrpSpPr>
            <a:grpSpLocks/>
          </p:cNvGrpSpPr>
          <p:nvPr/>
        </p:nvGrpSpPr>
        <p:grpSpPr bwMode="auto">
          <a:xfrm rot="10800000">
            <a:off x="3889375" y="8001000"/>
            <a:ext cx="144463" cy="144463"/>
            <a:chOff x="272" y="4534"/>
            <a:chExt cx="91" cy="91"/>
          </a:xfrm>
        </p:grpSpPr>
        <p:sp>
          <p:nvSpPr>
            <p:cNvPr id="21924" name="Arc 1444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1925" name="Group 1445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1926" name="Line 1446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27" name="Line 1447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1928" name="Group 1448"/>
          <p:cNvGrpSpPr>
            <a:grpSpLocks/>
          </p:cNvGrpSpPr>
          <p:nvPr/>
        </p:nvGrpSpPr>
        <p:grpSpPr bwMode="auto">
          <a:xfrm rot="10800000">
            <a:off x="4587875" y="3957638"/>
            <a:ext cx="144463" cy="144462"/>
            <a:chOff x="272" y="4534"/>
            <a:chExt cx="91" cy="91"/>
          </a:xfrm>
        </p:grpSpPr>
        <p:sp>
          <p:nvSpPr>
            <p:cNvPr id="21929" name="Arc 1449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1930" name="Group 1450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1931" name="Line 145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32" name="Line 1452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1933" name="Group 1453"/>
          <p:cNvGrpSpPr>
            <a:grpSpLocks/>
          </p:cNvGrpSpPr>
          <p:nvPr/>
        </p:nvGrpSpPr>
        <p:grpSpPr bwMode="auto">
          <a:xfrm rot="5400000">
            <a:off x="4587876" y="4167187"/>
            <a:ext cx="144462" cy="144463"/>
            <a:chOff x="272" y="4534"/>
            <a:chExt cx="91" cy="91"/>
          </a:xfrm>
        </p:grpSpPr>
        <p:sp>
          <p:nvSpPr>
            <p:cNvPr id="21934" name="Arc 1454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1935" name="Group 1455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1936" name="Line 1456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37" name="Line 1457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1938" name="Group 1458"/>
          <p:cNvGrpSpPr>
            <a:grpSpLocks/>
          </p:cNvGrpSpPr>
          <p:nvPr/>
        </p:nvGrpSpPr>
        <p:grpSpPr bwMode="auto">
          <a:xfrm rot="10800000">
            <a:off x="4587875" y="4587875"/>
            <a:ext cx="144463" cy="144463"/>
            <a:chOff x="272" y="4534"/>
            <a:chExt cx="91" cy="91"/>
          </a:xfrm>
        </p:grpSpPr>
        <p:sp>
          <p:nvSpPr>
            <p:cNvPr id="21939" name="Arc 1459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1940" name="Group 1460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1941" name="Line 146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42" name="Line 1462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1943" name="Group 1463"/>
          <p:cNvGrpSpPr>
            <a:grpSpLocks/>
          </p:cNvGrpSpPr>
          <p:nvPr/>
        </p:nvGrpSpPr>
        <p:grpSpPr bwMode="auto">
          <a:xfrm rot="10800000">
            <a:off x="4587875" y="3238500"/>
            <a:ext cx="144463" cy="144463"/>
            <a:chOff x="272" y="4534"/>
            <a:chExt cx="91" cy="91"/>
          </a:xfrm>
        </p:grpSpPr>
        <p:sp>
          <p:nvSpPr>
            <p:cNvPr id="21944" name="Arc 1464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1945" name="Group 1465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1946" name="Line 1466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47" name="Line 1467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1948" name="Group 1468"/>
          <p:cNvGrpSpPr>
            <a:grpSpLocks/>
          </p:cNvGrpSpPr>
          <p:nvPr/>
        </p:nvGrpSpPr>
        <p:grpSpPr bwMode="auto">
          <a:xfrm rot="5400000">
            <a:off x="3886200" y="2540000"/>
            <a:ext cx="144463" cy="144463"/>
            <a:chOff x="272" y="4534"/>
            <a:chExt cx="91" cy="91"/>
          </a:xfrm>
        </p:grpSpPr>
        <p:sp>
          <p:nvSpPr>
            <p:cNvPr id="21949" name="Arc 1469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1950" name="Group 1470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1951" name="Line 147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52" name="Line 1472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1953" name="Group 1473"/>
          <p:cNvGrpSpPr>
            <a:grpSpLocks/>
          </p:cNvGrpSpPr>
          <p:nvPr/>
        </p:nvGrpSpPr>
        <p:grpSpPr bwMode="auto">
          <a:xfrm>
            <a:off x="2698750" y="2540000"/>
            <a:ext cx="144463" cy="144463"/>
            <a:chOff x="272" y="4534"/>
            <a:chExt cx="91" cy="91"/>
          </a:xfrm>
        </p:grpSpPr>
        <p:sp>
          <p:nvSpPr>
            <p:cNvPr id="21954" name="Arc 1474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1955" name="Group 1475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1956" name="Line 1476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57" name="Line 1477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1958" name="Group 1478"/>
          <p:cNvGrpSpPr>
            <a:grpSpLocks/>
          </p:cNvGrpSpPr>
          <p:nvPr/>
        </p:nvGrpSpPr>
        <p:grpSpPr bwMode="auto">
          <a:xfrm rot="16200000">
            <a:off x="4965700" y="6477000"/>
            <a:ext cx="144463" cy="144463"/>
            <a:chOff x="272" y="4534"/>
            <a:chExt cx="91" cy="91"/>
          </a:xfrm>
        </p:grpSpPr>
        <p:sp>
          <p:nvSpPr>
            <p:cNvPr id="21959" name="Arc 1479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1960" name="Group 1480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1961" name="Line 148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62" name="Line 1482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1963" name="Group 1483"/>
          <p:cNvGrpSpPr>
            <a:grpSpLocks/>
          </p:cNvGrpSpPr>
          <p:nvPr/>
        </p:nvGrpSpPr>
        <p:grpSpPr bwMode="auto">
          <a:xfrm>
            <a:off x="4962525" y="5257800"/>
            <a:ext cx="144463" cy="144463"/>
            <a:chOff x="272" y="4534"/>
            <a:chExt cx="91" cy="91"/>
          </a:xfrm>
        </p:grpSpPr>
        <p:sp>
          <p:nvSpPr>
            <p:cNvPr id="21964" name="Arc 1484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1965" name="Group 1485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1966" name="Line 1486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67" name="Line 1487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1968" name="Group 1488"/>
          <p:cNvGrpSpPr>
            <a:grpSpLocks/>
          </p:cNvGrpSpPr>
          <p:nvPr/>
        </p:nvGrpSpPr>
        <p:grpSpPr bwMode="auto">
          <a:xfrm rot="16200000">
            <a:off x="4962525" y="5029200"/>
            <a:ext cx="144463" cy="144463"/>
            <a:chOff x="272" y="4534"/>
            <a:chExt cx="91" cy="91"/>
          </a:xfrm>
        </p:grpSpPr>
        <p:sp>
          <p:nvSpPr>
            <p:cNvPr id="21969" name="Arc 1489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1970" name="Group 1490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1971" name="Line 149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72" name="Line 1492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1973" name="Group 1493"/>
          <p:cNvGrpSpPr>
            <a:grpSpLocks/>
          </p:cNvGrpSpPr>
          <p:nvPr/>
        </p:nvGrpSpPr>
        <p:grpSpPr bwMode="auto">
          <a:xfrm rot="16200000">
            <a:off x="4962525" y="4318000"/>
            <a:ext cx="144463" cy="144463"/>
            <a:chOff x="272" y="4534"/>
            <a:chExt cx="91" cy="91"/>
          </a:xfrm>
        </p:grpSpPr>
        <p:sp>
          <p:nvSpPr>
            <p:cNvPr id="21974" name="Arc 1494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1975" name="Group 1495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1976" name="Line 1496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77" name="Line 1497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1978" name="Group 1498"/>
          <p:cNvGrpSpPr>
            <a:grpSpLocks/>
          </p:cNvGrpSpPr>
          <p:nvPr/>
        </p:nvGrpSpPr>
        <p:grpSpPr bwMode="auto">
          <a:xfrm>
            <a:off x="4962525" y="4495800"/>
            <a:ext cx="144463" cy="144463"/>
            <a:chOff x="272" y="4534"/>
            <a:chExt cx="91" cy="91"/>
          </a:xfrm>
        </p:grpSpPr>
        <p:sp>
          <p:nvSpPr>
            <p:cNvPr id="21979" name="Arc 1499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1980" name="Group 1500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1981" name="Line 150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82" name="Line 1502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1983" name="Group 1503"/>
          <p:cNvGrpSpPr>
            <a:grpSpLocks/>
          </p:cNvGrpSpPr>
          <p:nvPr/>
        </p:nvGrpSpPr>
        <p:grpSpPr bwMode="auto">
          <a:xfrm>
            <a:off x="4962525" y="3048000"/>
            <a:ext cx="144463" cy="144463"/>
            <a:chOff x="272" y="4534"/>
            <a:chExt cx="91" cy="91"/>
          </a:xfrm>
        </p:grpSpPr>
        <p:sp>
          <p:nvSpPr>
            <p:cNvPr id="21984" name="Arc 1504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1985" name="Group 1505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1986" name="Line 1506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87" name="Line 1507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1988" name="Group 1508"/>
          <p:cNvGrpSpPr>
            <a:grpSpLocks/>
          </p:cNvGrpSpPr>
          <p:nvPr/>
        </p:nvGrpSpPr>
        <p:grpSpPr bwMode="auto">
          <a:xfrm>
            <a:off x="4962525" y="2362200"/>
            <a:ext cx="144463" cy="144463"/>
            <a:chOff x="272" y="4534"/>
            <a:chExt cx="91" cy="91"/>
          </a:xfrm>
        </p:grpSpPr>
        <p:sp>
          <p:nvSpPr>
            <p:cNvPr id="21989" name="Arc 1509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1990" name="Group 1510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1991" name="Line 151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92" name="Line 1512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1993" name="Group 1513"/>
          <p:cNvGrpSpPr>
            <a:grpSpLocks/>
          </p:cNvGrpSpPr>
          <p:nvPr/>
        </p:nvGrpSpPr>
        <p:grpSpPr bwMode="auto">
          <a:xfrm>
            <a:off x="4962525" y="1600200"/>
            <a:ext cx="144463" cy="144463"/>
            <a:chOff x="272" y="4534"/>
            <a:chExt cx="91" cy="91"/>
          </a:xfrm>
        </p:grpSpPr>
        <p:sp>
          <p:nvSpPr>
            <p:cNvPr id="21994" name="Arc 1514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1995" name="Group 1515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1996" name="Line 1516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997" name="Line 1517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1998" name="Group 1518"/>
          <p:cNvGrpSpPr>
            <a:grpSpLocks/>
          </p:cNvGrpSpPr>
          <p:nvPr/>
        </p:nvGrpSpPr>
        <p:grpSpPr bwMode="auto">
          <a:xfrm rot="16200000">
            <a:off x="4962525" y="1447800"/>
            <a:ext cx="144463" cy="144463"/>
            <a:chOff x="272" y="4534"/>
            <a:chExt cx="91" cy="91"/>
          </a:xfrm>
        </p:grpSpPr>
        <p:sp>
          <p:nvSpPr>
            <p:cNvPr id="21999" name="Arc 1519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000" name="Group 1520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001" name="Line 152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002" name="Line 1522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003" name="Group 1523"/>
          <p:cNvGrpSpPr>
            <a:grpSpLocks/>
          </p:cNvGrpSpPr>
          <p:nvPr/>
        </p:nvGrpSpPr>
        <p:grpSpPr bwMode="auto">
          <a:xfrm rot="16200000">
            <a:off x="4962525" y="2133600"/>
            <a:ext cx="144463" cy="144463"/>
            <a:chOff x="272" y="4534"/>
            <a:chExt cx="91" cy="91"/>
          </a:xfrm>
        </p:grpSpPr>
        <p:sp>
          <p:nvSpPr>
            <p:cNvPr id="22004" name="Arc 1524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005" name="Group 1525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006" name="Line 1526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007" name="Line 1527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008" name="Group 1528"/>
          <p:cNvGrpSpPr>
            <a:grpSpLocks/>
          </p:cNvGrpSpPr>
          <p:nvPr/>
        </p:nvGrpSpPr>
        <p:grpSpPr bwMode="auto">
          <a:xfrm rot="10800000">
            <a:off x="4695825" y="1295400"/>
            <a:ext cx="144463" cy="144463"/>
            <a:chOff x="272" y="4534"/>
            <a:chExt cx="91" cy="91"/>
          </a:xfrm>
        </p:grpSpPr>
        <p:sp>
          <p:nvSpPr>
            <p:cNvPr id="22009" name="Arc 1529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010" name="Group 1530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011" name="Line 153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012" name="Line 1532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013" name="Group 1533"/>
          <p:cNvGrpSpPr>
            <a:grpSpLocks/>
          </p:cNvGrpSpPr>
          <p:nvPr/>
        </p:nvGrpSpPr>
        <p:grpSpPr bwMode="auto">
          <a:xfrm rot="10800000">
            <a:off x="4191000" y="1358900"/>
            <a:ext cx="144463" cy="144463"/>
            <a:chOff x="272" y="4534"/>
            <a:chExt cx="91" cy="91"/>
          </a:xfrm>
        </p:grpSpPr>
        <p:sp>
          <p:nvSpPr>
            <p:cNvPr id="22014" name="Arc 1534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015" name="Group 1535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016" name="Line 1536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017" name="Line 1537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018" name="Group 1538"/>
          <p:cNvGrpSpPr>
            <a:grpSpLocks/>
          </p:cNvGrpSpPr>
          <p:nvPr/>
        </p:nvGrpSpPr>
        <p:grpSpPr bwMode="auto">
          <a:xfrm rot="10800000">
            <a:off x="3429000" y="1358900"/>
            <a:ext cx="144463" cy="144463"/>
            <a:chOff x="272" y="4534"/>
            <a:chExt cx="91" cy="91"/>
          </a:xfrm>
        </p:grpSpPr>
        <p:sp>
          <p:nvSpPr>
            <p:cNvPr id="22019" name="Arc 1539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020" name="Group 1540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021" name="Line 154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022" name="Line 1542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023" name="Group 1543"/>
          <p:cNvGrpSpPr>
            <a:grpSpLocks/>
          </p:cNvGrpSpPr>
          <p:nvPr/>
        </p:nvGrpSpPr>
        <p:grpSpPr bwMode="auto">
          <a:xfrm rot="16200000">
            <a:off x="3657600" y="1358900"/>
            <a:ext cx="144463" cy="144463"/>
            <a:chOff x="272" y="4534"/>
            <a:chExt cx="91" cy="91"/>
          </a:xfrm>
        </p:grpSpPr>
        <p:sp>
          <p:nvSpPr>
            <p:cNvPr id="22024" name="Arc 1544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025" name="Group 1545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026" name="Line 1546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027" name="Line 1547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028" name="Group 1548"/>
          <p:cNvGrpSpPr>
            <a:grpSpLocks/>
          </p:cNvGrpSpPr>
          <p:nvPr/>
        </p:nvGrpSpPr>
        <p:grpSpPr bwMode="auto">
          <a:xfrm rot="16200000">
            <a:off x="1828800" y="1358900"/>
            <a:ext cx="144463" cy="144463"/>
            <a:chOff x="272" y="4534"/>
            <a:chExt cx="91" cy="91"/>
          </a:xfrm>
        </p:grpSpPr>
        <p:sp>
          <p:nvSpPr>
            <p:cNvPr id="22029" name="Arc 1549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030" name="Group 1550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031" name="Line 155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032" name="Line 1552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033" name="Group 1553"/>
          <p:cNvGrpSpPr>
            <a:grpSpLocks/>
          </p:cNvGrpSpPr>
          <p:nvPr/>
        </p:nvGrpSpPr>
        <p:grpSpPr bwMode="auto">
          <a:xfrm rot="10800000">
            <a:off x="1639888" y="1358900"/>
            <a:ext cx="144462" cy="144463"/>
            <a:chOff x="272" y="4534"/>
            <a:chExt cx="91" cy="91"/>
          </a:xfrm>
        </p:grpSpPr>
        <p:sp>
          <p:nvSpPr>
            <p:cNvPr id="22034" name="Arc 1554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035" name="Group 1555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036" name="Line 1556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037" name="Line 1557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038" name="Group 1558"/>
          <p:cNvGrpSpPr>
            <a:grpSpLocks/>
          </p:cNvGrpSpPr>
          <p:nvPr/>
        </p:nvGrpSpPr>
        <p:grpSpPr bwMode="auto">
          <a:xfrm rot="5400000">
            <a:off x="1511300" y="1647825"/>
            <a:ext cx="144463" cy="144463"/>
            <a:chOff x="272" y="4534"/>
            <a:chExt cx="91" cy="91"/>
          </a:xfrm>
        </p:grpSpPr>
        <p:sp>
          <p:nvSpPr>
            <p:cNvPr id="22039" name="Arc 1559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040" name="Group 1560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041" name="Line 156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042" name="Line 1562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043" name="Group 1563"/>
          <p:cNvGrpSpPr>
            <a:grpSpLocks/>
          </p:cNvGrpSpPr>
          <p:nvPr/>
        </p:nvGrpSpPr>
        <p:grpSpPr bwMode="auto">
          <a:xfrm rot="5400000">
            <a:off x="1585912" y="2743201"/>
            <a:ext cx="144463" cy="144462"/>
            <a:chOff x="272" y="4534"/>
            <a:chExt cx="91" cy="91"/>
          </a:xfrm>
        </p:grpSpPr>
        <p:sp>
          <p:nvSpPr>
            <p:cNvPr id="22044" name="Arc 1564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045" name="Group 1565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046" name="Line 1566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047" name="Line 1567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048" name="Group 1568"/>
          <p:cNvGrpSpPr>
            <a:grpSpLocks/>
          </p:cNvGrpSpPr>
          <p:nvPr/>
        </p:nvGrpSpPr>
        <p:grpSpPr bwMode="auto">
          <a:xfrm rot="5400000">
            <a:off x="1585912" y="4724401"/>
            <a:ext cx="144463" cy="144462"/>
            <a:chOff x="272" y="4534"/>
            <a:chExt cx="91" cy="91"/>
          </a:xfrm>
        </p:grpSpPr>
        <p:sp>
          <p:nvSpPr>
            <p:cNvPr id="22049" name="Arc 1569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050" name="Group 1570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051" name="Line 157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052" name="Line 1572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053" name="Group 1573"/>
          <p:cNvGrpSpPr>
            <a:grpSpLocks/>
          </p:cNvGrpSpPr>
          <p:nvPr/>
        </p:nvGrpSpPr>
        <p:grpSpPr bwMode="auto">
          <a:xfrm rot="5400000">
            <a:off x="1585912" y="4191001"/>
            <a:ext cx="144463" cy="144462"/>
            <a:chOff x="272" y="4534"/>
            <a:chExt cx="91" cy="91"/>
          </a:xfrm>
        </p:grpSpPr>
        <p:sp>
          <p:nvSpPr>
            <p:cNvPr id="22054" name="Arc 1574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055" name="Group 1575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056" name="Line 1576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057" name="Line 1577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058" name="Group 1578"/>
          <p:cNvGrpSpPr>
            <a:grpSpLocks/>
          </p:cNvGrpSpPr>
          <p:nvPr/>
        </p:nvGrpSpPr>
        <p:grpSpPr bwMode="auto">
          <a:xfrm rot="5400000">
            <a:off x="1585912" y="3124201"/>
            <a:ext cx="144463" cy="144462"/>
            <a:chOff x="272" y="4534"/>
            <a:chExt cx="91" cy="91"/>
          </a:xfrm>
        </p:grpSpPr>
        <p:sp>
          <p:nvSpPr>
            <p:cNvPr id="22059" name="Arc 1579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060" name="Group 1580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061" name="Line 158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062" name="Line 1582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063" name="Group 1583"/>
          <p:cNvGrpSpPr>
            <a:grpSpLocks/>
          </p:cNvGrpSpPr>
          <p:nvPr/>
        </p:nvGrpSpPr>
        <p:grpSpPr bwMode="auto">
          <a:xfrm rot="5400000">
            <a:off x="1585912" y="6172201"/>
            <a:ext cx="144463" cy="144462"/>
            <a:chOff x="272" y="4534"/>
            <a:chExt cx="91" cy="91"/>
          </a:xfrm>
        </p:grpSpPr>
        <p:sp>
          <p:nvSpPr>
            <p:cNvPr id="22064" name="Arc 1584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065" name="Group 1585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066" name="Line 1586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067" name="Line 1587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068" name="Group 1588"/>
          <p:cNvGrpSpPr>
            <a:grpSpLocks/>
          </p:cNvGrpSpPr>
          <p:nvPr/>
        </p:nvGrpSpPr>
        <p:grpSpPr bwMode="auto">
          <a:xfrm rot="10800000">
            <a:off x="1585913" y="5937250"/>
            <a:ext cx="144462" cy="144463"/>
            <a:chOff x="272" y="4534"/>
            <a:chExt cx="91" cy="91"/>
          </a:xfrm>
        </p:grpSpPr>
        <p:sp>
          <p:nvSpPr>
            <p:cNvPr id="22069" name="Arc 1589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070" name="Group 1590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071" name="Line 159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072" name="Line 1592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073" name="Group 1593"/>
          <p:cNvGrpSpPr>
            <a:grpSpLocks/>
          </p:cNvGrpSpPr>
          <p:nvPr/>
        </p:nvGrpSpPr>
        <p:grpSpPr bwMode="auto">
          <a:xfrm rot="10800000">
            <a:off x="1585913" y="5397500"/>
            <a:ext cx="144462" cy="144463"/>
            <a:chOff x="272" y="4534"/>
            <a:chExt cx="91" cy="91"/>
          </a:xfrm>
        </p:grpSpPr>
        <p:sp>
          <p:nvSpPr>
            <p:cNvPr id="22074" name="Arc 1594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075" name="Group 1595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076" name="Line 1596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077" name="Line 1597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078" name="Group 1598"/>
          <p:cNvGrpSpPr>
            <a:grpSpLocks/>
          </p:cNvGrpSpPr>
          <p:nvPr/>
        </p:nvGrpSpPr>
        <p:grpSpPr bwMode="auto">
          <a:xfrm rot="10800000">
            <a:off x="1585913" y="3962400"/>
            <a:ext cx="144462" cy="144463"/>
            <a:chOff x="272" y="4534"/>
            <a:chExt cx="91" cy="91"/>
          </a:xfrm>
        </p:grpSpPr>
        <p:sp>
          <p:nvSpPr>
            <p:cNvPr id="22079" name="Arc 1599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080" name="Group 1600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081" name="Line 160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082" name="Line 1602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083" name="Group 1603"/>
          <p:cNvGrpSpPr>
            <a:grpSpLocks/>
          </p:cNvGrpSpPr>
          <p:nvPr/>
        </p:nvGrpSpPr>
        <p:grpSpPr bwMode="auto">
          <a:xfrm rot="10800000">
            <a:off x="1585913" y="2514600"/>
            <a:ext cx="144462" cy="144463"/>
            <a:chOff x="272" y="4534"/>
            <a:chExt cx="91" cy="91"/>
          </a:xfrm>
        </p:grpSpPr>
        <p:sp>
          <p:nvSpPr>
            <p:cNvPr id="22084" name="Arc 1604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085" name="Group 1605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086" name="Line 1606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087" name="Line 1607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22088" name="Rectangle 1608"/>
          <p:cNvSpPr>
            <a:spLocks noChangeArrowheads="1"/>
          </p:cNvSpPr>
          <p:nvPr/>
        </p:nvSpPr>
        <p:spPr bwMode="auto">
          <a:xfrm>
            <a:off x="1079500" y="8258175"/>
            <a:ext cx="723900" cy="727075"/>
          </a:xfrm>
          <a:prstGeom prst="rect">
            <a:avLst/>
          </a:prstGeom>
          <a:solidFill>
            <a:srgbClr val="FF9900">
              <a:alpha val="74902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22089" name="Line 1609"/>
          <p:cNvSpPr>
            <a:spLocks noChangeShapeType="1"/>
          </p:cNvSpPr>
          <p:nvPr/>
        </p:nvSpPr>
        <p:spPr bwMode="auto">
          <a:xfrm>
            <a:off x="1744663" y="8240713"/>
            <a:ext cx="3200400" cy="0"/>
          </a:xfrm>
          <a:prstGeom prst="line">
            <a:avLst/>
          </a:prstGeom>
          <a:noFill/>
          <a:ln w="2032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2090" name="Text Box 1610"/>
          <p:cNvSpPr txBox="1">
            <a:spLocks noChangeArrowheads="1"/>
          </p:cNvSpPr>
          <p:nvPr/>
        </p:nvSpPr>
        <p:spPr bwMode="auto">
          <a:xfrm>
            <a:off x="1262360" y="8764588"/>
            <a:ext cx="438150" cy="2286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>
            <a:defPPr>
              <a:defRPr lang="en-US"/>
            </a:defPPr>
            <a:lvl1pPr>
              <a:defRPr sz="900" b="1">
                <a:solidFill>
                  <a:schemeClr val="accent2"/>
                </a:solidFill>
              </a:defRPr>
            </a:lvl1pPr>
          </a:lstStyle>
          <a:p>
            <a:r>
              <a:rPr lang="fr-FR" dirty="0">
                <a:solidFill>
                  <a:schemeClr val="tx1"/>
                </a:solidFill>
              </a:rPr>
              <a:t>1A28</a:t>
            </a:r>
          </a:p>
        </p:txBody>
      </p:sp>
      <p:sp>
        <p:nvSpPr>
          <p:cNvPr id="22091" name="Rectangle 1611"/>
          <p:cNvSpPr>
            <a:spLocks noChangeArrowheads="1"/>
          </p:cNvSpPr>
          <p:nvPr/>
        </p:nvSpPr>
        <p:spPr bwMode="auto">
          <a:xfrm>
            <a:off x="1797050" y="8337550"/>
            <a:ext cx="547688" cy="647700"/>
          </a:xfrm>
          <a:prstGeom prst="rect">
            <a:avLst/>
          </a:prstGeom>
          <a:solidFill>
            <a:srgbClr val="FF9900">
              <a:alpha val="75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>
              <a:solidFill>
                <a:schemeClr val="accent2"/>
              </a:solidFill>
            </a:endParaRPr>
          </a:p>
        </p:txBody>
      </p:sp>
      <p:sp>
        <p:nvSpPr>
          <p:cNvPr id="22092" name="Rectangle 1612"/>
          <p:cNvSpPr>
            <a:spLocks noChangeArrowheads="1"/>
          </p:cNvSpPr>
          <p:nvPr/>
        </p:nvSpPr>
        <p:spPr bwMode="auto">
          <a:xfrm>
            <a:off x="2349500" y="8337550"/>
            <a:ext cx="360363" cy="647700"/>
          </a:xfrm>
          <a:prstGeom prst="rect">
            <a:avLst/>
          </a:prstGeom>
          <a:solidFill>
            <a:srgbClr val="FF9900">
              <a:alpha val="75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2093" name="Rectangle 1613"/>
          <p:cNvSpPr>
            <a:spLocks noChangeArrowheads="1"/>
          </p:cNvSpPr>
          <p:nvPr/>
        </p:nvSpPr>
        <p:spPr bwMode="auto">
          <a:xfrm>
            <a:off x="4138613" y="8340725"/>
            <a:ext cx="719137" cy="647700"/>
          </a:xfrm>
          <a:prstGeom prst="rect">
            <a:avLst/>
          </a:prstGeom>
          <a:solidFill>
            <a:srgbClr val="FFCCCC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22094" name="Group 1614"/>
          <p:cNvGrpSpPr>
            <a:grpSpLocks/>
          </p:cNvGrpSpPr>
          <p:nvPr/>
        </p:nvGrpSpPr>
        <p:grpSpPr bwMode="auto">
          <a:xfrm>
            <a:off x="4156075" y="8337550"/>
            <a:ext cx="144463" cy="144463"/>
            <a:chOff x="272" y="4534"/>
            <a:chExt cx="91" cy="91"/>
          </a:xfrm>
        </p:grpSpPr>
        <p:sp>
          <p:nvSpPr>
            <p:cNvPr id="22095" name="Arc 1615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096" name="Group 1616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097" name="Line 1617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098" name="Line 1618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22100" name="Rectangle 1620"/>
          <p:cNvSpPr>
            <a:spLocks noChangeArrowheads="1"/>
          </p:cNvSpPr>
          <p:nvPr/>
        </p:nvSpPr>
        <p:spPr bwMode="auto">
          <a:xfrm>
            <a:off x="3429000" y="8337550"/>
            <a:ext cx="719138" cy="647700"/>
          </a:xfrm>
          <a:prstGeom prst="rect">
            <a:avLst/>
          </a:prstGeom>
          <a:solidFill>
            <a:srgbClr val="FFCCCC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22101" name="Group 1621"/>
          <p:cNvGrpSpPr>
            <a:grpSpLocks/>
          </p:cNvGrpSpPr>
          <p:nvPr/>
        </p:nvGrpSpPr>
        <p:grpSpPr bwMode="auto">
          <a:xfrm rot="5400000">
            <a:off x="3987800" y="8337550"/>
            <a:ext cx="144463" cy="144463"/>
            <a:chOff x="272" y="4534"/>
            <a:chExt cx="91" cy="91"/>
          </a:xfrm>
        </p:grpSpPr>
        <p:sp>
          <p:nvSpPr>
            <p:cNvPr id="22102" name="Arc 1622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FCCCC">
                <a:alpha val="75000"/>
              </a:srgbClr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103" name="Group 1623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104" name="Line 1624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105" name="Line 1625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22106" name="Text Box 1626"/>
          <p:cNvSpPr txBox="1">
            <a:spLocks noChangeArrowheads="1"/>
          </p:cNvSpPr>
          <p:nvPr/>
        </p:nvSpPr>
        <p:spPr bwMode="auto">
          <a:xfrm>
            <a:off x="3573463" y="8769350"/>
            <a:ext cx="404812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CC">
                    <a:alpha val="75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900" b="1"/>
              <a:t>1B06</a:t>
            </a:r>
          </a:p>
        </p:txBody>
      </p:sp>
      <p:sp>
        <p:nvSpPr>
          <p:cNvPr id="22107" name="Text Box 1627"/>
          <p:cNvSpPr txBox="1">
            <a:spLocks noChangeArrowheads="1"/>
          </p:cNvSpPr>
          <p:nvPr/>
        </p:nvSpPr>
        <p:spPr bwMode="auto">
          <a:xfrm>
            <a:off x="4298949" y="8762206"/>
            <a:ext cx="431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fr-FR" sz="900" b="1" dirty="0"/>
              <a:t>1B08</a:t>
            </a:r>
          </a:p>
        </p:txBody>
      </p:sp>
      <p:sp>
        <p:nvSpPr>
          <p:cNvPr id="22108" name="Rectangle 1628"/>
          <p:cNvSpPr>
            <a:spLocks noChangeArrowheads="1"/>
          </p:cNvSpPr>
          <p:nvPr/>
        </p:nvSpPr>
        <p:spPr bwMode="auto">
          <a:xfrm>
            <a:off x="1079500" y="6656388"/>
            <a:ext cx="658813" cy="360362"/>
          </a:xfrm>
          <a:prstGeom prst="rect">
            <a:avLst/>
          </a:prstGeom>
          <a:solidFill>
            <a:srgbClr val="FF9900">
              <a:alpha val="74902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 sz="900" b="1">
              <a:solidFill>
                <a:schemeClr val="accent2"/>
              </a:solidFill>
            </a:endParaRPr>
          </a:p>
        </p:txBody>
      </p:sp>
      <p:sp>
        <p:nvSpPr>
          <p:cNvPr id="22110" name="Rectangle 1630"/>
          <p:cNvSpPr>
            <a:spLocks noChangeArrowheads="1"/>
          </p:cNvSpPr>
          <p:nvPr/>
        </p:nvSpPr>
        <p:spPr bwMode="auto">
          <a:xfrm>
            <a:off x="1079500" y="7016749"/>
            <a:ext cx="658813" cy="1252537"/>
          </a:xfrm>
          <a:prstGeom prst="rect">
            <a:avLst/>
          </a:prstGeom>
          <a:solidFill>
            <a:srgbClr val="FF9900">
              <a:alpha val="74902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 sz="900" b="1">
              <a:solidFill>
                <a:schemeClr val="accent2"/>
              </a:solidFill>
            </a:endParaRPr>
          </a:p>
        </p:txBody>
      </p:sp>
      <p:sp>
        <p:nvSpPr>
          <p:cNvPr id="22111" name="Text Box 1631"/>
          <p:cNvSpPr txBox="1">
            <a:spLocks noChangeArrowheads="1"/>
          </p:cNvSpPr>
          <p:nvPr/>
        </p:nvSpPr>
        <p:spPr bwMode="auto">
          <a:xfrm>
            <a:off x="1106488" y="6638925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 dirty="0"/>
              <a:t>1A22</a:t>
            </a:r>
          </a:p>
        </p:txBody>
      </p:sp>
      <p:sp>
        <p:nvSpPr>
          <p:cNvPr id="22112" name="Text Box 1632"/>
          <p:cNvSpPr txBox="1">
            <a:spLocks noChangeArrowheads="1"/>
          </p:cNvSpPr>
          <p:nvPr/>
        </p:nvSpPr>
        <p:spPr bwMode="auto">
          <a:xfrm>
            <a:off x="1125538" y="7040563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1A24</a:t>
            </a:r>
          </a:p>
        </p:txBody>
      </p:sp>
      <p:sp>
        <p:nvSpPr>
          <p:cNvPr id="22114" name="Text Box 1634"/>
          <p:cNvSpPr txBox="1">
            <a:spLocks noChangeArrowheads="1"/>
          </p:cNvSpPr>
          <p:nvPr/>
        </p:nvSpPr>
        <p:spPr bwMode="auto">
          <a:xfrm>
            <a:off x="2335213" y="8767763"/>
            <a:ext cx="431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 dirty="0"/>
              <a:t>1B00</a:t>
            </a:r>
          </a:p>
        </p:txBody>
      </p:sp>
      <p:sp>
        <p:nvSpPr>
          <p:cNvPr id="22115" name="Text Box 1635"/>
          <p:cNvSpPr txBox="1">
            <a:spLocks noChangeArrowheads="1"/>
          </p:cNvSpPr>
          <p:nvPr/>
        </p:nvSpPr>
        <p:spPr bwMode="auto">
          <a:xfrm>
            <a:off x="1865312" y="8769350"/>
            <a:ext cx="431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 dirty="0"/>
              <a:t>1B02</a:t>
            </a:r>
          </a:p>
        </p:txBody>
      </p:sp>
      <p:grpSp>
        <p:nvGrpSpPr>
          <p:cNvPr id="22116" name="Group 1636"/>
          <p:cNvGrpSpPr>
            <a:grpSpLocks/>
          </p:cNvGrpSpPr>
          <p:nvPr/>
        </p:nvGrpSpPr>
        <p:grpSpPr bwMode="auto">
          <a:xfrm rot="10800000">
            <a:off x="1585913" y="6858000"/>
            <a:ext cx="144462" cy="144463"/>
            <a:chOff x="272" y="4534"/>
            <a:chExt cx="91" cy="91"/>
          </a:xfrm>
        </p:grpSpPr>
        <p:sp>
          <p:nvSpPr>
            <p:cNvPr id="22117" name="Arc 1637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118" name="Group 1638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119" name="Line 1639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120" name="Line 1640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121" name="Group 1641"/>
          <p:cNvGrpSpPr>
            <a:grpSpLocks/>
          </p:cNvGrpSpPr>
          <p:nvPr/>
        </p:nvGrpSpPr>
        <p:grpSpPr bwMode="auto">
          <a:xfrm rot="10800000">
            <a:off x="1474788" y="8096250"/>
            <a:ext cx="144462" cy="144463"/>
            <a:chOff x="272" y="4534"/>
            <a:chExt cx="91" cy="91"/>
          </a:xfrm>
        </p:grpSpPr>
        <p:sp>
          <p:nvSpPr>
            <p:cNvPr id="22122" name="Arc 1642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123" name="Group 1643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124" name="Line 1644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125" name="Line 1645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126" name="Group 1646"/>
          <p:cNvGrpSpPr>
            <a:grpSpLocks/>
          </p:cNvGrpSpPr>
          <p:nvPr/>
        </p:nvGrpSpPr>
        <p:grpSpPr bwMode="auto">
          <a:xfrm rot="5400000">
            <a:off x="1639887" y="8337551"/>
            <a:ext cx="144463" cy="144462"/>
            <a:chOff x="272" y="4534"/>
            <a:chExt cx="91" cy="91"/>
          </a:xfrm>
        </p:grpSpPr>
        <p:sp>
          <p:nvSpPr>
            <p:cNvPr id="22127" name="Arc 1647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128" name="Group 1648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129" name="Line 1649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130" name="Line 1650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131" name="Group 1651"/>
          <p:cNvGrpSpPr>
            <a:grpSpLocks/>
          </p:cNvGrpSpPr>
          <p:nvPr/>
        </p:nvGrpSpPr>
        <p:grpSpPr bwMode="auto">
          <a:xfrm rot="5400000">
            <a:off x="1585912" y="7086601"/>
            <a:ext cx="144463" cy="144462"/>
            <a:chOff x="272" y="4534"/>
            <a:chExt cx="91" cy="91"/>
          </a:xfrm>
        </p:grpSpPr>
        <p:sp>
          <p:nvSpPr>
            <p:cNvPr id="22132" name="Arc 1652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133" name="Group 1653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134" name="Line 1654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135" name="Line 1655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136" name="Group 1656"/>
          <p:cNvGrpSpPr>
            <a:grpSpLocks/>
          </p:cNvGrpSpPr>
          <p:nvPr/>
        </p:nvGrpSpPr>
        <p:grpSpPr bwMode="auto">
          <a:xfrm rot="16200000">
            <a:off x="2743201" y="7993062"/>
            <a:ext cx="144462" cy="144463"/>
            <a:chOff x="272" y="4534"/>
            <a:chExt cx="91" cy="91"/>
          </a:xfrm>
        </p:grpSpPr>
        <p:sp>
          <p:nvSpPr>
            <p:cNvPr id="22137" name="Arc 1657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138" name="Group 1658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139" name="Line 1659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140" name="Line 1660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141" name="Group 1661"/>
          <p:cNvGrpSpPr>
            <a:grpSpLocks/>
          </p:cNvGrpSpPr>
          <p:nvPr/>
        </p:nvGrpSpPr>
        <p:grpSpPr bwMode="auto">
          <a:xfrm rot="5400000">
            <a:off x="2514600" y="8337550"/>
            <a:ext cx="144463" cy="144463"/>
            <a:chOff x="272" y="4534"/>
            <a:chExt cx="91" cy="91"/>
          </a:xfrm>
        </p:grpSpPr>
        <p:sp>
          <p:nvSpPr>
            <p:cNvPr id="22142" name="Arc 1662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143" name="Group 1663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144" name="Line 1664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145" name="Line 1665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22147" name="Rectangle 1667"/>
          <p:cNvSpPr>
            <a:spLocks noChangeArrowheads="1"/>
          </p:cNvSpPr>
          <p:nvPr/>
        </p:nvSpPr>
        <p:spPr bwMode="auto">
          <a:xfrm>
            <a:off x="2708275" y="8337550"/>
            <a:ext cx="719138" cy="647700"/>
          </a:xfrm>
          <a:prstGeom prst="rect">
            <a:avLst/>
          </a:prstGeom>
          <a:solidFill>
            <a:srgbClr val="FF9900">
              <a:alpha val="75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>
              <a:solidFill>
                <a:schemeClr val="accent2"/>
              </a:solidFill>
            </a:endParaRPr>
          </a:p>
        </p:txBody>
      </p:sp>
      <p:sp>
        <p:nvSpPr>
          <p:cNvPr id="22148" name="Text Box 1668"/>
          <p:cNvSpPr txBox="1">
            <a:spLocks noChangeArrowheads="1"/>
          </p:cNvSpPr>
          <p:nvPr/>
        </p:nvSpPr>
        <p:spPr bwMode="auto">
          <a:xfrm>
            <a:off x="2879701" y="8777287"/>
            <a:ext cx="404812" cy="21113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>
            <a:defPPr>
              <a:defRPr lang="en-US"/>
            </a:defPPr>
            <a:lvl1pPr>
              <a:defRPr sz="900" b="1">
                <a:solidFill>
                  <a:schemeClr val="accent2"/>
                </a:solidFill>
              </a:defRPr>
            </a:lvl1pPr>
          </a:lstStyle>
          <a:p>
            <a:r>
              <a:rPr lang="fr-FR" dirty="0">
                <a:solidFill>
                  <a:schemeClr val="tx1"/>
                </a:solidFill>
              </a:rPr>
              <a:t>1B04</a:t>
            </a:r>
          </a:p>
        </p:txBody>
      </p:sp>
      <p:grpSp>
        <p:nvGrpSpPr>
          <p:cNvPr id="22149" name="Group 1669"/>
          <p:cNvGrpSpPr>
            <a:grpSpLocks/>
          </p:cNvGrpSpPr>
          <p:nvPr/>
        </p:nvGrpSpPr>
        <p:grpSpPr bwMode="auto">
          <a:xfrm>
            <a:off x="2752725" y="8343900"/>
            <a:ext cx="144463" cy="141288"/>
            <a:chOff x="272" y="4534"/>
            <a:chExt cx="91" cy="91"/>
          </a:xfrm>
        </p:grpSpPr>
        <p:sp>
          <p:nvSpPr>
            <p:cNvPr id="22150" name="Arc 1670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FCCCC">
                <a:alpha val="75000"/>
              </a:srgbClr>
            </a:solidFill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151" name="Group 1671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152" name="Line 1672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153" name="Line 1673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154" name="Group 1674"/>
          <p:cNvGrpSpPr>
            <a:grpSpLocks/>
          </p:cNvGrpSpPr>
          <p:nvPr/>
        </p:nvGrpSpPr>
        <p:grpSpPr bwMode="auto">
          <a:xfrm>
            <a:off x="1828800" y="8337550"/>
            <a:ext cx="144463" cy="144463"/>
            <a:chOff x="272" y="4534"/>
            <a:chExt cx="91" cy="91"/>
          </a:xfrm>
        </p:grpSpPr>
        <p:sp>
          <p:nvSpPr>
            <p:cNvPr id="22155" name="Arc 1675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156" name="Group 1676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157" name="Line 1677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158" name="Line 1678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22159" name="Rectangle 1679"/>
          <p:cNvSpPr>
            <a:spLocks noChangeArrowheads="1"/>
          </p:cNvSpPr>
          <p:nvPr/>
        </p:nvSpPr>
        <p:spPr bwMode="auto">
          <a:xfrm>
            <a:off x="1925638" y="6681788"/>
            <a:ext cx="655637" cy="719137"/>
          </a:xfrm>
          <a:prstGeom prst="rect">
            <a:avLst/>
          </a:prstGeom>
          <a:solidFill>
            <a:srgbClr val="FF9900">
              <a:alpha val="75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22160" name="Text Box 1680"/>
          <p:cNvSpPr txBox="1">
            <a:spLocks noChangeArrowheads="1"/>
          </p:cNvSpPr>
          <p:nvPr/>
        </p:nvSpPr>
        <p:spPr bwMode="auto">
          <a:xfrm>
            <a:off x="2060575" y="6681788"/>
            <a:ext cx="4095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 b="1" dirty="0"/>
              <a:t>1A15</a:t>
            </a:r>
          </a:p>
        </p:txBody>
      </p:sp>
      <p:grpSp>
        <p:nvGrpSpPr>
          <p:cNvPr id="22161" name="Group 1681"/>
          <p:cNvGrpSpPr>
            <a:grpSpLocks/>
          </p:cNvGrpSpPr>
          <p:nvPr/>
        </p:nvGrpSpPr>
        <p:grpSpPr bwMode="auto">
          <a:xfrm rot="16200000">
            <a:off x="1931987" y="7239001"/>
            <a:ext cx="144463" cy="144462"/>
            <a:chOff x="272" y="4534"/>
            <a:chExt cx="91" cy="91"/>
          </a:xfrm>
        </p:grpSpPr>
        <p:sp>
          <p:nvSpPr>
            <p:cNvPr id="22162" name="Arc 1682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163" name="Group 1683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164" name="Line 1684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165" name="Line 1685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22166" name="Rectangle 1686"/>
          <p:cNvSpPr>
            <a:spLocks noChangeArrowheads="1"/>
          </p:cNvSpPr>
          <p:nvPr/>
        </p:nvSpPr>
        <p:spPr bwMode="auto">
          <a:xfrm>
            <a:off x="1931988" y="3238500"/>
            <a:ext cx="655637" cy="719138"/>
          </a:xfrm>
          <a:prstGeom prst="rect">
            <a:avLst/>
          </a:prstGeom>
          <a:solidFill>
            <a:schemeClr val="bg2">
              <a:lumMod val="60000"/>
              <a:lumOff val="40000"/>
              <a:alpha val="7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2168" name="Rectangle 1688"/>
          <p:cNvSpPr>
            <a:spLocks noChangeArrowheads="1"/>
          </p:cNvSpPr>
          <p:nvPr/>
        </p:nvSpPr>
        <p:spPr bwMode="auto">
          <a:xfrm>
            <a:off x="1931988" y="4318000"/>
            <a:ext cx="655637" cy="719138"/>
          </a:xfrm>
          <a:prstGeom prst="rect">
            <a:avLst/>
          </a:prstGeom>
          <a:solidFill>
            <a:srgbClr val="FF9900">
              <a:alpha val="75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22169" name="Rectangle 1689"/>
          <p:cNvSpPr>
            <a:spLocks noChangeArrowheads="1"/>
          </p:cNvSpPr>
          <p:nvPr/>
        </p:nvSpPr>
        <p:spPr bwMode="auto">
          <a:xfrm>
            <a:off x="1916113" y="5024438"/>
            <a:ext cx="655637" cy="503237"/>
          </a:xfrm>
          <a:prstGeom prst="rect">
            <a:avLst/>
          </a:prstGeom>
          <a:solidFill>
            <a:srgbClr val="FF0000">
              <a:alpha val="75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2170" name="Rectangle 1690"/>
          <p:cNvSpPr>
            <a:spLocks noChangeArrowheads="1"/>
          </p:cNvSpPr>
          <p:nvPr/>
        </p:nvSpPr>
        <p:spPr bwMode="auto">
          <a:xfrm>
            <a:off x="1931988" y="5757863"/>
            <a:ext cx="655637" cy="503237"/>
          </a:xfrm>
          <a:prstGeom prst="rect">
            <a:avLst/>
          </a:prstGeom>
          <a:solidFill>
            <a:srgbClr val="FF0000">
              <a:alpha val="75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fr-FR" sz="900" b="1">
                <a:solidFill>
                  <a:schemeClr val="accent2"/>
                </a:solidFill>
              </a:rPr>
              <a:t>Syndical</a:t>
            </a:r>
          </a:p>
        </p:txBody>
      </p:sp>
      <p:sp>
        <p:nvSpPr>
          <p:cNvPr id="22171" name="Text Box 1691"/>
          <p:cNvSpPr txBox="1">
            <a:spLocks noChangeArrowheads="1"/>
          </p:cNvSpPr>
          <p:nvPr/>
        </p:nvSpPr>
        <p:spPr bwMode="auto">
          <a:xfrm>
            <a:off x="2060575" y="5816600"/>
            <a:ext cx="4095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 b="1"/>
              <a:t>1A13</a:t>
            </a:r>
          </a:p>
        </p:txBody>
      </p:sp>
      <p:sp>
        <p:nvSpPr>
          <p:cNvPr id="22172" name="Text Box 1692"/>
          <p:cNvSpPr txBox="1">
            <a:spLocks noChangeArrowheads="1"/>
          </p:cNvSpPr>
          <p:nvPr/>
        </p:nvSpPr>
        <p:spPr bwMode="auto">
          <a:xfrm>
            <a:off x="1916113" y="5003800"/>
            <a:ext cx="635000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fr-FR" sz="900" b="1" dirty="0"/>
              <a:t>1A11</a:t>
            </a:r>
          </a:p>
          <a:p>
            <a:r>
              <a:rPr lang="fr-FR" sz="800" b="1" dirty="0">
                <a:solidFill>
                  <a:schemeClr val="accent2"/>
                </a:solidFill>
              </a:rPr>
              <a:t>Associatif</a:t>
            </a:r>
          </a:p>
          <a:p>
            <a:endParaRPr lang="fr-FR" sz="800" b="1" dirty="0">
              <a:solidFill>
                <a:schemeClr val="accent2"/>
              </a:solidFill>
            </a:endParaRPr>
          </a:p>
        </p:txBody>
      </p:sp>
      <p:sp>
        <p:nvSpPr>
          <p:cNvPr id="22173" name="Text Box 1693"/>
          <p:cNvSpPr txBox="1">
            <a:spLocks noChangeArrowheads="1"/>
          </p:cNvSpPr>
          <p:nvPr/>
        </p:nvSpPr>
        <p:spPr bwMode="auto">
          <a:xfrm>
            <a:off x="2070895" y="4365625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 dirty="0"/>
              <a:t>1A09</a:t>
            </a:r>
          </a:p>
        </p:txBody>
      </p:sp>
      <p:sp>
        <p:nvSpPr>
          <p:cNvPr id="22175" name="Text Box 1695"/>
          <p:cNvSpPr txBox="1">
            <a:spLocks noChangeArrowheads="1"/>
          </p:cNvSpPr>
          <p:nvPr/>
        </p:nvSpPr>
        <p:spPr bwMode="auto">
          <a:xfrm>
            <a:off x="2057400" y="3290887"/>
            <a:ext cx="4095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 b="1"/>
              <a:t>1A05</a:t>
            </a:r>
          </a:p>
        </p:txBody>
      </p:sp>
      <p:grpSp>
        <p:nvGrpSpPr>
          <p:cNvPr id="22176" name="Group 1696"/>
          <p:cNvGrpSpPr>
            <a:grpSpLocks/>
          </p:cNvGrpSpPr>
          <p:nvPr/>
        </p:nvGrpSpPr>
        <p:grpSpPr bwMode="auto">
          <a:xfrm rot="16200000">
            <a:off x="1931987" y="3810001"/>
            <a:ext cx="144463" cy="144462"/>
            <a:chOff x="272" y="4534"/>
            <a:chExt cx="91" cy="91"/>
          </a:xfrm>
        </p:grpSpPr>
        <p:sp>
          <p:nvSpPr>
            <p:cNvPr id="22177" name="Arc 1697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178" name="Group 1698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179" name="Line 1699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180" name="Line 1700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181" name="Group 1701"/>
          <p:cNvGrpSpPr>
            <a:grpSpLocks/>
          </p:cNvGrpSpPr>
          <p:nvPr/>
        </p:nvGrpSpPr>
        <p:grpSpPr bwMode="auto">
          <a:xfrm rot="16200000">
            <a:off x="1931987" y="6096001"/>
            <a:ext cx="144463" cy="144462"/>
            <a:chOff x="272" y="4534"/>
            <a:chExt cx="91" cy="91"/>
          </a:xfrm>
        </p:grpSpPr>
        <p:sp>
          <p:nvSpPr>
            <p:cNvPr id="22182" name="Arc 1702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183" name="Group 1703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184" name="Line 1704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185" name="Line 1705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186" name="Group 1706"/>
          <p:cNvGrpSpPr>
            <a:grpSpLocks/>
          </p:cNvGrpSpPr>
          <p:nvPr/>
        </p:nvGrpSpPr>
        <p:grpSpPr bwMode="auto">
          <a:xfrm rot="16200000">
            <a:off x="1931987" y="5334001"/>
            <a:ext cx="144463" cy="144462"/>
            <a:chOff x="272" y="4534"/>
            <a:chExt cx="91" cy="91"/>
          </a:xfrm>
        </p:grpSpPr>
        <p:sp>
          <p:nvSpPr>
            <p:cNvPr id="22187" name="Arc 1707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188" name="Group 1708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189" name="Line 1709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190" name="Line 1710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191" name="Group 1711"/>
          <p:cNvGrpSpPr>
            <a:grpSpLocks/>
          </p:cNvGrpSpPr>
          <p:nvPr/>
        </p:nvGrpSpPr>
        <p:grpSpPr bwMode="auto">
          <a:xfrm>
            <a:off x="1931988" y="4343400"/>
            <a:ext cx="144462" cy="144463"/>
            <a:chOff x="272" y="4534"/>
            <a:chExt cx="91" cy="91"/>
          </a:xfrm>
        </p:grpSpPr>
        <p:sp>
          <p:nvSpPr>
            <p:cNvPr id="22192" name="Arc 1712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193" name="Group 1713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194" name="Line 1714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195" name="Line 1715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196" name="Group 1716"/>
          <p:cNvGrpSpPr>
            <a:grpSpLocks/>
          </p:cNvGrpSpPr>
          <p:nvPr/>
        </p:nvGrpSpPr>
        <p:grpSpPr bwMode="auto">
          <a:xfrm>
            <a:off x="1931988" y="3962400"/>
            <a:ext cx="144462" cy="144463"/>
            <a:chOff x="272" y="4534"/>
            <a:chExt cx="91" cy="91"/>
          </a:xfrm>
        </p:grpSpPr>
        <p:sp>
          <p:nvSpPr>
            <p:cNvPr id="22197" name="Arc 1717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198" name="Group 1718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199" name="Line 1719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200" name="Line 1720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22201" name="Rectangle 1721"/>
          <p:cNvSpPr>
            <a:spLocks noChangeArrowheads="1"/>
          </p:cNvSpPr>
          <p:nvPr/>
        </p:nvSpPr>
        <p:spPr bwMode="auto">
          <a:xfrm>
            <a:off x="2159000" y="898525"/>
            <a:ext cx="360363" cy="600075"/>
          </a:xfrm>
          <a:prstGeom prst="rect">
            <a:avLst/>
          </a:prstGeom>
          <a:solidFill>
            <a:srgbClr val="2474CC">
              <a:alpha val="74902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22202" name="Rectangle 1722"/>
          <p:cNvSpPr>
            <a:spLocks noChangeArrowheads="1"/>
          </p:cNvSpPr>
          <p:nvPr/>
        </p:nvSpPr>
        <p:spPr bwMode="auto">
          <a:xfrm>
            <a:off x="2517775" y="898525"/>
            <a:ext cx="719138" cy="611188"/>
          </a:xfrm>
          <a:prstGeom prst="rect">
            <a:avLst/>
          </a:prstGeom>
          <a:solidFill>
            <a:srgbClr val="99CCFF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>
              <a:solidFill>
                <a:schemeClr val="accent2"/>
              </a:solidFill>
            </a:endParaRPr>
          </a:p>
        </p:txBody>
      </p:sp>
      <p:grpSp>
        <p:nvGrpSpPr>
          <p:cNvPr id="22203" name="Group 1723"/>
          <p:cNvGrpSpPr>
            <a:grpSpLocks/>
          </p:cNvGrpSpPr>
          <p:nvPr/>
        </p:nvGrpSpPr>
        <p:grpSpPr bwMode="auto">
          <a:xfrm rot="10800000">
            <a:off x="2352675" y="1358900"/>
            <a:ext cx="144463" cy="144463"/>
            <a:chOff x="272" y="4534"/>
            <a:chExt cx="91" cy="91"/>
          </a:xfrm>
        </p:grpSpPr>
        <p:sp>
          <p:nvSpPr>
            <p:cNvPr id="22204" name="Arc 1724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205" name="Group 1725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206" name="Line 1726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207" name="Line 1727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22208" name="Text Box 1728"/>
          <p:cNvSpPr txBox="1">
            <a:spLocks noChangeArrowheads="1"/>
          </p:cNvSpPr>
          <p:nvPr/>
        </p:nvSpPr>
        <p:spPr bwMode="auto">
          <a:xfrm>
            <a:off x="2119313" y="908050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1D12</a:t>
            </a:r>
          </a:p>
        </p:txBody>
      </p:sp>
      <p:grpSp>
        <p:nvGrpSpPr>
          <p:cNvPr id="22210" name="Group 1730"/>
          <p:cNvGrpSpPr>
            <a:grpSpLocks/>
          </p:cNvGrpSpPr>
          <p:nvPr/>
        </p:nvGrpSpPr>
        <p:grpSpPr bwMode="auto">
          <a:xfrm rot="16200000">
            <a:off x="2536825" y="1358900"/>
            <a:ext cx="144463" cy="144463"/>
            <a:chOff x="272" y="4534"/>
            <a:chExt cx="91" cy="91"/>
          </a:xfrm>
        </p:grpSpPr>
        <p:sp>
          <p:nvSpPr>
            <p:cNvPr id="22211" name="Arc 1731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212" name="Group 1732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213" name="Line 1733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214" name="Line 1734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22215" name="Rectangle 1735"/>
          <p:cNvSpPr>
            <a:spLocks noChangeArrowheads="1"/>
          </p:cNvSpPr>
          <p:nvPr/>
        </p:nvSpPr>
        <p:spPr bwMode="auto">
          <a:xfrm>
            <a:off x="4641850" y="1447800"/>
            <a:ext cx="323850" cy="1793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2216" name="Rectangle 1736"/>
          <p:cNvSpPr>
            <a:spLocks noChangeArrowheads="1"/>
          </p:cNvSpPr>
          <p:nvPr/>
        </p:nvSpPr>
        <p:spPr bwMode="auto">
          <a:xfrm>
            <a:off x="1639888" y="8001000"/>
            <a:ext cx="179387" cy="3238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2217" name="Rectangle 1737"/>
          <p:cNvSpPr>
            <a:spLocks noChangeArrowheads="1"/>
          </p:cNvSpPr>
          <p:nvPr/>
        </p:nvSpPr>
        <p:spPr bwMode="auto">
          <a:xfrm>
            <a:off x="4840288" y="8002588"/>
            <a:ext cx="179387" cy="3238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2218" name="Text Box 1738"/>
          <p:cNvSpPr txBox="1">
            <a:spLocks noChangeArrowheads="1"/>
          </p:cNvSpPr>
          <p:nvPr/>
        </p:nvSpPr>
        <p:spPr bwMode="auto">
          <a:xfrm>
            <a:off x="2057400" y="2743200"/>
            <a:ext cx="4095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 b="1" dirty="0">
                <a:solidFill>
                  <a:srgbClr val="FF0000"/>
                </a:solidFill>
              </a:rPr>
              <a:t>1A01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2219" name="Text Box 1739"/>
          <p:cNvSpPr txBox="1">
            <a:spLocks noChangeArrowheads="1"/>
          </p:cNvSpPr>
          <p:nvPr/>
        </p:nvSpPr>
        <p:spPr bwMode="auto">
          <a:xfrm>
            <a:off x="1828800" y="3048000"/>
            <a:ext cx="4095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 b="1" dirty="0"/>
              <a:t>1A03</a:t>
            </a:r>
            <a:endParaRPr lang="fr-FR" dirty="0"/>
          </a:p>
        </p:txBody>
      </p:sp>
      <p:sp>
        <p:nvSpPr>
          <p:cNvPr id="22220" name="Text Box 1740"/>
          <p:cNvSpPr txBox="1">
            <a:spLocks noChangeArrowheads="1"/>
          </p:cNvSpPr>
          <p:nvPr/>
        </p:nvSpPr>
        <p:spPr bwMode="auto">
          <a:xfrm>
            <a:off x="2133600" y="7391400"/>
            <a:ext cx="4095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 b="1"/>
              <a:t>1A17</a:t>
            </a:r>
            <a:endParaRPr lang="fr-FR"/>
          </a:p>
        </p:txBody>
      </p:sp>
      <p:sp>
        <p:nvSpPr>
          <p:cNvPr id="22221" name="Text Box 1741"/>
          <p:cNvSpPr txBox="1">
            <a:spLocks noChangeArrowheads="1"/>
          </p:cNvSpPr>
          <p:nvPr/>
        </p:nvSpPr>
        <p:spPr bwMode="auto">
          <a:xfrm>
            <a:off x="4191000" y="7543800"/>
            <a:ext cx="4095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800" b="1"/>
              <a:t>1C01</a:t>
            </a:r>
            <a:endParaRPr lang="fr-FR"/>
          </a:p>
        </p:txBody>
      </p:sp>
      <p:sp>
        <p:nvSpPr>
          <p:cNvPr id="22222" name="Text Box 1742"/>
          <p:cNvSpPr txBox="1">
            <a:spLocks noChangeArrowheads="1"/>
          </p:cNvSpPr>
          <p:nvPr/>
        </p:nvSpPr>
        <p:spPr bwMode="auto">
          <a:xfrm>
            <a:off x="4523841" y="1141487"/>
            <a:ext cx="18473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22230" name="Text Box 1750"/>
          <p:cNvSpPr txBox="1">
            <a:spLocks noChangeArrowheads="1"/>
          </p:cNvSpPr>
          <p:nvPr/>
        </p:nvSpPr>
        <p:spPr bwMode="auto">
          <a:xfrm>
            <a:off x="4954135" y="4953148"/>
            <a:ext cx="6572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22231" name="Text Box 1751"/>
          <p:cNvSpPr txBox="1">
            <a:spLocks noChangeArrowheads="1"/>
          </p:cNvSpPr>
          <p:nvPr/>
        </p:nvSpPr>
        <p:spPr bwMode="auto">
          <a:xfrm>
            <a:off x="4868863" y="5524972"/>
            <a:ext cx="7921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FR" sz="900" b="1" dirty="0" smtClean="0">
              <a:solidFill>
                <a:schemeClr val="accent2"/>
              </a:solidFill>
            </a:endParaRPr>
          </a:p>
        </p:txBody>
      </p:sp>
      <p:sp>
        <p:nvSpPr>
          <p:cNvPr id="22232" name="Text Box 1752"/>
          <p:cNvSpPr txBox="1">
            <a:spLocks noChangeArrowheads="1"/>
          </p:cNvSpPr>
          <p:nvPr/>
        </p:nvSpPr>
        <p:spPr bwMode="auto">
          <a:xfrm>
            <a:off x="4884083" y="6809944"/>
            <a:ext cx="7921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FR" sz="900" b="1" dirty="0" smtClean="0">
              <a:solidFill>
                <a:schemeClr val="accent2"/>
              </a:solidFill>
            </a:endParaRPr>
          </a:p>
        </p:txBody>
      </p:sp>
      <p:sp>
        <p:nvSpPr>
          <p:cNvPr id="22233" name="Text Box 1753"/>
          <p:cNvSpPr txBox="1">
            <a:spLocks noChangeArrowheads="1"/>
          </p:cNvSpPr>
          <p:nvPr/>
        </p:nvSpPr>
        <p:spPr bwMode="auto">
          <a:xfrm>
            <a:off x="4049976" y="6753225"/>
            <a:ext cx="719137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22234" name="Text Box 1754"/>
          <p:cNvSpPr txBox="1">
            <a:spLocks noChangeArrowheads="1"/>
          </p:cNvSpPr>
          <p:nvPr/>
        </p:nvSpPr>
        <p:spPr bwMode="auto">
          <a:xfrm>
            <a:off x="4738688" y="6110049"/>
            <a:ext cx="103266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fr-FR" sz="900" b="1" dirty="0" smtClean="0">
              <a:solidFill>
                <a:schemeClr val="accent2"/>
              </a:solidFill>
            </a:endParaRPr>
          </a:p>
        </p:txBody>
      </p:sp>
      <p:sp>
        <p:nvSpPr>
          <p:cNvPr id="22235" name="Text Box 1755"/>
          <p:cNvSpPr txBox="1">
            <a:spLocks noChangeArrowheads="1"/>
          </p:cNvSpPr>
          <p:nvPr/>
        </p:nvSpPr>
        <p:spPr bwMode="auto">
          <a:xfrm>
            <a:off x="4005263" y="6100763"/>
            <a:ext cx="719137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22238" name="Text Box 1758"/>
          <p:cNvSpPr txBox="1">
            <a:spLocks noChangeArrowheads="1"/>
          </p:cNvSpPr>
          <p:nvPr/>
        </p:nvSpPr>
        <p:spPr bwMode="auto">
          <a:xfrm>
            <a:off x="4149725" y="7358063"/>
            <a:ext cx="484188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fr-FR" sz="900" b="1">
                <a:solidFill>
                  <a:schemeClr val="accent2"/>
                </a:solidFill>
              </a:rPr>
              <a:t>PMF</a:t>
            </a:r>
          </a:p>
        </p:txBody>
      </p:sp>
      <p:sp>
        <p:nvSpPr>
          <p:cNvPr id="22241" name="Text Box 1761"/>
          <p:cNvSpPr txBox="1">
            <a:spLocks noChangeArrowheads="1"/>
          </p:cNvSpPr>
          <p:nvPr/>
        </p:nvSpPr>
        <p:spPr bwMode="auto">
          <a:xfrm>
            <a:off x="4806949" y="8455026"/>
            <a:ext cx="93662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22242" name="Text Box 1762"/>
          <p:cNvSpPr txBox="1">
            <a:spLocks noChangeArrowheads="1"/>
          </p:cNvSpPr>
          <p:nvPr/>
        </p:nvSpPr>
        <p:spPr bwMode="auto">
          <a:xfrm>
            <a:off x="2754859" y="8516936"/>
            <a:ext cx="9017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/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22243" name="Text Box 1763"/>
          <p:cNvSpPr txBox="1">
            <a:spLocks noChangeArrowheads="1"/>
          </p:cNvSpPr>
          <p:nvPr/>
        </p:nvSpPr>
        <p:spPr bwMode="auto">
          <a:xfrm>
            <a:off x="3348038" y="8433743"/>
            <a:ext cx="8636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22250" name="Text Box 1770"/>
          <p:cNvSpPr txBox="1">
            <a:spLocks noChangeArrowheads="1"/>
          </p:cNvSpPr>
          <p:nvPr/>
        </p:nvSpPr>
        <p:spPr bwMode="auto">
          <a:xfrm>
            <a:off x="5206709" y="2073275"/>
            <a:ext cx="1847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22258" name="Text Box 1778"/>
          <p:cNvSpPr txBox="1">
            <a:spLocks noChangeArrowheads="1"/>
          </p:cNvSpPr>
          <p:nvPr/>
        </p:nvSpPr>
        <p:spPr bwMode="auto">
          <a:xfrm>
            <a:off x="1311275" y="4305300"/>
            <a:ext cx="184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>
              <a:solidFill>
                <a:schemeClr val="accent2"/>
              </a:solidFill>
            </a:endParaRPr>
          </a:p>
        </p:txBody>
      </p:sp>
      <p:sp>
        <p:nvSpPr>
          <p:cNvPr id="22260" name="Text Box 1780"/>
          <p:cNvSpPr txBox="1">
            <a:spLocks noChangeArrowheads="1"/>
          </p:cNvSpPr>
          <p:nvPr/>
        </p:nvSpPr>
        <p:spPr bwMode="auto">
          <a:xfrm>
            <a:off x="1088803" y="2172663"/>
            <a:ext cx="8952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  <a:p>
            <a:pPr algn="l"/>
            <a:endParaRPr lang="fr-FR" sz="900" b="1" dirty="0" smtClean="0">
              <a:solidFill>
                <a:schemeClr val="accent2"/>
              </a:solidFill>
            </a:endParaRPr>
          </a:p>
        </p:txBody>
      </p:sp>
      <p:sp>
        <p:nvSpPr>
          <p:cNvPr id="22271" name="Text Box 1791"/>
          <p:cNvSpPr txBox="1">
            <a:spLocks noChangeArrowheads="1"/>
          </p:cNvSpPr>
          <p:nvPr/>
        </p:nvSpPr>
        <p:spPr bwMode="auto">
          <a:xfrm>
            <a:off x="4897003" y="7831609"/>
            <a:ext cx="7921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FR" sz="900" b="1" dirty="0" smtClean="0">
              <a:solidFill>
                <a:schemeClr val="accent2"/>
              </a:solidFill>
            </a:endParaRPr>
          </a:p>
        </p:txBody>
      </p:sp>
      <p:sp>
        <p:nvSpPr>
          <p:cNvPr id="22273" name="Text Box 1793"/>
          <p:cNvSpPr txBox="1">
            <a:spLocks noChangeArrowheads="1"/>
          </p:cNvSpPr>
          <p:nvPr/>
        </p:nvSpPr>
        <p:spPr bwMode="auto">
          <a:xfrm>
            <a:off x="1868488" y="6557263"/>
            <a:ext cx="804068" cy="92333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anchor="ctr">
            <a:spAutoFit/>
          </a:bodyPr>
          <a:lstStyle/>
          <a:p>
            <a:endParaRPr lang="fr-FR" sz="900" b="1" dirty="0" smtClean="0">
              <a:solidFill>
                <a:schemeClr val="accent2"/>
              </a:solidFill>
            </a:endParaRPr>
          </a:p>
          <a:p>
            <a:endParaRPr lang="fr-FR" sz="900" b="1" dirty="0">
              <a:solidFill>
                <a:schemeClr val="accent2"/>
              </a:solidFill>
            </a:endParaRPr>
          </a:p>
          <a:p>
            <a:endParaRPr lang="fr-FR" sz="900" b="1" dirty="0" smtClean="0">
              <a:solidFill>
                <a:schemeClr val="accent2"/>
              </a:solidFill>
            </a:endParaRPr>
          </a:p>
          <a:p>
            <a:endParaRPr lang="fr-FR" sz="900" b="1" dirty="0" smtClean="0">
              <a:solidFill>
                <a:schemeClr val="accent2"/>
              </a:solidFill>
            </a:endParaRPr>
          </a:p>
          <a:p>
            <a:endParaRPr lang="fr-FR" sz="900" b="1" dirty="0">
              <a:solidFill>
                <a:schemeClr val="accent2"/>
              </a:solidFill>
            </a:endParaRPr>
          </a:p>
          <a:p>
            <a:endParaRPr lang="fr-FR" sz="900" b="1" dirty="0"/>
          </a:p>
        </p:txBody>
      </p:sp>
      <p:grpSp>
        <p:nvGrpSpPr>
          <p:cNvPr id="22275" name="Group 1795"/>
          <p:cNvGrpSpPr>
            <a:grpSpLocks/>
          </p:cNvGrpSpPr>
          <p:nvPr/>
        </p:nvGrpSpPr>
        <p:grpSpPr bwMode="auto">
          <a:xfrm rot="10800000">
            <a:off x="2474913" y="2193925"/>
            <a:ext cx="144462" cy="144463"/>
            <a:chOff x="272" y="4534"/>
            <a:chExt cx="91" cy="91"/>
          </a:xfrm>
        </p:grpSpPr>
        <p:sp>
          <p:nvSpPr>
            <p:cNvPr id="22276" name="Arc 1796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277" name="Group 1797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278" name="Line 1798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279" name="Line 1799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280" name="Group 1800"/>
          <p:cNvGrpSpPr>
            <a:grpSpLocks/>
          </p:cNvGrpSpPr>
          <p:nvPr/>
        </p:nvGrpSpPr>
        <p:grpSpPr bwMode="auto">
          <a:xfrm rot="10800000">
            <a:off x="3860800" y="2193925"/>
            <a:ext cx="144463" cy="144463"/>
            <a:chOff x="272" y="4534"/>
            <a:chExt cx="91" cy="91"/>
          </a:xfrm>
        </p:grpSpPr>
        <p:sp>
          <p:nvSpPr>
            <p:cNvPr id="22281" name="Arc 1801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282" name="Group 1802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283" name="Line 1803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284" name="Line 1804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285" name="Group 1805"/>
          <p:cNvGrpSpPr>
            <a:grpSpLocks/>
          </p:cNvGrpSpPr>
          <p:nvPr/>
        </p:nvGrpSpPr>
        <p:grpSpPr bwMode="auto">
          <a:xfrm rot="16200000">
            <a:off x="2662237" y="2193926"/>
            <a:ext cx="144463" cy="144462"/>
            <a:chOff x="272" y="4534"/>
            <a:chExt cx="91" cy="91"/>
          </a:xfrm>
        </p:grpSpPr>
        <p:sp>
          <p:nvSpPr>
            <p:cNvPr id="22286" name="Arc 1806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287" name="Group 1807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288" name="Line 1808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289" name="Line 1809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2290" name="Group 1810"/>
          <p:cNvGrpSpPr>
            <a:grpSpLocks/>
          </p:cNvGrpSpPr>
          <p:nvPr/>
        </p:nvGrpSpPr>
        <p:grpSpPr bwMode="auto">
          <a:xfrm rot="16200000">
            <a:off x="4076700" y="2193925"/>
            <a:ext cx="144463" cy="144463"/>
            <a:chOff x="272" y="4534"/>
            <a:chExt cx="91" cy="91"/>
          </a:xfrm>
        </p:grpSpPr>
        <p:sp>
          <p:nvSpPr>
            <p:cNvPr id="22291" name="Arc 1811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22292" name="Group 1812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22293" name="Line 1813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2294" name="Line 1814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22313" name="Text Box 1833"/>
          <p:cNvSpPr txBox="1">
            <a:spLocks noChangeArrowheads="1"/>
          </p:cNvSpPr>
          <p:nvPr/>
        </p:nvSpPr>
        <p:spPr bwMode="auto">
          <a:xfrm>
            <a:off x="5017076" y="8761606"/>
            <a:ext cx="438150" cy="228600"/>
          </a:xfrm>
          <a:prstGeom prst="rect">
            <a:avLst/>
          </a:prstGeom>
          <a:noFill/>
          <a:ln w="6350" cap="rnd">
            <a:noFill/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 dirty="0"/>
              <a:t>1C00</a:t>
            </a:r>
          </a:p>
        </p:txBody>
      </p:sp>
      <p:sp>
        <p:nvSpPr>
          <p:cNvPr id="22315" name="Text Box 1835"/>
          <p:cNvSpPr txBox="1">
            <a:spLocks noChangeArrowheads="1"/>
          </p:cNvSpPr>
          <p:nvPr/>
        </p:nvSpPr>
        <p:spPr bwMode="auto">
          <a:xfrm>
            <a:off x="4065296" y="1030437"/>
            <a:ext cx="18473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22317" name="Text Box 1837"/>
          <p:cNvSpPr txBox="1">
            <a:spLocks noChangeArrowheads="1"/>
          </p:cNvSpPr>
          <p:nvPr/>
        </p:nvSpPr>
        <p:spPr bwMode="auto">
          <a:xfrm>
            <a:off x="4941888" y="4592638"/>
            <a:ext cx="6572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22319" name="Text Box 1839"/>
          <p:cNvSpPr txBox="1">
            <a:spLocks noChangeArrowheads="1"/>
          </p:cNvSpPr>
          <p:nvPr/>
        </p:nvSpPr>
        <p:spPr bwMode="auto">
          <a:xfrm>
            <a:off x="4068761" y="8506296"/>
            <a:ext cx="90011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22320" name="Rectangle 1840"/>
          <p:cNvSpPr>
            <a:spLocks noChangeArrowheads="1"/>
          </p:cNvSpPr>
          <p:nvPr/>
        </p:nvSpPr>
        <p:spPr bwMode="auto">
          <a:xfrm>
            <a:off x="5053102" y="7377906"/>
            <a:ext cx="44114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sz="900" b="1" dirty="0" smtClean="0"/>
              <a:t>1C04</a:t>
            </a:r>
          </a:p>
        </p:txBody>
      </p:sp>
      <p:sp>
        <p:nvSpPr>
          <p:cNvPr id="22323" name="Rectangle 1843"/>
          <p:cNvSpPr>
            <a:spLocks noChangeArrowheads="1"/>
          </p:cNvSpPr>
          <p:nvPr/>
        </p:nvSpPr>
        <p:spPr bwMode="auto">
          <a:xfrm>
            <a:off x="1292043" y="6335713"/>
            <a:ext cx="18473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22324" name="Rectangle 1844"/>
          <p:cNvSpPr>
            <a:spLocks noChangeArrowheads="1"/>
          </p:cNvSpPr>
          <p:nvPr/>
        </p:nvSpPr>
        <p:spPr bwMode="auto">
          <a:xfrm>
            <a:off x="1301458" y="6699250"/>
            <a:ext cx="1847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 dirty="0" smtClean="0">
              <a:solidFill>
                <a:schemeClr val="accent2"/>
              </a:solidFill>
            </a:endParaRPr>
          </a:p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22330" name="Rectangle 1850"/>
          <p:cNvSpPr>
            <a:spLocks noChangeArrowheads="1"/>
          </p:cNvSpPr>
          <p:nvPr/>
        </p:nvSpPr>
        <p:spPr bwMode="auto">
          <a:xfrm>
            <a:off x="3308060" y="1065213"/>
            <a:ext cx="18473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22333" name="Text Box 1853"/>
          <p:cNvSpPr txBox="1">
            <a:spLocks noChangeArrowheads="1"/>
          </p:cNvSpPr>
          <p:nvPr/>
        </p:nvSpPr>
        <p:spPr bwMode="auto">
          <a:xfrm>
            <a:off x="2152622" y="4577706"/>
            <a:ext cx="18473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22334" name="Rectangle 1854"/>
          <p:cNvSpPr>
            <a:spLocks noChangeArrowheads="1"/>
          </p:cNvSpPr>
          <p:nvPr/>
        </p:nvSpPr>
        <p:spPr bwMode="auto">
          <a:xfrm>
            <a:off x="1280822" y="1784350"/>
            <a:ext cx="18473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 dirty="0" smtClean="0">
              <a:solidFill>
                <a:schemeClr val="accent2"/>
              </a:solidFill>
            </a:endParaRPr>
          </a:p>
        </p:txBody>
      </p:sp>
      <p:sp>
        <p:nvSpPr>
          <p:cNvPr id="22335" name="Text Box 1855"/>
          <p:cNvSpPr txBox="1">
            <a:spLocks noChangeArrowheads="1"/>
          </p:cNvSpPr>
          <p:nvPr/>
        </p:nvSpPr>
        <p:spPr bwMode="auto">
          <a:xfrm>
            <a:off x="1916113" y="4448175"/>
            <a:ext cx="719137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22337" name="Text Box 1857"/>
          <p:cNvSpPr txBox="1">
            <a:spLocks noChangeArrowheads="1"/>
          </p:cNvSpPr>
          <p:nvPr/>
        </p:nvSpPr>
        <p:spPr bwMode="auto">
          <a:xfrm>
            <a:off x="798512" y="9261475"/>
            <a:ext cx="5203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1819" name="Rectangle 1847"/>
          <p:cNvSpPr>
            <a:spLocks noChangeArrowheads="1"/>
          </p:cNvSpPr>
          <p:nvPr/>
        </p:nvSpPr>
        <p:spPr bwMode="auto">
          <a:xfrm>
            <a:off x="6384919" y="3209131"/>
            <a:ext cx="184150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fr-FR" sz="1000" dirty="0"/>
          </a:p>
        </p:txBody>
      </p:sp>
      <p:sp>
        <p:nvSpPr>
          <p:cNvPr id="3" name="ZoneTexte 2"/>
          <p:cNvSpPr txBox="1"/>
          <p:nvPr/>
        </p:nvSpPr>
        <p:spPr>
          <a:xfrm>
            <a:off x="3315494" y="7688342"/>
            <a:ext cx="823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16" name="Rectangle 1667"/>
          <p:cNvSpPr>
            <a:spLocks noChangeArrowheads="1"/>
          </p:cNvSpPr>
          <p:nvPr/>
        </p:nvSpPr>
        <p:spPr bwMode="auto">
          <a:xfrm>
            <a:off x="2603500" y="7489825"/>
            <a:ext cx="809624" cy="642938"/>
          </a:xfrm>
          <a:prstGeom prst="rect">
            <a:avLst/>
          </a:prstGeom>
          <a:solidFill>
            <a:srgbClr val="FF9900">
              <a:alpha val="75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>
              <a:solidFill>
                <a:schemeClr val="accent2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754859" y="7517726"/>
            <a:ext cx="5627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smtClean="0"/>
              <a:t>1 B01</a:t>
            </a:r>
            <a:endParaRPr lang="fr-FR" sz="1000" b="1"/>
          </a:p>
        </p:txBody>
      </p:sp>
      <p:sp>
        <p:nvSpPr>
          <p:cNvPr id="5" name="ZoneTexte 4"/>
          <p:cNvSpPr txBox="1"/>
          <p:nvPr/>
        </p:nvSpPr>
        <p:spPr>
          <a:xfrm>
            <a:off x="2517774" y="7650957"/>
            <a:ext cx="9850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9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21" name="Rectangle 1298"/>
          <p:cNvSpPr>
            <a:spLocks noChangeArrowheads="1"/>
          </p:cNvSpPr>
          <p:nvPr/>
        </p:nvSpPr>
        <p:spPr bwMode="auto">
          <a:xfrm>
            <a:off x="1082527" y="5605379"/>
            <a:ext cx="658813" cy="539750"/>
          </a:xfrm>
          <a:prstGeom prst="rect">
            <a:avLst/>
          </a:prstGeom>
          <a:solidFill>
            <a:srgbClr val="FF9900">
              <a:alpha val="74902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 sz="900" b="1">
              <a:solidFill>
                <a:schemeClr val="accent2"/>
              </a:solidFill>
            </a:endParaRPr>
          </a:p>
        </p:txBody>
      </p:sp>
      <p:sp>
        <p:nvSpPr>
          <p:cNvPr id="1822" name="Text Box 1344"/>
          <p:cNvSpPr txBox="1">
            <a:spLocks noChangeArrowheads="1"/>
          </p:cNvSpPr>
          <p:nvPr/>
        </p:nvSpPr>
        <p:spPr bwMode="auto">
          <a:xfrm>
            <a:off x="1206192" y="5589265"/>
            <a:ext cx="4411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 dirty="0" smtClean="0"/>
              <a:t>1A18</a:t>
            </a:r>
            <a:endParaRPr lang="fr-FR" sz="900" b="1" dirty="0"/>
          </a:p>
        </p:txBody>
      </p:sp>
      <p:sp>
        <p:nvSpPr>
          <p:cNvPr id="1823" name="Rectangle 1843"/>
          <p:cNvSpPr>
            <a:spLocks noChangeArrowheads="1"/>
          </p:cNvSpPr>
          <p:nvPr/>
        </p:nvSpPr>
        <p:spPr bwMode="auto">
          <a:xfrm>
            <a:off x="1255422" y="5704681"/>
            <a:ext cx="18473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825" name="Rectangle 1849"/>
          <p:cNvSpPr>
            <a:spLocks noChangeArrowheads="1"/>
          </p:cNvSpPr>
          <p:nvPr/>
        </p:nvSpPr>
        <p:spPr bwMode="auto">
          <a:xfrm>
            <a:off x="5203099" y="2110731"/>
            <a:ext cx="18473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826" name="Rectangle 1300"/>
          <p:cNvSpPr>
            <a:spLocks noChangeArrowheads="1"/>
          </p:cNvSpPr>
          <p:nvPr/>
        </p:nvSpPr>
        <p:spPr bwMode="auto">
          <a:xfrm>
            <a:off x="1077913" y="2704306"/>
            <a:ext cx="651718" cy="349250"/>
          </a:xfrm>
          <a:prstGeom prst="rect">
            <a:avLst/>
          </a:prstGeom>
          <a:solidFill>
            <a:srgbClr val="99CCFF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>
              <a:solidFill>
                <a:schemeClr val="accent2"/>
              </a:solidFill>
            </a:endParaRPr>
          </a:p>
        </p:txBody>
      </p:sp>
      <p:sp>
        <p:nvSpPr>
          <p:cNvPr id="1827" name="Text Box 1350"/>
          <p:cNvSpPr txBox="1">
            <a:spLocks noChangeArrowheads="1"/>
          </p:cNvSpPr>
          <p:nvPr/>
        </p:nvSpPr>
        <p:spPr bwMode="auto">
          <a:xfrm>
            <a:off x="1204694" y="2714303"/>
            <a:ext cx="4411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 smtClean="0"/>
              <a:t>1A06</a:t>
            </a:r>
            <a:endParaRPr lang="fr-FR" sz="900" b="1"/>
          </a:p>
        </p:txBody>
      </p:sp>
      <p:sp>
        <p:nvSpPr>
          <p:cNvPr id="1828" name="Rectangle 1296"/>
          <p:cNvSpPr>
            <a:spLocks noChangeArrowheads="1"/>
          </p:cNvSpPr>
          <p:nvPr/>
        </p:nvSpPr>
        <p:spPr bwMode="auto">
          <a:xfrm>
            <a:off x="1791495" y="894556"/>
            <a:ext cx="377825" cy="596900"/>
          </a:xfrm>
          <a:prstGeom prst="rect">
            <a:avLst/>
          </a:prstGeom>
          <a:solidFill>
            <a:srgbClr val="99CCFF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829" name="Text Box 1353"/>
          <p:cNvSpPr txBox="1">
            <a:spLocks noChangeArrowheads="1"/>
          </p:cNvSpPr>
          <p:nvPr/>
        </p:nvSpPr>
        <p:spPr bwMode="auto">
          <a:xfrm>
            <a:off x="1774915" y="906934"/>
            <a:ext cx="4411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 smtClean="0"/>
              <a:t>1D14</a:t>
            </a:r>
            <a:endParaRPr lang="fr-FR" sz="900" b="1" dirty="0"/>
          </a:p>
        </p:txBody>
      </p:sp>
      <p:sp>
        <p:nvSpPr>
          <p:cNvPr id="1832" name="Rectangle 1312"/>
          <p:cNvSpPr>
            <a:spLocks noChangeArrowheads="1"/>
          </p:cNvSpPr>
          <p:nvPr/>
        </p:nvSpPr>
        <p:spPr bwMode="auto">
          <a:xfrm>
            <a:off x="4037013" y="3421063"/>
            <a:ext cx="704850" cy="717550"/>
          </a:xfrm>
          <a:prstGeom prst="rect">
            <a:avLst/>
          </a:prstGeom>
          <a:solidFill>
            <a:srgbClr val="CCFFCC">
              <a:alpha val="75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33" name="Text Box 1336"/>
          <p:cNvSpPr txBox="1">
            <a:spLocks noChangeArrowheads="1"/>
          </p:cNvSpPr>
          <p:nvPr/>
        </p:nvSpPr>
        <p:spPr bwMode="auto">
          <a:xfrm>
            <a:off x="4191090" y="3453562"/>
            <a:ext cx="44114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 smtClean="0"/>
              <a:t>1C13</a:t>
            </a:r>
            <a:endParaRPr lang="fr-FR" sz="900" b="1"/>
          </a:p>
        </p:txBody>
      </p:sp>
      <p:sp>
        <p:nvSpPr>
          <p:cNvPr id="1834" name="Text Box 1772"/>
          <p:cNvSpPr txBox="1">
            <a:spLocks noChangeArrowheads="1"/>
          </p:cNvSpPr>
          <p:nvPr/>
        </p:nvSpPr>
        <p:spPr bwMode="auto">
          <a:xfrm>
            <a:off x="5143786" y="1145853"/>
            <a:ext cx="18473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835" name="Text Box 1780"/>
          <p:cNvSpPr txBox="1">
            <a:spLocks noChangeArrowheads="1"/>
          </p:cNvSpPr>
          <p:nvPr/>
        </p:nvSpPr>
        <p:spPr bwMode="auto">
          <a:xfrm>
            <a:off x="933514" y="2717006"/>
            <a:ext cx="8952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  <a:p>
            <a:r>
              <a:rPr lang="fr-FR" sz="900" b="1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836" name="Text Box 1853"/>
          <p:cNvSpPr txBox="1">
            <a:spLocks noChangeArrowheads="1"/>
          </p:cNvSpPr>
          <p:nvPr/>
        </p:nvSpPr>
        <p:spPr bwMode="auto">
          <a:xfrm>
            <a:off x="1272982" y="4836938"/>
            <a:ext cx="18473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837" name="Text Box 1853"/>
          <p:cNvSpPr txBox="1">
            <a:spLocks noChangeArrowheads="1"/>
          </p:cNvSpPr>
          <p:nvPr/>
        </p:nvSpPr>
        <p:spPr bwMode="auto">
          <a:xfrm>
            <a:off x="1280822" y="5155728"/>
            <a:ext cx="18473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824" name="Rectangle 1843"/>
          <p:cNvSpPr>
            <a:spLocks noChangeArrowheads="1"/>
          </p:cNvSpPr>
          <p:nvPr/>
        </p:nvSpPr>
        <p:spPr bwMode="auto">
          <a:xfrm>
            <a:off x="1323254" y="4263509"/>
            <a:ext cx="18473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839" name="Rectangle 1849"/>
          <p:cNvSpPr>
            <a:spLocks noChangeArrowheads="1"/>
          </p:cNvSpPr>
          <p:nvPr/>
        </p:nvSpPr>
        <p:spPr bwMode="auto">
          <a:xfrm>
            <a:off x="5222335" y="2540000"/>
            <a:ext cx="18473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842" name="Rectangle 1268"/>
          <p:cNvSpPr>
            <a:spLocks noChangeArrowheads="1"/>
          </p:cNvSpPr>
          <p:nvPr/>
        </p:nvSpPr>
        <p:spPr bwMode="auto">
          <a:xfrm>
            <a:off x="4965700" y="1625600"/>
            <a:ext cx="619125" cy="360363"/>
          </a:xfrm>
          <a:prstGeom prst="rect">
            <a:avLst/>
          </a:prstGeom>
          <a:solidFill>
            <a:srgbClr val="CCFFCC">
              <a:alpha val="75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/>
          </a:p>
        </p:txBody>
      </p:sp>
      <p:sp>
        <p:nvSpPr>
          <p:cNvPr id="22329" name="Rectangle 1849"/>
          <p:cNvSpPr>
            <a:spLocks noChangeArrowheads="1"/>
          </p:cNvSpPr>
          <p:nvPr/>
        </p:nvSpPr>
        <p:spPr bwMode="auto">
          <a:xfrm>
            <a:off x="5212623" y="1750219"/>
            <a:ext cx="18473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21813" name="Text Box 1333"/>
          <p:cNvSpPr txBox="1">
            <a:spLocks noChangeArrowheads="1"/>
          </p:cNvSpPr>
          <p:nvPr/>
        </p:nvSpPr>
        <p:spPr bwMode="auto">
          <a:xfrm>
            <a:off x="5082722" y="1618685"/>
            <a:ext cx="4381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/>
              <a:t>1C24</a:t>
            </a:r>
          </a:p>
        </p:txBody>
      </p:sp>
      <p:sp>
        <p:nvSpPr>
          <p:cNvPr id="1843" name="Rectangle 1849"/>
          <p:cNvSpPr>
            <a:spLocks noChangeArrowheads="1"/>
          </p:cNvSpPr>
          <p:nvPr/>
        </p:nvSpPr>
        <p:spPr bwMode="auto">
          <a:xfrm>
            <a:off x="5154695" y="3238500"/>
            <a:ext cx="18473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844" name="Rectangle 1849"/>
          <p:cNvSpPr>
            <a:spLocks noChangeArrowheads="1"/>
          </p:cNvSpPr>
          <p:nvPr/>
        </p:nvSpPr>
        <p:spPr bwMode="auto">
          <a:xfrm>
            <a:off x="4327016" y="3676411"/>
            <a:ext cx="18473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845" name="Rectangle 1849"/>
          <p:cNvSpPr>
            <a:spLocks noChangeArrowheads="1"/>
          </p:cNvSpPr>
          <p:nvPr/>
        </p:nvSpPr>
        <p:spPr bwMode="auto">
          <a:xfrm>
            <a:off x="4317180" y="4247267"/>
            <a:ext cx="18473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846" name="Text Box 1751"/>
          <p:cNvSpPr txBox="1">
            <a:spLocks noChangeArrowheads="1"/>
          </p:cNvSpPr>
          <p:nvPr/>
        </p:nvSpPr>
        <p:spPr bwMode="auto">
          <a:xfrm>
            <a:off x="4857750" y="4033432"/>
            <a:ext cx="7921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FR" sz="900" b="1" dirty="0" smtClean="0">
              <a:solidFill>
                <a:schemeClr val="accent2"/>
              </a:solidFill>
            </a:endParaRPr>
          </a:p>
        </p:txBody>
      </p:sp>
      <p:sp>
        <p:nvSpPr>
          <p:cNvPr id="1850" name="Text Box 1853"/>
          <p:cNvSpPr txBox="1">
            <a:spLocks noChangeArrowheads="1"/>
          </p:cNvSpPr>
          <p:nvPr/>
        </p:nvSpPr>
        <p:spPr bwMode="auto">
          <a:xfrm>
            <a:off x="2185102" y="3479672"/>
            <a:ext cx="18473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838" name="Text Box 1264"/>
          <p:cNvSpPr txBox="1">
            <a:spLocks noChangeArrowheads="1"/>
          </p:cNvSpPr>
          <p:nvPr/>
        </p:nvSpPr>
        <p:spPr bwMode="auto">
          <a:xfrm>
            <a:off x="172691" y="9345488"/>
            <a:ext cx="274389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b="1" dirty="0" smtClean="0"/>
              <a:t>CNAM Site Evreux</a:t>
            </a:r>
            <a:endParaRPr lang="fr-FR" b="1" dirty="0"/>
          </a:p>
        </p:txBody>
      </p:sp>
      <p:sp>
        <p:nvSpPr>
          <p:cNvPr id="22167" name="Rectangle 1687"/>
          <p:cNvSpPr>
            <a:spLocks noChangeArrowheads="1"/>
          </p:cNvSpPr>
          <p:nvPr/>
        </p:nvSpPr>
        <p:spPr bwMode="auto">
          <a:xfrm>
            <a:off x="1931987" y="3958432"/>
            <a:ext cx="655637" cy="360362"/>
          </a:xfrm>
          <a:prstGeom prst="rect">
            <a:avLst/>
          </a:prstGeom>
          <a:solidFill>
            <a:schemeClr val="bg2">
              <a:lumMod val="60000"/>
              <a:lumOff val="40000"/>
              <a:alpha val="75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2316" name="Text Box 1836"/>
          <p:cNvSpPr txBox="1">
            <a:spLocks noChangeArrowheads="1"/>
          </p:cNvSpPr>
          <p:nvPr/>
        </p:nvSpPr>
        <p:spPr bwMode="auto">
          <a:xfrm>
            <a:off x="1911456" y="4066794"/>
            <a:ext cx="6840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22174" name="Text Box 1694"/>
          <p:cNvSpPr txBox="1">
            <a:spLocks noChangeArrowheads="1"/>
          </p:cNvSpPr>
          <p:nvPr/>
        </p:nvSpPr>
        <p:spPr bwMode="auto">
          <a:xfrm>
            <a:off x="2073276" y="3950495"/>
            <a:ext cx="46037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fr-FR" sz="800" b="1" dirty="0"/>
              <a:t>1A07</a:t>
            </a:r>
          </a:p>
        </p:txBody>
      </p:sp>
      <p:sp>
        <p:nvSpPr>
          <p:cNvPr id="1841" name="Rectangle 1850"/>
          <p:cNvSpPr>
            <a:spLocks noChangeArrowheads="1"/>
          </p:cNvSpPr>
          <p:nvPr/>
        </p:nvSpPr>
        <p:spPr bwMode="auto">
          <a:xfrm>
            <a:off x="3726804" y="1063626"/>
            <a:ext cx="18473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851" name="Text Box 1853"/>
          <p:cNvSpPr txBox="1">
            <a:spLocks noChangeArrowheads="1"/>
          </p:cNvSpPr>
          <p:nvPr/>
        </p:nvSpPr>
        <p:spPr bwMode="auto">
          <a:xfrm>
            <a:off x="1287234" y="3782090"/>
            <a:ext cx="18473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852" name="Text Box 1853"/>
          <p:cNvSpPr txBox="1">
            <a:spLocks noChangeArrowheads="1"/>
          </p:cNvSpPr>
          <p:nvPr/>
        </p:nvSpPr>
        <p:spPr bwMode="auto">
          <a:xfrm>
            <a:off x="1305427" y="3262313"/>
            <a:ext cx="18473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848" name="Text Box 1793"/>
          <p:cNvSpPr txBox="1">
            <a:spLocks noChangeArrowheads="1"/>
          </p:cNvSpPr>
          <p:nvPr/>
        </p:nvSpPr>
        <p:spPr bwMode="auto">
          <a:xfrm>
            <a:off x="995308" y="7148334"/>
            <a:ext cx="804068" cy="92333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anchor="ctr">
            <a:spAutoFit/>
          </a:bodyPr>
          <a:lstStyle/>
          <a:p>
            <a:endParaRPr lang="fr-FR" sz="900" b="1" dirty="0" smtClean="0">
              <a:solidFill>
                <a:schemeClr val="accent2"/>
              </a:solidFill>
            </a:endParaRPr>
          </a:p>
          <a:p>
            <a:endParaRPr lang="fr-FR" sz="900" b="1" dirty="0">
              <a:solidFill>
                <a:schemeClr val="accent2"/>
              </a:solidFill>
            </a:endParaRPr>
          </a:p>
          <a:p>
            <a:endParaRPr lang="fr-FR" sz="900" b="1" dirty="0" smtClean="0">
              <a:solidFill>
                <a:schemeClr val="accent2"/>
              </a:solidFill>
            </a:endParaRPr>
          </a:p>
          <a:p>
            <a:endParaRPr lang="fr-FR" sz="900" b="1" dirty="0" smtClean="0">
              <a:solidFill>
                <a:schemeClr val="accent2"/>
              </a:solidFill>
            </a:endParaRPr>
          </a:p>
          <a:p>
            <a:endParaRPr lang="fr-FR" sz="900" b="1" dirty="0">
              <a:solidFill>
                <a:schemeClr val="accent2"/>
              </a:solidFill>
            </a:endParaRPr>
          </a:p>
          <a:p>
            <a:endParaRPr lang="fr-FR" sz="900" b="1" dirty="0"/>
          </a:p>
        </p:txBody>
      </p:sp>
      <p:sp>
        <p:nvSpPr>
          <p:cNvPr id="1849" name="Text Box 1264"/>
          <p:cNvSpPr txBox="1">
            <a:spLocks noChangeArrowheads="1"/>
          </p:cNvSpPr>
          <p:nvPr/>
        </p:nvSpPr>
        <p:spPr bwMode="auto">
          <a:xfrm>
            <a:off x="4971113" y="9377727"/>
            <a:ext cx="135165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2000" dirty="0" smtClean="0"/>
              <a:t>23/04/2020</a:t>
            </a:r>
          </a:p>
        </p:txBody>
      </p:sp>
      <p:sp>
        <p:nvSpPr>
          <p:cNvPr id="1855" name="Text Box 1762"/>
          <p:cNvSpPr txBox="1">
            <a:spLocks noChangeArrowheads="1"/>
          </p:cNvSpPr>
          <p:nvPr/>
        </p:nvSpPr>
        <p:spPr bwMode="auto">
          <a:xfrm>
            <a:off x="1857922" y="8608691"/>
            <a:ext cx="9017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/>
            <a:endParaRPr lang="fr-FR" sz="900" b="1" dirty="0">
              <a:solidFill>
                <a:schemeClr val="accent2"/>
              </a:solidFill>
            </a:endParaRPr>
          </a:p>
        </p:txBody>
      </p:sp>
      <p:sp>
        <p:nvSpPr>
          <p:cNvPr id="1830" name="Rectangle 1721"/>
          <p:cNvSpPr>
            <a:spLocks noChangeArrowheads="1"/>
          </p:cNvSpPr>
          <p:nvPr/>
        </p:nvSpPr>
        <p:spPr bwMode="auto">
          <a:xfrm>
            <a:off x="2528093" y="891381"/>
            <a:ext cx="360363" cy="600075"/>
          </a:xfrm>
          <a:prstGeom prst="rect">
            <a:avLst/>
          </a:prstGeom>
          <a:solidFill>
            <a:srgbClr val="2474CC">
              <a:alpha val="74902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fr-FR" sz="900" b="1" dirty="0">
              <a:solidFill>
                <a:schemeClr val="accent2"/>
              </a:solidFill>
            </a:endParaRPr>
          </a:p>
        </p:txBody>
      </p:sp>
      <p:grpSp>
        <p:nvGrpSpPr>
          <p:cNvPr id="1847" name="Group 1538"/>
          <p:cNvGrpSpPr>
            <a:grpSpLocks/>
          </p:cNvGrpSpPr>
          <p:nvPr/>
        </p:nvGrpSpPr>
        <p:grpSpPr bwMode="auto">
          <a:xfrm rot="10800000">
            <a:off x="3056730" y="1358106"/>
            <a:ext cx="144463" cy="144463"/>
            <a:chOff x="272" y="4534"/>
            <a:chExt cx="91" cy="91"/>
          </a:xfrm>
        </p:grpSpPr>
        <p:sp>
          <p:nvSpPr>
            <p:cNvPr id="1856" name="Arc 1539"/>
            <p:cNvSpPr>
              <a:spLocks/>
            </p:cNvSpPr>
            <p:nvPr/>
          </p:nvSpPr>
          <p:spPr bwMode="auto">
            <a:xfrm rot="5400000">
              <a:off x="272" y="4534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857" name="Group 1540"/>
            <p:cNvGrpSpPr>
              <a:grpSpLocks/>
            </p:cNvGrpSpPr>
            <p:nvPr/>
          </p:nvGrpSpPr>
          <p:grpSpPr bwMode="auto">
            <a:xfrm>
              <a:off x="272" y="4534"/>
              <a:ext cx="91" cy="91"/>
              <a:chOff x="272" y="4534"/>
              <a:chExt cx="91" cy="91"/>
            </a:xfrm>
          </p:grpSpPr>
          <p:sp>
            <p:nvSpPr>
              <p:cNvPr id="1858" name="Line 1541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0" cy="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859" name="Line 1542"/>
              <p:cNvSpPr>
                <a:spLocks noChangeShapeType="1"/>
              </p:cNvSpPr>
              <p:nvPr/>
            </p:nvSpPr>
            <p:spPr bwMode="auto">
              <a:xfrm>
                <a:off x="272" y="4534"/>
                <a:ext cx="91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1860" name="Text Box 1729"/>
          <p:cNvSpPr txBox="1">
            <a:spLocks noChangeArrowheads="1"/>
          </p:cNvSpPr>
          <p:nvPr/>
        </p:nvSpPr>
        <p:spPr bwMode="auto">
          <a:xfrm>
            <a:off x="2761937" y="1059334"/>
            <a:ext cx="52450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 dirty="0" smtClean="0"/>
              <a:t>1D10A</a:t>
            </a:r>
          </a:p>
        </p:txBody>
      </p:sp>
      <p:sp>
        <p:nvSpPr>
          <p:cNvPr id="22209" name="Text Box 1729"/>
          <p:cNvSpPr txBox="1">
            <a:spLocks noChangeArrowheads="1"/>
          </p:cNvSpPr>
          <p:nvPr/>
        </p:nvSpPr>
        <p:spPr bwMode="auto">
          <a:xfrm>
            <a:off x="2446055" y="974403"/>
            <a:ext cx="51809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FF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sz="900" b="1" dirty="0" smtClean="0"/>
              <a:t>1D10B</a:t>
            </a:r>
            <a:endParaRPr lang="fr-FR" sz="9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uvelle présentation.pot">
  <a:themeElements>
    <a:clrScheme name="Nouvelle présentation.p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Nouvelle présentation.pot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ouvelle présentation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A8FBC0EA5F96429B14E742B2E4A8DA" ma:contentTypeVersion="1" ma:contentTypeDescription="Crée un document." ma:contentTypeScope="" ma:versionID="51a1d3ed5a6b0b037d8c1de0f61e56b7">
  <xsd:schema xmlns:xsd="http://www.w3.org/2001/XMLSchema" xmlns:xs="http://www.w3.org/2001/XMLSchema" xmlns:p="http://schemas.microsoft.com/office/2006/metadata/properties" xmlns:ns2="349f80d0-0f04-4c2d-9aab-690c7c73117c" targetNamespace="http://schemas.microsoft.com/office/2006/metadata/properties" ma:root="true" ma:fieldsID="f0b33fb9eb6a6ee38598b38aefa1c6aa" ns2:_="">
    <xsd:import namespace="349f80d0-0f04-4c2d-9aab-690c7c73117c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9f80d0-0f04-4c2d-9aab-690c7c73117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D86E77D-8B37-4BBA-AF2F-D4969AEAA6BB}"/>
</file>

<file path=customXml/itemProps2.xml><?xml version="1.0" encoding="utf-8"?>
<ds:datastoreItem xmlns:ds="http://schemas.openxmlformats.org/officeDocument/2006/customXml" ds:itemID="{68513433-4DE8-4974-BF02-14737545646C}"/>
</file>

<file path=customXml/itemProps3.xml><?xml version="1.0" encoding="utf-8"?>
<ds:datastoreItem xmlns:ds="http://schemas.openxmlformats.org/officeDocument/2006/customXml" ds:itemID="{5080BE5E-FF9F-466C-BF17-7A45223829E4}"/>
</file>

<file path=docProps/app.xml><?xml version="1.0" encoding="utf-8"?>
<Properties xmlns="http://schemas.openxmlformats.org/officeDocument/2006/extended-properties" xmlns:vt="http://schemas.openxmlformats.org/officeDocument/2006/docPropsVTypes">
  <Template>C:\Mes documents\Modèles\Nouvelle présentation.pot</Template>
  <TotalTime>7809</TotalTime>
  <Words>245</Words>
  <Application>Microsoft Office PowerPoint</Application>
  <PresentationFormat>Format A4 (210 x 297 mm)</PresentationFormat>
  <Paragraphs>235</Paragraphs>
  <Slides>2</Slides>
  <Notes>2</Notes>
  <HiddenSlides>1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9</vt:i4>
      </vt:variant>
      <vt:variant>
        <vt:lpstr>Titres des diapositives</vt:lpstr>
      </vt:variant>
      <vt:variant>
        <vt:i4>2</vt:i4>
      </vt:variant>
    </vt:vector>
  </HeadingPairs>
  <TitlesOfParts>
    <vt:vector size="15" baseType="lpstr">
      <vt:lpstr>Arial</vt:lpstr>
      <vt:lpstr>Calibri</vt:lpstr>
      <vt:lpstr>Comic Sans MS</vt:lpstr>
      <vt:lpstr>Times New Roman</vt:lpstr>
      <vt:lpstr>Nouvelle présentation.pot</vt:lpstr>
      <vt:lpstr>7_Conception personnalisée</vt:lpstr>
      <vt:lpstr>5_Conception personnalisée</vt:lpstr>
      <vt:lpstr>6_Conception personnalisée</vt:lpstr>
      <vt:lpstr>4_Conception personnalisée</vt:lpstr>
      <vt:lpstr>2_Conception personnalisée</vt:lpstr>
      <vt:lpstr>3_Conception personnalisée</vt:lpstr>
      <vt:lpstr>Conception personnalisée</vt:lpstr>
      <vt:lpstr>1_Conception personnalisée</vt:lpstr>
      <vt:lpstr>Présentation PowerPoint</vt:lpstr>
      <vt:lpstr>Présentation PowerPoint</vt:lpstr>
    </vt:vector>
  </TitlesOfParts>
  <Company>CNAMTS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du nouveau bâtiment</dc:title>
  <dc:creator>dudezert</dc:creator>
  <cp:lastModifiedBy>DEBUREAU DIDIER (CNAM / Evreux)</cp:lastModifiedBy>
  <cp:revision>222</cp:revision>
  <cp:lastPrinted>2015-04-01T07:31:36Z</cp:lastPrinted>
  <dcterms:created xsi:type="dcterms:W3CDTF">2005-07-04T09:39:37Z</dcterms:created>
  <dcterms:modified xsi:type="dcterms:W3CDTF">2024-12-10T13:40:09Z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0x01010090A8FBC0EA5F96429B14E742B2E4A8DA</vt:lpwstr>
  </property>
</Properties>
</file>