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5" r:id="rId2"/>
    <p:sldId id="278" r:id="rId3"/>
    <p:sldId id="277" r:id="rId4"/>
    <p:sldId id="267" r:id="rId5"/>
  </p:sldIdLst>
  <p:sldSz cx="15122525" cy="10693400"/>
  <p:notesSz cx="10234613" cy="70993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022" autoAdjust="0"/>
    <p:restoredTop sz="94681" autoAdjust="0"/>
  </p:normalViewPr>
  <p:slideViewPr>
    <p:cSldViewPr>
      <p:cViewPr varScale="1">
        <p:scale>
          <a:sx n="46" d="100"/>
          <a:sy n="46" d="100"/>
        </p:scale>
        <p:origin x="-96" y="-162"/>
      </p:cViewPr>
      <p:guideLst>
        <p:guide orient="horz" pos="3368"/>
        <p:guide pos="476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900" y="-108"/>
      </p:cViewPr>
      <p:guideLst>
        <p:guide orient="horz" pos="2236"/>
        <p:guide pos="32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5628" tIns="47814" rIns="95628" bIns="47814" rtlCol="0"/>
          <a:lstStyle>
            <a:lvl1pPr algn="l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5628" tIns="47814" rIns="95628" bIns="47814" rtlCol="0"/>
          <a:lstStyle>
            <a:lvl1pPr algn="r">
              <a:defRPr sz="1300" smtClean="0"/>
            </a:lvl1pPr>
          </a:lstStyle>
          <a:p>
            <a:pPr>
              <a:defRPr/>
            </a:pPr>
            <a:fld id="{1D9ED88F-1D7E-4D89-9941-E3B657C4162C}" type="datetimeFigureOut">
              <a:rPr lang="fr-FR"/>
              <a:pPr>
                <a:defRPr/>
              </a:pPr>
              <a:t>29/04/2014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742113"/>
            <a:ext cx="4435475" cy="355600"/>
          </a:xfrm>
          <a:prstGeom prst="rect">
            <a:avLst/>
          </a:prstGeom>
        </p:spPr>
        <p:txBody>
          <a:bodyPr vert="horz" lIns="95628" tIns="47814" rIns="95628" bIns="47814" rtlCol="0" anchor="b"/>
          <a:lstStyle>
            <a:lvl1pPr algn="l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797550" y="6742113"/>
            <a:ext cx="4435475" cy="355600"/>
          </a:xfrm>
          <a:prstGeom prst="rect">
            <a:avLst/>
          </a:prstGeom>
        </p:spPr>
        <p:txBody>
          <a:bodyPr vert="horz" lIns="95628" tIns="47814" rIns="95628" bIns="47814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C4D1B8C5-9492-4BDF-9231-1034904270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5628" tIns="47814" rIns="95628" bIns="47814" rtlCol="0"/>
          <a:lstStyle>
            <a:lvl1pPr algn="l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5628" tIns="47814" rIns="95628" bIns="47814" rtlCol="0"/>
          <a:lstStyle>
            <a:lvl1pPr algn="r">
              <a:defRPr sz="1300" smtClean="0"/>
            </a:lvl1pPr>
          </a:lstStyle>
          <a:p>
            <a:pPr>
              <a:defRPr/>
            </a:pPr>
            <a:fld id="{23C3A7A6-E8CB-48A2-AA3C-7219FD4CD9B5}" type="datetimeFigureOut">
              <a:rPr lang="fr-FR"/>
              <a:pPr>
                <a:defRPr/>
              </a:pPr>
              <a:t>29/04/2014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35325" y="531813"/>
            <a:ext cx="3763963" cy="2662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28" tIns="47814" rIns="95628" bIns="47814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1023938" y="3371850"/>
            <a:ext cx="8186737" cy="3195638"/>
          </a:xfrm>
          <a:prstGeom prst="rect">
            <a:avLst/>
          </a:prstGeom>
        </p:spPr>
        <p:txBody>
          <a:bodyPr vert="horz" lIns="95628" tIns="47814" rIns="95628" bIns="47814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742113"/>
            <a:ext cx="4435475" cy="355600"/>
          </a:xfrm>
          <a:prstGeom prst="rect">
            <a:avLst/>
          </a:prstGeom>
        </p:spPr>
        <p:txBody>
          <a:bodyPr vert="horz" lIns="95628" tIns="47814" rIns="95628" bIns="47814" rtlCol="0" anchor="b"/>
          <a:lstStyle>
            <a:lvl1pPr algn="l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797550" y="6742113"/>
            <a:ext cx="4435475" cy="355600"/>
          </a:xfrm>
          <a:prstGeom prst="rect">
            <a:avLst/>
          </a:prstGeom>
        </p:spPr>
        <p:txBody>
          <a:bodyPr vert="horz" lIns="95628" tIns="47814" rIns="95628" bIns="47814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7192C9D2-01DD-4246-8875-D6018B531A7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298220-7CD1-4006-BFCB-8B80A1BC9446}" type="slidenum">
              <a:rPr lang="fr-FR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481662-AEE1-4D72-BC96-152B7AC9563A}" type="slidenum">
              <a:rPr lang="fr-FR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33475" y="3322638"/>
            <a:ext cx="12855575" cy="22907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68538" y="6059488"/>
            <a:ext cx="10585450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B8EFF4-0465-4659-9A31-2C7697933F5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66C81A-25B4-4AE0-9A0A-D061C64E803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0964863" y="428625"/>
            <a:ext cx="3402012" cy="91233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55650" y="428625"/>
            <a:ext cx="10056813" cy="91233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186777-9D8C-43F4-9C9A-51BB3CF2FB1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8F5FE9-5DF6-4FAB-A295-5BDBD9BACD3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3800" y="6872288"/>
            <a:ext cx="12855575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800" y="4532313"/>
            <a:ext cx="12855575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257373-3CAD-4EA6-B524-F7368AE1E52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55650" y="2495550"/>
            <a:ext cx="67294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637463" y="2495550"/>
            <a:ext cx="6729412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F9F1E2-D2A3-4197-8C92-D0C3B041AEB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55650" y="2393950"/>
            <a:ext cx="66817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55650" y="3390900"/>
            <a:ext cx="66817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7681913" y="2393950"/>
            <a:ext cx="6684962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7681913" y="3390900"/>
            <a:ext cx="6684962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F70179-638C-4324-9AEE-0B0DD118927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06CCF0-5166-4F91-9E27-E5A3383FB85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0C3E76-F583-47F5-A2C9-73E7E30581D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650" y="425450"/>
            <a:ext cx="4975225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11850" y="425450"/>
            <a:ext cx="8455025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55650" y="2238375"/>
            <a:ext cx="4975225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A326F8-E7CC-433A-919E-D58B4B6530B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63863" y="7485063"/>
            <a:ext cx="9074150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963863" y="955675"/>
            <a:ext cx="9074150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963863" y="8369300"/>
            <a:ext cx="9074150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C648AF-C86A-4828-B271-5AE2ABA2268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428625"/>
            <a:ext cx="136112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47463" tIns="73732" rIns="147463" bIns="737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495550"/>
            <a:ext cx="13611225" cy="705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47463" tIns="73732" rIns="147463" bIns="737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5650" y="9737725"/>
            <a:ext cx="3529013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63" tIns="73732" rIns="147463" bIns="73732" numCol="1" anchor="t" anchorCtr="0" compatLnSpc="1">
            <a:prstTxWarp prst="textNoShape">
              <a:avLst/>
            </a:prstTxWarp>
          </a:bodyPr>
          <a:lstStyle>
            <a:lvl1pPr>
              <a:defRPr sz="23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67313" y="9737725"/>
            <a:ext cx="4787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63" tIns="73732" rIns="147463" bIns="73732" numCol="1" anchor="t" anchorCtr="0" compatLnSpc="1">
            <a:prstTxWarp prst="textNoShape">
              <a:avLst/>
            </a:prstTxWarp>
          </a:bodyPr>
          <a:lstStyle>
            <a:lvl1pPr algn="ctr">
              <a:defRPr sz="23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37863" y="9737725"/>
            <a:ext cx="3529012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63" tIns="73732" rIns="147463" bIns="73732" numCol="1" anchor="t" anchorCtr="0" compatLnSpc="1">
            <a:prstTxWarp prst="textNoShape">
              <a:avLst/>
            </a:prstTxWarp>
          </a:bodyPr>
          <a:lstStyle>
            <a:lvl1pPr algn="r">
              <a:defRPr sz="2300"/>
            </a:lvl1pPr>
          </a:lstStyle>
          <a:p>
            <a:fld id="{787ACD52-EB7F-4E3A-B299-709F0C75DB1E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4788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4788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" charset="0"/>
        </a:defRPr>
      </a:lvl2pPr>
      <a:lvl3pPr algn="ctr" defTabSz="1474788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" charset="0"/>
        </a:defRPr>
      </a:lvl3pPr>
      <a:lvl4pPr algn="ctr" defTabSz="1474788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" charset="0"/>
        </a:defRPr>
      </a:lvl4pPr>
      <a:lvl5pPr algn="ctr" defTabSz="1474788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" charset="0"/>
        </a:defRPr>
      </a:lvl5pPr>
      <a:lvl6pPr marL="457200" algn="ctr" defTabSz="1474788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" charset="0"/>
        </a:defRPr>
      </a:lvl6pPr>
      <a:lvl7pPr marL="914400" algn="ctr" defTabSz="1474788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" charset="0"/>
        </a:defRPr>
      </a:lvl7pPr>
      <a:lvl8pPr marL="1371600" algn="ctr" defTabSz="1474788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" charset="0"/>
        </a:defRPr>
      </a:lvl8pPr>
      <a:lvl9pPr marL="1828800" algn="ctr" defTabSz="1474788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" charset="0"/>
        </a:defRPr>
      </a:lvl9pPr>
    </p:titleStyle>
    <p:bodyStyle>
      <a:lvl1pPr marL="552450" indent="-552450" algn="l" defTabSz="1474788" rtl="0" eaLnBrk="0" fontAlgn="base" hangingPunct="0">
        <a:spcBef>
          <a:spcPct val="20000"/>
        </a:spcBef>
        <a:spcAft>
          <a:spcPct val="0"/>
        </a:spcAft>
        <a:buChar char="•"/>
        <a:defRPr sz="5200">
          <a:solidFill>
            <a:schemeClr val="tx1"/>
          </a:solidFill>
          <a:latin typeface="+mn-lt"/>
          <a:ea typeface="+mn-ea"/>
          <a:cs typeface="+mn-cs"/>
        </a:defRPr>
      </a:lvl1pPr>
      <a:lvl2pPr marL="1198563" indent="-460375" algn="l" defTabSz="1474788" rtl="0" eaLnBrk="0" fontAlgn="base" hangingPunct="0">
        <a:spcBef>
          <a:spcPct val="20000"/>
        </a:spcBef>
        <a:spcAft>
          <a:spcPct val="0"/>
        </a:spcAft>
        <a:buChar char="–"/>
        <a:defRPr sz="4500">
          <a:solidFill>
            <a:schemeClr val="tx1"/>
          </a:solidFill>
          <a:latin typeface="+mn-lt"/>
        </a:defRPr>
      </a:lvl2pPr>
      <a:lvl3pPr marL="1844675" indent="-369888" algn="l" defTabSz="1474788" rtl="0" eaLnBrk="0" fontAlgn="base" hangingPunct="0">
        <a:spcBef>
          <a:spcPct val="20000"/>
        </a:spcBef>
        <a:spcAft>
          <a:spcPct val="0"/>
        </a:spcAft>
        <a:buChar char="•"/>
        <a:defRPr sz="3900">
          <a:solidFill>
            <a:schemeClr val="tx1"/>
          </a:solidFill>
          <a:latin typeface="+mn-lt"/>
        </a:defRPr>
      </a:lvl3pPr>
      <a:lvl4pPr marL="2579688" indent="-366713" algn="l" defTabSz="14747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3317875" indent="-369888" algn="l" defTabSz="1474788" rtl="0" eaLnBrk="0" fontAlgn="base" hangingPunct="0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5pPr>
      <a:lvl6pPr marL="3775075" indent="-369888" algn="l" defTabSz="1474788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6pPr>
      <a:lvl7pPr marL="4232275" indent="-369888" algn="l" defTabSz="1474788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7pPr>
      <a:lvl8pPr marL="4689475" indent="-369888" algn="l" defTabSz="1474788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8pPr>
      <a:lvl9pPr marL="5146675" indent="-369888" algn="l" defTabSz="1474788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Espace 350 vide"/>
          <p:cNvPicPr>
            <a:picLocks noChangeAspect="1" noChangeArrowheads="1"/>
          </p:cNvPicPr>
          <p:nvPr/>
        </p:nvPicPr>
        <p:blipFill>
          <a:blip r:embed="rId3"/>
          <a:srcRect b="19878"/>
          <a:stretch>
            <a:fillRect/>
          </a:stretch>
        </p:blipFill>
        <p:spPr bwMode="auto">
          <a:xfrm>
            <a:off x="649288" y="1171575"/>
            <a:ext cx="13773150" cy="770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95525" y="9880600"/>
            <a:ext cx="10567988" cy="461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9220" name="Rectangle 10"/>
          <p:cNvSpPr>
            <a:spLocks noChangeArrowheads="1"/>
          </p:cNvSpPr>
          <p:nvPr/>
        </p:nvSpPr>
        <p:spPr bwMode="auto">
          <a:xfrm>
            <a:off x="2293938" y="9378950"/>
            <a:ext cx="10571162" cy="500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221" name="Text Box 11"/>
          <p:cNvSpPr txBox="1">
            <a:spLocks noChangeArrowheads="1"/>
          </p:cNvSpPr>
          <p:nvPr/>
        </p:nvSpPr>
        <p:spPr bwMode="auto">
          <a:xfrm>
            <a:off x="5056188" y="9594850"/>
            <a:ext cx="502602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039" tIns="13519" rIns="27039" bIns="13519">
            <a:spAutoFit/>
          </a:bodyPr>
          <a:lstStyle/>
          <a:p>
            <a:pPr algn="ctr" defTabSz="1119188"/>
            <a:r>
              <a:rPr lang="fr-FR" sz="1400">
                <a:latin typeface="Times New Roman" pitchFamily="18" charset="0"/>
              </a:rPr>
              <a:t>Réseaux courants forts et courants faibles</a:t>
            </a:r>
          </a:p>
        </p:txBody>
      </p:sp>
      <p:sp>
        <p:nvSpPr>
          <p:cNvPr id="9222" name="Text Box 12"/>
          <p:cNvSpPr txBox="1">
            <a:spLocks noChangeArrowheads="1"/>
          </p:cNvSpPr>
          <p:nvPr/>
        </p:nvSpPr>
        <p:spPr bwMode="auto">
          <a:xfrm>
            <a:off x="5559425" y="9401175"/>
            <a:ext cx="4013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039" tIns="13519" rIns="27039" bIns="13519">
            <a:spAutoFit/>
          </a:bodyPr>
          <a:lstStyle/>
          <a:p>
            <a:pPr algn="ctr" defTabSz="1119188"/>
            <a:r>
              <a:rPr lang="fr-FR" sz="1400">
                <a:latin typeface="Times New Roman" pitchFamily="18" charset="0"/>
              </a:rPr>
              <a:t>Espace Vieux Port 350</a:t>
            </a:r>
          </a:p>
        </p:txBody>
      </p:sp>
      <p:sp>
        <p:nvSpPr>
          <p:cNvPr id="9223" name="Text Box 13"/>
          <p:cNvSpPr txBox="1">
            <a:spLocks noChangeArrowheads="1"/>
          </p:cNvSpPr>
          <p:nvPr/>
        </p:nvSpPr>
        <p:spPr bwMode="auto">
          <a:xfrm>
            <a:off x="13033375" y="9091613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9224" name="Oval 14"/>
          <p:cNvSpPr>
            <a:spLocks noChangeArrowheads="1"/>
          </p:cNvSpPr>
          <p:nvPr/>
        </p:nvSpPr>
        <p:spPr bwMode="auto">
          <a:xfrm>
            <a:off x="12507913" y="8370888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sp>
        <p:nvSpPr>
          <p:cNvPr id="9225" name="Text Box 16"/>
          <p:cNvSpPr txBox="1">
            <a:spLocks noChangeArrowheads="1"/>
          </p:cNvSpPr>
          <p:nvPr/>
        </p:nvSpPr>
        <p:spPr bwMode="auto">
          <a:xfrm>
            <a:off x="12123738" y="90488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9226" name="Oval 17"/>
          <p:cNvSpPr>
            <a:spLocks noChangeArrowheads="1"/>
          </p:cNvSpPr>
          <p:nvPr/>
        </p:nvSpPr>
        <p:spPr bwMode="auto">
          <a:xfrm>
            <a:off x="12457113" y="666750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sp>
        <p:nvSpPr>
          <p:cNvPr id="9227" name="Oval 20"/>
          <p:cNvSpPr>
            <a:spLocks noChangeArrowheads="1"/>
          </p:cNvSpPr>
          <p:nvPr/>
        </p:nvSpPr>
        <p:spPr bwMode="auto">
          <a:xfrm>
            <a:off x="1036638" y="779463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sp>
        <p:nvSpPr>
          <p:cNvPr id="9228" name="Text Box 25"/>
          <p:cNvSpPr txBox="1">
            <a:spLocks noChangeArrowheads="1"/>
          </p:cNvSpPr>
          <p:nvPr/>
        </p:nvSpPr>
        <p:spPr bwMode="auto">
          <a:xfrm>
            <a:off x="1779588" y="8472488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9229" name="Oval 26"/>
          <p:cNvSpPr>
            <a:spLocks noChangeArrowheads="1"/>
          </p:cNvSpPr>
          <p:nvPr/>
        </p:nvSpPr>
        <p:spPr bwMode="auto">
          <a:xfrm>
            <a:off x="1008063" y="8226425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grpSp>
        <p:nvGrpSpPr>
          <p:cNvPr id="9230" name="Group 29"/>
          <p:cNvGrpSpPr>
            <a:grpSpLocks/>
          </p:cNvGrpSpPr>
          <p:nvPr/>
        </p:nvGrpSpPr>
        <p:grpSpPr bwMode="auto">
          <a:xfrm rot="5400000">
            <a:off x="12091988" y="6361113"/>
            <a:ext cx="300037" cy="287337"/>
            <a:chOff x="476" y="2387"/>
            <a:chExt cx="908" cy="1088"/>
          </a:xfrm>
        </p:grpSpPr>
        <p:sp>
          <p:nvSpPr>
            <p:cNvPr id="9834" name="Rectangle 30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835" name="Picture 31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31" name="Group 32"/>
          <p:cNvGrpSpPr>
            <a:grpSpLocks/>
          </p:cNvGrpSpPr>
          <p:nvPr/>
        </p:nvGrpSpPr>
        <p:grpSpPr bwMode="auto">
          <a:xfrm rot="5400000">
            <a:off x="12091988" y="6661150"/>
            <a:ext cx="300038" cy="287337"/>
            <a:chOff x="476" y="2387"/>
            <a:chExt cx="908" cy="1088"/>
          </a:xfrm>
        </p:grpSpPr>
        <p:sp>
          <p:nvSpPr>
            <p:cNvPr id="9832" name="Rectangle 33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833" name="Picture 34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32" name="Group 35"/>
          <p:cNvGrpSpPr>
            <a:grpSpLocks/>
          </p:cNvGrpSpPr>
          <p:nvPr/>
        </p:nvGrpSpPr>
        <p:grpSpPr bwMode="auto">
          <a:xfrm rot="5400000">
            <a:off x="12091988" y="6961188"/>
            <a:ext cx="300037" cy="287337"/>
            <a:chOff x="2607" y="2524"/>
            <a:chExt cx="908" cy="1088"/>
          </a:xfrm>
        </p:grpSpPr>
        <p:sp>
          <p:nvSpPr>
            <p:cNvPr id="9827" name="Rectangle 36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28" name="Oval 37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29" name="Oval 38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30" name="Oval 39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31" name="Oval 40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33" name="Group 41"/>
          <p:cNvGrpSpPr>
            <a:grpSpLocks/>
          </p:cNvGrpSpPr>
          <p:nvPr/>
        </p:nvGrpSpPr>
        <p:grpSpPr bwMode="auto">
          <a:xfrm rot="5400000">
            <a:off x="11791950" y="7561263"/>
            <a:ext cx="900113" cy="287337"/>
            <a:chOff x="2064" y="300"/>
            <a:chExt cx="2722" cy="1088"/>
          </a:xfrm>
        </p:grpSpPr>
        <p:grpSp>
          <p:nvGrpSpPr>
            <p:cNvPr id="9809" name="Group 42"/>
            <p:cNvGrpSpPr>
              <a:grpSpLocks/>
            </p:cNvGrpSpPr>
            <p:nvPr/>
          </p:nvGrpSpPr>
          <p:grpSpPr bwMode="auto">
            <a:xfrm>
              <a:off x="2064" y="300"/>
              <a:ext cx="908" cy="1088"/>
              <a:chOff x="1111" y="981"/>
              <a:chExt cx="499" cy="530"/>
            </a:xfrm>
          </p:grpSpPr>
          <p:sp>
            <p:nvSpPr>
              <p:cNvPr id="9822" name="Rectangle 43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23" name="Oval 44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24" name="Oval 45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25" name="Oval 46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26" name="Oval 47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9810" name="Group 48"/>
            <p:cNvGrpSpPr>
              <a:grpSpLocks/>
            </p:cNvGrpSpPr>
            <p:nvPr/>
          </p:nvGrpSpPr>
          <p:grpSpPr bwMode="auto">
            <a:xfrm>
              <a:off x="2971" y="300"/>
              <a:ext cx="908" cy="1088"/>
              <a:chOff x="1111" y="981"/>
              <a:chExt cx="499" cy="530"/>
            </a:xfrm>
          </p:grpSpPr>
          <p:sp>
            <p:nvSpPr>
              <p:cNvPr id="9817" name="Rectangle 49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18" name="Oval 50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19" name="Oval 51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20" name="Oval 52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21" name="Oval 53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9811" name="Group 54"/>
            <p:cNvGrpSpPr>
              <a:grpSpLocks/>
            </p:cNvGrpSpPr>
            <p:nvPr/>
          </p:nvGrpSpPr>
          <p:grpSpPr bwMode="auto">
            <a:xfrm>
              <a:off x="3878" y="300"/>
              <a:ext cx="908" cy="1088"/>
              <a:chOff x="1111" y="981"/>
              <a:chExt cx="499" cy="530"/>
            </a:xfrm>
          </p:grpSpPr>
          <p:sp>
            <p:nvSpPr>
              <p:cNvPr id="9812" name="Rectangle 55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13" name="Oval 56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14" name="Oval 57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15" name="Oval 58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16" name="Oval 59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9234" name="Line 60"/>
          <p:cNvSpPr>
            <a:spLocks noChangeShapeType="1"/>
          </p:cNvSpPr>
          <p:nvPr/>
        </p:nvSpPr>
        <p:spPr bwMode="auto">
          <a:xfrm flipH="1" flipV="1">
            <a:off x="12961938" y="81549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35" name="Oval 61"/>
          <p:cNvSpPr>
            <a:spLocks noChangeArrowheads="1"/>
          </p:cNvSpPr>
          <p:nvPr/>
        </p:nvSpPr>
        <p:spPr bwMode="auto">
          <a:xfrm>
            <a:off x="12890500" y="8012113"/>
            <a:ext cx="144463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236" name="Line 63"/>
          <p:cNvSpPr>
            <a:spLocks noChangeShapeType="1"/>
          </p:cNvSpPr>
          <p:nvPr/>
        </p:nvSpPr>
        <p:spPr bwMode="auto">
          <a:xfrm flipH="1">
            <a:off x="12399963" y="8010525"/>
            <a:ext cx="85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37" name="Line 64"/>
          <p:cNvSpPr>
            <a:spLocks noChangeShapeType="1"/>
          </p:cNvSpPr>
          <p:nvPr/>
        </p:nvSpPr>
        <p:spPr bwMode="auto">
          <a:xfrm flipV="1">
            <a:off x="12485688" y="7651750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38" name="Line 65"/>
          <p:cNvSpPr>
            <a:spLocks noChangeShapeType="1"/>
          </p:cNvSpPr>
          <p:nvPr/>
        </p:nvSpPr>
        <p:spPr bwMode="auto">
          <a:xfrm flipH="1">
            <a:off x="12399963" y="7651750"/>
            <a:ext cx="57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39" name="Line 66"/>
          <p:cNvSpPr>
            <a:spLocks noChangeShapeType="1"/>
          </p:cNvSpPr>
          <p:nvPr/>
        </p:nvSpPr>
        <p:spPr bwMode="auto">
          <a:xfrm flipH="1">
            <a:off x="12385675" y="73628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9240" name="Group 69"/>
          <p:cNvGrpSpPr>
            <a:grpSpLocks/>
          </p:cNvGrpSpPr>
          <p:nvPr/>
        </p:nvGrpSpPr>
        <p:grpSpPr bwMode="auto">
          <a:xfrm rot="5400000">
            <a:off x="12820650" y="6384925"/>
            <a:ext cx="307975" cy="314325"/>
            <a:chOff x="1111" y="981"/>
            <a:chExt cx="499" cy="530"/>
          </a:xfrm>
        </p:grpSpPr>
        <p:sp>
          <p:nvSpPr>
            <p:cNvPr id="9804" name="Rectangle 70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05" name="Oval 71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06" name="Oval 72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07" name="Oval 73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08" name="Oval 74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41" name="Group 75"/>
          <p:cNvGrpSpPr>
            <a:grpSpLocks/>
          </p:cNvGrpSpPr>
          <p:nvPr/>
        </p:nvGrpSpPr>
        <p:grpSpPr bwMode="auto">
          <a:xfrm rot="5400000">
            <a:off x="12820650" y="6691313"/>
            <a:ext cx="307975" cy="314325"/>
            <a:chOff x="1111" y="981"/>
            <a:chExt cx="499" cy="530"/>
          </a:xfrm>
        </p:grpSpPr>
        <p:sp>
          <p:nvSpPr>
            <p:cNvPr id="9799" name="Rectangle 7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00" name="Oval 7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01" name="Oval 7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02" name="Oval 7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03" name="Oval 8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42" name="Group 81"/>
          <p:cNvGrpSpPr>
            <a:grpSpLocks/>
          </p:cNvGrpSpPr>
          <p:nvPr/>
        </p:nvGrpSpPr>
        <p:grpSpPr bwMode="auto">
          <a:xfrm rot="5400000">
            <a:off x="12820650" y="5972175"/>
            <a:ext cx="307975" cy="314325"/>
            <a:chOff x="1111" y="981"/>
            <a:chExt cx="499" cy="530"/>
          </a:xfrm>
        </p:grpSpPr>
        <p:sp>
          <p:nvSpPr>
            <p:cNvPr id="9794" name="Rectangle 82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95" name="Oval 83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96" name="Oval 84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97" name="Oval 85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98" name="Oval 86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43" name="Group 87"/>
          <p:cNvGrpSpPr>
            <a:grpSpLocks/>
          </p:cNvGrpSpPr>
          <p:nvPr/>
        </p:nvGrpSpPr>
        <p:grpSpPr bwMode="auto">
          <a:xfrm rot="5400000">
            <a:off x="12820650" y="5616575"/>
            <a:ext cx="307975" cy="314325"/>
            <a:chOff x="1111" y="981"/>
            <a:chExt cx="499" cy="530"/>
          </a:xfrm>
        </p:grpSpPr>
        <p:sp>
          <p:nvSpPr>
            <p:cNvPr id="9789" name="Rectangle 8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90" name="Oval 8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91" name="Oval 9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92" name="Oval 9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93" name="Oval 9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244" name="Line 93"/>
          <p:cNvSpPr>
            <a:spLocks noChangeShapeType="1"/>
          </p:cNvSpPr>
          <p:nvPr/>
        </p:nvSpPr>
        <p:spPr bwMode="auto">
          <a:xfrm flipH="1">
            <a:off x="13125450" y="64976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45" name="Line 100"/>
          <p:cNvSpPr>
            <a:spLocks noChangeShapeType="1"/>
          </p:cNvSpPr>
          <p:nvPr/>
        </p:nvSpPr>
        <p:spPr bwMode="auto">
          <a:xfrm flipH="1">
            <a:off x="13106400" y="6823075"/>
            <a:ext cx="301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46" name="Line 101"/>
          <p:cNvSpPr>
            <a:spLocks noChangeShapeType="1"/>
          </p:cNvSpPr>
          <p:nvPr/>
        </p:nvSpPr>
        <p:spPr bwMode="auto">
          <a:xfrm>
            <a:off x="13422313" y="6511925"/>
            <a:ext cx="0" cy="306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47" name="Line 102"/>
          <p:cNvSpPr>
            <a:spLocks noChangeShapeType="1"/>
          </p:cNvSpPr>
          <p:nvPr/>
        </p:nvSpPr>
        <p:spPr bwMode="auto">
          <a:xfrm>
            <a:off x="13422313" y="66563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48" name="Line 116"/>
          <p:cNvSpPr>
            <a:spLocks noChangeShapeType="1"/>
          </p:cNvSpPr>
          <p:nvPr/>
        </p:nvSpPr>
        <p:spPr bwMode="auto">
          <a:xfrm flipH="1">
            <a:off x="12485688" y="779462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49" name="Line 123"/>
          <p:cNvSpPr>
            <a:spLocks noChangeShapeType="1"/>
          </p:cNvSpPr>
          <p:nvPr/>
        </p:nvSpPr>
        <p:spPr bwMode="auto">
          <a:xfrm flipH="1">
            <a:off x="12601575" y="61388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50" name="Line 127"/>
          <p:cNvSpPr>
            <a:spLocks noChangeShapeType="1"/>
          </p:cNvSpPr>
          <p:nvPr/>
        </p:nvSpPr>
        <p:spPr bwMode="auto">
          <a:xfrm>
            <a:off x="13134975" y="576421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51" name="Text Box 129"/>
          <p:cNvSpPr txBox="1">
            <a:spLocks noChangeArrowheads="1"/>
          </p:cNvSpPr>
          <p:nvPr/>
        </p:nvSpPr>
        <p:spPr bwMode="auto">
          <a:xfrm>
            <a:off x="13365163" y="5561013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 b="1"/>
              <a:t>7</a:t>
            </a:r>
          </a:p>
        </p:txBody>
      </p:sp>
      <p:sp>
        <p:nvSpPr>
          <p:cNvPr id="9252" name="Oval 130"/>
          <p:cNvSpPr>
            <a:spLocks noChangeArrowheads="1"/>
          </p:cNvSpPr>
          <p:nvPr/>
        </p:nvSpPr>
        <p:spPr bwMode="auto">
          <a:xfrm>
            <a:off x="13376275" y="5586413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9253" name="Group 131"/>
          <p:cNvGrpSpPr>
            <a:grpSpLocks/>
          </p:cNvGrpSpPr>
          <p:nvPr/>
        </p:nvGrpSpPr>
        <p:grpSpPr bwMode="auto">
          <a:xfrm rot="5400000">
            <a:off x="12749213" y="4368800"/>
            <a:ext cx="307975" cy="314325"/>
            <a:chOff x="1111" y="981"/>
            <a:chExt cx="499" cy="530"/>
          </a:xfrm>
        </p:grpSpPr>
        <p:sp>
          <p:nvSpPr>
            <p:cNvPr id="9784" name="Rectangle 132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85" name="Oval 133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86" name="Oval 134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87" name="Oval 135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88" name="Oval 136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54" name="Group 137"/>
          <p:cNvGrpSpPr>
            <a:grpSpLocks/>
          </p:cNvGrpSpPr>
          <p:nvPr/>
        </p:nvGrpSpPr>
        <p:grpSpPr bwMode="auto">
          <a:xfrm rot="5400000">
            <a:off x="12749213" y="4675188"/>
            <a:ext cx="307975" cy="314325"/>
            <a:chOff x="1111" y="981"/>
            <a:chExt cx="499" cy="530"/>
          </a:xfrm>
        </p:grpSpPr>
        <p:sp>
          <p:nvSpPr>
            <p:cNvPr id="9779" name="Rectangle 13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80" name="Oval 13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81" name="Oval 14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82" name="Oval 14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83" name="Oval 14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55" name="Group 143"/>
          <p:cNvGrpSpPr>
            <a:grpSpLocks/>
          </p:cNvGrpSpPr>
          <p:nvPr/>
        </p:nvGrpSpPr>
        <p:grpSpPr bwMode="auto">
          <a:xfrm rot="5400000">
            <a:off x="12749213" y="3954463"/>
            <a:ext cx="307975" cy="314325"/>
            <a:chOff x="1111" y="981"/>
            <a:chExt cx="499" cy="530"/>
          </a:xfrm>
        </p:grpSpPr>
        <p:sp>
          <p:nvSpPr>
            <p:cNvPr id="9774" name="Rectangle 144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75" name="Oval 145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76" name="Oval 146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77" name="Oval 147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78" name="Oval 148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256" name="Text Box 154"/>
          <p:cNvSpPr txBox="1">
            <a:spLocks noChangeArrowheads="1"/>
          </p:cNvSpPr>
          <p:nvPr/>
        </p:nvSpPr>
        <p:spPr bwMode="auto">
          <a:xfrm>
            <a:off x="12141200" y="4408488"/>
            <a:ext cx="3317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9257" name="Oval 155"/>
          <p:cNvSpPr>
            <a:spLocks noChangeArrowheads="1"/>
          </p:cNvSpPr>
          <p:nvPr/>
        </p:nvSpPr>
        <p:spPr bwMode="auto">
          <a:xfrm>
            <a:off x="12166600" y="4433888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9258" name="Group 156"/>
          <p:cNvGrpSpPr>
            <a:grpSpLocks/>
          </p:cNvGrpSpPr>
          <p:nvPr/>
        </p:nvGrpSpPr>
        <p:grpSpPr bwMode="auto">
          <a:xfrm rot="5400000">
            <a:off x="12812713" y="5197475"/>
            <a:ext cx="300038" cy="287337"/>
            <a:chOff x="2607" y="2524"/>
            <a:chExt cx="908" cy="1088"/>
          </a:xfrm>
        </p:grpSpPr>
        <p:sp>
          <p:nvSpPr>
            <p:cNvPr id="9769" name="Rectangle 157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70" name="Oval 158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71" name="Oval 159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72" name="Oval 160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73" name="Oval 161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59" name="Group 166"/>
          <p:cNvGrpSpPr>
            <a:grpSpLocks/>
          </p:cNvGrpSpPr>
          <p:nvPr/>
        </p:nvGrpSpPr>
        <p:grpSpPr bwMode="auto">
          <a:xfrm rot="5400000">
            <a:off x="12739688" y="3365500"/>
            <a:ext cx="300038" cy="287337"/>
            <a:chOff x="476" y="2387"/>
            <a:chExt cx="908" cy="1088"/>
          </a:xfrm>
        </p:grpSpPr>
        <p:sp>
          <p:nvSpPr>
            <p:cNvPr id="9767" name="Rectangle 167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768" name="Picture 168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60" name="Group 169"/>
          <p:cNvGrpSpPr>
            <a:grpSpLocks/>
          </p:cNvGrpSpPr>
          <p:nvPr/>
        </p:nvGrpSpPr>
        <p:grpSpPr bwMode="auto">
          <a:xfrm rot="5400000">
            <a:off x="12739688" y="3665538"/>
            <a:ext cx="300037" cy="287337"/>
            <a:chOff x="476" y="2387"/>
            <a:chExt cx="908" cy="1088"/>
          </a:xfrm>
        </p:grpSpPr>
        <p:sp>
          <p:nvSpPr>
            <p:cNvPr id="9765" name="Rectangle 170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766" name="Picture 171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61" name="Line 172"/>
          <p:cNvSpPr>
            <a:spLocks noChangeShapeType="1"/>
          </p:cNvSpPr>
          <p:nvPr/>
        </p:nvSpPr>
        <p:spPr bwMode="auto">
          <a:xfrm>
            <a:off x="12742863" y="417513"/>
            <a:ext cx="46037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62" name="Line 173"/>
          <p:cNvSpPr>
            <a:spLocks noChangeShapeType="1"/>
          </p:cNvSpPr>
          <p:nvPr/>
        </p:nvSpPr>
        <p:spPr bwMode="auto">
          <a:xfrm>
            <a:off x="13149263" y="873125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63" name="Line 174"/>
          <p:cNvSpPr>
            <a:spLocks noChangeShapeType="1"/>
          </p:cNvSpPr>
          <p:nvPr/>
        </p:nvSpPr>
        <p:spPr bwMode="auto">
          <a:xfrm>
            <a:off x="13436600" y="873125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64" name="Line 175"/>
          <p:cNvSpPr>
            <a:spLocks noChangeShapeType="1"/>
          </p:cNvSpPr>
          <p:nvPr/>
        </p:nvSpPr>
        <p:spPr bwMode="auto">
          <a:xfrm>
            <a:off x="12401550" y="756443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65" name="Oval 176"/>
          <p:cNvSpPr>
            <a:spLocks noChangeArrowheads="1"/>
          </p:cNvSpPr>
          <p:nvPr/>
        </p:nvSpPr>
        <p:spPr bwMode="auto">
          <a:xfrm>
            <a:off x="13033375" y="7508875"/>
            <a:ext cx="144463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9266" name="Group 177"/>
          <p:cNvGrpSpPr>
            <a:grpSpLocks/>
          </p:cNvGrpSpPr>
          <p:nvPr/>
        </p:nvGrpSpPr>
        <p:grpSpPr bwMode="auto">
          <a:xfrm>
            <a:off x="12082463" y="1817688"/>
            <a:ext cx="307975" cy="314325"/>
            <a:chOff x="1111" y="981"/>
            <a:chExt cx="499" cy="530"/>
          </a:xfrm>
        </p:grpSpPr>
        <p:sp>
          <p:nvSpPr>
            <p:cNvPr id="9760" name="Rectangle 17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61" name="Oval 17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62" name="Oval 18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63" name="Oval 18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64" name="Oval 18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67" name="Group 183"/>
          <p:cNvGrpSpPr>
            <a:grpSpLocks/>
          </p:cNvGrpSpPr>
          <p:nvPr/>
        </p:nvGrpSpPr>
        <p:grpSpPr bwMode="auto">
          <a:xfrm>
            <a:off x="12366625" y="1820863"/>
            <a:ext cx="307975" cy="314325"/>
            <a:chOff x="1111" y="981"/>
            <a:chExt cx="499" cy="530"/>
          </a:xfrm>
        </p:grpSpPr>
        <p:sp>
          <p:nvSpPr>
            <p:cNvPr id="9755" name="Rectangle 184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56" name="Oval 185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57" name="Oval 186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58" name="Oval 187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59" name="Oval 188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68" name="Group 189"/>
          <p:cNvGrpSpPr>
            <a:grpSpLocks/>
          </p:cNvGrpSpPr>
          <p:nvPr/>
        </p:nvGrpSpPr>
        <p:grpSpPr bwMode="auto">
          <a:xfrm>
            <a:off x="11666538" y="1817688"/>
            <a:ext cx="307975" cy="314325"/>
            <a:chOff x="1111" y="981"/>
            <a:chExt cx="499" cy="530"/>
          </a:xfrm>
        </p:grpSpPr>
        <p:sp>
          <p:nvSpPr>
            <p:cNvPr id="9750" name="Rectangle 190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51" name="Oval 191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52" name="Oval 192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53" name="Oval 193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54" name="Oval 194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69" name="Group 195"/>
          <p:cNvGrpSpPr>
            <a:grpSpLocks/>
          </p:cNvGrpSpPr>
          <p:nvPr/>
        </p:nvGrpSpPr>
        <p:grpSpPr bwMode="auto">
          <a:xfrm>
            <a:off x="12746038" y="1819275"/>
            <a:ext cx="300037" cy="287338"/>
            <a:chOff x="2607" y="2524"/>
            <a:chExt cx="908" cy="1088"/>
          </a:xfrm>
        </p:grpSpPr>
        <p:sp>
          <p:nvSpPr>
            <p:cNvPr id="9745" name="Rectangle 196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46" name="Oval 197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47" name="Oval 198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48" name="Oval 199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49" name="Oval 200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270" name="Line 201"/>
          <p:cNvSpPr>
            <a:spLocks noChangeShapeType="1"/>
          </p:cNvSpPr>
          <p:nvPr/>
        </p:nvSpPr>
        <p:spPr bwMode="auto">
          <a:xfrm>
            <a:off x="12241213" y="21209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71" name="Line 202"/>
          <p:cNvSpPr>
            <a:spLocks noChangeShapeType="1"/>
          </p:cNvSpPr>
          <p:nvPr/>
        </p:nvSpPr>
        <p:spPr bwMode="auto">
          <a:xfrm>
            <a:off x="12530138" y="21209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72" name="Line 203"/>
          <p:cNvSpPr>
            <a:spLocks noChangeShapeType="1"/>
          </p:cNvSpPr>
          <p:nvPr/>
        </p:nvSpPr>
        <p:spPr bwMode="auto">
          <a:xfrm>
            <a:off x="12241213" y="23368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73" name="Line 204"/>
          <p:cNvSpPr>
            <a:spLocks noChangeShapeType="1"/>
          </p:cNvSpPr>
          <p:nvPr/>
        </p:nvSpPr>
        <p:spPr bwMode="auto">
          <a:xfrm>
            <a:off x="12399963" y="23368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74" name="Text Box 206"/>
          <p:cNvSpPr txBox="1">
            <a:spLocks noChangeArrowheads="1"/>
          </p:cNvSpPr>
          <p:nvPr/>
        </p:nvSpPr>
        <p:spPr bwMode="auto">
          <a:xfrm>
            <a:off x="12226925" y="2493963"/>
            <a:ext cx="3317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9275" name="Oval 207"/>
          <p:cNvSpPr>
            <a:spLocks noChangeArrowheads="1"/>
          </p:cNvSpPr>
          <p:nvPr/>
        </p:nvSpPr>
        <p:spPr bwMode="auto">
          <a:xfrm>
            <a:off x="12252325" y="2533650"/>
            <a:ext cx="288925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276" name="Line 208"/>
          <p:cNvSpPr>
            <a:spLocks noChangeShapeType="1"/>
          </p:cNvSpPr>
          <p:nvPr/>
        </p:nvSpPr>
        <p:spPr bwMode="auto">
          <a:xfrm>
            <a:off x="11837988" y="21209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77" name="Text Box 210"/>
          <p:cNvSpPr txBox="1">
            <a:spLocks noChangeArrowheads="1"/>
          </p:cNvSpPr>
          <p:nvPr/>
        </p:nvSpPr>
        <p:spPr bwMode="auto">
          <a:xfrm>
            <a:off x="11650663" y="2466975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1</a:t>
            </a:r>
          </a:p>
        </p:txBody>
      </p:sp>
      <p:sp>
        <p:nvSpPr>
          <p:cNvPr id="9278" name="Oval 211"/>
          <p:cNvSpPr>
            <a:spLocks noChangeArrowheads="1"/>
          </p:cNvSpPr>
          <p:nvPr/>
        </p:nvSpPr>
        <p:spPr bwMode="auto">
          <a:xfrm>
            <a:off x="11679238" y="2482850"/>
            <a:ext cx="288925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 sz="1300"/>
          </a:p>
        </p:txBody>
      </p:sp>
      <p:grpSp>
        <p:nvGrpSpPr>
          <p:cNvPr id="9279" name="Group 241"/>
          <p:cNvGrpSpPr>
            <a:grpSpLocks/>
          </p:cNvGrpSpPr>
          <p:nvPr/>
        </p:nvGrpSpPr>
        <p:grpSpPr bwMode="auto">
          <a:xfrm>
            <a:off x="8913813" y="1817688"/>
            <a:ext cx="307975" cy="314325"/>
            <a:chOff x="1111" y="981"/>
            <a:chExt cx="499" cy="530"/>
          </a:xfrm>
        </p:grpSpPr>
        <p:sp>
          <p:nvSpPr>
            <p:cNvPr id="9740" name="Rectangle 242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41" name="Oval 243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42" name="Oval 244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43" name="Oval 245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44" name="Oval 246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80" name="Group 247"/>
          <p:cNvGrpSpPr>
            <a:grpSpLocks/>
          </p:cNvGrpSpPr>
          <p:nvPr/>
        </p:nvGrpSpPr>
        <p:grpSpPr bwMode="auto">
          <a:xfrm>
            <a:off x="9197975" y="1820863"/>
            <a:ext cx="307975" cy="314325"/>
            <a:chOff x="1111" y="981"/>
            <a:chExt cx="499" cy="530"/>
          </a:xfrm>
        </p:grpSpPr>
        <p:sp>
          <p:nvSpPr>
            <p:cNvPr id="9735" name="Rectangle 24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36" name="Oval 24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37" name="Oval 25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38" name="Oval 25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39" name="Oval 25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81" name="Group 253"/>
          <p:cNvGrpSpPr>
            <a:grpSpLocks/>
          </p:cNvGrpSpPr>
          <p:nvPr/>
        </p:nvGrpSpPr>
        <p:grpSpPr bwMode="auto">
          <a:xfrm>
            <a:off x="8497888" y="1817688"/>
            <a:ext cx="307975" cy="314325"/>
            <a:chOff x="1111" y="981"/>
            <a:chExt cx="499" cy="530"/>
          </a:xfrm>
        </p:grpSpPr>
        <p:sp>
          <p:nvSpPr>
            <p:cNvPr id="9730" name="Rectangle 254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31" name="Oval 255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32" name="Oval 256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33" name="Oval 257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34" name="Oval 258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82" name="Group 899"/>
          <p:cNvGrpSpPr>
            <a:grpSpLocks/>
          </p:cNvGrpSpPr>
          <p:nvPr/>
        </p:nvGrpSpPr>
        <p:grpSpPr bwMode="auto">
          <a:xfrm>
            <a:off x="8497888" y="2192338"/>
            <a:ext cx="331787" cy="412750"/>
            <a:chOff x="5370" y="1605"/>
            <a:chExt cx="209" cy="260"/>
          </a:xfrm>
        </p:grpSpPr>
        <p:sp>
          <p:nvSpPr>
            <p:cNvPr id="9728" name="Text Box 268"/>
            <p:cNvSpPr txBox="1">
              <a:spLocks noChangeArrowheads="1"/>
            </p:cNvSpPr>
            <p:nvPr/>
          </p:nvSpPr>
          <p:spPr bwMode="auto">
            <a:xfrm>
              <a:off x="5370" y="1605"/>
              <a:ext cx="209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474788"/>
              <a:r>
                <a:rPr lang="fr-FR" sz="2100"/>
                <a:t>1</a:t>
              </a:r>
            </a:p>
          </p:txBody>
        </p:sp>
        <p:sp>
          <p:nvSpPr>
            <p:cNvPr id="9729" name="Oval 269"/>
            <p:cNvSpPr>
              <a:spLocks noChangeArrowheads="1"/>
            </p:cNvSpPr>
            <p:nvPr/>
          </p:nvSpPr>
          <p:spPr bwMode="auto">
            <a:xfrm>
              <a:off x="5386" y="1621"/>
              <a:ext cx="182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83" name="Group 270"/>
          <p:cNvGrpSpPr>
            <a:grpSpLocks/>
          </p:cNvGrpSpPr>
          <p:nvPr/>
        </p:nvGrpSpPr>
        <p:grpSpPr bwMode="auto">
          <a:xfrm>
            <a:off x="11071225" y="1824038"/>
            <a:ext cx="300038" cy="287337"/>
            <a:chOff x="476" y="2387"/>
            <a:chExt cx="908" cy="1088"/>
          </a:xfrm>
        </p:grpSpPr>
        <p:sp>
          <p:nvSpPr>
            <p:cNvPr id="9726" name="Rectangle 271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727" name="Picture 272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84" name="Group 273"/>
          <p:cNvGrpSpPr>
            <a:grpSpLocks/>
          </p:cNvGrpSpPr>
          <p:nvPr/>
        </p:nvGrpSpPr>
        <p:grpSpPr bwMode="auto">
          <a:xfrm>
            <a:off x="11364913" y="1817688"/>
            <a:ext cx="300037" cy="287337"/>
            <a:chOff x="476" y="2387"/>
            <a:chExt cx="908" cy="1088"/>
          </a:xfrm>
        </p:grpSpPr>
        <p:sp>
          <p:nvSpPr>
            <p:cNvPr id="9724" name="Rectangle 274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725" name="Picture 275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85" name="Group 276"/>
          <p:cNvGrpSpPr>
            <a:grpSpLocks/>
          </p:cNvGrpSpPr>
          <p:nvPr/>
        </p:nvGrpSpPr>
        <p:grpSpPr bwMode="auto">
          <a:xfrm>
            <a:off x="7891463" y="1824038"/>
            <a:ext cx="300037" cy="287337"/>
            <a:chOff x="476" y="2387"/>
            <a:chExt cx="908" cy="1088"/>
          </a:xfrm>
        </p:grpSpPr>
        <p:sp>
          <p:nvSpPr>
            <p:cNvPr id="9722" name="Rectangle 277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723" name="Picture 278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86" name="Group 279"/>
          <p:cNvGrpSpPr>
            <a:grpSpLocks/>
          </p:cNvGrpSpPr>
          <p:nvPr/>
        </p:nvGrpSpPr>
        <p:grpSpPr bwMode="auto">
          <a:xfrm>
            <a:off x="8185150" y="1817688"/>
            <a:ext cx="300038" cy="287337"/>
            <a:chOff x="476" y="2387"/>
            <a:chExt cx="908" cy="1088"/>
          </a:xfrm>
        </p:grpSpPr>
        <p:sp>
          <p:nvSpPr>
            <p:cNvPr id="9720" name="Rectangle 280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721" name="Picture 281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87" name="Group 282"/>
          <p:cNvGrpSpPr>
            <a:grpSpLocks/>
          </p:cNvGrpSpPr>
          <p:nvPr/>
        </p:nvGrpSpPr>
        <p:grpSpPr bwMode="auto">
          <a:xfrm>
            <a:off x="10009188" y="1804988"/>
            <a:ext cx="300037" cy="287337"/>
            <a:chOff x="476" y="2387"/>
            <a:chExt cx="908" cy="1088"/>
          </a:xfrm>
        </p:grpSpPr>
        <p:sp>
          <p:nvSpPr>
            <p:cNvPr id="9718" name="Rectangle 283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719" name="Picture 284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88" name="Group 285"/>
          <p:cNvGrpSpPr>
            <a:grpSpLocks/>
          </p:cNvGrpSpPr>
          <p:nvPr/>
        </p:nvGrpSpPr>
        <p:grpSpPr bwMode="auto">
          <a:xfrm>
            <a:off x="10302875" y="1812925"/>
            <a:ext cx="300038" cy="287338"/>
            <a:chOff x="476" y="2387"/>
            <a:chExt cx="908" cy="1088"/>
          </a:xfrm>
        </p:grpSpPr>
        <p:sp>
          <p:nvSpPr>
            <p:cNvPr id="9716" name="Rectangle 28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717" name="Picture 28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89" name="Group 288"/>
          <p:cNvGrpSpPr>
            <a:grpSpLocks/>
          </p:cNvGrpSpPr>
          <p:nvPr/>
        </p:nvGrpSpPr>
        <p:grpSpPr bwMode="auto">
          <a:xfrm>
            <a:off x="6772275" y="1817688"/>
            <a:ext cx="307975" cy="314325"/>
            <a:chOff x="1111" y="981"/>
            <a:chExt cx="499" cy="530"/>
          </a:xfrm>
        </p:grpSpPr>
        <p:sp>
          <p:nvSpPr>
            <p:cNvPr id="9711" name="Rectangle 289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12" name="Oval 290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13" name="Oval 291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14" name="Oval 292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15" name="Oval 293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90" name="Group 294"/>
          <p:cNvGrpSpPr>
            <a:grpSpLocks/>
          </p:cNvGrpSpPr>
          <p:nvPr/>
        </p:nvGrpSpPr>
        <p:grpSpPr bwMode="auto">
          <a:xfrm>
            <a:off x="7056438" y="1820863"/>
            <a:ext cx="307975" cy="314325"/>
            <a:chOff x="1111" y="981"/>
            <a:chExt cx="499" cy="530"/>
          </a:xfrm>
        </p:grpSpPr>
        <p:sp>
          <p:nvSpPr>
            <p:cNvPr id="9706" name="Rectangle 295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07" name="Oval 296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08" name="Oval 297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09" name="Oval 298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10" name="Oval 299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91" name="Group 300"/>
          <p:cNvGrpSpPr>
            <a:grpSpLocks/>
          </p:cNvGrpSpPr>
          <p:nvPr/>
        </p:nvGrpSpPr>
        <p:grpSpPr bwMode="auto">
          <a:xfrm>
            <a:off x="6356350" y="1817688"/>
            <a:ext cx="307975" cy="314325"/>
            <a:chOff x="1111" y="981"/>
            <a:chExt cx="499" cy="530"/>
          </a:xfrm>
        </p:grpSpPr>
        <p:sp>
          <p:nvSpPr>
            <p:cNvPr id="9701" name="Rectangle 301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02" name="Oval 302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03" name="Oval 303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04" name="Oval 304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705" name="Oval 305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92" name="Group 312"/>
          <p:cNvGrpSpPr>
            <a:grpSpLocks/>
          </p:cNvGrpSpPr>
          <p:nvPr/>
        </p:nvGrpSpPr>
        <p:grpSpPr bwMode="auto">
          <a:xfrm>
            <a:off x="5545138" y="1824038"/>
            <a:ext cx="300037" cy="287337"/>
            <a:chOff x="476" y="2387"/>
            <a:chExt cx="908" cy="1088"/>
          </a:xfrm>
        </p:grpSpPr>
        <p:sp>
          <p:nvSpPr>
            <p:cNvPr id="9699" name="Rectangle 313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700" name="Picture 314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93" name="Group 315"/>
          <p:cNvGrpSpPr>
            <a:grpSpLocks/>
          </p:cNvGrpSpPr>
          <p:nvPr/>
        </p:nvGrpSpPr>
        <p:grpSpPr bwMode="auto">
          <a:xfrm>
            <a:off x="5838825" y="1817688"/>
            <a:ext cx="300038" cy="287337"/>
            <a:chOff x="476" y="2387"/>
            <a:chExt cx="908" cy="1088"/>
          </a:xfrm>
        </p:grpSpPr>
        <p:sp>
          <p:nvSpPr>
            <p:cNvPr id="9697" name="Rectangle 31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698" name="Picture 31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94" name="Text Box 318"/>
          <p:cNvSpPr txBox="1">
            <a:spLocks noChangeArrowheads="1"/>
          </p:cNvSpPr>
          <p:nvPr/>
        </p:nvSpPr>
        <p:spPr bwMode="auto">
          <a:xfrm>
            <a:off x="703263" y="203200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9295" name="Oval 320"/>
          <p:cNvSpPr>
            <a:spLocks noChangeArrowheads="1"/>
          </p:cNvSpPr>
          <p:nvPr/>
        </p:nvSpPr>
        <p:spPr bwMode="auto">
          <a:xfrm>
            <a:off x="12961938" y="1674813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296" name="Line 321"/>
          <p:cNvSpPr>
            <a:spLocks noChangeShapeType="1"/>
          </p:cNvSpPr>
          <p:nvPr/>
        </p:nvSpPr>
        <p:spPr bwMode="auto">
          <a:xfrm>
            <a:off x="12890500" y="1385888"/>
            <a:ext cx="14287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97" name="Oval 322"/>
          <p:cNvSpPr>
            <a:spLocks noChangeArrowheads="1"/>
          </p:cNvSpPr>
          <p:nvPr/>
        </p:nvSpPr>
        <p:spPr bwMode="auto">
          <a:xfrm>
            <a:off x="5257800" y="1674813"/>
            <a:ext cx="144463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298" name="Line 323"/>
          <p:cNvSpPr>
            <a:spLocks noChangeShapeType="1"/>
          </p:cNvSpPr>
          <p:nvPr/>
        </p:nvSpPr>
        <p:spPr bwMode="auto">
          <a:xfrm>
            <a:off x="4608513" y="1243013"/>
            <a:ext cx="50482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99" name="Line 324"/>
          <p:cNvSpPr>
            <a:spLocks noChangeShapeType="1"/>
          </p:cNvSpPr>
          <p:nvPr/>
        </p:nvSpPr>
        <p:spPr bwMode="auto">
          <a:xfrm>
            <a:off x="6913563" y="21336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00" name="Line 326"/>
          <p:cNvSpPr>
            <a:spLocks noChangeShapeType="1"/>
          </p:cNvSpPr>
          <p:nvPr/>
        </p:nvSpPr>
        <p:spPr bwMode="auto">
          <a:xfrm>
            <a:off x="6913563" y="225107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01" name="Text Box 328"/>
          <p:cNvSpPr txBox="1">
            <a:spLocks noChangeArrowheads="1"/>
          </p:cNvSpPr>
          <p:nvPr/>
        </p:nvSpPr>
        <p:spPr bwMode="auto">
          <a:xfrm>
            <a:off x="6884988" y="2284413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9302" name="Oval 329"/>
          <p:cNvSpPr>
            <a:spLocks noChangeArrowheads="1"/>
          </p:cNvSpPr>
          <p:nvPr/>
        </p:nvSpPr>
        <p:spPr bwMode="auto">
          <a:xfrm>
            <a:off x="6910388" y="2324100"/>
            <a:ext cx="288925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9303" name="Group 330"/>
          <p:cNvGrpSpPr>
            <a:grpSpLocks/>
          </p:cNvGrpSpPr>
          <p:nvPr/>
        </p:nvGrpSpPr>
        <p:grpSpPr bwMode="auto">
          <a:xfrm>
            <a:off x="6308725" y="2201863"/>
            <a:ext cx="331788" cy="415925"/>
            <a:chOff x="3616" y="2494"/>
            <a:chExt cx="209" cy="262"/>
          </a:xfrm>
        </p:grpSpPr>
        <p:sp>
          <p:nvSpPr>
            <p:cNvPr id="9695" name="Text Box 331"/>
            <p:cNvSpPr txBox="1">
              <a:spLocks noChangeArrowheads="1"/>
            </p:cNvSpPr>
            <p:nvPr/>
          </p:nvSpPr>
          <p:spPr bwMode="auto">
            <a:xfrm>
              <a:off x="3616" y="2496"/>
              <a:ext cx="209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474788"/>
              <a:r>
                <a:rPr lang="fr-FR" sz="2100"/>
                <a:t>1</a:t>
              </a:r>
            </a:p>
          </p:txBody>
        </p:sp>
        <p:sp>
          <p:nvSpPr>
            <p:cNvPr id="9696" name="Oval 332"/>
            <p:cNvSpPr>
              <a:spLocks noChangeArrowheads="1"/>
            </p:cNvSpPr>
            <p:nvPr/>
          </p:nvSpPr>
          <p:spPr bwMode="auto">
            <a:xfrm>
              <a:off x="3641" y="2494"/>
              <a:ext cx="182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304" name="Oval 339"/>
          <p:cNvSpPr>
            <a:spLocks noChangeArrowheads="1"/>
          </p:cNvSpPr>
          <p:nvPr/>
        </p:nvSpPr>
        <p:spPr bwMode="auto">
          <a:xfrm>
            <a:off x="4006850" y="666750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sp>
        <p:nvSpPr>
          <p:cNvPr id="9305" name="Text Box 340"/>
          <p:cNvSpPr txBox="1">
            <a:spLocks noChangeArrowheads="1"/>
          </p:cNvSpPr>
          <p:nvPr/>
        </p:nvSpPr>
        <p:spPr bwMode="auto">
          <a:xfrm>
            <a:off x="3673475" y="90488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9306" name="Oval 342"/>
          <p:cNvSpPr>
            <a:spLocks noChangeArrowheads="1"/>
          </p:cNvSpPr>
          <p:nvPr/>
        </p:nvSpPr>
        <p:spPr bwMode="auto">
          <a:xfrm>
            <a:off x="1350963" y="1787525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307" name="Line 343"/>
          <p:cNvSpPr>
            <a:spLocks noChangeShapeType="1"/>
          </p:cNvSpPr>
          <p:nvPr/>
        </p:nvSpPr>
        <p:spPr bwMode="auto">
          <a:xfrm>
            <a:off x="1352550" y="1498600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9308" name="Group 374"/>
          <p:cNvGrpSpPr>
            <a:grpSpLocks/>
          </p:cNvGrpSpPr>
          <p:nvPr/>
        </p:nvGrpSpPr>
        <p:grpSpPr bwMode="auto">
          <a:xfrm>
            <a:off x="3200400" y="1746250"/>
            <a:ext cx="307975" cy="314325"/>
            <a:chOff x="1111" y="981"/>
            <a:chExt cx="499" cy="530"/>
          </a:xfrm>
        </p:grpSpPr>
        <p:sp>
          <p:nvSpPr>
            <p:cNvPr id="9690" name="Rectangle 375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91" name="Oval 376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92" name="Oval 377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93" name="Oval 378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94" name="Oval 379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309" name="Group 380"/>
          <p:cNvGrpSpPr>
            <a:grpSpLocks/>
          </p:cNvGrpSpPr>
          <p:nvPr/>
        </p:nvGrpSpPr>
        <p:grpSpPr bwMode="auto">
          <a:xfrm>
            <a:off x="3484563" y="1749425"/>
            <a:ext cx="307975" cy="314325"/>
            <a:chOff x="1111" y="981"/>
            <a:chExt cx="499" cy="530"/>
          </a:xfrm>
        </p:grpSpPr>
        <p:sp>
          <p:nvSpPr>
            <p:cNvPr id="9685" name="Rectangle 381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86" name="Oval 382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87" name="Oval 383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88" name="Oval 384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89" name="Oval 385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310" name="Group 386"/>
          <p:cNvGrpSpPr>
            <a:grpSpLocks/>
          </p:cNvGrpSpPr>
          <p:nvPr/>
        </p:nvGrpSpPr>
        <p:grpSpPr bwMode="auto">
          <a:xfrm>
            <a:off x="2898775" y="1746250"/>
            <a:ext cx="307975" cy="314325"/>
            <a:chOff x="1111" y="981"/>
            <a:chExt cx="499" cy="530"/>
          </a:xfrm>
        </p:grpSpPr>
        <p:sp>
          <p:nvSpPr>
            <p:cNvPr id="9680" name="Rectangle 387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81" name="Oval 388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82" name="Oval 389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83" name="Oval 390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84" name="Oval 391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311" name="Line 392"/>
          <p:cNvSpPr>
            <a:spLocks noChangeShapeType="1"/>
          </p:cNvSpPr>
          <p:nvPr/>
        </p:nvSpPr>
        <p:spPr bwMode="auto">
          <a:xfrm>
            <a:off x="3341688" y="20621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12" name="Line 393"/>
          <p:cNvSpPr>
            <a:spLocks noChangeShapeType="1"/>
          </p:cNvSpPr>
          <p:nvPr/>
        </p:nvSpPr>
        <p:spPr bwMode="auto">
          <a:xfrm>
            <a:off x="3630613" y="20621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13" name="Text Box 396"/>
          <p:cNvSpPr txBox="1">
            <a:spLocks noChangeArrowheads="1"/>
          </p:cNvSpPr>
          <p:nvPr/>
        </p:nvSpPr>
        <p:spPr bwMode="auto">
          <a:xfrm>
            <a:off x="3154363" y="2247900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9314" name="Oval 397"/>
          <p:cNvSpPr>
            <a:spLocks noChangeArrowheads="1"/>
          </p:cNvSpPr>
          <p:nvPr/>
        </p:nvSpPr>
        <p:spPr bwMode="auto">
          <a:xfrm>
            <a:off x="3179763" y="2273300"/>
            <a:ext cx="288925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315" name="Line 403"/>
          <p:cNvSpPr>
            <a:spLocks noChangeShapeType="1"/>
          </p:cNvSpPr>
          <p:nvPr/>
        </p:nvSpPr>
        <p:spPr bwMode="auto">
          <a:xfrm>
            <a:off x="3054350" y="20478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16" name="Line 404"/>
          <p:cNvSpPr>
            <a:spLocks noChangeShapeType="1"/>
          </p:cNvSpPr>
          <p:nvPr/>
        </p:nvSpPr>
        <p:spPr bwMode="auto">
          <a:xfrm>
            <a:off x="3052763" y="225107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9317" name="Group 405"/>
          <p:cNvGrpSpPr>
            <a:grpSpLocks/>
          </p:cNvGrpSpPr>
          <p:nvPr/>
        </p:nvGrpSpPr>
        <p:grpSpPr bwMode="auto">
          <a:xfrm>
            <a:off x="3816350" y="1752600"/>
            <a:ext cx="300038" cy="287338"/>
            <a:chOff x="476" y="2387"/>
            <a:chExt cx="908" cy="1088"/>
          </a:xfrm>
        </p:grpSpPr>
        <p:sp>
          <p:nvSpPr>
            <p:cNvPr id="9678" name="Rectangle 40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679" name="Picture 40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318" name="Group 408"/>
          <p:cNvGrpSpPr>
            <a:grpSpLocks/>
          </p:cNvGrpSpPr>
          <p:nvPr/>
        </p:nvGrpSpPr>
        <p:grpSpPr bwMode="auto">
          <a:xfrm>
            <a:off x="4110038" y="1746250"/>
            <a:ext cx="300037" cy="287338"/>
            <a:chOff x="476" y="2387"/>
            <a:chExt cx="908" cy="1088"/>
          </a:xfrm>
        </p:grpSpPr>
        <p:sp>
          <p:nvSpPr>
            <p:cNvPr id="9676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677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319" name="Group 444"/>
          <p:cNvGrpSpPr>
            <a:grpSpLocks/>
          </p:cNvGrpSpPr>
          <p:nvPr/>
        </p:nvGrpSpPr>
        <p:grpSpPr bwMode="auto">
          <a:xfrm rot="5400000">
            <a:off x="1717675" y="2913063"/>
            <a:ext cx="300037" cy="287338"/>
            <a:chOff x="1111" y="981"/>
            <a:chExt cx="499" cy="530"/>
          </a:xfrm>
        </p:grpSpPr>
        <p:sp>
          <p:nvSpPr>
            <p:cNvPr id="9671" name="Rectangle 445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72" name="Oval 446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73" name="Oval 447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74" name="Oval 448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75" name="Oval 449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320" name="Group 450"/>
          <p:cNvGrpSpPr>
            <a:grpSpLocks/>
          </p:cNvGrpSpPr>
          <p:nvPr/>
        </p:nvGrpSpPr>
        <p:grpSpPr bwMode="auto">
          <a:xfrm rot="5400000">
            <a:off x="1717675" y="3213100"/>
            <a:ext cx="300038" cy="287338"/>
            <a:chOff x="1111" y="981"/>
            <a:chExt cx="499" cy="530"/>
          </a:xfrm>
        </p:grpSpPr>
        <p:sp>
          <p:nvSpPr>
            <p:cNvPr id="9666" name="Rectangle 451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67" name="Oval 452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68" name="Oval 453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69" name="Oval 454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70" name="Oval 455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321" name="Line 481"/>
          <p:cNvSpPr>
            <a:spLocks noChangeShapeType="1"/>
          </p:cNvSpPr>
          <p:nvPr/>
        </p:nvSpPr>
        <p:spPr bwMode="auto">
          <a:xfrm>
            <a:off x="2011363" y="304958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22" name="Line 482"/>
          <p:cNvSpPr>
            <a:spLocks noChangeShapeType="1"/>
          </p:cNvSpPr>
          <p:nvPr/>
        </p:nvSpPr>
        <p:spPr bwMode="auto">
          <a:xfrm>
            <a:off x="2016125" y="335915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23" name="Line 488"/>
          <p:cNvSpPr>
            <a:spLocks noChangeShapeType="1"/>
          </p:cNvSpPr>
          <p:nvPr/>
        </p:nvSpPr>
        <p:spPr bwMode="auto">
          <a:xfrm>
            <a:off x="2155825" y="32099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9324" name="Group 493"/>
          <p:cNvGrpSpPr>
            <a:grpSpLocks/>
          </p:cNvGrpSpPr>
          <p:nvPr/>
        </p:nvGrpSpPr>
        <p:grpSpPr bwMode="auto">
          <a:xfrm rot="5400000">
            <a:off x="1506538" y="5281613"/>
            <a:ext cx="300037" cy="287337"/>
            <a:chOff x="1111" y="981"/>
            <a:chExt cx="499" cy="530"/>
          </a:xfrm>
        </p:grpSpPr>
        <p:sp>
          <p:nvSpPr>
            <p:cNvPr id="9661" name="Rectangle 494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62" name="Oval 495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63" name="Oval 496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64" name="Oval 497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65" name="Oval 498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325" name="Text Box 513"/>
          <p:cNvSpPr txBox="1">
            <a:spLocks noChangeArrowheads="1"/>
          </p:cNvSpPr>
          <p:nvPr/>
        </p:nvSpPr>
        <p:spPr bwMode="auto">
          <a:xfrm>
            <a:off x="1893888" y="5292725"/>
            <a:ext cx="5238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500" b="1"/>
              <a:t>S10</a:t>
            </a:r>
          </a:p>
        </p:txBody>
      </p:sp>
      <p:sp>
        <p:nvSpPr>
          <p:cNvPr id="9326" name="Oval 514"/>
          <p:cNvSpPr>
            <a:spLocks noChangeArrowheads="1"/>
          </p:cNvSpPr>
          <p:nvPr/>
        </p:nvSpPr>
        <p:spPr bwMode="auto">
          <a:xfrm>
            <a:off x="1951038" y="5221288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327" name="Line 516"/>
          <p:cNvSpPr>
            <a:spLocks noChangeShapeType="1"/>
          </p:cNvSpPr>
          <p:nvPr/>
        </p:nvSpPr>
        <p:spPr bwMode="auto">
          <a:xfrm>
            <a:off x="1817688" y="5408613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28" name="Oval 531"/>
          <p:cNvSpPr>
            <a:spLocks noChangeArrowheads="1"/>
          </p:cNvSpPr>
          <p:nvPr/>
        </p:nvSpPr>
        <p:spPr bwMode="auto">
          <a:xfrm>
            <a:off x="1738313" y="6369050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9329" name="Group 519"/>
          <p:cNvGrpSpPr>
            <a:grpSpLocks/>
          </p:cNvGrpSpPr>
          <p:nvPr/>
        </p:nvGrpSpPr>
        <p:grpSpPr bwMode="auto">
          <a:xfrm rot="5400000">
            <a:off x="1290638" y="6408738"/>
            <a:ext cx="300037" cy="287337"/>
            <a:chOff x="1111" y="981"/>
            <a:chExt cx="499" cy="530"/>
          </a:xfrm>
        </p:grpSpPr>
        <p:sp>
          <p:nvSpPr>
            <p:cNvPr id="9656" name="Rectangle 520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57" name="Oval 521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58" name="Oval 522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59" name="Oval 523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60" name="Oval 524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330" name="Text Box 533"/>
          <p:cNvSpPr txBox="1">
            <a:spLocks noChangeArrowheads="1"/>
          </p:cNvSpPr>
          <p:nvPr/>
        </p:nvSpPr>
        <p:spPr bwMode="auto">
          <a:xfrm>
            <a:off x="1679575" y="6381750"/>
            <a:ext cx="5238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500" b="1"/>
              <a:t>S11</a:t>
            </a:r>
          </a:p>
        </p:txBody>
      </p:sp>
      <p:sp>
        <p:nvSpPr>
          <p:cNvPr id="9331" name="Line 534"/>
          <p:cNvSpPr>
            <a:spLocks noChangeShapeType="1"/>
          </p:cNvSpPr>
          <p:nvPr/>
        </p:nvSpPr>
        <p:spPr bwMode="auto">
          <a:xfrm>
            <a:off x="1584325" y="654208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32" name="Line 559"/>
          <p:cNvSpPr>
            <a:spLocks noChangeShapeType="1"/>
          </p:cNvSpPr>
          <p:nvPr/>
        </p:nvSpPr>
        <p:spPr bwMode="auto">
          <a:xfrm>
            <a:off x="1657350" y="86598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9333" name="Group 549"/>
          <p:cNvGrpSpPr>
            <a:grpSpLocks/>
          </p:cNvGrpSpPr>
          <p:nvPr/>
        </p:nvGrpSpPr>
        <p:grpSpPr bwMode="auto">
          <a:xfrm rot="5400000">
            <a:off x="1433513" y="7861300"/>
            <a:ext cx="300038" cy="287337"/>
            <a:chOff x="1111" y="981"/>
            <a:chExt cx="499" cy="530"/>
          </a:xfrm>
        </p:grpSpPr>
        <p:sp>
          <p:nvSpPr>
            <p:cNvPr id="9651" name="Rectangle 550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52" name="Oval 551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53" name="Oval 552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54" name="Oval 553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55" name="Oval 554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334" name="Oval 556"/>
          <p:cNvSpPr>
            <a:spLocks noChangeArrowheads="1"/>
          </p:cNvSpPr>
          <p:nvPr/>
        </p:nvSpPr>
        <p:spPr bwMode="auto">
          <a:xfrm>
            <a:off x="1827213" y="7862888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335" name="Line 561"/>
          <p:cNvSpPr>
            <a:spLocks noChangeShapeType="1"/>
          </p:cNvSpPr>
          <p:nvPr/>
        </p:nvSpPr>
        <p:spPr bwMode="auto">
          <a:xfrm>
            <a:off x="1716088" y="798195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9336" name="Group 575"/>
          <p:cNvGrpSpPr>
            <a:grpSpLocks/>
          </p:cNvGrpSpPr>
          <p:nvPr/>
        </p:nvGrpSpPr>
        <p:grpSpPr bwMode="auto">
          <a:xfrm rot="5400000">
            <a:off x="3263900" y="5792788"/>
            <a:ext cx="300037" cy="287338"/>
            <a:chOff x="1111" y="981"/>
            <a:chExt cx="499" cy="530"/>
          </a:xfrm>
        </p:grpSpPr>
        <p:sp>
          <p:nvSpPr>
            <p:cNvPr id="9646" name="Rectangle 57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47" name="Oval 57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48" name="Oval 57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49" name="Oval 57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50" name="Oval 58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337" name="Text Box 581"/>
          <p:cNvSpPr txBox="1">
            <a:spLocks noChangeArrowheads="1"/>
          </p:cNvSpPr>
          <p:nvPr/>
        </p:nvSpPr>
        <p:spPr bwMode="auto">
          <a:xfrm>
            <a:off x="2655888" y="5751513"/>
            <a:ext cx="5095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S7</a:t>
            </a:r>
          </a:p>
        </p:txBody>
      </p:sp>
      <p:sp>
        <p:nvSpPr>
          <p:cNvPr id="9338" name="Oval 582"/>
          <p:cNvSpPr>
            <a:spLocks noChangeArrowheads="1"/>
          </p:cNvSpPr>
          <p:nvPr/>
        </p:nvSpPr>
        <p:spPr bwMode="auto">
          <a:xfrm>
            <a:off x="2711450" y="5719763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339" name="Line 585"/>
          <p:cNvSpPr>
            <a:spLocks noChangeShapeType="1"/>
          </p:cNvSpPr>
          <p:nvPr/>
        </p:nvSpPr>
        <p:spPr bwMode="auto">
          <a:xfrm>
            <a:off x="3125788" y="5910263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9340" name="Group 602"/>
          <p:cNvGrpSpPr>
            <a:grpSpLocks/>
          </p:cNvGrpSpPr>
          <p:nvPr/>
        </p:nvGrpSpPr>
        <p:grpSpPr bwMode="auto">
          <a:xfrm rot="5400000">
            <a:off x="3810000" y="7897813"/>
            <a:ext cx="300037" cy="287338"/>
            <a:chOff x="1111" y="981"/>
            <a:chExt cx="499" cy="530"/>
          </a:xfrm>
        </p:grpSpPr>
        <p:sp>
          <p:nvSpPr>
            <p:cNvPr id="9641" name="Rectangle 603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42" name="Oval 604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43" name="Oval 605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44" name="Oval 606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45" name="Oval 607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341" name="Oval 608"/>
          <p:cNvSpPr>
            <a:spLocks noChangeArrowheads="1"/>
          </p:cNvSpPr>
          <p:nvPr/>
        </p:nvSpPr>
        <p:spPr bwMode="auto">
          <a:xfrm>
            <a:off x="4257675" y="7827963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342" name="Line 612"/>
          <p:cNvSpPr>
            <a:spLocks noChangeShapeType="1"/>
          </p:cNvSpPr>
          <p:nvPr/>
        </p:nvSpPr>
        <p:spPr bwMode="auto">
          <a:xfrm>
            <a:off x="4092575" y="801846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43" name="Text Box 617"/>
          <p:cNvSpPr txBox="1">
            <a:spLocks noChangeArrowheads="1"/>
          </p:cNvSpPr>
          <p:nvPr/>
        </p:nvSpPr>
        <p:spPr bwMode="auto">
          <a:xfrm>
            <a:off x="4194175" y="7810500"/>
            <a:ext cx="5095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S8</a:t>
            </a:r>
          </a:p>
        </p:txBody>
      </p:sp>
      <p:grpSp>
        <p:nvGrpSpPr>
          <p:cNvPr id="9344" name="Group 650"/>
          <p:cNvGrpSpPr>
            <a:grpSpLocks/>
          </p:cNvGrpSpPr>
          <p:nvPr/>
        </p:nvGrpSpPr>
        <p:grpSpPr bwMode="auto">
          <a:xfrm rot="5400000">
            <a:off x="6186488" y="5581650"/>
            <a:ext cx="300038" cy="287337"/>
            <a:chOff x="1111" y="981"/>
            <a:chExt cx="499" cy="530"/>
          </a:xfrm>
        </p:grpSpPr>
        <p:sp>
          <p:nvSpPr>
            <p:cNvPr id="9636" name="Rectangle 651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37" name="Oval 652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38" name="Oval 653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39" name="Oval 654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40" name="Oval 655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345" name="Group 656"/>
          <p:cNvGrpSpPr>
            <a:grpSpLocks/>
          </p:cNvGrpSpPr>
          <p:nvPr/>
        </p:nvGrpSpPr>
        <p:grpSpPr bwMode="auto">
          <a:xfrm rot="5400000">
            <a:off x="6186488" y="5881688"/>
            <a:ext cx="300037" cy="287337"/>
            <a:chOff x="1111" y="981"/>
            <a:chExt cx="499" cy="530"/>
          </a:xfrm>
        </p:grpSpPr>
        <p:sp>
          <p:nvSpPr>
            <p:cNvPr id="9631" name="Rectangle 657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32" name="Oval 658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33" name="Oval 659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34" name="Oval 660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35" name="Oval 661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346" name="Oval 662"/>
          <p:cNvSpPr>
            <a:spLocks noChangeArrowheads="1"/>
          </p:cNvSpPr>
          <p:nvPr/>
        </p:nvSpPr>
        <p:spPr bwMode="auto">
          <a:xfrm>
            <a:off x="6753225" y="5664200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347" name="Line 663"/>
          <p:cNvSpPr>
            <a:spLocks noChangeShapeType="1"/>
          </p:cNvSpPr>
          <p:nvPr/>
        </p:nvSpPr>
        <p:spPr bwMode="auto">
          <a:xfrm>
            <a:off x="6496050" y="57356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48" name="Line 665"/>
          <p:cNvSpPr>
            <a:spLocks noChangeShapeType="1"/>
          </p:cNvSpPr>
          <p:nvPr/>
        </p:nvSpPr>
        <p:spPr bwMode="auto">
          <a:xfrm>
            <a:off x="6500813" y="600233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49" name="Line 666"/>
          <p:cNvSpPr>
            <a:spLocks noChangeShapeType="1"/>
          </p:cNvSpPr>
          <p:nvPr/>
        </p:nvSpPr>
        <p:spPr bwMode="auto">
          <a:xfrm>
            <a:off x="6451600" y="5859463"/>
            <a:ext cx="303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50" name="Text Box 667"/>
          <p:cNvSpPr txBox="1">
            <a:spLocks noChangeArrowheads="1"/>
          </p:cNvSpPr>
          <p:nvPr/>
        </p:nvSpPr>
        <p:spPr bwMode="auto">
          <a:xfrm>
            <a:off x="6691313" y="5656263"/>
            <a:ext cx="5095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S4</a:t>
            </a:r>
          </a:p>
        </p:txBody>
      </p:sp>
      <p:sp>
        <p:nvSpPr>
          <p:cNvPr id="9351" name="Oval 726"/>
          <p:cNvSpPr>
            <a:spLocks noChangeArrowheads="1"/>
          </p:cNvSpPr>
          <p:nvPr/>
        </p:nvSpPr>
        <p:spPr bwMode="auto">
          <a:xfrm>
            <a:off x="9045575" y="57673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352" name="Text Box 756"/>
          <p:cNvSpPr txBox="1">
            <a:spLocks noChangeArrowheads="1"/>
          </p:cNvSpPr>
          <p:nvPr/>
        </p:nvSpPr>
        <p:spPr bwMode="auto">
          <a:xfrm>
            <a:off x="8918575" y="7829550"/>
            <a:ext cx="5095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S4</a:t>
            </a:r>
          </a:p>
        </p:txBody>
      </p:sp>
      <p:sp>
        <p:nvSpPr>
          <p:cNvPr id="9353" name="Text Box 776"/>
          <p:cNvSpPr txBox="1">
            <a:spLocks noChangeArrowheads="1"/>
          </p:cNvSpPr>
          <p:nvPr/>
        </p:nvSpPr>
        <p:spPr bwMode="auto">
          <a:xfrm>
            <a:off x="9704388" y="5789613"/>
            <a:ext cx="5095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S1</a:t>
            </a:r>
          </a:p>
        </p:txBody>
      </p:sp>
      <p:sp>
        <p:nvSpPr>
          <p:cNvPr id="9354" name="Line 779"/>
          <p:cNvSpPr>
            <a:spLocks noChangeShapeType="1"/>
          </p:cNvSpPr>
          <p:nvPr/>
        </p:nvSpPr>
        <p:spPr bwMode="auto">
          <a:xfrm>
            <a:off x="10120313" y="6013450"/>
            <a:ext cx="227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55" name="Oval 780"/>
          <p:cNvSpPr>
            <a:spLocks noChangeArrowheads="1"/>
          </p:cNvSpPr>
          <p:nvPr/>
        </p:nvSpPr>
        <p:spPr bwMode="auto">
          <a:xfrm>
            <a:off x="9756775" y="5775325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9356" name="Line 807"/>
          <p:cNvSpPr>
            <a:spLocks noChangeShapeType="1"/>
          </p:cNvSpPr>
          <p:nvPr/>
        </p:nvSpPr>
        <p:spPr bwMode="auto">
          <a:xfrm flipH="1" flipV="1">
            <a:off x="12342813" y="4106863"/>
            <a:ext cx="41751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57" name="Oval 808"/>
          <p:cNvSpPr>
            <a:spLocks noChangeArrowheads="1"/>
          </p:cNvSpPr>
          <p:nvPr/>
        </p:nvSpPr>
        <p:spPr bwMode="auto">
          <a:xfrm>
            <a:off x="2376488" y="3005138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358" name="Text Box 809"/>
          <p:cNvSpPr txBox="1">
            <a:spLocks noChangeArrowheads="1"/>
          </p:cNvSpPr>
          <p:nvPr/>
        </p:nvSpPr>
        <p:spPr bwMode="auto">
          <a:xfrm>
            <a:off x="2319338" y="3005138"/>
            <a:ext cx="5095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S9</a:t>
            </a:r>
          </a:p>
        </p:txBody>
      </p:sp>
      <p:sp>
        <p:nvSpPr>
          <p:cNvPr id="9359" name="Text Box 811"/>
          <p:cNvSpPr txBox="1">
            <a:spLocks noChangeArrowheads="1"/>
          </p:cNvSpPr>
          <p:nvPr/>
        </p:nvSpPr>
        <p:spPr bwMode="auto">
          <a:xfrm>
            <a:off x="1757363" y="7900988"/>
            <a:ext cx="5238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500" b="1"/>
              <a:t>S12</a:t>
            </a:r>
          </a:p>
        </p:txBody>
      </p:sp>
      <p:sp>
        <p:nvSpPr>
          <p:cNvPr id="9360" name="Oval 812"/>
          <p:cNvSpPr>
            <a:spLocks noChangeArrowheads="1"/>
          </p:cNvSpPr>
          <p:nvPr/>
        </p:nvSpPr>
        <p:spPr bwMode="auto">
          <a:xfrm>
            <a:off x="6243638" y="90488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9361" name="Text Box 813"/>
          <p:cNvSpPr txBox="1">
            <a:spLocks noChangeArrowheads="1"/>
          </p:cNvSpPr>
          <p:nvPr/>
        </p:nvSpPr>
        <p:spPr bwMode="auto">
          <a:xfrm>
            <a:off x="5668963" y="747713"/>
            <a:ext cx="3048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700" b="1"/>
              <a:t>1</a:t>
            </a:r>
          </a:p>
        </p:txBody>
      </p:sp>
      <p:sp>
        <p:nvSpPr>
          <p:cNvPr id="9362" name="Text Box 814"/>
          <p:cNvSpPr txBox="1">
            <a:spLocks noChangeArrowheads="1"/>
          </p:cNvSpPr>
          <p:nvPr/>
        </p:nvSpPr>
        <p:spPr bwMode="auto">
          <a:xfrm>
            <a:off x="6596063" y="114300"/>
            <a:ext cx="3190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900"/>
              <a:t>à</a:t>
            </a:r>
          </a:p>
        </p:txBody>
      </p:sp>
      <p:sp>
        <p:nvSpPr>
          <p:cNvPr id="9363" name="Text Box 822"/>
          <p:cNvSpPr txBox="1">
            <a:spLocks noChangeArrowheads="1"/>
          </p:cNvSpPr>
          <p:nvPr/>
        </p:nvSpPr>
        <p:spPr bwMode="auto">
          <a:xfrm>
            <a:off x="6913563" y="173038"/>
            <a:ext cx="5238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500" b="1"/>
              <a:t>S12</a:t>
            </a:r>
          </a:p>
        </p:txBody>
      </p:sp>
      <p:sp>
        <p:nvSpPr>
          <p:cNvPr id="9364" name="Oval 827"/>
          <p:cNvSpPr>
            <a:spLocks noChangeArrowheads="1"/>
          </p:cNvSpPr>
          <p:nvPr/>
        </p:nvSpPr>
        <p:spPr bwMode="auto">
          <a:xfrm>
            <a:off x="6969125" y="100013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9365" name="Text Box 829"/>
          <p:cNvSpPr txBox="1">
            <a:spLocks noChangeArrowheads="1"/>
          </p:cNvSpPr>
          <p:nvPr/>
        </p:nvSpPr>
        <p:spPr bwMode="auto">
          <a:xfrm>
            <a:off x="7402513" y="127000"/>
            <a:ext cx="38004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900"/>
              <a:t>: circuits 16 A monophasés au sol</a:t>
            </a:r>
          </a:p>
        </p:txBody>
      </p:sp>
      <p:sp>
        <p:nvSpPr>
          <p:cNvPr id="9366" name="Text Box 830"/>
          <p:cNvSpPr txBox="1">
            <a:spLocks noChangeArrowheads="1"/>
          </p:cNvSpPr>
          <p:nvPr/>
        </p:nvSpPr>
        <p:spPr bwMode="auto">
          <a:xfrm>
            <a:off x="6219825" y="133350"/>
            <a:ext cx="449263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700" b="1"/>
              <a:t>S1</a:t>
            </a:r>
          </a:p>
        </p:txBody>
      </p:sp>
      <p:sp>
        <p:nvSpPr>
          <p:cNvPr id="9367" name="Text Box 831"/>
          <p:cNvSpPr txBox="1">
            <a:spLocks noChangeArrowheads="1"/>
          </p:cNvSpPr>
          <p:nvPr/>
        </p:nvSpPr>
        <p:spPr bwMode="auto">
          <a:xfrm>
            <a:off x="6856413" y="742950"/>
            <a:ext cx="4064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 6</a:t>
            </a:r>
          </a:p>
        </p:txBody>
      </p:sp>
      <p:sp>
        <p:nvSpPr>
          <p:cNvPr id="9368" name="Text Box 833"/>
          <p:cNvSpPr txBox="1">
            <a:spLocks noChangeArrowheads="1"/>
          </p:cNvSpPr>
          <p:nvPr/>
        </p:nvSpPr>
        <p:spPr bwMode="auto">
          <a:xfrm>
            <a:off x="7635875" y="738188"/>
            <a:ext cx="41497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900"/>
              <a:t>: circuits 16 A monophasés aux murs</a:t>
            </a:r>
          </a:p>
        </p:txBody>
      </p:sp>
      <p:sp>
        <p:nvSpPr>
          <p:cNvPr id="9369" name="Oval 834"/>
          <p:cNvSpPr>
            <a:spLocks noChangeArrowheads="1"/>
          </p:cNvSpPr>
          <p:nvPr/>
        </p:nvSpPr>
        <p:spPr bwMode="auto">
          <a:xfrm>
            <a:off x="5616575" y="7381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9370" name="Oval 836"/>
          <p:cNvSpPr>
            <a:spLocks noChangeArrowheads="1"/>
          </p:cNvSpPr>
          <p:nvPr/>
        </p:nvSpPr>
        <p:spPr bwMode="auto">
          <a:xfrm>
            <a:off x="6908800" y="7381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9371" name="Text Box 837"/>
          <p:cNvSpPr txBox="1">
            <a:spLocks noChangeArrowheads="1"/>
          </p:cNvSpPr>
          <p:nvPr/>
        </p:nvSpPr>
        <p:spPr bwMode="auto">
          <a:xfrm>
            <a:off x="7273925" y="757238"/>
            <a:ext cx="4064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 7</a:t>
            </a:r>
          </a:p>
        </p:txBody>
      </p:sp>
      <p:sp>
        <p:nvSpPr>
          <p:cNvPr id="9372" name="Oval 838"/>
          <p:cNvSpPr>
            <a:spLocks noChangeArrowheads="1"/>
          </p:cNvSpPr>
          <p:nvPr/>
        </p:nvSpPr>
        <p:spPr bwMode="auto">
          <a:xfrm>
            <a:off x="7329488" y="738188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9373" name="Line 840"/>
          <p:cNvSpPr>
            <a:spLocks noChangeShapeType="1"/>
          </p:cNvSpPr>
          <p:nvPr/>
        </p:nvSpPr>
        <p:spPr bwMode="auto">
          <a:xfrm>
            <a:off x="11449050" y="3043238"/>
            <a:ext cx="144145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74" name="Line 841"/>
          <p:cNvSpPr>
            <a:spLocks noChangeShapeType="1"/>
          </p:cNvSpPr>
          <p:nvPr/>
        </p:nvSpPr>
        <p:spPr bwMode="auto">
          <a:xfrm>
            <a:off x="7200900" y="21209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75" name="Line 842"/>
          <p:cNvSpPr>
            <a:spLocks noChangeShapeType="1"/>
          </p:cNvSpPr>
          <p:nvPr/>
        </p:nvSpPr>
        <p:spPr bwMode="auto">
          <a:xfrm>
            <a:off x="6510338" y="2106613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76" name="Line 846"/>
          <p:cNvSpPr>
            <a:spLocks noChangeShapeType="1"/>
          </p:cNvSpPr>
          <p:nvPr/>
        </p:nvSpPr>
        <p:spPr bwMode="auto">
          <a:xfrm>
            <a:off x="8669338" y="2106613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77" name="Text Box 848"/>
          <p:cNvSpPr txBox="1">
            <a:spLocks noChangeArrowheads="1"/>
          </p:cNvSpPr>
          <p:nvPr/>
        </p:nvSpPr>
        <p:spPr bwMode="auto">
          <a:xfrm>
            <a:off x="9043988" y="2290763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9378" name="Oval 849"/>
          <p:cNvSpPr>
            <a:spLocks noChangeArrowheads="1"/>
          </p:cNvSpPr>
          <p:nvPr/>
        </p:nvSpPr>
        <p:spPr bwMode="auto">
          <a:xfrm>
            <a:off x="9055100" y="2316163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379" name="Line 850"/>
          <p:cNvSpPr>
            <a:spLocks noChangeShapeType="1"/>
          </p:cNvSpPr>
          <p:nvPr/>
        </p:nvSpPr>
        <p:spPr bwMode="auto">
          <a:xfrm>
            <a:off x="9331325" y="2106613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80" name="Line 851"/>
          <p:cNvSpPr>
            <a:spLocks noChangeShapeType="1"/>
          </p:cNvSpPr>
          <p:nvPr/>
        </p:nvSpPr>
        <p:spPr bwMode="auto">
          <a:xfrm>
            <a:off x="9043988" y="2119313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81" name="Line 852"/>
          <p:cNvSpPr>
            <a:spLocks noChangeShapeType="1"/>
          </p:cNvSpPr>
          <p:nvPr/>
        </p:nvSpPr>
        <p:spPr bwMode="auto">
          <a:xfrm>
            <a:off x="9043988" y="22367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82" name="Line 853"/>
          <p:cNvSpPr>
            <a:spLocks noChangeShapeType="1"/>
          </p:cNvSpPr>
          <p:nvPr/>
        </p:nvSpPr>
        <p:spPr bwMode="auto">
          <a:xfrm>
            <a:off x="9331325" y="2106613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83" name="Line 854"/>
          <p:cNvSpPr>
            <a:spLocks noChangeShapeType="1"/>
          </p:cNvSpPr>
          <p:nvPr/>
        </p:nvSpPr>
        <p:spPr bwMode="auto">
          <a:xfrm>
            <a:off x="7056438" y="2236788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84" name="Line 855"/>
          <p:cNvSpPr>
            <a:spLocks noChangeShapeType="1"/>
          </p:cNvSpPr>
          <p:nvPr/>
        </p:nvSpPr>
        <p:spPr bwMode="auto">
          <a:xfrm>
            <a:off x="9188450" y="2206625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85" name="Line 858"/>
          <p:cNvSpPr>
            <a:spLocks noChangeShapeType="1"/>
          </p:cNvSpPr>
          <p:nvPr/>
        </p:nvSpPr>
        <p:spPr bwMode="auto">
          <a:xfrm flipV="1">
            <a:off x="12890500" y="2105025"/>
            <a:ext cx="0" cy="9366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86" name="Line 859"/>
          <p:cNvSpPr>
            <a:spLocks noChangeShapeType="1"/>
          </p:cNvSpPr>
          <p:nvPr/>
        </p:nvSpPr>
        <p:spPr bwMode="auto">
          <a:xfrm>
            <a:off x="11449050" y="3043238"/>
            <a:ext cx="0" cy="40179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87" name="Line 860"/>
          <p:cNvSpPr>
            <a:spLocks noChangeShapeType="1"/>
          </p:cNvSpPr>
          <p:nvPr/>
        </p:nvSpPr>
        <p:spPr bwMode="auto">
          <a:xfrm flipH="1">
            <a:off x="11449050" y="7075488"/>
            <a:ext cx="649288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88" name="Line 861"/>
          <p:cNvSpPr>
            <a:spLocks noChangeShapeType="1"/>
          </p:cNvSpPr>
          <p:nvPr/>
        </p:nvSpPr>
        <p:spPr bwMode="auto">
          <a:xfrm flipH="1">
            <a:off x="11449050" y="5346700"/>
            <a:ext cx="1368425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89" name="Line 862"/>
          <p:cNvSpPr>
            <a:spLocks noChangeShapeType="1"/>
          </p:cNvSpPr>
          <p:nvPr/>
        </p:nvSpPr>
        <p:spPr bwMode="auto">
          <a:xfrm flipH="1">
            <a:off x="12601575" y="448310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90" name="Line 863"/>
          <p:cNvSpPr>
            <a:spLocks noChangeShapeType="1"/>
          </p:cNvSpPr>
          <p:nvPr/>
        </p:nvSpPr>
        <p:spPr bwMode="auto">
          <a:xfrm flipH="1">
            <a:off x="12601575" y="479901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91" name="Line 864"/>
          <p:cNvSpPr>
            <a:spLocks noChangeShapeType="1"/>
          </p:cNvSpPr>
          <p:nvPr/>
        </p:nvSpPr>
        <p:spPr bwMode="auto">
          <a:xfrm>
            <a:off x="12601575" y="448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92" name="Line 865"/>
          <p:cNvSpPr>
            <a:spLocks noChangeShapeType="1"/>
          </p:cNvSpPr>
          <p:nvPr/>
        </p:nvSpPr>
        <p:spPr bwMode="auto">
          <a:xfrm flipH="1">
            <a:off x="12457113" y="462597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93" name="Line 866"/>
          <p:cNvSpPr>
            <a:spLocks noChangeShapeType="1"/>
          </p:cNvSpPr>
          <p:nvPr/>
        </p:nvSpPr>
        <p:spPr bwMode="auto">
          <a:xfrm flipH="1">
            <a:off x="10585450" y="3762375"/>
            <a:ext cx="8636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394" name="Text Box 867"/>
          <p:cNvSpPr txBox="1">
            <a:spLocks noChangeArrowheads="1"/>
          </p:cNvSpPr>
          <p:nvPr/>
        </p:nvSpPr>
        <p:spPr bwMode="auto">
          <a:xfrm>
            <a:off x="8569325" y="3621088"/>
            <a:ext cx="1987550" cy="30003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300">
                <a:solidFill>
                  <a:srgbClr val="FF3300"/>
                </a:solidFill>
              </a:rPr>
              <a:t>16 A monophasé ondulé</a:t>
            </a:r>
          </a:p>
        </p:txBody>
      </p:sp>
      <p:sp>
        <p:nvSpPr>
          <p:cNvPr id="9395" name="Rectangle 868"/>
          <p:cNvSpPr>
            <a:spLocks noChangeArrowheads="1"/>
          </p:cNvSpPr>
          <p:nvPr/>
        </p:nvSpPr>
        <p:spPr bwMode="auto">
          <a:xfrm>
            <a:off x="5473700" y="47625"/>
            <a:ext cx="6264275" cy="1314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9396" name="Group 870"/>
          <p:cNvGrpSpPr>
            <a:grpSpLocks/>
          </p:cNvGrpSpPr>
          <p:nvPr/>
        </p:nvGrpSpPr>
        <p:grpSpPr bwMode="auto">
          <a:xfrm rot="5400000">
            <a:off x="13242925" y="3984625"/>
            <a:ext cx="300038" cy="287338"/>
            <a:chOff x="1111" y="981"/>
            <a:chExt cx="499" cy="530"/>
          </a:xfrm>
        </p:grpSpPr>
        <p:sp>
          <p:nvSpPr>
            <p:cNvPr id="9626" name="Rectangle 871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27" name="Oval 872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28" name="Oval 873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29" name="Oval 874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30" name="Oval 875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397" name="Group 876"/>
          <p:cNvGrpSpPr>
            <a:grpSpLocks/>
          </p:cNvGrpSpPr>
          <p:nvPr/>
        </p:nvGrpSpPr>
        <p:grpSpPr bwMode="auto">
          <a:xfrm rot="5400000">
            <a:off x="13242925" y="4284663"/>
            <a:ext cx="300037" cy="287338"/>
            <a:chOff x="1111" y="981"/>
            <a:chExt cx="499" cy="530"/>
          </a:xfrm>
        </p:grpSpPr>
        <p:sp>
          <p:nvSpPr>
            <p:cNvPr id="9621" name="Rectangle 877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22" name="Oval 878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23" name="Oval 879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24" name="Oval 880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25" name="Oval 881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398" name="Group 882"/>
          <p:cNvGrpSpPr>
            <a:grpSpLocks/>
          </p:cNvGrpSpPr>
          <p:nvPr/>
        </p:nvGrpSpPr>
        <p:grpSpPr bwMode="auto">
          <a:xfrm rot="5400000">
            <a:off x="13242925" y="4584700"/>
            <a:ext cx="300038" cy="287338"/>
            <a:chOff x="1111" y="981"/>
            <a:chExt cx="499" cy="530"/>
          </a:xfrm>
        </p:grpSpPr>
        <p:sp>
          <p:nvSpPr>
            <p:cNvPr id="9616" name="Rectangle 883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17" name="Oval 884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18" name="Oval 885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19" name="Oval 886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20" name="Oval 887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399" name="Oval 888"/>
          <p:cNvSpPr>
            <a:spLocks noChangeArrowheads="1"/>
          </p:cNvSpPr>
          <p:nvPr/>
        </p:nvSpPr>
        <p:spPr bwMode="auto">
          <a:xfrm>
            <a:off x="13723938" y="4222750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400" name="Line 889"/>
          <p:cNvSpPr>
            <a:spLocks noChangeShapeType="1"/>
          </p:cNvSpPr>
          <p:nvPr/>
        </p:nvSpPr>
        <p:spPr bwMode="auto">
          <a:xfrm>
            <a:off x="13536613" y="412115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401" name="Line 890"/>
          <p:cNvSpPr>
            <a:spLocks noChangeShapeType="1"/>
          </p:cNvSpPr>
          <p:nvPr/>
        </p:nvSpPr>
        <p:spPr bwMode="auto">
          <a:xfrm>
            <a:off x="13666788" y="412115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402" name="Line 891"/>
          <p:cNvSpPr>
            <a:spLocks noChangeShapeType="1"/>
          </p:cNvSpPr>
          <p:nvPr/>
        </p:nvSpPr>
        <p:spPr bwMode="auto">
          <a:xfrm>
            <a:off x="13525500" y="470535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403" name="Line 892"/>
          <p:cNvSpPr>
            <a:spLocks noChangeShapeType="1"/>
          </p:cNvSpPr>
          <p:nvPr/>
        </p:nvSpPr>
        <p:spPr bwMode="auto">
          <a:xfrm>
            <a:off x="13508038" y="4418013"/>
            <a:ext cx="201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404" name="Text Box 897"/>
          <p:cNvSpPr txBox="1">
            <a:spLocks noChangeArrowheads="1"/>
          </p:cNvSpPr>
          <p:nvPr/>
        </p:nvSpPr>
        <p:spPr bwMode="auto">
          <a:xfrm>
            <a:off x="6086475" y="747713"/>
            <a:ext cx="3048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700" b="1"/>
              <a:t>2</a:t>
            </a:r>
          </a:p>
        </p:txBody>
      </p:sp>
      <p:sp>
        <p:nvSpPr>
          <p:cNvPr id="9405" name="Oval 898"/>
          <p:cNvSpPr>
            <a:spLocks noChangeArrowheads="1"/>
          </p:cNvSpPr>
          <p:nvPr/>
        </p:nvSpPr>
        <p:spPr bwMode="auto">
          <a:xfrm>
            <a:off x="6048375" y="7381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9406" name="Text Box 901"/>
          <p:cNvSpPr txBox="1">
            <a:spLocks noChangeArrowheads="1"/>
          </p:cNvSpPr>
          <p:nvPr/>
        </p:nvSpPr>
        <p:spPr bwMode="auto">
          <a:xfrm>
            <a:off x="11996738" y="3883025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1</a:t>
            </a:r>
          </a:p>
        </p:txBody>
      </p:sp>
      <p:sp>
        <p:nvSpPr>
          <p:cNvPr id="9407" name="Oval 902"/>
          <p:cNvSpPr>
            <a:spLocks noChangeArrowheads="1"/>
          </p:cNvSpPr>
          <p:nvPr/>
        </p:nvSpPr>
        <p:spPr bwMode="auto">
          <a:xfrm>
            <a:off x="12025313" y="3922713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408" name="Text Box 904"/>
          <p:cNvSpPr txBox="1">
            <a:spLocks noChangeArrowheads="1"/>
          </p:cNvSpPr>
          <p:nvPr/>
        </p:nvSpPr>
        <p:spPr bwMode="auto">
          <a:xfrm>
            <a:off x="12314238" y="5913438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1</a:t>
            </a:r>
          </a:p>
        </p:txBody>
      </p:sp>
      <p:sp>
        <p:nvSpPr>
          <p:cNvPr id="9409" name="Oval 905"/>
          <p:cNvSpPr>
            <a:spLocks noChangeArrowheads="1"/>
          </p:cNvSpPr>
          <p:nvPr/>
        </p:nvSpPr>
        <p:spPr bwMode="auto">
          <a:xfrm>
            <a:off x="12339638" y="5938838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410" name="Text Box 906"/>
          <p:cNvSpPr txBox="1">
            <a:spLocks noChangeArrowheads="1"/>
          </p:cNvSpPr>
          <p:nvPr/>
        </p:nvSpPr>
        <p:spPr bwMode="auto">
          <a:xfrm>
            <a:off x="13609638" y="6446838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9411" name="Oval 907"/>
          <p:cNvSpPr>
            <a:spLocks noChangeArrowheads="1"/>
          </p:cNvSpPr>
          <p:nvPr/>
        </p:nvSpPr>
        <p:spPr bwMode="auto">
          <a:xfrm>
            <a:off x="13635038" y="6472238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412" name="Text Box 908"/>
          <p:cNvSpPr txBox="1">
            <a:spLocks noChangeArrowheads="1"/>
          </p:cNvSpPr>
          <p:nvPr/>
        </p:nvSpPr>
        <p:spPr bwMode="auto">
          <a:xfrm>
            <a:off x="12573000" y="7151688"/>
            <a:ext cx="3317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1</a:t>
            </a:r>
          </a:p>
        </p:txBody>
      </p:sp>
      <p:sp>
        <p:nvSpPr>
          <p:cNvPr id="9413" name="Oval 909"/>
          <p:cNvSpPr>
            <a:spLocks noChangeArrowheads="1"/>
          </p:cNvSpPr>
          <p:nvPr/>
        </p:nvSpPr>
        <p:spPr bwMode="auto">
          <a:xfrm>
            <a:off x="12598400" y="7177088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414" name="Text Box 910"/>
          <p:cNvSpPr txBox="1">
            <a:spLocks noChangeArrowheads="1"/>
          </p:cNvSpPr>
          <p:nvPr/>
        </p:nvSpPr>
        <p:spPr bwMode="auto">
          <a:xfrm>
            <a:off x="12630150" y="7578725"/>
            <a:ext cx="3317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9415" name="Oval 911"/>
          <p:cNvSpPr>
            <a:spLocks noChangeArrowheads="1"/>
          </p:cNvSpPr>
          <p:nvPr/>
        </p:nvSpPr>
        <p:spPr bwMode="auto">
          <a:xfrm>
            <a:off x="12655550" y="7604125"/>
            <a:ext cx="288925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9416" name="Group 915"/>
          <p:cNvGrpSpPr>
            <a:grpSpLocks/>
          </p:cNvGrpSpPr>
          <p:nvPr/>
        </p:nvGrpSpPr>
        <p:grpSpPr bwMode="auto">
          <a:xfrm rot="5400000">
            <a:off x="13242925" y="4921250"/>
            <a:ext cx="300038" cy="287338"/>
            <a:chOff x="2607" y="2524"/>
            <a:chExt cx="908" cy="1088"/>
          </a:xfrm>
        </p:grpSpPr>
        <p:sp>
          <p:nvSpPr>
            <p:cNvPr id="9611" name="Rectangle 916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12" name="Oval 917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13" name="Oval 918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14" name="Oval 919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15" name="Oval 920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417" name="Text Box 921"/>
          <p:cNvSpPr txBox="1">
            <a:spLocks noChangeArrowheads="1"/>
          </p:cNvSpPr>
          <p:nvPr/>
        </p:nvSpPr>
        <p:spPr bwMode="auto">
          <a:xfrm>
            <a:off x="13414375" y="5275263"/>
            <a:ext cx="1708150" cy="2698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100">
                <a:solidFill>
                  <a:srgbClr val="FF3300"/>
                </a:solidFill>
              </a:rPr>
              <a:t>16 A monophasé ondulé</a:t>
            </a:r>
          </a:p>
        </p:txBody>
      </p:sp>
      <p:sp>
        <p:nvSpPr>
          <p:cNvPr id="9418" name="Line 922"/>
          <p:cNvSpPr>
            <a:spLocks noChangeShapeType="1"/>
          </p:cNvSpPr>
          <p:nvPr/>
        </p:nvSpPr>
        <p:spPr bwMode="auto">
          <a:xfrm>
            <a:off x="13538200" y="5059363"/>
            <a:ext cx="360363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419" name="Line 923"/>
          <p:cNvSpPr>
            <a:spLocks noChangeShapeType="1"/>
          </p:cNvSpPr>
          <p:nvPr/>
        </p:nvSpPr>
        <p:spPr bwMode="auto">
          <a:xfrm>
            <a:off x="13898563" y="5059363"/>
            <a:ext cx="0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9420" name="Group 924"/>
          <p:cNvGrpSpPr>
            <a:grpSpLocks/>
          </p:cNvGrpSpPr>
          <p:nvPr/>
        </p:nvGrpSpPr>
        <p:grpSpPr bwMode="auto">
          <a:xfrm>
            <a:off x="14185900" y="3978275"/>
            <a:ext cx="936625" cy="900113"/>
            <a:chOff x="3901" y="3323"/>
            <a:chExt cx="590" cy="567"/>
          </a:xfrm>
        </p:grpSpPr>
        <p:grpSp>
          <p:nvGrpSpPr>
            <p:cNvPr id="9588" name="Group 925"/>
            <p:cNvGrpSpPr>
              <a:grpSpLocks/>
            </p:cNvGrpSpPr>
            <p:nvPr/>
          </p:nvGrpSpPr>
          <p:grpSpPr bwMode="auto">
            <a:xfrm rot="5400000">
              <a:off x="3897" y="3327"/>
              <a:ext cx="189" cy="181"/>
              <a:chOff x="1111" y="981"/>
              <a:chExt cx="499" cy="530"/>
            </a:xfrm>
          </p:grpSpPr>
          <p:sp>
            <p:nvSpPr>
              <p:cNvPr id="9606" name="Rectangle 926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07" name="Oval 927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08" name="Oval 928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09" name="Oval 929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10" name="Oval 930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9589" name="Group 931"/>
            <p:cNvGrpSpPr>
              <a:grpSpLocks/>
            </p:cNvGrpSpPr>
            <p:nvPr/>
          </p:nvGrpSpPr>
          <p:grpSpPr bwMode="auto">
            <a:xfrm rot="5400000">
              <a:off x="3897" y="3516"/>
              <a:ext cx="189" cy="181"/>
              <a:chOff x="1111" y="981"/>
              <a:chExt cx="499" cy="530"/>
            </a:xfrm>
          </p:grpSpPr>
          <p:sp>
            <p:nvSpPr>
              <p:cNvPr id="9601" name="Rectangle 932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02" name="Oval 933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03" name="Oval 934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04" name="Oval 935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05" name="Oval 936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9590" name="Group 937"/>
            <p:cNvGrpSpPr>
              <a:grpSpLocks/>
            </p:cNvGrpSpPr>
            <p:nvPr/>
          </p:nvGrpSpPr>
          <p:grpSpPr bwMode="auto">
            <a:xfrm rot="5400000">
              <a:off x="3897" y="3705"/>
              <a:ext cx="189" cy="181"/>
              <a:chOff x="1111" y="981"/>
              <a:chExt cx="499" cy="530"/>
            </a:xfrm>
          </p:grpSpPr>
          <p:sp>
            <p:nvSpPr>
              <p:cNvPr id="9596" name="Rectangle 938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97" name="Oval 939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98" name="Oval 940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99" name="Oval 941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00" name="Oval 942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9591" name="Oval 943"/>
            <p:cNvSpPr>
              <a:spLocks noChangeArrowheads="1"/>
            </p:cNvSpPr>
            <p:nvPr/>
          </p:nvSpPr>
          <p:spPr bwMode="auto">
            <a:xfrm>
              <a:off x="4254" y="3477"/>
              <a:ext cx="237" cy="26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92" name="Line 944"/>
            <p:cNvSpPr>
              <a:spLocks noChangeShapeType="1"/>
            </p:cNvSpPr>
            <p:nvPr/>
          </p:nvSpPr>
          <p:spPr bwMode="auto">
            <a:xfrm>
              <a:off x="4082" y="3413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593" name="Line 945"/>
            <p:cNvSpPr>
              <a:spLocks noChangeShapeType="1"/>
            </p:cNvSpPr>
            <p:nvPr/>
          </p:nvSpPr>
          <p:spPr bwMode="auto">
            <a:xfrm>
              <a:off x="4164" y="341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594" name="Line 946"/>
            <p:cNvSpPr>
              <a:spLocks noChangeShapeType="1"/>
            </p:cNvSpPr>
            <p:nvPr/>
          </p:nvSpPr>
          <p:spPr bwMode="auto">
            <a:xfrm>
              <a:off x="4075" y="3781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595" name="Line 947"/>
            <p:cNvSpPr>
              <a:spLocks noChangeShapeType="1"/>
            </p:cNvSpPr>
            <p:nvPr/>
          </p:nvSpPr>
          <p:spPr bwMode="auto">
            <a:xfrm>
              <a:off x="4064" y="3600"/>
              <a:ext cx="1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421" name="Text Box 949"/>
          <p:cNvSpPr txBox="1">
            <a:spLocks noChangeArrowheads="1"/>
          </p:cNvSpPr>
          <p:nvPr/>
        </p:nvSpPr>
        <p:spPr bwMode="auto">
          <a:xfrm>
            <a:off x="13754100" y="4194175"/>
            <a:ext cx="3317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2</a:t>
            </a:r>
          </a:p>
        </p:txBody>
      </p:sp>
      <p:sp>
        <p:nvSpPr>
          <p:cNvPr id="9422" name="Text Box 950"/>
          <p:cNvSpPr txBox="1">
            <a:spLocks noChangeArrowheads="1"/>
          </p:cNvSpPr>
          <p:nvPr/>
        </p:nvSpPr>
        <p:spPr bwMode="auto">
          <a:xfrm>
            <a:off x="14790738" y="4194175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3</a:t>
            </a:r>
          </a:p>
        </p:txBody>
      </p:sp>
      <p:sp>
        <p:nvSpPr>
          <p:cNvPr id="9423" name="Text Box 951"/>
          <p:cNvSpPr txBox="1">
            <a:spLocks noChangeArrowheads="1"/>
          </p:cNvSpPr>
          <p:nvPr/>
        </p:nvSpPr>
        <p:spPr bwMode="auto">
          <a:xfrm>
            <a:off x="6530975" y="747713"/>
            <a:ext cx="3048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700" b="1"/>
              <a:t>3</a:t>
            </a:r>
          </a:p>
        </p:txBody>
      </p:sp>
      <p:sp>
        <p:nvSpPr>
          <p:cNvPr id="9424" name="Oval 952"/>
          <p:cNvSpPr>
            <a:spLocks noChangeArrowheads="1"/>
          </p:cNvSpPr>
          <p:nvPr/>
        </p:nvSpPr>
        <p:spPr bwMode="auto">
          <a:xfrm>
            <a:off x="6464300" y="7381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9425" name="Text Box 953"/>
          <p:cNvSpPr txBox="1">
            <a:spLocks noChangeArrowheads="1"/>
          </p:cNvSpPr>
          <p:nvPr/>
        </p:nvSpPr>
        <p:spPr bwMode="auto">
          <a:xfrm>
            <a:off x="11664950" y="6354763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B17</a:t>
            </a:r>
          </a:p>
        </p:txBody>
      </p:sp>
      <p:sp>
        <p:nvSpPr>
          <p:cNvPr id="9426" name="Text Box 954"/>
          <p:cNvSpPr txBox="1">
            <a:spLocks noChangeArrowheads="1"/>
          </p:cNvSpPr>
          <p:nvPr/>
        </p:nvSpPr>
        <p:spPr bwMode="auto">
          <a:xfrm>
            <a:off x="11664950" y="6711950"/>
            <a:ext cx="477838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B16</a:t>
            </a:r>
          </a:p>
        </p:txBody>
      </p:sp>
      <p:sp>
        <p:nvSpPr>
          <p:cNvPr id="9427" name="Text Box 955"/>
          <p:cNvSpPr txBox="1">
            <a:spLocks noChangeArrowheads="1"/>
          </p:cNvSpPr>
          <p:nvPr/>
        </p:nvSpPr>
        <p:spPr bwMode="auto">
          <a:xfrm>
            <a:off x="12330113" y="3400425"/>
            <a:ext cx="487362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C05</a:t>
            </a:r>
          </a:p>
        </p:txBody>
      </p:sp>
      <p:sp>
        <p:nvSpPr>
          <p:cNvPr id="9428" name="Text Box 956"/>
          <p:cNvSpPr txBox="1">
            <a:spLocks noChangeArrowheads="1"/>
          </p:cNvSpPr>
          <p:nvPr/>
        </p:nvSpPr>
        <p:spPr bwMode="auto">
          <a:xfrm>
            <a:off x="12338050" y="3690938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A08</a:t>
            </a:r>
          </a:p>
        </p:txBody>
      </p:sp>
      <p:sp>
        <p:nvSpPr>
          <p:cNvPr id="9429" name="Text Box 957"/>
          <p:cNvSpPr txBox="1">
            <a:spLocks noChangeArrowheads="1"/>
          </p:cNvSpPr>
          <p:nvPr/>
        </p:nvSpPr>
        <p:spPr bwMode="auto">
          <a:xfrm>
            <a:off x="10252075" y="2106613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A12</a:t>
            </a:r>
          </a:p>
        </p:txBody>
      </p:sp>
      <p:sp>
        <p:nvSpPr>
          <p:cNvPr id="9430" name="Text Box 958"/>
          <p:cNvSpPr txBox="1">
            <a:spLocks noChangeArrowheads="1"/>
          </p:cNvSpPr>
          <p:nvPr/>
        </p:nvSpPr>
        <p:spPr bwMode="auto">
          <a:xfrm>
            <a:off x="9882188" y="2103438"/>
            <a:ext cx="477837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A13</a:t>
            </a:r>
          </a:p>
        </p:txBody>
      </p:sp>
      <p:sp>
        <p:nvSpPr>
          <p:cNvPr id="9431" name="Text Box 959"/>
          <p:cNvSpPr txBox="1">
            <a:spLocks noChangeArrowheads="1"/>
          </p:cNvSpPr>
          <p:nvPr/>
        </p:nvSpPr>
        <p:spPr bwMode="auto">
          <a:xfrm>
            <a:off x="8064500" y="2106613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A14</a:t>
            </a:r>
          </a:p>
        </p:txBody>
      </p:sp>
      <p:sp>
        <p:nvSpPr>
          <p:cNvPr id="9432" name="Text Box 960"/>
          <p:cNvSpPr txBox="1">
            <a:spLocks noChangeArrowheads="1"/>
          </p:cNvSpPr>
          <p:nvPr/>
        </p:nvSpPr>
        <p:spPr bwMode="auto">
          <a:xfrm>
            <a:off x="7705725" y="2106613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A15</a:t>
            </a:r>
          </a:p>
        </p:txBody>
      </p:sp>
      <p:sp>
        <p:nvSpPr>
          <p:cNvPr id="9433" name="Text Box 961"/>
          <p:cNvSpPr txBox="1">
            <a:spLocks noChangeArrowheads="1"/>
          </p:cNvSpPr>
          <p:nvPr/>
        </p:nvSpPr>
        <p:spPr bwMode="auto">
          <a:xfrm>
            <a:off x="5778500" y="2106613"/>
            <a:ext cx="487363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C04</a:t>
            </a:r>
          </a:p>
        </p:txBody>
      </p:sp>
      <p:sp>
        <p:nvSpPr>
          <p:cNvPr id="9434" name="Text Box 962"/>
          <p:cNvSpPr txBox="1">
            <a:spLocks noChangeArrowheads="1"/>
          </p:cNvSpPr>
          <p:nvPr/>
        </p:nvSpPr>
        <p:spPr bwMode="auto">
          <a:xfrm>
            <a:off x="5411788" y="2106613"/>
            <a:ext cx="477837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A09</a:t>
            </a:r>
          </a:p>
        </p:txBody>
      </p:sp>
      <p:sp>
        <p:nvSpPr>
          <p:cNvPr id="9435" name="Text Box 965"/>
          <p:cNvSpPr txBox="1">
            <a:spLocks noChangeArrowheads="1"/>
          </p:cNvSpPr>
          <p:nvPr/>
        </p:nvSpPr>
        <p:spPr bwMode="auto">
          <a:xfrm>
            <a:off x="4006850" y="2103438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A16</a:t>
            </a:r>
          </a:p>
        </p:txBody>
      </p:sp>
      <p:sp>
        <p:nvSpPr>
          <p:cNvPr id="9436" name="Text Box 966"/>
          <p:cNvSpPr txBox="1">
            <a:spLocks noChangeArrowheads="1"/>
          </p:cNvSpPr>
          <p:nvPr/>
        </p:nvSpPr>
        <p:spPr bwMode="auto">
          <a:xfrm>
            <a:off x="3673475" y="2103438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A17</a:t>
            </a:r>
          </a:p>
        </p:txBody>
      </p:sp>
      <p:sp>
        <p:nvSpPr>
          <p:cNvPr id="9437" name="Text Box 967"/>
          <p:cNvSpPr txBox="1">
            <a:spLocks noChangeArrowheads="1"/>
          </p:cNvSpPr>
          <p:nvPr/>
        </p:nvSpPr>
        <p:spPr bwMode="auto">
          <a:xfrm>
            <a:off x="11331575" y="2109788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A10</a:t>
            </a:r>
          </a:p>
        </p:txBody>
      </p:sp>
      <p:sp>
        <p:nvSpPr>
          <p:cNvPr id="9438" name="Text Box 968"/>
          <p:cNvSpPr txBox="1">
            <a:spLocks noChangeArrowheads="1"/>
          </p:cNvSpPr>
          <p:nvPr/>
        </p:nvSpPr>
        <p:spPr bwMode="auto">
          <a:xfrm>
            <a:off x="10961688" y="2106613"/>
            <a:ext cx="477837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A11</a:t>
            </a:r>
          </a:p>
        </p:txBody>
      </p:sp>
      <p:cxnSp>
        <p:nvCxnSpPr>
          <p:cNvPr id="9439" name="Connecteur droit 752"/>
          <p:cNvCxnSpPr>
            <a:cxnSpLocks noChangeShapeType="1"/>
          </p:cNvCxnSpPr>
          <p:nvPr/>
        </p:nvCxnSpPr>
        <p:spPr bwMode="auto">
          <a:xfrm rot="5400000">
            <a:off x="4222751" y="542925"/>
            <a:ext cx="2460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9440" name="Connecteur droit 753"/>
          <p:cNvCxnSpPr>
            <a:cxnSpLocks noChangeShapeType="1"/>
          </p:cNvCxnSpPr>
          <p:nvPr/>
        </p:nvCxnSpPr>
        <p:spPr bwMode="auto">
          <a:xfrm rot="5400000">
            <a:off x="1223962" y="646113"/>
            <a:ext cx="246063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9441" name="Group 405"/>
          <p:cNvGrpSpPr>
            <a:grpSpLocks/>
          </p:cNvGrpSpPr>
          <p:nvPr/>
        </p:nvGrpSpPr>
        <p:grpSpPr bwMode="auto">
          <a:xfrm rot="5400000">
            <a:off x="1711325" y="3530600"/>
            <a:ext cx="300038" cy="287338"/>
            <a:chOff x="476" y="2387"/>
            <a:chExt cx="908" cy="1088"/>
          </a:xfrm>
        </p:grpSpPr>
        <p:sp>
          <p:nvSpPr>
            <p:cNvPr id="9586" name="Rectangle 40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87" name="Picture 40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442" name="Group 408"/>
          <p:cNvGrpSpPr>
            <a:grpSpLocks/>
          </p:cNvGrpSpPr>
          <p:nvPr/>
        </p:nvGrpSpPr>
        <p:grpSpPr bwMode="auto">
          <a:xfrm rot="5400000">
            <a:off x="1717675" y="3824288"/>
            <a:ext cx="300037" cy="287338"/>
            <a:chOff x="476" y="2387"/>
            <a:chExt cx="908" cy="1088"/>
          </a:xfrm>
        </p:grpSpPr>
        <p:sp>
          <p:nvSpPr>
            <p:cNvPr id="9584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85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43" name="Text Box 965"/>
          <p:cNvSpPr txBox="1">
            <a:spLocks noChangeArrowheads="1"/>
          </p:cNvSpPr>
          <p:nvPr/>
        </p:nvSpPr>
        <p:spPr bwMode="auto">
          <a:xfrm rot="5400000">
            <a:off x="1268413" y="3806825"/>
            <a:ext cx="481012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A18</a:t>
            </a:r>
          </a:p>
        </p:txBody>
      </p:sp>
      <p:sp>
        <p:nvSpPr>
          <p:cNvPr id="9444" name="Text Box 966"/>
          <p:cNvSpPr txBox="1">
            <a:spLocks noChangeArrowheads="1"/>
          </p:cNvSpPr>
          <p:nvPr/>
        </p:nvSpPr>
        <p:spPr bwMode="auto">
          <a:xfrm rot="5400000">
            <a:off x="1268413" y="3473450"/>
            <a:ext cx="481012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A19</a:t>
            </a:r>
          </a:p>
        </p:txBody>
      </p:sp>
      <p:cxnSp>
        <p:nvCxnSpPr>
          <p:cNvPr id="9445" name="Connecteur droit 764"/>
          <p:cNvCxnSpPr>
            <a:cxnSpLocks noChangeShapeType="1"/>
            <a:stCxn id="9321" idx="1"/>
            <a:endCxn id="9322" idx="1"/>
          </p:cNvCxnSpPr>
          <p:nvPr/>
        </p:nvCxnSpPr>
        <p:spPr bwMode="auto">
          <a:xfrm rot="16200000" flipH="1">
            <a:off x="2003426" y="3201987"/>
            <a:ext cx="309562" cy="476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9446" name="Group 405"/>
          <p:cNvGrpSpPr>
            <a:grpSpLocks/>
          </p:cNvGrpSpPr>
          <p:nvPr/>
        </p:nvGrpSpPr>
        <p:grpSpPr bwMode="auto">
          <a:xfrm rot="5400000">
            <a:off x="1500188" y="5595938"/>
            <a:ext cx="300037" cy="287337"/>
            <a:chOff x="476" y="2387"/>
            <a:chExt cx="908" cy="1088"/>
          </a:xfrm>
        </p:grpSpPr>
        <p:sp>
          <p:nvSpPr>
            <p:cNvPr id="9582" name="Rectangle 40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83" name="Picture 40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447" name="Group 408"/>
          <p:cNvGrpSpPr>
            <a:grpSpLocks/>
          </p:cNvGrpSpPr>
          <p:nvPr/>
        </p:nvGrpSpPr>
        <p:grpSpPr bwMode="auto">
          <a:xfrm rot="5400000">
            <a:off x="1506538" y="5889625"/>
            <a:ext cx="300038" cy="287337"/>
            <a:chOff x="476" y="2387"/>
            <a:chExt cx="908" cy="1088"/>
          </a:xfrm>
        </p:grpSpPr>
        <p:sp>
          <p:nvSpPr>
            <p:cNvPr id="9580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81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48" name="Text Box 965"/>
          <p:cNvSpPr txBox="1">
            <a:spLocks noChangeArrowheads="1"/>
          </p:cNvSpPr>
          <p:nvPr/>
        </p:nvSpPr>
        <p:spPr bwMode="auto">
          <a:xfrm rot="5400000">
            <a:off x="1751012" y="5961063"/>
            <a:ext cx="481013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A20</a:t>
            </a:r>
          </a:p>
        </p:txBody>
      </p:sp>
      <p:sp>
        <p:nvSpPr>
          <p:cNvPr id="9449" name="Text Box 966"/>
          <p:cNvSpPr txBox="1">
            <a:spLocks noChangeArrowheads="1"/>
          </p:cNvSpPr>
          <p:nvPr/>
        </p:nvSpPr>
        <p:spPr bwMode="auto">
          <a:xfrm rot="5400000">
            <a:off x="1751012" y="5627688"/>
            <a:ext cx="481013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A21</a:t>
            </a:r>
          </a:p>
        </p:txBody>
      </p:sp>
      <p:grpSp>
        <p:nvGrpSpPr>
          <p:cNvPr id="9450" name="Group 35"/>
          <p:cNvGrpSpPr>
            <a:grpSpLocks/>
          </p:cNvGrpSpPr>
          <p:nvPr/>
        </p:nvGrpSpPr>
        <p:grpSpPr bwMode="auto">
          <a:xfrm rot="5400000">
            <a:off x="1301750" y="6710363"/>
            <a:ext cx="300037" cy="287338"/>
            <a:chOff x="2607" y="2524"/>
            <a:chExt cx="908" cy="1088"/>
          </a:xfrm>
        </p:grpSpPr>
        <p:sp>
          <p:nvSpPr>
            <p:cNvPr id="9575" name="Rectangle 36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76" name="Oval 37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77" name="Oval 38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78" name="Oval 39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79" name="Oval 40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cxnSp>
        <p:nvCxnSpPr>
          <p:cNvPr id="9451" name="Connecteur droit 782"/>
          <p:cNvCxnSpPr>
            <a:cxnSpLocks noChangeShapeType="1"/>
            <a:stCxn id="9576" idx="0"/>
          </p:cNvCxnSpPr>
          <p:nvPr/>
        </p:nvCxnSpPr>
        <p:spPr bwMode="auto">
          <a:xfrm flipV="1">
            <a:off x="1560513" y="6846888"/>
            <a:ext cx="9858375" cy="4762"/>
          </a:xfrm>
          <a:prstGeom prst="line">
            <a:avLst/>
          </a:prstGeom>
          <a:noFill/>
          <a:ln w="9525" algn="ctr">
            <a:solidFill>
              <a:srgbClr val="FF3300"/>
            </a:solidFill>
            <a:round/>
            <a:headEnd/>
            <a:tailEnd/>
          </a:ln>
        </p:spPr>
      </p:cxnSp>
      <p:grpSp>
        <p:nvGrpSpPr>
          <p:cNvPr id="9452" name="Group 405"/>
          <p:cNvGrpSpPr>
            <a:grpSpLocks/>
          </p:cNvGrpSpPr>
          <p:nvPr/>
        </p:nvGrpSpPr>
        <p:grpSpPr bwMode="auto">
          <a:xfrm rot="5400000">
            <a:off x="1430338" y="7269163"/>
            <a:ext cx="300037" cy="287337"/>
            <a:chOff x="476" y="2387"/>
            <a:chExt cx="908" cy="1088"/>
          </a:xfrm>
        </p:grpSpPr>
        <p:sp>
          <p:nvSpPr>
            <p:cNvPr id="9573" name="Rectangle 40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74" name="Picture 40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453" name="Group 408"/>
          <p:cNvGrpSpPr>
            <a:grpSpLocks/>
          </p:cNvGrpSpPr>
          <p:nvPr/>
        </p:nvGrpSpPr>
        <p:grpSpPr bwMode="auto">
          <a:xfrm rot="5400000">
            <a:off x="1436688" y="7562850"/>
            <a:ext cx="300038" cy="287337"/>
            <a:chOff x="476" y="2387"/>
            <a:chExt cx="908" cy="1088"/>
          </a:xfrm>
        </p:grpSpPr>
        <p:sp>
          <p:nvSpPr>
            <p:cNvPr id="9571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72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54" name="Text Box 966"/>
          <p:cNvSpPr txBox="1">
            <a:spLocks noChangeArrowheads="1"/>
          </p:cNvSpPr>
          <p:nvPr/>
        </p:nvSpPr>
        <p:spPr bwMode="auto">
          <a:xfrm rot="5400000">
            <a:off x="1680369" y="7227094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A23</a:t>
            </a:r>
          </a:p>
        </p:txBody>
      </p:sp>
      <p:sp>
        <p:nvSpPr>
          <p:cNvPr id="9455" name="Text Box 966"/>
          <p:cNvSpPr txBox="1">
            <a:spLocks noChangeArrowheads="1"/>
          </p:cNvSpPr>
          <p:nvPr/>
        </p:nvSpPr>
        <p:spPr bwMode="auto">
          <a:xfrm rot="5400000">
            <a:off x="1680368" y="7549357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A22</a:t>
            </a:r>
          </a:p>
        </p:txBody>
      </p:sp>
      <p:grpSp>
        <p:nvGrpSpPr>
          <p:cNvPr id="9456" name="Group 408"/>
          <p:cNvGrpSpPr>
            <a:grpSpLocks/>
          </p:cNvGrpSpPr>
          <p:nvPr/>
        </p:nvGrpSpPr>
        <p:grpSpPr bwMode="auto">
          <a:xfrm rot="5400000">
            <a:off x="3814763" y="7588250"/>
            <a:ext cx="300038" cy="287337"/>
            <a:chOff x="476" y="2387"/>
            <a:chExt cx="908" cy="1088"/>
          </a:xfrm>
        </p:grpSpPr>
        <p:sp>
          <p:nvSpPr>
            <p:cNvPr id="9569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70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57" name="Text Box 966"/>
          <p:cNvSpPr txBox="1">
            <a:spLocks noChangeArrowheads="1"/>
          </p:cNvSpPr>
          <p:nvPr/>
        </p:nvSpPr>
        <p:spPr bwMode="auto">
          <a:xfrm rot="5400000">
            <a:off x="3965575" y="7248525"/>
            <a:ext cx="4826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B03</a:t>
            </a:r>
          </a:p>
        </p:txBody>
      </p:sp>
      <p:sp>
        <p:nvSpPr>
          <p:cNvPr id="9458" name="Text Box 966"/>
          <p:cNvSpPr txBox="1">
            <a:spLocks noChangeArrowheads="1"/>
          </p:cNvSpPr>
          <p:nvPr/>
        </p:nvSpPr>
        <p:spPr bwMode="auto">
          <a:xfrm rot="5400000">
            <a:off x="3966369" y="7623969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B02</a:t>
            </a:r>
          </a:p>
        </p:txBody>
      </p:sp>
      <p:grpSp>
        <p:nvGrpSpPr>
          <p:cNvPr id="9459" name="Group 405"/>
          <p:cNvGrpSpPr>
            <a:grpSpLocks/>
          </p:cNvGrpSpPr>
          <p:nvPr/>
        </p:nvGrpSpPr>
        <p:grpSpPr bwMode="auto">
          <a:xfrm rot="5400000">
            <a:off x="6183313" y="7581900"/>
            <a:ext cx="300038" cy="287337"/>
            <a:chOff x="476" y="2387"/>
            <a:chExt cx="908" cy="1088"/>
          </a:xfrm>
        </p:grpSpPr>
        <p:sp>
          <p:nvSpPr>
            <p:cNvPr id="9567" name="Rectangle 40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68" name="Picture 40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460" name="Group 408"/>
          <p:cNvGrpSpPr>
            <a:grpSpLocks/>
          </p:cNvGrpSpPr>
          <p:nvPr/>
        </p:nvGrpSpPr>
        <p:grpSpPr bwMode="auto">
          <a:xfrm rot="5400000">
            <a:off x="6189663" y="7875588"/>
            <a:ext cx="300037" cy="287337"/>
            <a:chOff x="476" y="2387"/>
            <a:chExt cx="908" cy="1088"/>
          </a:xfrm>
        </p:grpSpPr>
        <p:sp>
          <p:nvSpPr>
            <p:cNvPr id="9565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66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61" name="Text Box 966"/>
          <p:cNvSpPr txBox="1">
            <a:spLocks noChangeArrowheads="1"/>
          </p:cNvSpPr>
          <p:nvPr/>
        </p:nvSpPr>
        <p:spPr bwMode="auto">
          <a:xfrm rot="5400000">
            <a:off x="6355557" y="7563644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B07</a:t>
            </a:r>
          </a:p>
        </p:txBody>
      </p:sp>
      <p:sp>
        <p:nvSpPr>
          <p:cNvPr id="9462" name="Text Box 966"/>
          <p:cNvSpPr txBox="1">
            <a:spLocks noChangeArrowheads="1"/>
          </p:cNvSpPr>
          <p:nvPr/>
        </p:nvSpPr>
        <p:spPr bwMode="auto">
          <a:xfrm rot="5400000">
            <a:off x="6354763" y="7907338"/>
            <a:ext cx="4826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B06</a:t>
            </a:r>
          </a:p>
        </p:txBody>
      </p:sp>
      <p:sp>
        <p:nvSpPr>
          <p:cNvPr id="9463" name="Oval 726"/>
          <p:cNvSpPr>
            <a:spLocks noChangeArrowheads="1"/>
          </p:cNvSpPr>
          <p:nvPr/>
        </p:nvSpPr>
        <p:spPr bwMode="auto">
          <a:xfrm>
            <a:off x="8977313" y="7829550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9464" name="Group 408"/>
          <p:cNvGrpSpPr>
            <a:grpSpLocks/>
          </p:cNvGrpSpPr>
          <p:nvPr/>
        </p:nvGrpSpPr>
        <p:grpSpPr bwMode="auto">
          <a:xfrm rot="5400000">
            <a:off x="3816350" y="7294563"/>
            <a:ext cx="300037" cy="287338"/>
            <a:chOff x="476" y="2387"/>
            <a:chExt cx="908" cy="1088"/>
          </a:xfrm>
        </p:grpSpPr>
        <p:sp>
          <p:nvSpPr>
            <p:cNvPr id="9563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64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465" name="Group 602"/>
          <p:cNvGrpSpPr>
            <a:grpSpLocks/>
          </p:cNvGrpSpPr>
          <p:nvPr/>
        </p:nvGrpSpPr>
        <p:grpSpPr bwMode="auto">
          <a:xfrm rot="5400000">
            <a:off x="8547100" y="7885113"/>
            <a:ext cx="300037" cy="287338"/>
            <a:chOff x="1111" y="981"/>
            <a:chExt cx="499" cy="530"/>
          </a:xfrm>
        </p:grpSpPr>
        <p:sp>
          <p:nvSpPr>
            <p:cNvPr id="9558" name="Rectangle 603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59" name="Oval 604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60" name="Oval 605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61" name="Oval 606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62" name="Oval 607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466" name="Group 408"/>
          <p:cNvGrpSpPr>
            <a:grpSpLocks/>
          </p:cNvGrpSpPr>
          <p:nvPr/>
        </p:nvGrpSpPr>
        <p:grpSpPr bwMode="auto">
          <a:xfrm rot="5400000">
            <a:off x="8553450" y="7575550"/>
            <a:ext cx="300038" cy="287338"/>
            <a:chOff x="476" y="2387"/>
            <a:chExt cx="908" cy="1088"/>
          </a:xfrm>
        </p:grpSpPr>
        <p:sp>
          <p:nvSpPr>
            <p:cNvPr id="9556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57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67" name="Text Box 966"/>
          <p:cNvSpPr txBox="1">
            <a:spLocks noChangeArrowheads="1"/>
          </p:cNvSpPr>
          <p:nvPr/>
        </p:nvSpPr>
        <p:spPr bwMode="auto">
          <a:xfrm rot="5400000">
            <a:off x="8712994" y="7227094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B09</a:t>
            </a:r>
          </a:p>
        </p:txBody>
      </p:sp>
      <p:grpSp>
        <p:nvGrpSpPr>
          <p:cNvPr id="9468" name="Group 408"/>
          <p:cNvGrpSpPr>
            <a:grpSpLocks/>
          </p:cNvGrpSpPr>
          <p:nvPr/>
        </p:nvGrpSpPr>
        <p:grpSpPr bwMode="auto">
          <a:xfrm rot="5400000">
            <a:off x="8553450" y="7281863"/>
            <a:ext cx="300037" cy="287338"/>
            <a:chOff x="476" y="2387"/>
            <a:chExt cx="908" cy="1088"/>
          </a:xfrm>
        </p:grpSpPr>
        <p:sp>
          <p:nvSpPr>
            <p:cNvPr id="9554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55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69" name="Text Box 966"/>
          <p:cNvSpPr txBox="1">
            <a:spLocks noChangeArrowheads="1"/>
          </p:cNvSpPr>
          <p:nvPr/>
        </p:nvSpPr>
        <p:spPr bwMode="auto">
          <a:xfrm rot="5400000">
            <a:off x="8719343" y="7584282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B08</a:t>
            </a:r>
          </a:p>
        </p:txBody>
      </p:sp>
      <p:cxnSp>
        <p:nvCxnSpPr>
          <p:cNvPr id="9470" name="Connecteur droit 870"/>
          <p:cNvCxnSpPr>
            <a:cxnSpLocks noChangeShapeType="1"/>
            <a:stCxn id="9559" idx="0"/>
            <a:endCxn id="9463" idx="2"/>
          </p:cNvCxnSpPr>
          <p:nvPr/>
        </p:nvCxnSpPr>
        <p:spPr bwMode="auto">
          <a:xfrm>
            <a:off x="8816975" y="8027988"/>
            <a:ext cx="160338" cy="79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9471" name="Text Box 756"/>
          <p:cNvSpPr txBox="1">
            <a:spLocks noChangeArrowheads="1"/>
          </p:cNvSpPr>
          <p:nvPr/>
        </p:nvSpPr>
        <p:spPr bwMode="auto">
          <a:xfrm>
            <a:off x="11283950" y="7778750"/>
            <a:ext cx="512763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S2</a:t>
            </a:r>
          </a:p>
        </p:txBody>
      </p:sp>
      <p:grpSp>
        <p:nvGrpSpPr>
          <p:cNvPr id="9472" name="Group 602"/>
          <p:cNvGrpSpPr>
            <a:grpSpLocks/>
          </p:cNvGrpSpPr>
          <p:nvPr/>
        </p:nvGrpSpPr>
        <p:grpSpPr bwMode="auto">
          <a:xfrm rot="5400000">
            <a:off x="10912475" y="7847013"/>
            <a:ext cx="300037" cy="287338"/>
            <a:chOff x="1111" y="981"/>
            <a:chExt cx="499" cy="530"/>
          </a:xfrm>
        </p:grpSpPr>
        <p:sp>
          <p:nvSpPr>
            <p:cNvPr id="9549" name="Rectangle 603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50" name="Oval 604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51" name="Oval 605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52" name="Oval 606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53" name="Oval 607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473" name="Group 408"/>
          <p:cNvGrpSpPr>
            <a:grpSpLocks/>
          </p:cNvGrpSpPr>
          <p:nvPr/>
        </p:nvGrpSpPr>
        <p:grpSpPr bwMode="auto">
          <a:xfrm rot="5400000">
            <a:off x="10917238" y="7537450"/>
            <a:ext cx="300038" cy="287337"/>
            <a:chOff x="476" y="2387"/>
            <a:chExt cx="908" cy="1088"/>
          </a:xfrm>
        </p:grpSpPr>
        <p:sp>
          <p:nvSpPr>
            <p:cNvPr id="9547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48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74" name="Text Box 966"/>
          <p:cNvSpPr txBox="1">
            <a:spLocks noChangeArrowheads="1"/>
          </p:cNvSpPr>
          <p:nvPr/>
        </p:nvSpPr>
        <p:spPr bwMode="auto">
          <a:xfrm rot="5400000">
            <a:off x="11056144" y="7179469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B15</a:t>
            </a:r>
          </a:p>
        </p:txBody>
      </p:sp>
      <p:grpSp>
        <p:nvGrpSpPr>
          <p:cNvPr id="9475" name="Group 408"/>
          <p:cNvGrpSpPr>
            <a:grpSpLocks/>
          </p:cNvGrpSpPr>
          <p:nvPr/>
        </p:nvGrpSpPr>
        <p:grpSpPr bwMode="auto">
          <a:xfrm rot="5400000">
            <a:off x="10918825" y="7245350"/>
            <a:ext cx="300038" cy="287338"/>
            <a:chOff x="476" y="2387"/>
            <a:chExt cx="908" cy="1088"/>
          </a:xfrm>
        </p:grpSpPr>
        <p:sp>
          <p:nvSpPr>
            <p:cNvPr id="9545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46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76" name="Oval 726"/>
          <p:cNvSpPr>
            <a:spLocks noChangeArrowheads="1"/>
          </p:cNvSpPr>
          <p:nvPr/>
        </p:nvSpPr>
        <p:spPr bwMode="auto">
          <a:xfrm>
            <a:off x="11347450" y="77866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9477" name="Connecteur droit 889"/>
          <p:cNvCxnSpPr>
            <a:cxnSpLocks noChangeShapeType="1"/>
            <a:stCxn id="9476" idx="2"/>
            <a:endCxn id="9550" idx="0"/>
          </p:cNvCxnSpPr>
          <p:nvPr/>
        </p:nvCxnSpPr>
        <p:spPr bwMode="auto">
          <a:xfrm rot="10800000">
            <a:off x="11182350" y="7991475"/>
            <a:ext cx="1651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9478" name="Text Box 966"/>
          <p:cNvSpPr txBox="1">
            <a:spLocks noChangeArrowheads="1"/>
          </p:cNvSpPr>
          <p:nvPr/>
        </p:nvSpPr>
        <p:spPr bwMode="auto">
          <a:xfrm rot="5400000">
            <a:off x="11060906" y="7558882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B14</a:t>
            </a:r>
          </a:p>
        </p:txBody>
      </p:sp>
      <p:grpSp>
        <p:nvGrpSpPr>
          <p:cNvPr id="9479" name="Group 408"/>
          <p:cNvGrpSpPr>
            <a:grpSpLocks/>
          </p:cNvGrpSpPr>
          <p:nvPr/>
        </p:nvGrpSpPr>
        <p:grpSpPr bwMode="auto">
          <a:xfrm rot="5400000">
            <a:off x="3259138" y="5495925"/>
            <a:ext cx="300038" cy="287337"/>
            <a:chOff x="476" y="2387"/>
            <a:chExt cx="908" cy="1088"/>
          </a:xfrm>
        </p:grpSpPr>
        <p:sp>
          <p:nvSpPr>
            <p:cNvPr id="9543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44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480" name="Group 408"/>
          <p:cNvGrpSpPr>
            <a:grpSpLocks/>
          </p:cNvGrpSpPr>
          <p:nvPr/>
        </p:nvGrpSpPr>
        <p:grpSpPr bwMode="auto">
          <a:xfrm rot="5400000">
            <a:off x="3259138" y="5202238"/>
            <a:ext cx="300037" cy="287337"/>
            <a:chOff x="476" y="2387"/>
            <a:chExt cx="908" cy="1088"/>
          </a:xfrm>
        </p:grpSpPr>
        <p:sp>
          <p:nvSpPr>
            <p:cNvPr id="9541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42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81" name="Text Box 966"/>
          <p:cNvSpPr txBox="1">
            <a:spLocks noChangeArrowheads="1"/>
          </p:cNvSpPr>
          <p:nvPr/>
        </p:nvSpPr>
        <p:spPr bwMode="auto">
          <a:xfrm rot="5400000">
            <a:off x="2894807" y="5083969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A24</a:t>
            </a:r>
          </a:p>
        </p:txBody>
      </p:sp>
      <p:sp>
        <p:nvSpPr>
          <p:cNvPr id="9482" name="Text Box 966"/>
          <p:cNvSpPr txBox="1">
            <a:spLocks noChangeArrowheads="1"/>
          </p:cNvSpPr>
          <p:nvPr/>
        </p:nvSpPr>
        <p:spPr bwMode="auto">
          <a:xfrm rot="5400000">
            <a:off x="2894013" y="5467350"/>
            <a:ext cx="4826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B01</a:t>
            </a:r>
          </a:p>
        </p:txBody>
      </p:sp>
      <p:grpSp>
        <p:nvGrpSpPr>
          <p:cNvPr id="9483" name="Groupe 939"/>
          <p:cNvGrpSpPr>
            <a:grpSpLocks/>
          </p:cNvGrpSpPr>
          <p:nvPr/>
        </p:nvGrpSpPr>
        <p:grpSpPr bwMode="auto">
          <a:xfrm>
            <a:off x="4949825" y="5030788"/>
            <a:ext cx="901700" cy="1144587"/>
            <a:chOff x="4950140" y="5030452"/>
            <a:chExt cx="901032" cy="1144168"/>
          </a:xfrm>
        </p:grpSpPr>
        <p:grpSp>
          <p:nvGrpSpPr>
            <p:cNvPr id="9526" name="Group 575"/>
            <p:cNvGrpSpPr>
              <a:grpSpLocks/>
            </p:cNvGrpSpPr>
            <p:nvPr/>
          </p:nvGrpSpPr>
          <p:grpSpPr bwMode="auto">
            <a:xfrm rot="5400000">
              <a:off x="5557484" y="5833398"/>
              <a:ext cx="300037" cy="287338"/>
              <a:chOff x="1111" y="981"/>
              <a:chExt cx="499" cy="530"/>
            </a:xfrm>
          </p:grpSpPr>
          <p:sp>
            <p:nvSpPr>
              <p:cNvPr id="9536" name="Rectangle 576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7" name="Oval 577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8" name="Oval 578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9" name="Oval 579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40" name="Oval 580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9527" name="Text Box 581"/>
            <p:cNvSpPr txBox="1">
              <a:spLocks noChangeArrowheads="1"/>
            </p:cNvSpPr>
            <p:nvPr/>
          </p:nvSpPr>
          <p:spPr bwMode="auto">
            <a:xfrm>
              <a:off x="4950140" y="5759122"/>
              <a:ext cx="513282" cy="415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474788"/>
              <a:r>
                <a:rPr lang="fr-FR" sz="2100"/>
                <a:t>S6</a:t>
              </a:r>
            </a:p>
          </p:txBody>
        </p:sp>
        <p:grpSp>
          <p:nvGrpSpPr>
            <p:cNvPr id="9528" name="Group 408"/>
            <p:cNvGrpSpPr>
              <a:grpSpLocks/>
            </p:cNvGrpSpPr>
            <p:nvPr/>
          </p:nvGrpSpPr>
          <p:grpSpPr bwMode="auto">
            <a:xfrm rot="5400000">
              <a:off x="5552872" y="5536872"/>
              <a:ext cx="300037" cy="287338"/>
              <a:chOff x="476" y="2387"/>
              <a:chExt cx="908" cy="1088"/>
            </a:xfrm>
          </p:grpSpPr>
          <p:sp>
            <p:nvSpPr>
              <p:cNvPr id="9534" name="Rectangle 409"/>
              <p:cNvSpPr>
                <a:spLocks noChangeArrowheads="1"/>
              </p:cNvSpPr>
              <p:nvPr/>
            </p:nvSpPr>
            <p:spPr bwMode="auto">
              <a:xfrm>
                <a:off x="476" y="2387"/>
                <a:ext cx="908" cy="10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pic>
            <p:nvPicPr>
              <p:cNvPr id="9535" name="Picture 410" descr="cable_xlr_rj45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03" y="2699"/>
                <a:ext cx="499" cy="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9529" name="Group 408"/>
            <p:cNvGrpSpPr>
              <a:grpSpLocks/>
            </p:cNvGrpSpPr>
            <p:nvPr/>
          </p:nvGrpSpPr>
          <p:grpSpPr bwMode="auto">
            <a:xfrm rot="5400000">
              <a:off x="5553360" y="5243798"/>
              <a:ext cx="300037" cy="287338"/>
              <a:chOff x="476" y="2387"/>
              <a:chExt cx="908" cy="1088"/>
            </a:xfrm>
          </p:grpSpPr>
          <p:sp>
            <p:nvSpPr>
              <p:cNvPr id="9532" name="Rectangle 409"/>
              <p:cNvSpPr>
                <a:spLocks noChangeArrowheads="1"/>
              </p:cNvSpPr>
              <p:nvPr/>
            </p:nvSpPr>
            <p:spPr bwMode="auto">
              <a:xfrm>
                <a:off x="476" y="2387"/>
                <a:ext cx="908" cy="10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pic>
            <p:nvPicPr>
              <p:cNvPr id="9533" name="Picture 410" descr="cable_xlr_rj45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03" y="2699"/>
                <a:ext cx="499" cy="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9530" name="Text Box 966"/>
            <p:cNvSpPr txBox="1">
              <a:spLocks noChangeArrowheads="1"/>
            </p:cNvSpPr>
            <p:nvPr/>
          </p:nvSpPr>
          <p:spPr bwMode="auto">
            <a:xfrm rot="5400000">
              <a:off x="5188397" y="5124869"/>
              <a:ext cx="481222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defTabSz="1474788"/>
              <a:r>
                <a:rPr lang="fr-FR" sz="1300"/>
                <a:t>B05</a:t>
              </a:r>
            </a:p>
          </p:txBody>
        </p:sp>
        <p:sp>
          <p:nvSpPr>
            <p:cNvPr id="9531" name="Text Box 966"/>
            <p:cNvSpPr txBox="1">
              <a:spLocks noChangeArrowheads="1"/>
            </p:cNvSpPr>
            <p:nvPr/>
          </p:nvSpPr>
          <p:spPr bwMode="auto">
            <a:xfrm rot="5400000">
              <a:off x="5188397" y="5508173"/>
              <a:ext cx="481222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defTabSz="1474788"/>
              <a:r>
                <a:rPr lang="fr-FR" sz="1300"/>
                <a:t>B04</a:t>
              </a:r>
            </a:p>
          </p:txBody>
        </p:sp>
      </p:grpSp>
      <p:sp>
        <p:nvSpPr>
          <p:cNvPr id="9484" name="Oval 582"/>
          <p:cNvSpPr>
            <a:spLocks noChangeArrowheads="1"/>
          </p:cNvSpPr>
          <p:nvPr/>
        </p:nvSpPr>
        <p:spPr bwMode="auto">
          <a:xfrm>
            <a:off x="5010150" y="5759450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485" name="Line 585"/>
          <p:cNvSpPr>
            <a:spLocks noChangeShapeType="1"/>
          </p:cNvSpPr>
          <p:nvPr/>
        </p:nvSpPr>
        <p:spPr bwMode="auto">
          <a:xfrm>
            <a:off x="5416550" y="598170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486" name="Oval 662"/>
          <p:cNvSpPr>
            <a:spLocks noChangeArrowheads="1"/>
          </p:cNvSpPr>
          <p:nvPr/>
        </p:nvSpPr>
        <p:spPr bwMode="auto">
          <a:xfrm>
            <a:off x="6905625" y="39893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9487" name="Connecteur droit 929"/>
          <p:cNvCxnSpPr>
            <a:cxnSpLocks noChangeShapeType="1"/>
            <a:stCxn id="9347" idx="1"/>
            <a:endCxn id="9348" idx="1"/>
          </p:cNvCxnSpPr>
          <p:nvPr/>
        </p:nvCxnSpPr>
        <p:spPr bwMode="auto">
          <a:xfrm rot="16200000" flipH="1">
            <a:off x="6509544" y="5866607"/>
            <a:ext cx="266700" cy="476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9488" name="Group 408"/>
          <p:cNvGrpSpPr>
            <a:grpSpLocks/>
          </p:cNvGrpSpPr>
          <p:nvPr/>
        </p:nvGrpSpPr>
        <p:grpSpPr bwMode="auto">
          <a:xfrm rot="5400000">
            <a:off x="6180138" y="5289550"/>
            <a:ext cx="300038" cy="287337"/>
            <a:chOff x="476" y="2387"/>
            <a:chExt cx="908" cy="1088"/>
          </a:xfrm>
        </p:grpSpPr>
        <p:sp>
          <p:nvSpPr>
            <p:cNvPr id="9524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25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489" name="Group 408"/>
          <p:cNvGrpSpPr>
            <a:grpSpLocks/>
          </p:cNvGrpSpPr>
          <p:nvPr/>
        </p:nvGrpSpPr>
        <p:grpSpPr bwMode="auto">
          <a:xfrm rot="5400000">
            <a:off x="6180138" y="4995863"/>
            <a:ext cx="300037" cy="287337"/>
            <a:chOff x="476" y="2387"/>
            <a:chExt cx="908" cy="1088"/>
          </a:xfrm>
        </p:grpSpPr>
        <p:sp>
          <p:nvSpPr>
            <p:cNvPr id="9522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23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90" name="Text Box 966"/>
          <p:cNvSpPr txBox="1">
            <a:spLocks noChangeArrowheads="1"/>
          </p:cNvSpPr>
          <p:nvPr/>
        </p:nvSpPr>
        <p:spPr bwMode="auto">
          <a:xfrm rot="5400000">
            <a:off x="6395243" y="4936332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B23</a:t>
            </a:r>
          </a:p>
        </p:txBody>
      </p:sp>
      <p:sp>
        <p:nvSpPr>
          <p:cNvPr id="9491" name="Text Box 966"/>
          <p:cNvSpPr txBox="1">
            <a:spLocks noChangeArrowheads="1"/>
          </p:cNvSpPr>
          <p:nvPr/>
        </p:nvSpPr>
        <p:spPr bwMode="auto">
          <a:xfrm rot="5400000">
            <a:off x="6395244" y="5293519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B24</a:t>
            </a:r>
          </a:p>
        </p:txBody>
      </p:sp>
      <p:grpSp>
        <p:nvGrpSpPr>
          <p:cNvPr id="9492" name="Group 575"/>
          <p:cNvGrpSpPr>
            <a:grpSpLocks/>
          </p:cNvGrpSpPr>
          <p:nvPr/>
        </p:nvGrpSpPr>
        <p:grpSpPr bwMode="auto">
          <a:xfrm rot="5400000">
            <a:off x="10339388" y="5864225"/>
            <a:ext cx="300038" cy="287337"/>
            <a:chOff x="1111" y="981"/>
            <a:chExt cx="499" cy="530"/>
          </a:xfrm>
        </p:grpSpPr>
        <p:sp>
          <p:nvSpPr>
            <p:cNvPr id="9517" name="Rectangle 57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18" name="Oval 57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19" name="Oval 57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20" name="Oval 57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21" name="Oval 58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493" name="Group 408"/>
          <p:cNvGrpSpPr>
            <a:grpSpLocks/>
          </p:cNvGrpSpPr>
          <p:nvPr/>
        </p:nvGrpSpPr>
        <p:grpSpPr bwMode="auto">
          <a:xfrm rot="5400000">
            <a:off x="10334625" y="5567363"/>
            <a:ext cx="300037" cy="287338"/>
            <a:chOff x="476" y="2387"/>
            <a:chExt cx="908" cy="1088"/>
          </a:xfrm>
        </p:grpSpPr>
        <p:sp>
          <p:nvSpPr>
            <p:cNvPr id="9515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16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494" name="Group 408"/>
          <p:cNvGrpSpPr>
            <a:grpSpLocks/>
          </p:cNvGrpSpPr>
          <p:nvPr/>
        </p:nvGrpSpPr>
        <p:grpSpPr bwMode="auto">
          <a:xfrm rot="5400000">
            <a:off x="10334625" y="5273675"/>
            <a:ext cx="300038" cy="287338"/>
            <a:chOff x="476" y="2387"/>
            <a:chExt cx="908" cy="1088"/>
          </a:xfrm>
        </p:grpSpPr>
        <p:sp>
          <p:nvSpPr>
            <p:cNvPr id="9513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14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95" name="Text Box 966"/>
          <p:cNvSpPr txBox="1">
            <a:spLocks noChangeArrowheads="1"/>
          </p:cNvSpPr>
          <p:nvPr/>
        </p:nvSpPr>
        <p:spPr bwMode="auto">
          <a:xfrm rot="5400000">
            <a:off x="10013951" y="5194300"/>
            <a:ext cx="481012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B13</a:t>
            </a:r>
          </a:p>
        </p:txBody>
      </p:sp>
      <p:sp>
        <p:nvSpPr>
          <p:cNvPr id="9496" name="Text Box 966"/>
          <p:cNvSpPr txBox="1">
            <a:spLocks noChangeArrowheads="1"/>
          </p:cNvSpPr>
          <p:nvPr/>
        </p:nvSpPr>
        <p:spPr bwMode="auto">
          <a:xfrm rot="5400000">
            <a:off x="10032206" y="5587207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B12</a:t>
            </a:r>
          </a:p>
        </p:txBody>
      </p:sp>
      <p:grpSp>
        <p:nvGrpSpPr>
          <p:cNvPr id="9497" name="Group 575"/>
          <p:cNvGrpSpPr>
            <a:grpSpLocks/>
          </p:cNvGrpSpPr>
          <p:nvPr/>
        </p:nvGrpSpPr>
        <p:grpSpPr bwMode="auto">
          <a:xfrm rot="5400000">
            <a:off x="8593138" y="5864225"/>
            <a:ext cx="300038" cy="287337"/>
            <a:chOff x="1111" y="981"/>
            <a:chExt cx="499" cy="530"/>
          </a:xfrm>
        </p:grpSpPr>
        <p:sp>
          <p:nvSpPr>
            <p:cNvPr id="9508" name="Rectangle 57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09" name="Oval 57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10" name="Oval 57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11" name="Oval 57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12" name="Oval 58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498" name="Text Box 581"/>
          <p:cNvSpPr txBox="1">
            <a:spLocks noChangeArrowheads="1"/>
          </p:cNvSpPr>
          <p:nvPr/>
        </p:nvSpPr>
        <p:spPr bwMode="auto">
          <a:xfrm>
            <a:off x="8977313" y="5789613"/>
            <a:ext cx="5127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S3</a:t>
            </a:r>
          </a:p>
        </p:txBody>
      </p:sp>
      <p:grpSp>
        <p:nvGrpSpPr>
          <p:cNvPr id="9499" name="Group 408"/>
          <p:cNvGrpSpPr>
            <a:grpSpLocks/>
          </p:cNvGrpSpPr>
          <p:nvPr/>
        </p:nvGrpSpPr>
        <p:grpSpPr bwMode="auto">
          <a:xfrm rot="5400000">
            <a:off x="8588375" y="5567363"/>
            <a:ext cx="300037" cy="287338"/>
            <a:chOff x="476" y="2387"/>
            <a:chExt cx="908" cy="1088"/>
          </a:xfrm>
        </p:grpSpPr>
        <p:sp>
          <p:nvSpPr>
            <p:cNvPr id="9506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07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500" name="Group 408"/>
          <p:cNvGrpSpPr>
            <a:grpSpLocks/>
          </p:cNvGrpSpPr>
          <p:nvPr/>
        </p:nvGrpSpPr>
        <p:grpSpPr bwMode="auto">
          <a:xfrm rot="5400000">
            <a:off x="8588375" y="5273675"/>
            <a:ext cx="300038" cy="287338"/>
            <a:chOff x="476" y="2387"/>
            <a:chExt cx="908" cy="1088"/>
          </a:xfrm>
        </p:grpSpPr>
        <p:sp>
          <p:nvSpPr>
            <p:cNvPr id="9504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505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501" name="Text Box 966"/>
          <p:cNvSpPr txBox="1">
            <a:spLocks noChangeArrowheads="1"/>
          </p:cNvSpPr>
          <p:nvPr/>
        </p:nvSpPr>
        <p:spPr bwMode="auto">
          <a:xfrm rot="5400000">
            <a:off x="8759031" y="5149057"/>
            <a:ext cx="4683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B11</a:t>
            </a:r>
          </a:p>
        </p:txBody>
      </p:sp>
      <p:sp>
        <p:nvSpPr>
          <p:cNvPr id="9502" name="Text Box 966"/>
          <p:cNvSpPr txBox="1">
            <a:spLocks noChangeArrowheads="1"/>
          </p:cNvSpPr>
          <p:nvPr/>
        </p:nvSpPr>
        <p:spPr bwMode="auto">
          <a:xfrm rot="5400000">
            <a:off x="8752681" y="5533232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B10</a:t>
            </a:r>
          </a:p>
        </p:txBody>
      </p:sp>
      <p:sp>
        <p:nvSpPr>
          <p:cNvPr id="9503" name="Line 585"/>
          <p:cNvSpPr>
            <a:spLocks noChangeShapeType="1"/>
          </p:cNvSpPr>
          <p:nvPr/>
        </p:nvSpPr>
        <p:spPr bwMode="auto">
          <a:xfrm>
            <a:off x="8918575" y="600551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 619" descr="Espace 350 vide.jpg"/>
          <p:cNvPicPr>
            <a:picLocks noChangeAspect="1"/>
          </p:cNvPicPr>
          <p:nvPr/>
        </p:nvPicPr>
        <p:blipFill>
          <a:blip r:embed="rId3"/>
          <a:srcRect b="19754"/>
          <a:stretch>
            <a:fillRect/>
          </a:stretch>
        </p:blipFill>
        <p:spPr bwMode="auto">
          <a:xfrm>
            <a:off x="560388" y="1065213"/>
            <a:ext cx="14144625" cy="792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95525" y="9880600"/>
            <a:ext cx="10567988" cy="461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0244" name="Rectangle 10"/>
          <p:cNvSpPr>
            <a:spLocks noChangeArrowheads="1"/>
          </p:cNvSpPr>
          <p:nvPr/>
        </p:nvSpPr>
        <p:spPr bwMode="auto">
          <a:xfrm>
            <a:off x="2293938" y="9378950"/>
            <a:ext cx="10571162" cy="500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245" name="Text Box 11"/>
          <p:cNvSpPr txBox="1">
            <a:spLocks noChangeArrowheads="1"/>
          </p:cNvSpPr>
          <p:nvPr/>
        </p:nvSpPr>
        <p:spPr bwMode="auto">
          <a:xfrm>
            <a:off x="5056188" y="9594850"/>
            <a:ext cx="502602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039" tIns="13519" rIns="27039" bIns="13519">
            <a:spAutoFit/>
          </a:bodyPr>
          <a:lstStyle/>
          <a:p>
            <a:pPr algn="ctr" defTabSz="1119188"/>
            <a:r>
              <a:rPr lang="fr-FR" sz="1400">
                <a:latin typeface="Times New Roman" pitchFamily="18" charset="0"/>
              </a:rPr>
              <a:t>Réseaux courants forts et courants faibles</a:t>
            </a:r>
          </a:p>
        </p:txBody>
      </p:sp>
      <p:sp>
        <p:nvSpPr>
          <p:cNvPr id="10246" name="Text Box 12"/>
          <p:cNvSpPr txBox="1">
            <a:spLocks noChangeArrowheads="1"/>
          </p:cNvSpPr>
          <p:nvPr/>
        </p:nvSpPr>
        <p:spPr bwMode="auto">
          <a:xfrm>
            <a:off x="5559425" y="9401175"/>
            <a:ext cx="4013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039" tIns="13519" rIns="27039" bIns="13519">
            <a:spAutoFit/>
          </a:bodyPr>
          <a:lstStyle/>
          <a:p>
            <a:pPr algn="ctr" defTabSz="1119188"/>
            <a:r>
              <a:rPr lang="fr-FR" sz="1400">
                <a:latin typeface="Times New Roman" pitchFamily="18" charset="0"/>
              </a:rPr>
              <a:t>Espace Vieux Port 350</a:t>
            </a:r>
          </a:p>
        </p:txBody>
      </p:sp>
      <p:sp>
        <p:nvSpPr>
          <p:cNvPr id="10247" name="Text Box 13"/>
          <p:cNvSpPr txBox="1">
            <a:spLocks noChangeArrowheads="1"/>
          </p:cNvSpPr>
          <p:nvPr/>
        </p:nvSpPr>
        <p:spPr bwMode="auto">
          <a:xfrm>
            <a:off x="13033375" y="9091613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10248" name="Oval 14"/>
          <p:cNvSpPr>
            <a:spLocks noChangeArrowheads="1"/>
          </p:cNvSpPr>
          <p:nvPr/>
        </p:nvSpPr>
        <p:spPr bwMode="auto">
          <a:xfrm>
            <a:off x="12507913" y="8370888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sp>
        <p:nvSpPr>
          <p:cNvPr id="10249" name="Text Box 16"/>
          <p:cNvSpPr txBox="1">
            <a:spLocks noChangeArrowheads="1"/>
          </p:cNvSpPr>
          <p:nvPr/>
        </p:nvSpPr>
        <p:spPr bwMode="auto">
          <a:xfrm>
            <a:off x="12123738" y="90488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10250" name="Oval 17"/>
          <p:cNvSpPr>
            <a:spLocks noChangeArrowheads="1"/>
          </p:cNvSpPr>
          <p:nvPr/>
        </p:nvSpPr>
        <p:spPr bwMode="auto">
          <a:xfrm>
            <a:off x="12457113" y="666750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sp>
        <p:nvSpPr>
          <p:cNvPr id="10251" name="Oval 20"/>
          <p:cNvSpPr>
            <a:spLocks noChangeArrowheads="1"/>
          </p:cNvSpPr>
          <p:nvPr/>
        </p:nvSpPr>
        <p:spPr bwMode="auto">
          <a:xfrm>
            <a:off x="1036638" y="779463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sp>
        <p:nvSpPr>
          <p:cNvPr id="10252" name="Text Box 25"/>
          <p:cNvSpPr txBox="1">
            <a:spLocks noChangeArrowheads="1"/>
          </p:cNvSpPr>
          <p:nvPr/>
        </p:nvSpPr>
        <p:spPr bwMode="auto">
          <a:xfrm>
            <a:off x="1779588" y="8472488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10253" name="Oval 26"/>
          <p:cNvSpPr>
            <a:spLocks noChangeArrowheads="1"/>
          </p:cNvSpPr>
          <p:nvPr/>
        </p:nvSpPr>
        <p:spPr bwMode="auto">
          <a:xfrm>
            <a:off x="1008063" y="8226425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grpSp>
        <p:nvGrpSpPr>
          <p:cNvPr id="10254" name="Group 29"/>
          <p:cNvGrpSpPr>
            <a:grpSpLocks/>
          </p:cNvGrpSpPr>
          <p:nvPr/>
        </p:nvGrpSpPr>
        <p:grpSpPr bwMode="auto">
          <a:xfrm rot="5400000">
            <a:off x="12091988" y="6361113"/>
            <a:ext cx="300037" cy="287337"/>
            <a:chOff x="476" y="2387"/>
            <a:chExt cx="908" cy="1088"/>
          </a:xfrm>
        </p:grpSpPr>
        <p:sp>
          <p:nvSpPr>
            <p:cNvPr id="10856" name="Rectangle 30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857" name="Picture 31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255" name="Group 32"/>
          <p:cNvGrpSpPr>
            <a:grpSpLocks/>
          </p:cNvGrpSpPr>
          <p:nvPr/>
        </p:nvGrpSpPr>
        <p:grpSpPr bwMode="auto">
          <a:xfrm rot="5400000">
            <a:off x="12091988" y="6661150"/>
            <a:ext cx="300038" cy="287337"/>
            <a:chOff x="476" y="2387"/>
            <a:chExt cx="908" cy="1088"/>
          </a:xfrm>
        </p:grpSpPr>
        <p:sp>
          <p:nvSpPr>
            <p:cNvPr id="10854" name="Rectangle 33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855" name="Picture 34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256" name="Group 35"/>
          <p:cNvGrpSpPr>
            <a:grpSpLocks/>
          </p:cNvGrpSpPr>
          <p:nvPr/>
        </p:nvGrpSpPr>
        <p:grpSpPr bwMode="auto">
          <a:xfrm rot="5400000">
            <a:off x="12091988" y="6961188"/>
            <a:ext cx="300037" cy="287337"/>
            <a:chOff x="2607" y="2524"/>
            <a:chExt cx="908" cy="1088"/>
          </a:xfrm>
        </p:grpSpPr>
        <p:sp>
          <p:nvSpPr>
            <p:cNvPr id="10849" name="Rectangle 36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50" name="Oval 37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51" name="Oval 38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52" name="Oval 39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53" name="Oval 40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257" name="Group 41"/>
          <p:cNvGrpSpPr>
            <a:grpSpLocks/>
          </p:cNvGrpSpPr>
          <p:nvPr/>
        </p:nvGrpSpPr>
        <p:grpSpPr bwMode="auto">
          <a:xfrm rot="5400000">
            <a:off x="11791950" y="7561263"/>
            <a:ext cx="900113" cy="287337"/>
            <a:chOff x="2064" y="300"/>
            <a:chExt cx="2722" cy="1088"/>
          </a:xfrm>
        </p:grpSpPr>
        <p:grpSp>
          <p:nvGrpSpPr>
            <p:cNvPr id="10831" name="Group 42"/>
            <p:cNvGrpSpPr>
              <a:grpSpLocks/>
            </p:cNvGrpSpPr>
            <p:nvPr/>
          </p:nvGrpSpPr>
          <p:grpSpPr bwMode="auto">
            <a:xfrm>
              <a:off x="2064" y="300"/>
              <a:ext cx="908" cy="1088"/>
              <a:chOff x="1111" y="981"/>
              <a:chExt cx="499" cy="530"/>
            </a:xfrm>
          </p:grpSpPr>
          <p:sp>
            <p:nvSpPr>
              <p:cNvPr id="10844" name="Rectangle 43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45" name="Oval 44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46" name="Oval 45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47" name="Oval 46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48" name="Oval 47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0832" name="Group 48"/>
            <p:cNvGrpSpPr>
              <a:grpSpLocks/>
            </p:cNvGrpSpPr>
            <p:nvPr/>
          </p:nvGrpSpPr>
          <p:grpSpPr bwMode="auto">
            <a:xfrm>
              <a:off x="2971" y="300"/>
              <a:ext cx="908" cy="1088"/>
              <a:chOff x="1111" y="981"/>
              <a:chExt cx="499" cy="530"/>
            </a:xfrm>
          </p:grpSpPr>
          <p:sp>
            <p:nvSpPr>
              <p:cNvPr id="10839" name="Rectangle 49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40" name="Oval 50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41" name="Oval 51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42" name="Oval 52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43" name="Oval 53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0833" name="Group 54"/>
            <p:cNvGrpSpPr>
              <a:grpSpLocks/>
            </p:cNvGrpSpPr>
            <p:nvPr/>
          </p:nvGrpSpPr>
          <p:grpSpPr bwMode="auto">
            <a:xfrm>
              <a:off x="3878" y="300"/>
              <a:ext cx="908" cy="1088"/>
              <a:chOff x="1111" y="981"/>
              <a:chExt cx="499" cy="530"/>
            </a:xfrm>
          </p:grpSpPr>
          <p:sp>
            <p:nvSpPr>
              <p:cNvPr id="10834" name="Rectangle 55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35" name="Oval 56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36" name="Oval 57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37" name="Oval 58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38" name="Oval 59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10258" name="Line 60"/>
          <p:cNvSpPr>
            <a:spLocks noChangeShapeType="1"/>
          </p:cNvSpPr>
          <p:nvPr/>
        </p:nvSpPr>
        <p:spPr bwMode="auto">
          <a:xfrm flipH="1" flipV="1">
            <a:off x="12961938" y="81549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0259" name="Oval 61"/>
          <p:cNvSpPr>
            <a:spLocks noChangeArrowheads="1"/>
          </p:cNvSpPr>
          <p:nvPr/>
        </p:nvSpPr>
        <p:spPr bwMode="auto">
          <a:xfrm>
            <a:off x="12890500" y="8012113"/>
            <a:ext cx="144463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260" name="Line 63"/>
          <p:cNvSpPr>
            <a:spLocks noChangeShapeType="1"/>
          </p:cNvSpPr>
          <p:nvPr/>
        </p:nvSpPr>
        <p:spPr bwMode="auto">
          <a:xfrm flipH="1">
            <a:off x="12399963" y="8010525"/>
            <a:ext cx="85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61" name="Line 64"/>
          <p:cNvSpPr>
            <a:spLocks noChangeShapeType="1"/>
          </p:cNvSpPr>
          <p:nvPr/>
        </p:nvSpPr>
        <p:spPr bwMode="auto">
          <a:xfrm flipV="1">
            <a:off x="12485688" y="7651750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62" name="Line 65"/>
          <p:cNvSpPr>
            <a:spLocks noChangeShapeType="1"/>
          </p:cNvSpPr>
          <p:nvPr/>
        </p:nvSpPr>
        <p:spPr bwMode="auto">
          <a:xfrm flipH="1">
            <a:off x="12399963" y="7651750"/>
            <a:ext cx="57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63" name="Line 66"/>
          <p:cNvSpPr>
            <a:spLocks noChangeShapeType="1"/>
          </p:cNvSpPr>
          <p:nvPr/>
        </p:nvSpPr>
        <p:spPr bwMode="auto">
          <a:xfrm flipH="1">
            <a:off x="12385675" y="73628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0264" name="Group 69"/>
          <p:cNvGrpSpPr>
            <a:grpSpLocks/>
          </p:cNvGrpSpPr>
          <p:nvPr/>
        </p:nvGrpSpPr>
        <p:grpSpPr bwMode="auto">
          <a:xfrm rot="5400000">
            <a:off x="12820650" y="6384925"/>
            <a:ext cx="307975" cy="314325"/>
            <a:chOff x="1111" y="981"/>
            <a:chExt cx="499" cy="530"/>
          </a:xfrm>
        </p:grpSpPr>
        <p:sp>
          <p:nvSpPr>
            <p:cNvPr id="10826" name="Rectangle 70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27" name="Oval 71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28" name="Oval 72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29" name="Oval 73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30" name="Oval 74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265" name="Group 75"/>
          <p:cNvGrpSpPr>
            <a:grpSpLocks/>
          </p:cNvGrpSpPr>
          <p:nvPr/>
        </p:nvGrpSpPr>
        <p:grpSpPr bwMode="auto">
          <a:xfrm rot="5400000">
            <a:off x="12820650" y="6691313"/>
            <a:ext cx="307975" cy="314325"/>
            <a:chOff x="1111" y="981"/>
            <a:chExt cx="499" cy="530"/>
          </a:xfrm>
        </p:grpSpPr>
        <p:sp>
          <p:nvSpPr>
            <p:cNvPr id="10821" name="Rectangle 7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22" name="Oval 7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23" name="Oval 7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24" name="Oval 7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25" name="Oval 8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266" name="Group 81"/>
          <p:cNvGrpSpPr>
            <a:grpSpLocks/>
          </p:cNvGrpSpPr>
          <p:nvPr/>
        </p:nvGrpSpPr>
        <p:grpSpPr bwMode="auto">
          <a:xfrm rot="5400000">
            <a:off x="12820650" y="5972175"/>
            <a:ext cx="307975" cy="314325"/>
            <a:chOff x="1111" y="981"/>
            <a:chExt cx="499" cy="530"/>
          </a:xfrm>
        </p:grpSpPr>
        <p:sp>
          <p:nvSpPr>
            <p:cNvPr id="10816" name="Rectangle 82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17" name="Oval 83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18" name="Oval 84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19" name="Oval 85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20" name="Oval 86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267" name="Group 87"/>
          <p:cNvGrpSpPr>
            <a:grpSpLocks/>
          </p:cNvGrpSpPr>
          <p:nvPr/>
        </p:nvGrpSpPr>
        <p:grpSpPr bwMode="auto">
          <a:xfrm rot="5400000">
            <a:off x="12820650" y="5616575"/>
            <a:ext cx="307975" cy="314325"/>
            <a:chOff x="1111" y="981"/>
            <a:chExt cx="499" cy="530"/>
          </a:xfrm>
        </p:grpSpPr>
        <p:sp>
          <p:nvSpPr>
            <p:cNvPr id="10811" name="Rectangle 8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12" name="Oval 8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13" name="Oval 9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14" name="Oval 9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15" name="Oval 9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268" name="Line 93"/>
          <p:cNvSpPr>
            <a:spLocks noChangeShapeType="1"/>
          </p:cNvSpPr>
          <p:nvPr/>
        </p:nvSpPr>
        <p:spPr bwMode="auto">
          <a:xfrm flipH="1">
            <a:off x="13125450" y="64976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69" name="Line 100"/>
          <p:cNvSpPr>
            <a:spLocks noChangeShapeType="1"/>
          </p:cNvSpPr>
          <p:nvPr/>
        </p:nvSpPr>
        <p:spPr bwMode="auto">
          <a:xfrm flipH="1">
            <a:off x="13106400" y="6823075"/>
            <a:ext cx="301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70" name="Line 101"/>
          <p:cNvSpPr>
            <a:spLocks noChangeShapeType="1"/>
          </p:cNvSpPr>
          <p:nvPr/>
        </p:nvSpPr>
        <p:spPr bwMode="auto">
          <a:xfrm>
            <a:off x="13422313" y="6511925"/>
            <a:ext cx="0" cy="306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71" name="Line 102"/>
          <p:cNvSpPr>
            <a:spLocks noChangeShapeType="1"/>
          </p:cNvSpPr>
          <p:nvPr/>
        </p:nvSpPr>
        <p:spPr bwMode="auto">
          <a:xfrm>
            <a:off x="13422313" y="66563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72" name="Line 116"/>
          <p:cNvSpPr>
            <a:spLocks noChangeShapeType="1"/>
          </p:cNvSpPr>
          <p:nvPr/>
        </p:nvSpPr>
        <p:spPr bwMode="auto">
          <a:xfrm flipH="1">
            <a:off x="12485688" y="779462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73" name="Line 123"/>
          <p:cNvSpPr>
            <a:spLocks noChangeShapeType="1"/>
          </p:cNvSpPr>
          <p:nvPr/>
        </p:nvSpPr>
        <p:spPr bwMode="auto">
          <a:xfrm flipH="1">
            <a:off x="12601575" y="61388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74" name="Line 127"/>
          <p:cNvSpPr>
            <a:spLocks noChangeShapeType="1"/>
          </p:cNvSpPr>
          <p:nvPr/>
        </p:nvSpPr>
        <p:spPr bwMode="auto">
          <a:xfrm>
            <a:off x="13134975" y="576421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75" name="Text Box 129"/>
          <p:cNvSpPr txBox="1">
            <a:spLocks noChangeArrowheads="1"/>
          </p:cNvSpPr>
          <p:nvPr/>
        </p:nvSpPr>
        <p:spPr bwMode="auto">
          <a:xfrm>
            <a:off x="13365163" y="5561013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 b="1"/>
              <a:t>7</a:t>
            </a:r>
          </a:p>
        </p:txBody>
      </p:sp>
      <p:sp>
        <p:nvSpPr>
          <p:cNvPr id="10276" name="Oval 130"/>
          <p:cNvSpPr>
            <a:spLocks noChangeArrowheads="1"/>
          </p:cNvSpPr>
          <p:nvPr/>
        </p:nvSpPr>
        <p:spPr bwMode="auto">
          <a:xfrm>
            <a:off x="13376275" y="5586413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277" name="Group 131"/>
          <p:cNvGrpSpPr>
            <a:grpSpLocks/>
          </p:cNvGrpSpPr>
          <p:nvPr/>
        </p:nvGrpSpPr>
        <p:grpSpPr bwMode="auto">
          <a:xfrm rot="5400000">
            <a:off x="12749213" y="4368800"/>
            <a:ext cx="307975" cy="314325"/>
            <a:chOff x="1111" y="981"/>
            <a:chExt cx="499" cy="530"/>
          </a:xfrm>
        </p:grpSpPr>
        <p:sp>
          <p:nvSpPr>
            <p:cNvPr id="10806" name="Rectangle 132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07" name="Oval 133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08" name="Oval 134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09" name="Oval 135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10" name="Oval 136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278" name="Group 137"/>
          <p:cNvGrpSpPr>
            <a:grpSpLocks/>
          </p:cNvGrpSpPr>
          <p:nvPr/>
        </p:nvGrpSpPr>
        <p:grpSpPr bwMode="auto">
          <a:xfrm rot="5400000">
            <a:off x="12749213" y="4675188"/>
            <a:ext cx="307975" cy="314325"/>
            <a:chOff x="1111" y="981"/>
            <a:chExt cx="499" cy="530"/>
          </a:xfrm>
        </p:grpSpPr>
        <p:sp>
          <p:nvSpPr>
            <p:cNvPr id="10801" name="Rectangle 13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02" name="Oval 13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03" name="Oval 14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04" name="Oval 14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05" name="Oval 14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279" name="Group 143"/>
          <p:cNvGrpSpPr>
            <a:grpSpLocks/>
          </p:cNvGrpSpPr>
          <p:nvPr/>
        </p:nvGrpSpPr>
        <p:grpSpPr bwMode="auto">
          <a:xfrm rot="5400000">
            <a:off x="12749213" y="3954463"/>
            <a:ext cx="307975" cy="314325"/>
            <a:chOff x="1111" y="981"/>
            <a:chExt cx="499" cy="530"/>
          </a:xfrm>
        </p:grpSpPr>
        <p:sp>
          <p:nvSpPr>
            <p:cNvPr id="10796" name="Rectangle 144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97" name="Oval 145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98" name="Oval 146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99" name="Oval 147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00" name="Oval 148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280" name="Text Box 154"/>
          <p:cNvSpPr txBox="1">
            <a:spLocks noChangeArrowheads="1"/>
          </p:cNvSpPr>
          <p:nvPr/>
        </p:nvSpPr>
        <p:spPr bwMode="auto">
          <a:xfrm>
            <a:off x="12141200" y="4408488"/>
            <a:ext cx="3317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10281" name="Oval 155"/>
          <p:cNvSpPr>
            <a:spLocks noChangeArrowheads="1"/>
          </p:cNvSpPr>
          <p:nvPr/>
        </p:nvSpPr>
        <p:spPr bwMode="auto">
          <a:xfrm>
            <a:off x="12166600" y="4433888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282" name="Group 156"/>
          <p:cNvGrpSpPr>
            <a:grpSpLocks/>
          </p:cNvGrpSpPr>
          <p:nvPr/>
        </p:nvGrpSpPr>
        <p:grpSpPr bwMode="auto">
          <a:xfrm rot="5400000">
            <a:off x="12812713" y="5197475"/>
            <a:ext cx="300038" cy="287337"/>
            <a:chOff x="2607" y="2524"/>
            <a:chExt cx="908" cy="1088"/>
          </a:xfrm>
        </p:grpSpPr>
        <p:sp>
          <p:nvSpPr>
            <p:cNvPr id="10791" name="Rectangle 157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92" name="Oval 158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93" name="Oval 159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94" name="Oval 160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95" name="Oval 161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283" name="Group 166"/>
          <p:cNvGrpSpPr>
            <a:grpSpLocks/>
          </p:cNvGrpSpPr>
          <p:nvPr/>
        </p:nvGrpSpPr>
        <p:grpSpPr bwMode="auto">
          <a:xfrm rot="5400000">
            <a:off x="12739688" y="3365500"/>
            <a:ext cx="300038" cy="287337"/>
            <a:chOff x="476" y="2387"/>
            <a:chExt cx="908" cy="1088"/>
          </a:xfrm>
        </p:grpSpPr>
        <p:sp>
          <p:nvSpPr>
            <p:cNvPr id="10789" name="Rectangle 167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790" name="Picture 168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284" name="Group 169"/>
          <p:cNvGrpSpPr>
            <a:grpSpLocks/>
          </p:cNvGrpSpPr>
          <p:nvPr/>
        </p:nvGrpSpPr>
        <p:grpSpPr bwMode="auto">
          <a:xfrm rot="5400000">
            <a:off x="12739688" y="3665538"/>
            <a:ext cx="300037" cy="287337"/>
            <a:chOff x="476" y="2387"/>
            <a:chExt cx="908" cy="1088"/>
          </a:xfrm>
        </p:grpSpPr>
        <p:sp>
          <p:nvSpPr>
            <p:cNvPr id="10787" name="Rectangle 170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788" name="Picture 171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85" name="Line 172"/>
          <p:cNvSpPr>
            <a:spLocks noChangeShapeType="1"/>
          </p:cNvSpPr>
          <p:nvPr/>
        </p:nvSpPr>
        <p:spPr bwMode="auto">
          <a:xfrm>
            <a:off x="12742863" y="417513"/>
            <a:ext cx="46037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86" name="Line 173"/>
          <p:cNvSpPr>
            <a:spLocks noChangeShapeType="1"/>
          </p:cNvSpPr>
          <p:nvPr/>
        </p:nvSpPr>
        <p:spPr bwMode="auto">
          <a:xfrm>
            <a:off x="13149263" y="873125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87" name="Line 174"/>
          <p:cNvSpPr>
            <a:spLocks noChangeShapeType="1"/>
          </p:cNvSpPr>
          <p:nvPr/>
        </p:nvSpPr>
        <p:spPr bwMode="auto">
          <a:xfrm>
            <a:off x="13436600" y="873125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88" name="Line 175"/>
          <p:cNvSpPr>
            <a:spLocks noChangeShapeType="1"/>
          </p:cNvSpPr>
          <p:nvPr/>
        </p:nvSpPr>
        <p:spPr bwMode="auto">
          <a:xfrm>
            <a:off x="12401550" y="756443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0289" name="Oval 176"/>
          <p:cNvSpPr>
            <a:spLocks noChangeArrowheads="1"/>
          </p:cNvSpPr>
          <p:nvPr/>
        </p:nvSpPr>
        <p:spPr bwMode="auto">
          <a:xfrm>
            <a:off x="13033375" y="7508875"/>
            <a:ext cx="144463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290" name="Group 177"/>
          <p:cNvGrpSpPr>
            <a:grpSpLocks/>
          </p:cNvGrpSpPr>
          <p:nvPr/>
        </p:nvGrpSpPr>
        <p:grpSpPr bwMode="auto">
          <a:xfrm>
            <a:off x="12082463" y="1817688"/>
            <a:ext cx="307975" cy="314325"/>
            <a:chOff x="1111" y="981"/>
            <a:chExt cx="499" cy="530"/>
          </a:xfrm>
        </p:grpSpPr>
        <p:sp>
          <p:nvSpPr>
            <p:cNvPr id="10782" name="Rectangle 17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83" name="Oval 17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84" name="Oval 18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85" name="Oval 18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86" name="Oval 18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291" name="Group 183"/>
          <p:cNvGrpSpPr>
            <a:grpSpLocks/>
          </p:cNvGrpSpPr>
          <p:nvPr/>
        </p:nvGrpSpPr>
        <p:grpSpPr bwMode="auto">
          <a:xfrm>
            <a:off x="12366625" y="1820863"/>
            <a:ext cx="307975" cy="314325"/>
            <a:chOff x="1111" y="981"/>
            <a:chExt cx="499" cy="530"/>
          </a:xfrm>
        </p:grpSpPr>
        <p:sp>
          <p:nvSpPr>
            <p:cNvPr id="10777" name="Rectangle 184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78" name="Oval 185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79" name="Oval 186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80" name="Oval 187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81" name="Oval 188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292" name="Group 189"/>
          <p:cNvGrpSpPr>
            <a:grpSpLocks/>
          </p:cNvGrpSpPr>
          <p:nvPr/>
        </p:nvGrpSpPr>
        <p:grpSpPr bwMode="auto">
          <a:xfrm>
            <a:off x="11666538" y="1817688"/>
            <a:ext cx="307975" cy="314325"/>
            <a:chOff x="1111" y="981"/>
            <a:chExt cx="499" cy="530"/>
          </a:xfrm>
        </p:grpSpPr>
        <p:sp>
          <p:nvSpPr>
            <p:cNvPr id="10772" name="Rectangle 190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73" name="Oval 191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74" name="Oval 192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75" name="Oval 193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76" name="Oval 194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293" name="Group 195"/>
          <p:cNvGrpSpPr>
            <a:grpSpLocks/>
          </p:cNvGrpSpPr>
          <p:nvPr/>
        </p:nvGrpSpPr>
        <p:grpSpPr bwMode="auto">
          <a:xfrm>
            <a:off x="12746038" y="1819275"/>
            <a:ext cx="300037" cy="287338"/>
            <a:chOff x="2607" y="2524"/>
            <a:chExt cx="908" cy="1088"/>
          </a:xfrm>
        </p:grpSpPr>
        <p:sp>
          <p:nvSpPr>
            <p:cNvPr id="10767" name="Rectangle 196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8" name="Oval 197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9" name="Oval 198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70" name="Oval 199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71" name="Oval 200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294" name="Line 201"/>
          <p:cNvSpPr>
            <a:spLocks noChangeShapeType="1"/>
          </p:cNvSpPr>
          <p:nvPr/>
        </p:nvSpPr>
        <p:spPr bwMode="auto">
          <a:xfrm>
            <a:off x="12241213" y="21209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95" name="Line 202"/>
          <p:cNvSpPr>
            <a:spLocks noChangeShapeType="1"/>
          </p:cNvSpPr>
          <p:nvPr/>
        </p:nvSpPr>
        <p:spPr bwMode="auto">
          <a:xfrm>
            <a:off x="12530138" y="21209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96" name="Line 203"/>
          <p:cNvSpPr>
            <a:spLocks noChangeShapeType="1"/>
          </p:cNvSpPr>
          <p:nvPr/>
        </p:nvSpPr>
        <p:spPr bwMode="auto">
          <a:xfrm>
            <a:off x="12241213" y="23368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97" name="Line 204"/>
          <p:cNvSpPr>
            <a:spLocks noChangeShapeType="1"/>
          </p:cNvSpPr>
          <p:nvPr/>
        </p:nvSpPr>
        <p:spPr bwMode="auto">
          <a:xfrm>
            <a:off x="12399963" y="23368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98" name="Text Box 206"/>
          <p:cNvSpPr txBox="1">
            <a:spLocks noChangeArrowheads="1"/>
          </p:cNvSpPr>
          <p:nvPr/>
        </p:nvSpPr>
        <p:spPr bwMode="auto">
          <a:xfrm>
            <a:off x="12226925" y="2493963"/>
            <a:ext cx="3317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10299" name="Oval 207"/>
          <p:cNvSpPr>
            <a:spLocks noChangeArrowheads="1"/>
          </p:cNvSpPr>
          <p:nvPr/>
        </p:nvSpPr>
        <p:spPr bwMode="auto">
          <a:xfrm>
            <a:off x="12252325" y="2533650"/>
            <a:ext cx="288925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00" name="Line 208"/>
          <p:cNvSpPr>
            <a:spLocks noChangeShapeType="1"/>
          </p:cNvSpPr>
          <p:nvPr/>
        </p:nvSpPr>
        <p:spPr bwMode="auto">
          <a:xfrm>
            <a:off x="11837988" y="21209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01" name="Text Box 210"/>
          <p:cNvSpPr txBox="1">
            <a:spLocks noChangeArrowheads="1"/>
          </p:cNvSpPr>
          <p:nvPr/>
        </p:nvSpPr>
        <p:spPr bwMode="auto">
          <a:xfrm>
            <a:off x="11650663" y="2466975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1</a:t>
            </a:r>
          </a:p>
        </p:txBody>
      </p:sp>
      <p:sp>
        <p:nvSpPr>
          <p:cNvPr id="10302" name="Oval 211"/>
          <p:cNvSpPr>
            <a:spLocks noChangeArrowheads="1"/>
          </p:cNvSpPr>
          <p:nvPr/>
        </p:nvSpPr>
        <p:spPr bwMode="auto">
          <a:xfrm>
            <a:off x="11679238" y="2482850"/>
            <a:ext cx="288925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 sz="1300"/>
          </a:p>
        </p:txBody>
      </p:sp>
      <p:grpSp>
        <p:nvGrpSpPr>
          <p:cNvPr id="10303" name="Group 241"/>
          <p:cNvGrpSpPr>
            <a:grpSpLocks/>
          </p:cNvGrpSpPr>
          <p:nvPr/>
        </p:nvGrpSpPr>
        <p:grpSpPr bwMode="auto">
          <a:xfrm>
            <a:off x="8913813" y="1817688"/>
            <a:ext cx="307975" cy="314325"/>
            <a:chOff x="1111" y="981"/>
            <a:chExt cx="499" cy="530"/>
          </a:xfrm>
        </p:grpSpPr>
        <p:sp>
          <p:nvSpPr>
            <p:cNvPr id="10762" name="Rectangle 242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3" name="Oval 243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4" name="Oval 244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5" name="Oval 245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6" name="Oval 246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304" name="Group 247"/>
          <p:cNvGrpSpPr>
            <a:grpSpLocks/>
          </p:cNvGrpSpPr>
          <p:nvPr/>
        </p:nvGrpSpPr>
        <p:grpSpPr bwMode="auto">
          <a:xfrm>
            <a:off x="9197975" y="1820863"/>
            <a:ext cx="307975" cy="314325"/>
            <a:chOff x="1111" y="981"/>
            <a:chExt cx="499" cy="530"/>
          </a:xfrm>
        </p:grpSpPr>
        <p:sp>
          <p:nvSpPr>
            <p:cNvPr id="10757" name="Rectangle 24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58" name="Oval 24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59" name="Oval 25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0" name="Oval 25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1" name="Oval 25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305" name="Group 253"/>
          <p:cNvGrpSpPr>
            <a:grpSpLocks/>
          </p:cNvGrpSpPr>
          <p:nvPr/>
        </p:nvGrpSpPr>
        <p:grpSpPr bwMode="auto">
          <a:xfrm>
            <a:off x="8497888" y="1817688"/>
            <a:ext cx="307975" cy="314325"/>
            <a:chOff x="1111" y="981"/>
            <a:chExt cx="499" cy="530"/>
          </a:xfrm>
        </p:grpSpPr>
        <p:sp>
          <p:nvSpPr>
            <p:cNvPr id="10752" name="Rectangle 254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53" name="Oval 255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54" name="Oval 256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55" name="Oval 257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56" name="Oval 258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306" name="Group 899"/>
          <p:cNvGrpSpPr>
            <a:grpSpLocks/>
          </p:cNvGrpSpPr>
          <p:nvPr/>
        </p:nvGrpSpPr>
        <p:grpSpPr bwMode="auto">
          <a:xfrm>
            <a:off x="8497888" y="2192338"/>
            <a:ext cx="331787" cy="412750"/>
            <a:chOff x="5370" y="1605"/>
            <a:chExt cx="209" cy="260"/>
          </a:xfrm>
        </p:grpSpPr>
        <p:sp>
          <p:nvSpPr>
            <p:cNvPr id="10750" name="Text Box 268"/>
            <p:cNvSpPr txBox="1">
              <a:spLocks noChangeArrowheads="1"/>
            </p:cNvSpPr>
            <p:nvPr/>
          </p:nvSpPr>
          <p:spPr bwMode="auto">
            <a:xfrm>
              <a:off x="5370" y="1605"/>
              <a:ext cx="209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474788"/>
              <a:r>
                <a:rPr lang="fr-FR" sz="2100"/>
                <a:t>1</a:t>
              </a:r>
            </a:p>
          </p:txBody>
        </p:sp>
        <p:sp>
          <p:nvSpPr>
            <p:cNvPr id="10751" name="Oval 269"/>
            <p:cNvSpPr>
              <a:spLocks noChangeArrowheads="1"/>
            </p:cNvSpPr>
            <p:nvPr/>
          </p:nvSpPr>
          <p:spPr bwMode="auto">
            <a:xfrm>
              <a:off x="5386" y="1621"/>
              <a:ext cx="182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307" name="Group 270"/>
          <p:cNvGrpSpPr>
            <a:grpSpLocks/>
          </p:cNvGrpSpPr>
          <p:nvPr/>
        </p:nvGrpSpPr>
        <p:grpSpPr bwMode="auto">
          <a:xfrm>
            <a:off x="11071225" y="1824038"/>
            <a:ext cx="300038" cy="287337"/>
            <a:chOff x="476" y="2387"/>
            <a:chExt cx="908" cy="1088"/>
          </a:xfrm>
        </p:grpSpPr>
        <p:sp>
          <p:nvSpPr>
            <p:cNvPr id="10748" name="Rectangle 271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749" name="Picture 272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08" name="Group 273"/>
          <p:cNvGrpSpPr>
            <a:grpSpLocks/>
          </p:cNvGrpSpPr>
          <p:nvPr/>
        </p:nvGrpSpPr>
        <p:grpSpPr bwMode="auto">
          <a:xfrm>
            <a:off x="11364913" y="1817688"/>
            <a:ext cx="300037" cy="287337"/>
            <a:chOff x="476" y="2387"/>
            <a:chExt cx="908" cy="1088"/>
          </a:xfrm>
        </p:grpSpPr>
        <p:sp>
          <p:nvSpPr>
            <p:cNvPr id="10746" name="Rectangle 274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747" name="Picture 275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09" name="Group 276"/>
          <p:cNvGrpSpPr>
            <a:grpSpLocks/>
          </p:cNvGrpSpPr>
          <p:nvPr/>
        </p:nvGrpSpPr>
        <p:grpSpPr bwMode="auto">
          <a:xfrm>
            <a:off x="7891463" y="1824038"/>
            <a:ext cx="300037" cy="287337"/>
            <a:chOff x="476" y="2387"/>
            <a:chExt cx="908" cy="1088"/>
          </a:xfrm>
        </p:grpSpPr>
        <p:sp>
          <p:nvSpPr>
            <p:cNvPr id="10744" name="Rectangle 277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745" name="Picture 278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10" name="Group 279"/>
          <p:cNvGrpSpPr>
            <a:grpSpLocks/>
          </p:cNvGrpSpPr>
          <p:nvPr/>
        </p:nvGrpSpPr>
        <p:grpSpPr bwMode="auto">
          <a:xfrm>
            <a:off x="8185150" y="1817688"/>
            <a:ext cx="300038" cy="287337"/>
            <a:chOff x="476" y="2387"/>
            <a:chExt cx="908" cy="1088"/>
          </a:xfrm>
        </p:grpSpPr>
        <p:sp>
          <p:nvSpPr>
            <p:cNvPr id="10742" name="Rectangle 280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743" name="Picture 281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11" name="Group 282"/>
          <p:cNvGrpSpPr>
            <a:grpSpLocks/>
          </p:cNvGrpSpPr>
          <p:nvPr/>
        </p:nvGrpSpPr>
        <p:grpSpPr bwMode="auto">
          <a:xfrm>
            <a:off x="10009188" y="1804988"/>
            <a:ext cx="300037" cy="287337"/>
            <a:chOff x="476" y="2387"/>
            <a:chExt cx="908" cy="1088"/>
          </a:xfrm>
        </p:grpSpPr>
        <p:sp>
          <p:nvSpPr>
            <p:cNvPr id="10740" name="Rectangle 283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741" name="Picture 284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12" name="Group 285"/>
          <p:cNvGrpSpPr>
            <a:grpSpLocks/>
          </p:cNvGrpSpPr>
          <p:nvPr/>
        </p:nvGrpSpPr>
        <p:grpSpPr bwMode="auto">
          <a:xfrm>
            <a:off x="10302875" y="1812925"/>
            <a:ext cx="300038" cy="287338"/>
            <a:chOff x="476" y="2387"/>
            <a:chExt cx="908" cy="1088"/>
          </a:xfrm>
        </p:grpSpPr>
        <p:sp>
          <p:nvSpPr>
            <p:cNvPr id="10738" name="Rectangle 28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739" name="Picture 28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13" name="Group 288"/>
          <p:cNvGrpSpPr>
            <a:grpSpLocks/>
          </p:cNvGrpSpPr>
          <p:nvPr/>
        </p:nvGrpSpPr>
        <p:grpSpPr bwMode="auto">
          <a:xfrm>
            <a:off x="6772275" y="1817688"/>
            <a:ext cx="307975" cy="314325"/>
            <a:chOff x="1111" y="981"/>
            <a:chExt cx="499" cy="530"/>
          </a:xfrm>
        </p:grpSpPr>
        <p:sp>
          <p:nvSpPr>
            <p:cNvPr id="10733" name="Rectangle 289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34" name="Oval 290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35" name="Oval 291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36" name="Oval 292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37" name="Oval 293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314" name="Group 294"/>
          <p:cNvGrpSpPr>
            <a:grpSpLocks/>
          </p:cNvGrpSpPr>
          <p:nvPr/>
        </p:nvGrpSpPr>
        <p:grpSpPr bwMode="auto">
          <a:xfrm>
            <a:off x="7056438" y="1820863"/>
            <a:ext cx="307975" cy="314325"/>
            <a:chOff x="1111" y="981"/>
            <a:chExt cx="499" cy="530"/>
          </a:xfrm>
        </p:grpSpPr>
        <p:sp>
          <p:nvSpPr>
            <p:cNvPr id="10728" name="Rectangle 295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29" name="Oval 296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30" name="Oval 297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31" name="Oval 298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32" name="Oval 299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315" name="Group 300"/>
          <p:cNvGrpSpPr>
            <a:grpSpLocks/>
          </p:cNvGrpSpPr>
          <p:nvPr/>
        </p:nvGrpSpPr>
        <p:grpSpPr bwMode="auto">
          <a:xfrm>
            <a:off x="6356350" y="1817688"/>
            <a:ext cx="307975" cy="314325"/>
            <a:chOff x="1111" y="981"/>
            <a:chExt cx="499" cy="530"/>
          </a:xfrm>
        </p:grpSpPr>
        <p:sp>
          <p:nvSpPr>
            <p:cNvPr id="10723" name="Rectangle 301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24" name="Oval 302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25" name="Oval 303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26" name="Oval 304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27" name="Oval 305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316" name="Group 312"/>
          <p:cNvGrpSpPr>
            <a:grpSpLocks/>
          </p:cNvGrpSpPr>
          <p:nvPr/>
        </p:nvGrpSpPr>
        <p:grpSpPr bwMode="auto">
          <a:xfrm>
            <a:off x="5545138" y="1824038"/>
            <a:ext cx="300037" cy="287337"/>
            <a:chOff x="476" y="2387"/>
            <a:chExt cx="908" cy="1088"/>
          </a:xfrm>
        </p:grpSpPr>
        <p:sp>
          <p:nvSpPr>
            <p:cNvPr id="10721" name="Rectangle 313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722" name="Picture 314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17" name="Group 315"/>
          <p:cNvGrpSpPr>
            <a:grpSpLocks/>
          </p:cNvGrpSpPr>
          <p:nvPr/>
        </p:nvGrpSpPr>
        <p:grpSpPr bwMode="auto">
          <a:xfrm>
            <a:off x="5838825" y="1817688"/>
            <a:ext cx="300038" cy="287337"/>
            <a:chOff x="476" y="2387"/>
            <a:chExt cx="908" cy="1088"/>
          </a:xfrm>
        </p:grpSpPr>
        <p:sp>
          <p:nvSpPr>
            <p:cNvPr id="10719" name="Rectangle 31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720" name="Picture 31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318" name="Text Box 318"/>
          <p:cNvSpPr txBox="1">
            <a:spLocks noChangeArrowheads="1"/>
          </p:cNvSpPr>
          <p:nvPr/>
        </p:nvSpPr>
        <p:spPr bwMode="auto">
          <a:xfrm>
            <a:off x="703263" y="203200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10319" name="Oval 320"/>
          <p:cNvSpPr>
            <a:spLocks noChangeArrowheads="1"/>
          </p:cNvSpPr>
          <p:nvPr/>
        </p:nvSpPr>
        <p:spPr bwMode="auto">
          <a:xfrm>
            <a:off x="12961938" y="1674813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20" name="Line 321"/>
          <p:cNvSpPr>
            <a:spLocks noChangeShapeType="1"/>
          </p:cNvSpPr>
          <p:nvPr/>
        </p:nvSpPr>
        <p:spPr bwMode="auto">
          <a:xfrm>
            <a:off x="12890500" y="1385888"/>
            <a:ext cx="14287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0321" name="Oval 322"/>
          <p:cNvSpPr>
            <a:spLocks noChangeArrowheads="1"/>
          </p:cNvSpPr>
          <p:nvPr/>
        </p:nvSpPr>
        <p:spPr bwMode="auto">
          <a:xfrm>
            <a:off x="5257800" y="1674813"/>
            <a:ext cx="144463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22" name="Line 323"/>
          <p:cNvSpPr>
            <a:spLocks noChangeShapeType="1"/>
          </p:cNvSpPr>
          <p:nvPr/>
        </p:nvSpPr>
        <p:spPr bwMode="auto">
          <a:xfrm>
            <a:off x="4608513" y="1243013"/>
            <a:ext cx="50482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0323" name="Line 324"/>
          <p:cNvSpPr>
            <a:spLocks noChangeShapeType="1"/>
          </p:cNvSpPr>
          <p:nvPr/>
        </p:nvSpPr>
        <p:spPr bwMode="auto">
          <a:xfrm>
            <a:off x="6913563" y="21336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24" name="Line 326"/>
          <p:cNvSpPr>
            <a:spLocks noChangeShapeType="1"/>
          </p:cNvSpPr>
          <p:nvPr/>
        </p:nvSpPr>
        <p:spPr bwMode="auto">
          <a:xfrm>
            <a:off x="6913563" y="225107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25" name="Text Box 328"/>
          <p:cNvSpPr txBox="1">
            <a:spLocks noChangeArrowheads="1"/>
          </p:cNvSpPr>
          <p:nvPr/>
        </p:nvSpPr>
        <p:spPr bwMode="auto">
          <a:xfrm>
            <a:off x="6884988" y="2284413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10326" name="Oval 329"/>
          <p:cNvSpPr>
            <a:spLocks noChangeArrowheads="1"/>
          </p:cNvSpPr>
          <p:nvPr/>
        </p:nvSpPr>
        <p:spPr bwMode="auto">
          <a:xfrm>
            <a:off x="6910388" y="2324100"/>
            <a:ext cx="288925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327" name="Group 330"/>
          <p:cNvGrpSpPr>
            <a:grpSpLocks/>
          </p:cNvGrpSpPr>
          <p:nvPr/>
        </p:nvGrpSpPr>
        <p:grpSpPr bwMode="auto">
          <a:xfrm>
            <a:off x="6308725" y="2201863"/>
            <a:ext cx="331788" cy="415925"/>
            <a:chOff x="3616" y="2494"/>
            <a:chExt cx="209" cy="262"/>
          </a:xfrm>
        </p:grpSpPr>
        <p:sp>
          <p:nvSpPr>
            <p:cNvPr id="10717" name="Text Box 331"/>
            <p:cNvSpPr txBox="1">
              <a:spLocks noChangeArrowheads="1"/>
            </p:cNvSpPr>
            <p:nvPr/>
          </p:nvSpPr>
          <p:spPr bwMode="auto">
            <a:xfrm>
              <a:off x="3616" y="2496"/>
              <a:ext cx="209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474788"/>
              <a:r>
                <a:rPr lang="fr-FR" sz="2100"/>
                <a:t>1</a:t>
              </a:r>
            </a:p>
          </p:txBody>
        </p:sp>
        <p:sp>
          <p:nvSpPr>
            <p:cNvPr id="10718" name="Oval 332"/>
            <p:cNvSpPr>
              <a:spLocks noChangeArrowheads="1"/>
            </p:cNvSpPr>
            <p:nvPr/>
          </p:nvSpPr>
          <p:spPr bwMode="auto">
            <a:xfrm>
              <a:off x="3641" y="2494"/>
              <a:ext cx="182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328" name="Oval 339"/>
          <p:cNvSpPr>
            <a:spLocks noChangeArrowheads="1"/>
          </p:cNvSpPr>
          <p:nvPr/>
        </p:nvSpPr>
        <p:spPr bwMode="auto">
          <a:xfrm>
            <a:off x="4006850" y="666750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sp>
        <p:nvSpPr>
          <p:cNvPr id="10329" name="Text Box 340"/>
          <p:cNvSpPr txBox="1">
            <a:spLocks noChangeArrowheads="1"/>
          </p:cNvSpPr>
          <p:nvPr/>
        </p:nvSpPr>
        <p:spPr bwMode="auto">
          <a:xfrm>
            <a:off x="3673475" y="90488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10330" name="Oval 342"/>
          <p:cNvSpPr>
            <a:spLocks noChangeArrowheads="1"/>
          </p:cNvSpPr>
          <p:nvPr/>
        </p:nvSpPr>
        <p:spPr bwMode="auto">
          <a:xfrm>
            <a:off x="1350963" y="1787525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31" name="Line 343"/>
          <p:cNvSpPr>
            <a:spLocks noChangeShapeType="1"/>
          </p:cNvSpPr>
          <p:nvPr/>
        </p:nvSpPr>
        <p:spPr bwMode="auto">
          <a:xfrm>
            <a:off x="1352550" y="1498600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10332" name="Group 374"/>
          <p:cNvGrpSpPr>
            <a:grpSpLocks/>
          </p:cNvGrpSpPr>
          <p:nvPr/>
        </p:nvGrpSpPr>
        <p:grpSpPr bwMode="auto">
          <a:xfrm>
            <a:off x="3200400" y="1746250"/>
            <a:ext cx="307975" cy="314325"/>
            <a:chOff x="1111" y="981"/>
            <a:chExt cx="499" cy="530"/>
          </a:xfrm>
        </p:grpSpPr>
        <p:sp>
          <p:nvSpPr>
            <p:cNvPr id="10712" name="Rectangle 375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13" name="Oval 376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14" name="Oval 377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15" name="Oval 378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16" name="Oval 379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333" name="Group 380"/>
          <p:cNvGrpSpPr>
            <a:grpSpLocks/>
          </p:cNvGrpSpPr>
          <p:nvPr/>
        </p:nvGrpSpPr>
        <p:grpSpPr bwMode="auto">
          <a:xfrm>
            <a:off x="3484563" y="1749425"/>
            <a:ext cx="307975" cy="314325"/>
            <a:chOff x="1111" y="981"/>
            <a:chExt cx="499" cy="530"/>
          </a:xfrm>
        </p:grpSpPr>
        <p:sp>
          <p:nvSpPr>
            <p:cNvPr id="10707" name="Rectangle 381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08" name="Oval 382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09" name="Oval 383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10" name="Oval 384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11" name="Oval 385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334" name="Group 386"/>
          <p:cNvGrpSpPr>
            <a:grpSpLocks/>
          </p:cNvGrpSpPr>
          <p:nvPr/>
        </p:nvGrpSpPr>
        <p:grpSpPr bwMode="auto">
          <a:xfrm>
            <a:off x="2898775" y="1746250"/>
            <a:ext cx="307975" cy="314325"/>
            <a:chOff x="1111" y="981"/>
            <a:chExt cx="499" cy="530"/>
          </a:xfrm>
        </p:grpSpPr>
        <p:sp>
          <p:nvSpPr>
            <p:cNvPr id="10702" name="Rectangle 387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03" name="Oval 388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04" name="Oval 389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05" name="Oval 390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06" name="Oval 391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335" name="Line 392"/>
          <p:cNvSpPr>
            <a:spLocks noChangeShapeType="1"/>
          </p:cNvSpPr>
          <p:nvPr/>
        </p:nvSpPr>
        <p:spPr bwMode="auto">
          <a:xfrm>
            <a:off x="3341688" y="20621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36" name="Line 393"/>
          <p:cNvSpPr>
            <a:spLocks noChangeShapeType="1"/>
          </p:cNvSpPr>
          <p:nvPr/>
        </p:nvSpPr>
        <p:spPr bwMode="auto">
          <a:xfrm>
            <a:off x="3630613" y="20621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37" name="Text Box 396"/>
          <p:cNvSpPr txBox="1">
            <a:spLocks noChangeArrowheads="1"/>
          </p:cNvSpPr>
          <p:nvPr/>
        </p:nvSpPr>
        <p:spPr bwMode="auto">
          <a:xfrm>
            <a:off x="3154363" y="2247900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10338" name="Oval 397"/>
          <p:cNvSpPr>
            <a:spLocks noChangeArrowheads="1"/>
          </p:cNvSpPr>
          <p:nvPr/>
        </p:nvSpPr>
        <p:spPr bwMode="auto">
          <a:xfrm>
            <a:off x="3179763" y="2273300"/>
            <a:ext cx="288925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39" name="Line 403"/>
          <p:cNvSpPr>
            <a:spLocks noChangeShapeType="1"/>
          </p:cNvSpPr>
          <p:nvPr/>
        </p:nvSpPr>
        <p:spPr bwMode="auto">
          <a:xfrm>
            <a:off x="3054350" y="20478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40" name="Line 404"/>
          <p:cNvSpPr>
            <a:spLocks noChangeShapeType="1"/>
          </p:cNvSpPr>
          <p:nvPr/>
        </p:nvSpPr>
        <p:spPr bwMode="auto">
          <a:xfrm>
            <a:off x="3052763" y="225107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0341" name="Group 405"/>
          <p:cNvGrpSpPr>
            <a:grpSpLocks/>
          </p:cNvGrpSpPr>
          <p:nvPr/>
        </p:nvGrpSpPr>
        <p:grpSpPr bwMode="auto">
          <a:xfrm>
            <a:off x="3816350" y="1752600"/>
            <a:ext cx="300038" cy="287338"/>
            <a:chOff x="476" y="2387"/>
            <a:chExt cx="908" cy="1088"/>
          </a:xfrm>
        </p:grpSpPr>
        <p:sp>
          <p:nvSpPr>
            <p:cNvPr id="10700" name="Rectangle 40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701" name="Picture 40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42" name="Group 408"/>
          <p:cNvGrpSpPr>
            <a:grpSpLocks/>
          </p:cNvGrpSpPr>
          <p:nvPr/>
        </p:nvGrpSpPr>
        <p:grpSpPr bwMode="auto">
          <a:xfrm>
            <a:off x="4110038" y="1746250"/>
            <a:ext cx="300037" cy="287338"/>
            <a:chOff x="476" y="2387"/>
            <a:chExt cx="908" cy="1088"/>
          </a:xfrm>
        </p:grpSpPr>
        <p:sp>
          <p:nvSpPr>
            <p:cNvPr id="10698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699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43" name="Group 444"/>
          <p:cNvGrpSpPr>
            <a:grpSpLocks/>
          </p:cNvGrpSpPr>
          <p:nvPr/>
        </p:nvGrpSpPr>
        <p:grpSpPr bwMode="auto">
          <a:xfrm rot="5400000">
            <a:off x="1717675" y="2913063"/>
            <a:ext cx="300037" cy="287338"/>
            <a:chOff x="1111" y="981"/>
            <a:chExt cx="499" cy="530"/>
          </a:xfrm>
        </p:grpSpPr>
        <p:sp>
          <p:nvSpPr>
            <p:cNvPr id="10693" name="Rectangle 445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94" name="Oval 446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95" name="Oval 447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96" name="Oval 448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97" name="Oval 449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344" name="Group 450"/>
          <p:cNvGrpSpPr>
            <a:grpSpLocks/>
          </p:cNvGrpSpPr>
          <p:nvPr/>
        </p:nvGrpSpPr>
        <p:grpSpPr bwMode="auto">
          <a:xfrm rot="5400000">
            <a:off x="1717675" y="3213100"/>
            <a:ext cx="300038" cy="287338"/>
            <a:chOff x="1111" y="981"/>
            <a:chExt cx="499" cy="530"/>
          </a:xfrm>
        </p:grpSpPr>
        <p:sp>
          <p:nvSpPr>
            <p:cNvPr id="10688" name="Rectangle 451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89" name="Oval 452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90" name="Oval 453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91" name="Oval 454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92" name="Oval 455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345" name="Line 481"/>
          <p:cNvSpPr>
            <a:spLocks noChangeShapeType="1"/>
          </p:cNvSpPr>
          <p:nvPr/>
        </p:nvSpPr>
        <p:spPr bwMode="auto">
          <a:xfrm>
            <a:off x="2011363" y="304958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46" name="Line 482"/>
          <p:cNvSpPr>
            <a:spLocks noChangeShapeType="1"/>
          </p:cNvSpPr>
          <p:nvPr/>
        </p:nvSpPr>
        <p:spPr bwMode="auto">
          <a:xfrm>
            <a:off x="2016125" y="335915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47" name="Line 488"/>
          <p:cNvSpPr>
            <a:spLocks noChangeShapeType="1"/>
          </p:cNvSpPr>
          <p:nvPr/>
        </p:nvSpPr>
        <p:spPr bwMode="auto">
          <a:xfrm>
            <a:off x="2155825" y="32099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0348" name="Group 493"/>
          <p:cNvGrpSpPr>
            <a:grpSpLocks/>
          </p:cNvGrpSpPr>
          <p:nvPr/>
        </p:nvGrpSpPr>
        <p:grpSpPr bwMode="auto">
          <a:xfrm rot="5400000">
            <a:off x="1506538" y="5281613"/>
            <a:ext cx="300037" cy="287337"/>
            <a:chOff x="1111" y="981"/>
            <a:chExt cx="499" cy="530"/>
          </a:xfrm>
        </p:grpSpPr>
        <p:sp>
          <p:nvSpPr>
            <p:cNvPr id="10683" name="Rectangle 494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84" name="Oval 495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85" name="Oval 496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86" name="Oval 497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87" name="Oval 498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349" name="Text Box 513"/>
          <p:cNvSpPr txBox="1">
            <a:spLocks noChangeArrowheads="1"/>
          </p:cNvSpPr>
          <p:nvPr/>
        </p:nvSpPr>
        <p:spPr bwMode="auto">
          <a:xfrm>
            <a:off x="1893888" y="5292725"/>
            <a:ext cx="5238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500" b="1"/>
              <a:t>S10</a:t>
            </a:r>
          </a:p>
        </p:txBody>
      </p:sp>
      <p:sp>
        <p:nvSpPr>
          <p:cNvPr id="10350" name="Oval 514"/>
          <p:cNvSpPr>
            <a:spLocks noChangeArrowheads="1"/>
          </p:cNvSpPr>
          <p:nvPr/>
        </p:nvSpPr>
        <p:spPr bwMode="auto">
          <a:xfrm>
            <a:off x="1951038" y="5221288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51" name="Line 516"/>
          <p:cNvSpPr>
            <a:spLocks noChangeShapeType="1"/>
          </p:cNvSpPr>
          <p:nvPr/>
        </p:nvSpPr>
        <p:spPr bwMode="auto">
          <a:xfrm>
            <a:off x="1817688" y="5408613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52" name="Oval 531"/>
          <p:cNvSpPr>
            <a:spLocks noChangeArrowheads="1"/>
          </p:cNvSpPr>
          <p:nvPr/>
        </p:nvSpPr>
        <p:spPr bwMode="auto">
          <a:xfrm>
            <a:off x="1738313" y="6369050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353" name="Group 519"/>
          <p:cNvGrpSpPr>
            <a:grpSpLocks/>
          </p:cNvGrpSpPr>
          <p:nvPr/>
        </p:nvGrpSpPr>
        <p:grpSpPr bwMode="auto">
          <a:xfrm rot="5400000">
            <a:off x="1290638" y="6408738"/>
            <a:ext cx="300037" cy="287337"/>
            <a:chOff x="1111" y="981"/>
            <a:chExt cx="499" cy="530"/>
          </a:xfrm>
        </p:grpSpPr>
        <p:sp>
          <p:nvSpPr>
            <p:cNvPr id="10678" name="Rectangle 520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79" name="Oval 521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80" name="Oval 522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81" name="Oval 523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82" name="Oval 524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354" name="Text Box 533"/>
          <p:cNvSpPr txBox="1">
            <a:spLocks noChangeArrowheads="1"/>
          </p:cNvSpPr>
          <p:nvPr/>
        </p:nvSpPr>
        <p:spPr bwMode="auto">
          <a:xfrm>
            <a:off x="1679575" y="6381750"/>
            <a:ext cx="5238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500" b="1"/>
              <a:t>S11</a:t>
            </a:r>
          </a:p>
        </p:txBody>
      </p:sp>
      <p:sp>
        <p:nvSpPr>
          <p:cNvPr id="10355" name="Line 534"/>
          <p:cNvSpPr>
            <a:spLocks noChangeShapeType="1"/>
          </p:cNvSpPr>
          <p:nvPr/>
        </p:nvSpPr>
        <p:spPr bwMode="auto">
          <a:xfrm>
            <a:off x="1584325" y="654208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56" name="Line 559"/>
          <p:cNvSpPr>
            <a:spLocks noChangeShapeType="1"/>
          </p:cNvSpPr>
          <p:nvPr/>
        </p:nvSpPr>
        <p:spPr bwMode="auto">
          <a:xfrm>
            <a:off x="1657350" y="86598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0357" name="Group 549"/>
          <p:cNvGrpSpPr>
            <a:grpSpLocks/>
          </p:cNvGrpSpPr>
          <p:nvPr/>
        </p:nvGrpSpPr>
        <p:grpSpPr bwMode="auto">
          <a:xfrm rot="5400000">
            <a:off x="1433513" y="7861300"/>
            <a:ext cx="300038" cy="287337"/>
            <a:chOff x="1111" y="981"/>
            <a:chExt cx="499" cy="530"/>
          </a:xfrm>
        </p:grpSpPr>
        <p:sp>
          <p:nvSpPr>
            <p:cNvPr id="10673" name="Rectangle 550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74" name="Oval 551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75" name="Oval 552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76" name="Oval 553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77" name="Oval 554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358" name="Oval 556"/>
          <p:cNvSpPr>
            <a:spLocks noChangeArrowheads="1"/>
          </p:cNvSpPr>
          <p:nvPr/>
        </p:nvSpPr>
        <p:spPr bwMode="auto">
          <a:xfrm>
            <a:off x="1827213" y="7862888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59" name="Line 561"/>
          <p:cNvSpPr>
            <a:spLocks noChangeShapeType="1"/>
          </p:cNvSpPr>
          <p:nvPr/>
        </p:nvSpPr>
        <p:spPr bwMode="auto">
          <a:xfrm>
            <a:off x="1716088" y="798195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0360" name="Group 575"/>
          <p:cNvGrpSpPr>
            <a:grpSpLocks/>
          </p:cNvGrpSpPr>
          <p:nvPr/>
        </p:nvGrpSpPr>
        <p:grpSpPr bwMode="auto">
          <a:xfrm rot="5400000">
            <a:off x="3263900" y="5792788"/>
            <a:ext cx="300037" cy="287338"/>
            <a:chOff x="1111" y="981"/>
            <a:chExt cx="499" cy="530"/>
          </a:xfrm>
        </p:grpSpPr>
        <p:sp>
          <p:nvSpPr>
            <p:cNvPr id="10668" name="Rectangle 57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9" name="Oval 57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70" name="Oval 57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71" name="Oval 57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72" name="Oval 58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361" name="Text Box 581"/>
          <p:cNvSpPr txBox="1">
            <a:spLocks noChangeArrowheads="1"/>
          </p:cNvSpPr>
          <p:nvPr/>
        </p:nvSpPr>
        <p:spPr bwMode="auto">
          <a:xfrm>
            <a:off x="2655888" y="5751513"/>
            <a:ext cx="5095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S7</a:t>
            </a:r>
          </a:p>
        </p:txBody>
      </p:sp>
      <p:sp>
        <p:nvSpPr>
          <p:cNvPr id="10362" name="Oval 582"/>
          <p:cNvSpPr>
            <a:spLocks noChangeArrowheads="1"/>
          </p:cNvSpPr>
          <p:nvPr/>
        </p:nvSpPr>
        <p:spPr bwMode="auto">
          <a:xfrm>
            <a:off x="2711450" y="5719763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63" name="Line 585"/>
          <p:cNvSpPr>
            <a:spLocks noChangeShapeType="1"/>
          </p:cNvSpPr>
          <p:nvPr/>
        </p:nvSpPr>
        <p:spPr bwMode="auto">
          <a:xfrm>
            <a:off x="3125788" y="5910263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0364" name="Group 602"/>
          <p:cNvGrpSpPr>
            <a:grpSpLocks/>
          </p:cNvGrpSpPr>
          <p:nvPr/>
        </p:nvGrpSpPr>
        <p:grpSpPr bwMode="auto">
          <a:xfrm rot="5400000">
            <a:off x="3810000" y="7897813"/>
            <a:ext cx="300037" cy="287338"/>
            <a:chOff x="1111" y="981"/>
            <a:chExt cx="499" cy="530"/>
          </a:xfrm>
        </p:grpSpPr>
        <p:sp>
          <p:nvSpPr>
            <p:cNvPr id="10663" name="Rectangle 603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4" name="Oval 604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5" name="Oval 605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6" name="Oval 606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7" name="Oval 607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365" name="Oval 608"/>
          <p:cNvSpPr>
            <a:spLocks noChangeArrowheads="1"/>
          </p:cNvSpPr>
          <p:nvPr/>
        </p:nvSpPr>
        <p:spPr bwMode="auto">
          <a:xfrm>
            <a:off x="4257675" y="7827963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66" name="Line 612"/>
          <p:cNvSpPr>
            <a:spLocks noChangeShapeType="1"/>
          </p:cNvSpPr>
          <p:nvPr/>
        </p:nvSpPr>
        <p:spPr bwMode="auto">
          <a:xfrm>
            <a:off x="4092575" y="801846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67" name="Text Box 617"/>
          <p:cNvSpPr txBox="1">
            <a:spLocks noChangeArrowheads="1"/>
          </p:cNvSpPr>
          <p:nvPr/>
        </p:nvSpPr>
        <p:spPr bwMode="auto">
          <a:xfrm>
            <a:off x="4194175" y="7810500"/>
            <a:ext cx="5095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S8</a:t>
            </a:r>
          </a:p>
        </p:txBody>
      </p:sp>
      <p:grpSp>
        <p:nvGrpSpPr>
          <p:cNvPr id="10368" name="Group 650"/>
          <p:cNvGrpSpPr>
            <a:grpSpLocks/>
          </p:cNvGrpSpPr>
          <p:nvPr/>
        </p:nvGrpSpPr>
        <p:grpSpPr bwMode="auto">
          <a:xfrm rot="5400000">
            <a:off x="6186488" y="5581650"/>
            <a:ext cx="300038" cy="287337"/>
            <a:chOff x="1111" y="981"/>
            <a:chExt cx="499" cy="530"/>
          </a:xfrm>
        </p:grpSpPr>
        <p:sp>
          <p:nvSpPr>
            <p:cNvPr id="10658" name="Rectangle 651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9" name="Oval 652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0" name="Oval 653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1" name="Oval 654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2" name="Oval 655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369" name="Group 656"/>
          <p:cNvGrpSpPr>
            <a:grpSpLocks/>
          </p:cNvGrpSpPr>
          <p:nvPr/>
        </p:nvGrpSpPr>
        <p:grpSpPr bwMode="auto">
          <a:xfrm rot="5400000">
            <a:off x="6186488" y="5881688"/>
            <a:ext cx="300037" cy="287337"/>
            <a:chOff x="1111" y="981"/>
            <a:chExt cx="499" cy="530"/>
          </a:xfrm>
        </p:grpSpPr>
        <p:sp>
          <p:nvSpPr>
            <p:cNvPr id="10653" name="Rectangle 657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4" name="Oval 658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5" name="Oval 659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6" name="Oval 660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7" name="Oval 661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370" name="Oval 662"/>
          <p:cNvSpPr>
            <a:spLocks noChangeArrowheads="1"/>
          </p:cNvSpPr>
          <p:nvPr/>
        </p:nvSpPr>
        <p:spPr bwMode="auto">
          <a:xfrm>
            <a:off x="6753225" y="5664200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71" name="Line 663"/>
          <p:cNvSpPr>
            <a:spLocks noChangeShapeType="1"/>
          </p:cNvSpPr>
          <p:nvPr/>
        </p:nvSpPr>
        <p:spPr bwMode="auto">
          <a:xfrm>
            <a:off x="6496050" y="57356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72" name="Line 665"/>
          <p:cNvSpPr>
            <a:spLocks noChangeShapeType="1"/>
          </p:cNvSpPr>
          <p:nvPr/>
        </p:nvSpPr>
        <p:spPr bwMode="auto">
          <a:xfrm>
            <a:off x="6500813" y="600233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73" name="Line 666"/>
          <p:cNvSpPr>
            <a:spLocks noChangeShapeType="1"/>
          </p:cNvSpPr>
          <p:nvPr/>
        </p:nvSpPr>
        <p:spPr bwMode="auto">
          <a:xfrm>
            <a:off x="6451600" y="5859463"/>
            <a:ext cx="303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74" name="Text Box 667"/>
          <p:cNvSpPr txBox="1">
            <a:spLocks noChangeArrowheads="1"/>
          </p:cNvSpPr>
          <p:nvPr/>
        </p:nvSpPr>
        <p:spPr bwMode="auto">
          <a:xfrm>
            <a:off x="6691313" y="5656263"/>
            <a:ext cx="5095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S4</a:t>
            </a:r>
          </a:p>
        </p:txBody>
      </p:sp>
      <p:sp>
        <p:nvSpPr>
          <p:cNvPr id="10375" name="Oval 726"/>
          <p:cNvSpPr>
            <a:spLocks noChangeArrowheads="1"/>
          </p:cNvSpPr>
          <p:nvPr/>
        </p:nvSpPr>
        <p:spPr bwMode="auto">
          <a:xfrm>
            <a:off x="9045575" y="57673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76" name="Text Box 756"/>
          <p:cNvSpPr txBox="1">
            <a:spLocks noChangeArrowheads="1"/>
          </p:cNvSpPr>
          <p:nvPr/>
        </p:nvSpPr>
        <p:spPr bwMode="auto">
          <a:xfrm>
            <a:off x="8918575" y="7829550"/>
            <a:ext cx="5095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S4</a:t>
            </a:r>
          </a:p>
        </p:txBody>
      </p:sp>
      <p:sp>
        <p:nvSpPr>
          <p:cNvPr id="10377" name="Text Box 776"/>
          <p:cNvSpPr txBox="1">
            <a:spLocks noChangeArrowheads="1"/>
          </p:cNvSpPr>
          <p:nvPr/>
        </p:nvSpPr>
        <p:spPr bwMode="auto">
          <a:xfrm>
            <a:off x="9704388" y="5789613"/>
            <a:ext cx="5095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S1</a:t>
            </a:r>
          </a:p>
        </p:txBody>
      </p:sp>
      <p:sp>
        <p:nvSpPr>
          <p:cNvPr id="10378" name="Line 779"/>
          <p:cNvSpPr>
            <a:spLocks noChangeShapeType="1"/>
          </p:cNvSpPr>
          <p:nvPr/>
        </p:nvSpPr>
        <p:spPr bwMode="auto">
          <a:xfrm>
            <a:off x="10120313" y="6013450"/>
            <a:ext cx="227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79" name="Oval 780"/>
          <p:cNvSpPr>
            <a:spLocks noChangeArrowheads="1"/>
          </p:cNvSpPr>
          <p:nvPr/>
        </p:nvSpPr>
        <p:spPr bwMode="auto">
          <a:xfrm>
            <a:off x="9756775" y="5775325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10380" name="Line 807"/>
          <p:cNvSpPr>
            <a:spLocks noChangeShapeType="1"/>
          </p:cNvSpPr>
          <p:nvPr/>
        </p:nvSpPr>
        <p:spPr bwMode="auto">
          <a:xfrm flipH="1" flipV="1">
            <a:off x="12342813" y="4106863"/>
            <a:ext cx="41751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81" name="Oval 808"/>
          <p:cNvSpPr>
            <a:spLocks noChangeArrowheads="1"/>
          </p:cNvSpPr>
          <p:nvPr/>
        </p:nvSpPr>
        <p:spPr bwMode="auto">
          <a:xfrm>
            <a:off x="2376488" y="3005138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82" name="Text Box 809"/>
          <p:cNvSpPr txBox="1">
            <a:spLocks noChangeArrowheads="1"/>
          </p:cNvSpPr>
          <p:nvPr/>
        </p:nvSpPr>
        <p:spPr bwMode="auto">
          <a:xfrm>
            <a:off x="2319338" y="3005138"/>
            <a:ext cx="5095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S9</a:t>
            </a:r>
          </a:p>
        </p:txBody>
      </p:sp>
      <p:sp>
        <p:nvSpPr>
          <p:cNvPr id="10383" name="Text Box 811"/>
          <p:cNvSpPr txBox="1">
            <a:spLocks noChangeArrowheads="1"/>
          </p:cNvSpPr>
          <p:nvPr/>
        </p:nvSpPr>
        <p:spPr bwMode="auto">
          <a:xfrm>
            <a:off x="1757363" y="7900988"/>
            <a:ext cx="5238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500" b="1"/>
              <a:t>S12</a:t>
            </a:r>
          </a:p>
        </p:txBody>
      </p:sp>
      <p:sp>
        <p:nvSpPr>
          <p:cNvPr id="10384" name="Oval 812"/>
          <p:cNvSpPr>
            <a:spLocks noChangeArrowheads="1"/>
          </p:cNvSpPr>
          <p:nvPr/>
        </p:nvSpPr>
        <p:spPr bwMode="auto">
          <a:xfrm>
            <a:off x="6243638" y="90488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10385" name="Text Box 813"/>
          <p:cNvSpPr txBox="1">
            <a:spLocks noChangeArrowheads="1"/>
          </p:cNvSpPr>
          <p:nvPr/>
        </p:nvSpPr>
        <p:spPr bwMode="auto">
          <a:xfrm>
            <a:off x="5668963" y="747713"/>
            <a:ext cx="3048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700" b="1"/>
              <a:t>1</a:t>
            </a:r>
          </a:p>
        </p:txBody>
      </p:sp>
      <p:sp>
        <p:nvSpPr>
          <p:cNvPr id="10386" name="Text Box 814"/>
          <p:cNvSpPr txBox="1">
            <a:spLocks noChangeArrowheads="1"/>
          </p:cNvSpPr>
          <p:nvPr/>
        </p:nvSpPr>
        <p:spPr bwMode="auto">
          <a:xfrm>
            <a:off x="6596063" y="114300"/>
            <a:ext cx="3190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900"/>
              <a:t>à</a:t>
            </a:r>
          </a:p>
        </p:txBody>
      </p:sp>
      <p:sp>
        <p:nvSpPr>
          <p:cNvPr id="10387" name="Text Box 822"/>
          <p:cNvSpPr txBox="1">
            <a:spLocks noChangeArrowheads="1"/>
          </p:cNvSpPr>
          <p:nvPr/>
        </p:nvSpPr>
        <p:spPr bwMode="auto">
          <a:xfrm>
            <a:off x="6913563" y="173038"/>
            <a:ext cx="5238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500" b="1"/>
              <a:t>S12</a:t>
            </a:r>
          </a:p>
        </p:txBody>
      </p:sp>
      <p:sp>
        <p:nvSpPr>
          <p:cNvPr id="10388" name="Oval 827"/>
          <p:cNvSpPr>
            <a:spLocks noChangeArrowheads="1"/>
          </p:cNvSpPr>
          <p:nvPr/>
        </p:nvSpPr>
        <p:spPr bwMode="auto">
          <a:xfrm>
            <a:off x="6969125" y="100013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10389" name="Text Box 829"/>
          <p:cNvSpPr txBox="1">
            <a:spLocks noChangeArrowheads="1"/>
          </p:cNvSpPr>
          <p:nvPr/>
        </p:nvSpPr>
        <p:spPr bwMode="auto">
          <a:xfrm>
            <a:off x="7402513" y="127000"/>
            <a:ext cx="38004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900"/>
              <a:t>: circuits 16 A monophasés au sol</a:t>
            </a:r>
          </a:p>
        </p:txBody>
      </p:sp>
      <p:sp>
        <p:nvSpPr>
          <p:cNvPr id="10390" name="Text Box 830"/>
          <p:cNvSpPr txBox="1">
            <a:spLocks noChangeArrowheads="1"/>
          </p:cNvSpPr>
          <p:nvPr/>
        </p:nvSpPr>
        <p:spPr bwMode="auto">
          <a:xfrm>
            <a:off x="6219825" y="133350"/>
            <a:ext cx="449263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700" b="1"/>
              <a:t>S1</a:t>
            </a:r>
          </a:p>
        </p:txBody>
      </p:sp>
      <p:sp>
        <p:nvSpPr>
          <p:cNvPr id="10391" name="Text Box 831"/>
          <p:cNvSpPr txBox="1">
            <a:spLocks noChangeArrowheads="1"/>
          </p:cNvSpPr>
          <p:nvPr/>
        </p:nvSpPr>
        <p:spPr bwMode="auto">
          <a:xfrm>
            <a:off x="6856413" y="742950"/>
            <a:ext cx="4064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 6</a:t>
            </a:r>
          </a:p>
        </p:txBody>
      </p:sp>
      <p:sp>
        <p:nvSpPr>
          <p:cNvPr id="10392" name="Text Box 833"/>
          <p:cNvSpPr txBox="1">
            <a:spLocks noChangeArrowheads="1"/>
          </p:cNvSpPr>
          <p:nvPr/>
        </p:nvSpPr>
        <p:spPr bwMode="auto">
          <a:xfrm>
            <a:off x="7635875" y="738188"/>
            <a:ext cx="41497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900"/>
              <a:t>: circuits 16 A monophasés aux murs</a:t>
            </a:r>
          </a:p>
        </p:txBody>
      </p:sp>
      <p:sp>
        <p:nvSpPr>
          <p:cNvPr id="10393" name="Oval 834"/>
          <p:cNvSpPr>
            <a:spLocks noChangeArrowheads="1"/>
          </p:cNvSpPr>
          <p:nvPr/>
        </p:nvSpPr>
        <p:spPr bwMode="auto">
          <a:xfrm>
            <a:off x="5616575" y="7381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10394" name="Oval 836"/>
          <p:cNvSpPr>
            <a:spLocks noChangeArrowheads="1"/>
          </p:cNvSpPr>
          <p:nvPr/>
        </p:nvSpPr>
        <p:spPr bwMode="auto">
          <a:xfrm>
            <a:off x="6908800" y="7381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10395" name="Text Box 837"/>
          <p:cNvSpPr txBox="1">
            <a:spLocks noChangeArrowheads="1"/>
          </p:cNvSpPr>
          <p:nvPr/>
        </p:nvSpPr>
        <p:spPr bwMode="auto">
          <a:xfrm>
            <a:off x="7273925" y="757238"/>
            <a:ext cx="4064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 7</a:t>
            </a:r>
          </a:p>
        </p:txBody>
      </p:sp>
      <p:sp>
        <p:nvSpPr>
          <p:cNvPr id="10396" name="Oval 838"/>
          <p:cNvSpPr>
            <a:spLocks noChangeArrowheads="1"/>
          </p:cNvSpPr>
          <p:nvPr/>
        </p:nvSpPr>
        <p:spPr bwMode="auto">
          <a:xfrm>
            <a:off x="7329488" y="738188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10397" name="Line 840"/>
          <p:cNvSpPr>
            <a:spLocks noChangeShapeType="1"/>
          </p:cNvSpPr>
          <p:nvPr/>
        </p:nvSpPr>
        <p:spPr bwMode="auto">
          <a:xfrm>
            <a:off x="11449050" y="3043238"/>
            <a:ext cx="144145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98" name="Line 841"/>
          <p:cNvSpPr>
            <a:spLocks noChangeShapeType="1"/>
          </p:cNvSpPr>
          <p:nvPr/>
        </p:nvSpPr>
        <p:spPr bwMode="auto">
          <a:xfrm>
            <a:off x="7200900" y="21209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99" name="Line 842"/>
          <p:cNvSpPr>
            <a:spLocks noChangeShapeType="1"/>
          </p:cNvSpPr>
          <p:nvPr/>
        </p:nvSpPr>
        <p:spPr bwMode="auto">
          <a:xfrm>
            <a:off x="6510338" y="2106613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0" name="Line 846"/>
          <p:cNvSpPr>
            <a:spLocks noChangeShapeType="1"/>
          </p:cNvSpPr>
          <p:nvPr/>
        </p:nvSpPr>
        <p:spPr bwMode="auto">
          <a:xfrm>
            <a:off x="8669338" y="2106613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1" name="Text Box 848"/>
          <p:cNvSpPr txBox="1">
            <a:spLocks noChangeArrowheads="1"/>
          </p:cNvSpPr>
          <p:nvPr/>
        </p:nvSpPr>
        <p:spPr bwMode="auto">
          <a:xfrm>
            <a:off x="9043988" y="2290763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10402" name="Oval 849"/>
          <p:cNvSpPr>
            <a:spLocks noChangeArrowheads="1"/>
          </p:cNvSpPr>
          <p:nvPr/>
        </p:nvSpPr>
        <p:spPr bwMode="auto">
          <a:xfrm>
            <a:off x="9055100" y="2316163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403" name="Line 850"/>
          <p:cNvSpPr>
            <a:spLocks noChangeShapeType="1"/>
          </p:cNvSpPr>
          <p:nvPr/>
        </p:nvSpPr>
        <p:spPr bwMode="auto">
          <a:xfrm>
            <a:off x="9331325" y="2106613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4" name="Line 851"/>
          <p:cNvSpPr>
            <a:spLocks noChangeShapeType="1"/>
          </p:cNvSpPr>
          <p:nvPr/>
        </p:nvSpPr>
        <p:spPr bwMode="auto">
          <a:xfrm>
            <a:off x="9043988" y="2119313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5" name="Line 852"/>
          <p:cNvSpPr>
            <a:spLocks noChangeShapeType="1"/>
          </p:cNvSpPr>
          <p:nvPr/>
        </p:nvSpPr>
        <p:spPr bwMode="auto">
          <a:xfrm>
            <a:off x="9043988" y="22367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6" name="Line 853"/>
          <p:cNvSpPr>
            <a:spLocks noChangeShapeType="1"/>
          </p:cNvSpPr>
          <p:nvPr/>
        </p:nvSpPr>
        <p:spPr bwMode="auto">
          <a:xfrm>
            <a:off x="9331325" y="2106613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7" name="Line 854"/>
          <p:cNvSpPr>
            <a:spLocks noChangeShapeType="1"/>
          </p:cNvSpPr>
          <p:nvPr/>
        </p:nvSpPr>
        <p:spPr bwMode="auto">
          <a:xfrm>
            <a:off x="7056438" y="2236788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8" name="Line 855"/>
          <p:cNvSpPr>
            <a:spLocks noChangeShapeType="1"/>
          </p:cNvSpPr>
          <p:nvPr/>
        </p:nvSpPr>
        <p:spPr bwMode="auto">
          <a:xfrm>
            <a:off x="9188450" y="2206625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9" name="Line 858"/>
          <p:cNvSpPr>
            <a:spLocks noChangeShapeType="1"/>
          </p:cNvSpPr>
          <p:nvPr/>
        </p:nvSpPr>
        <p:spPr bwMode="auto">
          <a:xfrm flipV="1">
            <a:off x="12890500" y="2105025"/>
            <a:ext cx="0" cy="9366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10" name="Line 859"/>
          <p:cNvSpPr>
            <a:spLocks noChangeShapeType="1"/>
          </p:cNvSpPr>
          <p:nvPr/>
        </p:nvSpPr>
        <p:spPr bwMode="auto">
          <a:xfrm>
            <a:off x="11449050" y="3043238"/>
            <a:ext cx="0" cy="40179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11" name="Line 860"/>
          <p:cNvSpPr>
            <a:spLocks noChangeShapeType="1"/>
          </p:cNvSpPr>
          <p:nvPr/>
        </p:nvSpPr>
        <p:spPr bwMode="auto">
          <a:xfrm flipH="1">
            <a:off x="11449050" y="7075488"/>
            <a:ext cx="649288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12" name="Line 861"/>
          <p:cNvSpPr>
            <a:spLocks noChangeShapeType="1"/>
          </p:cNvSpPr>
          <p:nvPr/>
        </p:nvSpPr>
        <p:spPr bwMode="auto">
          <a:xfrm flipH="1">
            <a:off x="11449050" y="5346700"/>
            <a:ext cx="1368425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13" name="Line 862"/>
          <p:cNvSpPr>
            <a:spLocks noChangeShapeType="1"/>
          </p:cNvSpPr>
          <p:nvPr/>
        </p:nvSpPr>
        <p:spPr bwMode="auto">
          <a:xfrm flipH="1">
            <a:off x="12601575" y="448310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14" name="Line 863"/>
          <p:cNvSpPr>
            <a:spLocks noChangeShapeType="1"/>
          </p:cNvSpPr>
          <p:nvPr/>
        </p:nvSpPr>
        <p:spPr bwMode="auto">
          <a:xfrm flipH="1">
            <a:off x="12601575" y="479901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15" name="Line 864"/>
          <p:cNvSpPr>
            <a:spLocks noChangeShapeType="1"/>
          </p:cNvSpPr>
          <p:nvPr/>
        </p:nvSpPr>
        <p:spPr bwMode="auto">
          <a:xfrm>
            <a:off x="12601575" y="448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16" name="Line 865"/>
          <p:cNvSpPr>
            <a:spLocks noChangeShapeType="1"/>
          </p:cNvSpPr>
          <p:nvPr/>
        </p:nvSpPr>
        <p:spPr bwMode="auto">
          <a:xfrm flipH="1">
            <a:off x="12457113" y="462597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17" name="Line 866"/>
          <p:cNvSpPr>
            <a:spLocks noChangeShapeType="1"/>
          </p:cNvSpPr>
          <p:nvPr/>
        </p:nvSpPr>
        <p:spPr bwMode="auto">
          <a:xfrm flipH="1">
            <a:off x="10585450" y="3762375"/>
            <a:ext cx="8636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18" name="Text Box 867"/>
          <p:cNvSpPr txBox="1">
            <a:spLocks noChangeArrowheads="1"/>
          </p:cNvSpPr>
          <p:nvPr/>
        </p:nvSpPr>
        <p:spPr bwMode="auto">
          <a:xfrm>
            <a:off x="8569325" y="3621088"/>
            <a:ext cx="1987550" cy="30003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300">
                <a:solidFill>
                  <a:srgbClr val="FF3300"/>
                </a:solidFill>
              </a:rPr>
              <a:t>16 A monophasé ondulé</a:t>
            </a:r>
          </a:p>
        </p:txBody>
      </p:sp>
      <p:sp>
        <p:nvSpPr>
          <p:cNvPr id="10419" name="Rectangle 868"/>
          <p:cNvSpPr>
            <a:spLocks noChangeArrowheads="1"/>
          </p:cNvSpPr>
          <p:nvPr/>
        </p:nvSpPr>
        <p:spPr bwMode="auto">
          <a:xfrm>
            <a:off x="5473700" y="47625"/>
            <a:ext cx="6264275" cy="1314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420" name="Group 870"/>
          <p:cNvGrpSpPr>
            <a:grpSpLocks/>
          </p:cNvGrpSpPr>
          <p:nvPr/>
        </p:nvGrpSpPr>
        <p:grpSpPr bwMode="auto">
          <a:xfrm rot="5400000">
            <a:off x="13242925" y="3984625"/>
            <a:ext cx="300038" cy="287338"/>
            <a:chOff x="1111" y="981"/>
            <a:chExt cx="499" cy="530"/>
          </a:xfrm>
        </p:grpSpPr>
        <p:sp>
          <p:nvSpPr>
            <p:cNvPr id="10648" name="Rectangle 871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49" name="Oval 872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0" name="Oval 873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1" name="Oval 874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2" name="Oval 875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421" name="Group 876"/>
          <p:cNvGrpSpPr>
            <a:grpSpLocks/>
          </p:cNvGrpSpPr>
          <p:nvPr/>
        </p:nvGrpSpPr>
        <p:grpSpPr bwMode="auto">
          <a:xfrm rot="5400000">
            <a:off x="13242925" y="4284663"/>
            <a:ext cx="300037" cy="287338"/>
            <a:chOff x="1111" y="981"/>
            <a:chExt cx="499" cy="530"/>
          </a:xfrm>
        </p:grpSpPr>
        <p:sp>
          <p:nvSpPr>
            <p:cNvPr id="10643" name="Rectangle 877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44" name="Oval 878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45" name="Oval 879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46" name="Oval 880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47" name="Oval 881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422" name="Group 882"/>
          <p:cNvGrpSpPr>
            <a:grpSpLocks/>
          </p:cNvGrpSpPr>
          <p:nvPr/>
        </p:nvGrpSpPr>
        <p:grpSpPr bwMode="auto">
          <a:xfrm rot="5400000">
            <a:off x="13242925" y="4584700"/>
            <a:ext cx="300038" cy="287338"/>
            <a:chOff x="1111" y="981"/>
            <a:chExt cx="499" cy="530"/>
          </a:xfrm>
        </p:grpSpPr>
        <p:sp>
          <p:nvSpPr>
            <p:cNvPr id="10638" name="Rectangle 883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39" name="Oval 884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40" name="Oval 885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41" name="Oval 886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42" name="Oval 887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423" name="Oval 888"/>
          <p:cNvSpPr>
            <a:spLocks noChangeArrowheads="1"/>
          </p:cNvSpPr>
          <p:nvPr/>
        </p:nvSpPr>
        <p:spPr bwMode="auto">
          <a:xfrm>
            <a:off x="13723938" y="4222750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424" name="Line 889"/>
          <p:cNvSpPr>
            <a:spLocks noChangeShapeType="1"/>
          </p:cNvSpPr>
          <p:nvPr/>
        </p:nvSpPr>
        <p:spPr bwMode="auto">
          <a:xfrm>
            <a:off x="13536613" y="412115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25" name="Line 890"/>
          <p:cNvSpPr>
            <a:spLocks noChangeShapeType="1"/>
          </p:cNvSpPr>
          <p:nvPr/>
        </p:nvSpPr>
        <p:spPr bwMode="auto">
          <a:xfrm>
            <a:off x="13666788" y="412115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26" name="Line 891"/>
          <p:cNvSpPr>
            <a:spLocks noChangeShapeType="1"/>
          </p:cNvSpPr>
          <p:nvPr/>
        </p:nvSpPr>
        <p:spPr bwMode="auto">
          <a:xfrm>
            <a:off x="13525500" y="470535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27" name="Line 892"/>
          <p:cNvSpPr>
            <a:spLocks noChangeShapeType="1"/>
          </p:cNvSpPr>
          <p:nvPr/>
        </p:nvSpPr>
        <p:spPr bwMode="auto">
          <a:xfrm>
            <a:off x="13508038" y="4418013"/>
            <a:ext cx="201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28" name="Text Box 897"/>
          <p:cNvSpPr txBox="1">
            <a:spLocks noChangeArrowheads="1"/>
          </p:cNvSpPr>
          <p:nvPr/>
        </p:nvSpPr>
        <p:spPr bwMode="auto">
          <a:xfrm>
            <a:off x="6086475" y="747713"/>
            <a:ext cx="3048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700" b="1"/>
              <a:t>2</a:t>
            </a:r>
          </a:p>
        </p:txBody>
      </p:sp>
      <p:sp>
        <p:nvSpPr>
          <p:cNvPr id="10429" name="Oval 898"/>
          <p:cNvSpPr>
            <a:spLocks noChangeArrowheads="1"/>
          </p:cNvSpPr>
          <p:nvPr/>
        </p:nvSpPr>
        <p:spPr bwMode="auto">
          <a:xfrm>
            <a:off x="6048375" y="7381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10430" name="Text Box 901"/>
          <p:cNvSpPr txBox="1">
            <a:spLocks noChangeArrowheads="1"/>
          </p:cNvSpPr>
          <p:nvPr/>
        </p:nvSpPr>
        <p:spPr bwMode="auto">
          <a:xfrm>
            <a:off x="11996738" y="3883025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1</a:t>
            </a:r>
          </a:p>
        </p:txBody>
      </p:sp>
      <p:sp>
        <p:nvSpPr>
          <p:cNvPr id="10431" name="Oval 902"/>
          <p:cNvSpPr>
            <a:spLocks noChangeArrowheads="1"/>
          </p:cNvSpPr>
          <p:nvPr/>
        </p:nvSpPr>
        <p:spPr bwMode="auto">
          <a:xfrm>
            <a:off x="12025313" y="3922713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432" name="Text Box 904"/>
          <p:cNvSpPr txBox="1">
            <a:spLocks noChangeArrowheads="1"/>
          </p:cNvSpPr>
          <p:nvPr/>
        </p:nvSpPr>
        <p:spPr bwMode="auto">
          <a:xfrm>
            <a:off x="12314238" y="5913438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1</a:t>
            </a:r>
          </a:p>
        </p:txBody>
      </p:sp>
      <p:sp>
        <p:nvSpPr>
          <p:cNvPr id="10433" name="Oval 905"/>
          <p:cNvSpPr>
            <a:spLocks noChangeArrowheads="1"/>
          </p:cNvSpPr>
          <p:nvPr/>
        </p:nvSpPr>
        <p:spPr bwMode="auto">
          <a:xfrm>
            <a:off x="12339638" y="5938838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434" name="Text Box 906"/>
          <p:cNvSpPr txBox="1">
            <a:spLocks noChangeArrowheads="1"/>
          </p:cNvSpPr>
          <p:nvPr/>
        </p:nvSpPr>
        <p:spPr bwMode="auto">
          <a:xfrm>
            <a:off x="13609638" y="6446838"/>
            <a:ext cx="331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10435" name="Oval 907"/>
          <p:cNvSpPr>
            <a:spLocks noChangeArrowheads="1"/>
          </p:cNvSpPr>
          <p:nvPr/>
        </p:nvSpPr>
        <p:spPr bwMode="auto">
          <a:xfrm>
            <a:off x="13635038" y="6472238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436" name="Text Box 908"/>
          <p:cNvSpPr txBox="1">
            <a:spLocks noChangeArrowheads="1"/>
          </p:cNvSpPr>
          <p:nvPr/>
        </p:nvSpPr>
        <p:spPr bwMode="auto">
          <a:xfrm>
            <a:off x="12573000" y="7151688"/>
            <a:ext cx="3317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1</a:t>
            </a:r>
          </a:p>
        </p:txBody>
      </p:sp>
      <p:sp>
        <p:nvSpPr>
          <p:cNvPr id="10437" name="Oval 909"/>
          <p:cNvSpPr>
            <a:spLocks noChangeArrowheads="1"/>
          </p:cNvSpPr>
          <p:nvPr/>
        </p:nvSpPr>
        <p:spPr bwMode="auto">
          <a:xfrm>
            <a:off x="12598400" y="7177088"/>
            <a:ext cx="288925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438" name="Text Box 910"/>
          <p:cNvSpPr txBox="1">
            <a:spLocks noChangeArrowheads="1"/>
          </p:cNvSpPr>
          <p:nvPr/>
        </p:nvSpPr>
        <p:spPr bwMode="auto">
          <a:xfrm>
            <a:off x="12630150" y="7578725"/>
            <a:ext cx="3317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6</a:t>
            </a:r>
          </a:p>
        </p:txBody>
      </p:sp>
      <p:sp>
        <p:nvSpPr>
          <p:cNvPr id="10439" name="Oval 911"/>
          <p:cNvSpPr>
            <a:spLocks noChangeArrowheads="1"/>
          </p:cNvSpPr>
          <p:nvPr/>
        </p:nvSpPr>
        <p:spPr bwMode="auto">
          <a:xfrm>
            <a:off x="12655550" y="7604125"/>
            <a:ext cx="288925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440" name="Group 915"/>
          <p:cNvGrpSpPr>
            <a:grpSpLocks/>
          </p:cNvGrpSpPr>
          <p:nvPr/>
        </p:nvGrpSpPr>
        <p:grpSpPr bwMode="auto">
          <a:xfrm rot="5400000">
            <a:off x="13242925" y="4921250"/>
            <a:ext cx="300038" cy="287338"/>
            <a:chOff x="2607" y="2524"/>
            <a:chExt cx="908" cy="1088"/>
          </a:xfrm>
        </p:grpSpPr>
        <p:sp>
          <p:nvSpPr>
            <p:cNvPr id="10633" name="Rectangle 916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34" name="Oval 917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35" name="Oval 918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36" name="Oval 919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37" name="Oval 920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441" name="Text Box 921"/>
          <p:cNvSpPr txBox="1">
            <a:spLocks noChangeArrowheads="1"/>
          </p:cNvSpPr>
          <p:nvPr/>
        </p:nvSpPr>
        <p:spPr bwMode="auto">
          <a:xfrm>
            <a:off x="13287375" y="5275263"/>
            <a:ext cx="1708150" cy="2698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100">
                <a:solidFill>
                  <a:srgbClr val="FF3300"/>
                </a:solidFill>
              </a:rPr>
              <a:t>16 A monophasé ondulé</a:t>
            </a:r>
          </a:p>
        </p:txBody>
      </p:sp>
      <p:sp>
        <p:nvSpPr>
          <p:cNvPr id="10442" name="Line 922"/>
          <p:cNvSpPr>
            <a:spLocks noChangeShapeType="1"/>
          </p:cNvSpPr>
          <p:nvPr/>
        </p:nvSpPr>
        <p:spPr bwMode="auto">
          <a:xfrm>
            <a:off x="13538200" y="5059363"/>
            <a:ext cx="360363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43" name="Line 923"/>
          <p:cNvSpPr>
            <a:spLocks noChangeShapeType="1"/>
          </p:cNvSpPr>
          <p:nvPr/>
        </p:nvSpPr>
        <p:spPr bwMode="auto">
          <a:xfrm>
            <a:off x="13898563" y="5059363"/>
            <a:ext cx="0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0444" name="Group 925"/>
          <p:cNvGrpSpPr>
            <a:grpSpLocks/>
          </p:cNvGrpSpPr>
          <p:nvPr/>
        </p:nvGrpSpPr>
        <p:grpSpPr bwMode="auto">
          <a:xfrm rot="5400000">
            <a:off x="14127163" y="3984625"/>
            <a:ext cx="300038" cy="287337"/>
            <a:chOff x="1111" y="981"/>
            <a:chExt cx="499" cy="530"/>
          </a:xfrm>
        </p:grpSpPr>
        <p:sp>
          <p:nvSpPr>
            <p:cNvPr id="10628" name="Rectangle 92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29" name="Oval 92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30" name="Oval 92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31" name="Oval 92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32" name="Oval 93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445" name="Group 931"/>
          <p:cNvGrpSpPr>
            <a:grpSpLocks/>
          </p:cNvGrpSpPr>
          <p:nvPr/>
        </p:nvGrpSpPr>
        <p:grpSpPr bwMode="auto">
          <a:xfrm rot="5400000">
            <a:off x="14127163" y="4284663"/>
            <a:ext cx="300037" cy="287337"/>
            <a:chOff x="1111" y="981"/>
            <a:chExt cx="499" cy="530"/>
          </a:xfrm>
        </p:grpSpPr>
        <p:sp>
          <p:nvSpPr>
            <p:cNvPr id="10623" name="Rectangle 932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24" name="Oval 933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25" name="Oval 934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26" name="Oval 935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27" name="Oval 936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446" name="Group 937"/>
          <p:cNvGrpSpPr>
            <a:grpSpLocks/>
          </p:cNvGrpSpPr>
          <p:nvPr/>
        </p:nvGrpSpPr>
        <p:grpSpPr bwMode="auto">
          <a:xfrm rot="5400000">
            <a:off x="14127163" y="4584700"/>
            <a:ext cx="300038" cy="287337"/>
            <a:chOff x="1111" y="981"/>
            <a:chExt cx="499" cy="530"/>
          </a:xfrm>
        </p:grpSpPr>
        <p:sp>
          <p:nvSpPr>
            <p:cNvPr id="10618" name="Rectangle 93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19" name="Oval 93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20" name="Oval 94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21" name="Oval 94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22" name="Oval 94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447" name="Oval 943"/>
          <p:cNvSpPr>
            <a:spLocks noChangeArrowheads="1"/>
          </p:cNvSpPr>
          <p:nvPr/>
        </p:nvSpPr>
        <p:spPr bwMode="auto">
          <a:xfrm>
            <a:off x="14633575" y="4222750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448" name="Line 944"/>
          <p:cNvSpPr>
            <a:spLocks noChangeShapeType="1"/>
          </p:cNvSpPr>
          <p:nvPr/>
        </p:nvSpPr>
        <p:spPr bwMode="auto">
          <a:xfrm>
            <a:off x="14420850" y="412115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49" name="Line 945"/>
          <p:cNvSpPr>
            <a:spLocks noChangeShapeType="1"/>
          </p:cNvSpPr>
          <p:nvPr/>
        </p:nvSpPr>
        <p:spPr bwMode="auto">
          <a:xfrm>
            <a:off x="14551025" y="412115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50" name="Line 946"/>
          <p:cNvSpPr>
            <a:spLocks noChangeShapeType="1"/>
          </p:cNvSpPr>
          <p:nvPr/>
        </p:nvSpPr>
        <p:spPr bwMode="auto">
          <a:xfrm>
            <a:off x="14409738" y="470535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51" name="Line 947"/>
          <p:cNvSpPr>
            <a:spLocks noChangeShapeType="1"/>
          </p:cNvSpPr>
          <p:nvPr/>
        </p:nvSpPr>
        <p:spPr bwMode="auto">
          <a:xfrm>
            <a:off x="14392275" y="4418013"/>
            <a:ext cx="303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52" name="Text Box 949"/>
          <p:cNvSpPr txBox="1">
            <a:spLocks noChangeArrowheads="1"/>
          </p:cNvSpPr>
          <p:nvPr/>
        </p:nvSpPr>
        <p:spPr bwMode="auto">
          <a:xfrm>
            <a:off x="13754100" y="4194175"/>
            <a:ext cx="3317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2</a:t>
            </a:r>
          </a:p>
        </p:txBody>
      </p:sp>
      <p:sp>
        <p:nvSpPr>
          <p:cNvPr id="10453" name="Text Box 950"/>
          <p:cNvSpPr txBox="1">
            <a:spLocks noChangeArrowheads="1"/>
          </p:cNvSpPr>
          <p:nvPr/>
        </p:nvSpPr>
        <p:spPr bwMode="auto">
          <a:xfrm>
            <a:off x="14684375" y="4248150"/>
            <a:ext cx="33178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3</a:t>
            </a:r>
          </a:p>
        </p:txBody>
      </p:sp>
      <p:sp>
        <p:nvSpPr>
          <p:cNvPr id="10454" name="Text Box 951"/>
          <p:cNvSpPr txBox="1">
            <a:spLocks noChangeArrowheads="1"/>
          </p:cNvSpPr>
          <p:nvPr/>
        </p:nvSpPr>
        <p:spPr bwMode="auto">
          <a:xfrm>
            <a:off x="6530975" y="747713"/>
            <a:ext cx="3048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700" b="1"/>
              <a:t>3</a:t>
            </a:r>
          </a:p>
        </p:txBody>
      </p:sp>
      <p:sp>
        <p:nvSpPr>
          <p:cNvPr id="10455" name="Oval 952"/>
          <p:cNvSpPr>
            <a:spLocks noChangeArrowheads="1"/>
          </p:cNvSpPr>
          <p:nvPr/>
        </p:nvSpPr>
        <p:spPr bwMode="auto">
          <a:xfrm>
            <a:off x="6464300" y="7381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10456" name="Text Box 953"/>
          <p:cNvSpPr txBox="1">
            <a:spLocks noChangeArrowheads="1"/>
          </p:cNvSpPr>
          <p:nvPr/>
        </p:nvSpPr>
        <p:spPr bwMode="auto">
          <a:xfrm>
            <a:off x="11664950" y="6354763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B17</a:t>
            </a:r>
          </a:p>
        </p:txBody>
      </p:sp>
      <p:sp>
        <p:nvSpPr>
          <p:cNvPr id="10457" name="Text Box 954"/>
          <p:cNvSpPr txBox="1">
            <a:spLocks noChangeArrowheads="1"/>
          </p:cNvSpPr>
          <p:nvPr/>
        </p:nvSpPr>
        <p:spPr bwMode="auto">
          <a:xfrm>
            <a:off x="11664950" y="6711950"/>
            <a:ext cx="477838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B16</a:t>
            </a:r>
          </a:p>
        </p:txBody>
      </p:sp>
      <p:sp>
        <p:nvSpPr>
          <p:cNvPr id="10458" name="Text Box 955"/>
          <p:cNvSpPr txBox="1">
            <a:spLocks noChangeArrowheads="1"/>
          </p:cNvSpPr>
          <p:nvPr/>
        </p:nvSpPr>
        <p:spPr bwMode="auto">
          <a:xfrm>
            <a:off x="12330113" y="3400425"/>
            <a:ext cx="487362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C05</a:t>
            </a:r>
          </a:p>
        </p:txBody>
      </p:sp>
      <p:sp>
        <p:nvSpPr>
          <p:cNvPr id="10459" name="Text Box 956"/>
          <p:cNvSpPr txBox="1">
            <a:spLocks noChangeArrowheads="1"/>
          </p:cNvSpPr>
          <p:nvPr/>
        </p:nvSpPr>
        <p:spPr bwMode="auto">
          <a:xfrm>
            <a:off x="12338050" y="3690938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A08</a:t>
            </a:r>
          </a:p>
        </p:txBody>
      </p:sp>
      <p:sp>
        <p:nvSpPr>
          <p:cNvPr id="10460" name="Text Box 957"/>
          <p:cNvSpPr txBox="1">
            <a:spLocks noChangeArrowheads="1"/>
          </p:cNvSpPr>
          <p:nvPr/>
        </p:nvSpPr>
        <p:spPr bwMode="auto">
          <a:xfrm>
            <a:off x="10252075" y="2106613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A12</a:t>
            </a:r>
          </a:p>
        </p:txBody>
      </p:sp>
      <p:sp>
        <p:nvSpPr>
          <p:cNvPr id="10461" name="Text Box 958"/>
          <p:cNvSpPr txBox="1">
            <a:spLocks noChangeArrowheads="1"/>
          </p:cNvSpPr>
          <p:nvPr/>
        </p:nvSpPr>
        <p:spPr bwMode="auto">
          <a:xfrm>
            <a:off x="9882188" y="2103438"/>
            <a:ext cx="477837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A13</a:t>
            </a:r>
          </a:p>
        </p:txBody>
      </p:sp>
      <p:sp>
        <p:nvSpPr>
          <p:cNvPr id="10462" name="Text Box 959"/>
          <p:cNvSpPr txBox="1">
            <a:spLocks noChangeArrowheads="1"/>
          </p:cNvSpPr>
          <p:nvPr/>
        </p:nvSpPr>
        <p:spPr bwMode="auto">
          <a:xfrm>
            <a:off x="8064500" y="2106613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A14</a:t>
            </a:r>
          </a:p>
        </p:txBody>
      </p:sp>
      <p:sp>
        <p:nvSpPr>
          <p:cNvPr id="10463" name="Text Box 960"/>
          <p:cNvSpPr txBox="1">
            <a:spLocks noChangeArrowheads="1"/>
          </p:cNvSpPr>
          <p:nvPr/>
        </p:nvSpPr>
        <p:spPr bwMode="auto">
          <a:xfrm>
            <a:off x="7705725" y="2106613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A15</a:t>
            </a:r>
          </a:p>
        </p:txBody>
      </p:sp>
      <p:sp>
        <p:nvSpPr>
          <p:cNvPr id="10464" name="Text Box 961"/>
          <p:cNvSpPr txBox="1">
            <a:spLocks noChangeArrowheads="1"/>
          </p:cNvSpPr>
          <p:nvPr/>
        </p:nvSpPr>
        <p:spPr bwMode="auto">
          <a:xfrm>
            <a:off x="5778500" y="2106613"/>
            <a:ext cx="487363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C04</a:t>
            </a:r>
          </a:p>
        </p:txBody>
      </p:sp>
      <p:sp>
        <p:nvSpPr>
          <p:cNvPr id="10465" name="Text Box 962"/>
          <p:cNvSpPr txBox="1">
            <a:spLocks noChangeArrowheads="1"/>
          </p:cNvSpPr>
          <p:nvPr/>
        </p:nvSpPr>
        <p:spPr bwMode="auto">
          <a:xfrm>
            <a:off x="5411788" y="2106613"/>
            <a:ext cx="477837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A09</a:t>
            </a:r>
          </a:p>
        </p:txBody>
      </p:sp>
      <p:sp>
        <p:nvSpPr>
          <p:cNvPr id="10466" name="Text Box 965"/>
          <p:cNvSpPr txBox="1">
            <a:spLocks noChangeArrowheads="1"/>
          </p:cNvSpPr>
          <p:nvPr/>
        </p:nvSpPr>
        <p:spPr bwMode="auto">
          <a:xfrm>
            <a:off x="4006850" y="2103438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A16</a:t>
            </a:r>
          </a:p>
        </p:txBody>
      </p:sp>
      <p:sp>
        <p:nvSpPr>
          <p:cNvPr id="10467" name="Text Box 966"/>
          <p:cNvSpPr txBox="1">
            <a:spLocks noChangeArrowheads="1"/>
          </p:cNvSpPr>
          <p:nvPr/>
        </p:nvSpPr>
        <p:spPr bwMode="auto">
          <a:xfrm>
            <a:off x="3673475" y="2103438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A17</a:t>
            </a:r>
          </a:p>
        </p:txBody>
      </p:sp>
      <p:sp>
        <p:nvSpPr>
          <p:cNvPr id="10468" name="Text Box 967"/>
          <p:cNvSpPr txBox="1">
            <a:spLocks noChangeArrowheads="1"/>
          </p:cNvSpPr>
          <p:nvPr/>
        </p:nvSpPr>
        <p:spPr bwMode="auto">
          <a:xfrm>
            <a:off x="11331575" y="2109788"/>
            <a:ext cx="4778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A10</a:t>
            </a:r>
          </a:p>
        </p:txBody>
      </p:sp>
      <p:sp>
        <p:nvSpPr>
          <p:cNvPr id="10469" name="Text Box 968"/>
          <p:cNvSpPr txBox="1">
            <a:spLocks noChangeArrowheads="1"/>
          </p:cNvSpPr>
          <p:nvPr/>
        </p:nvSpPr>
        <p:spPr bwMode="auto">
          <a:xfrm>
            <a:off x="10961688" y="2106613"/>
            <a:ext cx="477837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A11</a:t>
            </a:r>
          </a:p>
        </p:txBody>
      </p:sp>
      <p:cxnSp>
        <p:nvCxnSpPr>
          <p:cNvPr id="10470" name="Connecteur droit 752"/>
          <p:cNvCxnSpPr>
            <a:cxnSpLocks noChangeShapeType="1"/>
          </p:cNvCxnSpPr>
          <p:nvPr/>
        </p:nvCxnSpPr>
        <p:spPr bwMode="auto">
          <a:xfrm rot="5400000">
            <a:off x="4222751" y="542925"/>
            <a:ext cx="2460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471" name="Connecteur droit 753"/>
          <p:cNvCxnSpPr>
            <a:cxnSpLocks noChangeShapeType="1"/>
          </p:cNvCxnSpPr>
          <p:nvPr/>
        </p:nvCxnSpPr>
        <p:spPr bwMode="auto">
          <a:xfrm rot="5400000">
            <a:off x="1223962" y="646113"/>
            <a:ext cx="246063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10472" name="Group 405"/>
          <p:cNvGrpSpPr>
            <a:grpSpLocks/>
          </p:cNvGrpSpPr>
          <p:nvPr/>
        </p:nvGrpSpPr>
        <p:grpSpPr bwMode="auto">
          <a:xfrm rot="5400000">
            <a:off x="1711325" y="3530600"/>
            <a:ext cx="300038" cy="287338"/>
            <a:chOff x="476" y="2387"/>
            <a:chExt cx="908" cy="1088"/>
          </a:xfrm>
        </p:grpSpPr>
        <p:sp>
          <p:nvSpPr>
            <p:cNvPr id="10616" name="Rectangle 40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617" name="Picture 40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473" name="Group 408"/>
          <p:cNvGrpSpPr>
            <a:grpSpLocks/>
          </p:cNvGrpSpPr>
          <p:nvPr/>
        </p:nvGrpSpPr>
        <p:grpSpPr bwMode="auto">
          <a:xfrm rot="5400000">
            <a:off x="1717675" y="3824288"/>
            <a:ext cx="300037" cy="287338"/>
            <a:chOff x="476" y="2387"/>
            <a:chExt cx="908" cy="1088"/>
          </a:xfrm>
        </p:grpSpPr>
        <p:sp>
          <p:nvSpPr>
            <p:cNvPr id="10614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615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474" name="Text Box 965"/>
          <p:cNvSpPr txBox="1">
            <a:spLocks noChangeArrowheads="1"/>
          </p:cNvSpPr>
          <p:nvPr/>
        </p:nvSpPr>
        <p:spPr bwMode="auto">
          <a:xfrm rot="5400000">
            <a:off x="1268413" y="3806825"/>
            <a:ext cx="481012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A18</a:t>
            </a:r>
          </a:p>
        </p:txBody>
      </p:sp>
      <p:sp>
        <p:nvSpPr>
          <p:cNvPr id="10475" name="Text Box 966"/>
          <p:cNvSpPr txBox="1">
            <a:spLocks noChangeArrowheads="1"/>
          </p:cNvSpPr>
          <p:nvPr/>
        </p:nvSpPr>
        <p:spPr bwMode="auto">
          <a:xfrm rot="5400000">
            <a:off x="1268413" y="3473450"/>
            <a:ext cx="481012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A19</a:t>
            </a:r>
          </a:p>
        </p:txBody>
      </p:sp>
      <p:cxnSp>
        <p:nvCxnSpPr>
          <p:cNvPr id="10476" name="Connecteur droit 764"/>
          <p:cNvCxnSpPr>
            <a:cxnSpLocks noChangeShapeType="1"/>
            <a:stCxn id="10345" idx="1"/>
            <a:endCxn id="10346" idx="1"/>
          </p:cNvCxnSpPr>
          <p:nvPr/>
        </p:nvCxnSpPr>
        <p:spPr bwMode="auto">
          <a:xfrm rot="16200000" flipH="1">
            <a:off x="2003426" y="3201987"/>
            <a:ext cx="309562" cy="476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10477" name="Group 405"/>
          <p:cNvGrpSpPr>
            <a:grpSpLocks/>
          </p:cNvGrpSpPr>
          <p:nvPr/>
        </p:nvGrpSpPr>
        <p:grpSpPr bwMode="auto">
          <a:xfrm rot="5400000">
            <a:off x="1500188" y="5595938"/>
            <a:ext cx="300037" cy="287337"/>
            <a:chOff x="476" y="2387"/>
            <a:chExt cx="908" cy="1088"/>
          </a:xfrm>
        </p:grpSpPr>
        <p:sp>
          <p:nvSpPr>
            <p:cNvPr id="10612" name="Rectangle 40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613" name="Picture 40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478" name="Group 408"/>
          <p:cNvGrpSpPr>
            <a:grpSpLocks/>
          </p:cNvGrpSpPr>
          <p:nvPr/>
        </p:nvGrpSpPr>
        <p:grpSpPr bwMode="auto">
          <a:xfrm rot="5400000">
            <a:off x="1506538" y="5889625"/>
            <a:ext cx="300038" cy="287337"/>
            <a:chOff x="476" y="2387"/>
            <a:chExt cx="908" cy="1088"/>
          </a:xfrm>
        </p:grpSpPr>
        <p:sp>
          <p:nvSpPr>
            <p:cNvPr id="10610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611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479" name="Text Box 965"/>
          <p:cNvSpPr txBox="1">
            <a:spLocks noChangeArrowheads="1"/>
          </p:cNvSpPr>
          <p:nvPr/>
        </p:nvSpPr>
        <p:spPr bwMode="auto">
          <a:xfrm rot="5400000">
            <a:off x="1751012" y="5961063"/>
            <a:ext cx="481013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A20</a:t>
            </a:r>
          </a:p>
        </p:txBody>
      </p:sp>
      <p:sp>
        <p:nvSpPr>
          <p:cNvPr id="10480" name="Text Box 966"/>
          <p:cNvSpPr txBox="1">
            <a:spLocks noChangeArrowheads="1"/>
          </p:cNvSpPr>
          <p:nvPr/>
        </p:nvSpPr>
        <p:spPr bwMode="auto">
          <a:xfrm rot="5400000">
            <a:off x="1751012" y="5627688"/>
            <a:ext cx="481013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A21</a:t>
            </a:r>
          </a:p>
        </p:txBody>
      </p:sp>
      <p:grpSp>
        <p:nvGrpSpPr>
          <p:cNvPr id="10481" name="Group 35"/>
          <p:cNvGrpSpPr>
            <a:grpSpLocks/>
          </p:cNvGrpSpPr>
          <p:nvPr/>
        </p:nvGrpSpPr>
        <p:grpSpPr bwMode="auto">
          <a:xfrm rot="5400000">
            <a:off x="1301750" y="6710363"/>
            <a:ext cx="300037" cy="287338"/>
            <a:chOff x="2607" y="2524"/>
            <a:chExt cx="908" cy="1088"/>
          </a:xfrm>
        </p:grpSpPr>
        <p:sp>
          <p:nvSpPr>
            <p:cNvPr id="10605" name="Rectangle 36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06" name="Oval 37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07" name="Oval 38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08" name="Oval 39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09" name="Oval 40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cxnSp>
        <p:nvCxnSpPr>
          <p:cNvPr id="10482" name="Connecteur droit 782"/>
          <p:cNvCxnSpPr>
            <a:cxnSpLocks noChangeShapeType="1"/>
            <a:stCxn id="10606" idx="0"/>
          </p:cNvCxnSpPr>
          <p:nvPr/>
        </p:nvCxnSpPr>
        <p:spPr bwMode="auto">
          <a:xfrm flipV="1">
            <a:off x="1560513" y="6846888"/>
            <a:ext cx="9858375" cy="4762"/>
          </a:xfrm>
          <a:prstGeom prst="line">
            <a:avLst/>
          </a:prstGeom>
          <a:noFill/>
          <a:ln w="9525" algn="ctr">
            <a:solidFill>
              <a:srgbClr val="FF3300"/>
            </a:solidFill>
            <a:round/>
            <a:headEnd/>
            <a:tailEnd/>
          </a:ln>
        </p:spPr>
      </p:cxnSp>
      <p:grpSp>
        <p:nvGrpSpPr>
          <p:cNvPr id="10483" name="Group 405"/>
          <p:cNvGrpSpPr>
            <a:grpSpLocks/>
          </p:cNvGrpSpPr>
          <p:nvPr/>
        </p:nvGrpSpPr>
        <p:grpSpPr bwMode="auto">
          <a:xfrm rot="5400000">
            <a:off x="1430338" y="7269163"/>
            <a:ext cx="300037" cy="287337"/>
            <a:chOff x="476" y="2387"/>
            <a:chExt cx="908" cy="1088"/>
          </a:xfrm>
        </p:grpSpPr>
        <p:sp>
          <p:nvSpPr>
            <p:cNvPr id="10603" name="Rectangle 40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604" name="Picture 40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484" name="Group 408"/>
          <p:cNvGrpSpPr>
            <a:grpSpLocks/>
          </p:cNvGrpSpPr>
          <p:nvPr/>
        </p:nvGrpSpPr>
        <p:grpSpPr bwMode="auto">
          <a:xfrm rot="5400000">
            <a:off x="1436688" y="7562850"/>
            <a:ext cx="300038" cy="287337"/>
            <a:chOff x="476" y="2387"/>
            <a:chExt cx="908" cy="1088"/>
          </a:xfrm>
        </p:grpSpPr>
        <p:sp>
          <p:nvSpPr>
            <p:cNvPr id="10601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602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485" name="Text Box 966"/>
          <p:cNvSpPr txBox="1">
            <a:spLocks noChangeArrowheads="1"/>
          </p:cNvSpPr>
          <p:nvPr/>
        </p:nvSpPr>
        <p:spPr bwMode="auto">
          <a:xfrm rot="5400000">
            <a:off x="1680369" y="7227094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A23</a:t>
            </a:r>
          </a:p>
        </p:txBody>
      </p:sp>
      <p:sp>
        <p:nvSpPr>
          <p:cNvPr id="10486" name="Text Box 966"/>
          <p:cNvSpPr txBox="1">
            <a:spLocks noChangeArrowheads="1"/>
          </p:cNvSpPr>
          <p:nvPr/>
        </p:nvSpPr>
        <p:spPr bwMode="auto">
          <a:xfrm rot="5400000">
            <a:off x="1680368" y="7549357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A22</a:t>
            </a:r>
          </a:p>
        </p:txBody>
      </p:sp>
      <p:grpSp>
        <p:nvGrpSpPr>
          <p:cNvPr id="10487" name="Group 408"/>
          <p:cNvGrpSpPr>
            <a:grpSpLocks/>
          </p:cNvGrpSpPr>
          <p:nvPr/>
        </p:nvGrpSpPr>
        <p:grpSpPr bwMode="auto">
          <a:xfrm rot="5400000">
            <a:off x="3814763" y="7588250"/>
            <a:ext cx="300038" cy="287337"/>
            <a:chOff x="476" y="2387"/>
            <a:chExt cx="908" cy="1088"/>
          </a:xfrm>
        </p:grpSpPr>
        <p:sp>
          <p:nvSpPr>
            <p:cNvPr id="10599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600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488" name="Text Box 966"/>
          <p:cNvSpPr txBox="1">
            <a:spLocks noChangeArrowheads="1"/>
          </p:cNvSpPr>
          <p:nvPr/>
        </p:nvSpPr>
        <p:spPr bwMode="auto">
          <a:xfrm rot="5400000">
            <a:off x="3965575" y="7248525"/>
            <a:ext cx="4826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B03</a:t>
            </a:r>
          </a:p>
        </p:txBody>
      </p:sp>
      <p:sp>
        <p:nvSpPr>
          <p:cNvPr id="10489" name="Text Box 966"/>
          <p:cNvSpPr txBox="1">
            <a:spLocks noChangeArrowheads="1"/>
          </p:cNvSpPr>
          <p:nvPr/>
        </p:nvSpPr>
        <p:spPr bwMode="auto">
          <a:xfrm rot="5400000">
            <a:off x="3966369" y="7623969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B02</a:t>
            </a:r>
          </a:p>
        </p:txBody>
      </p:sp>
      <p:grpSp>
        <p:nvGrpSpPr>
          <p:cNvPr id="10490" name="Group 405"/>
          <p:cNvGrpSpPr>
            <a:grpSpLocks/>
          </p:cNvGrpSpPr>
          <p:nvPr/>
        </p:nvGrpSpPr>
        <p:grpSpPr bwMode="auto">
          <a:xfrm rot="5400000">
            <a:off x="6183313" y="7581900"/>
            <a:ext cx="300038" cy="287337"/>
            <a:chOff x="476" y="2387"/>
            <a:chExt cx="908" cy="1088"/>
          </a:xfrm>
        </p:grpSpPr>
        <p:sp>
          <p:nvSpPr>
            <p:cNvPr id="10597" name="Rectangle 40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98" name="Picture 407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491" name="Group 408"/>
          <p:cNvGrpSpPr>
            <a:grpSpLocks/>
          </p:cNvGrpSpPr>
          <p:nvPr/>
        </p:nvGrpSpPr>
        <p:grpSpPr bwMode="auto">
          <a:xfrm rot="5400000">
            <a:off x="6189663" y="7875588"/>
            <a:ext cx="300037" cy="287337"/>
            <a:chOff x="476" y="2387"/>
            <a:chExt cx="908" cy="1088"/>
          </a:xfrm>
        </p:grpSpPr>
        <p:sp>
          <p:nvSpPr>
            <p:cNvPr id="10595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96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492" name="Text Box 966"/>
          <p:cNvSpPr txBox="1">
            <a:spLocks noChangeArrowheads="1"/>
          </p:cNvSpPr>
          <p:nvPr/>
        </p:nvSpPr>
        <p:spPr bwMode="auto">
          <a:xfrm rot="5400000">
            <a:off x="6355557" y="7563644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B07</a:t>
            </a:r>
          </a:p>
        </p:txBody>
      </p:sp>
      <p:sp>
        <p:nvSpPr>
          <p:cNvPr id="10493" name="Text Box 966"/>
          <p:cNvSpPr txBox="1">
            <a:spLocks noChangeArrowheads="1"/>
          </p:cNvSpPr>
          <p:nvPr/>
        </p:nvSpPr>
        <p:spPr bwMode="auto">
          <a:xfrm rot="5400000">
            <a:off x="6354763" y="7907338"/>
            <a:ext cx="4826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B06</a:t>
            </a:r>
          </a:p>
        </p:txBody>
      </p:sp>
      <p:sp>
        <p:nvSpPr>
          <p:cNvPr id="10494" name="Oval 726"/>
          <p:cNvSpPr>
            <a:spLocks noChangeArrowheads="1"/>
          </p:cNvSpPr>
          <p:nvPr/>
        </p:nvSpPr>
        <p:spPr bwMode="auto">
          <a:xfrm>
            <a:off x="8977313" y="7829550"/>
            <a:ext cx="376237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495" name="Group 408"/>
          <p:cNvGrpSpPr>
            <a:grpSpLocks/>
          </p:cNvGrpSpPr>
          <p:nvPr/>
        </p:nvGrpSpPr>
        <p:grpSpPr bwMode="auto">
          <a:xfrm rot="5400000">
            <a:off x="3816350" y="7294563"/>
            <a:ext cx="300037" cy="287338"/>
            <a:chOff x="476" y="2387"/>
            <a:chExt cx="908" cy="1088"/>
          </a:xfrm>
        </p:grpSpPr>
        <p:sp>
          <p:nvSpPr>
            <p:cNvPr id="10593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94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496" name="Group 602"/>
          <p:cNvGrpSpPr>
            <a:grpSpLocks/>
          </p:cNvGrpSpPr>
          <p:nvPr/>
        </p:nvGrpSpPr>
        <p:grpSpPr bwMode="auto">
          <a:xfrm rot="5400000">
            <a:off x="8547100" y="7885113"/>
            <a:ext cx="300037" cy="287338"/>
            <a:chOff x="1111" y="981"/>
            <a:chExt cx="499" cy="530"/>
          </a:xfrm>
        </p:grpSpPr>
        <p:sp>
          <p:nvSpPr>
            <p:cNvPr id="10588" name="Rectangle 603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89" name="Oval 604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90" name="Oval 605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91" name="Oval 606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92" name="Oval 607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497" name="Group 408"/>
          <p:cNvGrpSpPr>
            <a:grpSpLocks/>
          </p:cNvGrpSpPr>
          <p:nvPr/>
        </p:nvGrpSpPr>
        <p:grpSpPr bwMode="auto">
          <a:xfrm rot="5400000">
            <a:off x="8553450" y="7575550"/>
            <a:ext cx="300038" cy="287338"/>
            <a:chOff x="476" y="2387"/>
            <a:chExt cx="908" cy="1088"/>
          </a:xfrm>
        </p:grpSpPr>
        <p:sp>
          <p:nvSpPr>
            <p:cNvPr id="10586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87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498" name="Text Box 966"/>
          <p:cNvSpPr txBox="1">
            <a:spLocks noChangeArrowheads="1"/>
          </p:cNvSpPr>
          <p:nvPr/>
        </p:nvSpPr>
        <p:spPr bwMode="auto">
          <a:xfrm rot="5400000">
            <a:off x="8712994" y="7227094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B09</a:t>
            </a:r>
          </a:p>
        </p:txBody>
      </p:sp>
      <p:grpSp>
        <p:nvGrpSpPr>
          <p:cNvPr id="10499" name="Group 408"/>
          <p:cNvGrpSpPr>
            <a:grpSpLocks/>
          </p:cNvGrpSpPr>
          <p:nvPr/>
        </p:nvGrpSpPr>
        <p:grpSpPr bwMode="auto">
          <a:xfrm rot="5400000">
            <a:off x="8553450" y="7281863"/>
            <a:ext cx="300037" cy="287338"/>
            <a:chOff x="476" y="2387"/>
            <a:chExt cx="908" cy="1088"/>
          </a:xfrm>
        </p:grpSpPr>
        <p:sp>
          <p:nvSpPr>
            <p:cNvPr id="10584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85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500" name="Text Box 966"/>
          <p:cNvSpPr txBox="1">
            <a:spLocks noChangeArrowheads="1"/>
          </p:cNvSpPr>
          <p:nvPr/>
        </p:nvSpPr>
        <p:spPr bwMode="auto">
          <a:xfrm rot="5400000">
            <a:off x="8719343" y="7584282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B08</a:t>
            </a:r>
          </a:p>
        </p:txBody>
      </p:sp>
      <p:cxnSp>
        <p:nvCxnSpPr>
          <p:cNvPr id="10501" name="Connecteur droit 870"/>
          <p:cNvCxnSpPr>
            <a:cxnSpLocks noChangeShapeType="1"/>
            <a:stCxn id="10589" idx="0"/>
            <a:endCxn id="10494" idx="2"/>
          </p:cNvCxnSpPr>
          <p:nvPr/>
        </p:nvCxnSpPr>
        <p:spPr bwMode="auto">
          <a:xfrm>
            <a:off x="8816975" y="8027988"/>
            <a:ext cx="160338" cy="79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502" name="Text Box 756"/>
          <p:cNvSpPr txBox="1">
            <a:spLocks noChangeArrowheads="1"/>
          </p:cNvSpPr>
          <p:nvPr/>
        </p:nvSpPr>
        <p:spPr bwMode="auto">
          <a:xfrm>
            <a:off x="11283950" y="7778750"/>
            <a:ext cx="512763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S2</a:t>
            </a:r>
          </a:p>
        </p:txBody>
      </p:sp>
      <p:grpSp>
        <p:nvGrpSpPr>
          <p:cNvPr id="10503" name="Group 602"/>
          <p:cNvGrpSpPr>
            <a:grpSpLocks/>
          </p:cNvGrpSpPr>
          <p:nvPr/>
        </p:nvGrpSpPr>
        <p:grpSpPr bwMode="auto">
          <a:xfrm rot="5400000">
            <a:off x="10912475" y="7847013"/>
            <a:ext cx="300037" cy="287338"/>
            <a:chOff x="1111" y="981"/>
            <a:chExt cx="499" cy="530"/>
          </a:xfrm>
        </p:grpSpPr>
        <p:sp>
          <p:nvSpPr>
            <p:cNvPr id="10579" name="Rectangle 603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80" name="Oval 604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81" name="Oval 605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82" name="Oval 606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83" name="Oval 607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504" name="Group 408"/>
          <p:cNvGrpSpPr>
            <a:grpSpLocks/>
          </p:cNvGrpSpPr>
          <p:nvPr/>
        </p:nvGrpSpPr>
        <p:grpSpPr bwMode="auto">
          <a:xfrm rot="5400000">
            <a:off x="10917238" y="7537450"/>
            <a:ext cx="300038" cy="287337"/>
            <a:chOff x="476" y="2387"/>
            <a:chExt cx="908" cy="1088"/>
          </a:xfrm>
        </p:grpSpPr>
        <p:sp>
          <p:nvSpPr>
            <p:cNvPr id="10577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78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505" name="Text Box 966"/>
          <p:cNvSpPr txBox="1">
            <a:spLocks noChangeArrowheads="1"/>
          </p:cNvSpPr>
          <p:nvPr/>
        </p:nvSpPr>
        <p:spPr bwMode="auto">
          <a:xfrm rot="5400000">
            <a:off x="11056144" y="7179469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B15</a:t>
            </a:r>
          </a:p>
        </p:txBody>
      </p:sp>
      <p:grpSp>
        <p:nvGrpSpPr>
          <p:cNvPr id="10506" name="Group 408"/>
          <p:cNvGrpSpPr>
            <a:grpSpLocks/>
          </p:cNvGrpSpPr>
          <p:nvPr/>
        </p:nvGrpSpPr>
        <p:grpSpPr bwMode="auto">
          <a:xfrm rot="5400000">
            <a:off x="10918825" y="7245350"/>
            <a:ext cx="300038" cy="287338"/>
            <a:chOff x="476" y="2387"/>
            <a:chExt cx="908" cy="1088"/>
          </a:xfrm>
        </p:grpSpPr>
        <p:sp>
          <p:nvSpPr>
            <p:cNvPr id="10575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76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507" name="Oval 726"/>
          <p:cNvSpPr>
            <a:spLocks noChangeArrowheads="1"/>
          </p:cNvSpPr>
          <p:nvPr/>
        </p:nvSpPr>
        <p:spPr bwMode="auto">
          <a:xfrm>
            <a:off x="11347450" y="7786688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10508" name="Connecteur droit 889"/>
          <p:cNvCxnSpPr>
            <a:cxnSpLocks noChangeShapeType="1"/>
            <a:stCxn id="10507" idx="2"/>
            <a:endCxn id="10580" idx="0"/>
          </p:cNvCxnSpPr>
          <p:nvPr/>
        </p:nvCxnSpPr>
        <p:spPr bwMode="auto">
          <a:xfrm rot="10800000">
            <a:off x="11182350" y="7991475"/>
            <a:ext cx="1651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509" name="Text Box 966"/>
          <p:cNvSpPr txBox="1">
            <a:spLocks noChangeArrowheads="1"/>
          </p:cNvSpPr>
          <p:nvPr/>
        </p:nvSpPr>
        <p:spPr bwMode="auto">
          <a:xfrm rot="5400000">
            <a:off x="11060906" y="7558882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B14</a:t>
            </a:r>
          </a:p>
        </p:txBody>
      </p:sp>
      <p:grpSp>
        <p:nvGrpSpPr>
          <p:cNvPr id="10510" name="Group 408"/>
          <p:cNvGrpSpPr>
            <a:grpSpLocks/>
          </p:cNvGrpSpPr>
          <p:nvPr/>
        </p:nvGrpSpPr>
        <p:grpSpPr bwMode="auto">
          <a:xfrm rot="5400000">
            <a:off x="3259138" y="5495925"/>
            <a:ext cx="300038" cy="287337"/>
            <a:chOff x="476" y="2387"/>
            <a:chExt cx="908" cy="1088"/>
          </a:xfrm>
        </p:grpSpPr>
        <p:sp>
          <p:nvSpPr>
            <p:cNvPr id="10573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74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511" name="Group 408"/>
          <p:cNvGrpSpPr>
            <a:grpSpLocks/>
          </p:cNvGrpSpPr>
          <p:nvPr/>
        </p:nvGrpSpPr>
        <p:grpSpPr bwMode="auto">
          <a:xfrm rot="5400000">
            <a:off x="3259138" y="5202238"/>
            <a:ext cx="300037" cy="287337"/>
            <a:chOff x="476" y="2387"/>
            <a:chExt cx="908" cy="1088"/>
          </a:xfrm>
        </p:grpSpPr>
        <p:sp>
          <p:nvSpPr>
            <p:cNvPr id="10571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72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512" name="Text Box 966"/>
          <p:cNvSpPr txBox="1">
            <a:spLocks noChangeArrowheads="1"/>
          </p:cNvSpPr>
          <p:nvPr/>
        </p:nvSpPr>
        <p:spPr bwMode="auto">
          <a:xfrm rot="5400000">
            <a:off x="2894807" y="5083969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A24</a:t>
            </a:r>
          </a:p>
        </p:txBody>
      </p:sp>
      <p:sp>
        <p:nvSpPr>
          <p:cNvPr id="10513" name="Text Box 966"/>
          <p:cNvSpPr txBox="1">
            <a:spLocks noChangeArrowheads="1"/>
          </p:cNvSpPr>
          <p:nvPr/>
        </p:nvSpPr>
        <p:spPr bwMode="auto">
          <a:xfrm rot="5400000">
            <a:off x="2894013" y="5467350"/>
            <a:ext cx="4826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B01</a:t>
            </a:r>
          </a:p>
        </p:txBody>
      </p:sp>
      <p:grpSp>
        <p:nvGrpSpPr>
          <p:cNvPr id="10514" name="Groupe 939"/>
          <p:cNvGrpSpPr>
            <a:grpSpLocks/>
          </p:cNvGrpSpPr>
          <p:nvPr/>
        </p:nvGrpSpPr>
        <p:grpSpPr bwMode="auto">
          <a:xfrm>
            <a:off x="4949825" y="5030788"/>
            <a:ext cx="901700" cy="1144587"/>
            <a:chOff x="4950140" y="5030452"/>
            <a:chExt cx="901032" cy="1144168"/>
          </a:xfrm>
        </p:grpSpPr>
        <p:grpSp>
          <p:nvGrpSpPr>
            <p:cNvPr id="10556" name="Group 575"/>
            <p:cNvGrpSpPr>
              <a:grpSpLocks/>
            </p:cNvGrpSpPr>
            <p:nvPr/>
          </p:nvGrpSpPr>
          <p:grpSpPr bwMode="auto">
            <a:xfrm rot="5400000">
              <a:off x="5557484" y="5833398"/>
              <a:ext cx="300037" cy="287338"/>
              <a:chOff x="1111" y="981"/>
              <a:chExt cx="499" cy="530"/>
            </a:xfrm>
          </p:grpSpPr>
          <p:sp>
            <p:nvSpPr>
              <p:cNvPr id="10566" name="Rectangle 576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567" name="Oval 577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568" name="Oval 578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569" name="Oval 579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570" name="Oval 580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0557" name="Text Box 581"/>
            <p:cNvSpPr txBox="1">
              <a:spLocks noChangeArrowheads="1"/>
            </p:cNvSpPr>
            <p:nvPr/>
          </p:nvSpPr>
          <p:spPr bwMode="auto">
            <a:xfrm>
              <a:off x="4950140" y="5759122"/>
              <a:ext cx="513282" cy="415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474788"/>
              <a:r>
                <a:rPr lang="fr-FR" sz="2100"/>
                <a:t>S6</a:t>
              </a:r>
            </a:p>
          </p:txBody>
        </p:sp>
        <p:grpSp>
          <p:nvGrpSpPr>
            <p:cNvPr id="10558" name="Group 408"/>
            <p:cNvGrpSpPr>
              <a:grpSpLocks/>
            </p:cNvGrpSpPr>
            <p:nvPr/>
          </p:nvGrpSpPr>
          <p:grpSpPr bwMode="auto">
            <a:xfrm rot="5400000">
              <a:off x="5552872" y="5536872"/>
              <a:ext cx="300037" cy="287338"/>
              <a:chOff x="476" y="2387"/>
              <a:chExt cx="908" cy="1088"/>
            </a:xfrm>
          </p:grpSpPr>
          <p:sp>
            <p:nvSpPr>
              <p:cNvPr id="10564" name="Rectangle 409"/>
              <p:cNvSpPr>
                <a:spLocks noChangeArrowheads="1"/>
              </p:cNvSpPr>
              <p:nvPr/>
            </p:nvSpPr>
            <p:spPr bwMode="auto">
              <a:xfrm>
                <a:off x="476" y="2387"/>
                <a:ext cx="908" cy="10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pic>
            <p:nvPicPr>
              <p:cNvPr id="10565" name="Picture 410" descr="cable_xlr_rj45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03" y="2699"/>
                <a:ext cx="499" cy="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559" name="Group 408"/>
            <p:cNvGrpSpPr>
              <a:grpSpLocks/>
            </p:cNvGrpSpPr>
            <p:nvPr/>
          </p:nvGrpSpPr>
          <p:grpSpPr bwMode="auto">
            <a:xfrm rot="5400000">
              <a:off x="5553360" y="5243798"/>
              <a:ext cx="300037" cy="287338"/>
              <a:chOff x="476" y="2387"/>
              <a:chExt cx="908" cy="1088"/>
            </a:xfrm>
          </p:grpSpPr>
          <p:sp>
            <p:nvSpPr>
              <p:cNvPr id="10562" name="Rectangle 409"/>
              <p:cNvSpPr>
                <a:spLocks noChangeArrowheads="1"/>
              </p:cNvSpPr>
              <p:nvPr/>
            </p:nvSpPr>
            <p:spPr bwMode="auto">
              <a:xfrm>
                <a:off x="476" y="2387"/>
                <a:ext cx="908" cy="10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pic>
            <p:nvPicPr>
              <p:cNvPr id="10563" name="Picture 410" descr="cable_xlr_rj45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03" y="2699"/>
                <a:ext cx="499" cy="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0560" name="Text Box 966"/>
            <p:cNvSpPr txBox="1">
              <a:spLocks noChangeArrowheads="1"/>
            </p:cNvSpPr>
            <p:nvPr/>
          </p:nvSpPr>
          <p:spPr bwMode="auto">
            <a:xfrm rot="5400000">
              <a:off x="5188397" y="5124869"/>
              <a:ext cx="481222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defTabSz="1474788"/>
              <a:r>
                <a:rPr lang="fr-FR" sz="1300"/>
                <a:t>B05</a:t>
              </a:r>
            </a:p>
          </p:txBody>
        </p:sp>
        <p:sp>
          <p:nvSpPr>
            <p:cNvPr id="10561" name="Text Box 966"/>
            <p:cNvSpPr txBox="1">
              <a:spLocks noChangeArrowheads="1"/>
            </p:cNvSpPr>
            <p:nvPr/>
          </p:nvSpPr>
          <p:spPr bwMode="auto">
            <a:xfrm rot="5400000">
              <a:off x="5188397" y="5508173"/>
              <a:ext cx="481222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defTabSz="1474788"/>
              <a:r>
                <a:rPr lang="fr-FR" sz="1300"/>
                <a:t>B04</a:t>
              </a:r>
            </a:p>
          </p:txBody>
        </p:sp>
      </p:grpSp>
      <p:sp>
        <p:nvSpPr>
          <p:cNvPr id="10515" name="Oval 582"/>
          <p:cNvSpPr>
            <a:spLocks noChangeArrowheads="1"/>
          </p:cNvSpPr>
          <p:nvPr/>
        </p:nvSpPr>
        <p:spPr bwMode="auto">
          <a:xfrm>
            <a:off x="5010150" y="5759450"/>
            <a:ext cx="376238" cy="412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516" name="Line 585"/>
          <p:cNvSpPr>
            <a:spLocks noChangeShapeType="1"/>
          </p:cNvSpPr>
          <p:nvPr/>
        </p:nvSpPr>
        <p:spPr bwMode="auto">
          <a:xfrm>
            <a:off x="5416550" y="598170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cxnSp>
        <p:nvCxnSpPr>
          <p:cNvPr id="10517" name="Connecteur droit 929"/>
          <p:cNvCxnSpPr>
            <a:cxnSpLocks noChangeShapeType="1"/>
            <a:stCxn id="10371" idx="1"/>
            <a:endCxn id="10372" idx="1"/>
          </p:cNvCxnSpPr>
          <p:nvPr/>
        </p:nvCxnSpPr>
        <p:spPr bwMode="auto">
          <a:xfrm rot="16200000" flipH="1">
            <a:off x="6509544" y="5866607"/>
            <a:ext cx="266700" cy="476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10518" name="Group 408"/>
          <p:cNvGrpSpPr>
            <a:grpSpLocks/>
          </p:cNvGrpSpPr>
          <p:nvPr/>
        </p:nvGrpSpPr>
        <p:grpSpPr bwMode="auto">
          <a:xfrm rot="5400000">
            <a:off x="6180138" y="5289550"/>
            <a:ext cx="300038" cy="287337"/>
            <a:chOff x="476" y="2387"/>
            <a:chExt cx="908" cy="1088"/>
          </a:xfrm>
        </p:grpSpPr>
        <p:sp>
          <p:nvSpPr>
            <p:cNvPr id="10554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55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519" name="Group 408"/>
          <p:cNvGrpSpPr>
            <a:grpSpLocks/>
          </p:cNvGrpSpPr>
          <p:nvPr/>
        </p:nvGrpSpPr>
        <p:grpSpPr bwMode="auto">
          <a:xfrm rot="5400000">
            <a:off x="6180138" y="4995863"/>
            <a:ext cx="300037" cy="287337"/>
            <a:chOff x="476" y="2387"/>
            <a:chExt cx="908" cy="1088"/>
          </a:xfrm>
        </p:grpSpPr>
        <p:sp>
          <p:nvSpPr>
            <p:cNvPr id="10552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53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520" name="Text Box 966"/>
          <p:cNvSpPr txBox="1">
            <a:spLocks noChangeArrowheads="1"/>
          </p:cNvSpPr>
          <p:nvPr/>
        </p:nvSpPr>
        <p:spPr bwMode="auto">
          <a:xfrm rot="5400000">
            <a:off x="6395243" y="4936332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B23</a:t>
            </a:r>
          </a:p>
        </p:txBody>
      </p:sp>
      <p:sp>
        <p:nvSpPr>
          <p:cNvPr id="10521" name="Text Box 966"/>
          <p:cNvSpPr txBox="1">
            <a:spLocks noChangeArrowheads="1"/>
          </p:cNvSpPr>
          <p:nvPr/>
        </p:nvSpPr>
        <p:spPr bwMode="auto">
          <a:xfrm rot="5400000">
            <a:off x="6395244" y="5293519"/>
            <a:ext cx="4810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B24</a:t>
            </a:r>
          </a:p>
        </p:txBody>
      </p:sp>
      <p:grpSp>
        <p:nvGrpSpPr>
          <p:cNvPr id="10522" name="Group 575"/>
          <p:cNvGrpSpPr>
            <a:grpSpLocks/>
          </p:cNvGrpSpPr>
          <p:nvPr/>
        </p:nvGrpSpPr>
        <p:grpSpPr bwMode="auto">
          <a:xfrm rot="5400000">
            <a:off x="10339388" y="5864225"/>
            <a:ext cx="300038" cy="287337"/>
            <a:chOff x="1111" y="981"/>
            <a:chExt cx="499" cy="530"/>
          </a:xfrm>
        </p:grpSpPr>
        <p:sp>
          <p:nvSpPr>
            <p:cNvPr id="10547" name="Rectangle 57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48" name="Oval 57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49" name="Oval 57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50" name="Oval 57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51" name="Oval 58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523" name="Group 408"/>
          <p:cNvGrpSpPr>
            <a:grpSpLocks/>
          </p:cNvGrpSpPr>
          <p:nvPr/>
        </p:nvGrpSpPr>
        <p:grpSpPr bwMode="auto">
          <a:xfrm rot="5400000">
            <a:off x="10334625" y="5567363"/>
            <a:ext cx="300037" cy="287338"/>
            <a:chOff x="476" y="2387"/>
            <a:chExt cx="908" cy="1088"/>
          </a:xfrm>
        </p:grpSpPr>
        <p:sp>
          <p:nvSpPr>
            <p:cNvPr id="10545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46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524" name="Group 408"/>
          <p:cNvGrpSpPr>
            <a:grpSpLocks/>
          </p:cNvGrpSpPr>
          <p:nvPr/>
        </p:nvGrpSpPr>
        <p:grpSpPr bwMode="auto">
          <a:xfrm rot="5400000">
            <a:off x="10334625" y="5273675"/>
            <a:ext cx="300038" cy="287338"/>
            <a:chOff x="476" y="2387"/>
            <a:chExt cx="908" cy="1088"/>
          </a:xfrm>
        </p:grpSpPr>
        <p:sp>
          <p:nvSpPr>
            <p:cNvPr id="10543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44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525" name="Text Box 966"/>
          <p:cNvSpPr txBox="1">
            <a:spLocks noChangeArrowheads="1"/>
          </p:cNvSpPr>
          <p:nvPr/>
        </p:nvSpPr>
        <p:spPr bwMode="auto">
          <a:xfrm rot="5400000">
            <a:off x="10013951" y="5194300"/>
            <a:ext cx="481012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B13</a:t>
            </a:r>
          </a:p>
        </p:txBody>
      </p:sp>
      <p:sp>
        <p:nvSpPr>
          <p:cNvPr id="10526" name="Text Box 966"/>
          <p:cNvSpPr txBox="1">
            <a:spLocks noChangeArrowheads="1"/>
          </p:cNvSpPr>
          <p:nvPr/>
        </p:nvSpPr>
        <p:spPr bwMode="auto">
          <a:xfrm rot="5400000">
            <a:off x="10032206" y="5587207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B12</a:t>
            </a:r>
          </a:p>
        </p:txBody>
      </p:sp>
      <p:grpSp>
        <p:nvGrpSpPr>
          <p:cNvPr id="10527" name="Group 575"/>
          <p:cNvGrpSpPr>
            <a:grpSpLocks/>
          </p:cNvGrpSpPr>
          <p:nvPr/>
        </p:nvGrpSpPr>
        <p:grpSpPr bwMode="auto">
          <a:xfrm rot="5400000">
            <a:off x="8593138" y="5864225"/>
            <a:ext cx="300038" cy="287337"/>
            <a:chOff x="1111" y="981"/>
            <a:chExt cx="499" cy="530"/>
          </a:xfrm>
        </p:grpSpPr>
        <p:sp>
          <p:nvSpPr>
            <p:cNvPr id="10538" name="Rectangle 57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39" name="Oval 57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40" name="Oval 57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41" name="Oval 57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542" name="Oval 58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528" name="Text Box 581"/>
          <p:cNvSpPr txBox="1">
            <a:spLocks noChangeArrowheads="1"/>
          </p:cNvSpPr>
          <p:nvPr/>
        </p:nvSpPr>
        <p:spPr bwMode="auto">
          <a:xfrm>
            <a:off x="8977313" y="5789613"/>
            <a:ext cx="5127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2100"/>
              <a:t>S3</a:t>
            </a:r>
          </a:p>
        </p:txBody>
      </p:sp>
      <p:grpSp>
        <p:nvGrpSpPr>
          <p:cNvPr id="10529" name="Group 408"/>
          <p:cNvGrpSpPr>
            <a:grpSpLocks/>
          </p:cNvGrpSpPr>
          <p:nvPr/>
        </p:nvGrpSpPr>
        <p:grpSpPr bwMode="auto">
          <a:xfrm rot="5400000">
            <a:off x="8588375" y="5567363"/>
            <a:ext cx="300037" cy="287338"/>
            <a:chOff x="476" y="2387"/>
            <a:chExt cx="908" cy="1088"/>
          </a:xfrm>
        </p:grpSpPr>
        <p:sp>
          <p:nvSpPr>
            <p:cNvPr id="10536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37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530" name="Group 408"/>
          <p:cNvGrpSpPr>
            <a:grpSpLocks/>
          </p:cNvGrpSpPr>
          <p:nvPr/>
        </p:nvGrpSpPr>
        <p:grpSpPr bwMode="auto">
          <a:xfrm rot="5400000">
            <a:off x="8588375" y="5273675"/>
            <a:ext cx="300038" cy="287338"/>
            <a:chOff x="476" y="2387"/>
            <a:chExt cx="908" cy="1088"/>
          </a:xfrm>
        </p:grpSpPr>
        <p:sp>
          <p:nvSpPr>
            <p:cNvPr id="10534" name="Rectangle 40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535" name="Picture 410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531" name="Text Box 966"/>
          <p:cNvSpPr txBox="1">
            <a:spLocks noChangeArrowheads="1"/>
          </p:cNvSpPr>
          <p:nvPr/>
        </p:nvSpPr>
        <p:spPr bwMode="auto">
          <a:xfrm rot="5400000">
            <a:off x="8759031" y="5149057"/>
            <a:ext cx="4683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B11</a:t>
            </a:r>
          </a:p>
        </p:txBody>
      </p:sp>
      <p:sp>
        <p:nvSpPr>
          <p:cNvPr id="10532" name="Text Box 966"/>
          <p:cNvSpPr txBox="1">
            <a:spLocks noChangeArrowheads="1"/>
          </p:cNvSpPr>
          <p:nvPr/>
        </p:nvSpPr>
        <p:spPr bwMode="auto">
          <a:xfrm rot="5400000">
            <a:off x="8752681" y="5533232"/>
            <a:ext cx="4810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B10</a:t>
            </a:r>
          </a:p>
        </p:txBody>
      </p:sp>
      <p:sp>
        <p:nvSpPr>
          <p:cNvPr id="10533" name="Line 585"/>
          <p:cNvSpPr>
            <a:spLocks noChangeShapeType="1"/>
          </p:cNvSpPr>
          <p:nvPr/>
        </p:nvSpPr>
        <p:spPr bwMode="auto">
          <a:xfrm>
            <a:off x="8918575" y="600551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45" descr="Espace 350 vide"/>
          <p:cNvPicPr>
            <a:picLocks noChangeAspect="1" noChangeArrowheads="1"/>
          </p:cNvPicPr>
          <p:nvPr/>
        </p:nvPicPr>
        <p:blipFill>
          <a:blip r:embed="rId2"/>
          <a:srcRect t="2902" b="20030"/>
          <a:stretch>
            <a:fillRect/>
          </a:stretch>
        </p:blipFill>
        <p:spPr bwMode="auto">
          <a:xfrm>
            <a:off x="0" y="1243013"/>
            <a:ext cx="15122525" cy="813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5525" y="9880600"/>
            <a:ext cx="10567988" cy="461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559425" y="9401175"/>
            <a:ext cx="4013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039" tIns="13519" rIns="27039" bIns="13519">
            <a:spAutoFit/>
          </a:bodyPr>
          <a:lstStyle/>
          <a:p>
            <a:pPr algn="ctr" defTabSz="1119188"/>
            <a:r>
              <a:rPr lang="fr-FR" sz="1400">
                <a:latin typeface="Times New Roman" pitchFamily="18" charset="0"/>
              </a:rPr>
              <a:t>Espace Vieux-Port 350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293938" y="9378950"/>
            <a:ext cx="10571162" cy="500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293938" y="9880600"/>
            <a:ext cx="10571162" cy="460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7039" tIns="13519" rIns="27039" bIns="13519" anchor="ctr"/>
          <a:lstStyle/>
          <a:p>
            <a:pPr algn="ctr" defTabSz="1119188"/>
            <a:endParaRPr lang="fr-FR" sz="220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545138" y="9623425"/>
            <a:ext cx="4013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039" tIns="13519" rIns="27039" bIns="13519">
            <a:spAutoFit/>
          </a:bodyPr>
          <a:lstStyle/>
          <a:p>
            <a:pPr algn="ctr" defTabSz="1119188"/>
            <a:r>
              <a:rPr lang="fr-FR" sz="1400">
                <a:latin typeface="Times New Roman" pitchFamily="18" charset="0"/>
              </a:rPr>
              <a:t>Réseau Audiovisuel</a:t>
            </a:r>
          </a:p>
        </p:txBody>
      </p:sp>
      <p:grpSp>
        <p:nvGrpSpPr>
          <p:cNvPr id="11272" name="Group 8"/>
          <p:cNvGrpSpPr>
            <a:grpSpLocks/>
          </p:cNvGrpSpPr>
          <p:nvPr/>
        </p:nvGrpSpPr>
        <p:grpSpPr bwMode="auto">
          <a:xfrm>
            <a:off x="360363" y="5059363"/>
            <a:ext cx="5351462" cy="2463800"/>
            <a:chOff x="2163" y="1595"/>
            <a:chExt cx="3371" cy="1552"/>
          </a:xfrm>
        </p:grpSpPr>
        <p:sp>
          <p:nvSpPr>
            <p:cNvPr id="11370" name="Rectangle 9"/>
            <p:cNvSpPr>
              <a:spLocks noChangeArrowheads="1"/>
            </p:cNvSpPr>
            <p:nvPr/>
          </p:nvSpPr>
          <p:spPr bwMode="auto">
            <a:xfrm>
              <a:off x="2163" y="2340"/>
              <a:ext cx="3371" cy="8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1371" name="Picture 10" descr="xlr m copi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20" y="2764"/>
              <a:ext cx="248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72" name="Picture 11" descr="xlr m copi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55" y="2763"/>
              <a:ext cx="24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73" name="Picture 12" descr="cable_xlr_rj4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187" y="2576"/>
              <a:ext cx="364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374" name="Rectangle 13"/>
            <p:cNvSpPr>
              <a:spLocks noChangeArrowheads="1"/>
            </p:cNvSpPr>
            <p:nvPr/>
          </p:nvSpPr>
          <p:spPr bwMode="auto">
            <a:xfrm>
              <a:off x="2658" y="2525"/>
              <a:ext cx="364" cy="34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5" name="Oval 14"/>
            <p:cNvSpPr>
              <a:spLocks noChangeArrowheads="1"/>
            </p:cNvSpPr>
            <p:nvPr/>
          </p:nvSpPr>
          <p:spPr bwMode="auto">
            <a:xfrm>
              <a:off x="2692" y="2548"/>
              <a:ext cx="297" cy="27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6" name="Oval 15"/>
            <p:cNvSpPr>
              <a:spLocks noChangeArrowheads="1"/>
            </p:cNvSpPr>
            <p:nvPr/>
          </p:nvSpPr>
          <p:spPr bwMode="auto">
            <a:xfrm>
              <a:off x="2757" y="2644"/>
              <a:ext cx="33" cy="6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7" name="Oval 16"/>
            <p:cNvSpPr>
              <a:spLocks noChangeArrowheads="1"/>
            </p:cNvSpPr>
            <p:nvPr/>
          </p:nvSpPr>
          <p:spPr bwMode="auto">
            <a:xfrm>
              <a:off x="2890" y="2650"/>
              <a:ext cx="33" cy="6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8" name="Oval 17"/>
            <p:cNvSpPr>
              <a:spLocks noChangeArrowheads="1"/>
            </p:cNvSpPr>
            <p:nvPr/>
          </p:nvSpPr>
          <p:spPr bwMode="auto">
            <a:xfrm>
              <a:off x="2824" y="2578"/>
              <a:ext cx="33" cy="6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1379" name="Group 18"/>
            <p:cNvGrpSpPr>
              <a:grpSpLocks/>
            </p:cNvGrpSpPr>
            <p:nvPr/>
          </p:nvGrpSpPr>
          <p:grpSpPr bwMode="auto">
            <a:xfrm>
              <a:off x="2228" y="2516"/>
              <a:ext cx="364" cy="350"/>
              <a:chOff x="1111" y="981"/>
              <a:chExt cx="499" cy="530"/>
            </a:xfrm>
          </p:grpSpPr>
          <p:sp>
            <p:nvSpPr>
              <p:cNvPr id="11403" name="Rectangle 19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404" name="Oval 20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405" name="Oval 21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406" name="Oval 22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407" name="Oval 23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pic>
          <p:nvPicPr>
            <p:cNvPr id="11380" name="Picture 24" descr="xlr fem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38" y="2434"/>
              <a:ext cx="26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381" name="Text Box 25"/>
            <p:cNvSpPr txBox="1">
              <a:spLocks noChangeArrowheads="1"/>
            </p:cNvSpPr>
            <p:nvPr/>
          </p:nvSpPr>
          <p:spPr bwMode="auto">
            <a:xfrm>
              <a:off x="2168" y="1826"/>
              <a:ext cx="463" cy="326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Pc murale</a:t>
              </a:r>
            </a:p>
          </p:txBody>
        </p:sp>
        <p:sp>
          <p:nvSpPr>
            <p:cNvPr id="11382" name="Text Box 26"/>
            <p:cNvSpPr txBox="1">
              <a:spLocks noChangeArrowheads="1"/>
            </p:cNvSpPr>
            <p:nvPr/>
          </p:nvSpPr>
          <p:spPr bwMode="auto">
            <a:xfrm>
              <a:off x="2586" y="1917"/>
              <a:ext cx="463" cy="192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PC AV</a:t>
              </a:r>
            </a:p>
          </p:txBody>
        </p:sp>
        <p:sp>
          <p:nvSpPr>
            <p:cNvPr id="11383" name="Text Box 27"/>
            <p:cNvSpPr txBox="1">
              <a:spLocks noChangeArrowheads="1"/>
            </p:cNvSpPr>
            <p:nvPr/>
          </p:nvSpPr>
          <p:spPr bwMode="auto">
            <a:xfrm>
              <a:off x="3088" y="1917"/>
              <a:ext cx="46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Régie</a:t>
              </a:r>
            </a:p>
          </p:txBody>
        </p:sp>
        <p:sp>
          <p:nvSpPr>
            <p:cNvPr id="11384" name="Line 28"/>
            <p:cNvSpPr>
              <a:spLocks noChangeShapeType="1"/>
            </p:cNvSpPr>
            <p:nvPr/>
          </p:nvSpPr>
          <p:spPr bwMode="auto">
            <a:xfrm>
              <a:off x="2395" y="2160"/>
              <a:ext cx="0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85" name="Line 29"/>
            <p:cNvSpPr>
              <a:spLocks noChangeShapeType="1"/>
            </p:cNvSpPr>
            <p:nvPr/>
          </p:nvSpPr>
          <p:spPr bwMode="auto">
            <a:xfrm>
              <a:off x="2824" y="2160"/>
              <a:ext cx="0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86" name="Line 30"/>
            <p:cNvSpPr>
              <a:spLocks noChangeShapeType="1"/>
            </p:cNvSpPr>
            <p:nvPr/>
          </p:nvSpPr>
          <p:spPr bwMode="auto">
            <a:xfrm>
              <a:off x="3353" y="2190"/>
              <a:ext cx="0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87" name="Text Box 31"/>
            <p:cNvSpPr txBox="1">
              <a:spLocks noChangeArrowheads="1"/>
            </p:cNvSpPr>
            <p:nvPr/>
          </p:nvSpPr>
          <p:spPr bwMode="auto">
            <a:xfrm>
              <a:off x="3121" y="2877"/>
              <a:ext cx="46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RJ 45</a:t>
              </a:r>
            </a:p>
          </p:txBody>
        </p:sp>
        <p:sp>
          <p:nvSpPr>
            <p:cNvPr id="11388" name="Text Box 32"/>
            <p:cNvSpPr txBox="1">
              <a:spLocks noChangeArrowheads="1"/>
            </p:cNvSpPr>
            <p:nvPr/>
          </p:nvSpPr>
          <p:spPr bwMode="auto">
            <a:xfrm>
              <a:off x="4536" y="1917"/>
              <a:ext cx="929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Multipaire XLR vers la régie</a:t>
              </a:r>
            </a:p>
          </p:txBody>
        </p:sp>
        <p:sp>
          <p:nvSpPr>
            <p:cNvPr id="11389" name="Rectangle 33"/>
            <p:cNvSpPr>
              <a:spLocks noChangeArrowheads="1"/>
            </p:cNvSpPr>
            <p:nvPr/>
          </p:nvSpPr>
          <p:spPr bwMode="auto">
            <a:xfrm>
              <a:off x="2196" y="2369"/>
              <a:ext cx="3305" cy="7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1390" name="Group 34"/>
            <p:cNvGrpSpPr>
              <a:grpSpLocks/>
            </p:cNvGrpSpPr>
            <p:nvPr/>
          </p:nvGrpSpPr>
          <p:grpSpPr bwMode="auto">
            <a:xfrm>
              <a:off x="3564" y="2484"/>
              <a:ext cx="714" cy="501"/>
              <a:chOff x="2835" y="890"/>
              <a:chExt cx="980" cy="760"/>
            </a:xfrm>
          </p:grpSpPr>
          <p:pic>
            <p:nvPicPr>
              <p:cNvPr id="11398" name="Picture 35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35" y="890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99" name="Picture 36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40" y="890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00" name="Picture 37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440" y="899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01" name="Picture 38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98" y="1207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02" name="Picture 39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95" y="1216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391" name="Text Box 40"/>
            <p:cNvSpPr txBox="1">
              <a:spLocks noChangeArrowheads="1"/>
            </p:cNvSpPr>
            <p:nvPr/>
          </p:nvSpPr>
          <p:spPr bwMode="auto">
            <a:xfrm>
              <a:off x="3598" y="1595"/>
              <a:ext cx="648" cy="59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Entrée PC RVBHV vers la régie</a:t>
              </a:r>
            </a:p>
          </p:txBody>
        </p:sp>
        <p:sp>
          <p:nvSpPr>
            <p:cNvPr id="11392" name="Line 41"/>
            <p:cNvSpPr>
              <a:spLocks noChangeShapeType="1"/>
            </p:cNvSpPr>
            <p:nvPr/>
          </p:nvSpPr>
          <p:spPr bwMode="auto">
            <a:xfrm flipH="1">
              <a:off x="3928" y="2215"/>
              <a:ext cx="1" cy="2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11393" name="Picture 42" descr="xlr fem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74" y="2435"/>
              <a:ext cx="26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94" name="Picture 43" descr="xlr fem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09" y="2434"/>
              <a:ext cx="26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95" name="Picture 44" descr="xlr fem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43" y="2434"/>
              <a:ext cx="26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96" name="Picture 45" descr="xlr fem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08" y="2764"/>
              <a:ext cx="26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97" name="Picture 46" descr="xlr fem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44" y="2764"/>
              <a:ext cx="26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3" name="Rectangle 47"/>
          <p:cNvSpPr>
            <a:spLocks noChangeArrowheads="1"/>
          </p:cNvSpPr>
          <p:nvPr/>
        </p:nvSpPr>
        <p:spPr bwMode="auto">
          <a:xfrm rot="5400000">
            <a:off x="864394" y="1242219"/>
            <a:ext cx="215900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274" name="Line 48"/>
          <p:cNvSpPr>
            <a:spLocks noChangeShapeType="1"/>
          </p:cNvSpPr>
          <p:nvPr/>
        </p:nvSpPr>
        <p:spPr bwMode="auto">
          <a:xfrm flipH="1" flipV="1">
            <a:off x="1081088" y="1746250"/>
            <a:ext cx="863600" cy="3671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1275" name="Rectangle 49"/>
          <p:cNvSpPr>
            <a:spLocks noChangeArrowheads="1"/>
          </p:cNvSpPr>
          <p:nvPr/>
        </p:nvSpPr>
        <p:spPr bwMode="auto">
          <a:xfrm>
            <a:off x="13465175" y="3617913"/>
            <a:ext cx="215900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1276" name="Group 50"/>
          <p:cNvGrpSpPr>
            <a:grpSpLocks/>
          </p:cNvGrpSpPr>
          <p:nvPr/>
        </p:nvGrpSpPr>
        <p:grpSpPr bwMode="auto">
          <a:xfrm>
            <a:off x="9361488" y="5895975"/>
            <a:ext cx="5491162" cy="2403475"/>
            <a:chOff x="5523" y="1191"/>
            <a:chExt cx="3459" cy="1514"/>
          </a:xfrm>
        </p:grpSpPr>
        <p:sp>
          <p:nvSpPr>
            <p:cNvPr id="11332" name="Rectangle 51"/>
            <p:cNvSpPr>
              <a:spLocks noChangeArrowheads="1"/>
            </p:cNvSpPr>
            <p:nvPr/>
          </p:nvSpPr>
          <p:spPr bwMode="auto">
            <a:xfrm>
              <a:off x="5523" y="1890"/>
              <a:ext cx="3459" cy="8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1474788"/>
              <a:endParaRPr lang="fr-FR" sz="1900"/>
            </a:p>
          </p:txBody>
        </p:sp>
        <p:pic>
          <p:nvPicPr>
            <p:cNvPr id="11333" name="Picture 52" descr="xlr m copie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626" y="1951"/>
              <a:ext cx="25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34" name="Picture 53" descr="xlr m copie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371" y="1950"/>
              <a:ext cx="25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35" name="Picture 54" descr="cable_xlr_rj4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574" y="2128"/>
              <a:ext cx="373" cy="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336" name="Rectangle 55"/>
            <p:cNvSpPr>
              <a:spLocks noChangeArrowheads="1"/>
            </p:cNvSpPr>
            <p:nvPr/>
          </p:nvSpPr>
          <p:spPr bwMode="auto">
            <a:xfrm>
              <a:off x="6031" y="2077"/>
              <a:ext cx="373" cy="35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7" name="Oval 56"/>
            <p:cNvSpPr>
              <a:spLocks noChangeArrowheads="1"/>
            </p:cNvSpPr>
            <p:nvPr/>
          </p:nvSpPr>
          <p:spPr bwMode="auto">
            <a:xfrm>
              <a:off x="6066" y="2101"/>
              <a:ext cx="305" cy="272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8" name="Oval 57"/>
            <p:cNvSpPr>
              <a:spLocks noChangeArrowheads="1"/>
            </p:cNvSpPr>
            <p:nvPr/>
          </p:nvSpPr>
          <p:spPr bwMode="auto">
            <a:xfrm>
              <a:off x="6133" y="2197"/>
              <a:ext cx="34" cy="6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9" name="Oval 58"/>
            <p:cNvSpPr>
              <a:spLocks noChangeArrowheads="1"/>
            </p:cNvSpPr>
            <p:nvPr/>
          </p:nvSpPr>
          <p:spPr bwMode="auto">
            <a:xfrm>
              <a:off x="6269" y="2203"/>
              <a:ext cx="34" cy="6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40" name="Oval 59"/>
            <p:cNvSpPr>
              <a:spLocks noChangeArrowheads="1"/>
            </p:cNvSpPr>
            <p:nvPr/>
          </p:nvSpPr>
          <p:spPr bwMode="auto">
            <a:xfrm>
              <a:off x="6201" y="2131"/>
              <a:ext cx="34" cy="6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1341" name="Group 60"/>
            <p:cNvGrpSpPr>
              <a:grpSpLocks/>
            </p:cNvGrpSpPr>
            <p:nvPr/>
          </p:nvGrpSpPr>
          <p:grpSpPr bwMode="auto">
            <a:xfrm>
              <a:off x="5590" y="2068"/>
              <a:ext cx="373" cy="353"/>
              <a:chOff x="1111" y="981"/>
              <a:chExt cx="499" cy="530"/>
            </a:xfrm>
          </p:grpSpPr>
          <p:sp>
            <p:nvSpPr>
              <p:cNvPr id="11365" name="Rectangle 61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6" name="Oval 62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7" name="Oval 63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8" name="Oval 64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9" name="Oval 65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1342" name="Text Box 66"/>
            <p:cNvSpPr txBox="1">
              <a:spLocks noChangeArrowheads="1"/>
            </p:cNvSpPr>
            <p:nvPr/>
          </p:nvSpPr>
          <p:spPr bwMode="auto">
            <a:xfrm>
              <a:off x="5534" y="1327"/>
              <a:ext cx="475" cy="326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Pc murale</a:t>
              </a:r>
            </a:p>
          </p:txBody>
        </p:sp>
        <p:sp>
          <p:nvSpPr>
            <p:cNvPr id="11343" name="Text Box 67"/>
            <p:cNvSpPr txBox="1">
              <a:spLocks noChangeArrowheads="1"/>
            </p:cNvSpPr>
            <p:nvPr/>
          </p:nvSpPr>
          <p:spPr bwMode="auto">
            <a:xfrm>
              <a:off x="5930" y="1528"/>
              <a:ext cx="47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PC AV</a:t>
              </a:r>
            </a:p>
          </p:txBody>
        </p:sp>
        <p:sp>
          <p:nvSpPr>
            <p:cNvPr id="11344" name="Text Box 68"/>
            <p:cNvSpPr txBox="1">
              <a:spLocks noChangeArrowheads="1"/>
            </p:cNvSpPr>
            <p:nvPr/>
          </p:nvSpPr>
          <p:spPr bwMode="auto">
            <a:xfrm>
              <a:off x="6472" y="1528"/>
              <a:ext cx="4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Régie</a:t>
              </a:r>
            </a:p>
          </p:txBody>
        </p:sp>
        <p:sp>
          <p:nvSpPr>
            <p:cNvPr id="11345" name="Line 69"/>
            <p:cNvSpPr>
              <a:spLocks noChangeShapeType="1"/>
            </p:cNvSpPr>
            <p:nvPr/>
          </p:nvSpPr>
          <p:spPr bwMode="auto">
            <a:xfrm>
              <a:off x="5760" y="1709"/>
              <a:ext cx="0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46" name="Line 70"/>
            <p:cNvSpPr>
              <a:spLocks noChangeShapeType="1"/>
            </p:cNvSpPr>
            <p:nvPr/>
          </p:nvSpPr>
          <p:spPr bwMode="auto">
            <a:xfrm>
              <a:off x="6201" y="1709"/>
              <a:ext cx="0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47" name="Line 71"/>
            <p:cNvSpPr>
              <a:spLocks noChangeShapeType="1"/>
            </p:cNvSpPr>
            <p:nvPr/>
          </p:nvSpPr>
          <p:spPr bwMode="auto">
            <a:xfrm>
              <a:off x="6744" y="1739"/>
              <a:ext cx="0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48" name="Text Box 72"/>
            <p:cNvSpPr txBox="1">
              <a:spLocks noChangeArrowheads="1"/>
            </p:cNvSpPr>
            <p:nvPr/>
          </p:nvSpPr>
          <p:spPr bwMode="auto">
            <a:xfrm>
              <a:off x="6506" y="2433"/>
              <a:ext cx="4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RJ 45</a:t>
              </a:r>
            </a:p>
          </p:txBody>
        </p:sp>
        <p:sp>
          <p:nvSpPr>
            <p:cNvPr id="11349" name="Text Box 73"/>
            <p:cNvSpPr txBox="1">
              <a:spLocks noChangeArrowheads="1"/>
            </p:cNvSpPr>
            <p:nvPr/>
          </p:nvSpPr>
          <p:spPr bwMode="auto">
            <a:xfrm>
              <a:off x="7984" y="1528"/>
              <a:ext cx="907" cy="326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Multipaire XLR vers la régie</a:t>
              </a:r>
            </a:p>
          </p:txBody>
        </p:sp>
        <p:sp>
          <p:nvSpPr>
            <p:cNvPr id="11350" name="Rectangle 74"/>
            <p:cNvSpPr>
              <a:spLocks noChangeArrowheads="1"/>
            </p:cNvSpPr>
            <p:nvPr/>
          </p:nvSpPr>
          <p:spPr bwMode="auto">
            <a:xfrm>
              <a:off x="5556" y="1920"/>
              <a:ext cx="3392" cy="75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1351" name="Group 75"/>
            <p:cNvGrpSpPr>
              <a:grpSpLocks/>
            </p:cNvGrpSpPr>
            <p:nvPr/>
          </p:nvGrpSpPr>
          <p:grpSpPr bwMode="auto">
            <a:xfrm>
              <a:off x="6961" y="2035"/>
              <a:ext cx="733" cy="506"/>
              <a:chOff x="2835" y="890"/>
              <a:chExt cx="980" cy="760"/>
            </a:xfrm>
          </p:grpSpPr>
          <p:pic>
            <p:nvPicPr>
              <p:cNvPr id="11360" name="Picture 76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35" y="890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61" name="Picture 77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40" y="890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62" name="Picture 78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440" y="899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63" name="Picture 79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98" y="1207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64" name="Picture 80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95" y="1216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352" name="Text Box 81"/>
            <p:cNvSpPr txBox="1">
              <a:spLocks noChangeArrowheads="1"/>
            </p:cNvSpPr>
            <p:nvPr/>
          </p:nvSpPr>
          <p:spPr bwMode="auto">
            <a:xfrm>
              <a:off x="6996" y="1191"/>
              <a:ext cx="665" cy="59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Entrée PC RVBHV vers la régie</a:t>
              </a:r>
            </a:p>
          </p:txBody>
        </p:sp>
        <p:sp>
          <p:nvSpPr>
            <p:cNvPr id="11353" name="Line 82"/>
            <p:cNvSpPr>
              <a:spLocks noChangeShapeType="1"/>
            </p:cNvSpPr>
            <p:nvPr/>
          </p:nvSpPr>
          <p:spPr bwMode="auto">
            <a:xfrm flipH="1">
              <a:off x="7334" y="1764"/>
              <a:ext cx="1" cy="2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11354" name="Picture 83" descr="xlr fem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405" y="2318"/>
              <a:ext cx="27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55" name="Picture 84" descr="xlr m copie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117" y="1951"/>
              <a:ext cx="25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56" name="Picture 85" descr="xlr m copie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862" y="1950"/>
              <a:ext cx="25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57" name="Picture 86" descr="xlr fem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78" y="2312"/>
              <a:ext cx="27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58" name="Picture 87" descr="xlr m copie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135" y="2326"/>
              <a:ext cx="25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59" name="Picture 88" descr="xlr m copie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880" y="2325"/>
              <a:ext cx="25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7" name="Line 89"/>
          <p:cNvSpPr>
            <a:spLocks noChangeShapeType="1"/>
          </p:cNvSpPr>
          <p:nvPr/>
        </p:nvSpPr>
        <p:spPr bwMode="auto">
          <a:xfrm flipV="1">
            <a:off x="12890500" y="4625975"/>
            <a:ext cx="574675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1278" name="Rectangle 90"/>
          <p:cNvSpPr>
            <a:spLocks noChangeArrowheads="1"/>
          </p:cNvSpPr>
          <p:nvPr/>
        </p:nvSpPr>
        <p:spPr bwMode="auto">
          <a:xfrm>
            <a:off x="6121400" y="1530350"/>
            <a:ext cx="215900" cy="792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279" name="Rectangle 91"/>
          <p:cNvSpPr>
            <a:spLocks noChangeArrowheads="1"/>
          </p:cNvSpPr>
          <p:nvPr/>
        </p:nvSpPr>
        <p:spPr bwMode="auto">
          <a:xfrm>
            <a:off x="6121400" y="5202238"/>
            <a:ext cx="215900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280" name="Rectangle 92"/>
          <p:cNvSpPr>
            <a:spLocks noChangeArrowheads="1"/>
          </p:cNvSpPr>
          <p:nvPr/>
        </p:nvSpPr>
        <p:spPr bwMode="auto">
          <a:xfrm>
            <a:off x="3241675" y="3259138"/>
            <a:ext cx="215900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1281" name="Group 93"/>
          <p:cNvGrpSpPr>
            <a:grpSpLocks/>
          </p:cNvGrpSpPr>
          <p:nvPr/>
        </p:nvGrpSpPr>
        <p:grpSpPr bwMode="auto">
          <a:xfrm>
            <a:off x="9074150" y="1817688"/>
            <a:ext cx="3114675" cy="2347912"/>
            <a:chOff x="5081" y="3141"/>
            <a:chExt cx="1962" cy="1479"/>
          </a:xfrm>
        </p:grpSpPr>
        <p:sp>
          <p:nvSpPr>
            <p:cNvPr id="11311" name="Rectangle 94"/>
            <p:cNvSpPr>
              <a:spLocks noChangeArrowheads="1"/>
            </p:cNvSpPr>
            <p:nvPr/>
          </p:nvSpPr>
          <p:spPr bwMode="auto">
            <a:xfrm>
              <a:off x="5081" y="3769"/>
              <a:ext cx="1962" cy="8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1312" name="Picture 95" descr="cable_xlr_rj4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60" y="4017"/>
              <a:ext cx="4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313" name="Rectangle 96"/>
            <p:cNvSpPr>
              <a:spLocks noChangeArrowheads="1"/>
            </p:cNvSpPr>
            <p:nvPr/>
          </p:nvSpPr>
          <p:spPr bwMode="auto">
            <a:xfrm>
              <a:off x="5156" y="3964"/>
              <a:ext cx="415" cy="36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4" name="Oval 97"/>
            <p:cNvSpPr>
              <a:spLocks noChangeArrowheads="1"/>
            </p:cNvSpPr>
            <p:nvPr/>
          </p:nvSpPr>
          <p:spPr bwMode="auto">
            <a:xfrm>
              <a:off x="5194" y="3989"/>
              <a:ext cx="340" cy="284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5" name="Oval 98"/>
            <p:cNvSpPr>
              <a:spLocks noChangeArrowheads="1"/>
            </p:cNvSpPr>
            <p:nvPr/>
          </p:nvSpPr>
          <p:spPr bwMode="auto">
            <a:xfrm>
              <a:off x="5269" y="4090"/>
              <a:ext cx="37" cy="6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6" name="Oval 99"/>
            <p:cNvSpPr>
              <a:spLocks noChangeArrowheads="1"/>
            </p:cNvSpPr>
            <p:nvPr/>
          </p:nvSpPr>
          <p:spPr bwMode="auto">
            <a:xfrm>
              <a:off x="5420" y="4096"/>
              <a:ext cx="38" cy="6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7" name="Oval 100"/>
            <p:cNvSpPr>
              <a:spLocks noChangeArrowheads="1"/>
            </p:cNvSpPr>
            <p:nvPr/>
          </p:nvSpPr>
          <p:spPr bwMode="auto">
            <a:xfrm>
              <a:off x="5345" y="4020"/>
              <a:ext cx="37" cy="6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8" name="Text Box 101"/>
            <p:cNvSpPr txBox="1">
              <a:spLocks noChangeArrowheads="1"/>
            </p:cNvSpPr>
            <p:nvPr/>
          </p:nvSpPr>
          <p:spPr bwMode="auto">
            <a:xfrm>
              <a:off x="5081" y="3475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PC AV</a:t>
              </a:r>
            </a:p>
          </p:txBody>
        </p:sp>
        <p:sp>
          <p:nvSpPr>
            <p:cNvPr id="11319" name="Text Box 102"/>
            <p:cNvSpPr txBox="1">
              <a:spLocks noChangeArrowheads="1"/>
            </p:cNvSpPr>
            <p:nvPr/>
          </p:nvSpPr>
          <p:spPr bwMode="auto">
            <a:xfrm>
              <a:off x="5684" y="3475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Régie</a:t>
              </a:r>
            </a:p>
          </p:txBody>
        </p:sp>
        <p:sp>
          <p:nvSpPr>
            <p:cNvPr id="11320" name="Line 103"/>
            <p:cNvSpPr>
              <a:spLocks noChangeShapeType="1"/>
            </p:cNvSpPr>
            <p:nvPr/>
          </p:nvSpPr>
          <p:spPr bwMode="auto">
            <a:xfrm>
              <a:off x="5345" y="3670"/>
              <a:ext cx="0" cy="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21" name="Line 104"/>
            <p:cNvSpPr>
              <a:spLocks noChangeShapeType="1"/>
            </p:cNvSpPr>
            <p:nvPr/>
          </p:nvSpPr>
          <p:spPr bwMode="auto">
            <a:xfrm>
              <a:off x="5949" y="367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22" name="Text Box 105"/>
            <p:cNvSpPr txBox="1">
              <a:spLocks noChangeArrowheads="1"/>
            </p:cNvSpPr>
            <p:nvPr/>
          </p:nvSpPr>
          <p:spPr bwMode="auto">
            <a:xfrm>
              <a:off x="5684" y="4335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RJ 45</a:t>
              </a:r>
            </a:p>
          </p:txBody>
        </p:sp>
        <p:sp>
          <p:nvSpPr>
            <p:cNvPr id="11323" name="Rectangle 106"/>
            <p:cNvSpPr>
              <a:spLocks noChangeArrowheads="1"/>
            </p:cNvSpPr>
            <p:nvPr/>
          </p:nvSpPr>
          <p:spPr bwMode="auto">
            <a:xfrm>
              <a:off x="5118" y="3800"/>
              <a:ext cx="1888" cy="7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1324" name="Group 107"/>
            <p:cNvGrpSpPr>
              <a:grpSpLocks/>
            </p:cNvGrpSpPr>
            <p:nvPr/>
          </p:nvGrpSpPr>
          <p:grpSpPr bwMode="auto">
            <a:xfrm>
              <a:off x="6190" y="3921"/>
              <a:ext cx="816" cy="528"/>
              <a:chOff x="2835" y="890"/>
              <a:chExt cx="980" cy="760"/>
            </a:xfrm>
          </p:grpSpPr>
          <p:pic>
            <p:nvPicPr>
              <p:cNvPr id="11327" name="Picture 108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35" y="890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28" name="Picture 109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40" y="890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29" name="Picture 110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440" y="899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30" name="Picture 111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98" y="1207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31" name="Picture 112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95" y="1216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325" name="Text Box 113"/>
            <p:cNvSpPr txBox="1">
              <a:spLocks noChangeArrowheads="1"/>
            </p:cNvSpPr>
            <p:nvPr/>
          </p:nvSpPr>
          <p:spPr bwMode="auto">
            <a:xfrm>
              <a:off x="6229" y="3141"/>
              <a:ext cx="738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Entrée PC RVBHV vers la régie</a:t>
              </a:r>
            </a:p>
          </p:txBody>
        </p:sp>
        <p:sp>
          <p:nvSpPr>
            <p:cNvPr id="11326" name="Line 114"/>
            <p:cNvSpPr>
              <a:spLocks noChangeShapeType="1"/>
            </p:cNvSpPr>
            <p:nvPr/>
          </p:nvSpPr>
          <p:spPr bwMode="auto">
            <a:xfrm flipH="1">
              <a:off x="6605" y="3637"/>
              <a:ext cx="1" cy="2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1282" name="Line 115"/>
          <p:cNvSpPr>
            <a:spLocks noChangeShapeType="1"/>
          </p:cNvSpPr>
          <p:nvPr/>
        </p:nvSpPr>
        <p:spPr bwMode="auto">
          <a:xfrm flipH="1" flipV="1">
            <a:off x="6481763" y="2178050"/>
            <a:ext cx="2519362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1283" name="Line 116"/>
          <p:cNvSpPr>
            <a:spLocks noChangeShapeType="1"/>
          </p:cNvSpPr>
          <p:nvPr/>
        </p:nvSpPr>
        <p:spPr bwMode="auto">
          <a:xfrm flipH="1">
            <a:off x="6553200" y="3690938"/>
            <a:ext cx="2376488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11284" name="Group 117"/>
          <p:cNvGrpSpPr>
            <a:grpSpLocks/>
          </p:cNvGrpSpPr>
          <p:nvPr/>
        </p:nvGrpSpPr>
        <p:grpSpPr bwMode="auto">
          <a:xfrm>
            <a:off x="1944688" y="17463"/>
            <a:ext cx="3743325" cy="2808287"/>
            <a:chOff x="1202" y="1026"/>
            <a:chExt cx="2358" cy="1769"/>
          </a:xfrm>
        </p:grpSpPr>
        <p:sp>
          <p:nvSpPr>
            <p:cNvPr id="11289" name="Rectangle 118"/>
            <p:cNvSpPr>
              <a:spLocks noChangeArrowheads="1"/>
            </p:cNvSpPr>
            <p:nvPr/>
          </p:nvSpPr>
          <p:spPr bwMode="auto">
            <a:xfrm>
              <a:off x="1202" y="1570"/>
              <a:ext cx="2358" cy="1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1290" name="Picture 119" descr="cable_xlr_rj4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018" y="1928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91" name="Rectangle 120"/>
            <p:cNvSpPr>
              <a:spLocks noChangeArrowheads="1"/>
            </p:cNvSpPr>
            <p:nvPr/>
          </p:nvSpPr>
          <p:spPr bwMode="auto">
            <a:xfrm>
              <a:off x="1292" y="1851"/>
              <a:ext cx="499" cy="53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2" name="Oval 121"/>
            <p:cNvSpPr>
              <a:spLocks noChangeArrowheads="1"/>
            </p:cNvSpPr>
            <p:nvPr/>
          </p:nvSpPr>
          <p:spPr bwMode="auto">
            <a:xfrm>
              <a:off x="1338" y="1887"/>
              <a:ext cx="408" cy="409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3" name="Oval 122"/>
            <p:cNvSpPr>
              <a:spLocks noChangeArrowheads="1"/>
            </p:cNvSpPr>
            <p:nvPr/>
          </p:nvSpPr>
          <p:spPr bwMode="auto">
            <a:xfrm>
              <a:off x="1428" y="2032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4" name="Oval 123"/>
            <p:cNvSpPr>
              <a:spLocks noChangeArrowheads="1"/>
            </p:cNvSpPr>
            <p:nvPr/>
          </p:nvSpPr>
          <p:spPr bwMode="auto">
            <a:xfrm>
              <a:off x="1610" y="204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5" name="Oval 124"/>
            <p:cNvSpPr>
              <a:spLocks noChangeArrowheads="1"/>
            </p:cNvSpPr>
            <p:nvPr/>
          </p:nvSpPr>
          <p:spPr bwMode="auto">
            <a:xfrm>
              <a:off x="1519" y="1932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6" name="Text Box 125"/>
            <p:cNvSpPr txBox="1">
              <a:spLocks noChangeArrowheads="1"/>
            </p:cNvSpPr>
            <p:nvPr/>
          </p:nvSpPr>
          <p:spPr bwMode="auto">
            <a:xfrm>
              <a:off x="1202" y="1197"/>
              <a:ext cx="63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PC AV</a:t>
              </a:r>
            </a:p>
          </p:txBody>
        </p:sp>
        <p:sp>
          <p:nvSpPr>
            <p:cNvPr id="11297" name="Text Box 126"/>
            <p:cNvSpPr txBox="1">
              <a:spLocks noChangeArrowheads="1"/>
            </p:cNvSpPr>
            <p:nvPr/>
          </p:nvSpPr>
          <p:spPr bwMode="auto">
            <a:xfrm>
              <a:off x="1927" y="1197"/>
              <a:ext cx="63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Régie</a:t>
              </a:r>
            </a:p>
          </p:txBody>
        </p:sp>
        <p:sp>
          <p:nvSpPr>
            <p:cNvPr id="11298" name="Line 127"/>
            <p:cNvSpPr>
              <a:spLocks noChangeShapeType="1"/>
            </p:cNvSpPr>
            <p:nvPr/>
          </p:nvSpPr>
          <p:spPr bwMode="auto">
            <a:xfrm>
              <a:off x="1519" y="1434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299" name="Line 128"/>
            <p:cNvSpPr>
              <a:spLocks noChangeShapeType="1"/>
            </p:cNvSpPr>
            <p:nvPr/>
          </p:nvSpPr>
          <p:spPr bwMode="auto">
            <a:xfrm>
              <a:off x="2245" y="1434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00" name="Text Box 129"/>
            <p:cNvSpPr txBox="1">
              <a:spLocks noChangeArrowheads="1"/>
            </p:cNvSpPr>
            <p:nvPr/>
          </p:nvSpPr>
          <p:spPr bwMode="auto">
            <a:xfrm>
              <a:off x="1927" y="2386"/>
              <a:ext cx="63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RJ 45</a:t>
              </a:r>
            </a:p>
          </p:txBody>
        </p:sp>
        <p:sp>
          <p:nvSpPr>
            <p:cNvPr id="11301" name="Rectangle 130"/>
            <p:cNvSpPr>
              <a:spLocks noChangeArrowheads="1"/>
            </p:cNvSpPr>
            <p:nvPr/>
          </p:nvSpPr>
          <p:spPr bwMode="auto">
            <a:xfrm>
              <a:off x="1247" y="1615"/>
              <a:ext cx="2268" cy="11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1302" name="Group 131"/>
            <p:cNvGrpSpPr>
              <a:grpSpLocks/>
            </p:cNvGrpSpPr>
            <p:nvPr/>
          </p:nvGrpSpPr>
          <p:grpSpPr bwMode="auto">
            <a:xfrm>
              <a:off x="2535" y="1672"/>
              <a:ext cx="980" cy="760"/>
              <a:chOff x="2835" y="890"/>
              <a:chExt cx="980" cy="760"/>
            </a:xfrm>
          </p:grpSpPr>
          <p:pic>
            <p:nvPicPr>
              <p:cNvPr id="11306" name="Picture 132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35" y="890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07" name="Picture 133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40" y="890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08" name="Picture 134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440" y="899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09" name="Picture 135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98" y="1207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10" name="Picture 136" descr="bnc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95" y="1216"/>
                <a:ext cx="375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303" name="Text Box 137"/>
            <p:cNvSpPr txBox="1">
              <a:spLocks noChangeArrowheads="1"/>
            </p:cNvSpPr>
            <p:nvPr/>
          </p:nvSpPr>
          <p:spPr bwMode="auto">
            <a:xfrm>
              <a:off x="2591" y="1026"/>
              <a:ext cx="88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/>
                <a:t>RVBHV vers la régie</a:t>
              </a:r>
            </a:p>
          </p:txBody>
        </p:sp>
        <p:sp>
          <p:nvSpPr>
            <p:cNvPr id="11304" name="Line 138"/>
            <p:cNvSpPr>
              <a:spLocks noChangeShapeType="1"/>
            </p:cNvSpPr>
            <p:nvPr/>
          </p:nvSpPr>
          <p:spPr bwMode="auto">
            <a:xfrm flipH="1">
              <a:off x="3107" y="1434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11305" name="Picture 139" descr="xlr fem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82" y="2342"/>
              <a:ext cx="361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85" name="Text Box 141"/>
          <p:cNvSpPr txBox="1">
            <a:spLocks noChangeArrowheads="1"/>
          </p:cNvSpPr>
          <p:nvPr/>
        </p:nvSpPr>
        <p:spPr bwMode="auto">
          <a:xfrm>
            <a:off x="2520950" y="7486650"/>
            <a:ext cx="11525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474788"/>
            <a:r>
              <a:rPr lang="fr-FR" sz="1900"/>
              <a:t>BC 40</a:t>
            </a:r>
          </a:p>
        </p:txBody>
      </p:sp>
      <p:sp>
        <p:nvSpPr>
          <p:cNvPr id="11286" name="Text Box 142"/>
          <p:cNvSpPr txBox="1">
            <a:spLocks noChangeArrowheads="1"/>
          </p:cNvSpPr>
          <p:nvPr/>
        </p:nvSpPr>
        <p:spPr bwMode="auto">
          <a:xfrm>
            <a:off x="11664950" y="8226425"/>
            <a:ext cx="11525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474788"/>
            <a:r>
              <a:rPr lang="fr-FR" sz="1900"/>
              <a:t>BC 41</a:t>
            </a:r>
          </a:p>
        </p:txBody>
      </p:sp>
      <p:sp>
        <p:nvSpPr>
          <p:cNvPr id="11287" name="Text Box 143"/>
          <p:cNvSpPr txBox="1">
            <a:spLocks noChangeArrowheads="1"/>
          </p:cNvSpPr>
          <p:nvPr/>
        </p:nvSpPr>
        <p:spPr bwMode="auto">
          <a:xfrm>
            <a:off x="8640763" y="4267200"/>
            <a:ext cx="4067175" cy="3810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474788"/>
            <a:r>
              <a:rPr lang="fr-FR" sz="1900"/>
              <a:t>BC 42 et 43 </a:t>
            </a:r>
            <a:r>
              <a:rPr lang="fr-FR" sz="1500"/>
              <a:t>(au dos des écrans de rappel)</a:t>
            </a:r>
          </a:p>
        </p:txBody>
      </p:sp>
      <p:sp>
        <p:nvSpPr>
          <p:cNvPr id="11288" name="Text Box 144"/>
          <p:cNvSpPr txBox="1">
            <a:spLocks noChangeArrowheads="1"/>
          </p:cNvSpPr>
          <p:nvPr/>
        </p:nvSpPr>
        <p:spPr bwMode="auto">
          <a:xfrm>
            <a:off x="1944688" y="2898775"/>
            <a:ext cx="3816350" cy="3810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474788"/>
            <a:r>
              <a:rPr lang="fr-FR" sz="1900"/>
              <a:t>Trappe de vidéo-projection BC 44</a:t>
            </a:r>
            <a:endParaRPr lang="fr-FR" sz="1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50" descr="Espace 500 vide"/>
          <p:cNvPicPr>
            <a:picLocks noChangeAspect="1" noChangeArrowheads="1"/>
          </p:cNvPicPr>
          <p:nvPr/>
        </p:nvPicPr>
        <p:blipFill>
          <a:blip r:embed="rId2"/>
          <a:srcRect b="19679"/>
          <a:stretch>
            <a:fillRect/>
          </a:stretch>
        </p:blipFill>
        <p:spPr bwMode="auto">
          <a:xfrm>
            <a:off x="0" y="625475"/>
            <a:ext cx="15122525" cy="848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5525" y="9880600"/>
            <a:ext cx="10567988" cy="461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293938" y="9378950"/>
            <a:ext cx="10571162" cy="500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056188" y="9594850"/>
            <a:ext cx="502602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039" tIns="13519" rIns="27039" bIns="13519">
            <a:spAutoFit/>
          </a:bodyPr>
          <a:lstStyle/>
          <a:p>
            <a:pPr algn="ctr" defTabSz="1119188"/>
            <a:r>
              <a:rPr lang="fr-FR" sz="1400">
                <a:latin typeface="Times New Roman" pitchFamily="18" charset="0"/>
              </a:rPr>
              <a:t>Réseaux courants forts et courants faibles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559425" y="9401175"/>
            <a:ext cx="4013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039" tIns="13519" rIns="27039" bIns="13519">
            <a:spAutoFit/>
          </a:bodyPr>
          <a:lstStyle/>
          <a:p>
            <a:pPr algn="ctr" defTabSz="1119188"/>
            <a:r>
              <a:rPr lang="fr-FR" sz="1400">
                <a:latin typeface="Times New Roman" pitchFamily="18" charset="0"/>
              </a:rPr>
              <a:t>Espace Vieux Port 50O</a:t>
            </a:r>
          </a:p>
        </p:txBody>
      </p:sp>
      <p:sp>
        <p:nvSpPr>
          <p:cNvPr id="12295" name="Oval 11"/>
          <p:cNvSpPr>
            <a:spLocks noChangeArrowheads="1"/>
          </p:cNvSpPr>
          <p:nvPr/>
        </p:nvSpPr>
        <p:spPr bwMode="auto">
          <a:xfrm>
            <a:off x="2616200" y="1025525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sp>
        <p:nvSpPr>
          <p:cNvPr id="12296" name="Text Box 12"/>
          <p:cNvSpPr txBox="1">
            <a:spLocks noChangeArrowheads="1"/>
          </p:cNvSpPr>
          <p:nvPr/>
        </p:nvSpPr>
        <p:spPr bwMode="auto">
          <a:xfrm>
            <a:off x="1779588" y="8472488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12297" name="Oval 13"/>
          <p:cNvSpPr>
            <a:spLocks noChangeArrowheads="1"/>
          </p:cNvSpPr>
          <p:nvPr/>
        </p:nvSpPr>
        <p:spPr bwMode="auto">
          <a:xfrm>
            <a:off x="1008063" y="8226425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grpSp>
        <p:nvGrpSpPr>
          <p:cNvPr id="12298" name="Group 1221"/>
          <p:cNvGrpSpPr>
            <a:grpSpLocks/>
          </p:cNvGrpSpPr>
          <p:nvPr/>
        </p:nvGrpSpPr>
        <p:grpSpPr bwMode="auto">
          <a:xfrm>
            <a:off x="10996613" y="450850"/>
            <a:ext cx="1317625" cy="1223963"/>
            <a:chOff x="6927" y="57"/>
            <a:chExt cx="830" cy="771"/>
          </a:xfrm>
        </p:grpSpPr>
        <p:sp>
          <p:nvSpPr>
            <p:cNvPr id="12742" name="Text Box 9"/>
            <p:cNvSpPr txBox="1">
              <a:spLocks noChangeArrowheads="1"/>
            </p:cNvSpPr>
            <p:nvPr/>
          </p:nvSpPr>
          <p:spPr bwMode="auto">
            <a:xfrm>
              <a:off x="6927" y="57"/>
              <a:ext cx="830" cy="2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10" tIns="45705" rIns="91410" bIns="45705">
              <a:spAutoFit/>
            </a:bodyPr>
            <a:lstStyle/>
            <a:p>
              <a:pPr defTabSz="1474788"/>
              <a:r>
                <a:rPr lang="fr-FR" sz="1500"/>
                <a:t>32 A triphasé</a:t>
              </a:r>
            </a:p>
          </p:txBody>
        </p:sp>
        <p:sp>
          <p:nvSpPr>
            <p:cNvPr id="12743" name="Oval 10"/>
            <p:cNvSpPr>
              <a:spLocks noChangeArrowheads="1"/>
            </p:cNvSpPr>
            <p:nvPr/>
          </p:nvSpPr>
          <p:spPr bwMode="auto">
            <a:xfrm>
              <a:off x="7154" y="374"/>
              <a:ext cx="408" cy="454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474788"/>
              <a:r>
                <a:rPr lang="fr-FR" sz="700">
                  <a:solidFill>
                    <a:schemeClr val="bg1"/>
                  </a:solidFill>
                </a:rPr>
                <a:t>P17 32 A TRI</a:t>
              </a:r>
            </a:p>
          </p:txBody>
        </p:sp>
        <p:sp>
          <p:nvSpPr>
            <p:cNvPr id="12744" name="Line 116"/>
            <p:cNvSpPr>
              <a:spLocks noChangeShapeType="1"/>
            </p:cNvSpPr>
            <p:nvPr/>
          </p:nvSpPr>
          <p:spPr bwMode="auto">
            <a:xfrm flipH="1">
              <a:off x="7348" y="259"/>
              <a:ext cx="3" cy="1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299" name="Text Box 217"/>
          <p:cNvSpPr txBox="1">
            <a:spLocks noChangeArrowheads="1"/>
          </p:cNvSpPr>
          <p:nvPr/>
        </p:nvSpPr>
        <p:spPr bwMode="auto">
          <a:xfrm>
            <a:off x="1081088" y="1271588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12300" name="Oval 219"/>
          <p:cNvSpPr>
            <a:spLocks noChangeArrowheads="1"/>
          </p:cNvSpPr>
          <p:nvPr/>
        </p:nvSpPr>
        <p:spPr bwMode="auto">
          <a:xfrm>
            <a:off x="12457113" y="1446213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301" name="Line 220"/>
          <p:cNvSpPr>
            <a:spLocks noChangeShapeType="1"/>
          </p:cNvSpPr>
          <p:nvPr/>
        </p:nvSpPr>
        <p:spPr bwMode="auto">
          <a:xfrm>
            <a:off x="12025313" y="1314450"/>
            <a:ext cx="360362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2302" name="Oval 233"/>
          <p:cNvSpPr>
            <a:spLocks noChangeArrowheads="1"/>
          </p:cNvSpPr>
          <p:nvPr/>
        </p:nvSpPr>
        <p:spPr bwMode="auto">
          <a:xfrm>
            <a:off x="2808288" y="2178050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endParaRPr lang="fr-FR"/>
          </a:p>
        </p:txBody>
      </p:sp>
      <p:sp>
        <p:nvSpPr>
          <p:cNvPr id="12303" name="Line 234"/>
          <p:cNvSpPr>
            <a:spLocks noChangeShapeType="1"/>
          </p:cNvSpPr>
          <p:nvPr/>
        </p:nvSpPr>
        <p:spPr bwMode="auto">
          <a:xfrm flipH="1">
            <a:off x="2914650" y="1746250"/>
            <a:ext cx="381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2304" name="Line 377"/>
          <p:cNvSpPr>
            <a:spLocks noChangeShapeType="1"/>
          </p:cNvSpPr>
          <p:nvPr/>
        </p:nvSpPr>
        <p:spPr bwMode="auto">
          <a:xfrm>
            <a:off x="1657350" y="86598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05" name="Text Box 705"/>
          <p:cNvSpPr txBox="1">
            <a:spLocks noChangeArrowheads="1"/>
          </p:cNvSpPr>
          <p:nvPr/>
        </p:nvSpPr>
        <p:spPr bwMode="auto">
          <a:xfrm>
            <a:off x="792163" y="4572000"/>
            <a:ext cx="1708150" cy="2698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100">
                <a:solidFill>
                  <a:srgbClr val="FF3300"/>
                </a:solidFill>
              </a:rPr>
              <a:t>16 A monophasé ondulé</a:t>
            </a:r>
          </a:p>
        </p:txBody>
      </p:sp>
      <p:grpSp>
        <p:nvGrpSpPr>
          <p:cNvPr id="12306" name="Group 385"/>
          <p:cNvGrpSpPr>
            <a:grpSpLocks/>
          </p:cNvGrpSpPr>
          <p:nvPr/>
        </p:nvGrpSpPr>
        <p:grpSpPr bwMode="auto">
          <a:xfrm rot="6528830">
            <a:off x="1082675" y="7386638"/>
            <a:ext cx="300038" cy="277812"/>
            <a:chOff x="1111" y="981"/>
            <a:chExt cx="499" cy="530"/>
          </a:xfrm>
        </p:grpSpPr>
        <p:sp>
          <p:nvSpPr>
            <p:cNvPr id="12737" name="Rectangle 38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738" name="Oval 38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739" name="Oval 38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740" name="Oval 38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741" name="Oval 39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07" name="Group 391"/>
          <p:cNvGrpSpPr>
            <a:grpSpLocks/>
          </p:cNvGrpSpPr>
          <p:nvPr/>
        </p:nvGrpSpPr>
        <p:grpSpPr bwMode="auto">
          <a:xfrm rot="6528830">
            <a:off x="984250" y="7669213"/>
            <a:ext cx="300037" cy="287338"/>
            <a:chOff x="1111" y="981"/>
            <a:chExt cx="499" cy="530"/>
          </a:xfrm>
        </p:grpSpPr>
        <p:sp>
          <p:nvSpPr>
            <p:cNvPr id="12732" name="Rectangle 392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733" name="Oval 393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734" name="Oval 394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735" name="Oval 395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736" name="Oval 396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08" name="Group 211"/>
          <p:cNvGrpSpPr>
            <a:grpSpLocks/>
          </p:cNvGrpSpPr>
          <p:nvPr/>
        </p:nvGrpSpPr>
        <p:grpSpPr bwMode="auto">
          <a:xfrm rot="-4271169">
            <a:off x="1181100" y="7099300"/>
            <a:ext cx="300038" cy="287338"/>
            <a:chOff x="476" y="2387"/>
            <a:chExt cx="908" cy="1088"/>
          </a:xfrm>
        </p:grpSpPr>
        <p:sp>
          <p:nvSpPr>
            <p:cNvPr id="12730" name="Rectangle 212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731" name="Picture 213" descr="cable_xlr_rj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09" name="Group 214"/>
          <p:cNvGrpSpPr>
            <a:grpSpLocks/>
          </p:cNvGrpSpPr>
          <p:nvPr/>
        </p:nvGrpSpPr>
        <p:grpSpPr bwMode="auto">
          <a:xfrm rot="-4271169">
            <a:off x="1284288" y="6824662"/>
            <a:ext cx="280988" cy="277813"/>
            <a:chOff x="476" y="2387"/>
            <a:chExt cx="908" cy="1088"/>
          </a:xfrm>
        </p:grpSpPr>
        <p:sp>
          <p:nvSpPr>
            <p:cNvPr id="12728" name="Rectangle 215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729" name="Picture 216" descr="cable_xlr_rj4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310" name="Text Box 744"/>
          <p:cNvSpPr txBox="1">
            <a:spLocks noChangeArrowheads="1"/>
          </p:cNvSpPr>
          <p:nvPr/>
        </p:nvSpPr>
        <p:spPr bwMode="auto">
          <a:xfrm rot="-4271169">
            <a:off x="1601788" y="6848475"/>
            <a:ext cx="3683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20</a:t>
            </a:r>
          </a:p>
          <a:p>
            <a:pPr algn="r" defTabSz="1474788"/>
            <a:endParaRPr lang="fr-FR" sz="1300"/>
          </a:p>
        </p:txBody>
      </p:sp>
      <p:sp>
        <p:nvSpPr>
          <p:cNvPr id="12311" name="Text Box 745"/>
          <p:cNvSpPr txBox="1">
            <a:spLocks noChangeArrowheads="1"/>
          </p:cNvSpPr>
          <p:nvPr/>
        </p:nvSpPr>
        <p:spPr bwMode="auto">
          <a:xfrm rot="-4271169">
            <a:off x="1424782" y="7201693"/>
            <a:ext cx="3683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19</a:t>
            </a:r>
          </a:p>
        </p:txBody>
      </p:sp>
      <p:sp>
        <p:nvSpPr>
          <p:cNvPr id="12312" name="Text Box 751"/>
          <p:cNvSpPr txBox="1">
            <a:spLocks noChangeArrowheads="1"/>
          </p:cNvSpPr>
          <p:nvPr/>
        </p:nvSpPr>
        <p:spPr bwMode="auto">
          <a:xfrm>
            <a:off x="13609638" y="8472488"/>
            <a:ext cx="13176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10" tIns="45705" rIns="91410" bIns="45705">
            <a:spAutoFit/>
          </a:bodyPr>
          <a:lstStyle/>
          <a:p>
            <a:pPr defTabSz="1474788"/>
            <a:r>
              <a:rPr lang="fr-FR" sz="1500"/>
              <a:t>32 A triphasé</a:t>
            </a:r>
          </a:p>
        </p:txBody>
      </p:sp>
      <p:sp>
        <p:nvSpPr>
          <p:cNvPr id="12313" name="Oval 752"/>
          <p:cNvSpPr>
            <a:spLocks noChangeArrowheads="1"/>
          </p:cNvSpPr>
          <p:nvPr/>
        </p:nvSpPr>
        <p:spPr bwMode="auto">
          <a:xfrm>
            <a:off x="13970000" y="7434263"/>
            <a:ext cx="647700" cy="7207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474788"/>
            <a:r>
              <a:rPr lang="fr-FR" sz="700">
                <a:solidFill>
                  <a:schemeClr val="bg1"/>
                </a:solidFill>
              </a:rPr>
              <a:t>P17 32 A TRI</a:t>
            </a:r>
          </a:p>
        </p:txBody>
      </p:sp>
      <p:sp>
        <p:nvSpPr>
          <p:cNvPr id="12314" name="Line 753"/>
          <p:cNvSpPr>
            <a:spLocks noChangeShapeType="1"/>
          </p:cNvSpPr>
          <p:nvPr/>
        </p:nvSpPr>
        <p:spPr bwMode="auto">
          <a:xfrm>
            <a:off x="14330363" y="815498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2315" name="Group 792"/>
          <p:cNvGrpSpPr>
            <a:grpSpLocks/>
          </p:cNvGrpSpPr>
          <p:nvPr/>
        </p:nvGrpSpPr>
        <p:grpSpPr bwMode="auto">
          <a:xfrm>
            <a:off x="11531600" y="5529263"/>
            <a:ext cx="1717675" cy="746125"/>
            <a:chOff x="7264" y="3483"/>
            <a:chExt cx="1082" cy="470"/>
          </a:xfrm>
        </p:grpSpPr>
        <p:sp>
          <p:nvSpPr>
            <p:cNvPr id="12719" name="Line 781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720" name="Group 791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721" name="Text Box 783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722" name="Group 784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723" name="Rectangle 785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24" name="Oval 786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25" name="Oval 787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26" name="Oval 788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27" name="Oval 789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16" name="Group 793"/>
          <p:cNvGrpSpPr>
            <a:grpSpLocks/>
          </p:cNvGrpSpPr>
          <p:nvPr/>
        </p:nvGrpSpPr>
        <p:grpSpPr bwMode="auto">
          <a:xfrm>
            <a:off x="11820525" y="7624763"/>
            <a:ext cx="1717675" cy="746125"/>
            <a:chOff x="7264" y="3483"/>
            <a:chExt cx="1082" cy="470"/>
          </a:xfrm>
        </p:grpSpPr>
        <p:sp>
          <p:nvSpPr>
            <p:cNvPr id="12710" name="Line 79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711" name="Group 79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712" name="Text Box 79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713" name="Group 79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714" name="Rectangle 79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15" name="Oval 79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16" name="Oval 80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17" name="Oval 80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18" name="Oval 80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17" name="Group 803"/>
          <p:cNvGrpSpPr>
            <a:grpSpLocks/>
          </p:cNvGrpSpPr>
          <p:nvPr/>
        </p:nvGrpSpPr>
        <p:grpSpPr bwMode="auto">
          <a:xfrm>
            <a:off x="11820525" y="3402013"/>
            <a:ext cx="1717675" cy="746125"/>
            <a:chOff x="7264" y="3483"/>
            <a:chExt cx="1082" cy="470"/>
          </a:xfrm>
        </p:grpSpPr>
        <p:sp>
          <p:nvSpPr>
            <p:cNvPr id="12701" name="Line 80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702" name="Group 80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703" name="Text Box 80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704" name="Group 80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705" name="Rectangle 80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06" name="Oval 80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07" name="Oval 81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08" name="Oval 81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09" name="Oval 81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18" name="Group 813"/>
          <p:cNvGrpSpPr>
            <a:grpSpLocks/>
          </p:cNvGrpSpPr>
          <p:nvPr/>
        </p:nvGrpSpPr>
        <p:grpSpPr bwMode="auto">
          <a:xfrm>
            <a:off x="9577388" y="5537200"/>
            <a:ext cx="1717675" cy="746125"/>
            <a:chOff x="7264" y="3483"/>
            <a:chExt cx="1082" cy="470"/>
          </a:xfrm>
        </p:grpSpPr>
        <p:sp>
          <p:nvSpPr>
            <p:cNvPr id="12692" name="Line 81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693" name="Group 81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694" name="Text Box 81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695" name="Group 81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696" name="Rectangle 81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97" name="Oval 81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98" name="Oval 82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99" name="Oval 82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700" name="Oval 82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19" name="Group 833"/>
          <p:cNvGrpSpPr>
            <a:grpSpLocks/>
          </p:cNvGrpSpPr>
          <p:nvPr/>
        </p:nvGrpSpPr>
        <p:grpSpPr bwMode="auto">
          <a:xfrm>
            <a:off x="9577388" y="7624763"/>
            <a:ext cx="1717675" cy="746125"/>
            <a:chOff x="7264" y="3483"/>
            <a:chExt cx="1082" cy="470"/>
          </a:xfrm>
        </p:grpSpPr>
        <p:sp>
          <p:nvSpPr>
            <p:cNvPr id="12683" name="Line 83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684" name="Group 83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685" name="Text Box 83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686" name="Group 83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687" name="Rectangle 83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88" name="Oval 83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89" name="Oval 84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90" name="Oval 84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91" name="Oval 84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20" name="Group 843"/>
          <p:cNvGrpSpPr>
            <a:grpSpLocks/>
          </p:cNvGrpSpPr>
          <p:nvPr/>
        </p:nvGrpSpPr>
        <p:grpSpPr bwMode="auto">
          <a:xfrm>
            <a:off x="7273925" y="7624763"/>
            <a:ext cx="1717675" cy="746125"/>
            <a:chOff x="7264" y="3483"/>
            <a:chExt cx="1082" cy="470"/>
          </a:xfrm>
        </p:grpSpPr>
        <p:sp>
          <p:nvSpPr>
            <p:cNvPr id="12674" name="Line 84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675" name="Group 84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676" name="Text Box 84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677" name="Group 84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678" name="Rectangle 84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79" name="Oval 84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80" name="Oval 85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81" name="Oval 85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82" name="Oval 85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21" name="Group 853"/>
          <p:cNvGrpSpPr>
            <a:grpSpLocks/>
          </p:cNvGrpSpPr>
          <p:nvPr/>
        </p:nvGrpSpPr>
        <p:grpSpPr bwMode="auto">
          <a:xfrm>
            <a:off x="7273925" y="5537200"/>
            <a:ext cx="1717675" cy="746125"/>
            <a:chOff x="7264" y="3483"/>
            <a:chExt cx="1082" cy="470"/>
          </a:xfrm>
        </p:grpSpPr>
        <p:sp>
          <p:nvSpPr>
            <p:cNvPr id="12665" name="Line 85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666" name="Group 85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667" name="Text Box 85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668" name="Group 85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669" name="Rectangle 85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70" name="Oval 85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71" name="Oval 86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72" name="Oval 86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73" name="Oval 86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22" name="Group 863"/>
          <p:cNvGrpSpPr>
            <a:grpSpLocks/>
          </p:cNvGrpSpPr>
          <p:nvPr/>
        </p:nvGrpSpPr>
        <p:grpSpPr bwMode="auto">
          <a:xfrm>
            <a:off x="7356475" y="3402013"/>
            <a:ext cx="1717675" cy="746125"/>
            <a:chOff x="7264" y="3483"/>
            <a:chExt cx="1082" cy="470"/>
          </a:xfrm>
        </p:grpSpPr>
        <p:sp>
          <p:nvSpPr>
            <p:cNvPr id="12656" name="Line 86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657" name="Group 86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658" name="Text Box 86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659" name="Group 86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660" name="Rectangle 86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61" name="Oval 86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62" name="Oval 87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63" name="Oval 87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64" name="Oval 87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23" name="Group 873"/>
          <p:cNvGrpSpPr>
            <a:grpSpLocks/>
          </p:cNvGrpSpPr>
          <p:nvPr/>
        </p:nvGrpSpPr>
        <p:grpSpPr bwMode="auto">
          <a:xfrm>
            <a:off x="5040313" y="3402013"/>
            <a:ext cx="1717675" cy="746125"/>
            <a:chOff x="7264" y="3483"/>
            <a:chExt cx="1082" cy="470"/>
          </a:xfrm>
        </p:grpSpPr>
        <p:sp>
          <p:nvSpPr>
            <p:cNvPr id="12647" name="Line 87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648" name="Group 87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649" name="Text Box 87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650" name="Group 87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651" name="Rectangle 87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52" name="Oval 87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53" name="Oval 88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54" name="Oval 88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55" name="Oval 88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24" name="Group 883"/>
          <p:cNvGrpSpPr>
            <a:grpSpLocks/>
          </p:cNvGrpSpPr>
          <p:nvPr/>
        </p:nvGrpSpPr>
        <p:grpSpPr bwMode="auto">
          <a:xfrm>
            <a:off x="2747963" y="3330575"/>
            <a:ext cx="1717675" cy="746125"/>
            <a:chOff x="7264" y="3483"/>
            <a:chExt cx="1082" cy="470"/>
          </a:xfrm>
        </p:grpSpPr>
        <p:sp>
          <p:nvSpPr>
            <p:cNvPr id="12638" name="Line 88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639" name="Group 88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640" name="Text Box 88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641" name="Group 88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642" name="Rectangle 88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43" name="Oval 88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44" name="Oval 89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45" name="Oval 89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46" name="Oval 89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25" name="Group 893"/>
          <p:cNvGrpSpPr>
            <a:grpSpLocks/>
          </p:cNvGrpSpPr>
          <p:nvPr/>
        </p:nvGrpSpPr>
        <p:grpSpPr bwMode="auto">
          <a:xfrm>
            <a:off x="2736850" y="5537200"/>
            <a:ext cx="1717675" cy="746125"/>
            <a:chOff x="7264" y="3483"/>
            <a:chExt cx="1082" cy="470"/>
          </a:xfrm>
        </p:grpSpPr>
        <p:sp>
          <p:nvSpPr>
            <p:cNvPr id="12629" name="Line 89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630" name="Group 89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631" name="Text Box 89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632" name="Group 89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633" name="Rectangle 89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34" name="Oval 89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35" name="Oval 90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36" name="Oval 90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37" name="Oval 90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26" name="Group 903"/>
          <p:cNvGrpSpPr>
            <a:grpSpLocks/>
          </p:cNvGrpSpPr>
          <p:nvPr/>
        </p:nvGrpSpPr>
        <p:grpSpPr bwMode="auto">
          <a:xfrm>
            <a:off x="5051425" y="5537200"/>
            <a:ext cx="1717675" cy="746125"/>
            <a:chOff x="7264" y="3483"/>
            <a:chExt cx="1082" cy="470"/>
          </a:xfrm>
        </p:grpSpPr>
        <p:sp>
          <p:nvSpPr>
            <p:cNvPr id="12620" name="Line 90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621" name="Group 90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622" name="Text Box 90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623" name="Group 90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624" name="Rectangle 90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25" name="Oval 90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26" name="Oval 91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27" name="Oval 91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28" name="Oval 91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27" name="Group 913"/>
          <p:cNvGrpSpPr>
            <a:grpSpLocks/>
          </p:cNvGrpSpPr>
          <p:nvPr/>
        </p:nvGrpSpPr>
        <p:grpSpPr bwMode="auto">
          <a:xfrm>
            <a:off x="5051425" y="7624763"/>
            <a:ext cx="1717675" cy="746125"/>
            <a:chOff x="7264" y="3483"/>
            <a:chExt cx="1082" cy="470"/>
          </a:xfrm>
        </p:grpSpPr>
        <p:sp>
          <p:nvSpPr>
            <p:cNvPr id="12611" name="Line 91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612" name="Group 91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613" name="Text Box 91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614" name="Group 91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615" name="Rectangle 91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16" name="Oval 91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17" name="Oval 92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18" name="Oval 92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19" name="Oval 92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2328" name="Group 923"/>
          <p:cNvGrpSpPr>
            <a:grpSpLocks/>
          </p:cNvGrpSpPr>
          <p:nvPr/>
        </p:nvGrpSpPr>
        <p:grpSpPr bwMode="auto">
          <a:xfrm>
            <a:off x="2808288" y="7624763"/>
            <a:ext cx="1717675" cy="746125"/>
            <a:chOff x="7264" y="3483"/>
            <a:chExt cx="1082" cy="470"/>
          </a:xfrm>
        </p:grpSpPr>
        <p:sp>
          <p:nvSpPr>
            <p:cNvPr id="12602" name="Line 924"/>
            <p:cNvSpPr>
              <a:spLocks noChangeShapeType="1"/>
            </p:cNvSpPr>
            <p:nvPr/>
          </p:nvSpPr>
          <p:spPr bwMode="auto">
            <a:xfrm flipV="1">
              <a:off x="7802" y="367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603" name="Group 925"/>
            <p:cNvGrpSpPr>
              <a:grpSpLocks/>
            </p:cNvGrpSpPr>
            <p:nvPr/>
          </p:nvGrpSpPr>
          <p:grpSpPr bwMode="auto">
            <a:xfrm>
              <a:off x="7264" y="3483"/>
              <a:ext cx="1082" cy="470"/>
              <a:chOff x="7422" y="3483"/>
              <a:chExt cx="1082" cy="470"/>
            </a:xfrm>
          </p:grpSpPr>
          <p:sp>
            <p:nvSpPr>
              <p:cNvPr id="12604" name="Text Box 926"/>
              <p:cNvSpPr txBox="1">
                <a:spLocks noChangeArrowheads="1"/>
              </p:cNvSpPr>
              <p:nvPr/>
            </p:nvSpPr>
            <p:spPr bwMode="auto">
              <a:xfrm>
                <a:off x="7422" y="3483"/>
                <a:ext cx="108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474788"/>
                <a:r>
                  <a:rPr lang="fr-FR" sz="1500" b="1"/>
                  <a:t>16 A monophasé</a:t>
                </a:r>
              </a:p>
            </p:txBody>
          </p:sp>
          <p:grpSp>
            <p:nvGrpSpPr>
              <p:cNvPr id="12605" name="Group 927"/>
              <p:cNvGrpSpPr>
                <a:grpSpLocks/>
              </p:cNvGrpSpPr>
              <p:nvPr/>
            </p:nvGrpSpPr>
            <p:grpSpPr bwMode="auto">
              <a:xfrm rot="5400000">
                <a:off x="7855" y="3768"/>
                <a:ext cx="189" cy="181"/>
                <a:chOff x="1111" y="981"/>
                <a:chExt cx="499" cy="530"/>
              </a:xfrm>
            </p:grpSpPr>
            <p:sp>
              <p:nvSpPr>
                <p:cNvPr id="12606" name="Rectangle 928"/>
                <p:cNvSpPr>
                  <a:spLocks noChangeArrowheads="1"/>
                </p:cNvSpPr>
                <p:nvPr/>
              </p:nvSpPr>
              <p:spPr bwMode="auto">
                <a:xfrm>
                  <a:off x="1111" y="981"/>
                  <a:ext cx="499" cy="5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07" name="Oval 929"/>
                <p:cNvSpPr>
                  <a:spLocks noChangeArrowheads="1"/>
                </p:cNvSpPr>
                <p:nvPr/>
              </p:nvSpPr>
              <p:spPr bwMode="auto">
                <a:xfrm>
                  <a:off x="1157" y="1025"/>
                  <a:ext cx="408" cy="40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08" name="Oval 930"/>
                <p:cNvSpPr>
                  <a:spLocks noChangeArrowheads="1"/>
                </p:cNvSpPr>
                <p:nvPr/>
              </p:nvSpPr>
              <p:spPr bwMode="auto">
                <a:xfrm>
                  <a:off x="1247" y="11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09" name="Oval 931"/>
                <p:cNvSpPr>
                  <a:spLocks noChangeArrowheads="1"/>
                </p:cNvSpPr>
                <p:nvPr/>
              </p:nvSpPr>
              <p:spPr bwMode="auto">
                <a:xfrm>
                  <a:off x="1429" y="1180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2610" name="Oval 932"/>
                <p:cNvSpPr>
                  <a:spLocks noChangeArrowheads="1"/>
                </p:cNvSpPr>
                <p:nvPr/>
              </p:nvSpPr>
              <p:spPr bwMode="auto">
                <a:xfrm>
                  <a:off x="1338" y="1071"/>
                  <a:ext cx="45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12329" name="Line 934"/>
          <p:cNvSpPr>
            <a:spLocks noChangeShapeType="1"/>
          </p:cNvSpPr>
          <p:nvPr/>
        </p:nvSpPr>
        <p:spPr bwMode="auto">
          <a:xfrm rot="10800000" flipV="1">
            <a:off x="13230225" y="232251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30" name="Text Box 936"/>
          <p:cNvSpPr txBox="1">
            <a:spLocks noChangeArrowheads="1"/>
          </p:cNvSpPr>
          <p:nvPr/>
        </p:nvSpPr>
        <p:spPr bwMode="auto">
          <a:xfrm>
            <a:off x="12380913" y="2466975"/>
            <a:ext cx="171767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500" b="1"/>
              <a:t>16 A monophasé</a:t>
            </a:r>
          </a:p>
        </p:txBody>
      </p:sp>
      <p:grpSp>
        <p:nvGrpSpPr>
          <p:cNvPr id="12331" name="Group 937"/>
          <p:cNvGrpSpPr>
            <a:grpSpLocks/>
          </p:cNvGrpSpPr>
          <p:nvPr/>
        </p:nvGrpSpPr>
        <p:grpSpPr bwMode="auto">
          <a:xfrm rot="-5400000">
            <a:off x="13098463" y="2028825"/>
            <a:ext cx="300038" cy="287337"/>
            <a:chOff x="1111" y="981"/>
            <a:chExt cx="499" cy="530"/>
          </a:xfrm>
        </p:grpSpPr>
        <p:sp>
          <p:nvSpPr>
            <p:cNvPr id="12597" name="Rectangle 93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98" name="Oval 93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99" name="Oval 94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600" name="Oval 94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601" name="Oval 94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2332" name="Oval 952"/>
          <p:cNvSpPr>
            <a:spLocks noChangeArrowheads="1"/>
          </p:cNvSpPr>
          <p:nvPr/>
        </p:nvSpPr>
        <p:spPr bwMode="auto">
          <a:xfrm>
            <a:off x="12692063" y="1603375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2333" name="Group 953"/>
          <p:cNvGrpSpPr>
            <a:grpSpLocks/>
          </p:cNvGrpSpPr>
          <p:nvPr/>
        </p:nvGrpSpPr>
        <p:grpSpPr bwMode="auto">
          <a:xfrm>
            <a:off x="12873038" y="525463"/>
            <a:ext cx="300037" cy="287337"/>
            <a:chOff x="476" y="2387"/>
            <a:chExt cx="908" cy="1088"/>
          </a:xfrm>
        </p:grpSpPr>
        <p:sp>
          <p:nvSpPr>
            <p:cNvPr id="12595" name="Rectangle 954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596" name="Picture 955" descr="cable_xlr_rj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34" name="Group 956"/>
          <p:cNvGrpSpPr>
            <a:grpSpLocks/>
          </p:cNvGrpSpPr>
          <p:nvPr/>
        </p:nvGrpSpPr>
        <p:grpSpPr bwMode="auto">
          <a:xfrm>
            <a:off x="13166725" y="519113"/>
            <a:ext cx="300038" cy="287337"/>
            <a:chOff x="476" y="2387"/>
            <a:chExt cx="908" cy="1088"/>
          </a:xfrm>
        </p:grpSpPr>
        <p:sp>
          <p:nvSpPr>
            <p:cNvPr id="12593" name="Rectangle 957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594" name="Picture 958" descr="cable_xlr_rj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35" name="Group 961"/>
          <p:cNvGrpSpPr>
            <a:grpSpLocks/>
          </p:cNvGrpSpPr>
          <p:nvPr/>
        </p:nvGrpSpPr>
        <p:grpSpPr bwMode="auto">
          <a:xfrm>
            <a:off x="13462000" y="530225"/>
            <a:ext cx="300038" cy="287338"/>
            <a:chOff x="1111" y="981"/>
            <a:chExt cx="499" cy="530"/>
          </a:xfrm>
        </p:grpSpPr>
        <p:sp>
          <p:nvSpPr>
            <p:cNvPr id="12588" name="Rectangle 962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89" name="Oval 963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90" name="Oval 964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91" name="Oval 965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92" name="Oval 966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2336" name="Line 967"/>
          <p:cNvSpPr>
            <a:spLocks noChangeShapeType="1"/>
          </p:cNvSpPr>
          <p:nvPr/>
        </p:nvSpPr>
        <p:spPr bwMode="auto">
          <a:xfrm flipH="1">
            <a:off x="12890500" y="1098550"/>
            <a:ext cx="21590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12337" name="Group 986"/>
          <p:cNvGrpSpPr>
            <a:grpSpLocks/>
          </p:cNvGrpSpPr>
          <p:nvPr/>
        </p:nvGrpSpPr>
        <p:grpSpPr bwMode="auto">
          <a:xfrm rot="-8520000">
            <a:off x="10874375" y="1782763"/>
            <a:ext cx="287338" cy="900112"/>
            <a:chOff x="7167" y="1281"/>
            <a:chExt cx="181" cy="567"/>
          </a:xfrm>
        </p:grpSpPr>
        <p:grpSp>
          <p:nvGrpSpPr>
            <p:cNvPr id="12570" name="Group 968"/>
            <p:cNvGrpSpPr>
              <a:grpSpLocks/>
            </p:cNvGrpSpPr>
            <p:nvPr/>
          </p:nvGrpSpPr>
          <p:grpSpPr bwMode="auto">
            <a:xfrm rot="5400000">
              <a:off x="7163" y="1285"/>
              <a:ext cx="189" cy="181"/>
              <a:chOff x="1111" y="981"/>
              <a:chExt cx="499" cy="530"/>
            </a:xfrm>
          </p:grpSpPr>
          <p:sp>
            <p:nvSpPr>
              <p:cNvPr id="12583" name="Rectangle 969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84" name="Oval 970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85" name="Oval 971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86" name="Oval 972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87" name="Oval 973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2571" name="Group 974"/>
            <p:cNvGrpSpPr>
              <a:grpSpLocks/>
            </p:cNvGrpSpPr>
            <p:nvPr/>
          </p:nvGrpSpPr>
          <p:grpSpPr bwMode="auto">
            <a:xfrm rot="5400000">
              <a:off x="7163" y="1474"/>
              <a:ext cx="189" cy="181"/>
              <a:chOff x="1111" y="981"/>
              <a:chExt cx="499" cy="530"/>
            </a:xfrm>
          </p:grpSpPr>
          <p:sp>
            <p:nvSpPr>
              <p:cNvPr id="12578" name="Rectangle 975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79" name="Oval 976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80" name="Oval 977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81" name="Oval 978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82" name="Oval 979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2572" name="Group 980"/>
            <p:cNvGrpSpPr>
              <a:grpSpLocks/>
            </p:cNvGrpSpPr>
            <p:nvPr/>
          </p:nvGrpSpPr>
          <p:grpSpPr bwMode="auto">
            <a:xfrm rot="5400000">
              <a:off x="7163" y="1663"/>
              <a:ext cx="189" cy="181"/>
              <a:chOff x="1111" y="981"/>
              <a:chExt cx="499" cy="530"/>
            </a:xfrm>
          </p:grpSpPr>
          <p:sp>
            <p:nvSpPr>
              <p:cNvPr id="12573" name="Rectangle 981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74" name="Oval 982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75" name="Oval 983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76" name="Oval 984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77" name="Oval 985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2338" name="Group 999"/>
          <p:cNvGrpSpPr>
            <a:grpSpLocks/>
          </p:cNvGrpSpPr>
          <p:nvPr/>
        </p:nvGrpSpPr>
        <p:grpSpPr bwMode="auto">
          <a:xfrm rot="-8520000">
            <a:off x="10226675" y="2801938"/>
            <a:ext cx="287338" cy="600075"/>
            <a:chOff x="1043" y="3595"/>
            <a:chExt cx="181" cy="378"/>
          </a:xfrm>
        </p:grpSpPr>
        <p:grpSp>
          <p:nvGrpSpPr>
            <p:cNvPr id="12558" name="Group 987"/>
            <p:cNvGrpSpPr>
              <a:grpSpLocks/>
            </p:cNvGrpSpPr>
            <p:nvPr/>
          </p:nvGrpSpPr>
          <p:grpSpPr bwMode="auto">
            <a:xfrm rot="5400000">
              <a:off x="1039" y="3599"/>
              <a:ext cx="189" cy="181"/>
              <a:chOff x="1111" y="981"/>
              <a:chExt cx="499" cy="530"/>
            </a:xfrm>
          </p:grpSpPr>
          <p:sp>
            <p:nvSpPr>
              <p:cNvPr id="12565" name="Rectangle 988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66" name="Oval 989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67" name="Oval 990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68" name="Oval 991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69" name="Oval 992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2559" name="Group 993"/>
            <p:cNvGrpSpPr>
              <a:grpSpLocks/>
            </p:cNvGrpSpPr>
            <p:nvPr/>
          </p:nvGrpSpPr>
          <p:grpSpPr bwMode="auto">
            <a:xfrm rot="5400000">
              <a:off x="1039" y="3788"/>
              <a:ext cx="189" cy="181"/>
              <a:chOff x="1111" y="981"/>
              <a:chExt cx="499" cy="530"/>
            </a:xfrm>
          </p:grpSpPr>
          <p:sp>
            <p:nvSpPr>
              <p:cNvPr id="12560" name="Rectangle 994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61" name="Oval 995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62" name="Oval 996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63" name="Oval 997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64" name="Oval 998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12339" name="Text Box 1000"/>
          <p:cNvSpPr txBox="1">
            <a:spLocks noChangeArrowheads="1"/>
          </p:cNvSpPr>
          <p:nvPr/>
        </p:nvSpPr>
        <p:spPr bwMode="auto">
          <a:xfrm>
            <a:off x="9577388" y="4368800"/>
            <a:ext cx="171767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500" b="1"/>
              <a:t>16 A monophasé</a:t>
            </a:r>
          </a:p>
        </p:txBody>
      </p:sp>
      <p:grpSp>
        <p:nvGrpSpPr>
          <p:cNvPr id="12340" name="Group 1001"/>
          <p:cNvGrpSpPr>
            <a:grpSpLocks/>
          </p:cNvGrpSpPr>
          <p:nvPr/>
        </p:nvGrpSpPr>
        <p:grpSpPr bwMode="auto">
          <a:xfrm rot="-5400000">
            <a:off x="10294938" y="3903663"/>
            <a:ext cx="300037" cy="287337"/>
            <a:chOff x="1111" y="981"/>
            <a:chExt cx="499" cy="530"/>
          </a:xfrm>
        </p:grpSpPr>
        <p:sp>
          <p:nvSpPr>
            <p:cNvPr id="12553" name="Rectangle 1002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54" name="Oval 1003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55" name="Oval 1004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56" name="Oval 1005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57" name="Oval 1006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2341" name="Line 1008"/>
          <p:cNvSpPr>
            <a:spLocks noChangeShapeType="1"/>
          </p:cNvSpPr>
          <p:nvPr/>
        </p:nvSpPr>
        <p:spPr bwMode="auto">
          <a:xfrm rot="10800000" flipV="1">
            <a:off x="10440988" y="41941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2342" name="Group 1009"/>
          <p:cNvGrpSpPr>
            <a:grpSpLocks/>
          </p:cNvGrpSpPr>
          <p:nvPr/>
        </p:nvGrpSpPr>
        <p:grpSpPr bwMode="auto">
          <a:xfrm rot="-3000000">
            <a:off x="9598025" y="2803526"/>
            <a:ext cx="287337" cy="900112"/>
            <a:chOff x="7167" y="1281"/>
            <a:chExt cx="181" cy="567"/>
          </a:xfrm>
        </p:grpSpPr>
        <p:grpSp>
          <p:nvGrpSpPr>
            <p:cNvPr id="12535" name="Group 1010"/>
            <p:cNvGrpSpPr>
              <a:grpSpLocks/>
            </p:cNvGrpSpPr>
            <p:nvPr/>
          </p:nvGrpSpPr>
          <p:grpSpPr bwMode="auto">
            <a:xfrm rot="5400000">
              <a:off x="7163" y="1285"/>
              <a:ext cx="189" cy="181"/>
              <a:chOff x="1111" y="981"/>
              <a:chExt cx="499" cy="530"/>
            </a:xfrm>
          </p:grpSpPr>
          <p:sp>
            <p:nvSpPr>
              <p:cNvPr id="12548" name="Rectangle 1011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49" name="Oval 1012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50" name="Oval 1013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51" name="Oval 1014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52" name="Oval 1015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2536" name="Group 1016"/>
            <p:cNvGrpSpPr>
              <a:grpSpLocks/>
            </p:cNvGrpSpPr>
            <p:nvPr/>
          </p:nvGrpSpPr>
          <p:grpSpPr bwMode="auto">
            <a:xfrm rot="5400000">
              <a:off x="7163" y="1474"/>
              <a:ext cx="189" cy="181"/>
              <a:chOff x="1111" y="981"/>
              <a:chExt cx="499" cy="530"/>
            </a:xfrm>
          </p:grpSpPr>
          <p:sp>
            <p:nvSpPr>
              <p:cNvPr id="12543" name="Rectangle 1017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44" name="Oval 1018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45" name="Oval 1019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46" name="Oval 1020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47" name="Oval 1021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2537" name="Group 1022"/>
            <p:cNvGrpSpPr>
              <a:grpSpLocks/>
            </p:cNvGrpSpPr>
            <p:nvPr/>
          </p:nvGrpSpPr>
          <p:grpSpPr bwMode="auto">
            <a:xfrm rot="5400000">
              <a:off x="7163" y="1663"/>
              <a:ext cx="189" cy="181"/>
              <a:chOff x="1111" y="981"/>
              <a:chExt cx="499" cy="530"/>
            </a:xfrm>
          </p:grpSpPr>
          <p:sp>
            <p:nvSpPr>
              <p:cNvPr id="12538" name="Rectangle 1023"/>
              <p:cNvSpPr>
                <a:spLocks noChangeArrowheads="1"/>
              </p:cNvSpPr>
              <p:nvPr/>
            </p:nvSpPr>
            <p:spPr bwMode="auto">
              <a:xfrm>
                <a:off x="1111" y="981"/>
                <a:ext cx="499" cy="5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39" name="Oval 1024"/>
              <p:cNvSpPr>
                <a:spLocks noChangeArrowheads="1"/>
              </p:cNvSpPr>
              <p:nvPr/>
            </p:nvSpPr>
            <p:spPr bwMode="auto">
              <a:xfrm>
                <a:off x="1157" y="1025"/>
                <a:ext cx="408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40" name="Oval 1025"/>
              <p:cNvSpPr>
                <a:spLocks noChangeArrowheads="1"/>
              </p:cNvSpPr>
              <p:nvPr/>
            </p:nvSpPr>
            <p:spPr bwMode="auto">
              <a:xfrm>
                <a:off x="1247" y="11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41" name="Oval 1026"/>
              <p:cNvSpPr>
                <a:spLocks noChangeArrowheads="1"/>
              </p:cNvSpPr>
              <p:nvPr/>
            </p:nvSpPr>
            <p:spPr bwMode="auto">
              <a:xfrm>
                <a:off x="1429" y="1180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42" name="Oval 1027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5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2343" name="Group 1028"/>
          <p:cNvGrpSpPr>
            <a:grpSpLocks/>
          </p:cNvGrpSpPr>
          <p:nvPr/>
        </p:nvGrpSpPr>
        <p:grpSpPr bwMode="auto">
          <a:xfrm rot="2447284">
            <a:off x="8904288" y="2538413"/>
            <a:ext cx="300037" cy="287337"/>
            <a:chOff x="476" y="2387"/>
            <a:chExt cx="908" cy="1088"/>
          </a:xfrm>
        </p:grpSpPr>
        <p:sp>
          <p:nvSpPr>
            <p:cNvPr id="12533" name="Rectangle 1029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534" name="Picture 1030" descr="cable_xlr_rj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44" name="Group 1031"/>
          <p:cNvGrpSpPr>
            <a:grpSpLocks/>
          </p:cNvGrpSpPr>
          <p:nvPr/>
        </p:nvGrpSpPr>
        <p:grpSpPr bwMode="auto">
          <a:xfrm rot="2447284">
            <a:off x="9126538" y="2735263"/>
            <a:ext cx="300037" cy="287337"/>
            <a:chOff x="476" y="2387"/>
            <a:chExt cx="908" cy="1088"/>
          </a:xfrm>
        </p:grpSpPr>
        <p:sp>
          <p:nvSpPr>
            <p:cNvPr id="12531" name="Rectangle 1032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532" name="Picture 1033" descr="cable_xlr_rj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345" name="Text Box 1034"/>
          <p:cNvSpPr txBox="1">
            <a:spLocks noChangeArrowheads="1"/>
          </p:cNvSpPr>
          <p:nvPr/>
        </p:nvSpPr>
        <p:spPr bwMode="auto">
          <a:xfrm rot="2447284">
            <a:off x="8943975" y="2949575"/>
            <a:ext cx="3683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12</a:t>
            </a:r>
          </a:p>
        </p:txBody>
      </p:sp>
      <p:sp>
        <p:nvSpPr>
          <p:cNvPr id="12346" name="Text Box 1035"/>
          <p:cNvSpPr txBox="1">
            <a:spLocks noChangeArrowheads="1"/>
          </p:cNvSpPr>
          <p:nvPr/>
        </p:nvSpPr>
        <p:spPr bwMode="auto">
          <a:xfrm rot="2447284">
            <a:off x="8713788" y="2749550"/>
            <a:ext cx="3683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11</a:t>
            </a:r>
          </a:p>
        </p:txBody>
      </p:sp>
      <p:grpSp>
        <p:nvGrpSpPr>
          <p:cNvPr id="12347" name="Group 1037"/>
          <p:cNvGrpSpPr>
            <a:grpSpLocks/>
          </p:cNvGrpSpPr>
          <p:nvPr/>
        </p:nvGrpSpPr>
        <p:grpSpPr bwMode="auto">
          <a:xfrm>
            <a:off x="7669213" y="2105025"/>
            <a:ext cx="300037" cy="287338"/>
            <a:chOff x="1111" y="981"/>
            <a:chExt cx="499" cy="530"/>
          </a:xfrm>
        </p:grpSpPr>
        <p:sp>
          <p:nvSpPr>
            <p:cNvPr id="12526" name="Rectangle 103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27" name="Oval 103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28" name="Oval 104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29" name="Oval 104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30" name="Oval 104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48" name="Group 1043"/>
          <p:cNvGrpSpPr>
            <a:grpSpLocks/>
          </p:cNvGrpSpPr>
          <p:nvPr/>
        </p:nvGrpSpPr>
        <p:grpSpPr bwMode="auto">
          <a:xfrm>
            <a:off x="7969250" y="2105025"/>
            <a:ext cx="300038" cy="287338"/>
            <a:chOff x="1111" y="981"/>
            <a:chExt cx="499" cy="530"/>
          </a:xfrm>
        </p:grpSpPr>
        <p:sp>
          <p:nvSpPr>
            <p:cNvPr id="12521" name="Rectangle 1044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22" name="Oval 1045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23" name="Oval 1046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24" name="Oval 1047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25" name="Oval 1048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49" name="Group 1049"/>
          <p:cNvGrpSpPr>
            <a:grpSpLocks/>
          </p:cNvGrpSpPr>
          <p:nvPr/>
        </p:nvGrpSpPr>
        <p:grpSpPr bwMode="auto">
          <a:xfrm>
            <a:off x="8269288" y="2105025"/>
            <a:ext cx="300037" cy="287338"/>
            <a:chOff x="1111" y="981"/>
            <a:chExt cx="499" cy="530"/>
          </a:xfrm>
        </p:grpSpPr>
        <p:sp>
          <p:nvSpPr>
            <p:cNvPr id="12516" name="Rectangle 1050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17" name="Oval 1051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18" name="Oval 1052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19" name="Oval 1053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20" name="Oval 1054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50" name="Group 1055"/>
          <p:cNvGrpSpPr>
            <a:grpSpLocks/>
          </p:cNvGrpSpPr>
          <p:nvPr/>
        </p:nvGrpSpPr>
        <p:grpSpPr bwMode="auto">
          <a:xfrm>
            <a:off x="7380288" y="2105025"/>
            <a:ext cx="300037" cy="287338"/>
            <a:chOff x="1111" y="981"/>
            <a:chExt cx="499" cy="530"/>
          </a:xfrm>
        </p:grpSpPr>
        <p:sp>
          <p:nvSpPr>
            <p:cNvPr id="12511" name="Rectangle 105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12" name="Oval 105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13" name="Oval 105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14" name="Oval 105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15" name="Oval 106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51" name="Group 1083"/>
          <p:cNvGrpSpPr>
            <a:grpSpLocks/>
          </p:cNvGrpSpPr>
          <p:nvPr/>
        </p:nvGrpSpPr>
        <p:grpSpPr bwMode="auto">
          <a:xfrm>
            <a:off x="6796088" y="2105025"/>
            <a:ext cx="300037" cy="287338"/>
            <a:chOff x="476" y="2387"/>
            <a:chExt cx="908" cy="1088"/>
          </a:xfrm>
        </p:grpSpPr>
        <p:sp>
          <p:nvSpPr>
            <p:cNvPr id="12509" name="Rectangle 1084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510" name="Picture 1085" descr="cable_xlr_rj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352" name="Text Box 1089"/>
          <p:cNvSpPr txBox="1">
            <a:spLocks noChangeArrowheads="1"/>
          </p:cNvSpPr>
          <p:nvPr/>
        </p:nvSpPr>
        <p:spPr bwMode="auto">
          <a:xfrm>
            <a:off x="7129463" y="2406650"/>
            <a:ext cx="3683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10</a:t>
            </a:r>
          </a:p>
        </p:txBody>
      </p:sp>
      <p:sp>
        <p:nvSpPr>
          <p:cNvPr id="12353" name="Text Box 1090"/>
          <p:cNvSpPr txBox="1">
            <a:spLocks noChangeArrowheads="1"/>
          </p:cNvSpPr>
          <p:nvPr/>
        </p:nvSpPr>
        <p:spPr bwMode="auto">
          <a:xfrm>
            <a:off x="6845300" y="2406650"/>
            <a:ext cx="27622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9</a:t>
            </a:r>
          </a:p>
        </p:txBody>
      </p:sp>
      <p:grpSp>
        <p:nvGrpSpPr>
          <p:cNvPr id="12354" name="Group 1097"/>
          <p:cNvGrpSpPr>
            <a:grpSpLocks/>
          </p:cNvGrpSpPr>
          <p:nvPr/>
        </p:nvGrpSpPr>
        <p:grpSpPr bwMode="auto">
          <a:xfrm>
            <a:off x="6457950" y="1184275"/>
            <a:ext cx="300038" cy="287338"/>
            <a:chOff x="1111" y="981"/>
            <a:chExt cx="499" cy="530"/>
          </a:xfrm>
        </p:grpSpPr>
        <p:sp>
          <p:nvSpPr>
            <p:cNvPr id="12504" name="Rectangle 1098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05" name="Oval 1099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06" name="Oval 1100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07" name="Oval 1101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08" name="Oval 1102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55" name="Group 1103"/>
          <p:cNvGrpSpPr>
            <a:grpSpLocks/>
          </p:cNvGrpSpPr>
          <p:nvPr/>
        </p:nvGrpSpPr>
        <p:grpSpPr bwMode="auto">
          <a:xfrm>
            <a:off x="6757988" y="1185863"/>
            <a:ext cx="271462" cy="285750"/>
            <a:chOff x="1111" y="981"/>
            <a:chExt cx="499" cy="530"/>
          </a:xfrm>
        </p:grpSpPr>
        <p:sp>
          <p:nvSpPr>
            <p:cNvPr id="12499" name="Rectangle 1104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00" name="Oval 1105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01" name="Oval 1106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02" name="Oval 1107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503" name="Oval 1108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56" name="Group 1109"/>
          <p:cNvGrpSpPr>
            <a:grpSpLocks/>
          </p:cNvGrpSpPr>
          <p:nvPr/>
        </p:nvGrpSpPr>
        <p:grpSpPr bwMode="auto">
          <a:xfrm>
            <a:off x="5902325" y="1184275"/>
            <a:ext cx="300038" cy="287338"/>
            <a:chOff x="2607" y="2524"/>
            <a:chExt cx="908" cy="1088"/>
          </a:xfrm>
        </p:grpSpPr>
        <p:sp>
          <p:nvSpPr>
            <p:cNvPr id="12494" name="Rectangle 1110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95" name="Oval 1111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96" name="Oval 1112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97" name="Oval 1113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98" name="Oval 1114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57" name="Group 1115"/>
          <p:cNvGrpSpPr>
            <a:grpSpLocks/>
          </p:cNvGrpSpPr>
          <p:nvPr/>
        </p:nvGrpSpPr>
        <p:grpSpPr bwMode="auto">
          <a:xfrm>
            <a:off x="5595938" y="1189038"/>
            <a:ext cx="300037" cy="271462"/>
            <a:chOff x="476" y="2387"/>
            <a:chExt cx="908" cy="1088"/>
          </a:xfrm>
        </p:grpSpPr>
        <p:sp>
          <p:nvSpPr>
            <p:cNvPr id="12492" name="Rectangle 1116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493" name="Picture 1117" descr="cable_xlr_rj4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358" name="Text Box 1118"/>
          <p:cNvSpPr txBox="1">
            <a:spLocks noChangeArrowheads="1"/>
          </p:cNvSpPr>
          <p:nvPr/>
        </p:nvSpPr>
        <p:spPr bwMode="auto">
          <a:xfrm>
            <a:off x="4721225" y="1443038"/>
            <a:ext cx="27622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3</a:t>
            </a:r>
          </a:p>
        </p:txBody>
      </p:sp>
      <p:grpSp>
        <p:nvGrpSpPr>
          <p:cNvPr id="12359" name="Group 1119"/>
          <p:cNvGrpSpPr>
            <a:grpSpLocks/>
          </p:cNvGrpSpPr>
          <p:nvPr/>
        </p:nvGrpSpPr>
        <p:grpSpPr bwMode="auto">
          <a:xfrm>
            <a:off x="4122738" y="2184400"/>
            <a:ext cx="300037" cy="287338"/>
            <a:chOff x="1111" y="981"/>
            <a:chExt cx="499" cy="530"/>
          </a:xfrm>
        </p:grpSpPr>
        <p:sp>
          <p:nvSpPr>
            <p:cNvPr id="12487" name="Rectangle 1120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88" name="Oval 1121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89" name="Oval 1122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90" name="Oval 1123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91" name="Oval 1124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60" name="Group 1125"/>
          <p:cNvGrpSpPr>
            <a:grpSpLocks/>
          </p:cNvGrpSpPr>
          <p:nvPr/>
        </p:nvGrpSpPr>
        <p:grpSpPr bwMode="auto">
          <a:xfrm>
            <a:off x="4422775" y="2184400"/>
            <a:ext cx="300038" cy="287338"/>
            <a:chOff x="1111" y="981"/>
            <a:chExt cx="499" cy="530"/>
          </a:xfrm>
        </p:grpSpPr>
        <p:sp>
          <p:nvSpPr>
            <p:cNvPr id="12482" name="Rectangle 1126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83" name="Oval 1127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84" name="Oval 1128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85" name="Oval 1129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86" name="Oval 1130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61" name="Group 1131"/>
          <p:cNvGrpSpPr>
            <a:grpSpLocks/>
          </p:cNvGrpSpPr>
          <p:nvPr/>
        </p:nvGrpSpPr>
        <p:grpSpPr bwMode="auto">
          <a:xfrm>
            <a:off x="3833813" y="2184400"/>
            <a:ext cx="300037" cy="287338"/>
            <a:chOff x="1111" y="981"/>
            <a:chExt cx="499" cy="530"/>
          </a:xfrm>
        </p:grpSpPr>
        <p:sp>
          <p:nvSpPr>
            <p:cNvPr id="12477" name="Rectangle 1132"/>
            <p:cNvSpPr>
              <a:spLocks noChangeArrowheads="1"/>
            </p:cNvSpPr>
            <p:nvPr/>
          </p:nvSpPr>
          <p:spPr bwMode="auto">
            <a:xfrm>
              <a:off x="1111" y="981"/>
              <a:ext cx="499" cy="5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78" name="Oval 1133"/>
            <p:cNvSpPr>
              <a:spLocks noChangeArrowheads="1"/>
            </p:cNvSpPr>
            <p:nvPr/>
          </p:nvSpPr>
          <p:spPr bwMode="auto">
            <a:xfrm>
              <a:off x="1157" y="1025"/>
              <a:ext cx="408" cy="4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79" name="Oval 1134"/>
            <p:cNvSpPr>
              <a:spLocks noChangeArrowheads="1"/>
            </p:cNvSpPr>
            <p:nvPr/>
          </p:nvSpPr>
          <p:spPr bwMode="auto">
            <a:xfrm>
              <a:off x="1247" y="11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80" name="Oval 1135"/>
            <p:cNvSpPr>
              <a:spLocks noChangeArrowheads="1"/>
            </p:cNvSpPr>
            <p:nvPr/>
          </p:nvSpPr>
          <p:spPr bwMode="auto">
            <a:xfrm>
              <a:off x="1429" y="1180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81" name="Oval 1136"/>
            <p:cNvSpPr>
              <a:spLocks noChangeArrowheads="1"/>
            </p:cNvSpPr>
            <p:nvPr/>
          </p:nvSpPr>
          <p:spPr bwMode="auto">
            <a:xfrm>
              <a:off x="1338" y="1071"/>
              <a:ext cx="45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62" name="Group 1137"/>
          <p:cNvGrpSpPr>
            <a:grpSpLocks/>
          </p:cNvGrpSpPr>
          <p:nvPr/>
        </p:nvGrpSpPr>
        <p:grpSpPr bwMode="auto">
          <a:xfrm>
            <a:off x="3532188" y="2184400"/>
            <a:ext cx="300037" cy="287338"/>
            <a:chOff x="476" y="2387"/>
            <a:chExt cx="908" cy="1088"/>
          </a:xfrm>
        </p:grpSpPr>
        <p:sp>
          <p:nvSpPr>
            <p:cNvPr id="12475" name="Rectangle 1138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476" name="Picture 1139" descr="cable_xlr_rj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363" name="Text Box 1143"/>
          <p:cNvSpPr txBox="1">
            <a:spLocks noChangeArrowheads="1"/>
          </p:cNvSpPr>
          <p:nvPr/>
        </p:nvSpPr>
        <p:spPr bwMode="auto">
          <a:xfrm>
            <a:off x="3529013" y="2486025"/>
            <a:ext cx="3683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16</a:t>
            </a:r>
          </a:p>
        </p:txBody>
      </p:sp>
      <p:sp>
        <p:nvSpPr>
          <p:cNvPr id="12364" name="Text Box 1144"/>
          <p:cNvSpPr txBox="1">
            <a:spLocks noChangeArrowheads="1"/>
          </p:cNvSpPr>
          <p:nvPr/>
        </p:nvSpPr>
        <p:spPr bwMode="auto">
          <a:xfrm>
            <a:off x="3206750" y="2486025"/>
            <a:ext cx="3683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15</a:t>
            </a:r>
          </a:p>
        </p:txBody>
      </p:sp>
      <p:sp>
        <p:nvSpPr>
          <p:cNvPr id="12365" name="Oval 1145"/>
          <p:cNvSpPr>
            <a:spLocks noChangeArrowheads="1"/>
          </p:cNvSpPr>
          <p:nvPr/>
        </p:nvSpPr>
        <p:spPr bwMode="auto">
          <a:xfrm>
            <a:off x="2736850" y="2540000"/>
            <a:ext cx="144463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2366" name="Group 1146"/>
          <p:cNvGrpSpPr>
            <a:grpSpLocks/>
          </p:cNvGrpSpPr>
          <p:nvPr/>
        </p:nvGrpSpPr>
        <p:grpSpPr bwMode="auto">
          <a:xfrm>
            <a:off x="6169025" y="1184275"/>
            <a:ext cx="300038" cy="287338"/>
            <a:chOff x="2607" y="2524"/>
            <a:chExt cx="908" cy="1088"/>
          </a:xfrm>
        </p:grpSpPr>
        <p:sp>
          <p:nvSpPr>
            <p:cNvPr id="12470" name="Rectangle 1147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71" name="Oval 1148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72" name="Oval 1149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73" name="Oval 1150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74" name="Oval 1151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67" name="Group 1152"/>
          <p:cNvGrpSpPr>
            <a:grpSpLocks/>
          </p:cNvGrpSpPr>
          <p:nvPr/>
        </p:nvGrpSpPr>
        <p:grpSpPr bwMode="auto">
          <a:xfrm>
            <a:off x="431800" y="2682875"/>
            <a:ext cx="300038" cy="287338"/>
            <a:chOff x="2607" y="2524"/>
            <a:chExt cx="908" cy="1088"/>
          </a:xfrm>
        </p:grpSpPr>
        <p:sp>
          <p:nvSpPr>
            <p:cNvPr id="12465" name="Rectangle 1153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66" name="Oval 1154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67" name="Oval 1155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68" name="Oval 1156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69" name="Oval 1157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68" name="Group 1158"/>
          <p:cNvGrpSpPr>
            <a:grpSpLocks/>
          </p:cNvGrpSpPr>
          <p:nvPr/>
        </p:nvGrpSpPr>
        <p:grpSpPr bwMode="auto">
          <a:xfrm>
            <a:off x="698500" y="2682875"/>
            <a:ext cx="300038" cy="287338"/>
            <a:chOff x="2607" y="2524"/>
            <a:chExt cx="908" cy="1088"/>
          </a:xfrm>
        </p:grpSpPr>
        <p:sp>
          <p:nvSpPr>
            <p:cNvPr id="12460" name="Rectangle 1159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61" name="Oval 1160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62" name="Oval 1161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63" name="Oval 1162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64" name="Oval 1163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69" name="Group 1164"/>
          <p:cNvGrpSpPr>
            <a:grpSpLocks/>
          </p:cNvGrpSpPr>
          <p:nvPr/>
        </p:nvGrpSpPr>
        <p:grpSpPr bwMode="auto">
          <a:xfrm>
            <a:off x="996950" y="2682875"/>
            <a:ext cx="300038" cy="287338"/>
            <a:chOff x="2607" y="2524"/>
            <a:chExt cx="908" cy="1088"/>
          </a:xfrm>
        </p:grpSpPr>
        <p:sp>
          <p:nvSpPr>
            <p:cNvPr id="12455" name="Rectangle 1165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56" name="Oval 1166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57" name="Oval 1167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58" name="Oval 1168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59" name="Oval 1169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70" name="Group 1170"/>
          <p:cNvGrpSpPr>
            <a:grpSpLocks/>
          </p:cNvGrpSpPr>
          <p:nvPr/>
        </p:nvGrpSpPr>
        <p:grpSpPr bwMode="auto">
          <a:xfrm>
            <a:off x="1284288" y="2682875"/>
            <a:ext cx="300037" cy="287338"/>
            <a:chOff x="2607" y="2524"/>
            <a:chExt cx="908" cy="1088"/>
          </a:xfrm>
        </p:grpSpPr>
        <p:sp>
          <p:nvSpPr>
            <p:cNvPr id="12450" name="Rectangle 1171"/>
            <p:cNvSpPr>
              <a:spLocks noChangeArrowheads="1"/>
            </p:cNvSpPr>
            <p:nvPr/>
          </p:nvSpPr>
          <p:spPr bwMode="auto">
            <a:xfrm>
              <a:off x="2607" y="2524"/>
              <a:ext cx="908" cy="10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51" name="Oval 1172"/>
            <p:cNvSpPr>
              <a:spLocks noChangeArrowheads="1"/>
            </p:cNvSpPr>
            <p:nvPr/>
          </p:nvSpPr>
          <p:spPr bwMode="auto">
            <a:xfrm>
              <a:off x="2699" y="2658"/>
              <a:ext cx="705" cy="84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52" name="Oval 1173"/>
            <p:cNvSpPr>
              <a:spLocks noChangeArrowheads="1"/>
            </p:cNvSpPr>
            <p:nvPr/>
          </p:nvSpPr>
          <p:spPr bwMode="auto">
            <a:xfrm>
              <a:off x="284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53" name="Oval 1174"/>
            <p:cNvSpPr>
              <a:spLocks noChangeArrowheads="1"/>
            </p:cNvSpPr>
            <p:nvPr/>
          </p:nvSpPr>
          <p:spPr bwMode="auto">
            <a:xfrm>
              <a:off x="3198" y="2924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54" name="Oval 1175"/>
            <p:cNvSpPr>
              <a:spLocks noChangeArrowheads="1"/>
            </p:cNvSpPr>
            <p:nvPr/>
          </p:nvSpPr>
          <p:spPr bwMode="auto">
            <a:xfrm>
              <a:off x="3017" y="2743"/>
              <a:ext cx="78" cy="1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371" name="Group 1176"/>
          <p:cNvGrpSpPr>
            <a:grpSpLocks/>
          </p:cNvGrpSpPr>
          <p:nvPr/>
        </p:nvGrpSpPr>
        <p:grpSpPr bwMode="auto">
          <a:xfrm>
            <a:off x="1595438" y="2682875"/>
            <a:ext cx="300037" cy="287338"/>
            <a:chOff x="476" y="2387"/>
            <a:chExt cx="908" cy="1088"/>
          </a:xfrm>
        </p:grpSpPr>
        <p:sp>
          <p:nvSpPr>
            <p:cNvPr id="12448" name="Rectangle 1177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449" name="Picture 1178" descr="cable_xlr_rj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72" name="Group 1179"/>
          <p:cNvGrpSpPr>
            <a:grpSpLocks/>
          </p:cNvGrpSpPr>
          <p:nvPr/>
        </p:nvGrpSpPr>
        <p:grpSpPr bwMode="auto">
          <a:xfrm>
            <a:off x="1889125" y="2676525"/>
            <a:ext cx="300038" cy="287338"/>
            <a:chOff x="476" y="2387"/>
            <a:chExt cx="908" cy="1088"/>
          </a:xfrm>
        </p:grpSpPr>
        <p:sp>
          <p:nvSpPr>
            <p:cNvPr id="12446" name="Rectangle 1180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447" name="Picture 1181" descr="cable_xlr_rj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373" name="Line 1182"/>
          <p:cNvSpPr>
            <a:spLocks noChangeShapeType="1"/>
          </p:cNvSpPr>
          <p:nvPr/>
        </p:nvSpPr>
        <p:spPr bwMode="auto">
          <a:xfrm flipV="1">
            <a:off x="2232025" y="2609850"/>
            <a:ext cx="433388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2374" name="Oval 1185"/>
          <p:cNvSpPr>
            <a:spLocks noChangeArrowheads="1"/>
          </p:cNvSpPr>
          <p:nvPr/>
        </p:nvSpPr>
        <p:spPr bwMode="auto">
          <a:xfrm>
            <a:off x="865188" y="8010525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375" name="Line 1186"/>
          <p:cNvSpPr>
            <a:spLocks noChangeShapeType="1"/>
          </p:cNvSpPr>
          <p:nvPr/>
        </p:nvSpPr>
        <p:spPr bwMode="auto">
          <a:xfrm flipH="1" flipV="1">
            <a:off x="1008063" y="8154988"/>
            <a:ext cx="730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2376" name="Text Box 1196"/>
          <p:cNvSpPr txBox="1">
            <a:spLocks noChangeArrowheads="1"/>
          </p:cNvSpPr>
          <p:nvPr/>
        </p:nvSpPr>
        <p:spPr bwMode="auto">
          <a:xfrm>
            <a:off x="4979988" y="1443038"/>
            <a:ext cx="27622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4</a:t>
            </a:r>
          </a:p>
        </p:txBody>
      </p:sp>
      <p:sp>
        <p:nvSpPr>
          <p:cNvPr id="12377" name="Text Box 1197"/>
          <p:cNvSpPr txBox="1">
            <a:spLocks noChangeArrowheads="1"/>
          </p:cNvSpPr>
          <p:nvPr/>
        </p:nvSpPr>
        <p:spPr bwMode="auto">
          <a:xfrm>
            <a:off x="5530850" y="1441450"/>
            <a:ext cx="3683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14</a:t>
            </a:r>
          </a:p>
        </p:txBody>
      </p:sp>
      <p:sp>
        <p:nvSpPr>
          <p:cNvPr id="12378" name="Text Box 1198"/>
          <p:cNvSpPr txBox="1">
            <a:spLocks noChangeArrowheads="1"/>
          </p:cNvSpPr>
          <p:nvPr/>
        </p:nvSpPr>
        <p:spPr bwMode="auto">
          <a:xfrm>
            <a:off x="5278438" y="1443038"/>
            <a:ext cx="3683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13</a:t>
            </a:r>
          </a:p>
        </p:txBody>
      </p:sp>
      <p:sp>
        <p:nvSpPr>
          <p:cNvPr id="12379" name="Oval 1199"/>
          <p:cNvSpPr>
            <a:spLocks noChangeArrowheads="1"/>
          </p:cNvSpPr>
          <p:nvPr/>
        </p:nvSpPr>
        <p:spPr bwMode="auto">
          <a:xfrm>
            <a:off x="5689600" y="2033588"/>
            <a:ext cx="144463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380" name="Line 1200"/>
          <p:cNvSpPr>
            <a:spLocks noChangeShapeType="1"/>
          </p:cNvSpPr>
          <p:nvPr/>
        </p:nvSpPr>
        <p:spPr bwMode="auto">
          <a:xfrm flipH="1">
            <a:off x="5832475" y="1530350"/>
            <a:ext cx="73025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12381" name="Group 1201"/>
          <p:cNvGrpSpPr>
            <a:grpSpLocks/>
          </p:cNvGrpSpPr>
          <p:nvPr/>
        </p:nvGrpSpPr>
        <p:grpSpPr bwMode="auto">
          <a:xfrm>
            <a:off x="5287963" y="1184275"/>
            <a:ext cx="300037" cy="271463"/>
            <a:chOff x="476" y="2387"/>
            <a:chExt cx="908" cy="1088"/>
          </a:xfrm>
        </p:grpSpPr>
        <p:sp>
          <p:nvSpPr>
            <p:cNvPr id="12444" name="Rectangle 1202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445" name="Picture 1203" descr="cable_xlr_rj4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82" name="Group 1204"/>
          <p:cNvGrpSpPr>
            <a:grpSpLocks/>
          </p:cNvGrpSpPr>
          <p:nvPr/>
        </p:nvGrpSpPr>
        <p:grpSpPr bwMode="auto">
          <a:xfrm>
            <a:off x="4986338" y="1187450"/>
            <a:ext cx="300037" cy="271463"/>
            <a:chOff x="476" y="2387"/>
            <a:chExt cx="908" cy="1088"/>
          </a:xfrm>
        </p:grpSpPr>
        <p:sp>
          <p:nvSpPr>
            <p:cNvPr id="12442" name="Rectangle 1205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443" name="Picture 1206" descr="cable_xlr_rj4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83" name="Group 1207"/>
          <p:cNvGrpSpPr>
            <a:grpSpLocks/>
          </p:cNvGrpSpPr>
          <p:nvPr/>
        </p:nvGrpSpPr>
        <p:grpSpPr bwMode="auto">
          <a:xfrm>
            <a:off x="4684713" y="1184275"/>
            <a:ext cx="300037" cy="271463"/>
            <a:chOff x="476" y="2387"/>
            <a:chExt cx="908" cy="1088"/>
          </a:xfrm>
        </p:grpSpPr>
        <p:sp>
          <p:nvSpPr>
            <p:cNvPr id="12440" name="Rectangle 1208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441" name="Picture 1209" descr="cable_xlr_rj4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84" name="Group 1210"/>
          <p:cNvGrpSpPr>
            <a:grpSpLocks/>
          </p:cNvGrpSpPr>
          <p:nvPr/>
        </p:nvGrpSpPr>
        <p:grpSpPr bwMode="auto">
          <a:xfrm>
            <a:off x="7083425" y="2106613"/>
            <a:ext cx="300038" cy="287337"/>
            <a:chOff x="476" y="2387"/>
            <a:chExt cx="908" cy="1088"/>
          </a:xfrm>
        </p:grpSpPr>
        <p:sp>
          <p:nvSpPr>
            <p:cNvPr id="12438" name="Rectangle 1211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439" name="Picture 1212" descr="cable_xlr_rj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85" name="Group 1216"/>
          <p:cNvGrpSpPr>
            <a:grpSpLocks/>
          </p:cNvGrpSpPr>
          <p:nvPr/>
        </p:nvGrpSpPr>
        <p:grpSpPr bwMode="auto">
          <a:xfrm>
            <a:off x="3233738" y="2178050"/>
            <a:ext cx="300037" cy="287338"/>
            <a:chOff x="476" y="2387"/>
            <a:chExt cx="908" cy="1088"/>
          </a:xfrm>
        </p:grpSpPr>
        <p:sp>
          <p:nvSpPr>
            <p:cNvPr id="12436" name="Rectangle 1217"/>
            <p:cNvSpPr>
              <a:spLocks noChangeArrowheads="1"/>
            </p:cNvSpPr>
            <p:nvPr/>
          </p:nvSpPr>
          <p:spPr bwMode="auto">
            <a:xfrm>
              <a:off x="476" y="2387"/>
              <a:ext cx="908" cy="10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2437" name="Picture 1218" descr="cable_xlr_rj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2699"/>
              <a:ext cx="499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386" name="Text Box 1219"/>
          <p:cNvSpPr txBox="1">
            <a:spLocks noChangeArrowheads="1"/>
          </p:cNvSpPr>
          <p:nvPr/>
        </p:nvSpPr>
        <p:spPr bwMode="auto">
          <a:xfrm>
            <a:off x="1576388" y="2968625"/>
            <a:ext cx="3683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17</a:t>
            </a:r>
          </a:p>
        </p:txBody>
      </p:sp>
      <p:sp>
        <p:nvSpPr>
          <p:cNvPr id="12387" name="Text Box 1220"/>
          <p:cNvSpPr txBox="1">
            <a:spLocks noChangeArrowheads="1"/>
          </p:cNvSpPr>
          <p:nvPr/>
        </p:nvSpPr>
        <p:spPr bwMode="auto">
          <a:xfrm>
            <a:off x="1863725" y="2970213"/>
            <a:ext cx="3683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474788"/>
            <a:r>
              <a:rPr lang="fr-FR" sz="1300"/>
              <a:t>18</a:t>
            </a:r>
          </a:p>
        </p:txBody>
      </p:sp>
      <p:sp>
        <p:nvSpPr>
          <p:cNvPr id="12388" name="Line 1222"/>
          <p:cNvSpPr>
            <a:spLocks noChangeShapeType="1"/>
          </p:cNvSpPr>
          <p:nvPr/>
        </p:nvSpPr>
        <p:spPr bwMode="auto">
          <a:xfrm flipV="1">
            <a:off x="13625513" y="309563"/>
            <a:ext cx="0" cy="211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89" name="Line 1223"/>
          <p:cNvSpPr>
            <a:spLocks noChangeShapeType="1"/>
          </p:cNvSpPr>
          <p:nvPr/>
        </p:nvSpPr>
        <p:spPr bwMode="auto">
          <a:xfrm flipH="1">
            <a:off x="1974850" y="290513"/>
            <a:ext cx="11653838" cy="15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90" name="Line 1224"/>
          <p:cNvSpPr>
            <a:spLocks noChangeShapeType="1"/>
          </p:cNvSpPr>
          <p:nvPr/>
        </p:nvSpPr>
        <p:spPr bwMode="auto">
          <a:xfrm flipV="1">
            <a:off x="8424863" y="18716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91" name="Line 1225"/>
          <p:cNvSpPr>
            <a:spLocks noChangeShapeType="1"/>
          </p:cNvSpPr>
          <p:nvPr/>
        </p:nvSpPr>
        <p:spPr bwMode="auto">
          <a:xfrm flipV="1">
            <a:off x="8118475" y="18716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92" name="Line 1226"/>
          <p:cNvSpPr>
            <a:spLocks noChangeShapeType="1"/>
          </p:cNvSpPr>
          <p:nvPr/>
        </p:nvSpPr>
        <p:spPr bwMode="auto">
          <a:xfrm flipV="1">
            <a:off x="7810500" y="18811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93" name="Line 1227"/>
          <p:cNvSpPr>
            <a:spLocks noChangeShapeType="1"/>
          </p:cNvSpPr>
          <p:nvPr/>
        </p:nvSpPr>
        <p:spPr bwMode="auto">
          <a:xfrm flipV="1">
            <a:off x="7531100" y="18716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94" name="Line 1229"/>
          <p:cNvSpPr>
            <a:spLocks noChangeShapeType="1"/>
          </p:cNvSpPr>
          <p:nvPr/>
        </p:nvSpPr>
        <p:spPr bwMode="auto">
          <a:xfrm>
            <a:off x="7542213" y="1874838"/>
            <a:ext cx="901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95" name="Line 1230"/>
          <p:cNvSpPr>
            <a:spLocks noChangeShapeType="1"/>
          </p:cNvSpPr>
          <p:nvPr/>
        </p:nvSpPr>
        <p:spPr bwMode="auto">
          <a:xfrm>
            <a:off x="7989888" y="287338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96" name="Line 1231"/>
          <p:cNvSpPr>
            <a:spLocks noChangeShapeType="1"/>
          </p:cNvSpPr>
          <p:nvPr/>
        </p:nvSpPr>
        <p:spPr bwMode="auto">
          <a:xfrm>
            <a:off x="4267200" y="287338"/>
            <a:ext cx="0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97" name="Line 1232"/>
          <p:cNvSpPr>
            <a:spLocks noChangeShapeType="1"/>
          </p:cNvSpPr>
          <p:nvPr/>
        </p:nvSpPr>
        <p:spPr bwMode="auto">
          <a:xfrm flipV="1">
            <a:off x="6897688" y="9398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98" name="Line 1233"/>
          <p:cNvSpPr>
            <a:spLocks noChangeShapeType="1"/>
          </p:cNvSpPr>
          <p:nvPr/>
        </p:nvSpPr>
        <p:spPr bwMode="auto">
          <a:xfrm flipV="1">
            <a:off x="6604000" y="9350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99" name="Line 1234"/>
          <p:cNvSpPr>
            <a:spLocks noChangeShapeType="1"/>
          </p:cNvSpPr>
          <p:nvPr/>
        </p:nvSpPr>
        <p:spPr bwMode="auto">
          <a:xfrm>
            <a:off x="6624638" y="9540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00" name="Line 1235"/>
          <p:cNvSpPr>
            <a:spLocks noChangeShapeType="1"/>
          </p:cNvSpPr>
          <p:nvPr/>
        </p:nvSpPr>
        <p:spPr bwMode="auto">
          <a:xfrm>
            <a:off x="6769100" y="30638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01" name="Line 1237"/>
          <p:cNvSpPr>
            <a:spLocks noChangeShapeType="1"/>
          </p:cNvSpPr>
          <p:nvPr/>
        </p:nvSpPr>
        <p:spPr bwMode="auto">
          <a:xfrm flipH="1" flipV="1">
            <a:off x="936625" y="7434263"/>
            <a:ext cx="144463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02" name="Line 1238"/>
          <p:cNvSpPr>
            <a:spLocks noChangeShapeType="1"/>
          </p:cNvSpPr>
          <p:nvPr/>
        </p:nvSpPr>
        <p:spPr bwMode="auto">
          <a:xfrm>
            <a:off x="2395538" y="14017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03" name="Text Box 1239"/>
          <p:cNvSpPr txBox="1">
            <a:spLocks noChangeArrowheads="1"/>
          </p:cNvSpPr>
          <p:nvPr/>
        </p:nvSpPr>
        <p:spPr bwMode="auto">
          <a:xfrm>
            <a:off x="288925" y="149225"/>
            <a:ext cx="171767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474788"/>
            <a:r>
              <a:rPr lang="fr-FR" sz="1500" b="1"/>
              <a:t>16 A monophasé</a:t>
            </a:r>
          </a:p>
        </p:txBody>
      </p:sp>
      <p:sp>
        <p:nvSpPr>
          <p:cNvPr id="12404" name="Line 1240"/>
          <p:cNvSpPr>
            <a:spLocks noChangeShapeType="1"/>
          </p:cNvSpPr>
          <p:nvPr/>
        </p:nvSpPr>
        <p:spPr bwMode="auto">
          <a:xfrm flipV="1">
            <a:off x="4608513" y="19478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05" name="Line 1241"/>
          <p:cNvSpPr>
            <a:spLocks noChangeShapeType="1"/>
          </p:cNvSpPr>
          <p:nvPr/>
        </p:nvSpPr>
        <p:spPr bwMode="auto">
          <a:xfrm flipV="1">
            <a:off x="4276725" y="19431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06" name="Line 1242"/>
          <p:cNvSpPr>
            <a:spLocks noChangeShapeType="1"/>
          </p:cNvSpPr>
          <p:nvPr/>
        </p:nvSpPr>
        <p:spPr bwMode="auto">
          <a:xfrm flipV="1">
            <a:off x="4003675" y="19573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07" name="Line 1243"/>
          <p:cNvSpPr>
            <a:spLocks noChangeShapeType="1"/>
          </p:cNvSpPr>
          <p:nvPr/>
        </p:nvSpPr>
        <p:spPr bwMode="auto">
          <a:xfrm>
            <a:off x="4013200" y="194310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08" name="Line 1244"/>
          <p:cNvSpPr>
            <a:spLocks noChangeShapeType="1"/>
          </p:cNvSpPr>
          <p:nvPr/>
        </p:nvSpPr>
        <p:spPr bwMode="auto">
          <a:xfrm flipH="1" flipV="1">
            <a:off x="830263" y="7664450"/>
            <a:ext cx="1444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09" name="Line 1245"/>
          <p:cNvSpPr>
            <a:spLocks noChangeShapeType="1"/>
          </p:cNvSpPr>
          <p:nvPr/>
        </p:nvSpPr>
        <p:spPr bwMode="auto">
          <a:xfrm flipH="1">
            <a:off x="811213" y="7400925"/>
            <a:ext cx="103187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10" name="Line 1247"/>
          <p:cNvSpPr>
            <a:spLocks noChangeShapeType="1"/>
          </p:cNvSpPr>
          <p:nvPr/>
        </p:nvSpPr>
        <p:spPr bwMode="auto">
          <a:xfrm flipH="1">
            <a:off x="360363" y="7507288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11" name="Line 1248"/>
          <p:cNvSpPr>
            <a:spLocks noChangeShapeType="1"/>
          </p:cNvSpPr>
          <p:nvPr/>
        </p:nvSpPr>
        <p:spPr bwMode="auto">
          <a:xfrm flipV="1">
            <a:off x="360363" y="488950"/>
            <a:ext cx="0" cy="7018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12" name="Line 1249"/>
          <p:cNvSpPr>
            <a:spLocks noChangeShapeType="1"/>
          </p:cNvSpPr>
          <p:nvPr/>
        </p:nvSpPr>
        <p:spPr bwMode="auto">
          <a:xfrm>
            <a:off x="1439863" y="2970213"/>
            <a:ext cx="0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13" name="Line 1250"/>
          <p:cNvSpPr>
            <a:spLocks noChangeShapeType="1"/>
          </p:cNvSpPr>
          <p:nvPr/>
        </p:nvSpPr>
        <p:spPr bwMode="auto">
          <a:xfrm>
            <a:off x="1114425" y="2970213"/>
            <a:ext cx="0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14" name="Line 1251"/>
          <p:cNvSpPr>
            <a:spLocks noChangeShapeType="1"/>
          </p:cNvSpPr>
          <p:nvPr/>
        </p:nvSpPr>
        <p:spPr bwMode="auto">
          <a:xfrm>
            <a:off x="839788" y="2970213"/>
            <a:ext cx="0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15" name="Line 1252"/>
          <p:cNvSpPr>
            <a:spLocks noChangeShapeType="1"/>
          </p:cNvSpPr>
          <p:nvPr/>
        </p:nvSpPr>
        <p:spPr bwMode="auto">
          <a:xfrm>
            <a:off x="569913" y="2970213"/>
            <a:ext cx="0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16" name="Line 1253"/>
          <p:cNvSpPr>
            <a:spLocks noChangeShapeType="1"/>
          </p:cNvSpPr>
          <p:nvPr/>
        </p:nvSpPr>
        <p:spPr bwMode="auto">
          <a:xfrm>
            <a:off x="541338" y="3114675"/>
            <a:ext cx="898525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17" name="Line 1254"/>
          <p:cNvSpPr>
            <a:spLocks noChangeShapeType="1"/>
          </p:cNvSpPr>
          <p:nvPr/>
        </p:nvSpPr>
        <p:spPr bwMode="auto">
          <a:xfrm>
            <a:off x="936625" y="3114675"/>
            <a:ext cx="0" cy="14398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18" name="Line 1255"/>
          <p:cNvSpPr>
            <a:spLocks noChangeShapeType="1"/>
          </p:cNvSpPr>
          <p:nvPr/>
        </p:nvSpPr>
        <p:spPr bwMode="auto">
          <a:xfrm>
            <a:off x="6192838" y="1674813"/>
            <a:ext cx="0" cy="12954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19" name="Line 1256"/>
          <p:cNvSpPr>
            <a:spLocks noChangeShapeType="1"/>
          </p:cNvSpPr>
          <p:nvPr/>
        </p:nvSpPr>
        <p:spPr bwMode="auto">
          <a:xfrm flipV="1">
            <a:off x="6303963" y="1422400"/>
            <a:ext cx="0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20" name="Line 1257"/>
          <p:cNvSpPr>
            <a:spLocks noChangeShapeType="1"/>
          </p:cNvSpPr>
          <p:nvPr/>
        </p:nvSpPr>
        <p:spPr bwMode="auto">
          <a:xfrm flipV="1">
            <a:off x="6065838" y="1439863"/>
            <a:ext cx="0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21" name="Line 1258"/>
          <p:cNvSpPr>
            <a:spLocks noChangeShapeType="1"/>
          </p:cNvSpPr>
          <p:nvPr/>
        </p:nvSpPr>
        <p:spPr bwMode="auto">
          <a:xfrm flipH="1">
            <a:off x="6083300" y="1674813"/>
            <a:ext cx="201613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22" name="Line 1259"/>
          <p:cNvSpPr>
            <a:spLocks noChangeShapeType="1"/>
          </p:cNvSpPr>
          <p:nvPr/>
        </p:nvSpPr>
        <p:spPr bwMode="auto">
          <a:xfrm flipH="1">
            <a:off x="4767263" y="2974975"/>
            <a:ext cx="144145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23" name="Line 1260"/>
          <p:cNvSpPr>
            <a:spLocks noChangeShapeType="1"/>
          </p:cNvSpPr>
          <p:nvPr/>
        </p:nvSpPr>
        <p:spPr bwMode="auto">
          <a:xfrm>
            <a:off x="4752975" y="2970213"/>
            <a:ext cx="0" cy="17287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24" name="Line 1261"/>
          <p:cNvSpPr>
            <a:spLocks noChangeShapeType="1"/>
          </p:cNvSpPr>
          <p:nvPr/>
        </p:nvSpPr>
        <p:spPr bwMode="auto">
          <a:xfrm flipH="1">
            <a:off x="2508250" y="4699000"/>
            <a:ext cx="2244725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25" name="Line 1262"/>
          <p:cNvSpPr>
            <a:spLocks noChangeShapeType="1"/>
          </p:cNvSpPr>
          <p:nvPr/>
        </p:nvSpPr>
        <p:spPr bwMode="auto">
          <a:xfrm flipH="1" flipV="1">
            <a:off x="11017250" y="1817688"/>
            <a:ext cx="730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26" name="Line 1263"/>
          <p:cNvSpPr>
            <a:spLocks noChangeShapeType="1"/>
          </p:cNvSpPr>
          <p:nvPr/>
        </p:nvSpPr>
        <p:spPr bwMode="auto">
          <a:xfrm flipH="1" flipV="1">
            <a:off x="10834688" y="2033588"/>
            <a:ext cx="730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27" name="Line 1264"/>
          <p:cNvSpPr>
            <a:spLocks noChangeShapeType="1"/>
          </p:cNvSpPr>
          <p:nvPr/>
        </p:nvSpPr>
        <p:spPr bwMode="auto">
          <a:xfrm flipH="1" flipV="1">
            <a:off x="10645775" y="2263775"/>
            <a:ext cx="730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28" name="Line 1265"/>
          <p:cNvSpPr>
            <a:spLocks noChangeShapeType="1"/>
          </p:cNvSpPr>
          <p:nvPr/>
        </p:nvSpPr>
        <p:spPr bwMode="auto">
          <a:xfrm flipH="1" flipV="1">
            <a:off x="10296525" y="2752725"/>
            <a:ext cx="730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29" name="Line 1266"/>
          <p:cNvSpPr>
            <a:spLocks noChangeShapeType="1"/>
          </p:cNvSpPr>
          <p:nvPr/>
        </p:nvSpPr>
        <p:spPr bwMode="auto">
          <a:xfrm flipH="1" flipV="1">
            <a:off x="10082213" y="3041650"/>
            <a:ext cx="730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30" name="Line 1267"/>
          <p:cNvSpPr>
            <a:spLocks noChangeShapeType="1"/>
          </p:cNvSpPr>
          <p:nvPr/>
        </p:nvSpPr>
        <p:spPr bwMode="auto">
          <a:xfrm flipV="1">
            <a:off x="9577388" y="2825750"/>
            <a:ext cx="71437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31" name="Line 1268"/>
          <p:cNvSpPr>
            <a:spLocks noChangeShapeType="1"/>
          </p:cNvSpPr>
          <p:nvPr/>
        </p:nvSpPr>
        <p:spPr bwMode="auto">
          <a:xfrm flipV="1">
            <a:off x="9847263" y="3062288"/>
            <a:ext cx="71437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32" name="Line 1269"/>
          <p:cNvSpPr>
            <a:spLocks noChangeShapeType="1"/>
          </p:cNvSpPr>
          <p:nvPr/>
        </p:nvSpPr>
        <p:spPr bwMode="auto">
          <a:xfrm>
            <a:off x="9648825" y="2825750"/>
            <a:ext cx="360363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33" name="Line 1270"/>
          <p:cNvSpPr>
            <a:spLocks noChangeShapeType="1"/>
          </p:cNvSpPr>
          <p:nvPr/>
        </p:nvSpPr>
        <p:spPr bwMode="auto">
          <a:xfrm flipH="1">
            <a:off x="10009188" y="1817688"/>
            <a:ext cx="1008062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34" name="Line 1271"/>
          <p:cNvSpPr>
            <a:spLocks noChangeShapeType="1"/>
          </p:cNvSpPr>
          <p:nvPr/>
        </p:nvSpPr>
        <p:spPr bwMode="auto">
          <a:xfrm>
            <a:off x="10009188" y="31146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435" name="Line 1272"/>
          <p:cNvSpPr>
            <a:spLocks noChangeShapeType="1"/>
          </p:cNvSpPr>
          <p:nvPr/>
        </p:nvSpPr>
        <p:spPr bwMode="auto">
          <a:xfrm flipV="1">
            <a:off x="10009188" y="306388"/>
            <a:ext cx="0" cy="280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4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4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13346</TotalTime>
  <Words>477</Words>
  <Application>Microsoft Office PowerPoint</Application>
  <PresentationFormat>Personnalisé</PresentationFormat>
  <Paragraphs>250</Paragraphs>
  <Slides>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Modèle par défaut</vt:lpstr>
      <vt:lpstr>Diapositive 1</vt:lpstr>
      <vt:lpstr>Diapositive 2</vt:lpstr>
      <vt:lpstr>Diapositive 3</vt:lpstr>
      <vt:lpstr>Diapositive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Jean-Baptiste</dc:creator>
  <cp:lastModifiedBy>ACTION</cp:lastModifiedBy>
  <cp:revision>13</cp:revision>
  <dcterms:created xsi:type="dcterms:W3CDTF">2013-02-27T19:10:35Z</dcterms:created>
  <dcterms:modified xsi:type="dcterms:W3CDTF">2014-04-29T10:47:48Z</dcterms:modified>
</cp:coreProperties>
</file>