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5"/>
  </p:sldMasterIdLst>
  <p:notesMasterIdLst>
    <p:notesMasterId r:id="rId11"/>
  </p:notesMasterIdLst>
  <p:handoutMasterIdLst>
    <p:handoutMasterId r:id="rId12"/>
  </p:handoutMasterIdLst>
  <p:sldIdLst>
    <p:sldId id="409" r:id="rId6"/>
    <p:sldId id="412" r:id="rId7"/>
    <p:sldId id="413" r:id="rId8"/>
    <p:sldId id="414" r:id="rId9"/>
    <p:sldId id="415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114" d="100"/>
          <a:sy n="114" d="100"/>
        </p:scale>
        <p:origin x="138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 BUCHARD" userId="b8424338-46af-4d10-acfc-11924417693e" providerId="ADAL" clId="{7A7EF66E-ADF1-461F-A006-05CF7245637A}"/>
    <pc:docChg chg="modSld">
      <pc:chgData name="Robin BUCHARD" userId="b8424338-46af-4d10-acfc-11924417693e" providerId="ADAL" clId="{7A7EF66E-ADF1-461F-A006-05CF7245637A}" dt="2022-01-14T12:46:21.109" v="59" actId="207"/>
      <pc:docMkLst>
        <pc:docMk/>
      </pc:docMkLst>
      <pc:sldChg chg="modSp mod">
        <pc:chgData name="Robin BUCHARD" userId="b8424338-46af-4d10-acfc-11924417693e" providerId="ADAL" clId="{7A7EF66E-ADF1-461F-A006-05CF7245637A}" dt="2022-01-14T12:46:21.109" v="59" actId="207"/>
        <pc:sldMkLst>
          <pc:docMk/>
          <pc:sldMk cId="3537398795" sldId="409"/>
        </pc:sldMkLst>
        <pc:spChg chg="mod">
          <ac:chgData name="Robin BUCHARD" userId="b8424338-46af-4d10-acfc-11924417693e" providerId="ADAL" clId="{7A7EF66E-ADF1-461F-A006-05CF7245637A}" dt="2022-01-14T12:46:21.109" v="59" actId="207"/>
          <ac:spMkLst>
            <pc:docMk/>
            <pc:sldMk cId="3537398795" sldId="409"/>
            <ac:spMk id="10" creationId="{96FEF971-E7CD-48ED-B110-5D36D2555711}"/>
          </ac:spMkLst>
        </pc:spChg>
      </pc:sldChg>
    </pc:docChg>
  </pc:docChgLst>
  <pc:docChgLst>
    <pc:chgData name="Robin BUCHARD" userId="b8424338-46af-4d10-acfc-11924417693e" providerId="ADAL" clId="{C97FFDD8-98CD-4DB8-A1E0-9BDD4073053E}"/>
    <pc:docChg chg="modSld">
      <pc:chgData name="Robin BUCHARD" userId="b8424338-46af-4d10-acfc-11924417693e" providerId="ADAL" clId="{C97FFDD8-98CD-4DB8-A1E0-9BDD4073053E}" dt="2022-01-19T21:35:37.259" v="0" actId="688"/>
      <pc:docMkLst>
        <pc:docMk/>
      </pc:docMkLst>
      <pc:sldChg chg="modSp mod">
        <pc:chgData name="Robin BUCHARD" userId="b8424338-46af-4d10-acfc-11924417693e" providerId="ADAL" clId="{C97FFDD8-98CD-4DB8-A1E0-9BDD4073053E}" dt="2022-01-19T21:35:37.259" v="0" actId="688"/>
        <pc:sldMkLst>
          <pc:docMk/>
          <pc:sldMk cId="2001087327" sldId="412"/>
        </pc:sldMkLst>
        <pc:spChg chg="mod">
          <ac:chgData name="Robin BUCHARD" userId="b8424338-46af-4d10-acfc-11924417693e" providerId="ADAL" clId="{C97FFDD8-98CD-4DB8-A1E0-9BDD4073053E}" dt="2022-01-19T21:35:37.259" v="0" actId="688"/>
          <ac:spMkLst>
            <pc:docMk/>
            <pc:sldMk cId="2001087327" sldId="412"/>
            <ac:spMk id="6" creationId="{A1F07C0B-C776-44C2-9B05-B7E8002BE6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01/03/2023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01/03/2023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76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5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1621398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940534" y="2515130"/>
            <a:ext cx="75779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éventuellement </a:t>
            </a: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Architecte associé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1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2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3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4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5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6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7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8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09574" y="2419744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87378"/>
              </p:ext>
            </p:extLst>
          </p:nvPr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2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2416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3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3587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4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85541672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4HY2R344JWPK-247949232-534901</_dlc_DocId>
    <_dlc_DocIdUrl xmlns="a577b8ef-516a-4d6b-8791-64e9fb56a92a">
      <Url>https://embase1.sharepoint.com/sites/MISSIONSEMBASE/_layouts/15/DocIdRedir.aspx?ID=4HY2R344JWPK-247949232-534901</Url>
      <Description>4HY2R344JWPK-247949232-534901</Description>
    </_dlc_DocIdUrl>
    <TaxCatchAll xmlns="a577b8ef-516a-4d6b-8791-64e9fb56a92a" xsi:nil="true"/>
    <lcf76f155ced4ddcb4097134ff3c332f xmlns="89fae57d-9129-4805-9cb6-ca752caa0353">
      <Terms xmlns="http://schemas.microsoft.com/office/infopath/2007/PartnerControls"/>
    </lcf76f155ced4ddcb4097134ff3c332f>
    <_Flow_SignoffStatus xmlns="89fae57d-9129-4805-9cb6-ca752caa035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02B93E28E7E04CA2621F8462C92EFC" ma:contentTypeVersion="17" ma:contentTypeDescription="Crée un document." ma:contentTypeScope="" ma:versionID="f67fc65958e6790c2e6415f8e42870bb">
  <xsd:schema xmlns:xsd="http://www.w3.org/2001/XMLSchema" xmlns:xs="http://www.w3.org/2001/XMLSchema" xmlns:p="http://schemas.microsoft.com/office/2006/metadata/properties" xmlns:ns2="a577b8ef-516a-4d6b-8791-64e9fb56a92a" xmlns:ns3="89fae57d-9129-4805-9cb6-ca752caa0353" targetNamespace="http://schemas.microsoft.com/office/2006/metadata/properties" ma:root="true" ma:fieldsID="0c59597ad05f6dbccb2e2365e9bc27de" ns2:_="" ns3:_="">
    <xsd:import namespace="a577b8ef-516a-4d6b-8791-64e9fb56a92a"/>
    <xsd:import namespace="89fae57d-9129-4805-9cb6-ca752caa035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2:SharedWithUsers" minOccurs="0"/>
                <xsd:element ref="ns2:SharedWithDetails" minOccurs="0"/>
                <xsd:element ref="ns3:_Flow_SignoffStatu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fae57d-9129-4805-9cb6-ca752caa03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Flow_SignoffStatus" ma:index="24" nillable="true" ma:displayName="État de validation" ma:internalName="_x00c9_tat_x0020_de_x0020_validation">
      <xsd:simpleType>
        <xsd:restriction base="dms:Text"/>
      </xsd:simpleType>
    </xsd:element>
    <xsd:element name="lcf76f155ced4ddcb4097134ff3c332f" ma:index="26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0C3D06-AE13-4E11-B1F5-F2AD14F7CC4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FFC9FAF-46E3-4818-97B5-B39613873E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EEED91-E71D-47BD-8C67-5CAB331C704C}">
  <ds:schemaRefs>
    <ds:schemaRef ds:uri="http://www.w3.org/XML/1998/namespace"/>
    <ds:schemaRef ds:uri="http://schemas.microsoft.com/office/2006/documentManagement/types"/>
    <ds:schemaRef ds:uri="http://purl.org/dc/elements/1.1/"/>
    <ds:schemaRef ds:uri="a577b8ef-516a-4d6b-8791-64e9fb56a92a"/>
    <ds:schemaRef ds:uri="http://schemas.microsoft.com/office/infopath/2007/PartnerControls"/>
    <ds:schemaRef ds:uri="http://schemas.openxmlformats.org/package/2006/metadata/core-properties"/>
    <ds:schemaRef ds:uri="34f3a7b2-700c-464b-818e-7edc5b52d680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EB3C12B7-C20A-4CBC-BD04-BDC3D65D198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16533</TotalTime>
  <Words>247</Words>
  <Application>Microsoft Office PowerPoint</Application>
  <PresentationFormat>Format A4 (210 x 297 mm)</PresentationFormat>
  <Paragraphs>71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Schoolbook</vt:lpstr>
      <vt:lpstr>1. TITRE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Robin BUCHARD</cp:lastModifiedBy>
  <cp:revision>859</cp:revision>
  <dcterms:created xsi:type="dcterms:W3CDTF">2019-07-23T08:08:16Z</dcterms:created>
  <dcterms:modified xsi:type="dcterms:W3CDTF">2023-03-01T11:31:55Z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0x010100CE02B93E28E7E04CA2621F8462C92EFC</vt:lpwstr>
  </property>
  <property fmtid="{D5CDD505-2E9C-101B-9397-08002B2CF9AE}" pid="3" name="_dlc_DocIdItemGuid">
    <vt:lpwstr>4b3cc87d-8266-496d-8099-38cc9a5c72dd</vt:lpwstr>
  </property>
  <property fmtid="{D5CDD505-2E9C-101B-9397-08002B2CF9AE}" pid="4" name="MediaServiceImageTags">
    <vt:lpwstr/>
  </property>
</Properties>
</file>