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4"/>
  </p:sldMasterIdLst>
  <p:notesMasterIdLst>
    <p:notesMasterId r:id="rId17"/>
  </p:notesMasterIdLst>
  <p:sldIdLst>
    <p:sldId id="257" r:id="rId5"/>
    <p:sldId id="264" r:id="rId6"/>
    <p:sldId id="273" r:id="rId7"/>
    <p:sldId id="258" r:id="rId8"/>
    <p:sldId id="263" r:id="rId9"/>
    <p:sldId id="270" r:id="rId10"/>
    <p:sldId id="262" r:id="rId11"/>
    <p:sldId id="267" r:id="rId12"/>
    <p:sldId id="268" r:id="rId13"/>
    <p:sldId id="269" r:id="rId14"/>
    <p:sldId id="271" r:id="rId15"/>
    <p:sldId id="272" r:id="rId16"/>
  </p:sldIdLst>
  <p:sldSz cx="9144000" cy="6858000" type="screen4x3"/>
  <p:notesSz cx="6731000" cy="98552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9687"/>
    <a:srgbClr val="6982A8"/>
    <a:srgbClr val="ECEDF2"/>
    <a:srgbClr val="D5D8E1"/>
    <a:srgbClr val="124381"/>
    <a:srgbClr val="2676BF"/>
    <a:srgbClr val="2577BF"/>
    <a:srgbClr val="134383"/>
    <a:srgbClr val="A51458"/>
    <a:srgbClr val="FFB3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A7876C4-7D46-53B7-C990-5343B01EA611}" v="141" dt="2025-06-10T14:32:46.361"/>
  </p1510:revLst>
</p1510:revInfo>
</file>

<file path=ppt/tableStyles.xml><?xml version="1.0" encoding="utf-8"?>
<a:tblStyleLst xmlns:a="http://schemas.openxmlformats.org/drawingml/2006/main" def="{5C22544A-7EE6-4342-B048-85BDC9FD1C3A}">
  <a:tblStyle styleId="{6E25E649-3F16-4E02-A733-19D2CDBF48F0}" styleName="Style moyen 3 - Accentuation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793D81CF-94F2-401A-BA57-92F5A7B2D0C5}" styleName="Style moyen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4.xml" Id="rId8" /><Relationship Type="http://schemas.openxmlformats.org/officeDocument/2006/relationships/slide" Target="slides/slide9.xml" Id="rId13" /><Relationship Type="http://schemas.openxmlformats.org/officeDocument/2006/relationships/presProps" Target="presProps.xml" Id="rId18" /><Relationship Type="http://schemas.openxmlformats.org/officeDocument/2006/relationships/customXml" Target="../customXml/item3.xml" Id="rId3" /><Relationship Type="http://schemas.openxmlformats.org/officeDocument/2006/relationships/tableStyles" Target="tableStyles.xml" Id="rId21" /><Relationship Type="http://schemas.openxmlformats.org/officeDocument/2006/relationships/slide" Target="slides/slide3.xml" Id="rId7" /><Relationship Type="http://schemas.openxmlformats.org/officeDocument/2006/relationships/slide" Target="slides/slide8.xml" Id="rId12" /><Relationship Type="http://schemas.openxmlformats.org/officeDocument/2006/relationships/notesMaster" Target="notesMasters/notesMaster1.xml" Id="rId17" /><Relationship Type="http://schemas.openxmlformats.org/officeDocument/2006/relationships/customXml" Target="../customXml/item2.xml" Id="rId2" /><Relationship Type="http://schemas.openxmlformats.org/officeDocument/2006/relationships/slide" Target="slides/slide12.xml" Id="rId16" /><Relationship Type="http://schemas.openxmlformats.org/officeDocument/2006/relationships/theme" Target="theme/theme1.xml" Id="rId20" /><Relationship Type="http://schemas.openxmlformats.org/officeDocument/2006/relationships/customXml" Target="../customXml/item1.xml" Id="rId1" /><Relationship Type="http://schemas.openxmlformats.org/officeDocument/2006/relationships/slide" Target="slides/slide2.xml" Id="rId6" /><Relationship Type="http://schemas.openxmlformats.org/officeDocument/2006/relationships/slide" Target="slides/slide7.xml" Id="rId11" /><Relationship Type="http://schemas.openxmlformats.org/officeDocument/2006/relationships/slide" Target="slides/slide1.xml" Id="rId5" /><Relationship Type="http://schemas.openxmlformats.org/officeDocument/2006/relationships/slide" Target="slides/slide11.xml" Id="rId15" /><Relationship Type="http://schemas.microsoft.com/office/2015/10/relationships/revisionInfo" Target="revisionInfo.xml" Id="rId23" /><Relationship Type="http://schemas.openxmlformats.org/officeDocument/2006/relationships/slide" Target="slides/slide6.xml" Id="rId10" /><Relationship Type="http://schemas.openxmlformats.org/officeDocument/2006/relationships/viewProps" Target="viewProps.xml" Id="rId19" /><Relationship Type="http://schemas.openxmlformats.org/officeDocument/2006/relationships/slideMaster" Target="slideMasters/slideMaster1.xml" Id="rId4" /><Relationship Type="http://schemas.openxmlformats.org/officeDocument/2006/relationships/slide" Target="slides/slide5.xml" Id="rId9" /><Relationship Type="http://schemas.openxmlformats.org/officeDocument/2006/relationships/slide" Target="slides/slide10.xml" Id="rId14"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16238" cy="49371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13175" y="0"/>
            <a:ext cx="2916238" cy="493713"/>
          </a:xfrm>
          <a:prstGeom prst="rect">
            <a:avLst/>
          </a:prstGeom>
        </p:spPr>
        <p:txBody>
          <a:bodyPr vert="horz" lIns="91440" tIns="45720" rIns="91440" bIns="45720" rtlCol="0"/>
          <a:lstStyle>
            <a:lvl1pPr algn="r">
              <a:defRPr sz="1200"/>
            </a:lvl1pPr>
          </a:lstStyle>
          <a:p>
            <a:fld id="{D16DADFA-FE8C-4FF3-8B62-652DD4E04772}" type="datetimeFigureOut">
              <a:rPr lang="fr-FR" smtClean="0"/>
              <a:t>10/06/2025</a:t>
            </a:fld>
            <a:endParaRPr lang="fr-FR"/>
          </a:p>
        </p:txBody>
      </p:sp>
      <p:sp>
        <p:nvSpPr>
          <p:cNvPr id="4" name="Espace réservé de l'image des diapositives 3"/>
          <p:cNvSpPr>
            <a:spLocks noGrp="1" noRot="1" noChangeAspect="1"/>
          </p:cNvSpPr>
          <p:nvPr>
            <p:ph type="sldImg" idx="2"/>
          </p:nvPr>
        </p:nvSpPr>
        <p:spPr>
          <a:xfrm>
            <a:off x="1147763" y="1231900"/>
            <a:ext cx="4435475" cy="3325813"/>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3100" y="4743450"/>
            <a:ext cx="5384800" cy="38798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61488"/>
            <a:ext cx="2916238" cy="493712"/>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13175" y="9361488"/>
            <a:ext cx="2916238" cy="493712"/>
          </a:xfrm>
          <a:prstGeom prst="rect">
            <a:avLst/>
          </a:prstGeom>
        </p:spPr>
        <p:txBody>
          <a:bodyPr vert="horz" lIns="91440" tIns="45720" rIns="91440" bIns="45720" rtlCol="0" anchor="b"/>
          <a:lstStyle>
            <a:lvl1pPr algn="r">
              <a:defRPr sz="1200"/>
            </a:lvl1pPr>
          </a:lstStyle>
          <a:p>
            <a:fld id="{54E590B2-C44D-43BA-BD41-5899267649D1}" type="slidenum">
              <a:rPr lang="fr-FR" smtClean="0"/>
              <a:t>‹#›</a:t>
            </a:fld>
            <a:endParaRPr lang="fr-FR"/>
          </a:p>
        </p:txBody>
      </p:sp>
    </p:spTree>
    <p:extLst>
      <p:ext uri="{BB962C8B-B14F-4D97-AF65-F5344CB8AC3E}">
        <p14:creationId xmlns:p14="http://schemas.microsoft.com/office/powerpoint/2010/main" val="263472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fld id="{54E590B2-C44D-43BA-BD41-5899267649D1}" type="slidenum">
              <a:rPr lang="fr-FR" smtClean="0"/>
              <a:t>3</a:t>
            </a:fld>
            <a:endParaRPr lang="fr-FR"/>
          </a:p>
        </p:txBody>
      </p:sp>
    </p:spTree>
    <p:extLst>
      <p:ext uri="{BB962C8B-B14F-4D97-AF65-F5344CB8AC3E}">
        <p14:creationId xmlns:p14="http://schemas.microsoft.com/office/powerpoint/2010/main" val="703438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2628" y="770467"/>
            <a:ext cx="8086725" cy="3352800"/>
          </a:xfrm>
        </p:spPr>
        <p:txBody>
          <a:bodyPr anchor="b">
            <a:noAutofit/>
          </a:bodyPr>
          <a:lstStyle>
            <a:lvl1pPr algn="l">
              <a:lnSpc>
                <a:spcPct val="80000"/>
              </a:lnSpc>
              <a:defRPr sz="8000" spc="-120" baseline="0">
                <a:solidFill>
                  <a:srgbClr val="FFFFFF"/>
                </a:solidFill>
              </a:defRPr>
            </a:lvl1pPr>
          </a:lstStyle>
          <a:p>
            <a:r>
              <a:rPr lang="fr-FR"/>
              <a:t>Modifiez le style du titre</a:t>
            </a:r>
            <a:endParaRPr lang="en-US"/>
          </a:p>
        </p:txBody>
      </p:sp>
      <p:sp>
        <p:nvSpPr>
          <p:cNvPr id="3" name="Subtitle 2"/>
          <p:cNvSpPr>
            <a:spLocks noGrp="1"/>
          </p:cNvSpPr>
          <p:nvPr>
            <p:ph type="subTitle" idx="1"/>
          </p:nvPr>
        </p:nvSpPr>
        <p:spPr>
          <a:xfrm>
            <a:off x="500634" y="4198409"/>
            <a:ext cx="6921151" cy="1645920"/>
          </a:xfrm>
        </p:spPr>
        <p:txBody>
          <a:bodyPr>
            <a:normAutofit/>
          </a:bodyPr>
          <a:lstStyle>
            <a:lvl1pPr marL="0" indent="0" algn="l">
              <a:buNone/>
              <a:defRPr sz="28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a:t>Modifiez le style des sous-titres du masque</a:t>
            </a:r>
            <a:endParaRPr lang="en-US"/>
          </a:p>
        </p:txBody>
      </p:sp>
      <p:sp>
        <p:nvSpPr>
          <p:cNvPr id="7" name="Date Placeholder 6"/>
          <p:cNvSpPr>
            <a:spLocks noGrp="1"/>
          </p:cNvSpPr>
          <p:nvPr>
            <p:ph type="dt" sz="half" idx="10"/>
          </p:nvPr>
        </p:nvSpPr>
        <p:spPr/>
        <p:txBody>
          <a:bodyPr/>
          <a:lstStyle>
            <a:lvl1pPr>
              <a:defRPr>
                <a:solidFill>
                  <a:srgbClr val="FFFFFF">
                    <a:alpha val="75000"/>
                  </a:srgbClr>
                </a:solidFill>
              </a:defRPr>
            </a:lvl1pPr>
          </a:lstStyle>
          <a:p>
            <a:pPr>
              <a:defRPr/>
            </a:pPr>
            <a:fld id="{656B0B7F-7CD2-4C43-B5A6-88AFDBA57355}" type="datetimeFigureOut">
              <a:rPr lang="fr-FR" smtClean="0"/>
              <a:pPr>
                <a:defRPr/>
              </a:pPr>
              <a:t>10/06/2025</a:t>
            </a:fld>
            <a:endParaRPr lang="fr-FR"/>
          </a:p>
        </p:txBody>
      </p:sp>
      <p:sp>
        <p:nvSpPr>
          <p:cNvPr id="8" name="Footer Placeholder 7"/>
          <p:cNvSpPr>
            <a:spLocks noGrp="1"/>
          </p:cNvSpPr>
          <p:nvPr>
            <p:ph type="ftr" sz="quarter" idx="11"/>
          </p:nvPr>
        </p:nvSpPr>
        <p:spPr/>
        <p:txBody>
          <a:bodyPr/>
          <a:lstStyle>
            <a:lvl1pPr>
              <a:defRPr>
                <a:solidFill>
                  <a:srgbClr val="FFFFFF">
                    <a:alpha val="75000"/>
                  </a:srgbClr>
                </a:solidFill>
              </a:defRPr>
            </a:lvl1pPr>
          </a:lstStyle>
          <a:p>
            <a:pPr>
              <a:defRPr/>
            </a:pPr>
            <a:endParaRPr lang="fr-FR"/>
          </a:p>
        </p:txBody>
      </p:sp>
      <p:sp>
        <p:nvSpPr>
          <p:cNvPr id="9" name="Slide Number Placeholder 8"/>
          <p:cNvSpPr>
            <a:spLocks noGrp="1"/>
          </p:cNvSpPr>
          <p:nvPr>
            <p:ph type="sldNum" sz="quarter" idx="12"/>
          </p:nvPr>
        </p:nvSpPr>
        <p:spPr/>
        <p:txBody>
          <a:bodyPr/>
          <a:lstStyle>
            <a:lvl1pPr>
              <a:defRPr>
                <a:solidFill>
                  <a:srgbClr val="FFFFFF">
                    <a:alpha val="20000"/>
                  </a:srgbClr>
                </a:solidFill>
              </a:defRPr>
            </a:lvl1pPr>
          </a:lstStyle>
          <a:p>
            <a:pPr>
              <a:defRPr/>
            </a:pPr>
            <a:fld id="{62E0AEF2-A813-40F0-A7FB-3FF2FA5E4DF5}" type="slidenum">
              <a:rPr lang="fr-FR" smtClean="0"/>
              <a:pPr>
                <a:defRPr/>
              </a:pPr>
              <a:t>‹#›</a:t>
            </a:fld>
            <a:endParaRPr lang="fr-FR"/>
          </a:p>
        </p:txBody>
      </p:sp>
    </p:spTree>
    <p:extLst>
      <p:ext uri="{BB962C8B-B14F-4D97-AF65-F5344CB8AC3E}">
        <p14:creationId xmlns:p14="http://schemas.microsoft.com/office/powerpoint/2010/main" val="1041824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pPr>
              <a:defRPr/>
            </a:pPr>
            <a:fld id="{04D5BA97-BF44-46A2-8F9A-25DE51AAD4C7}" type="datetimeFigureOut">
              <a:rPr lang="fr-FR" smtClean="0"/>
              <a:pPr>
                <a:defRPr/>
              </a:pPr>
              <a:t>10/06/2025</a:t>
            </a:fld>
            <a:endParaRPr lang="fr-FR"/>
          </a:p>
        </p:txBody>
      </p:sp>
      <p:sp>
        <p:nvSpPr>
          <p:cNvPr id="5" name="Footer Placeholder 4"/>
          <p:cNvSpPr>
            <a:spLocks noGrp="1"/>
          </p:cNvSpPr>
          <p:nvPr>
            <p:ph type="ftr" sz="quarter" idx="11"/>
          </p:nvPr>
        </p:nvSpPr>
        <p:spPr/>
        <p:txBody>
          <a:bodyPr/>
          <a:lstStyle/>
          <a:p>
            <a:pPr>
              <a:defRPr/>
            </a:pPr>
            <a:endParaRPr lang="fr-FR"/>
          </a:p>
        </p:txBody>
      </p:sp>
      <p:sp>
        <p:nvSpPr>
          <p:cNvPr id="6" name="Slide Number Placeholder 5"/>
          <p:cNvSpPr>
            <a:spLocks noGrp="1"/>
          </p:cNvSpPr>
          <p:nvPr>
            <p:ph type="sldNum" sz="quarter" idx="12"/>
          </p:nvPr>
        </p:nvSpPr>
        <p:spPr/>
        <p:txBody>
          <a:bodyPr/>
          <a:lstStyle/>
          <a:p>
            <a:pPr>
              <a:defRPr/>
            </a:pPr>
            <a:fld id="{4011BA73-EC35-4179-A5D5-D85E33A04C19}" type="slidenum">
              <a:rPr lang="fr-FR" smtClean="0"/>
              <a:pPr>
                <a:defRPr/>
              </a:pPr>
              <a:t>‹#›</a:t>
            </a:fld>
            <a:endParaRPr lang="fr-FR"/>
          </a:p>
        </p:txBody>
      </p:sp>
    </p:spTree>
    <p:extLst>
      <p:ext uri="{BB962C8B-B14F-4D97-AF65-F5344CB8AC3E}">
        <p14:creationId xmlns:p14="http://schemas.microsoft.com/office/powerpoint/2010/main" val="3459551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7963" y="695325"/>
            <a:ext cx="1971675" cy="4800600"/>
          </a:xfrm>
        </p:spPr>
        <p:txBody>
          <a:bodyPr vert="eaVert"/>
          <a:lstStyle/>
          <a:p>
            <a:r>
              <a:rPr lang="fr-FR"/>
              <a:t>Modifiez le style du titre</a:t>
            </a:r>
            <a:endParaRPr lang="en-US"/>
          </a:p>
        </p:txBody>
      </p:sp>
      <p:sp>
        <p:nvSpPr>
          <p:cNvPr id="3" name="Vertical Text Placeholder 2"/>
          <p:cNvSpPr>
            <a:spLocks noGrp="1"/>
          </p:cNvSpPr>
          <p:nvPr>
            <p:ph type="body" orient="vert" idx="1"/>
          </p:nvPr>
        </p:nvSpPr>
        <p:spPr>
          <a:xfrm>
            <a:off x="578644" y="714376"/>
            <a:ext cx="5800725" cy="540067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pPr>
              <a:defRPr/>
            </a:pPr>
            <a:fld id="{8480EFA1-AA49-432A-9116-5B26A1FE1F86}" type="datetimeFigureOut">
              <a:rPr lang="fr-FR" smtClean="0"/>
              <a:pPr>
                <a:defRPr/>
              </a:pPr>
              <a:t>10/06/2025</a:t>
            </a:fld>
            <a:endParaRPr lang="fr-FR"/>
          </a:p>
        </p:txBody>
      </p:sp>
      <p:sp>
        <p:nvSpPr>
          <p:cNvPr id="5" name="Footer Placeholder 4"/>
          <p:cNvSpPr>
            <a:spLocks noGrp="1"/>
          </p:cNvSpPr>
          <p:nvPr>
            <p:ph type="ftr" sz="quarter" idx="11"/>
          </p:nvPr>
        </p:nvSpPr>
        <p:spPr/>
        <p:txBody>
          <a:bodyPr/>
          <a:lstStyle/>
          <a:p>
            <a:pPr>
              <a:defRPr/>
            </a:pPr>
            <a:endParaRPr lang="fr-FR"/>
          </a:p>
        </p:txBody>
      </p:sp>
      <p:sp>
        <p:nvSpPr>
          <p:cNvPr id="6" name="Slide Number Placeholder 5"/>
          <p:cNvSpPr>
            <a:spLocks noGrp="1"/>
          </p:cNvSpPr>
          <p:nvPr>
            <p:ph type="sldNum" sz="quarter" idx="12"/>
          </p:nvPr>
        </p:nvSpPr>
        <p:spPr/>
        <p:txBody>
          <a:bodyPr/>
          <a:lstStyle/>
          <a:p>
            <a:pPr>
              <a:defRPr/>
            </a:pPr>
            <a:fld id="{F983A926-4C04-4C1C-95F8-DC1F3395D750}" type="slidenum">
              <a:rPr lang="fr-FR" smtClean="0"/>
              <a:pPr>
                <a:defRPr/>
              </a:pPr>
              <a:t>‹#›</a:t>
            </a:fld>
            <a:endParaRPr lang="fr-FR"/>
          </a:p>
        </p:txBody>
      </p:sp>
    </p:spTree>
    <p:extLst>
      <p:ext uri="{BB962C8B-B14F-4D97-AF65-F5344CB8AC3E}">
        <p14:creationId xmlns:p14="http://schemas.microsoft.com/office/powerpoint/2010/main" val="813644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pPr>
              <a:defRPr/>
            </a:pPr>
            <a:fld id="{BF5F9103-E775-4DF7-B586-F149EDA26233}" type="datetimeFigureOut">
              <a:rPr lang="fr-FR" smtClean="0"/>
              <a:pPr>
                <a:defRPr/>
              </a:pPr>
              <a:t>10/06/2025</a:t>
            </a:fld>
            <a:endParaRPr lang="fr-FR"/>
          </a:p>
        </p:txBody>
      </p:sp>
      <p:sp>
        <p:nvSpPr>
          <p:cNvPr id="5" name="Footer Placeholder 4"/>
          <p:cNvSpPr>
            <a:spLocks noGrp="1"/>
          </p:cNvSpPr>
          <p:nvPr>
            <p:ph type="ftr" sz="quarter" idx="11"/>
          </p:nvPr>
        </p:nvSpPr>
        <p:spPr/>
        <p:txBody>
          <a:bodyPr/>
          <a:lstStyle/>
          <a:p>
            <a:pPr>
              <a:defRPr/>
            </a:pPr>
            <a:endParaRPr lang="fr-FR"/>
          </a:p>
        </p:txBody>
      </p:sp>
      <p:sp>
        <p:nvSpPr>
          <p:cNvPr id="6" name="Slide Number Placeholder 5"/>
          <p:cNvSpPr>
            <a:spLocks noGrp="1"/>
          </p:cNvSpPr>
          <p:nvPr>
            <p:ph type="sldNum" sz="quarter" idx="12"/>
          </p:nvPr>
        </p:nvSpPr>
        <p:spPr/>
        <p:txBody>
          <a:bodyPr/>
          <a:lstStyle/>
          <a:p>
            <a:pPr>
              <a:defRPr/>
            </a:pPr>
            <a:fld id="{3FBA6A69-A0A5-422A-8C59-8910442CB82C}" type="slidenum">
              <a:rPr lang="fr-FR" smtClean="0"/>
              <a:pPr>
                <a:defRPr/>
              </a:pPr>
              <a:t>‹#›</a:t>
            </a:fld>
            <a:endParaRPr lang="fr-FR"/>
          </a:p>
        </p:txBody>
      </p:sp>
    </p:spTree>
    <p:extLst>
      <p:ext uri="{BB962C8B-B14F-4D97-AF65-F5344CB8AC3E}">
        <p14:creationId xmlns:p14="http://schemas.microsoft.com/office/powerpoint/2010/main" val="40966363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452628" y="767419"/>
            <a:ext cx="8085582" cy="3355848"/>
          </a:xfrm>
        </p:spPr>
        <p:txBody>
          <a:bodyPr anchor="b">
            <a:normAutofit/>
          </a:bodyPr>
          <a:lstStyle>
            <a:lvl1pPr>
              <a:lnSpc>
                <a:spcPct val="80000"/>
              </a:lnSpc>
              <a:defRPr sz="8000" b="0" baseline="0">
                <a:solidFill>
                  <a:schemeClr val="accent1"/>
                </a:solidFill>
              </a:defRPr>
            </a:lvl1pPr>
          </a:lstStyle>
          <a:p>
            <a:r>
              <a:rPr lang="fr-FR"/>
              <a:t>Modifiez le style du titre</a:t>
            </a:r>
            <a:endParaRPr lang="en-US"/>
          </a:p>
        </p:txBody>
      </p:sp>
      <p:sp>
        <p:nvSpPr>
          <p:cNvPr id="3" name="Text Placeholder 2"/>
          <p:cNvSpPr>
            <a:spLocks noGrp="1"/>
          </p:cNvSpPr>
          <p:nvPr>
            <p:ph type="body" idx="1"/>
          </p:nvPr>
        </p:nvSpPr>
        <p:spPr>
          <a:xfrm>
            <a:off x="500634" y="4187275"/>
            <a:ext cx="6919722" cy="1645920"/>
          </a:xfrm>
        </p:spPr>
        <p:txBody>
          <a:bodyPr anchor="t">
            <a:normAutofit/>
          </a:bodyPr>
          <a:lstStyle>
            <a:lvl1pPr marL="0" indent="0">
              <a:buNone/>
              <a:defRPr sz="28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pPr>
              <a:defRPr/>
            </a:pPr>
            <a:fld id="{5EE1A1EA-AE75-4E02-9EA2-35CDAB4CE3CA}" type="datetimeFigureOut">
              <a:rPr lang="fr-FR" smtClean="0"/>
              <a:pPr>
                <a:defRPr/>
              </a:pPr>
              <a:t>10/06/2025</a:t>
            </a:fld>
            <a:endParaRPr lang="fr-FR"/>
          </a:p>
        </p:txBody>
      </p:sp>
      <p:sp>
        <p:nvSpPr>
          <p:cNvPr id="5" name="Footer Placeholder 4"/>
          <p:cNvSpPr>
            <a:spLocks noGrp="1"/>
          </p:cNvSpPr>
          <p:nvPr>
            <p:ph type="ftr" sz="quarter" idx="11"/>
          </p:nvPr>
        </p:nvSpPr>
        <p:spPr/>
        <p:txBody>
          <a:bodyPr/>
          <a:lstStyle/>
          <a:p>
            <a:pPr>
              <a:defRPr/>
            </a:pPr>
            <a:endParaRPr lang="fr-FR"/>
          </a:p>
        </p:txBody>
      </p:sp>
      <p:sp>
        <p:nvSpPr>
          <p:cNvPr id="6" name="Slide Number Placeholder 5"/>
          <p:cNvSpPr>
            <a:spLocks noGrp="1"/>
          </p:cNvSpPr>
          <p:nvPr>
            <p:ph type="sldNum" sz="quarter" idx="12"/>
          </p:nvPr>
        </p:nvSpPr>
        <p:spPr/>
        <p:txBody>
          <a:bodyPr/>
          <a:lstStyle/>
          <a:p>
            <a:pPr>
              <a:defRPr/>
            </a:pPr>
            <a:fld id="{CA0A2C98-F1DA-422D-A3BC-EA3E6B4FCED7}" type="slidenum">
              <a:rPr lang="fr-FR" smtClean="0"/>
              <a:pPr>
                <a:defRPr/>
              </a:pPr>
              <a:t>‹#›</a:t>
            </a:fld>
            <a:endParaRPr lang="fr-FR"/>
          </a:p>
        </p:txBody>
      </p:sp>
    </p:spTree>
    <p:extLst>
      <p:ext uri="{BB962C8B-B14F-4D97-AF65-F5344CB8AC3E}">
        <p14:creationId xmlns:p14="http://schemas.microsoft.com/office/powerpoint/2010/main" val="24890455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sz="half" idx="1"/>
          </p:nvPr>
        </p:nvSpPr>
        <p:spPr>
          <a:xfrm>
            <a:off x="507492" y="1993392"/>
            <a:ext cx="3806190" cy="3767328"/>
          </a:xfrm>
        </p:spPr>
        <p:txBody>
          <a:bodyPr/>
          <a:lstStyle>
            <a:lvl1pPr>
              <a:defRPr sz="2200"/>
            </a:lvl1pPr>
            <a:lvl2pPr>
              <a:defRPr sz="1900"/>
            </a:lvl2pPr>
            <a:lvl3pPr>
              <a:defRPr sz="1700"/>
            </a:lvl3pPr>
            <a:lvl4pPr>
              <a:defRPr sz="1500"/>
            </a:lvl4pPr>
            <a:lvl5pPr>
              <a:defRPr sz="1400"/>
            </a:lvl5pPr>
            <a:lvl6pPr>
              <a:defRPr sz="1400"/>
            </a:lvl6pPr>
            <a:lvl7pPr>
              <a:defRPr sz="1400"/>
            </a:lvl7pPr>
            <a:lvl8pPr>
              <a:defRPr sz="1400"/>
            </a:lvl8pPr>
            <a:lvl9pPr>
              <a:defRPr sz="14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p:nvPr>
        </p:nvSpPr>
        <p:spPr>
          <a:xfrm>
            <a:off x="4757738" y="1993392"/>
            <a:ext cx="3806190" cy="3767328"/>
          </a:xfrm>
        </p:spPr>
        <p:txBody>
          <a:bodyPr/>
          <a:lstStyle>
            <a:lvl1pPr>
              <a:defRPr sz="2200"/>
            </a:lvl1pPr>
            <a:lvl2pPr>
              <a:defRPr sz="1900"/>
            </a:lvl2pPr>
            <a:lvl3pPr>
              <a:defRPr sz="1700"/>
            </a:lvl3pPr>
            <a:lvl4pPr>
              <a:defRPr sz="1500"/>
            </a:lvl4pPr>
            <a:lvl5pPr>
              <a:defRPr sz="1400"/>
            </a:lvl5pPr>
            <a:lvl6pPr>
              <a:defRPr sz="1400"/>
            </a:lvl6pPr>
            <a:lvl7pPr>
              <a:defRPr sz="1400"/>
            </a:lvl7pPr>
            <a:lvl8pPr>
              <a:defRPr sz="1400"/>
            </a:lvl8pPr>
            <a:lvl9pPr>
              <a:defRPr sz="14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Date Placeholder 4"/>
          <p:cNvSpPr>
            <a:spLocks noGrp="1"/>
          </p:cNvSpPr>
          <p:nvPr>
            <p:ph type="dt" sz="half" idx="10"/>
          </p:nvPr>
        </p:nvSpPr>
        <p:spPr/>
        <p:txBody>
          <a:bodyPr/>
          <a:lstStyle/>
          <a:p>
            <a:pPr>
              <a:defRPr/>
            </a:pPr>
            <a:fld id="{C93E4A0C-EA41-428A-B63E-BC8B5BC947E0}" type="datetimeFigureOut">
              <a:rPr lang="fr-FR" smtClean="0"/>
              <a:pPr>
                <a:defRPr/>
              </a:pPr>
              <a:t>10/06/2025</a:t>
            </a:fld>
            <a:endParaRPr lang="fr-FR"/>
          </a:p>
        </p:txBody>
      </p:sp>
      <p:sp>
        <p:nvSpPr>
          <p:cNvPr id="6" name="Footer Placeholder 5"/>
          <p:cNvSpPr>
            <a:spLocks noGrp="1"/>
          </p:cNvSpPr>
          <p:nvPr>
            <p:ph type="ftr" sz="quarter" idx="11"/>
          </p:nvPr>
        </p:nvSpPr>
        <p:spPr/>
        <p:txBody>
          <a:bodyPr/>
          <a:lstStyle/>
          <a:p>
            <a:pPr>
              <a:defRPr/>
            </a:pPr>
            <a:endParaRPr lang="fr-FR"/>
          </a:p>
        </p:txBody>
      </p:sp>
      <p:sp>
        <p:nvSpPr>
          <p:cNvPr id="7" name="Slide Number Placeholder 6"/>
          <p:cNvSpPr>
            <a:spLocks noGrp="1"/>
          </p:cNvSpPr>
          <p:nvPr>
            <p:ph type="sldNum" sz="quarter" idx="12"/>
          </p:nvPr>
        </p:nvSpPr>
        <p:spPr/>
        <p:txBody>
          <a:bodyPr/>
          <a:lstStyle/>
          <a:p>
            <a:pPr>
              <a:defRPr/>
            </a:pPr>
            <a:fld id="{5ADF1BDC-58A1-4B0D-86C8-5A70260CD0F0}" type="slidenum">
              <a:rPr lang="fr-FR" smtClean="0"/>
              <a:pPr>
                <a:defRPr/>
              </a:pPr>
              <a:t>‹#›</a:t>
            </a:fld>
            <a:endParaRPr lang="fr-FR"/>
          </a:p>
        </p:txBody>
      </p:sp>
    </p:spTree>
    <p:extLst>
      <p:ext uri="{BB962C8B-B14F-4D97-AF65-F5344CB8AC3E}">
        <p14:creationId xmlns:p14="http://schemas.microsoft.com/office/powerpoint/2010/main" val="576629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a:p>
        </p:txBody>
      </p:sp>
      <p:sp>
        <p:nvSpPr>
          <p:cNvPr id="3" name="Text Placeholder 2"/>
          <p:cNvSpPr>
            <a:spLocks noGrp="1"/>
          </p:cNvSpPr>
          <p:nvPr>
            <p:ph type="body" idx="1"/>
          </p:nvPr>
        </p:nvSpPr>
        <p:spPr>
          <a:xfrm>
            <a:off x="507492" y="2032000"/>
            <a:ext cx="3806190" cy="723400"/>
          </a:xfrm>
        </p:spPr>
        <p:txBody>
          <a:bodyPr anchor="ctr">
            <a:normAutofit/>
          </a:bodyPr>
          <a:lstStyle>
            <a:lvl1pPr marL="0" indent="0">
              <a:spcBef>
                <a:spcPts val="0"/>
              </a:spcBef>
              <a:buNone/>
              <a:defRPr sz="20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507492" y="2736150"/>
            <a:ext cx="3806190" cy="3200400"/>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Text Placeholder 4"/>
          <p:cNvSpPr>
            <a:spLocks noGrp="1"/>
          </p:cNvSpPr>
          <p:nvPr>
            <p:ph type="body" sz="quarter" idx="3"/>
          </p:nvPr>
        </p:nvSpPr>
        <p:spPr>
          <a:xfrm>
            <a:off x="4766310" y="2029968"/>
            <a:ext cx="3806190" cy="722376"/>
          </a:xfrm>
        </p:spPr>
        <p:txBody>
          <a:bodyPr anchor="ctr">
            <a:normAutofit/>
          </a:bodyPr>
          <a:lstStyle>
            <a:lvl1pPr marL="0" indent="0">
              <a:spcBef>
                <a:spcPts val="0"/>
              </a:spcBef>
              <a:buNone/>
              <a:defRPr sz="2000" b="0" cap="all" baseline="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4766310" y="2734056"/>
            <a:ext cx="3806190" cy="3200400"/>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Date Placeholder 6"/>
          <p:cNvSpPr>
            <a:spLocks noGrp="1"/>
          </p:cNvSpPr>
          <p:nvPr>
            <p:ph type="dt" sz="half" idx="10"/>
          </p:nvPr>
        </p:nvSpPr>
        <p:spPr/>
        <p:txBody>
          <a:bodyPr/>
          <a:lstStyle/>
          <a:p>
            <a:pPr>
              <a:defRPr/>
            </a:pPr>
            <a:fld id="{00DEEDEE-B241-4449-A247-51887E8159F0}" type="datetimeFigureOut">
              <a:rPr lang="fr-FR" smtClean="0"/>
              <a:pPr>
                <a:defRPr/>
              </a:pPr>
              <a:t>10/06/2025</a:t>
            </a:fld>
            <a:endParaRPr lang="fr-FR"/>
          </a:p>
        </p:txBody>
      </p:sp>
      <p:sp>
        <p:nvSpPr>
          <p:cNvPr id="8" name="Footer Placeholder 7"/>
          <p:cNvSpPr>
            <a:spLocks noGrp="1"/>
          </p:cNvSpPr>
          <p:nvPr>
            <p:ph type="ftr" sz="quarter" idx="11"/>
          </p:nvPr>
        </p:nvSpPr>
        <p:spPr/>
        <p:txBody>
          <a:bodyPr/>
          <a:lstStyle/>
          <a:p>
            <a:pPr>
              <a:defRPr/>
            </a:pPr>
            <a:endParaRPr lang="fr-FR"/>
          </a:p>
        </p:txBody>
      </p:sp>
      <p:sp>
        <p:nvSpPr>
          <p:cNvPr id="9" name="Slide Number Placeholder 8"/>
          <p:cNvSpPr>
            <a:spLocks noGrp="1"/>
          </p:cNvSpPr>
          <p:nvPr>
            <p:ph type="sldNum" sz="quarter" idx="12"/>
          </p:nvPr>
        </p:nvSpPr>
        <p:spPr/>
        <p:txBody>
          <a:bodyPr/>
          <a:lstStyle/>
          <a:p>
            <a:pPr>
              <a:defRPr/>
            </a:pPr>
            <a:fld id="{B2AACC30-DC66-436C-B01F-D7B0571A0F03}" type="slidenum">
              <a:rPr lang="fr-FR" smtClean="0"/>
              <a:pPr>
                <a:defRPr/>
              </a:pPr>
              <a:t>‹#›</a:t>
            </a:fld>
            <a:endParaRPr lang="fr-FR"/>
          </a:p>
        </p:txBody>
      </p:sp>
    </p:spTree>
    <p:extLst>
      <p:ext uri="{BB962C8B-B14F-4D97-AF65-F5344CB8AC3E}">
        <p14:creationId xmlns:p14="http://schemas.microsoft.com/office/powerpoint/2010/main" val="1134177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a:t>Modifiez le style du titre</a:t>
            </a:r>
            <a:endParaRPr lang="en-US"/>
          </a:p>
        </p:txBody>
      </p:sp>
      <p:sp>
        <p:nvSpPr>
          <p:cNvPr id="3" name="Date Placeholder 2"/>
          <p:cNvSpPr>
            <a:spLocks noGrp="1"/>
          </p:cNvSpPr>
          <p:nvPr>
            <p:ph type="dt" sz="half" idx="10"/>
          </p:nvPr>
        </p:nvSpPr>
        <p:spPr/>
        <p:txBody>
          <a:bodyPr/>
          <a:lstStyle/>
          <a:p>
            <a:pPr>
              <a:defRPr/>
            </a:pPr>
            <a:fld id="{354FE33A-C4C8-4482-B297-2B3D34E65B1F}" type="datetimeFigureOut">
              <a:rPr lang="fr-FR" smtClean="0"/>
              <a:pPr>
                <a:defRPr/>
              </a:pPr>
              <a:t>10/06/2025</a:t>
            </a:fld>
            <a:endParaRPr lang="fr-FR"/>
          </a:p>
        </p:txBody>
      </p:sp>
      <p:sp>
        <p:nvSpPr>
          <p:cNvPr id="4" name="Footer Placeholder 3"/>
          <p:cNvSpPr>
            <a:spLocks noGrp="1"/>
          </p:cNvSpPr>
          <p:nvPr>
            <p:ph type="ftr" sz="quarter" idx="11"/>
          </p:nvPr>
        </p:nvSpPr>
        <p:spPr/>
        <p:txBody>
          <a:bodyPr/>
          <a:lstStyle/>
          <a:p>
            <a:pPr>
              <a:defRPr/>
            </a:pPr>
            <a:endParaRPr lang="fr-FR"/>
          </a:p>
        </p:txBody>
      </p:sp>
      <p:sp>
        <p:nvSpPr>
          <p:cNvPr id="5" name="Slide Number Placeholder 4"/>
          <p:cNvSpPr>
            <a:spLocks noGrp="1"/>
          </p:cNvSpPr>
          <p:nvPr>
            <p:ph type="sldNum" sz="quarter" idx="12"/>
          </p:nvPr>
        </p:nvSpPr>
        <p:spPr/>
        <p:txBody>
          <a:bodyPr/>
          <a:lstStyle/>
          <a:p>
            <a:pPr>
              <a:defRPr/>
            </a:pPr>
            <a:fld id="{6A7D2337-4FF6-42F4-8C0C-D2E33306AE61}" type="slidenum">
              <a:rPr lang="fr-FR" smtClean="0"/>
              <a:pPr>
                <a:defRPr/>
              </a:pPr>
              <a:t>‹#›</a:t>
            </a:fld>
            <a:endParaRPr lang="fr-FR"/>
          </a:p>
        </p:txBody>
      </p:sp>
    </p:spTree>
    <p:extLst>
      <p:ext uri="{BB962C8B-B14F-4D97-AF65-F5344CB8AC3E}">
        <p14:creationId xmlns:p14="http://schemas.microsoft.com/office/powerpoint/2010/main" val="21660481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6F46FDE2-C88F-4444-853B-F4EAD83BD595}" type="datetimeFigureOut">
              <a:rPr lang="fr-FR" smtClean="0"/>
              <a:pPr>
                <a:defRPr/>
              </a:pPr>
              <a:t>10/06/2025</a:t>
            </a:fld>
            <a:endParaRPr lang="fr-FR"/>
          </a:p>
        </p:txBody>
      </p:sp>
      <p:sp>
        <p:nvSpPr>
          <p:cNvPr id="3" name="Footer Placeholder 2"/>
          <p:cNvSpPr>
            <a:spLocks noGrp="1"/>
          </p:cNvSpPr>
          <p:nvPr>
            <p:ph type="ftr" sz="quarter" idx="11"/>
          </p:nvPr>
        </p:nvSpPr>
        <p:spPr/>
        <p:txBody>
          <a:bodyPr/>
          <a:lstStyle/>
          <a:p>
            <a:pPr>
              <a:defRPr/>
            </a:pPr>
            <a:endParaRPr lang="fr-FR"/>
          </a:p>
        </p:txBody>
      </p:sp>
      <p:sp>
        <p:nvSpPr>
          <p:cNvPr id="4" name="Slide Number Placeholder 3"/>
          <p:cNvSpPr>
            <a:spLocks noGrp="1"/>
          </p:cNvSpPr>
          <p:nvPr>
            <p:ph type="sldNum" sz="quarter" idx="12"/>
          </p:nvPr>
        </p:nvSpPr>
        <p:spPr/>
        <p:txBody>
          <a:bodyPr/>
          <a:lstStyle/>
          <a:p>
            <a:pPr>
              <a:defRPr/>
            </a:pPr>
            <a:fld id="{5236A7B1-A72E-4C32-A5E6-9B2AB67C4D72}" type="slidenum">
              <a:rPr lang="fr-FR" smtClean="0"/>
              <a:pPr>
                <a:defRPr/>
              </a:pPr>
              <a:t>‹#›</a:t>
            </a:fld>
            <a:endParaRPr lang="fr-FR"/>
          </a:p>
        </p:txBody>
      </p:sp>
    </p:spTree>
    <p:extLst>
      <p:ext uri="{BB962C8B-B14F-4D97-AF65-F5344CB8AC3E}">
        <p14:creationId xmlns:p14="http://schemas.microsoft.com/office/powerpoint/2010/main" val="22248416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Rectangle 1"/>
          <p:cNvSpPr/>
          <p:nvPr/>
        </p:nvSpPr>
        <p:spPr>
          <a:xfrm>
            <a:off x="5715000" y="0"/>
            <a:ext cx="3429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6196053" y="542282"/>
            <a:ext cx="2537460" cy="1920240"/>
          </a:xfrm>
        </p:spPr>
        <p:txBody>
          <a:bodyPr anchor="b">
            <a:noAutofit/>
          </a:bodyPr>
          <a:lstStyle>
            <a:lvl1pPr>
              <a:lnSpc>
                <a:spcPct val="85000"/>
              </a:lnSpc>
              <a:defRPr sz="3600">
                <a:solidFill>
                  <a:srgbClr val="FFFFFF"/>
                </a:solidFill>
              </a:defRPr>
            </a:lvl1pPr>
          </a:lstStyle>
          <a:p>
            <a:r>
              <a:rPr lang="fr-FR"/>
              <a:t>Modifiez le style du titre</a:t>
            </a:r>
            <a:endParaRPr lang="en-US"/>
          </a:p>
        </p:txBody>
      </p:sp>
      <p:sp>
        <p:nvSpPr>
          <p:cNvPr id="3" name="Content Placeholder 2"/>
          <p:cNvSpPr>
            <a:spLocks noGrp="1"/>
          </p:cNvSpPr>
          <p:nvPr>
            <p:ph idx="1"/>
          </p:nvPr>
        </p:nvSpPr>
        <p:spPr>
          <a:xfrm>
            <a:off x="571500" y="762000"/>
            <a:ext cx="4572000" cy="4572000"/>
          </a:xfrm>
        </p:spPr>
        <p:txBody>
          <a:bodyPr/>
          <a:lstStyle>
            <a:lvl1pPr>
              <a:defRPr sz="2200"/>
            </a:lvl1pPr>
            <a:lvl2pPr>
              <a:defRPr sz="1900"/>
            </a:lvl2pPr>
            <a:lvl3pPr>
              <a:defRPr sz="1700"/>
            </a:lvl3pPr>
            <a:lvl4pPr>
              <a:defRPr sz="1500"/>
            </a:lvl4pPr>
            <a:lvl5pPr>
              <a:defRPr sz="1400"/>
            </a:lvl5pPr>
            <a:lvl6pPr>
              <a:defRPr sz="1400"/>
            </a:lvl6pPr>
            <a:lvl7pPr>
              <a:defRPr sz="1400"/>
            </a:lvl7pPr>
            <a:lvl8pPr>
              <a:defRPr sz="1400"/>
            </a:lvl8pPr>
            <a:lvl9pPr>
              <a:defRPr sz="14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p:nvPr>
        </p:nvSpPr>
        <p:spPr>
          <a:xfrm>
            <a:off x="6206987" y="2511813"/>
            <a:ext cx="254889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500">
                <a:solidFill>
                  <a:srgbClr val="40404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fr-FR"/>
              <a:t>Modifiez les styles du texte du masque</a:t>
            </a:r>
          </a:p>
        </p:txBody>
      </p:sp>
      <p:sp>
        <p:nvSpPr>
          <p:cNvPr id="5" name="Date Placeholder 4"/>
          <p:cNvSpPr>
            <a:spLocks noGrp="1"/>
          </p:cNvSpPr>
          <p:nvPr>
            <p:ph type="dt" sz="half" idx="10"/>
          </p:nvPr>
        </p:nvSpPr>
        <p:spPr/>
        <p:txBody>
          <a:bodyPr/>
          <a:lstStyle/>
          <a:p>
            <a:pPr>
              <a:defRPr/>
            </a:pPr>
            <a:fld id="{85D06DE1-7267-425E-A801-E8A1F5354375}" type="datetimeFigureOut">
              <a:rPr lang="fr-FR" smtClean="0"/>
              <a:pPr>
                <a:defRPr/>
              </a:pPr>
              <a:t>10/06/2025</a:t>
            </a:fld>
            <a:endParaRPr lang="fr-FR"/>
          </a:p>
        </p:txBody>
      </p:sp>
      <p:sp>
        <p:nvSpPr>
          <p:cNvPr id="6" name="Footer Placeholder 5"/>
          <p:cNvSpPr>
            <a:spLocks noGrp="1"/>
          </p:cNvSpPr>
          <p:nvPr>
            <p:ph type="ftr" sz="quarter" idx="11"/>
          </p:nvPr>
        </p:nvSpPr>
        <p:spPr/>
        <p:txBody>
          <a:bodyPr/>
          <a:lstStyle/>
          <a:p>
            <a:pPr>
              <a:defRPr/>
            </a:pPr>
            <a:endParaRPr lang="fr-FR"/>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pPr>
              <a:defRPr/>
            </a:pPr>
            <a:fld id="{A0D17BEB-3241-40D1-B55B-18AEBF5DF60E}" type="slidenum">
              <a:rPr lang="fr-FR" smtClean="0"/>
              <a:pPr>
                <a:defRPr/>
              </a:pPr>
              <a:t>‹#›</a:t>
            </a:fld>
            <a:endParaRPr lang="fr-FR"/>
          </a:p>
        </p:txBody>
      </p:sp>
    </p:spTree>
    <p:extLst>
      <p:ext uri="{BB962C8B-B14F-4D97-AF65-F5344CB8AC3E}">
        <p14:creationId xmlns:p14="http://schemas.microsoft.com/office/powerpoint/2010/main" val="1117179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6918" y="5418668"/>
            <a:ext cx="8085582" cy="613283"/>
          </a:xfrm>
        </p:spPr>
        <p:txBody>
          <a:bodyPr anchor="b">
            <a:normAutofit/>
          </a:bodyPr>
          <a:lstStyle>
            <a:lvl1pPr>
              <a:lnSpc>
                <a:spcPct val="85000"/>
              </a:lnSpc>
              <a:defRPr sz="2800" b="0">
                <a:solidFill>
                  <a:srgbClr val="FFFFFF"/>
                </a:solidFill>
              </a:defRPr>
            </a:lvl1pPr>
          </a:lstStyle>
          <a:p>
            <a:r>
              <a:rPr lang="fr-FR"/>
              <a:t>Modifiez le style du titre</a:t>
            </a:r>
            <a:endParaRPr lang="en-US"/>
          </a:p>
        </p:txBody>
      </p:sp>
      <p:sp>
        <p:nvSpPr>
          <p:cNvPr id="3" name="Picture Placeholder 2"/>
          <p:cNvSpPr>
            <a:spLocks noGrp="1" noChangeAspect="1"/>
          </p:cNvSpPr>
          <p:nvPr>
            <p:ph type="pic" idx="1"/>
          </p:nvPr>
        </p:nvSpPr>
        <p:spPr>
          <a:xfrm>
            <a:off x="0" y="0"/>
            <a:ext cx="9144000" cy="5330952"/>
          </a:xfrm>
          <a:blipFill>
            <a:blip r:embed="rId2"/>
            <a:stretch>
              <a:fillRect/>
            </a:stretch>
          </a:blipFill>
        </p:spPr>
        <p:txBody>
          <a:bodyPr anchor="t"/>
          <a:lstStyle>
            <a:lvl1pPr marL="0" indent="0" algn="ctr">
              <a:spcBef>
                <a:spcPts val="800"/>
              </a:spcBef>
              <a:buNone/>
              <a:defRPr sz="3200">
                <a:solidFill>
                  <a:srgbClr val="4D4D4D"/>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a:p>
        </p:txBody>
      </p:sp>
      <p:sp>
        <p:nvSpPr>
          <p:cNvPr id="4" name="Text Placeholder 3"/>
          <p:cNvSpPr>
            <a:spLocks noGrp="1"/>
          </p:cNvSpPr>
          <p:nvPr>
            <p:ph type="body" sz="half" idx="2"/>
          </p:nvPr>
        </p:nvSpPr>
        <p:spPr>
          <a:xfrm>
            <a:off x="507492" y="5909735"/>
            <a:ext cx="6922008" cy="533400"/>
          </a:xfrm>
        </p:spPr>
        <p:txBody>
          <a:bodyPr>
            <a:normAutofit/>
          </a:bodyPr>
          <a:lstStyle>
            <a:lvl1pPr marL="0" indent="0">
              <a:lnSpc>
                <a:spcPct val="90000"/>
              </a:lnSpc>
              <a:spcBef>
                <a:spcPts val="1200"/>
              </a:spcBef>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Date Placeholder 4"/>
          <p:cNvSpPr>
            <a:spLocks noGrp="1"/>
          </p:cNvSpPr>
          <p:nvPr>
            <p:ph type="dt" sz="half" idx="10"/>
          </p:nvPr>
        </p:nvSpPr>
        <p:spPr/>
        <p:txBody>
          <a:bodyPr/>
          <a:lstStyle>
            <a:lvl1pPr>
              <a:defRPr>
                <a:solidFill>
                  <a:srgbClr val="FFFFFF">
                    <a:alpha val="75000"/>
                  </a:srgbClr>
                </a:solidFill>
              </a:defRPr>
            </a:lvl1pPr>
          </a:lstStyle>
          <a:p>
            <a:pPr>
              <a:defRPr/>
            </a:pPr>
            <a:fld id="{A3ECC811-35D9-4F61-B9A4-B08DB6AE7062}" type="datetimeFigureOut">
              <a:rPr lang="fr-FR" smtClean="0"/>
              <a:pPr>
                <a:defRPr/>
              </a:pPr>
              <a:t>10/06/2025</a:t>
            </a:fld>
            <a:endParaRPr lang="fr-FR"/>
          </a:p>
        </p:txBody>
      </p:sp>
      <p:sp>
        <p:nvSpPr>
          <p:cNvPr id="6" name="Footer Placeholder 5"/>
          <p:cNvSpPr>
            <a:spLocks noGrp="1"/>
          </p:cNvSpPr>
          <p:nvPr>
            <p:ph type="ftr" sz="quarter" idx="11"/>
          </p:nvPr>
        </p:nvSpPr>
        <p:spPr/>
        <p:txBody>
          <a:bodyPr/>
          <a:lstStyle>
            <a:lvl1pPr>
              <a:defRPr>
                <a:solidFill>
                  <a:srgbClr val="FFFFFF">
                    <a:alpha val="75000"/>
                  </a:srgbClr>
                </a:solidFill>
              </a:defRPr>
            </a:lvl1pPr>
          </a:lstStyle>
          <a:p>
            <a:endParaRPr lang="en-US"/>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pPr>
              <a:defRPr/>
            </a:pPr>
            <a:fld id="{F2E5B004-E6DC-4F21-BBE4-7D0EE19AFE54}" type="slidenum">
              <a:rPr lang="fr-FR" smtClean="0"/>
              <a:pPr>
                <a:defRPr/>
              </a:pPr>
              <a:t>‹#›</a:t>
            </a:fld>
            <a:endParaRPr lang="fr-FR"/>
          </a:p>
        </p:txBody>
      </p:sp>
    </p:spTree>
    <p:extLst>
      <p:ext uri="{BB962C8B-B14F-4D97-AF65-F5344CB8AC3E}">
        <p14:creationId xmlns:p14="http://schemas.microsoft.com/office/powerpoint/2010/main" val="448726228"/>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2919" y="499533"/>
            <a:ext cx="8079581" cy="1658198"/>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507206" y="1993393"/>
            <a:ext cx="8065294" cy="3766185"/>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514350" y="6412447"/>
            <a:ext cx="3086100" cy="228600"/>
          </a:xfrm>
          <a:prstGeom prst="rect">
            <a:avLst/>
          </a:prstGeom>
        </p:spPr>
        <p:txBody>
          <a:bodyPr vert="horz" lIns="91440" tIns="45720" rIns="91440" bIns="45720" rtlCol="0" anchor="ctr"/>
          <a:lstStyle>
            <a:lvl1pPr algn="l">
              <a:defRPr sz="950">
                <a:solidFill>
                  <a:schemeClr val="tx1">
                    <a:alpha val="75000"/>
                  </a:schemeClr>
                </a:solidFill>
              </a:defRPr>
            </a:lvl1pPr>
          </a:lstStyle>
          <a:p>
            <a:pPr>
              <a:defRPr/>
            </a:pPr>
            <a:fld id="{5ABF09FE-22ED-4099-AFB0-73E4C84C0D65}" type="datetimeFigureOut">
              <a:rPr lang="fr-FR" smtClean="0"/>
              <a:pPr>
                <a:defRPr/>
              </a:pPr>
              <a:t>10/06/2025</a:t>
            </a:fld>
            <a:endParaRPr lang="fr-FR"/>
          </a:p>
        </p:txBody>
      </p:sp>
      <p:sp>
        <p:nvSpPr>
          <p:cNvPr id="5" name="Footer Placeholder 4"/>
          <p:cNvSpPr>
            <a:spLocks noGrp="1"/>
          </p:cNvSpPr>
          <p:nvPr>
            <p:ph type="ftr" sz="quarter" idx="3"/>
          </p:nvPr>
        </p:nvSpPr>
        <p:spPr>
          <a:xfrm>
            <a:off x="514350" y="6554697"/>
            <a:ext cx="3771900" cy="228600"/>
          </a:xfrm>
          <a:prstGeom prst="rect">
            <a:avLst/>
          </a:prstGeom>
        </p:spPr>
        <p:txBody>
          <a:bodyPr vert="horz" lIns="91440" tIns="45720" rIns="91440" bIns="45720" rtlCol="0" anchor="ctr"/>
          <a:lstStyle>
            <a:lvl1pPr algn="l">
              <a:defRPr sz="950" cap="all" baseline="0">
                <a:solidFill>
                  <a:schemeClr val="tx1">
                    <a:alpha val="75000"/>
                  </a:schemeClr>
                </a:solidFill>
              </a:defRPr>
            </a:lvl1pPr>
          </a:lstStyle>
          <a:p>
            <a:pPr>
              <a:defRPr/>
            </a:pPr>
            <a:endParaRPr lang="fr-FR"/>
          </a:p>
        </p:txBody>
      </p:sp>
      <p:sp>
        <p:nvSpPr>
          <p:cNvPr id="6" name="Slide Number Placeholder 5"/>
          <p:cNvSpPr>
            <a:spLocks noGrp="1"/>
          </p:cNvSpPr>
          <p:nvPr>
            <p:ph type="sldNum" sz="quarter" idx="4"/>
          </p:nvPr>
        </p:nvSpPr>
        <p:spPr>
          <a:xfrm>
            <a:off x="6541193" y="5829748"/>
            <a:ext cx="2194560" cy="1397039"/>
          </a:xfrm>
          <a:prstGeom prst="rect">
            <a:avLst/>
          </a:prstGeom>
        </p:spPr>
        <p:txBody>
          <a:bodyPr vert="horz" lIns="91440" tIns="45720" rIns="91440" bIns="45720" rtlCol="0" anchor="b"/>
          <a:lstStyle>
            <a:lvl1pPr algn="r">
              <a:defRPr sz="9000" b="0">
                <a:ln>
                  <a:noFill/>
                </a:ln>
                <a:solidFill>
                  <a:schemeClr val="accent1">
                    <a:alpha val="20000"/>
                  </a:schemeClr>
                </a:solidFill>
                <a:latin typeface="+mj-lt"/>
              </a:defRPr>
            </a:lvl1pPr>
          </a:lstStyle>
          <a:p>
            <a:pPr>
              <a:defRPr/>
            </a:pPr>
            <a:fld id="{43EFEA95-B475-4EFF-BEFC-ED4D0FC3D81D}" type="slidenum">
              <a:rPr lang="fr-FR" smtClean="0"/>
              <a:pPr>
                <a:defRPr/>
              </a:pPr>
              <a:t>‹#›</a:t>
            </a:fld>
            <a:endParaRPr lang="fr-FR"/>
          </a:p>
        </p:txBody>
      </p:sp>
    </p:spTree>
    <p:extLst>
      <p:ext uri="{BB962C8B-B14F-4D97-AF65-F5344CB8AC3E}">
        <p14:creationId xmlns:p14="http://schemas.microsoft.com/office/powerpoint/2010/main" val="2709098807"/>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Lst>
  <p:txStyles>
    <p:title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274320"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7" name="Titre 1"/>
          <p:cNvSpPr>
            <a:spLocks noGrp="1"/>
          </p:cNvSpPr>
          <p:nvPr>
            <p:ph type="title"/>
          </p:nvPr>
        </p:nvSpPr>
        <p:spPr>
          <a:xfrm>
            <a:off x="2339751" y="1412776"/>
            <a:ext cx="3888433" cy="602279"/>
          </a:xfrm>
        </p:spPr>
        <p:txBody>
          <a:bodyPr>
            <a:normAutofit fontScale="90000"/>
          </a:bodyPr>
          <a:lstStyle/>
          <a:p>
            <a:pPr algn="ctr" eaLnBrk="1" hangingPunct="1"/>
            <a:br>
              <a:rPr lang="fr-FR" altLang="fr-FR" sz="2400">
                <a:solidFill>
                  <a:srgbClr val="6982A8"/>
                </a:solidFill>
              </a:rPr>
            </a:br>
            <a:r>
              <a:rPr lang="fr-FR" altLang="fr-FR" sz="2400">
                <a:solidFill>
                  <a:srgbClr val="6982A8"/>
                </a:solidFill>
              </a:rPr>
              <a:t>CADRE DE REPONSE</a:t>
            </a:r>
            <a:br>
              <a:rPr lang="fr-FR" altLang="fr-FR" sz="2400">
                <a:solidFill>
                  <a:srgbClr val="6982A8"/>
                </a:solidFill>
              </a:rPr>
            </a:br>
            <a:r>
              <a:rPr lang="fr-FR" altLang="fr-FR" sz="2400">
                <a:solidFill>
                  <a:srgbClr val="6982A8"/>
                </a:solidFill>
              </a:rPr>
              <a:t>2025-006</a:t>
            </a:r>
            <a:br>
              <a:rPr lang="fr-FR" altLang="fr-FR" sz="2400">
                <a:solidFill>
                  <a:srgbClr val="6982A8"/>
                </a:solidFill>
              </a:rPr>
            </a:br>
            <a:br>
              <a:rPr lang="fr-FR" altLang="fr-FR" sz="2400">
                <a:solidFill>
                  <a:srgbClr val="6982A8"/>
                </a:solidFill>
              </a:rPr>
            </a:br>
            <a:endParaRPr lang="fr-FR" altLang="fr-FR" sz="2400">
              <a:solidFill>
                <a:srgbClr val="6982A8"/>
              </a:solidFill>
            </a:endParaRPr>
          </a:p>
        </p:txBody>
      </p:sp>
      <p:sp>
        <p:nvSpPr>
          <p:cNvPr id="11" name="Espace réservé du contenu 2">
            <a:extLst>
              <a:ext uri="{FF2B5EF4-FFF2-40B4-BE49-F238E27FC236}">
                <a16:creationId xmlns:a16="http://schemas.microsoft.com/office/drawing/2014/main" id="{6A91F5DC-FC2F-264A-A980-AE469536159B}"/>
              </a:ext>
            </a:extLst>
          </p:cNvPr>
          <p:cNvSpPr>
            <a:spLocks noGrp="1"/>
          </p:cNvSpPr>
          <p:nvPr>
            <p:ph idx="1"/>
          </p:nvPr>
        </p:nvSpPr>
        <p:spPr>
          <a:xfrm>
            <a:off x="0" y="2186092"/>
            <a:ext cx="9144000" cy="3512303"/>
          </a:xfrm>
        </p:spPr>
        <p:txBody>
          <a:bodyPr vert="horz" lIns="91440" tIns="45720" rIns="91440" bIns="45720" rtlCol="0" anchor="t">
            <a:noAutofit/>
          </a:bodyPr>
          <a:lstStyle/>
          <a:p>
            <a:pPr marL="259080" indent="0" algn="ctr" fontAlgn="auto">
              <a:lnSpc>
                <a:spcPct val="115000"/>
              </a:lnSpc>
              <a:spcAft>
                <a:spcPts val="0"/>
              </a:spcAft>
              <a:buClr>
                <a:schemeClr val="accent6">
                  <a:lumMod val="75000"/>
                </a:schemeClr>
              </a:buClr>
              <a:buNone/>
              <a:defRPr/>
            </a:pPr>
            <a:r>
              <a:rPr lang="fr-FR" sz="1800" i="1">
                <a:solidFill>
                  <a:srgbClr val="6982A8"/>
                </a:solidFill>
                <a:latin typeface="Arial"/>
                <a:cs typeface="Arial"/>
              </a:rPr>
              <a:t>Phase candidatures </a:t>
            </a:r>
          </a:p>
          <a:p>
            <a:pPr marL="350520" algn="ctr">
              <a:lnSpc>
                <a:spcPct val="115000"/>
              </a:lnSpc>
              <a:buClr>
                <a:schemeClr val="accent6">
                  <a:lumMod val="75000"/>
                </a:schemeClr>
              </a:buClr>
              <a:defRPr/>
            </a:pPr>
            <a:r>
              <a:rPr lang="fr-FR" sz="1800" i="1">
                <a:solidFill>
                  <a:srgbClr val="6982A8"/>
                </a:solidFill>
                <a:latin typeface="Arial"/>
                <a:cs typeface="Arial"/>
              </a:rPr>
              <a:t>Juillet 2025</a:t>
            </a:r>
            <a:endParaRPr lang="fr-FR" sz="1800" i="1">
              <a:solidFill>
                <a:srgbClr val="6982A8"/>
              </a:solidFill>
              <a:latin typeface="Arial" panose="020B0604020202020204" pitchFamily="34" charset="0"/>
              <a:cs typeface="Arial"/>
            </a:endParaRPr>
          </a:p>
          <a:p>
            <a:pPr marL="350520" algn="ctr" fontAlgn="auto">
              <a:lnSpc>
                <a:spcPct val="115000"/>
              </a:lnSpc>
              <a:spcAft>
                <a:spcPts val="0"/>
              </a:spcAft>
              <a:buClr>
                <a:schemeClr val="accent6">
                  <a:lumMod val="75000"/>
                </a:schemeClr>
              </a:buClr>
              <a:defRPr/>
            </a:pPr>
            <a:endParaRPr lang="fr-FR" sz="1800" i="1">
              <a:solidFill>
                <a:srgbClr val="6982A8"/>
              </a:solidFill>
              <a:latin typeface="Arial" panose="020B0604020202020204" pitchFamily="34" charset="0"/>
            </a:endParaRPr>
          </a:p>
          <a:p>
            <a:pPr marL="350520" algn="ctr">
              <a:lnSpc>
                <a:spcPct val="115000"/>
              </a:lnSpc>
              <a:buClr>
                <a:schemeClr val="accent6">
                  <a:lumMod val="75000"/>
                </a:schemeClr>
              </a:buClr>
              <a:defRPr/>
            </a:pPr>
            <a:r>
              <a:rPr lang="fr-FR" b="1">
                <a:solidFill>
                  <a:srgbClr val="419687"/>
                </a:solidFill>
                <a:latin typeface="Arial"/>
                <a:cs typeface="Arial"/>
              </a:rPr>
              <a:t>Mission de conception et suivi pour la rénovation </a:t>
            </a:r>
          </a:p>
          <a:p>
            <a:pPr marL="350520" algn="ctr" fontAlgn="auto">
              <a:lnSpc>
                <a:spcPct val="115000"/>
              </a:lnSpc>
              <a:spcAft>
                <a:spcPts val="0"/>
              </a:spcAft>
              <a:buClr>
                <a:schemeClr val="accent6">
                  <a:lumMod val="75000"/>
                </a:schemeClr>
              </a:buClr>
              <a:defRPr/>
            </a:pPr>
            <a:r>
              <a:rPr lang="fr-FR" b="1">
                <a:solidFill>
                  <a:srgbClr val="419687"/>
                </a:solidFill>
                <a:latin typeface="Arial"/>
                <a:cs typeface="Arial"/>
              </a:rPr>
              <a:t>de l’amphithéâtre de l’ENSA Versailles</a:t>
            </a:r>
          </a:p>
        </p:txBody>
      </p:sp>
      <p:sp>
        <p:nvSpPr>
          <p:cNvPr id="13" name="ZoneTexte 12">
            <a:extLst>
              <a:ext uri="{FF2B5EF4-FFF2-40B4-BE49-F238E27FC236}">
                <a16:creationId xmlns:a16="http://schemas.microsoft.com/office/drawing/2014/main" id="{A9F36E5D-ABC0-7843-8AD9-F7F5D4B2EADF}"/>
              </a:ext>
            </a:extLst>
          </p:cNvPr>
          <p:cNvSpPr txBox="1"/>
          <p:nvPr/>
        </p:nvSpPr>
        <p:spPr>
          <a:xfrm>
            <a:off x="139891" y="5698395"/>
            <a:ext cx="6448333" cy="1015663"/>
          </a:xfrm>
          <a:prstGeom prst="rect">
            <a:avLst/>
          </a:prstGeom>
          <a:noFill/>
        </p:spPr>
        <p:txBody>
          <a:bodyPr wrap="square" rtlCol="0">
            <a:spAutoFit/>
          </a:bodyPr>
          <a:lstStyle/>
          <a:p>
            <a:endParaRPr lang="fr-FR" sz="1600">
              <a:solidFill>
                <a:srgbClr val="6982A8"/>
              </a:solidFill>
              <a:latin typeface="Arial"/>
              <a:cs typeface="Arial"/>
            </a:endParaRPr>
          </a:p>
          <a:p>
            <a:r>
              <a:rPr lang="fr-FR" sz="1600">
                <a:solidFill>
                  <a:srgbClr val="6982A8"/>
                </a:solidFill>
                <a:latin typeface="Arial"/>
                <a:cs typeface="Arial"/>
              </a:rPr>
              <a:t>Présentation  de la structure et des références de l’architecte-mandataire et/ou groupement</a:t>
            </a:r>
          </a:p>
          <a:p>
            <a:r>
              <a:rPr lang="fr-CA" sz="1200" i="1">
                <a:solidFill>
                  <a:srgbClr val="6982A8"/>
                </a:solidFill>
                <a:latin typeface="Arial" panose="020B0604020202020204" pitchFamily="34" charset="0"/>
              </a:rPr>
              <a:t>sélection de 3 références illustrées en adéquation avec le projet d’aménagement</a:t>
            </a:r>
            <a:endParaRPr lang="fr-FR" sz="1200" i="1">
              <a:solidFill>
                <a:srgbClr val="6982A8"/>
              </a:solidFill>
              <a:latin typeface="Arial" panose="020B0604020202020204" pitchFamily="34" charset="0"/>
            </a:endParaRPr>
          </a:p>
        </p:txBody>
      </p:sp>
      <p:pic>
        <p:nvPicPr>
          <p:cNvPr id="5" name="Image 4">
            <a:extLst>
              <a:ext uri="{FF2B5EF4-FFF2-40B4-BE49-F238E27FC236}">
                <a16:creationId xmlns:a16="http://schemas.microsoft.com/office/drawing/2014/main" id="{D31A8934-E163-A6D5-C7C9-D0ECE597BCB9}"/>
              </a:ext>
            </a:extLst>
          </p:cNvPr>
          <p:cNvPicPr>
            <a:picLocks noChangeAspect="1"/>
          </p:cNvPicPr>
          <p:nvPr/>
        </p:nvPicPr>
        <p:blipFill>
          <a:blip r:embed="rId2"/>
          <a:stretch>
            <a:fillRect/>
          </a:stretch>
        </p:blipFill>
        <p:spPr>
          <a:xfrm>
            <a:off x="323528" y="367055"/>
            <a:ext cx="2749534" cy="792549"/>
          </a:xfrm>
          <a:prstGeom prst="rect">
            <a:avLst/>
          </a:prstGeom>
        </p:spPr>
      </p:pic>
      <p:pic>
        <p:nvPicPr>
          <p:cNvPr id="6" name="Image 5">
            <a:extLst>
              <a:ext uri="{FF2B5EF4-FFF2-40B4-BE49-F238E27FC236}">
                <a16:creationId xmlns:a16="http://schemas.microsoft.com/office/drawing/2014/main" id="{C642E942-1636-9559-9A4B-6AE25F407EF0}"/>
              </a:ext>
            </a:extLst>
          </p:cNvPr>
          <p:cNvPicPr>
            <a:picLocks noChangeAspect="1"/>
          </p:cNvPicPr>
          <p:nvPr/>
        </p:nvPicPr>
        <p:blipFill>
          <a:blip r:embed="rId3"/>
          <a:stretch>
            <a:fillRect/>
          </a:stretch>
        </p:blipFill>
        <p:spPr>
          <a:xfrm>
            <a:off x="7524328" y="5869432"/>
            <a:ext cx="1114286" cy="657143"/>
          </a:xfrm>
          <a:prstGeom prst="rect">
            <a:avLst/>
          </a:prstGeom>
        </p:spPr>
      </p:pic>
    </p:spTree>
    <p:extLst>
      <p:ext uri="{BB962C8B-B14F-4D97-AF65-F5344CB8AC3E}">
        <p14:creationId xmlns:p14="http://schemas.microsoft.com/office/powerpoint/2010/main" val="15643520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9F3E390-C289-22D2-BF1B-4D32566923BA}"/>
              </a:ext>
            </a:extLst>
          </p:cNvPr>
          <p:cNvSpPr/>
          <p:nvPr/>
        </p:nvSpPr>
        <p:spPr>
          <a:xfrm>
            <a:off x="2286000" y="2967335"/>
            <a:ext cx="4572000" cy="1200329"/>
          </a:xfrm>
          <a:prstGeom prst="rect">
            <a:avLst/>
          </a:prstGeom>
        </p:spPr>
        <p:txBody>
          <a:bodyPr>
            <a:spAutoFit/>
          </a:bodyPr>
          <a:lstStyle/>
          <a:p>
            <a:r>
              <a:rPr lang="fr-FR"/>
              <a:t>Présentation libre de références sous forme de photos, de documents graphiques, de dessins, textes de légendes, description succincte des opérations, etc.</a:t>
            </a:r>
          </a:p>
        </p:txBody>
      </p:sp>
      <p:sp>
        <p:nvSpPr>
          <p:cNvPr id="9" name="Titre 1">
            <a:extLst>
              <a:ext uri="{FF2B5EF4-FFF2-40B4-BE49-F238E27FC236}">
                <a16:creationId xmlns:a16="http://schemas.microsoft.com/office/drawing/2014/main" id="{62AF7AF9-E797-10A5-48D0-3D9E3A0F995D}"/>
              </a:ext>
            </a:extLst>
          </p:cNvPr>
          <p:cNvSpPr txBox="1">
            <a:spLocks/>
          </p:cNvSpPr>
          <p:nvPr/>
        </p:nvSpPr>
        <p:spPr>
          <a:xfrm>
            <a:off x="0" y="188640"/>
            <a:ext cx="8564400" cy="476672"/>
          </a:xfrm>
          <a:prstGeom prst="rect">
            <a:avLst/>
          </a:prstGeom>
        </p:spPr>
        <p:txBody>
          <a:bodyPr vert="horz" lIns="72000" tIns="36000" rIns="72000" bIns="3600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pPr marL="320040" indent="-320040">
              <a:buClr>
                <a:schemeClr val="accent6">
                  <a:lumMod val="75000"/>
                </a:schemeClr>
              </a:buClr>
              <a:defRPr/>
            </a:pPr>
            <a:r>
              <a:rPr lang="fr-FR" sz="2400">
                <a:solidFill>
                  <a:srgbClr val="419687"/>
                </a:solidFill>
              </a:rPr>
              <a:t>nom du mandataire + nom opération </a:t>
            </a:r>
          </a:p>
        </p:txBody>
      </p:sp>
      <p:sp>
        <p:nvSpPr>
          <p:cNvPr id="10" name="Rectangle 9">
            <a:extLst>
              <a:ext uri="{FF2B5EF4-FFF2-40B4-BE49-F238E27FC236}">
                <a16:creationId xmlns:a16="http://schemas.microsoft.com/office/drawing/2014/main" id="{9FA3292B-1D5D-2CAE-9714-502529F68A02}"/>
              </a:ext>
            </a:extLst>
          </p:cNvPr>
          <p:cNvSpPr/>
          <p:nvPr/>
        </p:nvSpPr>
        <p:spPr>
          <a:xfrm>
            <a:off x="0" y="5877272"/>
            <a:ext cx="9144000" cy="980728"/>
          </a:xfrm>
          <a:prstGeom prst="rect">
            <a:avLst/>
          </a:prstGeom>
          <a:solidFill>
            <a:schemeClr val="bg1">
              <a:lumMod val="95000"/>
            </a:schemeClr>
          </a:solidFill>
          <a:ln>
            <a:solidFill>
              <a:srgbClr val="41968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bg2"/>
              </a:solidFill>
            </a:endParaRPr>
          </a:p>
        </p:txBody>
      </p:sp>
      <p:sp>
        <p:nvSpPr>
          <p:cNvPr id="11" name="Text Box 27">
            <a:extLst>
              <a:ext uri="{FF2B5EF4-FFF2-40B4-BE49-F238E27FC236}">
                <a16:creationId xmlns:a16="http://schemas.microsoft.com/office/drawing/2014/main" id="{8A9A3C0E-A07B-0935-782B-252C3A226DC4}"/>
              </a:ext>
            </a:extLst>
          </p:cNvPr>
          <p:cNvSpPr txBox="1">
            <a:spLocks noChangeArrowheads="1"/>
          </p:cNvSpPr>
          <p:nvPr/>
        </p:nvSpPr>
        <p:spPr bwMode="auto">
          <a:xfrm>
            <a:off x="39454" y="5978032"/>
            <a:ext cx="9104545" cy="879968"/>
          </a:xfrm>
          <a:prstGeom prst="rect">
            <a:avLst/>
          </a:prstGeom>
          <a:noFill/>
          <a:ln>
            <a:noFill/>
          </a:ln>
          <a:effectLst/>
          <a:extLst>
            <a:ext uri="{909E8E84-426E-40DD-AFC4-6F175D3DCCD1}">
              <a14:hiddenFill xmlns:a14="http://schemas.microsoft.com/office/drawing/2010/main">
                <a:solidFill>
                  <a:srgbClr val="E9E8E7"/>
                </a:solidFill>
              </a14:hiddenFill>
            </a:ext>
            <a:ext uri="{91240B29-F687-4F45-9708-019B960494DF}">
              <a14:hiddenLine xmlns:a14="http://schemas.microsoft.com/office/drawing/2010/main" w="19050">
                <a:solidFill>
                  <a:srgbClr val="C6294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49753" rIns="0" bIns="49753"/>
          <a:lstStyle>
            <a:lvl1pPr defTabSz="498475" eaLnBrk="0" hangingPunct="0">
              <a:defRPr sz="2600">
                <a:solidFill>
                  <a:schemeClr val="tx1"/>
                </a:solidFill>
                <a:latin typeface="Arial" charset="0"/>
                <a:ea typeface="ＭＳ Ｐゴシック" pitchFamily="-65" charset="-128"/>
              </a:defRPr>
            </a:lvl1pPr>
            <a:lvl2pPr marL="742950" indent="-285750" defTabSz="498475" eaLnBrk="0" hangingPunct="0">
              <a:defRPr sz="2600">
                <a:solidFill>
                  <a:schemeClr val="tx1"/>
                </a:solidFill>
                <a:latin typeface="Arial" charset="0"/>
                <a:ea typeface="ＭＳ Ｐゴシック" pitchFamily="-65" charset="-128"/>
              </a:defRPr>
            </a:lvl2pPr>
            <a:lvl3pPr marL="1143000" indent="-228600" defTabSz="498475" eaLnBrk="0" hangingPunct="0">
              <a:defRPr sz="2600">
                <a:solidFill>
                  <a:schemeClr val="tx1"/>
                </a:solidFill>
                <a:latin typeface="Arial" charset="0"/>
                <a:ea typeface="ＭＳ Ｐゴシック" pitchFamily="-65" charset="-128"/>
              </a:defRPr>
            </a:lvl3pPr>
            <a:lvl4pPr marL="1600200" indent="-228600" defTabSz="498475" eaLnBrk="0" hangingPunct="0">
              <a:defRPr sz="2600">
                <a:solidFill>
                  <a:schemeClr val="tx1"/>
                </a:solidFill>
                <a:latin typeface="Arial" charset="0"/>
                <a:ea typeface="ＭＳ Ｐゴシック" pitchFamily="-65" charset="-128"/>
              </a:defRPr>
            </a:lvl4pPr>
            <a:lvl5pPr marL="2057400" indent="-228600" defTabSz="498475" eaLnBrk="0" hangingPunct="0">
              <a:defRPr sz="2600">
                <a:solidFill>
                  <a:schemeClr val="tx1"/>
                </a:solidFill>
                <a:latin typeface="Arial" charset="0"/>
                <a:ea typeface="ＭＳ Ｐゴシック" pitchFamily="-65" charset="-128"/>
              </a:defRPr>
            </a:lvl5pPr>
            <a:lvl6pPr marL="2514600" indent="-228600" defTabSz="498475" eaLnBrk="0" fontAlgn="base" hangingPunct="0">
              <a:spcBef>
                <a:spcPct val="50000"/>
              </a:spcBef>
              <a:spcAft>
                <a:spcPct val="0"/>
              </a:spcAft>
              <a:defRPr sz="2600">
                <a:solidFill>
                  <a:schemeClr val="tx1"/>
                </a:solidFill>
                <a:latin typeface="Arial" charset="0"/>
                <a:ea typeface="ＭＳ Ｐゴシック" pitchFamily="-65" charset="-128"/>
              </a:defRPr>
            </a:lvl6pPr>
            <a:lvl7pPr marL="2971800" indent="-228600" defTabSz="498475" eaLnBrk="0" fontAlgn="base" hangingPunct="0">
              <a:spcBef>
                <a:spcPct val="50000"/>
              </a:spcBef>
              <a:spcAft>
                <a:spcPct val="0"/>
              </a:spcAft>
              <a:defRPr sz="2600">
                <a:solidFill>
                  <a:schemeClr val="tx1"/>
                </a:solidFill>
                <a:latin typeface="Arial" charset="0"/>
                <a:ea typeface="ＭＳ Ｐゴシック" pitchFamily="-65" charset="-128"/>
              </a:defRPr>
            </a:lvl7pPr>
            <a:lvl8pPr marL="3429000" indent="-228600" defTabSz="498475" eaLnBrk="0" fontAlgn="base" hangingPunct="0">
              <a:spcBef>
                <a:spcPct val="50000"/>
              </a:spcBef>
              <a:spcAft>
                <a:spcPct val="0"/>
              </a:spcAft>
              <a:defRPr sz="2600">
                <a:solidFill>
                  <a:schemeClr val="tx1"/>
                </a:solidFill>
                <a:latin typeface="Arial" charset="0"/>
                <a:ea typeface="ＭＳ Ｐゴシック" pitchFamily="-65" charset="-128"/>
              </a:defRPr>
            </a:lvl8pPr>
            <a:lvl9pPr marL="3886200" indent="-228600" defTabSz="498475" eaLnBrk="0" fontAlgn="base" hangingPunct="0">
              <a:spcBef>
                <a:spcPct val="50000"/>
              </a:spcBef>
              <a:spcAft>
                <a:spcPct val="0"/>
              </a:spcAft>
              <a:defRPr sz="2600">
                <a:solidFill>
                  <a:schemeClr val="tx1"/>
                </a:solidFill>
                <a:latin typeface="Arial" charset="0"/>
                <a:ea typeface="ＭＳ Ｐゴシック" pitchFamily="-65" charset="-128"/>
              </a:defRPr>
            </a:lvl9pPr>
          </a:lstStyle>
          <a:p>
            <a:pPr eaLnBrk="1" hangingPunct="1">
              <a:spcBef>
                <a:spcPct val="0"/>
              </a:spcBef>
              <a:spcAft>
                <a:spcPct val="10000"/>
              </a:spcAft>
            </a:pPr>
            <a:r>
              <a:rPr lang="fr-FR" sz="1100">
                <a:solidFill>
                  <a:srgbClr val="419687"/>
                </a:solidFill>
                <a:latin typeface="Arial" panose="020B0604020202020204" pitchFamily="34" charset="0"/>
                <a:cs typeface="Arial" panose="020B0604020202020204" pitchFamily="34" charset="0"/>
              </a:rPr>
              <a:t>Maître d’ouvrage : </a:t>
            </a:r>
            <a:r>
              <a:rPr lang="fr-FR" sz="1100" i="1">
                <a:solidFill>
                  <a:srgbClr val="6982A8"/>
                </a:solidFill>
                <a:latin typeface="Arial" panose="020B0604020202020204" pitchFamily="34" charset="0"/>
                <a:cs typeface="Arial" panose="020B0604020202020204" pitchFamily="34" charset="0"/>
              </a:rPr>
              <a:t>« À préciser » </a:t>
            </a:r>
            <a:r>
              <a:rPr lang="fr-FR" sz="1100" i="1">
                <a:solidFill>
                  <a:srgbClr val="419687"/>
                </a:solidFill>
                <a:latin typeface="Arial" panose="020B0604020202020204" pitchFamily="34" charset="0"/>
                <a:cs typeface="Arial" panose="020B0604020202020204" pitchFamily="34" charset="0"/>
              </a:rPr>
              <a:t>	</a:t>
            </a:r>
            <a:r>
              <a:rPr lang="fr-FR" sz="1100">
                <a:solidFill>
                  <a:srgbClr val="419687"/>
                </a:solidFill>
                <a:latin typeface="Arial" panose="020B0604020202020204" pitchFamily="34" charset="0"/>
                <a:cs typeface="Arial" panose="020B0604020202020204" pitchFamily="34" charset="0"/>
              </a:rPr>
              <a:t>		Lieu : </a:t>
            </a:r>
            <a:r>
              <a:rPr lang="fr-FR" sz="1100">
                <a:solidFill>
                  <a:srgbClr val="6982A8"/>
                </a:solidFill>
                <a:latin typeface="Arial" panose="020B0604020202020204" pitchFamily="34" charset="0"/>
                <a:cs typeface="Arial" panose="020B0604020202020204" pitchFamily="34" charset="0"/>
              </a:rPr>
              <a:t>« Préciser Ville (Dépt.) »			</a:t>
            </a:r>
            <a:r>
              <a:rPr lang="fr-FR" sz="1100">
                <a:solidFill>
                  <a:srgbClr val="419687"/>
                </a:solidFill>
                <a:latin typeface="Arial" panose="020B0604020202020204" pitchFamily="34" charset="0"/>
                <a:cs typeface="Arial" panose="020B0604020202020204" pitchFamily="34" charset="0"/>
              </a:rPr>
              <a:t>Surface construite : </a:t>
            </a:r>
            <a:r>
              <a:rPr lang="fr-FR" sz="1100">
                <a:solidFill>
                  <a:srgbClr val="6982A8"/>
                </a:solidFill>
                <a:latin typeface="Arial" panose="020B0604020202020204" pitchFamily="34" charset="0"/>
                <a:cs typeface="Arial" panose="020B0604020202020204" pitchFamily="34" charset="0"/>
              </a:rPr>
              <a:t>-------------- m² SDO</a:t>
            </a:r>
          </a:p>
          <a:p>
            <a:pPr eaLnBrk="1" hangingPunct="1">
              <a:spcBef>
                <a:spcPct val="0"/>
              </a:spcBef>
              <a:spcAft>
                <a:spcPct val="10000"/>
              </a:spcAft>
            </a:pPr>
            <a:r>
              <a:rPr lang="fr-FR" sz="1100">
                <a:solidFill>
                  <a:srgbClr val="419687"/>
                </a:solidFill>
                <a:latin typeface="Arial" panose="020B0604020202020204" pitchFamily="34" charset="0"/>
                <a:cs typeface="Arial" panose="020B0604020202020204" pitchFamily="34" charset="0"/>
              </a:rPr>
              <a:t>Etat d’avancement du projet : </a:t>
            </a:r>
            <a:r>
              <a:rPr lang="fr-FR" sz="1100">
                <a:solidFill>
                  <a:srgbClr val="6982A8"/>
                </a:solidFill>
                <a:latin typeface="Arial" panose="020B0604020202020204" pitchFamily="34" charset="0"/>
                <a:cs typeface="Arial" panose="020B0604020202020204" pitchFamily="34" charset="0"/>
                <a:sym typeface="Wingdings" panose="05000000000000000000" pitchFamily="2" charset="2"/>
              </a:rPr>
              <a:t> Etudes    Exécution    Livré le : __/__/20__                   </a:t>
            </a:r>
            <a:r>
              <a:rPr lang="fr-FR" sz="1100">
                <a:solidFill>
                  <a:srgbClr val="419687"/>
                </a:solidFill>
                <a:latin typeface="Arial" panose="020B0604020202020204" pitchFamily="34" charset="0"/>
                <a:cs typeface="Arial" panose="020B0604020202020204" pitchFamily="34" charset="0"/>
              </a:rPr>
              <a:t>Surface réhabilitée ou aménagée: </a:t>
            </a:r>
            <a:r>
              <a:rPr lang="fr-FR" sz="1100">
                <a:solidFill>
                  <a:srgbClr val="6982A8"/>
                </a:solidFill>
                <a:latin typeface="Arial" panose="020B0604020202020204" pitchFamily="34" charset="0"/>
                <a:cs typeface="Arial" panose="020B0604020202020204" pitchFamily="34" charset="0"/>
              </a:rPr>
              <a:t>-------------- m² SD0 </a:t>
            </a:r>
          </a:p>
          <a:p>
            <a:pPr eaLnBrk="1" hangingPunct="1">
              <a:spcBef>
                <a:spcPct val="0"/>
              </a:spcBef>
              <a:spcAft>
                <a:spcPct val="10000"/>
              </a:spcAft>
            </a:pPr>
            <a:r>
              <a:rPr lang="fr-FR" sz="1100">
                <a:solidFill>
                  <a:srgbClr val="419687"/>
                </a:solidFill>
                <a:latin typeface="Arial" panose="020B0604020202020204" pitchFamily="34" charset="0"/>
                <a:cs typeface="Arial" panose="020B0604020202020204" pitchFamily="34" charset="0"/>
              </a:rPr>
              <a:t>Montant des honoraires </a:t>
            </a:r>
            <a:r>
              <a:rPr lang="fr-FR" sz="800">
                <a:solidFill>
                  <a:srgbClr val="419687"/>
                </a:solidFill>
                <a:latin typeface="Arial" panose="020B0604020202020204" pitchFamily="34" charset="0"/>
                <a:cs typeface="Arial" panose="020B0604020202020204" pitchFamily="34" charset="0"/>
              </a:rPr>
              <a:t> de MOE/ missions de bases </a:t>
            </a:r>
            <a:r>
              <a:rPr lang="fr-FR" sz="1100">
                <a:solidFill>
                  <a:srgbClr val="419687"/>
                </a:solidFill>
                <a:latin typeface="Arial" panose="020B0604020202020204" pitchFamily="34" charset="0"/>
                <a:cs typeface="Arial" panose="020B0604020202020204" pitchFamily="34" charset="0"/>
              </a:rPr>
              <a:t>: </a:t>
            </a:r>
            <a:r>
              <a:rPr lang="fr-FR" sz="1100">
                <a:solidFill>
                  <a:srgbClr val="6982A8"/>
                </a:solidFill>
                <a:latin typeface="Arial" panose="020B0604020202020204" pitchFamily="34" charset="0"/>
                <a:cs typeface="Arial" panose="020B0604020202020204" pitchFamily="34" charset="0"/>
              </a:rPr>
              <a:t>----------------------- € HT			</a:t>
            </a:r>
            <a:r>
              <a:rPr lang="fr-FR" sz="1100">
                <a:solidFill>
                  <a:srgbClr val="419687"/>
                </a:solidFill>
                <a:latin typeface="Arial" panose="020B0604020202020204" pitchFamily="34" charset="0"/>
                <a:cs typeface="Arial" panose="020B0604020202020204" pitchFamily="34" charset="0"/>
              </a:rPr>
              <a:t>Coût de travaux </a:t>
            </a:r>
            <a:r>
              <a:rPr lang="fr-FR" sz="1100">
                <a:solidFill>
                  <a:srgbClr val="6982A8"/>
                </a:solidFill>
                <a:latin typeface="Arial" panose="020B0604020202020204" pitchFamily="34" charset="0"/>
                <a:cs typeface="Arial" panose="020B0604020202020204" pitchFamily="34" charset="0"/>
              </a:rPr>
              <a:t>: ---------------------- € HT</a:t>
            </a:r>
          </a:p>
          <a:p>
            <a:pPr eaLnBrk="1" hangingPunct="1">
              <a:spcBef>
                <a:spcPct val="0"/>
              </a:spcBef>
              <a:spcAft>
                <a:spcPct val="10000"/>
              </a:spcAft>
            </a:pPr>
            <a:r>
              <a:rPr lang="fr-FR" sz="1100">
                <a:solidFill>
                  <a:srgbClr val="419687"/>
                </a:solidFill>
                <a:latin typeface="Arial" panose="020B0604020202020204" pitchFamily="34" charset="0"/>
                <a:cs typeface="Arial" panose="020B0604020202020204" pitchFamily="34" charset="0"/>
              </a:rPr>
              <a:t>Membres de la structure ou groupement</a:t>
            </a:r>
            <a:r>
              <a:rPr lang="fr-FR" sz="1100">
                <a:solidFill>
                  <a:srgbClr val="6982A8"/>
                </a:solidFill>
                <a:latin typeface="Arial" panose="020B0604020202020204" pitchFamily="34" charset="0"/>
                <a:cs typeface="Arial" panose="020B0604020202020204" pitchFamily="34" charset="0"/>
              </a:rPr>
              <a:t>--------------------------------------------------------------------------------------</a:t>
            </a:r>
            <a:r>
              <a:rPr lang="fr-FR" sz="1100">
                <a:solidFill>
                  <a:srgbClr val="419687"/>
                </a:solidFill>
                <a:latin typeface="Arial" panose="020B0604020202020204" pitchFamily="34" charset="0"/>
                <a:cs typeface="Arial" panose="020B0604020202020204" pitchFamily="34" charset="0"/>
              </a:rPr>
              <a:t>	Prix moyen au m</a:t>
            </a:r>
            <a:r>
              <a:rPr lang="fr-FR" sz="1100" baseline="30000">
                <a:solidFill>
                  <a:srgbClr val="419687"/>
                </a:solidFill>
                <a:latin typeface="Arial" panose="020B0604020202020204" pitchFamily="34" charset="0"/>
                <a:cs typeface="Arial" panose="020B0604020202020204" pitchFamily="34" charset="0"/>
              </a:rPr>
              <a:t>2</a:t>
            </a:r>
            <a:r>
              <a:rPr lang="fr-FR" sz="1100">
                <a:solidFill>
                  <a:srgbClr val="419687"/>
                </a:solidFill>
                <a:latin typeface="Arial" panose="020B0604020202020204" pitchFamily="34" charset="0"/>
                <a:cs typeface="Arial" panose="020B0604020202020204" pitchFamily="34" charset="0"/>
              </a:rPr>
              <a:t>: </a:t>
            </a:r>
            <a:r>
              <a:rPr lang="fr-FR" sz="1100">
                <a:solidFill>
                  <a:srgbClr val="6982A8"/>
                </a:solidFill>
                <a:latin typeface="Arial" panose="020B0604020202020204" pitchFamily="34" charset="0"/>
                <a:cs typeface="Arial" panose="020B0604020202020204" pitchFamily="34" charset="0"/>
              </a:rPr>
              <a:t>---------------  €/m2 SD0</a:t>
            </a:r>
          </a:p>
          <a:p>
            <a:pPr eaLnBrk="1" hangingPunct="1">
              <a:spcBef>
                <a:spcPct val="0"/>
              </a:spcBef>
              <a:spcAft>
                <a:spcPct val="10000"/>
              </a:spcAft>
            </a:pPr>
            <a:endParaRPr lang="fr-FR" sz="1100">
              <a:solidFill>
                <a:srgbClr val="419687"/>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883796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16FDE649-7B23-800E-C4A8-439E073823C8}"/>
              </a:ext>
            </a:extLst>
          </p:cNvPr>
          <p:cNvSpPr>
            <a:spLocks noGrp="1"/>
          </p:cNvSpPr>
          <p:nvPr>
            <p:ph type="title"/>
          </p:nvPr>
        </p:nvSpPr>
        <p:spPr/>
        <p:txBody>
          <a:bodyPr/>
          <a:lstStyle/>
          <a:p>
            <a:pPr algn="ctr"/>
            <a:r>
              <a:rPr lang="fr-FR"/>
              <a:t>Démarche RSE</a:t>
            </a:r>
          </a:p>
        </p:txBody>
      </p:sp>
      <p:sp>
        <p:nvSpPr>
          <p:cNvPr id="4" name="Espace réservé du contenu 3">
            <a:extLst>
              <a:ext uri="{FF2B5EF4-FFF2-40B4-BE49-F238E27FC236}">
                <a16:creationId xmlns:a16="http://schemas.microsoft.com/office/drawing/2014/main" id="{A9596F9F-7534-3FE5-9721-1AF5E0192AA5}"/>
              </a:ext>
            </a:extLst>
          </p:cNvPr>
          <p:cNvSpPr>
            <a:spLocks noGrp="1"/>
          </p:cNvSpPr>
          <p:nvPr>
            <p:ph idx="1"/>
          </p:nvPr>
        </p:nvSpPr>
        <p:spPr>
          <a:xfrm>
            <a:off x="507206" y="1993393"/>
            <a:ext cx="8065294" cy="4531951"/>
          </a:xfrm>
        </p:spPr>
        <p:txBody>
          <a:bodyPr vert="horz" lIns="91440" tIns="45720" rIns="91440" bIns="45720" rtlCol="0" anchor="t">
            <a:normAutofit lnSpcReduction="10000"/>
          </a:bodyPr>
          <a:lstStyle/>
          <a:p>
            <a:r>
              <a:rPr lang="fr-FR" sz="1600"/>
              <a:t>Votre entreprise met-elle en place une démarche RSE (responsabilité Sociale des entreprises) ?</a:t>
            </a:r>
          </a:p>
          <a:p>
            <a:r>
              <a:rPr lang="fr-FR" sz="1600"/>
              <a:t>			☐Oui		☐Non</a:t>
            </a:r>
            <a:endParaRPr lang="fr-FR" sz="1600">
              <a:ea typeface="Calibri Light"/>
              <a:cs typeface="Calibri Light"/>
            </a:endParaRPr>
          </a:p>
          <a:p>
            <a:r>
              <a:rPr lang="fr-FR" sz="1600"/>
              <a:t>Si oui, préciser :</a:t>
            </a:r>
            <a:endParaRPr lang="fr-FR" sz="1600">
              <a:ea typeface="Calibri Light"/>
              <a:cs typeface="Calibri Light"/>
            </a:endParaRPr>
          </a:p>
          <a:p>
            <a:r>
              <a:rPr lang="fr-FR" sz="1600"/>
              <a:t>Quelles dispositions  seront prises dans le cadre de l’exécution de l’accord-cadre en matière d’insertion de personnes handicapées ou éloignées de l’emploi. Le candidat présente son plan de prévention des risques psychosociaux et ses actions de lutte contre les discriminations </a:t>
            </a:r>
            <a:endParaRPr lang="fr-FR" sz="1600">
              <a:ea typeface="Calibri Light"/>
              <a:cs typeface="Calibri Light"/>
            </a:endParaRPr>
          </a:p>
          <a:p>
            <a:endParaRPr lang="fr-FR" sz="1600"/>
          </a:p>
          <a:p>
            <a:endParaRPr lang="fr-FR" sz="1600"/>
          </a:p>
          <a:p>
            <a:r>
              <a:rPr lang="fr-FR" sz="1600"/>
              <a:t>Quelles seront les démarches RSE que l’entreprise en charge de la rénovation de l’amphithéâtre devra mettre en avant?</a:t>
            </a:r>
            <a:endParaRPr lang="fr-FR" sz="1600">
              <a:ea typeface="Calibri Light"/>
              <a:cs typeface="Calibri Light"/>
            </a:endParaRPr>
          </a:p>
          <a:p>
            <a:r>
              <a:rPr lang="fr-FR" sz="1600"/>
              <a:t> -</a:t>
            </a:r>
            <a:endParaRPr lang="fr-FR" sz="1600">
              <a:ea typeface="Calibri Light"/>
              <a:cs typeface="Calibri Light"/>
            </a:endParaRPr>
          </a:p>
          <a:p>
            <a:r>
              <a:rPr lang="fr-FR" sz="1600"/>
              <a:t>-</a:t>
            </a:r>
            <a:endParaRPr lang="fr-FR" sz="1600">
              <a:ea typeface="Calibri Light"/>
              <a:cs typeface="Calibri Light"/>
            </a:endParaRPr>
          </a:p>
          <a:p>
            <a:r>
              <a:rPr lang="fr-FR" sz="1600"/>
              <a:t>-</a:t>
            </a:r>
            <a:endParaRPr lang="fr-FR" sz="1600">
              <a:ea typeface="Calibri Light"/>
              <a:cs typeface="Calibri Light"/>
            </a:endParaRPr>
          </a:p>
          <a:p>
            <a:r>
              <a:rPr lang="fr-FR" sz="1600"/>
              <a:t>-</a:t>
            </a:r>
            <a:endParaRPr lang="fr-FR" sz="1600">
              <a:ea typeface="Calibri Light"/>
              <a:cs typeface="Calibri Light"/>
            </a:endParaRPr>
          </a:p>
        </p:txBody>
      </p:sp>
    </p:spTree>
    <p:extLst>
      <p:ext uri="{BB962C8B-B14F-4D97-AF65-F5344CB8AC3E}">
        <p14:creationId xmlns:p14="http://schemas.microsoft.com/office/powerpoint/2010/main" val="39885040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re 10">
            <a:extLst>
              <a:ext uri="{FF2B5EF4-FFF2-40B4-BE49-F238E27FC236}">
                <a16:creationId xmlns:a16="http://schemas.microsoft.com/office/drawing/2014/main" id="{30831FE4-0E0D-DD49-380F-3974904A166E}"/>
              </a:ext>
            </a:extLst>
          </p:cNvPr>
          <p:cNvSpPr>
            <a:spLocks noGrp="1"/>
          </p:cNvSpPr>
          <p:nvPr>
            <p:ph type="title"/>
          </p:nvPr>
        </p:nvSpPr>
        <p:spPr/>
        <p:txBody>
          <a:bodyPr/>
          <a:lstStyle/>
          <a:p>
            <a:pPr algn="ctr"/>
            <a:r>
              <a:rPr lang="fr-FR"/>
              <a:t>Démarche environnementale</a:t>
            </a:r>
          </a:p>
        </p:txBody>
      </p:sp>
      <p:sp>
        <p:nvSpPr>
          <p:cNvPr id="12" name="Espace réservé du contenu 11">
            <a:extLst>
              <a:ext uri="{FF2B5EF4-FFF2-40B4-BE49-F238E27FC236}">
                <a16:creationId xmlns:a16="http://schemas.microsoft.com/office/drawing/2014/main" id="{CEFB62AA-A361-5C08-8A8F-7592BA6FD469}"/>
              </a:ext>
            </a:extLst>
          </p:cNvPr>
          <p:cNvSpPr>
            <a:spLocks noGrp="1"/>
          </p:cNvSpPr>
          <p:nvPr>
            <p:ph idx="1"/>
          </p:nvPr>
        </p:nvSpPr>
        <p:spPr>
          <a:xfrm>
            <a:off x="507206" y="1993393"/>
            <a:ext cx="8065294" cy="4603959"/>
          </a:xfrm>
        </p:spPr>
        <p:txBody>
          <a:bodyPr vert="horz" lIns="91440" tIns="45720" rIns="91440" bIns="45720" rtlCol="0" anchor="t">
            <a:normAutofit/>
          </a:bodyPr>
          <a:lstStyle/>
          <a:p>
            <a:r>
              <a:rPr lang="fr-FR" sz="1600"/>
              <a:t>Le candidat décrit sa démarche environnementale (certifications). Indication des mesures de gestion environnementale que le candidat pourra appliquer lors de l’exécution du contrat ; quelles sont les actions écoresponsables de l’entreprise : </a:t>
            </a:r>
          </a:p>
          <a:p>
            <a:r>
              <a:rPr lang="fr-FR" sz="1600"/>
              <a:t>-</a:t>
            </a:r>
            <a:endParaRPr lang="fr-FR" sz="1600">
              <a:ea typeface="Calibri Light"/>
              <a:cs typeface="Calibri Light"/>
            </a:endParaRPr>
          </a:p>
          <a:p>
            <a:endParaRPr lang="fr-FR" sz="1600"/>
          </a:p>
          <a:p>
            <a:r>
              <a:rPr lang="fr-FR" sz="1600"/>
              <a:t>Le candidat décrit sa stratégie pour atteindre les objectifs de développement durable du projet, tels qu'indiqués dans le projet (annexe 1) :</a:t>
            </a:r>
            <a:endParaRPr lang="fr-FR" sz="1600">
              <a:ea typeface="Calibri Light"/>
              <a:cs typeface="Calibri Light"/>
            </a:endParaRPr>
          </a:p>
          <a:p>
            <a:r>
              <a:rPr lang="fr-FR" sz="1600">
                <a:ea typeface="Calibri Light"/>
                <a:cs typeface="Calibri Light"/>
              </a:rPr>
              <a:t>-</a:t>
            </a:r>
            <a:endParaRPr lang="fr-FR" sz="1600"/>
          </a:p>
          <a:p>
            <a:r>
              <a:rPr lang="fr-FR" sz="1600"/>
              <a:t>-</a:t>
            </a:r>
            <a:endParaRPr lang="fr-FR" sz="1600">
              <a:ea typeface="Calibri Light"/>
              <a:cs typeface="Calibri Light"/>
            </a:endParaRPr>
          </a:p>
          <a:p>
            <a:r>
              <a:rPr lang="fr-FR" sz="1600"/>
              <a:t>-</a:t>
            </a:r>
            <a:endParaRPr lang="fr-FR" sz="1600">
              <a:ea typeface="Calibri Light"/>
              <a:cs typeface="Calibri Light"/>
            </a:endParaRPr>
          </a:p>
          <a:p>
            <a:r>
              <a:rPr lang="fr-FR" sz="1600"/>
              <a:t>-</a:t>
            </a:r>
            <a:endParaRPr lang="fr-FR" sz="1600">
              <a:ea typeface="Calibri Light"/>
              <a:cs typeface="Calibri Light"/>
            </a:endParaRPr>
          </a:p>
          <a:p>
            <a:r>
              <a:rPr lang="fr-FR" sz="1600"/>
              <a:t>-</a:t>
            </a:r>
            <a:endParaRPr lang="fr-FR" sz="1600">
              <a:ea typeface="Calibri Light"/>
              <a:cs typeface="Calibri Light"/>
            </a:endParaRPr>
          </a:p>
        </p:txBody>
      </p:sp>
    </p:spTree>
    <p:extLst>
      <p:ext uri="{BB962C8B-B14F-4D97-AF65-F5344CB8AC3E}">
        <p14:creationId xmlns:p14="http://schemas.microsoft.com/office/powerpoint/2010/main" val="32915105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a:extLst>
              <a:ext uri="{FF2B5EF4-FFF2-40B4-BE49-F238E27FC236}">
                <a16:creationId xmlns:a16="http://schemas.microsoft.com/office/drawing/2014/main" id="{68C86F25-ED4C-4FCE-8DE5-01CCE01C8F14}"/>
              </a:ext>
            </a:extLst>
          </p:cNvPr>
          <p:cNvSpPr>
            <a:spLocks noGrp="1"/>
          </p:cNvSpPr>
          <p:nvPr>
            <p:ph idx="1"/>
          </p:nvPr>
        </p:nvSpPr>
        <p:spPr>
          <a:xfrm>
            <a:off x="628650" y="612648"/>
            <a:ext cx="7886700" cy="5264623"/>
          </a:xfrm>
        </p:spPr>
        <p:txBody>
          <a:bodyPr vert="horz" lIns="91440" tIns="45720" rIns="91440" bIns="45720" rtlCol="0" anchor="t">
            <a:noAutofit/>
          </a:bodyPr>
          <a:lstStyle/>
          <a:p>
            <a:pPr marL="0" indent="0" eaLnBrk="1" hangingPunct="1">
              <a:lnSpc>
                <a:spcPct val="120000"/>
              </a:lnSpc>
              <a:spcBef>
                <a:spcPts val="0"/>
              </a:spcBef>
              <a:buClrTx/>
              <a:buFontTx/>
              <a:buNone/>
              <a:defRPr/>
            </a:pPr>
            <a:r>
              <a:rPr lang="fr-FR" sz="1200" b="0" kern="0" dirty="0">
                <a:solidFill>
                  <a:srgbClr val="6982A8"/>
                </a:solidFill>
                <a:latin typeface="Arial"/>
                <a:cs typeface="Arial"/>
              </a:rPr>
              <a:t>Cette slide vous assiste dans la réalisation de votre diaporama de candidature.</a:t>
            </a:r>
          </a:p>
          <a:p>
            <a:pPr marL="0" indent="0" algn="just" eaLnBrk="1" hangingPunct="1">
              <a:lnSpc>
                <a:spcPct val="120000"/>
              </a:lnSpc>
              <a:spcBef>
                <a:spcPts val="0"/>
              </a:spcBef>
              <a:buClrTx/>
              <a:buFontTx/>
              <a:buNone/>
              <a:defRPr/>
            </a:pPr>
            <a:endParaRPr lang="fr-FR" sz="1200" kern="0">
              <a:latin typeface="Arial" panose="020B0604020202020204" pitchFamily="34" charset="0"/>
              <a:cs typeface="Arial" panose="020B0604020202020204" pitchFamily="34" charset="0"/>
            </a:endParaRPr>
          </a:p>
          <a:p>
            <a:pPr marL="0" indent="0" algn="just">
              <a:lnSpc>
                <a:spcPct val="120000"/>
              </a:lnSpc>
              <a:spcBef>
                <a:spcPts val="0"/>
              </a:spcBef>
              <a:buNone/>
              <a:defRPr/>
            </a:pPr>
            <a:r>
              <a:rPr lang="fr-FR" sz="1200" kern="0" dirty="0">
                <a:solidFill>
                  <a:srgbClr val="419687"/>
                </a:solidFill>
                <a:latin typeface="Arial"/>
                <a:cs typeface="Arial"/>
              </a:rPr>
              <a:t>Slide 3 :</a:t>
            </a:r>
            <a:r>
              <a:rPr lang="fr-FR" sz="1200" kern="0" dirty="0">
                <a:solidFill>
                  <a:srgbClr val="EF7F01"/>
                </a:solidFill>
                <a:latin typeface="Arial"/>
                <a:cs typeface="Arial"/>
              </a:rPr>
              <a:t> </a:t>
            </a:r>
            <a:r>
              <a:rPr lang="fr-FR" sz="1200" kern="0" dirty="0">
                <a:solidFill>
                  <a:schemeClr val="tx1"/>
                </a:solidFill>
                <a:latin typeface="Arial"/>
                <a:cs typeface="Arial"/>
              </a:rPr>
              <a:t>Présentation de l'entreprise et son histoire</a:t>
            </a:r>
          </a:p>
          <a:p>
            <a:pPr marL="0" indent="0" algn="just">
              <a:lnSpc>
                <a:spcPct val="120000"/>
              </a:lnSpc>
              <a:spcBef>
                <a:spcPts val="0"/>
              </a:spcBef>
              <a:buNone/>
              <a:defRPr/>
            </a:pPr>
            <a:endParaRPr lang="fr-FR" sz="1200" kern="0" dirty="0">
              <a:solidFill>
                <a:srgbClr val="EF7F01"/>
              </a:solidFill>
              <a:latin typeface="Arial"/>
              <a:cs typeface="Arial"/>
            </a:endParaRPr>
          </a:p>
          <a:p>
            <a:pPr marL="0" indent="0" algn="just">
              <a:lnSpc>
                <a:spcPct val="120000"/>
              </a:lnSpc>
              <a:spcBef>
                <a:spcPts val="0"/>
              </a:spcBef>
              <a:buNone/>
              <a:defRPr/>
            </a:pPr>
            <a:r>
              <a:rPr lang="fr-FR" sz="1200" kern="0" dirty="0">
                <a:solidFill>
                  <a:schemeClr val="accent5"/>
                </a:solidFill>
                <a:latin typeface="Arial"/>
                <a:cs typeface="Arial"/>
              </a:rPr>
              <a:t>Slide 4 :</a:t>
            </a:r>
            <a:r>
              <a:rPr lang="fr-FR" sz="1200" kern="0" dirty="0">
                <a:latin typeface="Arial"/>
                <a:cs typeface="Arial"/>
              </a:rPr>
              <a:t> Compléter le tableau synthétique de présentation du mandataire et de son équipe</a:t>
            </a:r>
            <a:endParaRPr lang="fr-FR" dirty="0">
              <a:latin typeface="Arial"/>
              <a:cs typeface="Arial"/>
            </a:endParaRPr>
          </a:p>
          <a:p>
            <a:pPr marL="0" indent="0" algn="just">
              <a:lnSpc>
                <a:spcPct val="120000"/>
              </a:lnSpc>
              <a:spcBef>
                <a:spcPts val="0"/>
              </a:spcBef>
              <a:buNone/>
              <a:defRPr/>
            </a:pPr>
            <a:endParaRPr lang="fr-FR" sz="1200" kern="0">
              <a:solidFill>
                <a:srgbClr val="419687"/>
              </a:solidFill>
              <a:latin typeface="Arial" panose="020B0604020202020204" pitchFamily="34" charset="0"/>
              <a:cs typeface="Arial" panose="020B0604020202020204" pitchFamily="34" charset="0"/>
            </a:endParaRPr>
          </a:p>
          <a:p>
            <a:pPr marL="0" indent="0" algn="just">
              <a:lnSpc>
                <a:spcPct val="120000"/>
              </a:lnSpc>
              <a:spcBef>
                <a:spcPts val="0"/>
              </a:spcBef>
              <a:buNone/>
              <a:defRPr/>
            </a:pPr>
            <a:r>
              <a:rPr lang="fr-FR" sz="1200" kern="0" dirty="0">
                <a:solidFill>
                  <a:srgbClr val="419687"/>
                </a:solidFill>
                <a:latin typeface="Arial"/>
                <a:cs typeface="Arial"/>
              </a:rPr>
              <a:t>Slide 5 : </a:t>
            </a:r>
            <a:r>
              <a:rPr lang="fr-FR" sz="1200" kern="0" dirty="0">
                <a:latin typeface="Arial"/>
                <a:cs typeface="Arial"/>
              </a:rPr>
              <a:t>Compléter le tableau synthétique de présentation de votre structure</a:t>
            </a:r>
          </a:p>
          <a:p>
            <a:pPr marL="0" indent="0" algn="just">
              <a:lnSpc>
                <a:spcPct val="120000"/>
              </a:lnSpc>
              <a:spcBef>
                <a:spcPts val="0"/>
              </a:spcBef>
              <a:buNone/>
              <a:defRPr/>
            </a:pPr>
            <a:endParaRPr lang="fr-FR" sz="1200" kern="0">
              <a:latin typeface="Arial" panose="020B0604020202020204" pitchFamily="34" charset="0"/>
              <a:cs typeface="Arial" panose="020B0604020202020204" pitchFamily="34" charset="0"/>
            </a:endParaRPr>
          </a:p>
          <a:p>
            <a:pPr marL="0" indent="0" algn="just">
              <a:lnSpc>
                <a:spcPct val="120000"/>
              </a:lnSpc>
              <a:spcBef>
                <a:spcPts val="0"/>
              </a:spcBef>
              <a:buNone/>
              <a:defRPr/>
            </a:pPr>
            <a:r>
              <a:rPr lang="fr-FR" sz="1200" kern="0" dirty="0">
                <a:solidFill>
                  <a:srgbClr val="419687"/>
                </a:solidFill>
                <a:latin typeface="Arial"/>
                <a:cs typeface="Arial"/>
              </a:rPr>
              <a:t>Slide 6 : </a:t>
            </a:r>
            <a:r>
              <a:rPr lang="fr-FR" sz="1200" kern="0" dirty="0">
                <a:solidFill>
                  <a:schemeClr val="tx1"/>
                </a:solidFill>
                <a:latin typeface="Arial"/>
                <a:cs typeface="Arial"/>
              </a:rPr>
              <a:t>Moyens techniques et humains</a:t>
            </a:r>
          </a:p>
          <a:p>
            <a:pPr marL="0" indent="0" algn="just">
              <a:lnSpc>
                <a:spcPct val="120000"/>
              </a:lnSpc>
              <a:spcBef>
                <a:spcPts val="0"/>
              </a:spcBef>
              <a:buNone/>
              <a:defRPr/>
            </a:pPr>
            <a:endParaRPr lang="fr-FR" sz="1200" kern="0">
              <a:solidFill>
                <a:srgbClr val="419687"/>
              </a:solidFill>
              <a:latin typeface="Arial" panose="020B0604020202020204" pitchFamily="34" charset="0"/>
              <a:cs typeface="Arial" panose="020B0604020202020204" pitchFamily="34" charset="0"/>
            </a:endParaRPr>
          </a:p>
          <a:p>
            <a:pPr marL="0" indent="0" algn="just">
              <a:lnSpc>
                <a:spcPct val="120000"/>
              </a:lnSpc>
              <a:spcBef>
                <a:spcPts val="0"/>
              </a:spcBef>
              <a:buNone/>
              <a:defRPr/>
            </a:pPr>
            <a:r>
              <a:rPr kumimoji="0" lang="fr-FR" sz="1200" b="0" i="0" u="none" strike="noStrike" kern="0" cap="none" spc="0" normalizeH="0" baseline="0" noProof="0" dirty="0">
                <a:ln>
                  <a:noFill/>
                </a:ln>
                <a:solidFill>
                  <a:srgbClr val="419687"/>
                </a:solidFill>
                <a:effectLst/>
                <a:uLnTx/>
                <a:uFillTx/>
                <a:latin typeface="Arial"/>
                <a:cs typeface="Arial"/>
              </a:rPr>
              <a:t>Slide </a:t>
            </a:r>
            <a:r>
              <a:rPr lang="fr-FR" sz="1200" kern="0" dirty="0">
                <a:solidFill>
                  <a:srgbClr val="419687"/>
                </a:solidFill>
                <a:latin typeface="Arial"/>
                <a:cs typeface="Arial"/>
              </a:rPr>
              <a:t>7 </a:t>
            </a:r>
            <a:r>
              <a:rPr kumimoji="0" lang="fr-FR" sz="1200" b="0" i="0" u="none" strike="noStrike" kern="0" cap="none" spc="0" normalizeH="0" baseline="0" noProof="0" dirty="0">
                <a:ln>
                  <a:noFill/>
                </a:ln>
                <a:solidFill>
                  <a:srgbClr val="419687"/>
                </a:solidFill>
                <a:effectLst/>
                <a:uLnTx/>
                <a:uFillTx/>
                <a:latin typeface="Arial"/>
                <a:cs typeface="Arial"/>
              </a:rPr>
              <a:t>: </a:t>
            </a:r>
            <a:r>
              <a:rPr lang="fr-FR" sz="1200" kern="0" dirty="0">
                <a:latin typeface="Arial"/>
                <a:cs typeface="Arial"/>
              </a:rPr>
              <a:t>Compléter la liste des références</a:t>
            </a:r>
          </a:p>
          <a:p>
            <a:pPr marL="0" indent="0" algn="just">
              <a:lnSpc>
                <a:spcPct val="120000"/>
              </a:lnSpc>
              <a:spcBef>
                <a:spcPts val="0"/>
              </a:spcBef>
              <a:buNone/>
              <a:defRPr/>
            </a:pPr>
            <a:endParaRPr lang="fr-FR" sz="1200" kern="0">
              <a:latin typeface="Arial" panose="020B0604020202020204" pitchFamily="34" charset="0"/>
              <a:cs typeface="Arial" panose="020B0604020202020204" pitchFamily="34" charset="0"/>
            </a:endParaRPr>
          </a:p>
          <a:p>
            <a:pPr marL="0" indent="0">
              <a:lnSpc>
                <a:spcPct val="120000"/>
              </a:lnSpc>
              <a:spcBef>
                <a:spcPts val="0"/>
              </a:spcBef>
              <a:buNone/>
              <a:defRPr/>
            </a:pPr>
            <a:r>
              <a:rPr lang="fr-FR" sz="1200" kern="0" dirty="0">
                <a:solidFill>
                  <a:srgbClr val="419687"/>
                </a:solidFill>
                <a:latin typeface="Arial"/>
                <a:cs typeface="Arial"/>
              </a:rPr>
              <a:t>Slide 8 ; 9 ; 10  : </a:t>
            </a:r>
            <a:r>
              <a:rPr lang="fr-FR" sz="1200" kern="0" dirty="0">
                <a:latin typeface="Arial"/>
                <a:cs typeface="Arial"/>
              </a:rPr>
              <a:t>Présentation des références du mandataire</a:t>
            </a:r>
          </a:p>
          <a:p>
            <a:pPr marL="0" indent="0" eaLnBrk="1" hangingPunct="1">
              <a:lnSpc>
                <a:spcPct val="120000"/>
              </a:lnSpc>
              <a:spcBef>
                <a:spcPts val="0"/>
              </a:spcBef>
              <a:buClrTx/>
              <a:buFontTx/>
              <a:buNone/>
              <a:defRPr/>
            </a:pPr>
            <a:r>
              <a:rPr lang="fr-FR" sz="1200" kern="0" dirty="0">
                <a:latin typeface="Arial"/>
                <a:cs typeface="Arial"/>
              </a:rPr>
              <a:t>Insérer dans les diapositives vos images les plus adaptées possibles à l’opération objet de la présente consultation : tout types de visuels sont acceptés (photographies,  documents graphiques,  images 3D , </a:t>
            </a:r>
            <a:r>
              <a:rPr lang="fr-FR" sz="1200" kern="0" dirty="0" err="1">
                <a:latin typeface="Arial"/>
                <a:cs typeface="Arial"/>
              </a:rPr>
              <a:t>etc</a:t>
            </a:r>
            <a:r>
              <a:rPr lang="fr-FR" sz="1200" kern="0" dirty="0">
                <a:latin typeface="Arial"/>
                <a:cs typeface="Arial"/>
              </a:rPr>
              <a:t>,…)</a:t>
            </a:r>
            <a:endParaRPr lang="fr-FR" sz="1200" b="0" kern="0" dirty="0">
              <a:latin typeface="Arial"/>
              <a:cs typeface="Arial"/>
            </a:endParaRPr>
          </a:p>
          <a:p>
            <a:pPr marL="0" indent="0" eaLnBrk="1" hangingPunct="1">
              <a:lnSpc>
                <a:spcPct val="120000"/>
              </a:lnSpc>
              <a:spcBef>
                <a:spcPts val="0"/>
              </a:spcBef>
              <a:buClrTx/>
              <a:buFontTx/>
              <a:buNone/>
              <a:defRPr/>
            </a:pPr>
            <a:r>
              <a:rPr lang="fr-FR" sz="1200" b="0" kern="0" dirty="0">
                <a:latin typeface="Arial"/>
                <a:cs typeface="Arial"/>
              </a:rPr>
              <a:t>Quatre </a:t>
            </a:r>
            <a:r>
              <a:rPr lang="fr-FR" sz="1200" kern="0" dirty="0">
                <a:latin typeface="Arial"/>
                <a:cs typeface="Arial"/>
              </a:rPr>
              <a:t> (3) références sont demandées par équipe candidate. </a:t>
            </a:r>
          </a:p>
          <a:p>
            <a:pPr marL="0" indent="0" algn="just" eaLnBrk="1" hangingPunct="1">
              <a:lnSpc>
                <a:spcPct val="120000"/>
              </a:lnSpc>
              <a:spcBef>
                <a:spcPts val="0"/>
              </a:spcBef>
              <a:buClrTx/>
              <a:buFontTx/>
              <a:buNone/>
              <a:defRPr/>
            </a:pPr>
            <a:r>
              <a:rPr lang="fr-FR" sz="1200" b="0" kern="0" dirty="0">
                <a:latin typeface="Arial"/>
                <a:cs typeface="Arial"/>
              </a:rPr>
              <a:t>Vous privilégierez votre référence la plus significative en référence n°1.</a:t>
            </a:r>
          </a:p>
          <a:p>
            <a:pPr marL="0" indent="0" algn="just" eaLnBrk="1" hangingPunct="1">
              <a:lnSpc>
                <a:spcPct val="120000"/>
              </a:lnSpc>
              <a:spcBef>
                <a:spcPts val="0"/>
              </a:spcBef>
              <a:buClrTx/>
              <a:buFontTx/>
              <a:buNone/>
              <a:defRPr/>
            </a:pPr>
            <a:r>
              <a:rPr lang="fr-FR" sz="1200" b="0" kern="0" dirty="0">
                <a:latin typeface="Arial"/>
                <a:cs typeface="Arial"/>
              </a:rPr>
              <a:t>Merci de renseigner tous les champs qui sont laissés libres ou entre guillemet (maître d’ouvrage, lieu, surface en m² SDO, etc…)</a:t>
            </a:r>
          </a:p>
          <a:p>
            <a:pPr marL="0" indent="0" algn="just" eaLnBrk="1" hangingPunct="1">
              <a:lnSpc>
                <a:spcPct val="120000"/>
              </a:lnSpc>
              <a:spcBef>
                <a:spcPts val="0"/>
              </a:spcBef>
              <a:buClrTx/>
              <a:buFontTx/>
              <a:buNone/>
              <a:defRPr/>
            </a:pPr>
            <a:r>
              <a:rPr kumimoji="0" lang="fr-FR" sz="1200" b="0" i="0" u="none" strike="noStrike" kern="0" cap="none" spc="0" normalizeH="0" baseline="0" noProof="0" dirty="0">
                <a:ln>
                  <a:noFill/>
                </a:ln>
                <a:solidFill>
                  <a:schemeClr val="accent5"/>
                </a:solidFill>
                <a:effectLst/>
                <a:uLnTx/>
                <a:uFillTx/>
                <a:latin typeface="Arial"/>
                <a:cs typeface="Arial"/>
              </a:rPr>
              <a:t>Slide </a:t>
            </a:r>
            <a:r>
              <a:rPr lang="fr-FR" sz="1200" kern="0" dirty="0">
                <a:solidFill>
                  <a:schemeClr val="accent5"/>
                </a:solidFill>
                <a:latin typeface="Arial"/>
                <a:cs typeface="Arial"/>
              </a:rPr>
              <a:t>11</a:t>
            </a:r>
            <a:r>
              <a:rPr kumimoji="0" lang="fr-FR" sz="1200" b="0" i="0" u="none" strike="noStrike" kern="0" cap="none" spc="0" normalizeH="0" baseline="0" noProof="0" dirty="0">
                <a:ln>
                  <a:noFill/>
                </a:ln>
                <a:solidFill>
                  <a:schemeClr val="accent5"/>
                </a:solidFill>
                <a:effectLst/>
                <a:uLnTx/>
                <a:uFillTx/>
                <a:latin typeface="Arial"/>
                <a:cs typeface="Arial"/>
              </a:rPr>
              <a:t> ; </a:t>
            </a:r>
            <a:r>
              <a:rPr lang="fr-FR" sz="1200" kern="0" dirty="0">
                <a:solidFill>
                  <a:schemeClr val="accent5"/>
                </a:solidFill>
                <a:latin typeface="Arial"/>
                <a:cs typeface="Arial"/>
              </a:rPr>
              <a:t>12</a:t>
            </a:r>
            <a:r>
              <a:rPr kumimoji="0" lang="fr-FR" sz="1200" b="0" i="0" u="none" strike="noStrike" kern="0" cap="none" spc="0" normalizeH="0" baseline="0" noProof="0" dirty="0">
                <a:ln>
                  <a:noFill/>
                </a:ln>
                <a:solidFill>
                  <a:srgbClr val="FF0000"/>
                </a:solidFill>
                <a:effectLst/>
                <a:uLnTx/>
                <a:uFillTx/>
                <a:latin typeface="Arial"/>
                <a:cs typeface="Arial"/>
              </a:rPr>
              <a:t> : </a:t>
            </a:r>
            <a:r>
              <a:rPr kumimoji="0" lang="fr-FR" sz="1200" b="0" i="0" u="none" strike="noStrike" kern="0" cap="none" spc="0" normalizeH="0" baseline="0" noProof="0" dirty="0">
                <a:ln>
                  <a:noFill/>
                </a:ln>
                <a:solidFill>
                  <a:schemeClr val="tx1"/>
                </a:solidFill>
                <a:effectLst/>
                <a:uLnTx/>
                <a:uFillTx/>
                <a:latin typeface="Arial"/>
                <a:cs typeface="Arial"/>
              </a:rPr>
              <a:t>valeur sociale et environnementale de la candidature</a:t>
            </a:r>
            <a:endParaRPr lang="fr-FR" sz="1200" kern="0" dirty="0">
              <a:solidFill>
                <a:schemeClr val="tx1"/>
              </a:solidFill>
              <a:latin typeface="Arial"/>
              <a:cs typeface="Arial"/>
            </a:endParaRPr>
          </a:p>
          <a:p>
            <a:pPr marL="0" indent="0" eaLnBrk="1" hangingPunct="1">
              <a:lnSpc>
                <a:spcPct val="120000"/>
              </a:lnSpc>
              <a:spcBef>
                <a:spcPts val="0"/>
              </a:spcBef>
              <a:buClrTx/>
              <a:buFontTx/>
              <a:buNone/>
              <a:defRPr/>
            </a:pPr>
            <a:r>
              <a:rPr lang="fr-FR" sz="1200" kern="0" dirty="0">
                <a:latin typeface="Arial"/>
                <a:cs typeface="Arial"/>
              </a:rPr>
              <a:t>Une fois le document dûment complété, enregistrer ce fichier </a:t>
            </a:r>
            <a:r>
              <a:rPr lang="fr-FR" sz="1200" b="0" kern="0" dirty="0">
                <a:latin typeface="Arial"/>
                <a:cs typeface="Arial"/>
              </a:rPr>
              <a:t>en le nommant ainsi :</a:t>
            </a:r>
          </a:p>
          <a:p>
            <a:pPr marL="342265" indent="-342265" eaLnBrk="1" hangingPunct="1">
              <a:lnSpc>
                <a:spcPct val="120000"/>
              </a:lnSpc>
              <a:spcBef>
                <a:spcPts val="0"/>
              </a:spcBef>
              <a:buClrTx/>
              <a:buFont typeface="+mj-lt"/>
              <a:buAutoNum type="arabicPeriod"/>
              <a:defRPr/>
            </a:pPr>
            <a:r>
              <a:rPr lang="fr-FR" sz="1200" b="0" kern="0" dirty="0">
                <a:latin typeface="Arial"/>
                <a:cs typeface="Arial"/>
              </a:rPr>
              <a:t>Nom du participant</a:t>
            </a:r>
          </a:p>
          <a:p>
            <a:pPr marL="342265" indent="-342265" eaLnBrk="1" hangingPunct="1">
              <a:lnSpc>
                <a:spcPct val="120000"/>
              </a:lnSpc>
              <a:spcBef>
                <a:spcPts val="0"/>
              </a:spcBef>
              <a:buClrTx/>
              <a:buFont typeface="+mj-lt"/>
              <a:buAutoNum type="arabicPeriod"/>
              <a:defRPr/>
            </a:pPr>
            <a:r>
              <a:rPr lang="fr-FR" sz="1200" b="0" kern="0" dirty="0">
                <a:latin typeface="Arial"/>
                <a:cs typeface="Arial"/>
              </a:rPr>
              <a:t>Objet de l’opération</a:t>
            </a:r>
          </a:p>
          <a:p>
            <a:pPr marL="0" indent="0">
              <a:lnSpc>
                <a:spcPct val="120000"/>
              </a:lnSpc>
              <a:spcBef>
                <a:spcPts val="0"/>
              </a:spcBef>
              <a:buNone/>
              <a:defRPr/>
            </a:pPr>
            <a:r>
              <a:rPr lang="fr-FR" sz="1200" b="0" kern="0" dirty="0">
                <a:latin typeface="Arial"/>
                <a:cs typeface="Arial"/>
              </a:rPr>
              <a:t>Soit : </a:t>
            </a:r>
            <a:r>
              <a:rPr lang="fr-FR" sz="1200" b="1" i="1" kern="0" spc="-21" dirty="0">
                <a:latin typeface="Arial"/>
                <a:cs typeface="Arial"/>
              </a:rPr>
              <a:t>Nom du mandataire</a:t>
            </a:r>
          </a:p>
          <a:p>
            <a:pPr marL="0" indent="0" eaLnBrk="1" hangingPunct="1">
              <a:lnSpc>
                <a:spcPct val="120000"/>
              </a:lnSpc>
              <a:spcBef>
                <a:spcPts val="0"/>
              </a:spcBef>
              <a:buClrTx/>
              <a:buFontTx/>
              <a:buNone/>
              <a:defRPr/>
            </a:pPr>
            <a:endParaRPr lang="fr-FR" sz="1200" b="0" kern="0">
              <a:latin typeface="Arial" panose="020B0604020202020204" pitchFamily="34" charset="0"/>
              <a:cs typeface="Arial" panose="020B0604020202020204" pitchFamily="34" charset="0"/>
            </a:endParaRPr>
          </a:p>
          <a:p>
            <a:pPr marL="0" indent="0" eaLnBrk="1" hangingPunct="1">
              <a:lnSpc>
                <a:spcPct val="120000"/>
              </a:lnSpc>
              <a:spcBef>
                <a:spcPts val="0"/>
              </a:spcBef>
              <a:buClrTx/>
              <a:buFontTx/>
              <a:buNone/>
              <a:defRPr/>
            </a:pPr>
            <a:r>
              <a:rPr lang="fr-FR" sz="1200" kern="0" dirty="0">
                <a:latin typeface="Arial"/>
                <a:cs typeface="Arial"/>
              </a:rPr>
              <a:t>Joindre ce fichier</a:t>
            </a:r>
            <a:r>
              <a:rPr lang="fr-FR" sz="1200" kern="0" baseline="30000" dirty="0">
                <a:latin typeface="Arial"/>
                <a:cs typeface="Arial"/>
              </a:rPr>
              <a:t>(1)</a:t>
            </a:r>
            <a:r>
              <a:rPr lang="fr-FR" sz="1200" kern="0" dirty="0">
                <a:latin typeface="Arial"/>
                <a:cs typeface="Arial"/>
              </a:rPr>
              <a:t> au dossier de candidature </a:t>
            </a:r>
            <a:r>
              <a:rPr lang="fr-FR" sz="1200" u="sng" kern="0" dirty="0">
                <a:latin typeface="Arial"/>
                <a:cs typeface="Arial"/>
              </a:rPr>
              <a:t>avant la date limite de remise des candidatures</a:t>
            </a:r>
            <a:r>
              <a:rPr lang="fr-FR" sz="1200" kern="0" dirty="0">
                <a:latin typeface="Arial"/>
                <a:cs typeface="Arial"/>
              </a:rPr>
              <a:t>.</a:t>
            </a:r>
          </a:p>
          <a:p>
            <a:pPr marL="0" indent="0" eaLnBrk="1" hangingPunct="1">
              <a:lnSpc>
                <a:spcPct val="120000"/>
              </a:lnSpc>
              <a:spcBef>
                <a:spcPts val="0"/>
              </a:spcBef>
              <a:buClrTx/>
              <a:buFontTx/>
              <a:buNone/>
              <a:defRPr/>
            </a:pPr>
            <a:endParaRPr lang="fr-FR" sz="1200" kern="0">
              <a:latin typeface="Arial" panose="020B0604020202020204" pitchFamily="34" charset="0"/>
              <a:cs typeface="Arial" panose="020B0604020202020204" pitchFamily="34" charset="0"/>
            </a:endParaRPr>
          </a:p>
          <a:p>
            <a:pPr marL="0" indent="0" eaLnBrk="1" hangingPunct="1">
              <a:lnSpc>
                <a:spcPct val="120000"/>
              </a:lnSpc>
              <a:spcBef>
                <a:spcPts val="0"/>
              </a:spcBef>
              <a:buClrTx/>
              <a:buFontTx/>
              <a:buNone/>
              <a:defRPr/>
            </a:pPr>
            <a:r>
              <a:rPr lang="fr-FR" sz="1200" b="0" i="1" kern="0" baseline="30000" dirty="0">
                <a:solidFill>
                  <a:srgbClr val="419687"/>
                </a:solidFill>
                <a:latin typeface="Arial"/>
                <a:cs typeface="Arial"/>
              </a:rPr>
              <a:t>(1) </a:t>
            </a:r>
            <a:r>
              <a:rPr lang="fr-FR" sz="1200" b="0" i="1" kern="0" dirty="0">
                <a:solidFill>
                  <a:srgbClr val="419687"/>
                </a:solidFill>
                <a:latin typeface="Arial"/>
                <a:cs typeface="Arial"/>
              </a:rPr>
              <a:t>Le poids de ce fichier ne devra pas excéder </a:t>
            </a:r>
            <a:r>
              <a:rPr lang="fr-FR" sz="1200" i="1" kern="0" dirty="0">
                <a:solidFill>
                  <a:srgbClr val="419687"/>
                </a:solidFill>
                <a:latin typeface="Arial"/>
                <a:cs typeface="Arial"/>
              </a:rPr>
              <a:t>10 Mo. </a:t>
            </a:r>
            <a:r>
              <a:rPr lang="fr-FR" sz="1200" b="0" i="1" kern="0" dirty="0">
                <a:solidFill>
                  <a:srgbClr val="419687"/>
                </a:solidFill>
                <a:latin typeface="Arial"/>
                <a:cs typeface="Arial"/>
              </a:rPr>
              <a:t>Pensez à compresser vos images le cas échéant.</a:t>
            </a:r>
          </a:p>
          <a:p>
            <a:pPr marL="0" indent="0">
              <a:lnSpc>
                <a:spcPct val="120000"/>
              </a:lnSpc>
              <a:buNone/>
            </a:pPr>
            <a:endParaRPr lang="fr-FR" sz="1200"/>
          </a:p>
        </p:txBody>
      </p:sp>
      <p:sp>
        <p:nvSpPr>
          <p:cNvPr id="2" name="Espace réservé du pied de page 3">
            <a:extLst>
              <a:ext uri="{FF2B5EF4-FFF2-40B4-BE49-F238E27FC236}">
                <a16:creationId xmlns:a16="http://schemas.microsoft.com/office/drawing/2014/main" id="{879DF56E-10FC-3421-3C8D-7F733809E6DD}"/>
              </a:ext>
            </a:extLst>
          </p:cNvPr>
          <p:cNvSpPr>
            <a:spLocks noGrp="1"/>
          </p:cNvSpPr>
          <p:nvPr>
            <p:ph type="ftr" sz="quarter" idx="11"/>
          </p:nvPr>
        </p:nvSpPr>
        <p:spPr>
          <a:xfrm>
            <a:off x="2694000" y="6381328"/>
            <a:ext cx="6342496" cy="365125"/>
          </a:xfrm>
        </p:spPr>
        <p:txBody>
          <a:bodyPr/>
          <a:lstStyle/>
          <a:p>
            <a:pPr algn="r"/>
            <a:r>
              <a:rPr lang="fr-FR"/>
              <a:t>Références architectes - Candidature</a:t>
            </a:r>
          </a:p>
        </p:txBody>
      </p:sp>
    </p:spTree>
    <p:extLst>
      <p:ext uri="{BB962C8B-B14F-4D97-AF65-F5344CB8AC3E}">
        <p14:creationId xmlns:p14="http://schemas.microsoft.com/office/powerpoint/2010/main" val="35433835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84C0D-0AEB-716D-6168-1E52233A25A7}"/>
              </a:ext>
            </a:extLst>
          </p:cNvPr>
          <p:cNvSpPr>
            <a:spLocks noGrp="1"/>
          </p:cNvSpPr>
          <p:nvPr>
            <p:ph type="title"/>
          </p:nvPr>
        </p:nvSpPr>
        <p:spPr/>
        <p:txBody>
          <a:bodyPr/>
          <a:lstStyle/>
          <a:p>
            <a:r>
              <a:rPr lang="en-US" err="1">
                <a:solidFill>
                  <a:schemeClr val="accent5"/>
                </a:solidFill>
                <a:ea typeface="Calibri Light"/>
                <a:cs typeface="Calibri Light"/>
              </a:rPr>
              <a:t>Présentation</a:t>
            </a:r>
            <a:r>
              <a:rPr lang="en-US" dirty="0">
                <a:solidFill>
                  <a:schemeClr val="accent5"/>
                </a:solidFill>
                <a:ea typeface="Calibri Light"/>
                <a:cs typeface="Calibri Light"/>
              </a:rPr>
              <a:t> de </a:t>
            </a:r>
            <a:r>
              <a:rPr lang="en-US" err="1">
                <a:solidFill>
                  <a:schemeClr val="accent5"/>
                </a:solidFill>
                <a:ea typeface="Calibri Light"/>
                <a:cs typeface="Calibri Light"/>
              </a:rPr>
              <a:t>l'entreprise</a:t>
            </a:r>
            <a:endParaRPr lang="en-US" err="1">
              <a:solidFill>
                <a:schemeClr val="accent5"/>
              </a:solidFill>
            </a:endParaRPr>
          </a:p>
        </p:txBody>
      </p:sp>
      <p:sp>
        <p:nvSpPr>
          <p:cNvPr id="3" name="Content Placeholder 2">
            <a:extLst>
              <a:ext uri="{FF2B5EF4-FFF2-40B4-BE49-F238E27FC236}">
                <a16:creationId xmlns:a16="http://schemas.microsoft.com/office/drawing/2014/main" id="{4DC6E6D2-AE8B-E7A0-7DA4-972E1359D5AD}"/>
              </a:ext>
            </a:extLst>
          </p:cNvPr>
          <p:cNvSpPr>
            <a:spLocks noGrp="1"/>
          </p:cNvSpPr>
          <p:nvPr>
            <p:ph idx="1"/>
          </p:nvPr>
        </p:nvSpPr>
        <p:spPr>
          <a:xfrm>
            <a:off x="535662" y="1964937"/>
            <a:ext cx="8065294" cy="3766185"/>
          </a:xfrm>
        </p:spPr>
        <p:txBody>
          <a:bodyPr/>
          <a:lstStyle/>
          <a:p>
            <a:endParaRPr lang="en-US"/>
          </a:p>
        </p:txBody>
      </p:sp>
    </p:spTree>
    <p:extLst>
      <p:ext uri="{BB962C8B-B14F-4D97-AF65-F5344CB8AC3E}">
        <p14:creationId xmlns:p14="http://schemas.microsoft.com/office/powerpoint/2010/main" val="33867533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Espace réservé du contenu 8"/>
          <p:cNvGraphicFramePr>
            <a:graphicFrameLocks/>
          </p:cNvGraphicFramePr>
          <p:nvPr>
            <p:extLst>
              <p:ext uri="{D42A27DB-BD31-4B8C-83A1-F6EECF244321}">
                <p14:modId xmlns:p14="http://schemas.microsoft.com/office/powerpoint/2010/main" val="1299424904"/>
              </p:ext>
            </p:extLst>
          </p:nvPr>
        </p:nvGraphicFramePr>
        <p:xfrm>
          <a:off x="289800" y="729831"/>
          <a:ext cx="8564403" cy="5514730"/>
        </p:xfrm>
        <a:graphic>
          <a:graphicData uri="http://schemas.openxmlformats.org/drawingml/2006/table">
            <a:tbl>
              <a:tblPr firstRow="1" bandRow="1">
                <a:tableStyleId>{00A15C55-8517-42AA-B614-E9B94910E393}</a:tableStyleId>
              </a:tblPr>
              <a:tblGrid>
                <a:gridCol w="2029355">
                  <a:extLst>
                    <a:ext uri="{9D8B030D-6E8A-4147-A177-3AD203B41FA5}">
                      <a16:colId xmlns:a16="http://schemas.microsoft.com/office/drawing/2014/main" val="20000"/>
                    </a:ext>
                  </a:extLst>
                </a:gridCol>
                <a:gridCol w="1676781">
                  <a:extLst>
                    <a:ext uri="{9D8B030D-6E8A-4147-A177-3AD203B41FA5}">
                      <a16:colId xmlns:a16="http://schemas.microsoft.com/office/drawing/2014/main" val="20001"/>
                    </a:ext>
                  </a:extLst>
                </a:gridCol>
                <a:gridCol w="1440160">
                  <a:extLst>
                    <a:ext uri="{9D8B030D-6E8A-4147-A177-3AD203B41FA5}">
                      <a16:colId xmlns:a16="http://schemas.microsoft.com/office/drawing/2014/main" val="1932541643"/>
                    </a:ext>
                  </a:extLst>
                </a:gridCol>
                <a:gridCol w="1224136">
                  <a:extLst>
                    <a:ext uri="{9D8B030D-6E8A-4147-A177-3AD203B41FA5}">
                      <a16:colId xmlns:a16="http://schemas.microsoft.com/office/drawing/2014/main" val="2008000447"/>
                    </a:ext>
                  </a:extLst>
                </a:gridCol>
                <a:gridCol w="2193971">
                  <a:extLst>
                    <a:ext uri="{9D8B030D-6E8A-4147-A177-3AD203B41FA5}">
                      <a16:colId xmlns:a16="http://schemas.microsoft.com/office/drawing/2014/main" val="2901179263"/>
                    </a:ext>
                  </a:extLst>
                </a:gridCol>
              </a:tblGrid>
              <a:tr h="1264129">
                <a:tc>
                  <a:txBody>
                    <a:bodyPr/>
                    <a:lstStyle/>
                    <a:p>
                      <a:pPr algn="ctr"/>
                      <a:r>
                        <a:rPr lang="fr-FR" sz="1600" b="0">
                          <a:latin typeface="Arial" panose="020B0604020202020204" pitchFamily="34" charset="0"/>
                          <a:cs typeface="Arial" panose="020B0604020202020204" pitchFamily="34" charset="0"/>
                        </a:rPr>
                        <a:t>Missions</a:t>
                      </a:r>
                      <a:endParaRPr lang="fr-FR" sz="1600" b="0">
                        <a:solidFill>
                          <a:schemeClr val="bg1"/>
                        </a:solidFill>
                        <a:latin typeface="Arial" panose="020B0604020202020204" pitchFamily="34" charset="0"/>
                        <a:cs typeface="Arial" panose="020B0604020202020204" pitchFamily="34" charset="0"/>
                      </a:endParaRPr>
                    </a:p>
                  </a:txBody>
                  <a:tcPr marL="95324" marR="95324" marT="47646" marB="47646" anchor="ctr">
                    <a:solidFill>
                      <a:srgbClr val="6982A8"/>
                    </a:solidFill>
                  </a:tcPr>
                </a:tc>
                <a:tc>
                  <a:txBody>
                    <a:bodyPr/>
                    <a:lstStyle/>
                    <a:p>
                      <a:pPr algn="ctr"/>
                      <a:r>
                        <a:rPr lang="fr-FR" sz="1600" b="0">
                          <a:latin typeface="Arial" panose="020B0604020202020204" pitchFamily="34" charset="0"/>
                          <a:cs typeface="Arial" panose="020B0604020202020204" pitchFamily="34" charset="0"/>
                        </a:rPr>
                        <a:t>Nom / Prénom</a:t>
                      </a:r>
                      <a:endParaRPr lang="fr-FR" sz="1600" b="0">
                        <a:solidFill>
                          <a:schemeClr val="bg1"/>
                        </a:solidFill>
                        <a:latin typeface="Arial" panose="020B0604020202020204" pitchFamily="34" charset="0"/>
                        <a:cs typeface="Arial" panose="020B0604020202020204" pitchFamily="34" charset="0"/>
                      </a:endParaRPr>
                    </a:p>
                  </a:txBody>
                  <a:tcPr marL="95324" marR="95324" marT="47646" marB="47646" anchor="ctr">
                    <a:solidFill>
                      <a:srgbClr val="6982A8"/>
                    </a:solidFill>
                  </a:tcPr>
                </a:tc>
                <a:tc>
                  <a:txBody>
                    <a:bodyPr/>
                    <a:lstStyle/>
                    <a:p>
                      <a:pPr marL="9525" indent="0" algn="ctr">
                        <a:tabLst/>
                      </a:pPr>
                      <a:r>
                        <a:rPr lang="fr-FR" sz="1600" b="0">
                          <a:solidFill>
                            <a:schemeClr val="bg1"/>
                          </a:solidFill>
                          <a:latin typeface="Arial" panose="020B0604020202020204" pitchFamily="34" charset="0"/>
                          <a:cs typeface="Arial" panose="020B0604020202020204" pitchFamily="34" charset="0"/>
                        </a:rPr>
                        <a:t>Nombre d’année d’expérience à un poste similaire</a:t>
                      </a:r>
                    </a:p>
                  </a:txBody>
                  <a:tcPr marL="95324" marR="95324" marT="47646" marB="47646" anchor="ctr">
                    <a:solidFill>
                      <a:srgbClr val="6982A8"/>
                    </a:solidFill>
                  </a:tcPr>
                </a:tc>
                <a:tc>
                  <a:txBody>
                    <a:bodyPr/>
                    <a:lstStyle/>
                    <a:p>
                      <a:pPr marL="9525" indent="0" algn="ctr">
                        <a:tabLst/>
                      </a:pPr>
                      <a:r>
                        <a:rPr lang="fr-FR" sz="1600" b="0">
                          <a:solidFill>
                            <a:schemeClr val="bg1"/>
                          </a:solidFill>
                          <a:latin typeface="Arial" panose="020B0604020202020204" pitchFamily="34" charset="0"/>
                          <a:cs typeface="Arial" panose="020B0604020202020204" pitchFamily="34" charset="0"/>
                        </a:rPr>
                        <a:t>Ancienneté dans l’entreprise (en année)</a:t>
                      </a:r>
                    </a:p>
                  </a:txBody>
                  <a:tcPr marL="95324" marR="95324" marT="47646" marB="47646" anchor="ctr">
                    <a:solidFill>
                      <a:srgbClr val="6982A8"/>
                    </a:solidFill>
                  </a:tcPr>
                </a:tc>
                <a:tc>
                  <a:txBody>
                    <a:bodyPr/>
                    <a:lstStyle/>
                    <a:p>
                      <a:pPr marL="9525" indent="0" algn="ctr">
                        <a:tabLst/>
                      </a:pPr>
                      <a:r>
                        <a:rPr lang="fr-FR" sz="1600" b="0">
                          <a:solidFill>
                            <a:schemeClr val="bg1"/>
                          </a:solidFill>
                          <a:latin typeface="Arial" panose="020B0604020202020204" pitchFamily="34" charset="0"/>
                          <a:cs typeface="Arial" panose="020B0604020202020204" pitchFamily="34" charset="0"/>
                        </a:rPr>
                        <a:t>Qualifications, diplômes</a:t>
                      </a:r>
                    </a:p>
                  </a:txBody>
                  <a:tcPr marL="95324" marR="95324" marT="47646" marB="47646" anchor="ctr">
                    <a:solidFill>
                      <a:srgbClr val="6982A8"/>
                    </a:solidFill>
                  </a:tcPr>
                </a:tc>
                <a:extLst>
                  <a:ext uri="{0D108BD9-81ED-4DB2-BD59-A6C34878D82A}">
                    <a16:rowId xmlns:a16="http://schemas.microsoft.com/office/drawing/2014/main" val="10000"/>
                  </a:ext>
                </a:extLst>
              </a:tr>
              <a:tr h="3561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a:latin typeface="Arial" panose="020B0604020202020204" pitchFamily="34" charset="0"/>
                          <a:cs typeface="Arial" panose="020B0604020202020204" pitchFamily="34" charset="0"/>
                        </a:rPr>
                        <a:t>Architecture</a:t>
                      </a:r>
                    </a:p>
                  </a:txBody>
                  <a:tcPr marL="95324" marR="95324" marT="47646" marB="47646" anchor="ctr">
                    <a:solidFill>
                      <a:srgbClr val="D5D8E1"/>
                    </a:solidFill>
                  </a:tcPr>
                </a:tc>
                <a:tc>
                  <a:txBody>
                    <a:bodyPr/>
                    <a:lstStyle/>
                    <a:p>
                      <a:pPr algn="l"/>
                      <a:endParaRPr lang="fr-FR" sz="1600">
                        <a:latin typeface="Arial" panose="020B0604020202020204" pitchFamily="34" charset="0"/>
                        <a:cs typeface="Arial" panose="020B0604020202020204" pitchFamily="34" charset="0"/>
                      </a:endParaRPr>
                    </a:p>
                  </a:txBody>
                  <a:tcPr marL="95324" marR="95324" marT="47646" marB="47646" anchor="ctr">
                    <a:solidFill>
                      <a:srgbClr val="D5D8E1"/>
                    </a:solidFill>
                  </a:tcPr>
                </a:tc>
                <a:tc>
                  <a:txBody>
                    <a:bodyPr/>
                    <a:lstStyle/>
                    <a:p>
                      <a:pPr algn="l"/>
                      <a:endParaRPr lang="fr-FR" sz="1600">
                        <a:latin typeface="Arial" panose="020B0604020202020204" pitchFamily="34" charset="0"/>
                        <a:cs typeface="Arial" panose="020B0604020202020204" pitchFamily="34" charset="0"/>
                      </a:endParaRPr>
                    </a:p>
                  </a:txBody>
                  <a:tcPr marL="95324" marR="95324" marT="47646" marB="47646" anchor="ctr">
                    <a:solidFill>
                      <a:srgbClr val="D5D8E1"/>
                    </a:solidFill>
                  </a:tcPr>
                </a:tc>
                <a:tc>
                  <a:txBody>
                    <a:bodyPr/>
                    <a:lstStyle/>
                    <a:p>
                      <a:pPr algn="l"/>
                      <a:endParaRPr lang="fr-FR" sz="1600">
                        <a:latin typeface="Arial" panose="020B0604020202020204" pitchFamily="34" charset="0"/>
                        <a:cs typeface="Arial" panose="020B0604020202020204" pitchFamily="34" charset="0"/>
                      </a:endParaRPr>
                    </a:p>
                  </a:txBody>
                  <a:tcPr marL="95324" marR="95324" marT="47646" marB="47646" anchor="ctr">
                    <a:solidFill>
                      <a:srgbClr val="D5D8E1"/>
                    </a:solidFill>
                  </a:tcPr>
                </a:tc>
                <a:tc>
                  <a:txBody>
                    <a:bodyPr/>
                    <a:lstStyle/>
                    <a:p>
                      <a:pPr algn="l"/>
                      <a:endParaRPr lang="fr-FR" sz="1600">
                        <a:latin typeface="Arial" panose="020B0604020202020204" pitchFamily="34" charset="0"/>
                        <a:cs typeface="Arial" panose="020B0604020202020204" pitchFamily="34" charset="0"/>
                      </a:endParaRPr>
                    </a:p>
                  </a:txBody>
                  <a:tcPr marL="95324" marR="95324" marT="47646" marB="47646" anchor="ctr">
                    <a:solidFill>
                      <a:srgbClr val="D5D8E1"/>
                    </a:solidFill>
                  </a:tcPr>
                </a:tc>
                <a:extLst>
                  <a:ext uri="{0D108BD9-81ED-4DB2-BD59-A6C34878D82A}">
                    <a16:rowId xmlns:a16="http://schemas.microsoft.com/office/drawing/2014/main" val="2593851676"/>
                  </a:ext>
                </a:extLst>
              </a:tr>
              <a:tr h="3561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a:latin typeface="Arial" panose="020B0604020202020204" pitchFamily="34" charset="0"/>
                          <a:cs typeface="Arial" panose="020B0604020202020204" pitchFamily="34" charset="0"/>
                        </a:rPr>
                        <a:t>Architecture</a:t>
                      </a:r>
                    </a:p>
                  </a:txBody>
                  <a:tcPr marL="95324" marR="95324" marT="47646" marB="47646" anchor="ctr">
                    <a:solidFill>
                      <a:srgbClr val="D5D8E1"/>
                    </a:solidFill>
                  </a:tcPr>
                </a:tc>
                <a:tc>
                  <a:txBody>
                    <a:bodyPr/>
                    <a:lstStyle/>
                    <a:p>
                      <a:pPr algn="l"/>
                      <a:endParaRPr lang="fr-FR" sz="1600">
                        <a:latin typeface="Arial" panose="020B0604020202020204" pitchFamily="34" charset="0"/>
                        <a:cs typeface="Arial" panose="020B0604020202020204" pitchFamily="34" charset="0"/>
                      </a:endParaRPr>
                    </a:p>
                  </a:txBody>
                  <a:tcPr marL="95324" marR="95324" marT="47646" marB="47646" anchor="ctr">
                    <a:solidFill>
                      <a:srgbClr val="D5D8E1"/>
                    </a:solidFill>
                  </a:tcPr>
                </a:tc>
                <a:tc>
                  <a:txBody>
                    <a:bodyPr/>
                    <a:lstStyle/>
                    <a:p>
                      <a:pPr algn="l"/>
                      <a:endParaRPr lang="fr-FR" sz="1600">
                        <a:latin typeface="Arial" panose="020B0604020202020204" pitchFamily="34" charset="0"/>
                        <a:cs typeface="Arial" panose="020B0604020202020204" pitchFamily="34" charset="0"/>
                      </a:endParaRPr>
                    </a:p>
                  </a:txBody>
                  <a:tcPr marL="95324" marR="95324" marT="47646" marB="47646" anchor="ctr">
                    <a:solidFill>
                      <a:srgbClr val="D5D8E1"/>
                    </a:solidFill>
                  </a:tcPr>
                </a:tc>
                <a:tc>
                  <a:txBody>
                    <a:bodyPr/>
                    <a:lstStyle/>
                    <a:p>
                      <a:pPr algn="l"/>
                      <a:endParaRPr lang="fr-FR" sz="1600">
                        <a:latin typeface="Arial" panose="020B0604020202020204" pitchFamily="34" charset="0"/>
                        <a:cs typeface="Arial" panose="020B0604020202020204" pitchFamily="34" charset="0"/>
                      </a:endParaRPr>
                    </a:p>
                  </a:txBody>
                  <a:tcPr marL="95324" marR="95324" marT="47646" marB="47646" anchor="ctr">
                    <a:solidFill>
                      <a:srgbClr val="D5D8E1"/>
                    </a:solidFill>
                  </a:tcPr>
                </a:tc>
                <a:tc>
                  <a:txBody>
                    <a:bodyPr/>
                    <a:lstStyle/>
                    <a:p>
                      <a:pPr algn="l"/>
                      <a:endParaRPr lang="fr-FR" sz="1600">
                        <a:latin typeface="Arial" panose="020B0604020202020204" pitchFamily="34" charset="0"/>
                        <a:cs typeface="Arial" panose="020B0604020202020204" pitchFamily="34" charset="0"/>
                      </a:endParaRPr>
                    </a:p>
                  </a:txBody>
                  <a:tcPr marL="95324" marR="95324" marT="47646" marB="47646" anchor="ctr">
                    <a:solidFill>
                      <a:srgbClr val="D5D8E1"/>
                    </a:solidFill>
                  </a:tcPr>
                </a:tc>
                <a:extLst>
                  <a:ext uri="{0D108BD9-81ED-4DB2-BD59-A6C34878D82A}">
                    <a16:rowId xmlns:a16="http://schemas.microsoft.com/office/drawing/2014/main" val="10001"/>
                  </a:ext>
                </a:extLst>
              </a:tr>
              <a:tr h="560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kern="1200">
                          <a:latin typeface="Arial" panose="020B0604020202020204" pitchFamily="34" charset="0"/>
                          <a:cs typeface="Arial" panose="020B0604020202020204" pitchFamily="34" charset="0"/>
                        </a:rPr>
                        <a:t>Économie de la construction</a:t>
                      </a:r>
                    </a:p>
                  </a:txBody>
                  <a:tcPr marL="95324" marR="95324" marT="47646" marB="47646" anchor="ctr">
                    <a:solidFill>
                      <a:srgbClr val="ECEDF2"/>
                    </a:solidFill>
                  </a:tcPr>
                </a:tc>
                <a:tc>
                  <a:txBody>
                    <a:bodyPr/>
                    <a:lstStyle/>
                    <a:p>
                      <a:pPr algn="l"/>
                      <a:endParaRPr lang="fr-FR" sz="1600">
                        <a:latin typeface="Arial" panose="020B0604020202020204" pitchFamily="34" charset="0"/>
                        <a:cs typeface="Arial" panose="020B0604020202020204" pitchFamily="34" charset="0"/>
                      </a:endParaRPr>
                    </a:p>
                  </a:txBody>
                  <a:tcPr marL="95324" marR="95324" marT="47646" marB="47646" anchor="ctr">
                    <a:solidFill>
                      <a:srgbClr val="ECEDF2"/>
                    </a:solidFill>
                  </a:tcPr>
                </a:tc>
                <a:tc>
                  <a:txBody>
                    <a:bodyPr/>
                    <a:lstStyle/>
                    <a:p>
                      <a:pPr algn="l"/>
                      <a:endParaRPr lang="fr-FR" sz="1600">
                        <a:latin typeface="Arial" panose="020B0604020202020204" pitchFamily="34" charset="0"/>
                        <a:cs typeface="Arial" panose="020B0604020202020204" pitchFamily="34" charset="0"/>
                      </a:endParaRPr>
                    </a:p>
                  </a:txBody>
                  <a:tcPr marL="95324" marR="95324" marT="47646" marB="47646" anchor="ctr">
                    <a:solidFill>
                      <a:srgbClr val="ECEDF2"/>
                    </a:solidFill>
                  </a:tcPr>
                </a:tc>
                <a:tc>
                  <a:txBody>
                    <a:bodyPr/>
                    <a:lstStyle/>
                    <a:p>
                      <a:pPr algn="l"/>
                      <a:endParaRPr lang="fr-FR" sz="1600">
                        <a:latin typeface="Arial" panose="020B0604020202020204" pitchFamily="34" charset="0"/>
                        <a:cs typeface="Arial" panose="020B0604020202020204" pitchFamily="34" charset="0"/>
                      </a:endParaRPr>
                    </a:p>
                  </a:txBody>
                  <a:tcPr marL="95324" marR="95324" marT="47646" marB="47646" anchor="ctr">
                    <a:solidFill>
                      <a:srgbClr val="ECEDF2"/>
                    </a:solidFill>
                  </a:tcPr>
                </a:tc>
                <a:tc>
                  <a:txBody>
                    <a:bodyPr/>
                    <a:lstStyle/>
                    <a:p>
                      <a:pPr algn="l"/>
                      <a:endParaRPr lang="fr-FR" sz="1600">
                        <a:latin typeface="Arial" panose="020B0604020202020204" pitchFamily="34" charset="0"/>
                        <a:cs typeface="Arial" panose="020B0604020202020204" pitchFamily="34" charset="0"/>
                      </a:endParaRPr>
                    </a:p>
                  </a:txBody>
                  <a:tcPr marL="95324" marR="95324" marT="47646" marB="47646" anchor="ctr">
                    <a:solidFill>
                      <a:srgbClr val="ECEDF2"/>
                    </a:solidFill>
                  </a:tcPr>
                </a:tc>
                <a:extLst>
                  <a:ext uri="{0D108BD9-81ED-4DB2-BD59-A6C34878D82A}">
                    <a16:rowId xmlns:a16="http://schemas.microsoft.com/office/drawing/2014/main" val="10002"/>
                  </a:ext>
                </a:extLst>
              </a:tr>
              <a:tr h="3561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a:latin typeface="Arial" panose="020B0604020202020204" pitchFamily="34" charset="0"/>
                          <a:cs typeface="Arial" panose="020B0604020202020204" pitchFamily="34" charset="0"/>
                        </a:rPr>
                        <a:t>Ingénierie structure</a:t>
                      </a:r>
                    </a:p>
                  </a:txBody>
                  <a:tcPr marL="95324" marR="95324" marT="47646" marB="47646" anchor="ctr">
                    <a:solidFill>
                      <a:srgbClr val="D5D8E1"/>
                    </a:solidFill>
                  </a:tcPr>
                </a:tc>
                <a:tc>
                  <a:txBody>
                    <a:bodyPr/>
                    <a:lstStyle/>
                    <a:p>
                      <a:pPr algn="l"/>
                      <a:endParaRPr lang="fr-FR" sz="1600">
                        <a:latin typeface="Arial" panose="020B0604020202020204" pitchFamily="34" charset="0"/>
                        <a:cs typeface="Arial" panose="020B0604020202020204" pitchFamily="34" charset="0"/>
                      </a:endParaRPr>
                    </a:p>
                  </a:txBody>
                  <a:tcPr marL="95324" marR="95324" marT="47646" marB="47646" anchor="ctr">
                    <a:solidFill>
                      <a:srgbClr val="D5D8E1"/>
                    </a:solidFill>
                  </a:tcPr>
                </a:tc>
                <a:tc>
                  <a:txBody>
                    <a:bodyPr/>
                    <a:lstStyle/>
                    <a:p>
                      <a:pPr algn="l"/>
                      <a:endParaRPr lang="fr-FR" sz="1600">
                        <a:latin typeface="Arial" panose="020B0604020202020204" pitchFamily="34" charset="0"/>
                        <a:cs typeface="Arial" panose="020B0604020202020204" pitchFamily="34" charset="0"/>
                      </a:endParaRPr>
                    </a:p>
                  </a:txBody>
                  <a:tcPr marL="95324" marR="95324" marT="47646" marB="47646" anchor="ctr">
                    <a:solidFill>
                      <a:srgbClr val="D5D8E1"/>
                    </a:solidFill>
                  </a:tcPr>
                </a:tc>
                <a:tc>
                  <a:txBody>
                    <a:bodyPr/>
                    <a:lstStyle/>
                    <a:p>
                      <a:pPr algn="l"/>
                      <a:endParaRPr lang="fr-FR" sz="1600">
                        <a:latin typeface="Arial" panose="020B0604020202020204" pitchFamily="34" charset="0"/>
                        <a:cs typeface="Arial" panose="020B0604020202020204" pitchFamily="34" charset="0"/>
                      </a:endParaRPr>
                    </a:p>
                  </a:txBody>
                  <a:tcPr marL="95324" marR="95324" marT="47646" marB="47646" anchor="ctr">
                    <a:solidFill>
                      <a:srgbClr val="D5D8E1"/>
                    </a:solidFill>
                  </a:tcPr>
                </a:tc>
                <a:tc>
                  <a:txBody>
                    <a:bodyPr/>
                    <a:lstStyle/>
                    <a:p>
                      <a:pPr algn="l"/>
                      <a:endParaRPr lang="fr-FR" sz="1600">
                        <a:latin typeface="Arial" panose="020B0604020202020204" pitchFamily="34" charset="0"/>
                        <a:cs typeface="Arial" panose="020B0604020202020204" pitchFamily="34" charset="0"/>
                      </a:endParaRPr>
                    </a:p>
                  </a:txBody>
                  <a:tcPr marL="95324" marR="95324" marT="47646" marB="47646" anchor="ctr">
                    <a:solidFill>
                      <a:srgbClr val="D5D8E1"/>
                    </a:solidFill>
                  </a:tcPr>
                </a:tc>
                <a:extLst>
                  <a:ext uri="{0D108BD9-81ED-4DB2-BD59-A6C34878D82A}">
                    <a16:rowId xmlns:a16="http://schemas.microsoft.com/office/drawing/2014/main" val="10003"/>
                  </a:ext>
                </a:extLst>
              </a:tr>
              <a:tr h="3561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kern="1200">
                          <a:latin typeface="Arial" panose="020B0604020202020204" pitchFamily="34" charset="0"/>
                          <a:cs typeface="Arial" panose="020B0604020202020204" pitchFamily="34" charset="0"/>
                        </a:rPr>
                        <a:t>Ingénierie fluides</a:t>
                      </a:r>
                    </a:p>
                  </a:txBody>
                  <a:tcPr marL="95324" marR="95324" marT="47646" marB="47646" anchor="ctr">
                    <a:solidFill>
                      <a:srgbClr val="D5D8E1"/>
                    </a:solidFill>
                  </a:tcPr>
                </a:tc>
                <a:tc>
                  <a:txBody>
                    <a:bodyPr/>
                    <a:lstStyle/>
                    <a:p>
                      <a:pPr algn="l"/>
                      <a:endParaRPr lang="fr-FR" sz="1600">
                        <a:solidFill>
                          <a:schemeClr val="bg1"/>
                        </a:solidFill>
                        <a:latin typeface="Arial" panose="020B0604020202020204" pitchFamily="34" charset="0"/>
                        <a:cs typeface="Arial" panose="020B0604020202020204" pitchFamily="34" charset="0"/>
                      </a:endParaRPr>
                    </a:p>
                  </a:txBody>
                  <a:tcPr marL="95324" marR="95324" marT="47646" marB="47646" anchor="ctr">
                    <a:solidFill>
                      <a:srgbClr val="D5D8E1"/>
                    </a:solidFill>
                  </a:tcPr>
                </a:tc>
                <a:tc>
                  <a:txBody>
                    <a:bodyPr/>
                    <a:lstStyle/>
                    <a:p>
                      <a:pPr algn="l"/>
                      <a:endParaRPr lang="fr-FR" sz="1600">
                        <a:solidFill>
                          <a:schemeClr val="bg1"/>
                        </a:solidFill>
                        <a:latin typeface="Arial" panose="020B0604020202020204" pitchFamily="34" charset="0"/>
                        <a:cs typeface="Arial" panose="020B0604020202020204" pitchFamily="34" charset="0"/>
                      </a:endParaRPr>
                    </a:p>
                  </a:txBody>
                  <a:tcPr marL="95324" marR="95324" marT="47646" marB="47646" anchor="ctr">
                    <a:solidFill>
                      <a:srgbClr val="D5D8E1"/>
                    </a:solidFill>
                  </a:tcPr>
                </a:tc>
                <a:tc>
                  <a:txBody>
                    <a:bodyPr/>
                    <a:lstStyle/>
                    <a:p>
                      <a:pPr algn="l"/>
                      <a:endParaRPr lang="fr-FR" sz="1600">
                        <a:solidFill>
                          <a:schemeClr val="bg1"/>
                        </a:solidFill>
                        <a:latin typeface="Arial" panose="020B0604020202020204" pitchFamily="34" charset="0"/>
                        <a:cs typeface="Arial" panose="020B0604020202020204" pitchFamily="34" charset="0"/>
                      </a:endParaRPr>
                    </a:p>
                  </a:txBody>
                  <a:tcPr marL="95324" marR="95324" marT="47646" marB="47646" anchor="ctr">
                    <a:solidFill>
                      <a:srgbClr val="D5D8E1"/>
                    </a:solidFill>
                  </a:tcPr>
                </a:tc>
                <a:tc>
                  <a:txBody>
                    <a:bodyPr/>
                    <a:lstStyle/>
                    <a:p>
                      <a:pPr algn="l"/>
                      <a:endParaRPr lang="fr-FR" sz="1600">
                        <a:solidFill>
                          <a:schemeClr val="bg1"/>
                        </a:solidFill>
                        <a:latin typeface="Arial" panose="020B0604020202020204" pitchFamily="34" charset="0"/>
                        <a:cs typeface="Arial" panose="020B0604020202020204" pitchFamily="34" charset="0"/>
                      </a:endParaRPr>
                    </a:p>
                  </a:txBody>
                  <a:tcPr marL="95324" marR="95324" marT="47646" marB="47646" anchor="ctr">
                    <a:solidFill>
                      <a:srgbClr val="D5D8E1"/>
                    </a:solidFill>
                  </a:tcPr>
                </a:tc>
                <a:extLst>
                  <a:ext uri="{0D108BD9-81ED-4DB2-BD59-A6C34878D82A}">
                    <a16:rowId xmlns:a16="http://schemas.microsoft.com/office/drawing/2014/main" val="2786032973"/>
                  </a:ext>
                </a:extLst>
              </a:tr>
              <a:tr h="560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kern="1200">
                          <a:latin typeface="Arial" panose="020B0604020202020204" pitchFamily="34" charset="0"/>
                          <a:cs typeface="Arial" panose="020B0604020202020204" pitchFamily="34" charset="0"/>
                        </a:rPr>
                        <a:t>Ingénierie thermique</a:t>
                      </a:r>
                    </a:p>
                  </a:txBody>
                  <a:tcPr marL="95324" marR="95324" marT="47646" marB="47646" anchor="ctr">
                    <a:solidFill>
                      <a:srgbClr val="ECEDF2"/>
                    </a:solidFill>
                  </a:tcPr>
                </a:tc>
                <a:tc>
                  <a:txBody>
                    <a:bodyPr/>
                    <a:lstStyle/>
                    <a:p>
                      <a:pPr algn="l"/>
                      <a:endParaRPr lang="fr-FR" sz="1600">
                        <a:solidFill>
                          <a:schemeClr val="bg1"/>
                        </a:solidFill>
                        <a:latin typeface="Arial" panose="020B0604020202020204" pitchFamily="34" charset="0"/>
                        <a:cs typeface="Arial" panose="020B0604020202020204" pitchFamily="34" charset="0"/>
                      </a:endParaRPr>
                    </a:p>
                  </a:txBody>
                  <a:tcPr marL="95324" marR="95324" marT="47646" marB="47646" anchor="ctr">
                    <a:solidFill>
                      <a:srgbClr val="ECEDF2"/>
                    </a:solidFill>
                  </a:tcPr>
                </a:tc>
                <a:tc>
                  <a:txBody>
                    <a:bodyPr/>
                    <a:lstStyle/>
                    <a:p>
                      <a:pPr algn="l"/>
                      <a:endParaRPr lang="fr-FR" sz="1600">
                        <a:solidFill>
                          <a:schemeClr val="bg1"/>
                        </a:solidFill>
                        <a:latin typeface="Arial" panose="020B0604020202020204" pitchFamily="34" charset="0"/>
                        <a:cs typeface="Arial" panose="020B0604020202020204" pitchFamily="34" charset="0"/>
                      </a:endParaRPr>
                    </a:p>
                  </a:txBody>
                  <a:tcPr marL="95324" marR="95324" marT="47646" marB="47646" anchor="ctr">
                    <a:solidFill>
                      <a:srgbClr val="ECEDF2"/>
                    </a:solidFill>
                  </a:tcPr>
                </a:tc>
                <a:tc>
                  <a:txBody>
                    <a:bodyPr/>
                    <a:lstStyle/>
                    <a:p>
                      <a:pPr algn="l"/>
                      <a:endParaRPr lang="fr-FR" sz="1600">
                        <a:solidFill>
                          <a:schemeClr val="bg1"/>
                        </a:solidFill>
                        <a:latin typeface="Arial" panose="020B0604020202020204" pitchFamily="34" charset="0"/>
                        <a:cs typeface="Arial" panose="020B0604020202020204" pitchFamily="34" charset="0"/>
                      </a:endParaRPr>
                    </a:p>
                  </a:txBody>
                  <a:tcPr marL="95324" marR="95324" marT="47646" marB="47646" anchor="ctr">
                    <a:solidFill>
                      <a:srgbClr val="ECEDF2"/>
                    </a:solidFill>
                  </a:tcPr>
                </a:tc>
                <a:tc>
                  <a:txBody>
                    <a:bodyPr/>
                    <a:lstStyle/>
                    <a:p>
                      <a:pPr algn="l"/>
                      <a:endParaRPr lang="fr-FR" sz="1600">
                        <a:solidFill>
                          <a:schemeClr val="bg1"/>
                        </a:solidFill>
                        <a:latin typeface="Arial" panose="020B0604020202020204" pitchFamily="34" charset="0"/>
                        <a:cs typeface="Arial" panose="020B0604020202020204" pitchFamily="34" charset="0"/>
                      </a:endParaRPr>
                    </a:p>
                  </a:txBody>
                  <a:tcPr marL="95324" marR="95324" marT="47646" marB="47646" anchor="ctr">
                    <a:solidFill>
                      <a:srgbClr val="ECEDF2"/>
                    </a:solidFill>
                  </a:tcPr>
                </a:tc>
                <a:extLst>
                  <a:ext uri="{0D108BD9-81ED-4DB2-BD59-A6C34878D82A}">
                    <a16:rowId xmlns:a16="http://schemas.microsoft.com/office/drawing/2014/main" val="3847822445"/>
                  </a:ext>
                </a:extLst>
              </a:tr>
              <a:tr h="560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600" kern="1200">
                          <a:latin typeface="Arial" panose="020B0604020202020204" pitchFamily="34" charset="0"/>
                          <a:cs typeface="Arial" panose="020B0604020202020204" pitchFamily="34" charset="0"/>
                        </a:rPr>
                        <a:t>Développement Durable </a:t>
                      </a:r>
                    </a:p>
                  </a:txBody>
                  <a:tcPr marL="95324" marR="95324" marT="47646" marB="47646" anchor="ctr">
                    <a:solidFill>
                      <a:srgbClr val="D5D8E1"/>
                    </a:solidFill>
                  </a:tcPr>
                </a:tc>
                <a:tc>
                  <a:txBody>
                    <a:bodyPr/>
                    <a:lstStyle/>
                    <a:p>
                      <a:pPr algn="l"/>
                      <a:endParaRPr lang="fr-FR" sz="1600">
                        <a:solidFill>
                          <a:schemeClr val="bg1"/>
                        </a:solidFill>
                        <a:latin typeface="Arial" panose="020B0604020202020204" pitchFamily="34" charset="0"/>
                        <a:cs typeface="Arial" panose="020B0604020202020204" pitchFamily="34" charset="0"/>
                      </a:endParaRPr>
                    </a:p>
                  </a:txBody>
                  <a:tcPr marL="95324" marR="95324" marT="47646" marB="47646" anchor="ctr">
                    <a:solidFill>
                      <a:srgbClr val="D5D8E1"/>
                    </a:solidFill>
                  </a:tcPr>
                </a:tc>
                <a:tc>
                  <a:txBody>
                    <a:bodyPr/>
                    <a:lstStyle/>
                    <a:p>
                      <a:pPr algn="l"/>
                      <a:endParaRPr lang="fr-FR" sz="1600">
                        <a:solidFill>
                          <a:schemeClr val="bg1"/>
                        </a:solidFill>
                        <a:latin typeface="Arial" panose="020B0604020202020204" pitchFamily="34" charset="0"/>
                        <a:cs typeface="Arial" panose="020B0604020202020204" pitchFamily="34" charset="0"/>
                      </a:endParaRPr>
                    </a:p>
                  </a:txBody>
                  <a:tcPr marL="95324" marR="95324" marT="47646" marB="47646" anchor="ctr">
                    <a:solidFill>
                      <a:srgbClr val="D5D8E1"/>
                    </a:solidFill>
                  </a:tcPr>
                </a:tc>
                <a:tc>
                  <a:txBody>
                    <a:bodyPr/>
                    <a:lstStyle/>
                    <a:p>
                      <a:pPr algn="l"/>
                      <a:endParaRPr lang="fr-FR" sz="1600">
                        <a:solidFill>
                          <a:schemeClr val="bg1"/>
                        </a:solidFill>
                        <a:latin typeface="Arial" panose="020B0604020202020204" pitchFamily="34" charset="0"/>
                        <a:cs typeface="Arial" panose="020B0604020202020204" pitchFamily="34" charset="0"/>
                      </a:endParaRPr>
                    </a:p>
                  </a:txBody>
                  <a:tcPr marL="95324" marR="95324" marT="47646" marB="47646" anchor="ctr">
                    <a:solidFill>
                      <a:srgbClr val="D5D8E1"/>
                    </a:solidFill>
                  </a:tcPr>
                </a:tc>
                <a:tc>
                  <a:txBody>
                    <a:bodyPr/>
                    <a:lstStyle/>
                    <a:p>
                      <a:pPr algn="l"/>
                      <a:endParaRPr lang="fr-FR" sz="1600">
                        <a:solidFill>
                          <a:schemeClr val="bg1"/>
                        </a:solidFill>
                        <a:latin typeface="Arial" panose="020B0604020202020204" pitchFamily="34" charset="0"/>
                        <a:cs typeface="Arial" panose="020B0604020202020204" pitchFamily="34" charset="0"/>
                      </a:endParaRPr>
                    </a:p>
                  </a:txBody>
                  <a:tcPr marL="95324" marR="95324" marT="47646" marB="47646" anchor="ctr">
                    <a:solidFill>
                      <a:srgbClr val="D5D8E1"/>
                    </a:solidFill>
                  </a:tcPr>
                </a:tc>
                <a:extLst>
                  <a:ext uri="{0D108BD9-81ED-4DB2-BD59-A6C34878D82A}">
                    <a16:rowId xmlns:a16="http://schemas.microsoft.com/office/drawing/2014/main" val="960522602"/>
                  </a:ext>
                </a:extLst>
              </a:tr>
              <a:tr h="4436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kern="1200">
                          <a:latin typeface="Arial" panose="020B0604020202020204" pitchFamily="34" charset="0"/>
                          <a:cs typeface="Arial" panose="020B0604020202020204" pitchFamily="34" charset="0"/>
                        </a:rPr>
                        <a:t>Acoustique</a:t>
                      </a:r>
                    </a:p>
                  </a:txBody>
                  <a:tcPr marL="95324" marR="95324" marT="47646" marB="47646" anchor="ctr">
                    <a:solidFill>
                      <a:srgbClr val="D5D8E1"/>
                    </a:solidFill>
                  </a:tcPr>
                </a:tc>
                <a:tc>
                  <a:txBody>
                    <a:bodyPr/>
                    <a:lstStyle/>
                    <a:p>
                      <a:pPr algn="l"/>
                      <a:endParaRPr lang="fr-FR" sz="1600">
                        <a:solidFill>
                          <a:schemeClr val="bg1"/>
                        </a:solidFill>
                        <a:latin typeface="Arial" panose="020B0604020202020204" pitchFamily="34" charset="0"/>
                        <a:cs typeface="Arial" panose="020B0604020202020204" pitchFamily="34" charset="0"/>
                      </a:endParaRPr>
                    </a:p>
                  </a:txBody>
                  <a:tcPr marL="95324" marR="95324" marT="47646" marB="47646" anchor="ctr">
                    <a:solidFill>
                      <a:srgbClr val="D5D8E1"/>
                    </a:solidFill>
                  </a:tcPr>
                </a:tc>
                <a:tc>
                  <a:txBody>
                    <a:bodyPr/>
                    <a:lstStyle/>
                    <a:p>
                      <a:pPr algn="l"/>
                      <a:endParaRPr lang="fr-FR" sz="1600">
                        <a:solidFill>
                          <a:schemeClr val="bg1"/>
                        </a:solidFill>
                        <a:latin typeface="Arial" panose="020B0604020202020204" pitchFamily="34" charset="0"/>
                        <a:cs typeface="Arial" panose="020B0604020202020204" pitchFamily="34" charset="0"/>
                      </a:endParaRPr>
                    </a:p>
                  </a:txBody>
                  <a:tcPr marL="95324" marR="95324" marT="47646" marB="47646" anchor="ctr">
                    <a:solidFill>
                      <a:srgbClr val="D5D8E1"/>
                    </a:solidFill>
                  </a:tcPr>
                </a:tc>
                <a:tc>
                  <a:txBody>
                    <a:bodyPr/>
                    <a:lstStyle/>
                    <a:p>
                      <a:pPr algn="l"/>
                      <a:endParaRPr lang="fr-FR" sz="1600">
                        <a:solidFill>
                          <a:schemeClr val="bg1"/>
                        </a:solidFill>
                        <a:latin typeface="Arial" panose="020B0604020202020204" pitchFamily="34" charset="0"/>
                        <a:cs typeface="Arial" panose="020B0604020202020204" pitchFamily="34" charset="0"/>
                      </a:endParaRPr>
                    </a:p>
                  </a:txBody>
                  <a:tcPr marL="95324" marR="95324" marT="47646" marB="47646" anchor="ctr">
                    <a:solidFill>
                      <a:srgbClr val="D5D8E1"/>
                    </a:solidFill>
                  </a:tcPr>
                </a:tc>
                <a:tc>
                  <a:txBody>
                    <a:bodyPr/>
                    <a:lstStyle/>
                    <a:p>
                      <a:pPr algn="l"/>
                      <a:endParaRPr lang="fr-FR" sz="1600">
                        <a:solidFill>
                          <a:schemeClr val="bg1"/>
                        </a:solidFill>
                        <a:latin typeface="Arial" panose="020B0604020202020204" pitchFamily="34" charset="0"/>
                        <a:cs typeface="Arial" panose="020B0604020202020204" pitchFamily="34" charset="0"/>
                      </a:endParaRPr>
                    </a:p>
                  </a:txBody>
                  <a:tcPr marL="95324" marR="95324" marT="47646" marB="47646" anchor="ctr">
                    <a:solidFill>
                      <a:srgbClr val="D5D8E1"/>
                    </a:solidFill>
                  </a:tcPr>
                </a:tc>
                <a:extLst>
                  <a:ext uri="{0D108BD9-81ED-4DB2-BD59-A6C34878D82A}">
                    <a16:rowId xmlns:a16="http://schemas.microsoft.com/office/drawing/2014/main" val="99537971"/>
                  </a:ext>
                </a:extLst>
              </a:tr>
              <a:tr h="5606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600">
                          <a:solidFill>
                            <a:schemeClr val="tx1"/>
                          </a:solidFill>
                          <a:latin typeface="Arial" panose="020B0604020202020204" pitchFamily="34" charset="0"/>
                          <a:cs typeface="Arial" panose="020B0604020202020204" pitchFamily="34" charset="0"/>
                        </a:rPr>
                        <a:t>Autres compétence(s)</a:t>
                      </a:r>
                    </a:p>
                  </a:txBody>
                  <a:tcPr marL="95324" marR="95324" marT="47646" marB="47646" anchor="ctr">
                    <a:solidFill>
                      <a:srgbClr val="ECEDF2"/>
                    </a:solidFill>
                  </a:tcPr>
                </a:tc>
                <a:tc>
                  <a:txBody>
                    <a:bodyPr/>
                    <a:lstStyle/>
                    <a:p>
                      <a:pPr algn="l"/>
                      <a:endParaRPr lang="fr-FR" sz="1600">
                        <a:solidFill>
                          <a:srgbClr val="FFFFFF"/>
                        </a:solidFill>
                        <a:latin typeface="Arial" panose="020B0604020202020204" pitchFamily="34" charset="0"/>
                        <a:cs typeface="Arial" panose="020B0604020202020204" pitchFamily="34" charset="0"/>
                      </a:endParaRPr>
                    </a:p>
                  </a:txBody>
                  <a:tcPr marL="95324" marR="95324" marT="47646" marB="47646" anchor="ctr">
                    <a:solidFill>
                      <a:srgbClr val="ECEDF2"/>
                    </a:solidFill>
                  </a:tcPr>
                </a:tc>
                <a:tc>
                  <a:txBody>
                    <a:bodyPr/>
                    <a:lstStyle/>
                    <a:p>
                      <a:pPr algn="l"/>
                      <a:endParaRPr lang="fr-FR" sz="1600">
                        <a:solidFill>
                          <a:srgbClr val="FFFFFF"/>
                        </a:solidFill>
                        <a:latin typeface="Arial" panose="020B0604020202020204" pitchFamily="34" charset="0"/>
                        <a:cs typeface="Arial" panose="020B0604020202020204" pitchFamily="34" charset="0"/>
                      </a:endParaRPr>
                    </a:p>
                  </a:txBody>
                  <a:tcPr marL="95324" marR="95324" marT="47646" marB="47646" anchor="ctr">
                    <a:solidFill>
                      <a:srgbClr val="ECEDF2"/>
                    </a:solidFill>
                  </a:tcPr>
                </a:tc>
                <a:tc>
                  <a:txBody>
                    <a:bodyPr/>
                    <a:lstStyle/>
                    <a:p>
                      <a:pPr algn="l"/>
                      <a:endParaRPr lang="fr-FR" sz="1600">
                        <a:solidFill>
                          <a:srgbClr val="FFFFFF"/>
                        </a:solidFill>
                        <a:latin typeface="Arial" panose="020B0604020202020204" pitchFamily="34" charset="0"/>
                        <a:cs typeface="Arial" panose="020B0604020202020204" pitchFamily="34" charset="0"/>
                      </a:endParaRPr>
                    </a:p>
                  </a:txBody>
                  <a:tcPr marL="95324" marR="95324" marT="47646" marB="47646" anchor="ctr">
                    <a:solidFill>
                      <a:srgbClr val="ECEDF2"/>
                    </a:solidFill>
                  </a:tcPr>
                </a:tc>
                <a:tc>
                  <a:txBody>
                    <a:bodyPr/>
                    <a:lstStyle/>
                    <a:p>
                      <a:pPr algn="l"/>
                      <a:endParaRPr lang="fr-FR" sz="1600">
                        <a:solidFill>
                          <a:srgbClr val="FFFFFF"/>
                        </a:solidFill>
                        <a:latin typeface="Arial" panose="020B0604020202020204" pitchFamily="34" charset="0"/>
                        <a:cs typeface="Arial" panose="020B0604020202020204" pitchFamily="34" charset="0"/>
                      </a:endParaRPr>
                    </a:p>
                  </a:txBody>
                  <a:tcPr marL="95324" marR="95324" marT="47646" marB="47646" anchor="ctr">
                    <a:solidFill>
                      <a:srgbClr val="ECEDF2"/>
                    </a:solidFill>
                  </a:tcPr>
                </a:tc>
                <a:extLst>
                  <a:ext uri="{0D108BD9-81ED-4DB2-BD59-A6C34878D82A}">
                    <a16:rowId xmlns:a16="http://schemas.microsoft.com/office/drawing/2014/main" val="10006"/>
                  </a:ext>
                </a:extLst>
              </a:tr>
            </a:tbl>
          </a:graphicData>
        </a:graphic>
      </p:graphicFrame>
      <p:sp>
        <p:nvSpPr>
          <p:cNvPr id="2" name="Espace réservé du pied de page 3">
            <a:extLst>
              <a:ext uri="{FF2B5EF4-FFF2-40B4-BE49-F238E27FC236}">
                <a16:creationId xmlns:a16="http://schemas.microsoft.com/office/drawing/2014/main" id="{47096EA4-3995-0031-2129-6EFE4FDA6E8A}"/>
              </a:ext>
            </a:extLst>
          </p:cNvPr>
          <p:cNvSpPr>
            <a:spLocks noGrp="1"/>
          </p:cNvSpPr>
          <p:nvPr>
            <p:ph type="ftr" sz="quarter" idx="11"/>
          </p:nvPr>
        </p:nvSpPr>
        <p:spPr>
          <a:xfrm>
            <a:off x="2796153" y="6470372"/>
            <a:ext cx="6342496" cy="365125"/>
          </a:xfrm>
        </p:spPr>
        <p:txBody>
          <a:bodyPr/>
          <a:lstStyle/>
          <a:p>
            <a:pPr algn="r"/>
            <a:r>
              <a:rPr lang="fr-FR" err="1"/>
              <a:t>Réféences</a:t>
            </a:r>
            <a:r>
              <a:rPr lang="fr-FR"/>
              <a:t> architectes - Candidature</a:t>
            </a:r>
          </a:p>
        </p:txBody>
      </p:sp>
      <p:sp>
        <p:nvSpPr>
          <p:cNvPr id="4" name="Titre 1">
            <a:extLst>
              <a:ext uri="{FF2B5EF4-FFF2-40B4-BE49-F238E27FC236}">
                <a16:creationId xmlns:a16="http://schemas.microsoft.com/office/drawing/2014/main" id="{CF584F32-1BA2-CC37-6334-CC63E48DB251}"/>
              </a:ext>
            </a:extLst>
          </p:cNvPr>
          <p:cNvSpPr txBox="1">
            <a:spLocks/>
          </p:cNvSpPr>
          <p:nvPr/>
        </p:nvSpPr>
        <p:spPr>
          <a:xfrm>
            <a:off x="251520" y="188640"/>
            <a:ext cx="8564400" cy="476672"/>
          </a:xfrm>
          <a:prstGeom prst="rect">
            <a:avLst/>
          </a:prstGeom>
        </p:spPr>
        <p:txBody>
          <a:bodyPr vert="horz" lIns="72000" tIns="36000" rIns="72000" bIns="3600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pPr marL="320040" indent="-320040">
              <a:buClr>
                <a:schemeClr val="accent6">
                  <a:lumMod val="75000"/>
                </a:schemeClr>
              </a:buClr>
              <a:defRPr/>
            </a:pPr>
            <a:r>
              <a:rPr lang="fr-FR" sz="2400">
                <a:solidFill>
                  <a:srgbClr val="419687"/>
                </a:solidFill>
              </a:rPr>
              <a:t>Nom du mandataire : </a:t>
            </a:r>
          </a:p>
        </p:txBody>
      </p:sp>
    </p:spTree>
    <p:extLst>
      <p:ext uri="{BB962C8B-B14F-4D97-AF65-F5344CB8AC3E}">
        <p14:creationId xmlns:p14="http://schemas.microsoft.com/office/powerpoint/2010/main" val="4124492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au 6">
            <a:extLst>
              <a:ext uri="{FF2B5EF4-FFF2-40B4-BE49-F238E27FC236}">
                <a16:creationId xmlns:a16="http://schemas.microsoft.com/office/drawing/2014/main" id="{BBBB764A-6F67-4539-A436-A877FFD1F47E}"/>
              </a:ext>
            </a:extLst>
          </p:cNvPr>
          <p:cNvGraphicFramePr>
            <a:graphicFrameLocks noGrp="1"/>
          </p:cNvGraphicFramePr>
          <p:nvPr>
            <p:extLst>
              <p:ext uri="{D42A27DB-BD31-4B8C-83A1-F6EECF244321}">
                <p14:modId xmlns:p14="http://schemas.microsoft.com/office/powerpoint/2010/main" val="3474150699"/>
              </p:ext>
            </p:extLst>
          </p:nvPr>
        </p:nvGraphicFramePr>
        <p:xfrm>
          <a:off x="251520" y="665312"/>
          <a:ext cx="8640959" cy="5571998"/>
        </p:xfrm>
        <a:graphic>
          <a:graphicData uri="http://schemas.openxmlformats.org/drawingml/2006/table">
            <a:tbl>
              <a:tblPr firstRow="1" bandRow="1">
                <a:tableStyleId>{5940675A-B579-460E-94D1-54222C63F5DA}</a:tableStyleId>
              </a:tblPr>
              <a:tblGrid>
                <a:gridCol w="4608511">
                  <a:extLst>
                    <a:ext uri="{9D8B030D-6E8A-4147-A177-3AD203B41FA5}">
                      <a16:colId xmlns:a16="http://schemas.microsoft.com/office/drawing/2014/main" val="20000"/>
                    </a:ext>
                  </a:extLst>
                </a:gridCol>
                <a:gridCol w="1212136">
                  <a:extLst>
                    <a:ext uri="{9D8B030D-6E8A-4147-A177-3AD203B41FA5}">
                      <a16:colId xmlns:a16="http://schemas.microsoft.com/office/drawing/2014/main" val="20001"/>
                    </a:ext>
                  </a:extLst>
                </a:gridCol>
                <a:gridCol w="705078">
                  <a:extLst>
                    <a:ext uri="{9D8B030D-6E8A-4147-A177-3AD203B41FA5}">
                      <a16:colId xmlns:a16="http://schemas.microsoft.com/office/drawing/2014/main" val="20002"/>
                    </a:ext>
                  </a:extLst>
                </a:gridCol>
                <a:gridCol w="705078">
                  <a:extLst>
                    <a:ext uri="{9D8B030D-6E8A-4147-A177-3AD203B41FA5}">
                      <a16:colId xmlns:a16="http://schemas.microsoft.com/office/drawing/2014/main" val="20003"/>
                    </a:ext>
                  </a:extLst>
                </a:gridCol>
                <a:gridCol w="1410156">
                  <a:extLst>
                    <a:ext uri="{9D8B030D-6E8A-4147-A177-3AD203B41FA5}">
                      <a16:colId xmlns:a16="http://schemas.microsoft.com/office/drawing/2014/main" val="20004"/>
                    </a:ext>
                  </a:extLst>
                </a:gridCol>
              </a:tblGrid>
              <a:tr h="437103">
                <a:tc gridSpan="5">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600" b="0">
                          <a:solidFill>
                            <a:schemeClr val="bg1"/>
                          </a:solidFill>
                          <a:latin typeface="Arial"/>
                          <a:cs typeface="Arial"/>
                        </a:rPr>
                        <a:t>Informations Structure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982A8"/>
                    </a:solidFill>
                  </a:tcPr>
                </a:tc>
                <a:tc hMerge="1">
                  <a:txBody>
                    <a:bodyPr/>
                    <a:lstStyle/>
                    <a:p>
                      <a:pPr algn="ctr"/>
                      <a:endParaRPr lang="fr-FR" sz="1200">
                        <a:solidFill>
                          <a:schemeClr val="tx1"/>
                        </a:solidFill>
                        <a:latin typeface="Trebuchet MS" panose="020B0603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hMerge="1">
                  <a:txBody>
                    <a:bodyPr/>
                    <a:lstStyle/>
                    <a:p>
                      <a:endParaRPr lang="fr-FR" sz="1200">
                        <a:latin typeface="Trebuchet MS" panose="020B0603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10000"/>
                  </a:ext>
                </a:extLst>
              </a:tr>
              <a:tr h="43710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600" b="0">
                          <a:solidFill>
                            <a:srgbClr val="419687"/>
                          </a:solidFill>
                          <a:latin typeface="Arial"/>
                          <a:cs typeface="Arial"/>
                        </a:rPr>
                        <a:t>Année de création de l’agence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algn="l"/>
                      <a:endParaRPr lang="fr-FR" sz="160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r-FR" sz="1200">
                        <a:latin typeface="Century Gothic" panose="020B0502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hMerge="1">
                  <a:txBody>
                    <a:bodyPr/>
                    <a:lstStyle/>
                    <a:p>
                      <a:endParaRPr lang="fr-FR"/>
                    </a:p>
                  </a:txBody>
                  <a:tcPr/>
                </a:tc>
                <a:tc hMerge="1">
                  <a:txBody>
                    <a:bodyPr/>
                    <a:lstStyle/>
                    <a:p>
                      <a:endParaRPr lang="fr-FR" sz="1200"/>
                    </a:p>
                  </a:txBody>
                  <a:tcPr anchor="ctr">
                    <a:solidFill>
                      <a:schemeClr val="accent5">
                        <a:lumMod val="75000"/>
                      </a:schemeClr>
                    </a:solidFill>
                  </a:tcPr>
                </a:tc>
                <a:extLst>
                  <a:ext uri="{0D108BD9-81ED-4DB2-BD59-A6C34878D82A}">
                    <a16:rowId xmlns:a16="http://schemas.microsoft.com/office/drawing/2014/main" val="10001"/>
                  </a:ext>
                </a:extLst>
              </a:tr>
              <a:tr h="43710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600" b="0">
                          <a:solidFill>
                            <a:srgbClr val="419687"/>
                          </a:solidFill>
                          <a:latin typeface="Arial"/>
                          <a:cs typeface="Arial"/>
                        </a:rPr>
                        <a:t>Effectif salariés (y compris</a:t>
                      </a:r>
                      <a:r>
                        <a:rPr lang="fr-FR" sz="1600" b="0" baseline="0">
                          <a:solidFill>
                            <a:srgbClr val="419687"/>
                          </a:solidFill>
                          <a:latin typeface="Arial"/>
                          <a:cs typeface="Arial"/>
                        </a:rPr>
                        <a:t> associés)</a:t>
                      </a:r>
                      <a:endParaRPr lang="fr-FR" sz="1600" b="0">
                        <a:solidFill>
                          <a:srgbClr val="419687"/>
                        </a:solidFill>
                        <a:latin typeface="Arial"/>
                        <a:cs typeface="Aria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algn="l"/>
                      <a:endParaRPr lang="fr-FR" sz="160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fr-FR" sz="1200">
                        <a:latin typeface="Century Gothic" panose="020B0502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hMerge="1">
                  <a:txBody>
                    <a:bodyPr/>
                    <a:lstStyle/>
                    <a:p>
                      <a:endParaRPr lang="fr-FR"/>
                    </a:p>
                  </a:txBody>
                  <a:tcPr/>
                </a:tc>
                <a:tc hMerge="1">
                  <a:txBody>
                    <a:bodyPr/>
                    <a:lstStyle/>
                    <a:p>
                      <a:pPr algn="ctr"/>
                      <a:endParaRPr lang="fr-FR" sz="1200"/>
                    </a:p>
                  </a:txBody>
                  <a:tcPr anchor="ctr"/>
                </a:tc>
                <a:extLst>
                  <a:ext uri="{0D108BD9-81ED-4DB2-BD59-A6C34878D82A}">
                    <a16:rowId xmlns:a16="http://schemas.microsoft.com/office/drawing/2014/main" val="10002"/>
                  </a:ext>
                </a:extLst>
              </a:tr>
              <a:tr h="43710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600" b="0">
                          <a:solidFill>
                            <a:schemeClr val="bg1"/>
                          </a:solidFill>
                          <a:latin typeface="Arial"/>
                          <a:cs typeface="Arial"/>
                        </a:rPr>
                        <a:t>Informations financières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982A8"/>
                    </a:solidFill>
                  </a:tcPr>
                </a:tc>
                <a:tc>
                  <a:txBody>
                    <a:bodyPr/>
                    <a:lstStyle/>
                    <a:p>
                      <a:pPr algn="ctr"/>
                      <a:r>
                        <a:rPr lang="fr-FR" sz="1600" b="0">
                          <a:solidFill>
                            <a:schemeClr val="bg1"/>
                          </a:solidFill>
                          <a:latin typeface="Arial"/>
                          <a:cs typeface="Arial"/>
                        </a:rPr>
                        <a:t>2022</a:t>
                      </a:r>
                      <a:endParaRPr lang="fr-FR" sz="1600" b="0">
                        <a:solidFill>
                          <a:schemeClr val="bg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982A8"/>
                    </a:solidFill>
                  </a:tcPr>
                </a:tc>
                <a:tc gridSpan="2">
                  <a:txBody>
                    <a:bodyPr/>
                    <a:lstStyle/>
                    <a:p>
                      <a:pPr algn="ctr"/>
                      <a:r>
                        <a:rPr lang="fr-FR" sz="1600" b="0">
                          <a:solidFill>
                            <a:schemeClr val="bg1"/>
                          </a:solidFill>
                          <a:latin typeface="Arial"/>
                          <a:cs typeface="Arial"/>
                        </a:rPr>
                        <a:t>2023</a:t>
                      </a:r>
                      <a:endParaRPr lang="fr-FR" sz="1600" b="0">
                        <a:solidFill>
                          <a:schemeClr val="bg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982A8"/>
                    </a:solidFill>
                  </a:tcPr>
                </a:tc>
                <a:tc hMerge="1">
                  <a:txBody>
                    <a:bodyPr/>
                    <a:lstStyle/>
                    <a:p>
                      <a:pPr algn="ctr"/>
                      <a:endParaRPr lang="fr-FR" sz="1200" b="1">
                        <a:solidFill>
                          <a:schemeClr val="accent5">
                            <a:lumMod val="75000"/>
                          </a:schemeClr>
                        </a:solidFill>
                        <a:latin typeface="Century Gothic" panose="020B0502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40000"/>
                        <a:lumOff val="60000"/>
                      </a:schemeClr>
                    </a:solidFill>
                  </a:tcPr>
                </a:tc>
                <a:tc>
                  <a:txBody>
                    <a:bodyPr/>
                    <a:lstStyle/>
                    <a:p>
                      <a:pPr algn="ctr"/>
                      <a:r>
                        <a:rPr lang="fr-FR" sz="1600" b="0">
                          <a:solidFill>
                            <a:schemeClr val="bg1"/>
                          </a:solidFill>
                          <a:latin typeface="Arial"/>
                          <a:cs typeface="Arial"/>
                        </a:rPr>
                        <a:t>2024</a:t>
                      </a:r>
                      <a:endParaRPr lang="fr-FR" sz="1600" b="0">
                        <a:solidFill>
                          <a:schemeClr val="bg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982A8"/>
                    </a:solidFill>
                  </a:tcPr>
                </a:tc>
                <a:extLst>
                  <a:ext uri="{0D108BD9-81ED-4DB2-BD59-A6C34878D82A}">
                    <a16:rowId xmlns:a16="http://schemas.microsoft.com/office/drawing/2014/main" val="10003"/>
                  </a:ext>
                </a:extLst>
              </a:tr>
              <a:tr h="437103">
                <a:tc>
                  <a:txBody>
                    <a:bodyPr/>
                    <a:lstStyle/>
                    <a:p>
                      <a:r>
                        <a:rPr lang="fr-FR" sz="1600" b="0" spc="-40">
                          <a:solidFill>
                            <a:srgbClr val="419687"/>
                          </a:solidFill>
                          <a:latin typeface="Arial"/>
                          <a:cs typeface="Arial"/>
                        </a:rPr>
                        <a:t>Chiffres</a:t>
                      </a:r>
                      <a:r>
                        <a:rPr lang="fr-FR" sz="1600" b="0" spc="-40" baseline="0">
                          <a:solidFill>
                            <a:srgbClr val="419687"/>
                          </a:solidFill>
                          <a:latin typeface="Arial"/>
                          <a:cs typeface="Arial"/>
                        </a:rPr>
                        <a:t> d’affaires des 3 dernières années en € HT</a:t>
                      </a:r>
                      <a:endParaRPr lang="fr-FR" sz="1600" b="0" spc="-40">
                        <a:solidFill>
                          <a:srgbClr val="419687"/>
                        </a:solidFill>
                        <a:latin typeface="Arial"/>
                        <a:cs typeface="Aria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fr-FR" sz="1600">
                        <a:solidFill>
                          <a:srgbClr val="419687"/>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r"/>
                      <a:endParaRPr lang="fr-FR" sz="1600">
                        <a:solidFill>
                          <a:srgbClr val="419687"/>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r"/>
                      <a:endParaRPr lang="fr-FR" sz="1200">
                        <a:solidFill>
                          <a:schemeClr val="tx1"/>
                        </a:solidFill>
                        <a:latin typeface="Century Gothic" panose="020B0502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a:endParaRPr lang="fr-FR" sz="1600">
                        <a:solidFill>
                          <a:srgbClr val="419687"/>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r h="1390784">
                <a:tc>
                  <a:txBody>
                    <a:bodyPr/>
                    <a:lstStyle/>
                    <a:p>
                      <a:pPr algn="l"/>
                      <a:r>
                        <a:rPr lang="fr-FR" sz="1600" b="0">
                          <a:solidFill>
                            <a:schemeClr val="bg1"/>
                          </a:solidFill>
                          <a:latin typeface="Arial"/>
                          <a:cs typeface="Arial"/>
                        </a:rPr>
                        <a:t>Références livrées  ou en cours de réalisation depuis moins de 5 années (ou en cours de réalisation) reflétant l’activité d’ensemble de la structure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982A8"/>
                    </a:solidFill>
                  </a:tcPr>
                </a:tc>
                <a:tc gridSpan="2">
                  <a:txBody>
                    <a:bodyPr/>
                    <a:lstStyle/>
                    <a:p>
                      <a:pPr algn="ctr"/>
                      <a:r>
                        <a:rPr lang="fr-FR" sz="1600" b="0">
                          <a:solidFill>
                            <a:schemeClr val="bg1"/>
                          </a:solidFill>
                          <a:latin typeface="Arial"/>
                          <a:cs typeface="Arial"/>
                        </a:rPr>
                        <a:t>Nombre</a:t>
                      </a:r>
                      <a:r>
                        <a:rPr lang="fr-FR" sz="1600" b="0" baseline="0">
                          <a:solidFill>
                            <a:schemeClr val="bg1"/>
                          </a:solidFill>
                          <a:latin typeface="Arial"/>
                          <a:cs typeface="Arial"/>
                        </a:rPr>
                        <a:t> d’o</a:t>
                      </a:r>
                      <a:r>
                        <a:rPr lang="fr-FR" sz="1600" b="0">
                          <a:solidFill>
                            <a:schemeClr val="bg1"/>
                          </a:solidFill>
                          <a:latin typeface="Arial"/>
                          <a:cs typeface="Arial"/>
                        </a:rPr>
                        <a:t>pérations </a:t>
                      </a:r>
                    </a:p>
                    <a:p>
                      <a:pPr algn="ctr"/>
                      <a:r>
                        <a:rPr lang="fr-FR" sz="1600" b="0">
                          <a:solidFill>
                            <a:schemeClr val="bg1"/>
                          </a:solidFill>
                          <a:latin typeface="Arial"/>
                          <a:cs typeface="Arial"/>
                        </a:rPr>
                        <a:t>livrées par l’agence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982A8"/>
                    </a:solidFill>
                  </a:tcPr>
                </a:tc>
                <a:tc hMerge="1">
                  <a:txBody>
                    <a:bodyPr/>
                    <a:lstStyle/>
                    <a:p>
                      <a:pPr algn="ctr"/>
                      <a:endParaRPr lang="fr-FR" sz="1200" b="1">
                        <a:solidFill>
                          <a:schemeClr val="bg1"/>
                        </a:solidFill>
                        <a:latin typeface="Century Gothic" panose="020B0502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tc gridSpan="2">
                  <a:txBody>
                    <a:bodyPr/>
                    <a:lstStyle/>
                    <a:p>
                      <a:pPr algn="ctr"/>
                      <a:r>
                        <a:rPr lang="fr-FR" sz="1600" b="0">
                          <a:solidFill>
                            <a:schemeClr val="bg1"/>
                          </a:solidFill>
                          <a:latin typeface="Arial"/>
                          <a:cs typeface="Arial"/>
                        </a:rPr>
                        <a:t>Nombre d’opérations en cours d’études </a:t>
                      </a:r>
                    </a:p>
                    <a:p>
                      <a:pPr algn="ctr"/>
                      <a:r>
                        <a:rPr lang="fr-FR" sz="1600" b="0">
                          <a:solidFill>
                            <a:schemeClr val="bg1"/>
                          </a:solidFill>
                          <a:latin typeface="Arial"/>
                          <a:cs typeface="Arial"/>
                        </a:rPr>
                        <a:t>ou de chantier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6982A8"/>
                    </a:solidFill>
                  </a:tcPr>
                </a:tc>
                <a:tc hMerge="1">
                  <a:txBody>
                    <a:bodyPr/>
                    <a:lstStyle/>
                    <a:p>
                      <a:pPr algn="ctr"/>
                      <a:endParaRPr lang="fr-FR" sz="1200" b="1">
                        <a:solidFill>
                          <a:schemeClr val="bg1"/>
                        </a:solidFill>
                        <a:latin typeface="Century Gothic" panose="020B0502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accent5">
                        <a:lumMod val="75000"/>
                      </a:schemeClr>
                    </a:solidFill>
                  </a:tcPr>
                </a:tc>
                <a:extLst>
                  <a:ext uri="{0D108BD9-81ED-4DB2-BD59-A6C34878D82A}">
                    <a16:rowId xmlns:a16="http://schemas.microsoft.com/office/drawing/2014/main" val="10005"/>
                  </a:ext>
                </a:extLst>
              </a:tr>
              <a:tr h="620351">
                <a:tc>
                  <a:txBody>
                    <a:bodyPr/>
                    <a:lstStyle/>
                    <a:p>
                      <a:r>
                        <a:rPr lang="fr-FR" sz="1600" b="0">
                          <a:solidFill>
                            <a:srgbClr val="419687"/>
                          </a:solidFill>
                          <a:latin typeface="Arial"/>
                          <a:cs typeface="Arial"/>
                        </a:rPr>
                        <a:t>Réalisation d’équipements publics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endParaRPr lang="fr-FR" sz="1600">
                        <a:solidFill>
                          <a:srgbClr val="419687"/>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fr-FR" sz="1200">
                        <a:solidFill>
                          <a:schemeClr val="tx1"/>
                        </a:solidFill>
                        <a:latin typeface="Century Gothic" panose="020B0502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endParaRPr lang="fr-FR" sz="1600">
                        <a:solidFill>
                          <a:srgbClr val="419687"/>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fr-FR" sz="1200">
                        <a:latin typeface="Trebuchet MS" panose="020B0603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6"/>
                  </a:ext>
                </a:extLst>
              </a:tr>
              <a:tr h="754997">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600" b="0">
                          <a:solidFill>
                            <a:srgbClr val="419687"/>
                          </a:solidFill>
                          <a:latin typeface="Arial"/>
                          <a:cs typeface="Arial"/>
                        </a:rPr>
                        <a:t>Réalisation similaire au projet de l’ENSA Versailles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endParaRPr lang="fr-FR" sz="1600">
                        <a:solidFill>
                          <a:srgbClr val="419687"/>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fr-FR" sz="1200">
                        <a:solidFill>
                          <a:schemeClr val="tx1"/>
                        </a:solidFill>
                        <a:latin typeface="Century Gothic" panose="020B0502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endParaRPr lang="fr-FR" sz="1600">
                        <a:solidFill>
                          <a:srgbClr val="419687"/>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algn="ctr"/>
                      <a:endParaRPr lang="fr-FR" sz="1200">
                        <a:latin typeface="Trebuchet MS" panose="020B0603020202020204" pitchFamily="34" charset="0"/>
                        <a:cs typeface="Arial" panose="020B0604020202020204" pitchFamily="34" charset="0"/>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7"/>
                  </a:ext>
                </a:extLst>
              </a:tr>
              <a:tr h="62035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sz="1600" b="0">
                          <a:solidFill>
                            <a:srgbClr val="419687"/>
                          </a:solidFill>
                          <a:latin typeface="Arial"/>
                          <a:cs typeface="Arial"/>
                        </a:rPr>
                        <a:t>Autres opérations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endParaRPr lang="fr-FR" sz="1600">
                        <a:solidFill>
                          <a:srgbClr val="419687"/>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r-FR"/>
                    </a:p>
                  </a:txBody>
                  <a:tcPr/>
                </a:tc>
                <a:tc gridSpan="2">
                  <a:txBody>
                    <a:bodyPr/>
                    <a:lstStyle/>
                    <a:p>
                      <a:endParaRPr lang="fr-FR" sz="1600">
                        <a:solidFill>
                          <a:srgbClr val="419687"/>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r-FR"/>
                    </a:p>
                  </a:txBody>
                  <a:tcPr/>
                </a:tc>
                <a:extLst>
                  <a:ext uri="{0D108BD9-81ED-4DB2-BD59-A6C34878D82A}">
                    <a16:rowId xmlns:a16="http://schemas.microsoft.com/office/drawing/2014/main" val="853533347"/>
                  </a:ext>
                </a:extLst>
              </a:tr>
            </a:tbl>
          </a:graphicData>
        </a:graphic>
      </p:graphicFrame>
      <p:sp>
        <p:nvSpPr>
          <p:cNvPr id="5" name="Titre 1">
            <a:extLst>
              <a:ext uri="{FF2B5EF4-FFF2-40B4-BE49-F238E27FC236}">
                <a16:creationId xmlns:a16="http://schemas.microsoft.com/office/drawing/2014/main" id="{F4F29355-0878-4366-D31B-69C508BCDC8F}"/>
              </a:ext>
            </a:extLst>
          </p:cNvPr>
          <p:cNvSpPr txBox="1">
            <a:spLocks/>
          </p:cNvSpPr>
          <p:nvPr/>
        </p:nvSpPr>
        <p:spPr>
          <a:xfrm>
            <a:off x="251520" y="188640"/>
            <a:ext cx="8564400" cy="476672"/>
          </a:xfrm>
          <a:prstGeom prst="rect">
            <a:avLst/>
          </a:prstGeom>
        </p:spPr>
        <p:txBody>
          <a:bodyPr vert="horz" lIns="72000" tIns="36000" rIns="72000" bIns="3600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pPr marL="320040" indent="-320040">
              <a:buClr>
                <a:schemeClr val="accent6">
                  <a:lumMod val="75000"/>
                </a:schemeClr>
              </a:buClr>
              <a:defRPr/>
            </a:pPr>
            <a:r>
              <a:rPr lang="fr-FR" sz="2400">
                <a:solidFill>
                  <a:srgbClr val="419687"/>
                </a:solidFill>
              </a:rPr>
              <a:t>Nom du mandataire</a:t>
            </a:r>
          </a:p>
        </p:txBody>
      </p:sp>
    </p:spTree>
    <p:extLst>
      <p:ext uri="{BB962C8B-B14F-4D97-AF65-F5344CB8AC3E}">
        <p14:creationId xmlns:p14="http://schemas.microsoft.com/office/powerpoint/2010/main" val="24421590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1B46A50-DD4F-DFAE-8D60-5D894D211726}"/>
              </a:ext>
            </a:extLst>
          </p:cNvPr>
          <p:cNvSpPr>
            <a:spLocks noGrp="1"/>
          </p:cNvSpPr>
          <p:nvPr>
            <p:ph type="title"/>
          </p:nvPr>
        </p:nvSpPr>
        <p:spPr>
          <a:xfrm>
            <a:off x="500214" y="692696"/>
            <a:ext cx="7221486" cy="648072"/>
          </a:xfrm>
        </p:spPr>
        <p:txBody>
          <a:bodyPr>
            <a:normAutofit/>
          </a:bodyPr>
          <a:lstStyle/>
          <a:p>
            <a:r>
              <a:rPr lang="fr-FR" sz="2400">
                <a:solidFill>
                  <a:schemeClr val="accent5"/>
                </a:solidFill>
              </a:rPr>
              <a:t>Nom du mandataire : </a:t>
            </a:r>
            <a:br>
              <a:rPr lang="fr-FR" sz="1800"/>
            </a:br>
            <a:endParaRPr lang="fr-FR" sz="1800"/>
          </a:p>
        </p:txBody>
      </p:sp>
      <p:sp>
        <p:nvSpPr>
          <p:cNvPr id="3" name="Espace réservé du texte 2">
            <a:extLst>
              <a:ext uri="{FF2B5EF4-FFF2-40B4-BE49-F238E27FC236}">
                <a16:creationId xmlns:a16="http://schemas.microsoft.com/office/drawing/2014/main" id="{F3C2FD93-6FF9-C4E2-A82C-D76E59F227E1}"/>
              </a:ext>
            </a:extLst>
          </p:cNvPr>
          <p:cNvSpPr>
            <a:spLocks noGrp="1"/>
          </p:cNvSpPr>
          <p:nvPr>
            <p:ph type="body" idx="1"/>
          </p:nvPr>
        </p:nvSpPr>
        <p:spPr>
          <a:xfrm>
            <a:off x="500214" y="1556792"/>
            <a:ext cx="6920142" cy="4276403"/>
          </a:xfrm>
        </p:spPr>
        <p:txBody>
          <a:bodyPr>
            <a:normAutofit/>
          </a:bodyPr>
          <a:lstStyle/>
          <a:p>
            <a:r>
              <a:rPr lang="fr-FR" sz="2400" dirty="0"/>
              <a:t>Présentation des moyens techniques et humains : </a:t>
            </a:r>
            <a:endParaRPr lang="en-US"/>
          </a:p>
          <a:p>
            <a:r>
              <a:rPr lang="fr-FR" sz="1200" dirty="0"/>
              <a:t>-Le moyens matériels à dispositions, les logiciels, les applications. </a:t>
            </a:r>
            <a:endParaRPr lang="fr-FR"/>
          </a:p>
          <a:p>
            <a:r>
              <a:rPr lang="fr-FR" sz="1200" dirty="0"/>
              <a:t>-Les effectifs moyens annuels du candidat (CV, diplômes, habilitations) et l’importance du personnel d’encadrement pendant les trois dernières années, les titres d’études et professionnels du candidat ou des cadres de l’entreprise, et notamment des responsables de prestation de services ou de conduite des travaux de même nature que celle du marché public, les certificats de qualification professionnelle établis par des organismes indépendants, le cas échéant ou équivalents)</a:t>
            </a:r>
            <a:endParaRPr lang="fr-FR" dirty="0">
              <a:ea typeface="Calibri Light"/>
              <a:cs typeface="Calibri Light"/>
            </a:endParaRPr>
          </a:p>
        </p:txBody>
      </p:sp>
    </p:spTree>
    <p:extLst>
      <p:ext uri="{BB962C8B-B14F-4D97-AF65-F5344CB8AC3E}">
        <p14:creationId xmlns:p14="http://schemas.microsoft.com/office/powerpoint/2010/main" val="12388087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539552" y="1268760"/>
            <a:ext cx="6919722" cy="1645920"/>
          </a:xfrm>
        </p:spPr>
        <p:txBody>
          <a:bodyPr>
            <a:normAutofit lnSpcReduction="10000"/>
          </a:bodyPr>
          <a:lstStyle/>
          <a:p>
            <a:pPr algn="just"/>
            <a:r>
              <a:rPr lang="fr-FR" sz="1800">
                <a:solidFill>
                  <a:srgbClr val="6982A8"/>
                </a:solidFill>
                <a:latin typeface="Arial"/>
                <a:cs typeface="Arial"/>
              </a:rPr>
              <a:t>Liste avec brève description de  3 références en adéquation avec le projet de rénovation de l’amphithéâtre de l’ENSA Versailles:</a:t>
            </a:r>
          </a:p>
          <a:p>
            <a:pPr marL="457200" indent="-457200" algn="just">
              <a:buFont typeface="Arial" panose="020B0604020202020204" pitchFamily="34" charset="0"/>
              <a:buChar char="•"/>
            </a:pPr>
            <a:r>
              <a:rPr lang="fr-FR" sz="1800">
                <a:solidFill>
                  <a:srgbClr val="6982A8"/>
                </a:solidFill>
                <a:latin typeface="Arial"/>
                <a:cs typeface="Arial"/>
              </a:rPr>
              <a:t>….</a:t>
            </a:r>
          </a:p>
          <a:p>
            <a:pPr marL="457200" indent="-457200" algn="just">
              <a:buFont typeface="Arial" panose="020B0604020202020204" pitchFamily="34" charset="0"/>
              <a:buChar char="•"/>
            </a:pPr>
            <a:r>
              <a:rPr lang="fr-FR" sz="1800">
                <a:solidFill>
                  <a:srgbClr val="6982A8"/>
                </a:solidFill>
                <a:latin typeface="Arial"/>
                <a:cs typeface="Arial"/>
              </a:rPr>
              <a:t>……</a:t>
            </a:r>
          </a:p>
          <a:p>
            <a:pPr marL="457200" indent="-457200" algn="just">
              <a:buFont typeface="Arial" panose="020B0604020202020204" pitchFamily="34" charset="0"/>
              <a:buChar char="•"/>
            </a:pPr>
            <a:r>
              <a:rPr lang="fr-FR" sz="1800">
                <a:solidFill>
                  <a:srgbClr val="6982A8"/>
                </a:solidFill>
                <a:latin typeface="Arial"/>
                <a:cs typeface="Arial"/>
              </a:rPr>
              <a:t>…….</a:t>
            </a:r>
          </a:p>
        </p:txBody>
      </p:sp>
      <p:sp>
        <p:nvSpPr>
          <p:cNvPr id="5" name="Espace réservé du pied de page 3">
            <a:extLst>
              <a:ext uri="{FF2B5EF4-FFF2-40B4-BE49-F238E27FC236}">
                <a16:creationId xmlns:a16="http://schemas.microsoft.com/office/drawing/2014/main" id="{903FF29C-828F-8C96-4461-07A50217327F}"/>
              </a:ext>
            </a:extLst>
          </p:cNvPr>
          <p:cNvSpPr>
            <a:spLocks noGrp="1"/>
          </p:cNvSpPr>
          <p:nvPr>
            <p:ph type="ftr" sz="quarter" idx="11"/>
          </p:nvPr>
        </p:nvSpPr>
        <p:spPr>
          <a:xfrm>
            <a:off x="2801504" y="6486797"/>
            <a:ext cx="6342496" cy="365125"/>
          </a:xfrm>
        </p:spPr>
        <p:txBody>
          <a:bodyPr/>
          <a:lstStyle/>
          <a:p>
            <a:pPr algn="r"/>
            <a:r>
              <a:rPr lang="fr-FR"/>
              <a:t>Références architectes - Candidature</a:t>
            </a:r>
          </a:p>
        </p:txBody>
      </p:sp>
      <p:sp>
        <p:nvSpPr>
          <p:cNvPr id="6" name="Titre 1">
            <a:extLst>
              <a:ext uri="{FF2B5EF4-FFF2-40B4-BE49-F238E27FC236}">
                <a16:creationId xmlns:a16="http://schemas.microsoft.com/office/drawing/2014/main" id="{DDCF2963-F453-D4B7-28F8-BEBBF23C68BF}"/>
              </a:ext>
            </a:extLst>
          </p:cNvPr>
          <p:cNvSpPr txBox="1">
            <a:spLocks/>
          </p:cNvSpPr>
          <p:nvPr/>
        </p:nvSpPr>
        <p:spPr>
          <a:xfrm>
            <a:off x="0" y="188640"/>
            <a:ext cx="8564400" cy="476672"/>
          </a:xfrm>
          <a:prstGeom prst="rect">
            <a:avLst/>
          </a:prstGeom>
        </p:spPr>
        <p:txBody>
          <a:bodyPr vert="horz" lIns="72000" tIns="36000" rIns="72000" bIns="3600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pPr marL="320040" indent="-320040">
              <a:buClr>
                <a:schemeClr val="accent6">
                  <a:lumMod val="75000"/>
                </a:schemeClr>
              </a:buClr>
              <a:defRPr/>
            </a:pPr>
            <a:r>
              <a:rPr lang="fr-FR" sz="2400">
                <a:solidFill>
                  <a:srgbClr val="419687"/>
                </a:solidFill>
              </a:rPr>
              <a:t>Nom du mandataire</a:t>
            </a:r>
          </a:p>
        </p:txBody>
      </p:sp>
    </p:spTree>
    <p:extLst>
      <p:ext uri="{BB962C8B-B14F-4D97-AF65-F5344CB8AC3E}">
        <p14:creationId xmlns:p14="http://schemas.microsoft.com/office/powerpoint/2010/main" val="957603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3726432-4059-176E-F3C6-8D6EFA20B9E4}"/>
              </a:ext>
            </a:extLst>
          </p:cNvPr>
          <p:cNvSpPr/>
          <p:nvPr/>
        </p:nvSpPr>
        <p:spPr>
          <a:xfrm>
            <a:off x="2286000" y="2967335"/>
            <a:ext cx="4572000" cy="1200329"/>
          </a:xfrm>
          <a:prstGeom prst="rect">
            <a:avLst/>
          </a:prstGeom>
        </p:spPr>
        <p:txBody>
          <a:bodyPr>
            <a:spAutoFit/>
          </a:bodyPr>
          <a:lstStyle/>
          <a:p>
            <a:r>
              <a:rPr lang="fr-FR"/>
              <a:t>Présentation libre de références sous forme de photos, de documents graphiques, de dessins, textes de légendes, description succincte des opérations, etc.</a:t>
            </a:r>
          </a:p>
        </p:txBody>
      </p:sp>
      <p:sp>
        <p:nvSpPr>
          <p:cNvPr id="5" name="Titre 1">
            <a:extLst>
              <a:ext uri="{FF2B5EF4-FFF2-40B4-BE49-F238E27FC236}">
                <a16:creationId xmlns:a16="http://schemas.microsoft.com/office/drawing/2014/main" id="{DB9153CA-BCA7-6D5F-A974-CB1B7109AC7D}"/>
              </a:ext>
            </a:extLst>
          </p:cNvPr>
          <p:cNvSpPr txBox="1">
            <a:spLocks/>
          </p:cNvSpPr>
          <p:nvPr/>
        </p:nvSpPr>
        <p:spPr>
          <a:xfrm>
            <a:off x="0" y="188640"/>
            <a:ext cx="8564400" cy="476672"/>
          </a:xfrm>
          <a:prstGeom prst="rect">
            <a:avLst/>
          </a:prstGeom>
        </p:spPr>
        <p:txBody>
          <a:bodyPr vert="horz" lIns="72000" tIns="36000" rIns="72000" bIns="3600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pPr marL="320040" indent="-320040">
              <a:buClr>
                <a:schemeClr val="accent6">
                  <a:lumMod val="75000"/>
                </a:schemeClr>
              </a:buClr>
              <a:defRPr/>
            </a:pPr>
            <a:r>
              <a:rPr lang="fr-FR" sz="2400">
                <a:solidFill>
                  <a:srgbClr val="419687"/>
                </a:solidFill>
              </a:rPr>
              <a:t>Nom du mandataire + nom opération </a:t>
            </a:r>
          </a:p>
        </p:txBody>
      </p:sp>
      <p:sp>
        <p:nvSpPr>
          <p:cNvPr id="10" name="Rectangle 9">
            <a:extLst>
              <a:ext uri="{FF2B5EF4-FFF2-40B4-BE49-F238E27FC236}">
                <a16:creationId xmlns:a16="http://schemas.microsoft.com/office/drawing/2014/main" id="{89841A64-D45C-20A9-5707-4B930F03B73A}"/>
              </a:ext>
            </a:extLst>
          </p:cNvPr>
          <p:cNvSpPr/>
          <p:nvPr/>
        </p:nvSpPr>
        <p:spPr>
          <a:xfrm>
            <a:off x="0" y="5877272"/>
            <a:ext cx="9144000" cy="980728"/>
          </a:xfrm>
          <a:prstGeom prst="rect">
            <a:avLst/>
          </a:prstGeom>
          <a:solidFill>
            <a:schemeClr val="bg1">
              <a:lumMod val="95000"/>
            </a:schemeClr>
          </a:solidFill>
          <a:ln>
            <a:solidFill>
              <a:srgbClr val="41968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bg2"/>
              </a:solidFill>
            </a:endParaRPr>
          </a:p>
        </p:txBody>
      </p:sp>
      <p:sp>
        <p:nvSpPr>
          <p:cNvPr id="11" name="Text Box 27">
            <a:extLst>
              <a:ext uri="{FF2B5EF4-FFF2-40B4-BE49-F238E27FC236}">
                <a16:creationId xmlns:a16="http://schemas.microsoft.com/office/drawing/2014/main" id="{9BCCB982-C521-0EC1-2A3D-D899750CEE50}"/>
              </a:ext>
            </a:extLst>
          </p:cNvPr>
          <p:cNvSpPr txBox="1">
            <a:spLocks noChangeArrowheads="1"/>
          </p:cNvSpPr>
          <p:nvPr/>
        </p:nvSpPr>
        <p:spPr bwMode="auto">
          <a:xfrm>
            <a:off x="39454" y="5978032"/>
            <a:ext cx="9104545" cy="879968"/>
          </a:xfrm>
          <a:prstGeom prst="rect">
            <a:avLst/>
          </a:prstGeom>
          <a:noFill/>
          <a:ln>
            <a:noFill/>
          </a:ln>
          <a:effectLst/>
          <a:extLst>
            <a:ext uri="{909E8E84-426E-40DD-AFC4-6F175D3DCCD1}">
              <a14:hiddenFill xmlns:a14="http://schemas.microsoft.com/office/drawing/2010/main">
                <a:solidFill>
                  <a:srgbClr val="E9E8E7"/>
                </a:solidFill>
              </a14:hiddenFill>
            </a:ext>
            <a:ext uri="{91240B29-F687-4F45-9708-019B960494DF}">
              <a14:hiddenLine xmlns:a14="http://schemas.microsoft.com/office/drawing/2010/main" w="19050">
                <a:solidFill>
                  <a:srgbClr val="C6294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49753" rIns="0" bIns="49753"/>
          <a:lstStyle>
            <a:lvl1pPr defTabSz="498475" eaLnBrk="0" hangingPunct="0">
              <a:defRPr sz="2600">
                <a:solidFill>
                  <a:schemeClr val="tx1"/>
                </a:solidFill>
                <a:latin typeface="Arial" charset="0"/>
                <a:ea typeface="ＭＳ Ｐゴシック" pitchFamily="-65" charset="-128"/>
              </a:defRPr>
            </a:lvl1pPr>
            <a:lvl2pPr marL="742950" indent="-285750" defTabSz="498475" eaLnBrk="0" hangingPunct="0">
              <a:defRPr sz="2600">
                <a:solidFill>
                  <a:schemeClr val="tx1"/>
                </a:solidFill>
                <a:latin typeface="Arial" charset="0"/>
                <a:ea typeface="ＭＳ Ｐゴシック" pitchFamily="-65" charset="-128"/>
              </a:defRPr>
            </a:lvl2pPr>
            <a:lvl3pPr marL="1143000" indent="-228600" defTabSz="498475" eaLnBrk="0" hangingPunct="0">
              <a:defRPr sz="2600">
                <a:solidFill>
                  <a:schemeClr val="tx1"/>
                </a:solidFill>
                <a:latin typeface="Arial" charset="0"/>
                <a:ea typeface="ＭＳ Ｐゴシック" pitchFamily="-65" charset="-128"/>
              </a:defRPr>
            </a:lvl3pPr>
            <a:lvl4pPr marL="1600200" indent="-228600" defTabSz="498475" eaLnBrk="0" hangingPunct="0">
              <a:defRPr sz="2600">
                <a:solidFill>
                  <a:schemeClr val="tx1"/>
                </a:solidFill>
                <a:latin typeface="Arial" charset="0"/>
                <a:ea typeface="ＭＳ Ｐゴシック" pitchFamily="-65" charset="-128"/>
              </a:defRPr>
            </a:lvl4pPr>
            <a:lvl5pPr marL="2057400" indent="-228600" defTabSz="498475" eaLnBrk="0" hangingPunct="0">
              <a:defRPr sz="2600">
                <a:solidFill>
                  <a:schemeClr val="tx1"/>
                </a:solidFill>
                <a:latin typeface="Arial" charset="0"/>
                <a:ea typeface="ＭＳ Ｐゴシック" pitchFamily="-65" charset="-128"/>
              </a:defRPr>
            </a:lvl5pPr>
            <a:lvl6pPr marL="2514600" indent="-228600" defTabSz="498475" eaLnBrk="0" fontAlgn="base" hangingPunct="0">
              <a:spcBef>
                <a:spcPct val="50000"/>
              </a:spcBef>
              <a:spcAft>
                <a:spcPct val="0"/>
              </a:spcAft>
              <a:defRPr sz="2600">
                <a:solidFill>
                  <a:schemeClr val="tx1"/>
                </a:solidFill>
                <a:latin typeface="Arial" charset="0"/>
                <a:ea typeface="ＭＳ Ｐゴシック" pitchFamily="-65" charset="-128"/>
              </a:defRPr>
            </a:lvl6pPr>
            <a:lvl7pPr marL="2971800" indent="-228600" defTabSz="498475" eaLnBrk="0" fontAlgn="base" hangingPunct="0">
              <a:spcBef>
                <a:spcPct val="50000"/>
              </a:spcBef>
              <a:spcAft>
                <a:spcPct val="0"/>
              </a:spcAft>
              <a:defRPr sz="2600">
                <a:solidFill>
                  <a:schemeClr val="tx1"/>
                </a:solidFill>
                <a:latin typeface="Arial" charset="0"/>
                <a:ea typeface="ＭＳ Ｐゴシック" pitchFamily="-65" charset="-128"/>
              </a:defRPr>
            </a:lvl7pPr>
            <a:lvl8pPr marL="3429000" indent="-228600" defTabSz="498475" eaLnBrk="0" fontAlgn="base" hangingPunct="0">
              <a:spcBef>
                <a:spcPct val="50000"/>
              </a:spcBef>
              <a:spcAft>
                <a:spcPct val="0"/>
              </a:spcAft>
              <a:defRPr sz="2600">
                <a:solidFill>
                  <a:schemeClr val="tx1"/>
                </a:solidFill>
                <a:latin typeface="Arial" charset="0"/>
                <a:ea typeface="ＭＳ Ｐゴシック" pitchFamily="-65" charset="-128"/>
              </a:defRPr>
            </a:lvl8pPr>
            <a:lvl9pPr marL="3886200" indent="-228600" defTabSz="498475" eaLnBrk="0" fontAlgn="base" hangingPunct="0">
              <a:spcBef>
                <a:spcPct val="50000"/>
              </a:spcBef>
              <a:spcAft>
                <a:spcPct val="0"/>
              </a:spcAft>
              <a:defRPr sz="2600">
                <a:solidFill>
                  <a:schemeClr val="tx1"/>
                </a:solidFill>
                <a:latin typeface="Arial" charset="0"/>
                <a:ea typeface="ＭＳ Ｐゴシック" pitchFamily="-65" charset="-128"/>
              </a:defRPr>
            </a:lvl9pPr>
          </a:lstStyle>
          <a:p>
            <a:pPr eaLnBrk="1" hangingPunct="1">
              <a:spcBef>
                <a:spcPct val="0"/>
              </a:spcBef>
              <a:spcAft>
                <a:spcPct val="10000"/>
              </a:spcAft>
            </a:pPr>
            <a:r>
              <a:rPr lang="fr-FR" sz="1100">
                <a:solidFill>
                  <a:srgbClr val="419687"/>
                </a:solidFill>
                <a:latin typeface="Arial" panose="020B0604020202020204" pitchFamily="34" charset="0"/>
                <a:cs typeface="Arial" panose="020B0604020202020204" pitchFamily="34" charset="0"/>
              </a:rPr>
              <a:t>Maître d’ouvrage : </a:t>
            </a:r>
            <a:r>
              <a:rPr lang="fr-FR" sz="1100" i="1">
                <a:solidFill>
                  <a:srgbClr val="6982A8"/>
                </a:solidFill>
                <a:latin typeface="Arial" panose="020B0604020202020204" pitchFamily="34" charset="0"/>
                <a:cs typeface="Arial" panose="020B0604020202020204" pitchFamily="34" charset="0"/>
              </a:rPr>
              <a:t>« À préciser » </a:t>
            </a:r>
            <a:r>
              <a:rPr lang="fr-FR" sz="1100" i="1">
                <a:solidFill>
                  <a:srgbClr val="419687"/>
                </a:solidFill>
                <a:latin typeface="Arial" panose="020B0604020202020204" pitchFamily="34" charset="0"/>
                <a:cs typeface="Arial" panose="020B0604020202020204" pitchFamily="34" charset="0"/>
              </a:rPr>
              <a:t>	</a:t>
            </a:r>
            <a:r>
              <a:rPr lang="fr-FR" sz="1100">
                <a:solidFill>
                  <a:srgbClr val="419687"/>
                </a:solidFill>
                <a:latin typeface="Arial" panose="020B0604020202020204" pitchFamily="34" charset="0"/>
                <a:cs typeface="Arial" panose="020B0604020202020204" pitchFamily="34" charset="0"/>
              </a:rPr>
              <a:t>		Lieu : </a:t>
            </a:r>
            <a:r>
              <a:rPr lang="fr-FR" sz="1100">
                <a:solidFill>
                  <a:srgbClr val="6982A8"/>
                </a:solidFill>
                <a:latin typeface="Arial" panose="020B0604020202020204" pitchFamily="34" charset="0"/>
                <a:cs typeface="Arial" panose="020B0604020202020204" pitchFamily="34" charset="0"/>
              </a:rPr>
              <a:t>« Préciser Ville (Dépt.) »			</a:t>
            </a:r>
            <a:r>
              <a:rPr lang="fr-FR" sz="1100">
                <a:solidFill>
                  <a:srgbClr val="419687"/>
                </a:solidFill>
                <a:latin typeface="Arial" panose="020B0604020202020204" pitchFamily="34" charset="0"/>
                <a:cs typeface="Arial" panose="020B0604020202020204" pitchFamily="34" charset="0"/>
              </a:rPr>
              <a:t>Surface construite : </a:t>
            </a:r>
            <a:r>
              <a:rPr lang="fr-FR" sz="1100">
                <a:solidFill>
                  <a:srgbClr val="6982A8"/>
                </a:solidFill>
                <a:latin typeface="Arial" panose="020B0604020202020204" pitchFamily="34" charset="0"/>
                <a:cs typeface="Arial" panose="020B0604020202020204" pitchFamily="34" charset="0"/>
              </a:rPr>
              <a:t>-------------- m² SDO</a:t>
            </a:r>
          </a:p>
          <a:p>
            <a:pPr eaLnBrk="1" hangingPunct="1">
              <a:spcBef>
                <a:spcPct val="0"/>
              </a:spcBef>
              <a:spcAft>
                <a:spcPct val="10000"/>
              </a:spcAft>
            </a:pPr>
            <a:r>
              <a:rPr lang="fr-FR" sz="1100">
                <a:solidFill>
                  <a:srgbClr val="419687"/>
                </a:solidFill>
                <a:latin typeface="Arial" panose="020B0604020202020204" pitchFamily="34" charset="0"/>
                <a:cs typeface="Arial" panose="020B0604020202020204" pitchFamily="34" charset="0"/>
              </a:rPr>
              <a:t>Etat d’avancement du projet : </a:t>
            </a:r>
            <a:r>
              <a:rPr lang="fr-FR" sz="1100">
                <a:solidFill>
                  <a:srgbClr val="6982A8"/>
                </a:solidFill>
                <a:latin typeface="Arial" panose="020B0604020202020204" pitchFamily="34" charset="0"/>
                <a:cs typeface="Arial" panose="020B0604020202020204" pitchFamily="34" charset="0"/>
                <a:sym typeface="Wingdings" panose="05000000000000000000" pitchFamily="2" charset="2"/>
              </a:rPr>
              <a:t> Etudes    Exécution    Livré le : __/__/20__                 </a:t>
            </a:r>
            <a:r>
              <a:rPr lang="fr-FR" sz="1100">
                <a:solidFill>
                  <a:srgbClr val="419687"/>
                </a:solidFill>
                <a:latin typeface="Arial" panose="020B0604020202020204" pitchFamily="34" charset="0"/>
                <a:cs typeface="Arial" panose="020B0604020202020204" pitchFamily="34" charset="0"/>
              </a:rPr>
              <a:t>Surface réhabilitée ou aménagée: </a:t>
            </a:r>
            <a:r>
              <a:rPr lang="fr-FR" sz="1100">
                <a:solidFill>
                  <a:srgbClr val="6982A8"/>
                </a:solidFill>
                <a:latin typeface="Arial" panose="020B0604020202020204" pitchFamily="34" charset="0"/>
                <a:cs typeface="Arial" panose="020B0604020202020204" pitchFamily="34" charset="0"/>
              </a:rPr>
              <a:t>-------------- m² SD0 </a:t>
            </a:r>
          </a:p>
          <a:p>
            <a:pPr eaLnBrk="1" hangingPunct="1">
              <a:spcBef>
                <a:spcPct val="0"/>
              </a:spcBef>
              <a:spcAft>
                <a:spcPct val="10000"/>
              </a:spcAft>
            </a:pPr>
            <a:r>
              <a:rPr lang="fr-FR" sz="1100">
                <a:solidFill>
                  <a:srgbClr val="419687"/>
                </a:solidFill>
                <a:latin typeface="Arial" panose="020B0604020202020204" pitchFamily="34" charset="0"/>
                <a:cs typeface="Arial" panose="020B0604020202020204" pitchFamily="34" charset="0"/>
              </a:rPr>
              <a:t>Montant des honoraires </a:t>
            </a:r>
            <a:r>
              <a:rPr lang="fr-FR" sz="800">
                <a:solidFill>
                  <a:srgbClr val="419687"/>
                </a:solidFill>
                <a:latin typeface="Arial" panose="020B0604020202020204" pitchFamily="34" charset="0"/>
                <a:cs typeface="Arial" panose="020B0604020202020204" pitchFamily="34" charset="0"/>
              </a:rPr>
              <a:t>de MOE/ missions de bases </a:t>
            </a:r>
            <a:r>
              <a:rPr lang="fr-FR" sz="1100">
                <a:solidFill>
                  <a:srgbClr val="419687"/>
                </a:solidFill>
                <a:latin typeface="Arial" panose="020B0604020202020204" pitchFamily="34" charset="0"/>
                <a:cs typeface="Arial" panose="020B0604020202020204" pitchFamily="34" charset="0"/>
              </a:rPr>
              <a:t>: </a:t>
            </a:r>
            <a:r>
              <a:rPr lang="fr-FR" sz="1100">
                <a:solidFill>
                  <a:srgbClr val="6982A8"/>
                </a:solidFill>
                <a:latin typeface="Arial" panose="020B0604020202020204" pitchFamily="34" charset="0"/>
                <a:cs typeface="Arial" panose="020B0604020202020204" pitchFamily="34" charset="0"/>
              </a:rPr>
              <a:t>----------------------- € HT			</a:t>
            </a:r>
            <a:r>
              <a:rPr lang="fr-FR" sz="1100">
                <a:solidFill>
                  <a:srgbClr val="419687"/>
                </a:solidFill>
                <a:latin typeface="Arial" panose="020B0604020202020204" pitchFamily="34" charset="0"/>
                <a:cs typeface="Arial" panose="020B0604020202020204" pitchFamily="34" charset="0"/>
              </a:rPr>
              <a:t>Coût de travaux </a:t>
            </a:r>
            <a:r>
              <a:rPr lang="fr-FR" sz="1100">
                <a:solidFill>
                  <a:srgbClr val="6982A8"/>
                </a:solidFill>
                <a:latin typeface="Arial" panose="020B0604020202020204" pitchFamily="34" charset="0"/>
                <a:cs typeface="Arial" panose="020B0604020202020204" pitchFamily="34" charset="0"/>
              </a:rPr>
              <a:t>: ---------------------- € HT</a:t>
            </a:r>
          </a:p>
          <a:p>
            <a:pPr eaLnBrk="1" hangingPunct="1">
              <a:spcBef>
                <a:spcPct val="0"/>
              </a:spcBef>
              <a:spcAft>
                <a:spcPct val="10000"/>
              </a:spcAft>
            </a:pPr>
            <a:r>
              <a:rPr lang="fr-FR" sz="1100">
                <a:solidFill>
                  <a:srgbClr val="419687"/>
                </a:solidFill>
                <a:latin typeface="Arial" panose="020B0604020202020204" pitchFamily="34" charset="0"/>
                <a:cs typeface="Arial" panose="020B0604020202020204" pitchFamily="34" charset="0"/>
              </a:rPr>
              <a:t>Membres de la structure ou groupement </a:t>
            </a:r>
            <a:r>
              <a:rPr lang="fr-FR" sz="1100">
                <a:solidFill>
                  <a:srgbClr val="6982A8"/>
                </a:solidFill>
                <a:latin typeface="Arial" panose="020B0604020202020204" pitchFamily="34" charset="0"/>
                <a:cs typeface="Arial" panose="020B0604020202020204" pitchFamily="34" charset="0"/>
              </a:rPr>
              <a:t>–------------------------------------------------------------------------------------</a:t>
            </a:r>
            <a:r>
              <a:rPr lang="fr-FR" sz="1100">
                <a:solidFill>
                  <a:srgbClr val="419687"/>
                </a:solidFill>
                <a:latin typeface="Arial" panose="020B0604020202020204" pitchFamily="34" charset="0"/>
                <a:cs typeface="Arial" panose="020B0604020202020204" pitchFamily="34" charset="0"/>
              </a:rPr>
              <a:t>	Prix moyen au m</a:t>
            </a:r>
            <a:r>
              <a:rPr lang="fr-FR" sz="1100" baseline="30000">
                <a:solidFill>
                  <a:srgbClr val="419687"/>
                </a:solidFill>
                <a:latin typeface="Arial" panose="020B0604020202020204" pitchFamily="34" charset="0"/>
                <a:cs typeface="Arial" panose="020B0604020202020204" pitchFamily="34" charset="0"/>
              </a:rPr>
              <a:t>2</a:t>
            </a:r>
            <a:r>
              <a:rPr lang="fr-FR" sz="1100">
                <a:solidFill>
                  <a:srgbClr val="419687"/>
                </a:solidFill>
                <a:latin typeface="Arial" panose="020B0604020202020204" pitchFamily="34" charset="0"/>
                <a:cs typeface="Arial" panose="020B0604020202020204" pitchFamily="34" charset="0"/>
              </a:rPr>
              <a:t>: </a:t>
            </a:r>
            <a:r>
              <a:rPr lang="fr-FR" sz="1100">
                <a:solidFill>
                  <a:srgbClr val="6982A8"/>
                </a:solidFill>
                <a:latin typeface="Arial" panose="020B0604020202020204" pitchFamily="34" charset="0"/>
                <a:cs typeface="Arial" panose="020B0604020202020204" pitchFamily="34" charset="0"/>
              </a:rPr>
              <a:t>---------------  €/m2 SD0</a:t>
            </a:r>
          </a:p>
          <a:p>
            <a:pPr eaLnBrk="1" hangingPunct="1">
              <a:spcBef>
                <a:spcPct val="0"/>
              </a:spcBef>
              <a:spcAft>
                <a:spcPct val="10000"/>
              </a:spcAft>
            </a:pPr>
            <a:endParaRPr lang="fr-FR" sz="1100">
              <a:solidFill>
                <a:srgbClr val="419687"/>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163446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288753E-5B3B-E1C0-86E1-22B51B84FB08}"/>
              </a:ext>
            </a:extLst>
          </p:cNvPr>
          <p:cNvSpPr/>
          <p:nvPr/>
        </p:nvSpPr>
        <p:spPr>
          <a:xfrm>
            <a:off x="2286000" y="2967335"/>
            <a:ext cx="4572000" cy="1200329"/>
          </a:xfrm>
          <a:prstGeom prst="rect">
            <a:avLst/>
          </a:prstGeom>
        </p:spPr>
        <p:txBody>
          <a:bodyPr>
            <a:spAutoFit/>
          </a:bodyPr>
          <a:lstStyle/>
          <a:p>
            <a:r>
              <a:rPr lang="fr-FR"/>
              <a:t>Présentation libre de références sous forme de photos, de documents graphiques, de dessins, textes de légendes, description succincte des opérations, etc.</a:t>
            </a:r>
          </a:p>
        </p:txBody>
      </p:sp>
      <p:sp>
        <p:nvSpPr>
          <p:cNvPr id="4" name="Titre 1">
            <a:extLst>
              <a:ext uri="{FF2B5EF4-FFF2-40B4-BE49-F238E27FC236}">
                <a16:creationId xmlns:a16="http://schemas.microsoft.com/office/drawing/2014/main" id="{FA12CF17-8340-6CF6-9D19-0A1B64AE08FE}"/>
              </a:ext>
            </a:extLst>
          </p:cNvPr>
          <p:cNvSpPr txBox="1">
            <a:spLocks/>
          </p:cNvSpPr>
          <p:nvPr/>
        </p:nvSpPr>
        <p:spPr>
          <a:xfrm>
            <a:off x="0" y="188640"/>
            <a:ext cx="8564400" cy="476672"/>
          </a:xfrm>
          <a:prstGeom prst="rect">
            <a:avLst/>
          </a:prstGeom>
        </p:spPr>
        <p:txBody>
          <a:bodyPr vert="horz" lIns="72000" tIns="36000" rIns="72000" bIns="36000" rtlCol="0" anchor="ctr">
            <a:normAutofit/>
          </a:bodyPr>
          <a:lstStyle>
            <a:lvl1pPr algn="l" defTabSz="914400" rtl="0" eaLnBrk="1" latinLnBrk="0" hangingPunct="1">
              <a:lnSpc>
                <a:spcPct val="90000"/>
              </a:lnSpc>
              <a:spcBef>
                <a:spcPct val="0"/>
              </a:spcBef>
              <a:buNone/>
              <a:defRPr sz="4800" kern="1200" spc="-120" baseline="0">
                <a:solidFill>
                  <a:schemeClr val="accent1"/>
                </a:solidFill>
                <a:latin typeface="+mj-lt"/>
                <a:ea typeface="+mj-ea"/>
                <a:cs typeface="+mj-cs"/>
              </a:defRPr>
            </a:lvl1pPr>
          </a:lstStyle>
          <a:p>
            <a:pPr marL="320040" indent="-320040">
              <a:buClr>
                <a:schemeClr val="accent6">
                  <a:lumMod val="75000"/>
                </a:schemeClr>
              </a:buClr>
              <a:defRPr/>
            </a:pPr>
            <a:r>
              <a:rPr lang="fr-FR" sz="2400">
                <a:solidFill>
                  <a:srgbClr val="419687"/>
                </a:solidFill>
              </a:rPr>
              <a:t>nom du mandataire + nom opération </a:t>
            </a:r>
          </a:p>
        </p:txBody>
      </p:sp>
      <p:sp>
        <p:nvSpPr>
          <p:cNvPr id="9" name="Rectangle 8">
            <a:extLst>
              <a:ext uri="{FF2B5EF4-FFF2-40B4-BE49-F238E27FC236}">
                <a16:creationId xmlns:a16="http://schemas.microsoft.com/office/drawing/2014/main" id="{DF3FB5B3-0803-F41C-38E8-741A7E09F76C}"/>
              </a:ext>
            </a:extLst>
          </p:cNvPr>
          <p:cNvSpPr/>
          <p:nvPr/>
        </p:nvSpPr>
        <p:spPr>
          <a:xfrm>
            <a:off x="0" y="5877272"/>
            <a:ext cx="9144000" cy="980728"/>
          </a:xfrm>
          <a:prstGeom prst="rect">
            <a:avLst/>
          </a:prstGeom>
          <a:solidFill>
            <a:schemeClr val="bg1">
              <a:lumMod val="95000"/>
            </a:schemeClr>
          </a:solidFill>
          <a:ln>
            <a:solidFill>
              <a:srgbClr val="41968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solidFill>
                <a:schemeClr val="bg2"/>
              </a:solidFill>
            </a:endParaRPr>
          </a:p>
        </p:txBody>
      </p:sp>
      <p:sp>
        <p:nvSpPr>
          <p:cNvPr id="10" name="Text Box 27">
            <a:extLst>
              <a:ext uri="{FF2B5EF4-FFF2-40B4-BE49-F238E27FC236}">
                <a16:creationId xmlns:a16="http://schemas.microsoft.com/office/drawing/2014/main" id="{C114E28E-2FA4-6A35-F396-71BB6384A53C}"/>
              </a:ext>
            </a:extLst>
          </p:cNvPr>
          <p:cNvSpPr txBox="1">
            <a:spLocks noChangeArrowheads="1"/>
          </p:cNvSpPr>
          <p:nvPr/>
        </p:nvSpPr>
        <p:spPr bwMode="auto">
          <a:xfrm>
            <a:off x="39454" y="5978032"/>
            <a:ext cx="9104545" cy="879968"/>
          </a:xfrm>
          <a:prstGeom prst="rect">
            <a:avLst/>
          </a:prstGeom>
          <a:noFill/>
          <a:ln>
            <a:noFill/>
          </a:ln>
          <a:effectLst/>
          <a:extLst>
            <a:ext uri="{909E8E84-426E-40DD-AFC4-6F175D3DCCD1}">
              <a14:hiddenFill xmlns:a14="http://schemas.microsoft.com/office/drawing/2010/main">
                <a:solidFill>
                  <a:srgbClr val="E9E8E7"/>
                </a:solidFill>
              </a14:hiddenFill>
            </a:ext>
            <a:ext uri="{91240B29-F687-4F45-9708-019B960494DF}">
              <a14:hiddenLine xmlns:a14="http://schemas.microsoft.com/office/drawing/2010/main" w="19050">
                <a:solidFill>
                  <a:srgbClr val="C6294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49753" rIns="0" bIns="49753"/>
          <a:lstStyle>
            <a:lvl1pPr defTabSz="498475" eaLnBrk="0" hangingPunct="0">
              <a:defRPr sz="2600">
                <a:solidFill>
                  <a:schemeClr val="tx1"/>
                </a:solidFill>
                <a:latin typeface="Arial" charset="0"/>
                <a:ea typeface="ＭＳ Ｐゴシック" pitchFamily="-65" charset="-128"/>
              </a:defRPr>
            </a:lvl1pPr>
            <a:lvl2pPr marL="742950" indent="-285750" defTabSz="498475" eaLnBrk="0" hangingPunct="0">
              <a:defRPr sz="2600">
                <a:solidFill>
                  <a:schemeClr val="tx1"/>
                </a:solidFill>
                <a:latin typeface="Arial" charset="0"/>
                <a:ea typeface="ＭＳ Ｐゴシック" pitchFamily="-65" charset="-128"/>
              </a:defRPr>
            </a:lvl2pPr>
            <a:lvl3pPr marL="1143000" indent="-228600" defTabSz="498475" eaLnBrk="0" hangingPunct="0">
              <a:defRPr sz="2600">
                <a:solidFill>
                  <a:schemeClr val="tx1"/>
                </a:solidFill>
                <a:latin typeface="Arial" charset="0"/>
                <a:ea typeface="ＭＳ Ｐゴシック" pitchFamily="-65" charset="-128"/>
              </a:defRPr>
            </a:lvl3pPr>
            <a:lvl4pPr marL="1600200" indent="-228600" defTabSz="498475" eaLnBrk="0" hangingPunct="0">
              <a:defRPr sz="2600">
                <a:solidFill>
                  <a:schemeClr val="tx1"/>
                </a:solidFill>
                <a:latin typeface="Arial" charset="0"/>
                <a:ea typeface="ＭＳ Ｐゴシック" pitchFamily="-65" charset="-128"/>
              </a:defRPr>
            </a:lvl4pPr>
            <a:lvl5pPr marL="2057400" indent="-228600" defTabSz="498475" eaLnBrk="0" hangingPunct="0">
              <a:defRPr sz="2600">
                <a:solidFill>
                  <a:schemeClr val="tx1"/>
                </a:solidFill>
                <a:latin typeface="Arial" charset="0"/>
                <a:ea typeface="ＭＳ Ｐゴシック" pitchFamily="-65" charset="-128"/>
              </a:defRPr>
            </a:lvl5pPr>
            <a:lvl6pPr marL="2514600" indent="-228600" defTabSz="498475" eaLnBrk="0" fontAlgn="base" hangingPunct="0">
              <a:spcBef>
                <a:spcPct val="50000"/>
              </a:spcBef>
              <a:spcAft>
                <a:spcPct val="0"/>
              </a:spcAft>
              <a:defRPr sz="2600">
                <a:solidFill>
                  <a:schemeClr val="tx1"/>
                </a:solidFill>
                <a:latin typeface="Arial" charset="0"/>
                <a:ea typeface="ＭＳ Ｐゴシック" pitchFamily="-65" charset="-128"/>
              </a:defRPr>
            </a:lvl6pPr>
            <a:lvl7pPr marL="2971800" indent="-228600" defTabSz="498475" eaLnBrk="0" fontAlgn="base" hangingPunct="0">
              <a:spcBef>
                <a:spcPct val="50000"/>
              </a:spcBef>
              <a:spcAft>
                <a:spcPct val="0"/>
              </a:spcAft>
              <a:defRPr sz="2600">
                <a:solidFill>
                  <a:schemeClr val="tx1"/>
                </a:solidFill>
                <a:latin typeface="Arial" charset="0"/>
                <a:ea typeface="ＭＳ Ｐゴシック" pitchFamily="-65" charset="-128"/>
              </a:defRPr>
            </a:lvl7pPr>
            <a:lvl8pPr marL="3429000" indent="-228600" defTabSz="498475" eaLnBrk="0" fontAlgn="base" hangingPunct="0">
              <a:spcBef>
                <a:spcPct val="50000"/>
              </a:spcBef>
              <a:spcAft>
                <a:spcPct val="0"/>
              </a:spcAft>
              <a:defRPr sz="2600">
                <a:solidFill>
                  <a:schemeClr val="tx1"/>
                </a:solidFill>
                <a:latin typeface="Arial" charset="0"/>
                <a:ea typeface="ＭＳ Ｐゴシック" pitchFamily="-65" charset="-128"/>
              </a:defRPr>
            </a:lvl8pPr>
            <a:lvl9pPr marL="3886200" indent="-228600" defTabSz="498475" eaLnBrk="0" fontAlgn="base" hangingPunct="0">
              <a:spcBef>
                <a:spcPct val="50000"/>
              </a:spcBef>
              <a:spcAft>
                <a:spcPct val="0"/>
              </a:spcAft>
              <a:defRPr sz="2600">
                <a:solidFill>
                  <a:schemeClr val="tx1"/>
                </a:solidFill>
                <a:latin typeface="Arial" charset="0"/>
                <a:ea typeface="ＭＳ Ｐゴシック" pitchFamily="-65" charset="-128"/>
              </a:defRPr>
            </a:lvl9pPr>
          </a:lstStyle>
          <a:p>
            <a:pPr eaLnBrk="1" hangingPunct="1">
              <a:spcBef>
                <a:spcPct val="0"/>
              </a:spcBef>
              <a:spcAft>
                <a:spcPct val="10000"/>
              </a:spcAft>
            </a:pPr>
            <a:r>
              <a:rPr lang="fr-FR" sz="1100">
                <a:solidFill>
                  <a:srgbClr val="419687"/>
                </a:solidFill>
                <a:latin typeface="Arial" panose="020B0604020202020204" pitchFamily="34" charset="0"/>
                <a:cs typeface="Arial" panose="020B0604020202020204" pitchFamily="34" charset="0"/>
              </a:rPr>
              <a:t>Maître d’ouvrage : </a:t>
            </a:r>
            <a:r>
              <a:rPr lang="fr-FR" sz="1100" i="1">
                <a:solidFill>
                  <a:srgbClr val="6982A8"/>
                </a:solidFill>
                <a:latin typeface="Arial" panose="020B0604020202020204" pitchFamily="34" charset="0"/>
                <a:cs typeface="Arial" panose="020B0604020202020204" pitchFamily="34" charset="0"/>
              </a:rPr>
              <a:t>« À préciser » </a:t>
            </a:r>
            <a:r>
              <a:rPr lang="fr-FR" sz="1100" i="1">
                <a:solidFill>
                  <a:srgbClr val="419687"/>
                </a:solidFill>
                <a:latin typeface="Arial" panose="020B0604020202020204" pitchFamily="34" charset="0"/>
                <a:cs typeface="Arial" panose="020B0604020202020204" pitchFamily="34" charset="0"/>
              </a:rPr>
              <a:t>	</a:t>
            </a:r>
            <a:r>
              <a:rPr lang="fr-FR" sz="1100">
                <a:solidFill>
                  <a:srgbClr val="419687"/>
                </a:solidFill>
                <a:latin typeface="Arial" panose="020B0604020202020204" pitchFamily="34" charset="0"/>
                <a:cs typeface="Arial" panose="020B0604020202020204" pitchFamily="34" charset="0"/>
              </a:rPr>
              <a:t>		Lieu : </a:t>
            </a:r>
            <a:r>
              <a:rPr lang="fr-FR" sz="1100">
                <a:solidFill>
                  <a:srgbClr val="6982A8"/>
                </a:solidFill>
                <a:latin typeface="Arial" panose="020B0604020202020204" pitchFamily="34" charset="0"/>
                <a:cs typeface="Arial" panose="020B0604020202020204" pitchFamily="34" charset="0"/>
              </a:rPr>
              <a:t>« Préciser Ville (Dépt.) »			</a:t>
            </a:r>
            <a:r>
              <a:rPr lang="fr-FR" sz="1100">
                <a:solidFill>
                  <a:srgbClr val="419687"/>
                </a:solidFill>
                <a:latin typeface="Arial" panose="020B0604020202020204" pitchFamily="34" charset="0"/>
                <a:cs typeface="Arial" panose="020B0604020202020204" pitchFamily="34" charset="0"/>
              </a:rPr>
              <a:t>Surface construite : </a:t>
            </a:r>
            <a:r>
              <a:rPr lang="fr-FR" sz="1100">
                <a:solidFill>
                  <a:srgbClr val="6982A8"/>
                </a:solidFill>
                <a:latin typeface="Arial" panose="020B0604020202020204" pitchFamily="34" charset="0"/>
                <a:cs typeface="Arial" panose="020B0604020202020204" pitchFamily="34" charset="0"/>
              </a:rPr>
              <a:t>-------------- m² SDO</a:t>
            </a:r>
          </a:p>
          <a:p>
            <a:pPr eaLnBrk="1" hangingPunct="1">
              <a:spcBef>
                <a:spcPct val="0"/>
              </a:spcBef>
              <a:spcAft>
                <a:spcPct val="10000"/>
              </a:spcAft>
            </a:pPr>
            <a:r>
              <a:rPr lang="fr-FR" sz="1100">
                <a:solidFill>
                  <a:srgbClr val="419687"/>
                </a:solidFill>
                <a:latin typeface="Arial" panose="020B0604020202020204" pitchFamily="34" charset="0"/>
                <a:cs typeface="Arial" panose="020B0604020202020204" pitchFamily="34" charset="0"/>
              </a:rPr>
              <a:t>Etat d’avancement du projet : </a:t>
            </a:r>
            <a:r>
              <a:rPr lang="fr-FR" sz="1100">
                <a:solidFill>
                  <a:srgbClr val="6982A8"/>
                </a:solidFill>
                <a:latin typeface="Arial" panose="020B0604020202020204" pitchFamily="34" charset="0"/>
                <a:cs typeface="Arial" panose="020B0604020202020204" pitchFamily="34" charset="0"/>
                <a:sym typeface="Wingdings" panose="05000000000000000000" pitchFamily="2" charset="2"/>
              </a:rPr>
              <a:t> Etudes    Exécution    Livré le : __/__/20__                   	</a:t>
            </a:r>
            <a:r>
              <a:rPr lang="fr-FR" sz="1100">
                <a:solidFill>
                  <a:srgbClr val="419687"/>
                </a:solidFill>
                <a:latin typeface="Arial" panose="020B0604020202020204" pitchFamily="34" charset="0"/>
                <a:cs typeface="Arial" panose="020B0604020202020204" pitchFamily="34" charset="0"/>
              </a:rPr>
              <a:t>face réhabilitée ou aménagée : </a:t>
            </a:r>
            <a:r>
              <a:rPr lang="fr-FR" sz="1100">
                <a:solidFill>
                  <a:srgbClr val="6982A8"/>
                </a:solidFill>
                <a:latin typeface="Arial" panose="020B0604020202020204" pitchFamily="34" charset="0"/>
                <a:cs typeface="Arial" panose="020B0604020202020204" pitchFamily="34" charset="0"/>
              </a:rPr>
              <a:t>-------------- m² SD0 </a:t>
            </a:r>
          </a:p>
          <a:p>
            <a:pPr eaLnBrk="1" hangingPunct="1">
              <a:spcBef>
                <a:spcPct val="0"/>
              </a:spcBef>
              <a:spcAft>
                <a:spcPct val="10000"/>
              </a:spcAft>
            </a:pPr>
            <a:r>
              <a:rPr lang="fr-FR" sz="1100">
                <a:solidFill>
                  <a:srgbClr val="419687"/>
                </a:solidFill>
                <a:latin typeface="Arial" panose="020B0604020202020204" pitchFamily="34" charset="0"/>
                <a:cs typeface="Arial" panose="020B0604020202020204" pitchFamily="34" charset="0"/>
              </a:rPr>
              <a:t>Montant des honoraires </a:t>
            </a:r>
            <a:r>
              <a:rPr lang="fr-FR" sz="800">
                <a:solidFill>
                  <a:srgbClr val="419687"/>
                </a:solidFill>
                <a:latin typeface="Arial" panose="020B0604020202020204" pitchFamily="34" charset="0"/>
                <a:cs typeface="Arial" panose="020B0604020202020204" pitchFamily="34" charset="0"/>
              </a:rPr>
              <a:t>de MOE/ missions de bases </a:t>
            </a:r>
            <a:r>
              <a:rPr lang="fr-FR" sz="1100">
                <a:solidFill>
                  <a:srgbClr val="419687"/>
                </a:solidFill>
                <a:latin typeface="Arial" panose="020B0604020202020204" pitchFamily="34" charset="0"/>
                <a:cs typeface="Arial" panose="020B0604020202020204" pitchFamily="34" charset="0"/>
              </a:rPr>
              <a:t>: </a:t>
            </a:r>
            <a:r>
              <a:rPr lang="fr-FR" sz="1100">
                <a:solidFill>
                  <a:srgbClr val="6982A8"/>
                </a:solidFill>
                <a:latin typeface="Arial" panose="020B0604020202020204" pitchFamily="34" charset="0"/>
                <a:cs typeface="Arial" panose="020B0604020202020204" pitchFamily="34" charset="0"/>
              </a:rPr>
              <a:t>----------------------- € HT			</a:t>
            </a:r>
            <a:r>
              <a:rPr lang="fr-FR" sz="1100">
                <a:solidFill>
                  <a:srgbClr val="419687"/>
                </a:solidFill>
                <a:latin typeface="Arial" panose="020B0604020202020204" pitchFamily="34" charset="0"/>
                <a:cs typeface="Arial" panose="020B0604020202020204" pitchFamily="34" charset="0"/>
              </a:rPr>
              <a:t>Coût de travaux </a:t>
            </a:r>
            <a:r>
              <a:rPr lang="fr-FR" sz="1100">
                <a:solidFill>
                  <a:srgbClr val="6982A8"/>
                </a:solidFill>
                <a:latin typeface="Arial" panose="020B0604020202020204" pitchFamily="34" charset="0"/>
                <a:cs typeface="Arial" panose="020B0604020202020204" pitchFamily="34" charset="0"/>
              </a:rPr>
              <a:t>: ---------------------- € HT</a:t>
            </a:r>
          </a:p>
          <a:p>
            <a:pPr eaLnBrk="1" hangingPunct="1">
              <a:spcBef>
                <a:spcPct val="0"/>
              </a:spcBef>
              <a:spcAft>
                <a:spcPct val="10000"/>
              </a:spcAft>
            </a:pPr>
            <a:r>
              <a:rPr lang="fr-FR" sz="1100">
                <a:solidFill>
                  <a:srgbClr val="419687"/>
                </a:solidFill>
                <a:latin typeface="Arial" panose="020B0604020202020204" pitchFamily="34" charset="0"/>
                <a:cs typeface="Arial" panose="020B0604020202020204" pitchFamily="34" charset="0"/>
              </a:rPr>
              <a:t>Membres de la structure ou du groupement </a:t>
            </a:r>
            <a:r>
              <a:rPr lang="fr-FR" sz="1100">
                <a:solidFill>
                  <a:srgbClr val="6982A8"/>
                </a:solidFill>
                <a:latin typeface="Arial" panose="020B0604020202020204" pitchFamily="34" charset="0"/>
                <a:cs typeface="Arial" panose="020B0604020202020204" pitchFamily="34" charset="0"/>
              </a:rPr>
              <a:t>–-------------------------------------------------------------------------------</a:t>
            </a:r>
            <a:r>
              <a:rPr lang="fr-FR" sz="1100">
                <a:solidFill>
                  <a:srgbClr val="419687"/>
                </a:solidFill>
                <a:latin typeface="Arial" panose="020B0604020202020204" pitchFamily="34" charset="0"/>
                <a:cs typeface="Arial" panose="020B0604020202020204" pitchFamily="34" charset="0"/>
              </a:rPr>
              <a:t>Prix moyen au m</a:t>
            </a:r>
            <a:r>
              <a:rPr lang="fr-FR" sz="1100" baseline="30000">
                <a:solidFill>
                  <a:srgbClr val="419687"/>
                </a:solidFill>
                <a:latin typeface="Arial" panose="020B0604020202020204" pitchFamily="34" charset="0"/>
                <a:cs typeface="Arial" panose="020B0604020202020204" pitchFamily="34" charset="0"/>
              </a:rPr>
              <a:t>2</a:t>
            </a:r>
            <a:r>
              <a:rPr lang="fr-FR" sz="1100">
                <a:solidFill>
                  <a:srgbClr val="419687"/>
                </a:solidFill>
                <a:latin typeface="Arial" panose="020B0604020202020204" pitchFamily="34" charset="0"/>
                <a:cs typeface="Arial" panose="020B0604020202020204" pitchFamily="34" charset="0"/>
              </a:rPr>
              <a:t>: </a:t>
            </a:r>
            <a:r>
              <a:rPr lang="fr-FR" sz="1100">
                <a:solidFill>
                  <a:srgbClr val="6982A8"/>
                </a:solidFill>
                <a:latin typeface="Arial" panose="020B0604020202020204" pitchFamily="34" charset="0"/>
                <a:cs typeface="Arial" panose="020B0604020202020204" pitchFamily="34" charset="0"/>
              </a:rPr>
              <a:t>---------------  €/m2 SD0</a:t>
            </a:r>
          </a:p>
          <a:p>
            <a:pPr eaLnBrk="1" hangingPunct="1">
              <a:spcBef>
                <a:spcPct val="0"/>
              </a:spcBef>
              <a:spcAft>
                <a:spcPct val="10000"/>
              </a:spcAft>
            </a:pPr>
            <a:endParaRPr lang="fr-FR" sz="1100">
              <a:solidFill>
                <a:srgbClr val="419687"/>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81481476"/>
      </p:ext>
    </p:extLst>
  </p:cSld>
  <p:clrMapOvr>
    <a:masterClrMapping/>
  </p:clrMapOvr>
</p:sld>
</file>

<file path=ppt/theme/theme1.xml><?xml version="1.0" encoding="utf-8"?>
<a:theme xmlns:a="http://schemas.openxmlformats.org/drawingml/2006/main" name="Métropolitain">
  <a:themeElements>
    <a:clrScheme name="Bleu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Métropolitain">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étropolitai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0FD91715295604CAE42D3A3074799D5" ma:contentTypeVersion="10" ma:contentTypeDescription="Crée un document." ma:contentTypeScope="" ma:versionID="79111bd1eee98b235bc23401e4d24faf">
  <xsd:schema xmlns:xsd="http://www.w3.org/2001/XMLSchema" xmlns:xs="http://www.w3.org/2001/XMLSchema" xmlns:p="http://schemas.microsoft.com/office/2006/metadata/properties" xmlns:ns2="1f48bb48-b290-475f-9461-74fcb9af058d" targetNamespace="http://schemas.microsoft.com/office/2006/metadata/properties" ma:root="true" ma:fieldsID="fed17284eba7853df31034bab9173f5e" ns2:_="">
    <xsd:import namespace="1f48bb48-b290-475f-9461-74fcb9af058d"/>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lcf76f155ced4ddcb4097134ff3c332f"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48bb48-b290-475f-9461-74fcb9af058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lcf76f155ced4ddcb4097134ff3c332f" ma:index="14" nillable="true" ma:taxonomy="true" ma:internalName="lcf76f155ced4ddcb4097134ff3c332f" ma:taxonomyFieldName="MediaServiceImageTags" ma:displayName="Balises d’images" ma:readOnly="false" ma:fieldId="{5cf76f15-5ced-4ddc-b409-7134ff3c332f}" ma:taxonomyMulti="true" ma:sspId="4021ce91-a695-4599-94dc-4796fda7ac19"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f48bb48-b290-475f-9461-74fcb9af058d">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F420996-E006-4E04-99F3-FAAF49DD2612}">
  <ds:schemaRefs>
    <ds:schemaRef ds:uri="1f48bb48-b290-475f-9461-74fcb9af058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F331E34-FD51-4875-A5A8-E1B4F1CB79B8}">
  <ds:schemaRefs>
    <ds:schemaRef ds:uri="1f48bb48-b290-475f-9461-74fcb9af058d"/>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0AF0BDE9-61AA-4D3C-B705-4218B602135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TM03457491[[fn=Métropolitain]]</Template>
  <Application>Microsoft Office PowerPoint</Application>
  <PresentationFormat>On-screen Show (4:3)</PresentationFormat>
  <Slides>12</Slides>
  <Notes>1</Notes>
  <HiddenSlides>0</HiddenSlide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Métropolitain</vt:lpstr>
      <vt:lpstr> CADRE DE REPONSE 2025-006  </vt:lpstr>
      <vt:lpstr>PowerPoint Presentation</vt:lpstr>
      <vt:lpstr>Présentation de l'entreprise</vt:lpstr>
      <vt:lpstr>PowerPoint Presentation</vt:lpstr>
      <vt:lpstr>PowerPoint Presentation</vt:lpstr>
      <vt:lpstr>Nom du mandataire :  </vt:lpstr>
      <vt:lpstr>PowerPoint Presentation</vt:lpstr>
      <vt:lpstr>PowerPoint Presentation</vt:lpstr>
      <vt:lpstr>PowerPoint Presentation</vt:lpstr>
      <vt:lpstr>PowerPoint Presentation</vt:lpstr>
      <vt:lpstr>Démarche RSE</vt:lpstr>
      <vt:lpstr>Démarche environnementale</vt:lpstr>
    </vt:vector>
  </TitlesOfParts>
  <Company>Hameaucité</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Saint Louis Habitat</dc:title>
  <dc:creator>Laetitia RIVER</dc:creator>
  <cp:revision>59</cp:revision>
  <cp:lastPrinted>2024-10-29T11:00:31Z</cp:lastPrinted>
  <dcterms:created xsi:type="dcterms:W3CDTF">2013-11-19T08:06:57Z</dcterms:created>
  <dcterms:modified xsi:type="dcterms:W3CDTF">2025-06-10T14:34:09Z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0x010100E0FD91715295604CAE42D3A3074799D5</vt:lpwstr>
  </property>
  <property fmtid="{D5CDD505-2E9C-101B-9397-08002B2CF9AE}" pid="3" name="MediaServiceImageTags">
    <vt:lpwstr/>
  </property>
</Properties>
</file>