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handoutMasterIdLst>
    <p:handoutMasterId r:id="rId11"/>
  </p:handoutMasterIdLst>
  <p:sldIdLst>
    <p:sldId id="265" r:id="rId5"/>
    <p:sldId id="256" r:id="rId6"/>
    <p:sldId id="257" r:id="rId7"/>
    <p:sldId id="259" r:id="rId8"/>
    <p:sldId id="260" r:id="rId9"/>
    <p:sldId id="263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ED802AC-7090-4BA9-B0D9-2A452DB9B100}" v="5" dt="2025-03-31T10:38:42.24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4995" autoAdjust="0"/>
    <p:restoredTop sz="94660"/>
  </p:normalViewPr>
  <p:slideViewPr>
    <p:cSldViewPr snapToGrid="0">
      <p:cViewPr varScale="1">
        <p:scale>
          <a:sx n="60" d="100"/>
          <a:sy n="60" d="100"/>
        </p:scale>
        <p:origin x="840" y="56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2" d="100"/>
          <a:sy n="52" d="100"/>
        </p:scale>
        <p:origin x="2608" y="6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briel Guerin" userId="025f443d-e7c8-4348-a1a0-d3c6e1497fb0" providerId="ADAL" clId="{798EB140-99CE-4882-BAC2-21792B157A71}"/>
    <pc:docChg chg="modSld">
      <pc:chgData name="Gabriel Guerin" userId="025f443d-e7c8-4348-a1a0-d3c6e1497fb0" providerId="ADAL" clId="{798EB140-99CE-4882-BAC2-21792B157A71}" dt="2023-10-20T14:02:31.123" v="0" actId="14100"/>
      <pc:docMkLst>
        <pc:docMk/>
      </pc:docMkLst>
      <pc:sldChg chg="modSp mod">
        <pc:chgData name="Gabriel Guerin" userId="025f443d-e7c8-4348-a1a0-d3c6e1497fb0" providerId="ADAL" clId="{798EB140-99CE-4882-BAC2-21792B157A71}" dt="2023-10-20T14:02:31.123" v="0" actId="14100"/>
        <pc:sldMkLst>
          <pc:docMk/>
          <pc:sldMk cId="3990776619" sldId="259"/>
        </pc:sldMkLst>
      </pc:sldChg>
    </pc:docChg>
  </pc:docChgLst>
  <pc:docChgLst>
    <pc:chgData name="Gabriel Guerin" userId="97e77588-fa13-4fc5-84f2-48138ab5502b" providerId="ADAL" clId="{4ED802AC-7090-4BA9-B0D9-2A452DB9B100}"/>
    <pc:docChg chg="custSel modMainMaster">
      <pc:chgData name="Gabriel Guerin" userId="97e77588-fa13-4fc5-84f2-48138ab5502b" providerId="ADAL" clId="{4ED802AC-7090-4BA9-B0D9-2A452DB9B100}" dt="2025-03-31T10:39:06.661" v="23" actId="29295"/>
      <pc:docMkLst>
        <pc:docMk/>
      </pc:docMkLst>
      <pc:sldMasterChg chg="addSp modSp mod modSldLayout">
        <pc:chgData name="Gabriel Guerin" userId="97e77588-fa13-4fc5-84f2-48138ab5502b" providerId="ADAL" clId="{4ED802AC-7090-4BA9-B0D9-2A452DB9B100}" dt="2025-03-31T10:39:06.661" v="23" actId="29295"/>
        <pc:sldMasterMkLst>
          <pc:docMk/>
          <pc:sldMasterMk cId="281360487" sldId="2147483648"/>
        </pc:sldMasterMkLst>
        <pc:picChg chg="add mod">
          <ac:chgData name="Gabriel Guerin" userId="97e77588-fa13-4fc5-84f2-48138ab5502b" providerId="ADAL" clId="{4ED802AC-7090-4BA9-B0D9-2A452DB9B100}" dt="2025-03-31T10:39:06.661" v="23" actId="29295"/>
          <ac:picMkLst>
            <pc:docMk/>
            <pc:sldMasterMk cId="281360487" sldId="2147483648"/>
            <ac:picMk id="2" creationId="{4088E1D1-2392-C19B-8A5D-1050658E3EA5}"/>
          </ac:picMkLst>
        </pc:picChg>
        <pc:picChg chg="add mod">
          <ac:chgData name="Gabriel Guerin" userId="97e77588-fa13-4fc5-84f2-48138ab5502b" providerId="ADAL" clId="{4ED802AC-7090-4BA9-B0D9-2A452DB9B100}" dt="2025-03-31T10:39:06.661" v="23" actId="29295"/>
          <ac:picMkLst>
            <pc:docMk/>
            <pc:sldMasterMk cId="281360487" sldId="2147483648"/>
            <ac:picMk id="3" creationId="{F92B923D-3FBF-8C2B-3A86-C233F6F0FA98}"/>
          </ac:picMkLst>
        </pc:picChg>
        <pc:picChg chg="add mod">
          <ac:chgData name="Gabriel Guerin" userId="97e77588-fa13-4fc5-84f2-48138ab5502b" providerId="ADAL" clId="{4ED802AC-7090-4BA9-B0D9-2A452DB9B100}" dt="2025-03-31T10:39:06.661" v="23" actId="29295"/>
          <ac:picMkLst>
            <pc:docMk/>
            <pc:sldMasterMk cId="281360487" sldId="2147483648"/>
            <ac:picMk id="4" creationId="{EE8E908D-686A-6166-569B-D25151A256BA}"/>
          </ac:picMkLst>
        </pc:picChg>
        <pc:sldLayoutChg chg="addSp delSp modSp mod">
          <pc:chgData name="Gabriel Guerin" userId="97e77588-fa13-4fc5-84f2-48138ab5502b" providerId="ADAL" clId="{4ED802AC-7090-4BA9-B0D9-2A452DB9B100}" dt="2025-03-31T10:38:34.377" v="12" actId="478"/>
          <pc:sldLayoutMkLst>
            <pc:docMk/>
            <pc:sldMasterMk cId="281360487" sldId="2147483648"/>
            <pc:sldLayoutMk cId="241587677" sldId="2147483649"/>
          </pc:sldLayoutMkLst>
          <pc:picChg chg="add del mod">
            <ac:chgData name="Gabriel Guerin" userId="97e77588-fa13-4fc5-84f2-48138ab5502b" providerId="ADAL" clId="{4ED802AC-7090-4BA9-B0D9-2A452DB9B100}" dt="2025-03-31T10:38:33.528" v="10" actId="478"/>
            <ac:picMkLst>
              <pc:docMk/>
              <pc:sldMasterMk cId="281360487" sldId="2147483648"/>
              <pc:sldLayoutMk cId="241587677" sldId="2147483649"/>
              <ac:picMk id="2" creationId="{8E58EFF8-AB1D-D44C-109E-E7AD12B142BE}"/>
            </ac:picMkLst>
          </pc:picChg>
          <pc:picChg chg="add del mod">
            <ac:chgData name="Gabriel Guerin" userId="97e77588-fa13-4fc5-84f2-48138ab5502b" providerId="ADAL" clId="{4ED802AC-7090-4BA9-B0D9-2A452DB9B100}" dt="2025-03-31T10:38:33.991" v="11" actId="478"/>
            <ac:picMkLst>
              <pc:docMk/>
              <pc:sldMasterMk cId="281360487" sldId="2147483648"/>
              <pc:sldLayoutMk cId="241587677" sldId="2147483649"/>
              <ac:picMk id="3" creationId="{07F3DA46-6A67-1BFF-DBC9-4F48B00D8E4C}"/>
            </ac:picMkLst>
          </pc:picChg>
          <pc:picChg chg="del">
            <ac:chgData name="Gabriel Guerin" userId="97e77588-fa13-4fc5-84f2-48138ab5502b" providerId="ADAL" clId="{4ED802AC-7090-4BA9-B0D9-2A452DB9B100}" dt="2025-03-31T10:38:21.155" v="5" actId="478"/>
            <ac:picMkLst>
              <pc:docMk/>
              <pc:sldMasterMk cId="281360487" sldId="2147483648"/>
              <pc:sldLayoutMk cId="241587677" sldId="2147483649"/>
              <ac:picMk id="4" creationId="{7254CD1A-4D9C-16C9-AFDF-EDEB6B30FFF0}"/>
            </ac:picMkLst>
          </pc:picChg>
          <pc:picChg chg="add del mod">
            <ac:chgData name="Gabriel Guerin" userId="97e77588-fa13-4fc5-84f2-48138ab5502b" providerId="ADAL" clId="{4ED802AC-7090-4BA9-B0D9-2A452DB9B100}" dt="2025-03-31T10:38:34.377" v="12" actId="478"/>
            <ac:picMkLst>
              <pc:docMk/>
              <pc:sldMasterMk cId="281360487" sldId="2147483648"/>
              <pc:sldLayoutMk cId="241587677" sldId="2147483649"/>
              <ac:picMk id="5" creationId="{452D6740-75ED-A10F-4926-CCA562979B61}"/>
            </ac:picMkLst>
          </pc:picChg>
        </pc:sldLayoutChg>
        <pc:sldLayoutChg chg="addSp delSp modSp mod">
          <pc:chgData name="Gabriel Guerin" userId="97e77588-fa13-4fc5-84f2-48138ab5502b" providerId="ADAL" clId="{4ED802AC-7090-4BA9-B0D9-2A452DB9B100}" dt="2025-03-31T10:38:28.926" v="9" actId="478"/>
          <pc:sldLayoutMkLst>
            <pc:docMk/>
            <pc:sldMasterMk cId="281360487" sldId="2147483648"/>
            <pc:sldLayoutMk cId="1097092041" sldId="2147483650"/>
          </pc:sldLayoutMkLst>
          <pc:picChg chg="del">
            <ac:chgData name="Gabriel Guerin" userId="97e77588-fa13-4fc5-84f2-48138ab5502b" providerId="ADAL" clId="{4ED802AC-7090-4BA9-B0D9-2A452DB9B100}" dt="2025-03-31T10:38:24.440" v="7" actId="478"/>
            <ac:picMkLst>
              <pc:docMk/>
              <pc:sldMasterMk cId="281360487" sldId="2147483648"/>
              <pc:sldLayoutMk cId="1097092041" sldId="2147483650"/>
              <ac:picMk id="2" creationId="{A45BF0EA-831B-CA8C-84E5-F3A2D7B3F8D6}"/>
            </ac:picMkLst>
          </pc:picChg>
          <pc:picChg chg="add del mod">
            <ac:chgData name="Gabriel Guerin" userId="97e77588-fa13-4fc5-84f2-48138ab5502b" providerId="ADAL" clId="{4ED802AC-7090-4BA9-B0D9-2A452DB9B100}" dt="2025-03-31T10:38:28.926" v="9" actId="478"/>
            <ac:picMkLst>
              <pc:docMk/>
              <pc:sldMasterMk cId="281360487" sldId="2147483648"/>
              <pc:sldLayoutMk cId="1097092041" sldId="2147483650"/>
              <ac:picMk id="3" creationId="{CE272EF7-8495-C9D5-A8A5-CE864B2D2118}"/>
            </ac:picMkLst>
          </pc:picChg>
          <pc:picChg chg="add del mod">
            <ac:chgData name="Gabriel Guerin" userId="97e77588-fa13-4fc5-84f2-48138ab5502b" providerId="ADAL" clId="{4ED802AC-7090-4BA9-B0D9-2A452DB9B100}" dt="2025-03-31T10:38:28.926" v="9" actId="478"/>
            <ac:picMkLst>
              <pc:docMk/>
              <pc:sldMasterMk cId="281360487" sldId="2147483648"/>
              <pc:sldLayoutMk cId="1097092041" sldId="2147483650"/>
              <ac:picMk id="4" creationId="{F177BEB8-A81C-5CE2-491F-8D57661F3B3A}"/>
            </ac:picMkLst>
          </pc:picChg>
          <pc:picChg chg="add del mod">
            <ac:chgData name="Gabriel Guerin" userId="97e77588-fa13-4fc5-84f2-48138ab5502b" providerId="ADAL" clId="{4ED802AC-7090-4BA9-B0D9-2A452DB9B100}" dt="2025-03-31T10:38:28.926" v="9" actId="478"/>
            <ac:picMkLst>
              <pc:docMk/>
              <pc:sldMasterMk cId="281360487" sldId="2147483648"/>
              <pc:sldLayoutMk cId="1097092041" sldId="2147483650"/>
              <ac:picMk id="5" creationId="{3A3B4355-1FE9-442B-07B3-A69F89039ADF}"/>
            </ac:picMkLst>
          </pc:picChg>
        </pc:sldLayoutChg>
        <pc:sldLayoutChg chg="delSp mod">
          <pc:chgData name="Gabriel Guerin" userId="97e77588-fa13-4fc5-84f2-48138ab5502b" providerId="ADAL" clId="{4ED802AC-7090-4BA9-B0D9-2A452DB9B100}" dt="2025-03-31T10:38:54.185" v="22" actId="478"/>
          <pc:sldLayoutMkLst>
            <pc:docMk/>
            <pc:sldMasterMk cId="281360487" sldId="2147483648"/>
            <pc:sldLayoutMk cId="2764068280" sldId="2147483651"/>
          </pc:sldLayoutMkLst>
          <pc:picChg chg="del">
            <ac:chgData name="Gabriel Guerin" userId="97e77588-fa13-4fc5-84f2-48138ab5502b" providerId="ADAL" clId="{4ED802AC-7090-4BA9-B0D9-2A452DB9B100}" dt="2025-03-31T10:38:54.185" v="22" actId="478"/>
            <ac:picMkLst>
              <pc:docMk/>
              <pc:sldMasterMk cId="281360487" sldId="2147483648"/>
              <pc:sldLayoutMk cId="2764068280" sldId="2147483651"/>
              <ac:picMk id="2" creationId="{C829AF1B-043D-DCBB-2658-21EDC757B0AF}"/>
            </ac:picMkLst>
          </pc:picChg>
        </pc:sldLayoutChg>
        <pc:sldLayoutChg chg="delSp mod">
          <pc:chgData name="Gabriel Guerin" userId="97e77588-fa13-4fc5-84f2-48138ab5502b" providerId="ADAL" clId="{4ED802AC-7090-4BA9-B0D9-2A452DB9B100}" dt="2025-03-31T10:38:51.570" v="21" actId="478"/>
          <pc:sldLayoutMkLst>
            <pc:docMk/>
            <pc:sldMasterMk cId="281360487" sldId="2147483648"/>
            <pc:sldLayoutMk cId="4251770749" sldId="2147483652"/>
          </pc:sldLayoutMkLst>
          <pc:picChg chg="del">
            <ac:chgData name="Gabriel Guerin" userId="97e77588-fa13-4fc5-84f2-48138ab5502b" providerId="ADAL" clId="{4ED802AC-7090-4BA9-B0D9-2A452DB9B100}" dt="2025-03-31T10:38:51.570" v="21" actId="478"/>
            <ac:picMkLst>
              <pc:docMk/>
              <pc:sldMasterMk cId="281360487" sldId="2147483648"/>
              <pc:sldLayoutMk cId="4251770749" sldId="2147483652"/>
              <ac:picMk id="2" creationId="{562B07DF-94AC-C29E-4BDD-5DB685389F16}"/>
            </ac:picMkLst>
          </pc:picChg>
        </pc:sldLayoutChg>
        <pc:sldLayoutChg chg="delSp mod">
          <pc:chgData name="Gabriel Guerin" userId="97e77588-fa13-4fc5-84f2-48138ab5502b" providerId="ADAL" clId="{4ED802AC-7090-4BA9-B0D9-2A452DB9B100}" dt="2025-03-31T10:38:48.739" v="20" actId="478"/>
          <pc:sldLayoutMkLst>
            <pc:docMk/>
            <pc:sldMasterMk cId="281360487" sldId="2147483648"/>
            <pc:sldLayoutMk cId="1107798587" sldId="2147483653"/>
          </pc:sldLayoutMkLst>
          <pc:picChg chg="del">
            <ac:chgData name="Gabriel Guerin" userId="97e77588-fa13-4fc5-84f2-48138ab5502b" providerId="ADAL" clId="{4ED802AC-7090-4BA9-B0D9-2A452DB9B100}" dt="2025-03-31T10:38:48.739" v="20" actId="478"/>
            <ac:picMkLst>
              <pc:docMk/>
              <pc:sldMasterMk cId="281360487" sldId="2147483648"/>
              <pc:sldLayoutMk cId="1107798587" sldId="2147483653"/>
              <ac:picMk id="2" creationId="{7D2795A9-1484-AF44-5054-F11D07148521}"/>
            </ac:picMkLst>
          </pc:picChg>
        </pc:sldLayoutChg>
        <pc:sldLayoutChg chg="addSp delSp modSp mod">
          <pc:chgData name="Gabriel Guerin" userId="97e77588-fa13-4fc5-84f2-48138ab5502b" providerId="ADAL" clId="{4ED802AC-7090-4BA9-B0D9-2A452DB9B100}" dt="2025-03-31T10:38:40.583" v="18" actId="478"/>
          <pc:sldLayoutMkLst>
            <pc:docMk/>
            <pc:sldMasterMk cId="281360487" sldId="2147483648"/>
            <pc:sldLayoutMk cId="3632856026" sldId="2147483654"/>
          </pc:sldLayoutMkLst>
          <pc:picChg chg="add del mod">
            <ac:chgData name="Gabriel Guerin" userId="97e77588-fa13-4fc5-84f2-48138ab5502b" providerId="ADAL" clId="{4ED802AC-7090-4BA9-B0D9-2A452DB9B100}" dt="2025-03-31T10:38:39.864" v="16" actId="478"/>
            <ac:picMkLst>
              <pc:docMk/>
              <pc:sldMasterMk cId="281360487" sldId="2147483648"/>
              <pc:sldLayoutMk cId="3632856026" sldId="2147483654"/>
              <ac:picMk id="2" creationId="{87B9B6F2-2FD6-D40E-1157-FCB911161A93}"/>
            </ac:picMkLst>
          </pc:picChg>
          <pc:picChg chg="del">
            <ac:chgData name="Gabriel Guerin" userId="97e77588-fa13-4fc5-84f2-48138ab5502b" providerId="ADAL" clId="{4ED802AC-7090-4BA9-B0D9-2A452DB9B100}" dt="2025-03-31T10:37:52.420" v="0" actId="478"/>
            <ac:picMkLst>
              <pc:docMk/>
              <pc:sldMasterMk cId="281360487" sldId="2147483648"/>
              <pc:sldLayoutMk cId="3632856026" sldId="2147483654"/>
              <ac:picMk id="3" creationId="{236EE22D-5933-B9EC-DB80-58FB1D3FCBA7}"/>
            </ac:picMkLst>
          </pc:picChg>
          <pc:picChg chg="add del mod">
            <ac:chgData name="Gabriel Guerin" userId="97e77588-fa13-4fc5-84f2-48138ab5502b" providerId="ADAL" clId="{4ED802AC-7090-4BA9-B0D9-2A452DB9B100}" dt="2025-03-31T10:38:40.235" v="17" actId="478"/>
            <ac:picMkLst>
              <pc:docMk/>
              <pc:sldMasterMk cId="281360487" sldId="2147483648"/>
              <pc:sldLayoutMk cId="3632856026" sldId="2147483654"/>
              <ac:picMk id="5" creationId="{29977389-286D-19C3-8F23-41674E44084C}"/>
            </ac:picMkLst>
          </pc:picChg>
          <pc:picChg chg="add del mod">
            <ac:chgData name="Gabriel Guerin" userId="97e77588-fa13-4fc5-84f2-48138ab5502b" providerId="ADAL" clId="{4ED802AC-7090-4BA9-B0D9-2A452DB9B100}" dt="2025-03-31T10:38:40.583" v="18" actId="478"/>
            <ac:picMkLst>
              <pc:docMk/>
              <pc:sldMasterMk cId="281360487" sldId="2147483648"/>
              <pc:sldLayoutMk cId="3632856026" sldId="2147483654"/>
              <ac:picMk id="7" creationId="{8D51855F-942D-47F9-514B-43C4E11C3C9A}"/>
            </ac:picMkLst>
          </pc:picChg>
        </pc:sldLayoutChg>
        <pc:sldLayoutChg chg="addSp delSp modSp mod">
          <pc:chgData name="Gabriel Guerin" userId="97e77588-fa13-4fc5-84f2-48138ab5502b" providerId="ADAL" clId="{4ED802AC-7090-4BA9-B0D9-2A452DB9B100}" dt="2025-03-31T10:38:37.868" v="15" actId="478"/>
          <pc:sldLayoutMkLst>
            <pc:docMk/>
            <pc:sldMasterMk cId="281360487" sldId="2147483648"/>
            <pc:sldLayoutMk cId="3982953384" sldId="2147483655"/>
          </pc:sldLayoutMkLst>
          <pc:picChg chg="add del mod">
            <ac:chgData name="Gabriel Guerin" userId="97e77588-fa13-4fc5-84f2-48138ab5502b" providerId="ADAL" clId="{4ED802AC-7090-4BA9-B0D9-2A452DB9B100}" dt="2025-03-31T10:38:37.094" v="13" actId="478"/>
            <ac:picMkLst>
              <pc:docMk/>
              <pc:sldMasterMk cId="281360487" sldId="2147483648"/>
              <pc:sldLayoutMk cId="3982953384" sldId="2147483655"/>
              <ac:picMk id="2" creationId="{D4E66BED-F65D-9775-6F3B-88690586C383}"/>
            </ac:picMkLst>
          </pc:picChg>
          <pc:picChg chg="del">
            <ac:chgData name="Gabriel Guerin" userId="97e77588-fa13-4fc5-84f2-48138ab5502b" providerId="ADAL" clId="{4ED802AC-7090-4BA9-B0D9-2A452DB9B100}" dt="2025-03-31T10:38:17.980" v="3" actId="478"/>
            <ac:picMkLst>
              <pc:docMk/>
              <pc:sldMasterMk cId="281360487" sldId="2147483648"/>
              <pc:sldLayoutMk cId="3982953384" sldId="2147483655"/>
              <ac:picMk id="3" creationId="{236EE22D-5933-B9EC-DB80-58FB1D3FCBA7}"/>
            </ac:picMkLst>
          </pc:picChg>
          <pc:picChg chg="add del mod">
            <ac:chgData name="Gabriel Guerin" userId="97e77588-fa13-4fc5-84f2-48138ab5502b" providerId="ADAL" clId="{4ED802AC-7090-4BA9-B0D9-2A452DB9B100}" dt="2025-03-31T10:38:37.539" v="14" actId="478"/>
            <ac:picMkLst>
              <pc:docMk/>
              <pc:sldMasterMk cId="281360487" sldId="2147483648"/>
              <pc:sldLayoutMk cId="3982953384" sldId="2147483655"/>
              <ac:picMk id="5" creationId="{435B2503-5E8F-3818-51BC-10437D317FA7}"/>
            </ac:picMkLst>
          </pc:picChg>
          <pc:picChg chg="add del mod">
            <ac:chgData name="Gabriel Guerin" userId="97e77588-fa13-4fc5-84f2-48138ab5502b" providerId="ADAL" clId="{4ED802AC-7090-4BA9-B0D9-2A452DB9B100}" dt="2025-03-31T10:38:37.868" v="15" actId="478"/>
            <ac:picMkLst>
              <pc:docMk/>
              <pc:sldMasterMk cId="281360487" sldId="2147483648"/>
              <pc:sldLayoutMk cId="3982953384" sldId="2147483655"/>
              <ac:picMk id="7" creationId="{6105C82E-63E7-CFBB-4D66-C9EC967B852C}"/>
            </ac:picMkLst>
          </pc:picChg>
        </pc:sldLayoutChg>
      </pc:sldMasterChg>
    </pc:docChg>
  </pc:docChgLst>
  <pc:docChgLst>
    <pc:chgData name="Gabriel Guerin" userId="97e77588-fa13-4fc5-84f2-48138ab5502b" providerId="ADAL" clId="{14590D92-0C60-4340-ABEA-0A37EBF21016}"/>
    <pc:docChg chg="undo custSel addSld delSld modSld modMainMaster">
      <pc:chgData name="Gabriel Guerin" userId="97e77588-fa13-4fc5-84f2-48138ab5502b" providerId="ADAL" clId="{14590D92-0C60-4340-ABEA-0A37EBF21016}" dt="2024-06-07T06:19:06.744" v="19"/>
      <pc:docMkLst>
        <pc:docMk/>
      </pc:docMkLst>
      <pc:sldChg chg="del">
        <pc:chgData name="Gabriel Guerin" userId="97e77588-fa13-4fc5-84f2-48138ab5502b" providerId="ADAL" clId="{14590D92-0C60-4340-ABEA-0A37EBF21016}" dt="2024-06-07T06:19:01.921" v="16" actId="2696"/>
        <pc:sldMkLst>
          <pc:docMk/>
          <pc:sldMk cId="1303352848" sldId="264"/>
        </pc:sldMkLst>
      </pc:sldChg>
      <pc:sldChg chg="new del">
        <pc:chgData name="Gabriel Guerin" userId="97e77588-fa13-4fc5-84f2-48138ab5502b" providerId="ADAL" clId="{14590D92-0C60-4340-ABEA-0A37EBF21016}" dt="2024-06-07T06:18:24.928" v="13" actId="47"/>
        <pc:sldMkLst>
          <pc:docMk/>
          <pc:sldMk cId="2133410821" sldId="265"/>
        </pc:sldMkLst>
      </pc:sldChg>
      <pc:sldChg chg="modSp new mod">
        <pc:chgData name="Gabriel Guerin" userId="97e77588-fa13-4fc5-84f2-48138ab5502b" providerId="ADAL" clId="{14590D92-0C60-4340-ABEA-0A37EBF21016}" dt="2024-06-07T06:19:06.744" v="19"/>
        <pc:sldMkLst>
          <pc:docMk/>
          <pc:sldMk cId="2503315656" sldId="265"/>
        </pc:sldMkLst>
      </pc:sldChg>
      <pc:sldMasterChg chg="addSldLayout modSldLayout">
        <pc:chgData name="Gabriel Guerin" userId="97e77588-fa13-4fc5-84f2-48138ab5502b" providerId="ADAL" clId="{14590D92-0C60-4340-ABEA-0A37EBF21016}" dt="2024-06-07T06:18:39.092" v="14" actId="2890"/>
        <pc:sldMasterMkLst>
          <pc:docMk/>
          <pc:sldMasterMk cId="281360487" sldId="2147483648"/>
        </pc:sldMasterMkLst>
        <pc:sldLayoutChg chg="modSp mod">
          <pc:chgData name="Gabriel Guerin" userId="97e77588-fa13-4fc5-84f2-48138ab5502b" providerId="ADAL" clId="{14590D92-0C60-4340-ABEA-0A37EBF21016}" dt="2024-06-07T06:18:11.268" v="11" actId="255"/>
          <pc:sldLayoutMkLst>
            <pc:docMk/>
            <pc:sldMasterMk cId="281360487" sldId="2147483648"/>
            <pc:sldLayoutMk cId="3632856026" sldId="2147483654"/>
          </pc:sldLayoutMkLst>
        </pc:sldLayoutChg>
        <pc:sldLayoutChg chg="add mod modTransition">
          <pc:chgData name="Gabriel Guerin" userId="97e77588-fa13-4fc5-84f2-48138ab5502b" providerId="ADAL" clId="{14590D92-0C60-4340-ABEA-0A37EBF21016}" dt="2024-06-07T06:18:39.092" v="14" actId="2890"/>
          <pc:sldLayoutMkLst>
            <pc:docMk/>
            <pc:sldMasterMk cId="281360487" sldId="2147483648"/>
            <pc:sldLayoutMk cId="3982953384" sldId="2147483655"/>
          </pc:sldLayoutMkLst>
        </pc:sldLayoutChg>
      </pc:sldMasterChg>
    </pc:docChg>
  </pc:docChgLst>
  <pc:docChgLst>
    <pc:chgData name="Gabriel Guerin" userId="025f443d-e7c8-4348-a1a0-d3c6e1497fb0" providerId="ADAL" clId="{64CB9F7A-9984-408E-9DEB-790868961080}"/>
    <pc:docChg chg="undo custSel addSld delSld modSld sldOrd modMainMaster">
      <pc:chgData name="Gabriel Guerin" userId="025f443d-e7c8-4348-a1a0-d3c6e1497fb0" providerId="ADAL" clId="{64CB9F7A-9984-408E-9DEB-790868961080}" dt="2024-03-04T12:27:10.475" v="770" actId="478"/>
      <pc:docMkLst>
        <pc:docMk/>
      </pc:docMkLst>
      <pc:sldChg chg="del">
        <pc:chgData name="Gabriel Guerin" userId="025f443d-e7c8-4348-a1a0-d3c6e1497fb0" providerId="ADAL" clId="{64CB9F7A-9984-408E-9DEB-790868961080}" dt="2024-03-04T12:18:34.548" v="500" actId="2696"/>
        <pc:sldMkLst>
          <pc:docMk/>
          <pc:sldMk cId="1543340078" sldId="261"/>
        </pc:sldMkLst>
      </pc:sldChg>
      <pc:sldChg chg="new del ord">
        <pc:chgData name="Gabriel Guerin" userId="025f443d-e7c8-4348-a1a0-d3c6e1497fb0" providerId="ADAL" clId="{64CB9F7A-9984-408E-9DEB-790868961080}" dt="2024-03-04T12:20:28.057" v="506" actId="2696"/>
        <pc:sldMkLst>
          <pc:docMk/>
          <pc:sldMk cId="38586819" sldId="262"/>
        </pc:sldMkLst>
      </pc:sldChg>
      <pc:sldChg chg="new del ord">
        <pc:chgData name="Gabriel Guerin" userId="025f443d-e7c8-4348-a1a0-d3c6e1497fb0" providerId="ADAL" clId="{64CB9F7A-9984-408E-9DEB-790868961080}" dt="2024-03-04T12:13:11.809" v="419" actId="2696"/>
        <pc:sldMkLst>
          <pc:docMk/>
          <pc:sldMk cId="3466815100" sldId="262"/>
        </pc:sldMkLst>
      </pc:sldChg>
      <pc:sldChg chg="new del ord">
        <pc:chgData name="Gabriel Guerin" userId="025f443d-e7c8-4348-a1a0-d3c6e1497fb0" providerId="ADAL" clId="{64CB9F7A-9984-408E-9DEB-790868961080}" dt="2024-03-04T12:13:20.219" v="423" actId="47"/>
        <pc:sldMkLst>
          <pc:docMk/>
          <pc:sldMk cId="3727413300" sldId="262"/>
        </pc:sldMkLst>
      </pc:sldChg>
      <pc:sldChg chg="new">
        <pc:chgData name="Gabriel Guerin" userId="025f443d-e7c8-4348-a1a0-d3c6e1497fb0" providerId="ADAL" clId="{64CB9F7A-9984-408E-9DEB-790868961080}" dt="2024-03-04T12:18:36.834" v="501" actId="680"/>
        <pc:sldMkLst>
          <pc:docMk/>
          <pc:sldMk cId="149307983" sldId="263"/>
        </pc:sldMkLst>
      </pc:sldChg>
      <pc:sldChg chg="new del ord">
        <pc:chgData name="Gabriel Guerin" userId="025f443d-e7c8-4348-a1a0-d3c6e1497fb0" providerId="ADAL" clId="{64CB9F7A-9984-408E-9DEB-790868961080}" dt="2024-03-04T12:21:54.439" v="522" actId="47"/>
        <pc:sldMkLst>
          <pc:docMk/>
          <pc:sldMk cId="471150281" sldId="264"/>
        </pc:sldMkLst>
      </pc:sldChg>
      <pc:sldChg chg="new del">
        <pc:chgData name="Gabriel Guerin" userId="025f443d-e7c8-4348-a1a0-d3c6e1497fb0" providerId="ADAL" clId="{64CB9F7A-9984-408E-9DEB-790868961080}" dt="2024-03-04T12:20:30.675" v="507" actId="2696"/>
        <pc:sldMkLst>
          <pc:docMk/>
          <pc:sldMk cId="877218211" sldId="264"/>
        </pc:sldMkLst>
      </pc:sldChg>
      <pc:sldChg chg="delSp modSp new del mod ord">
        <pc:chgData name="Gabriel Guerin" userId="025f443d-e7c8-4348-a1a0-d3c6e1497fb0" providerId="ADAL" clId="{64CB9F7A-9984-408E-9DEB-790868961080}" dt="2024-03-04T12:25:51.416" v="741" actId="47"/>
        <pc:sldMkLst>
          <pc:docMk/>
          <pc:sldMk cId="951244156" sldId="264"/>
        </pc:sldMkLst>
      </pc:sldChg>
      <pc:sldChg chg="delSp modSp new mod ord">
        <pc:chgData name="Gabriel Guerin" userId="025f443d-e7c8-4348-a1a0-d3c6e1497fb0" providerId="ADAL" clId="{64CB9F7A-9984-408E-9DEB-790868961080}" dt="2024-03-04T12:27:10.475" v="770" actId="478"/>
        <pc:sldMkLst>
          <pc:docMk/>
          <pc:sldMk cId="1303352848" sldId="264"/>
        </pc:sldMkLst>
      </pc:sldChg>
      <pc:sldChg chg="new del ord">
        <pc:chgData name="Gabriel Guerin" userId="025f443d-e7c8-4348-a1a0-d3c6e1497fb0" providerId="ADAL" clId="{64CB9F7A-9984-408E-9DEB-790868961080}" dt="2024-03-04T12:21:54.346" v="521" actId="47"/>
        <pc:sldMkLst>
          <pc:docMk/>
          <pc:sldMk cId="3371940983" sldId="265"/>
        </pc:sldMkLst>
      </pc:sldChg>
      <pc:sldMasterChg chg="addSldLayout modSldLayout sldLayoutOrd">
        <pc:chgData name="Gabriel Guerin" userId="025f443d-e7c8-4348-a1a0-d3c6e1497fb0" providerId="ADAL" clId="{64CB9F7A-9984-408E-9DEB-790868961080}" dt="2024-03-04T12:27:04.303" v="769" actId="478"/>
        <pc:sldMasterMkLst>
          <pc:docMk/>
          <pc:sldMasterMk cId="281360487" sldId="2147483648"/>
        </pc:sldMasterMkLst>
        <pc:sldLayoutChg chg="addSp delSp modSp mod">
          <pc:chgData name="Gabriel Guerin" userId="025f443d-e7c8-4348-a1a0-d3c6e1497fb0" providerId="ADAL" clId="{64CB9F7A-9984-408E-9DEB-790868961080}" dt="2024-03-04T12:00:31.865" v="6" actId="14100"/>
          <pc:sldLayoutMkLst>
            <pc:docMk/>
            <pc:sldMasterMk cId="281360487" sldId="2147483648"/>
            <pc:sldLayoutMk cId="241587677" sldId="2147483649"/>
          </pc:sldLayoutMkLst>
        </pc:sldLayoutChg>
        <pc:sldLayoutChg chg="addSp delSp modSp mod">
          <pc:chgData name="Gabriel Guerin" userId="025f443d-e7c8-4348-a1a0-d3c6e1497fb0" providerId="ADAL" clId="{64CB9F7A-9984-408E-9DEB-790868961080}" dt="2024-03-04T12:00:39.101" v="8"/>
          <pc:sldLayoutMkLst>
            <pc:docMk/>
            <pc:sldMasterMk cId="281360487" sldId="2147483648"/>
            <pc:sldLayoutMk cId="1097092041" sldId="2147483650"/>
          </pc:sldLayoutMkLst>
        </pc:sldLayoutChg>
        <pc:sldLayoutChg chg="addSp delSp modSp mod">
          <pc:chgData name="Gabriel Guerin" userId="025f443d-e7c8-4348-a1a0-d3c6e1497fb0" providerId="ADAL" clId="{64CB9F7A-9984-408E-9DEB-790868961080}" dt="2024-03-04T12:00:43.169" v="10"/>
          <pc:sldLayoutMkLst>
            <pc:docMk/>
            <pc:sldMasterMk cId="281360487" sldId="2147483648"/>
            <pc:sldLayoutMk cId="2764068280" sldId="2147483651"/>
          </pc:sldLayoutMkLst>
        </pc:sldLayoutChg>
        <pc:sldLayoutChg chg="addSp delSp modSp mod">
          <pc:chgData name="Gabriel Guerin" userId="025f443d-e7c8-4348-a1a0-d3c6e1497fb0" providerId="ADAL" clId="{64CB9F7A-9984-408E-9DEB-790868961080}" dt="2024-03-04T12:02:14.152" v="73" actId="20577"/>
          <pc:sldLayoutMkLst>
            <pc:docMk/>
            <pc:sldMasterMk cId="281360487" sldId="2147483648"/>
            <pc:sldLayoutMk cId="4251770749" sldId="2147483652"/>
          </pc:sldLayoutMkLst>
        </pc:sldLayoutChg>
        <pc:sldLayoutChg chg="addSp delSp modSp mod">
          <pc:chgData name="Gabriel Guerin" userId="025f443d-e7c8-4348-a1a0-d3c6e1497fb0" providerId="ADAL" clId="{64CB9F7A-9984-408E-9DEB-790868961080}" dt="2024-03-04T12:18:27.258" v="499"/>
          <pc:sldLayoutMkLst>
            <pc:docMk/>
            <pc:sldMasterMk cId="281360487" sldId="2147483648"/>
            <pc:sldLayoutMk cId="1107798587" sldId="2147483653"/>
          </pc:sldLayoutMkLst>
        </pc:sldLayoutChg>
        <pc:sldLayoutChg chg="addSp delSp modSp new mod ord">
          <pc:chgData name="Gabriel Guerin" userId="025f443d-e7c8-4348-a1a0-d3c6e1497fb0" providerId="ADAL" clId="{64CB9F7A-9984-408E-9DEB-790868961080}" dt="2024-03-04T12:27:04.303" v="769" actId="478"/>
          <pc:sldLayoutMkLst>
            <pc:docMk/>
            <pc:sldMasterMk cId="281360487" sldId="2147483648"/>
            <pc:sldLayoutMk cId="3632856026" sldId="2147483654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F91BDBAF-9738-4F9B-973D-BB81EB4BF45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3360DFF-60D9-4A99-8D2A-5ADF6724F5E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928384-FC3B-4D85-835A-D4EB1D887288}" type="datetimeFigureOut">
              <a:rPr lang="fr-FR" smtClean="0"/>
              <a:t>31/03/2025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8304B71-94DB-4D0C-B2F5-38649EEE249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0293072-0B1C-470B-BB2E-072DE82F6B3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73671B-A783-4927-A1DC-8FACA2FD6F0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68433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é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849F486B-DB2E-3AE5-803A-CFB923434479}"/>
              </a:ext>
            </a:extLst>
          </p:cNvPr>
          <p:cNvSpPr txBox="1"/>
          <p:nvPr userDrawn="1"/>
        </p:nvSpPr>
        <p:spPr>
          <a:xfrm>
            <a:off x="336885" y="1612005"/>
            <a:ext cx="3797793" cy="3802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Architecte :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32B18AA-7931-6C38-016C-555172968A15}"/>
              </a:ext>
            </a:extLst>
          </p:cNvPr>
          <p:cNvSpPr txBox="1"/>
          <p:nvPr userDrawn="1"/>
        </p:nvSpPr>
        <p:spPr>
          <a:xfrm>
            <a:off x="336883" y="3045987"/>
            <a:ext cx="1916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Co-traitants :</a:t>
            </a:r>
          </a:p>
        </p:txBody>
      </p:sp>
      <p:sp>
        <p:nvSpPr>
          <p:cNvPr id="8" name="Espace réservé du texte 12">
            <a:extLst>
              <a:ext uri="{FF2B5EF4-FFF2-40B4-BE49-F238E27FC236}">
                <a16:creationId xmlns:a16="http://schemas.microsoft.com/office/drawing/2014/main" id="{BE61581C-F1B3-0162-14FD-9A3FC653F1A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36884" y="605646"/>
            <a:ext cx="3797791" cy="545846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2400" cap="none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N° PLI (ne pas remplir)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A823F2A-0AFF-79A7-3F1B-922229EB865D}"/>
              </a:ext>
            </a:extLst>
          </p:cNvPr>
          <p:cNvSpPr/>
          <p:nvPr userDrawn="1"/>
        </p:nvSpPr>
        <p:spPr>
          <a:xfrm>
            <a:off x="4668252" y="555624"/>
            <a:ext cx="7186669" cy="538234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35C4F92-C8D8-F6DD-03BF-B98D4B8AF653}"/>
              </a:ext>
            </a:extLst>
          </p:cNvPr>
          <p:cNvSpPr txBox="1"/>
          <p:nvPr userDrawn="1"/>
        </p:nvSpPr>
        <p:spPr>
          <a:xfrm>
            <a:off x="4668249" y="555624"/>
            <a:ext cx="3797793" cy="3802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Note de présentation</a:t>
            </a:r>
          </a:p>
        </p:txBody>
      </p:sp>
      <p:sp>
        <p:nvSpPr>
          <p:cNvPr id="12" name="Espace réservé du texte 12">
            <a:extLst>
              <a:ext uri="{FF2B5EF4-FFF2-40B4-BE49-F238E27FC236}">
                <a16:creationId xmlns:a16="http://schemas.microsoft.com/office/drawing/2014/main" id="{DD47278D-653A-6F0D-AF5A-9D5E44BF414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668250" y="1151491"/>
            <a:ext cx="7186668" cy="4786473"/>
          </a:xfrm>
          <a:prstGeom prst="rect">
            <a:avLst/>
          </a:prstGeom>
        </p:spPr>
        <p:txBody>
          <a:bodyPr lIns="288000" tIns="0" rIns="288000" bIns="288000" anchor="t"/>
          <a:lstStyle>
            <a:lvl1pPr marL="0" indent="0">
              <a:spcBef>
                <a:spcPts val="0"/>
              </a:spcBef>
              <a:buFontTx/>
              <a:buNone/>
              <a:defRPr sz="1800" cap="none" baseline="0">
                <a:latin typeface="Source Sans Pro Light" panose="020B0403030403020204" pitchFamily="34" charset="0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, </a:t>
            </a:r>
            <a:r>
              <a:rPr lang="fr-FR" dirty="0" err="1"/>
              <a:t>consectetur</a:t>
            </a:r>
            <a:r>
              <a:rPr lang="fr-FR" dirty="0"/>
              <a:t> </a:t>
            </a:r>
            <a:r>
              <a:rPr lang="fr-FR" dirty="0" err="1"/>
              <a:t>adipiscing</a:t>
            </a:r>
            <a:r>
              <a:rPr lang="fr-FR" dirty="0"/>
              <a:t> </a:t>
            </a:r>
            <a:r>
              <a:rPr lang="fr-FR" dirty="0" err="1"/>
              <a:t>elit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commodo </a:t>
            </a:r>
            <a:r>
              <a:rPr lang="fr-FR" dirty="0" err="1"/>
              <a:t>vel</a:t>
            </a:r>
            <a:r>
              <a:rPr lang="fr-FR" dirty="0"/>
              <a:t> </a:t>
            </a:r>
            <a:r>
              <a:rPr lang="fr-FR" dirty="0" err="1"/>
              <a:t>nisi</a:t>
            </a:r>
            <a:r>
              <a:rPr lang="fr-FR" dirty="0"/>
              <a:t> </a:t>
            </a:r>
            <a:r>
              <a:rPr lang="fr-FR" dirty="0" err="1"/>
              <a:t>sed</a:t>
            </a:r>
            <a:r>
              <a:rPr lang="fr-FR" dirty="0"/>
              <a:t> </a:t>
            </a:r>
            <a:r>
              <a:rPr lang="fr-FR" dirty="0" err="1"/>
              <a:t>ultricies</a:t>
            </a:r>
            <a:r>
              <a:rPr lang="fr-FR" dirty="0"/>
              <a:t>. In </a:t>
            </a:r>
            <a:r>
              <a:rPr lang="fr-FR" dirty="0" err="1"/>
              <a:t>aliquet</a:t>
            </a:r>
            <a:r>
              <a:rPr lang="fr-FR" dirty="0"/>
              <a:t> </a:t>
            </a:r>
            <a:r>
              <a:rPr lang="fr-FR" dirty="0" err="1"/>
              <a:t>laoreet</a:t>
            </a:r>
            <a:r>
              <a:rPr lang="fr-FR" dirty="0"/>
              <a:t> </a:t>
            </a:r>
            <a:r>
              <a:rPr lang="fr-FR" dirty="0" err="1"/>
              <a:t>vulputate</a:t>
            </a:r>
            <a:r>
              <a:rPr lang="fr-FR" dirty="0"/>
              <a:t>. Integer </a:t>
            </a:r>
            <a:r>
              <a:rPr lang="fr-FR" dirty="0" err="1"/>
              <a:t>malesuada</a:t>
            </a:r>
            <a:r>
              <a:rPr lang="fr-FR" dirty="0"/>
              <a:t> </a:t>
            </a:r>
            <a:r>
              <a:rPr lang="fr-FR" dirty="0" err="1"/>
              <a:t>felis</a:t>
            </a:r>
            <a:r>
              <a:rPr lang="fr-FR" dirty="0"/>
              <a:t> ut </a:t>
            </a:r>
            <a:r>
              <a:rPr lang="fr-FR" dirty="0" err="1"/>
              <a:t>justo</a:t>
            </a:r>
            <a:r>
              <a:rPr lang="fr-FR" dirty="0"/>
              <a:t> bibendum </a:t>
            </a:r>
            <a:r>
              <a:rPr lang="fr-FR" dirty="0" err="1"/>
              <a:t>viverra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eu porta </a:t>
            </a:r>
            <a:r>
              <a:rPr lang="fr-FR" dirty="0" err="1"/>
              <a:t>neque</a:t>
            </a:r>
            <a:r>
              <a:rPr lang="fr-FR" dirty="0"/>
              <a:t>. Sed </a:t>
            </a:r>
            <a:r>
              <a:rPr lang="fr-FR" dirty="0" err="1"/>
              <a:t>mauris</a:t>
            </a:r>
            <a:r>
              <a:rPr lang="fr-FR" dirty="0"/>
              <a:t> </a:t>
            </a:r>
            <a:r>
              <a:rPr lang="fr-FR" dirty="0" err="1"/>
              <a:t>augue</a:t>
            </a:r>
            <a:r>
              <a:rPr lang="fr-FR" dirty="0"/>
              <a:t>, </a:t>
            </a:r>
            <a:r>
              <a:rPr lang="fr-FR" dirty="0" err="1"/>
              <a:t>lobortis</a:t>
            </a:r>
            <a:r>
              <a:rPr lang="fr-FR" dirty="0"/>
              <a:t> id </a:t>
            </a:r>
            <a:r>
              <a:rPr lang="fr-FR" dirty="0" err="1"/>
              <a:t>purus</a:t>
            </a:r>
            <a:r>
              <a:rPr lang="fr-FR" dirty="0"/>
              <a:t> non, </a:t>
            </a:r>
            <a:r>
              <a:rPr lang="fr-FR" dirty="0" err="1"/>
              <a:t>lacinia</a:t>
            </a:r>
            <a:r>
              <a:rPr lang="fr-FR" dirty="0"/>
              <a:t> </a:t>
            </a:r>
            <a:r>
              <a:rPr lang="fr-FR" dirty="0" err="1"/>
              <a:t>interdum</a:t>
            </a:r>
            <a:r>
              <a:rPr lang="fr-FR" dirty="0"/>
              <a:t> </a:t>
            </a:r>
            <a:r>
              <a:rPr lang="fr-FR" dirty="0" err="1"/>
              <a:t>quam</a:t>
            </a:r>
            <a:r>
              <a:rPr lang="fr-FR" dirty="0"/>
              <a:t>. Cras </a:t>
            </a:r>
            <a:r>
              <a:rPr lang="fr-FR" dirty="0" err="1"/>
              <a:t>dignissim</a:t>
            </a:r>
            <a:r>
              <a:rPr lang="fr-FR" dirty="0"/>
              <a:t> </a:t>
            </a:r>
            <a:r>
              <a:rPr lang="fr-FR" dirty="0" err="1"/>
              <a:t>dui</a:t>
            </a:r>
            <a:r>
              <a:rPr lang="fr-FR" dirty="0"/>
              <a:t> </a:t>
            </a:r>
            <a:r>
              <a:rPr lang="fr-FR" dirty="0" err="1"/>
              <a:t>quis</a:t>
            </a:r>
            <a:r>
              <a:rPr lang="fr-FR" dirty="0"/>
              <a:t> mi </a:t>
            </a:r>
            <a:r>
              <a:rPr lang="fr-FR" dirty="0" err="1"/>
              <a:t>tempus</a:t>
            </a:r>
            <a:r>
              <a:rPr lang="fr-FR" dirty="0"/>
              <a:t>, in rhoncus massa </a:t>
            </a:r>
            <a:r>
              <a:rPr lang="fr-FR" dirty="0" err="1"/>
              <a:t>ullamcorper</a:t>
            </a:r>
            <a:r>
              <a:rPr lang="fr-FR" dirty="0"/>
              <a:t>. </a:t>
            </a:r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quam</a:t>
            </a:r>
            <a:r>
              <a:rPr lang="fr-FR" dirty="0"/>
              <a:t> </a:t>
            </a:r>
            <a:r>
              <a:rPr lang="fr-FR" dirty="0" err="1"/>
              <a:t>dolor</a:t>
            </a:r>
            <a:r>
              <a:rPr lang="fr-FR" dirty="0"/>
              <a:t>, </a:t>
            </a:r>
            <a:r>
              <a:rPr lang="fr-FR" dirty="0" err="1"/>
              <a:t>convallis</a:t>
            </a:r>
            <a:r>
              <a:rPr lang="fr-FR" dirty="0"/>
              <a:t> non </a:t>
            </a:r>
            <a:r>
              <a:rPr lang="fr-FR" dirty="0" err="1"/>
              <a:t>arcu</a:t>
            </a:r>
            <a:r>
              <a:rPr lang="fr-FR" dirty="0"/>
              <a:t> at, </a:t>
            </a:r>
            <a:r>
              <a:rPr lang="fr-FR" dirty="0" err="1"/>
              <a:t>hendrerit</a:t>
            </a:r>
            <a:r>
              <a:rPr lang="fr-FR" dirty="0"/>
              <a:t> </a:t>
            </a:r>
            <a:r>
              <a:rPr lang="fr-FR" dirty="0" err="1"/>
              <a:t>pellentesque</a:t>
            </a:r>
            <a:r>
              <a:rPr lang="fr-FR" dirty="0"/>
              <a:t> libero. </a:t>
            </a:r>
            <a:r>
              <a:rPr lang="fr-FR" dirty="0" err="1"/>
              <a:t>Pellentesque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 </a:t>
            </a:r>
            <a:r>
              <a:rPr lang="fr-FR" dirty="0" err="1"/>
              <a:t>nibh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, </a:t>
            </a:r>
            <a:r>
              <a:rPr lang="fr-FR" dirty="0" err="1"/>
              <a:t>dapibus</a:t>
            </a:r>
            <a:r>
              <a:rPr lang="fr-FR" dirty="0"/>
              <a:t> </a:t>
            </a:r>
            <a:r>
              <a:rPr lang="fr-FR" dirty="0" err="1"/>
              <a:t>mauris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, </a:t>
            </a:r>
            <a:r>
              <a:rPr lang="fr-FR" dirty="0" err="1"/>
              <a:t>accumsan</a:t>
            </a:r>
            <a:r>
              <a:rPr lang="fr-FR" dirty="0"/>
              <a:t> </a:t>
            </a:r>
            <a:r>
              <a:rPr lang="fr-FR" dirty="0" err="1"/>
              <a:t>velit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consequat</a:t>
            </a:r>
            <a:r>
              <a:rPr lang="fr-FR" dirty="0"/>
              <a:t> </a:t>
            </a:r>
            <a:r>
              <a:rPr lang="fr-FR" dirty="0" err="1"/>
              <a:t>consectetur</a:t>
            </a:r>
            <a:r>
              <a:rPr lang="fr-FR" dirty="0"/>
              <a:t> </a:t>
            </a:r>
            <a:r>
              <a:rPr lang="fr-FR" dirty="0" err="1"/>
              <a:t>efficitur</a:t>
            </a:r>
            <a:r>
              <a:rPr lang="fr-FR" dirty="0"/>
              <a:t>. Sed commodo nunc id </a:t>
            </a:r>
            <a:r>
              <a:rPr lang="fr-FR" dirty="0" err="1"/>
              <a:t>sodales</a:t>
            </a:r>
            <a:r>
              <a:rPr lang="fr-FR" dirty="0"/>
              <a:t> </a:t>
            </a:r>
            <a:r>
              <a:rPr lang="fr-FR" dirty="0" err="1"/>
              <a:t>fermentum</a:t>
            </a:r>
            <a:r>
              <a:rPr lang="fr-FR" dirty="0"/>
              <a:t>. </a:t>
            </a:r>
            <a:r>
              <a:rPr lang="fr-FR" dirty="0" err="1"/>
              <a:t>Pellentesque</a:t>
            </a:r>
            <a:r>
              <a:rPr lang="fr-FR" dirty="0"/>
              <a:t> </a:t>
            </a:r>
            <a:r>
              <a:rPr lang="fr-FR" dirty="0" err="1"/>
              <a:t>viverra</a:t>
            </a:r>
            <a:r>
              <a:rPr lang="fr-FR" dirty="0"/>
              <a:t> </a:t>
            </a:r>
            <a:r>
              <a:rPr lang="fr-FR" dirty="0" err="1"/>
              <a:t>velit</a:t>
            </a:r>
            <a:r>
              <a:rPr lang="fr-FR" dirty="0"/>
              <a:t> et </a:t>
            </a:r>
            <a:r>
              <a:rPr lang="fr-FR" dirty="0" err="1"/>
              <a:t>sapien</a:t>
            </a:r>
            <a:r>
              <a:rPr lang="fr-FR" dirty="0"/>
              <a:t> commodo pulvinar. Duis pulvinar </a:t>
            </a:r>
            <a:r>
              <a:rPr lang="fr-FR" dirty="0" err="1"/>
              <a:t>odio</a:t>
            </a:r>
            <a:r>
              <a:rPr lang="fr-FR" dirty="0"/>
              <a:t> et </a:t>
            </a:r>
            <a:r>
              <a:rPr lang="fr-FR" dirty="0" err="1"/>
              <a:t>accumsan</a:t>
            </a:r>
            <a:r>
              <a:rPr lang="fr-FR" dirty="0"/>
              <a:t> </a:t>
            </a:r>
            <a:r>
              <a:rPr lang="fr-FR" dirty="0" err="1"/>
              <a:t>tempus</a:t>
            </a:r>
            <a:r>
              <a:rPr lang="fr-FR" dirty="0"/>
              <a:t>. In </a:t>
            </a:r>
            <a:r>
              <a:rPr lang="fr-FR" dirty="0" err="1"/>
              <a:t>egestas</a:t>
            </a:r>
            <a:r>
              <a:rPr lang="fr-FR" dirty="0"/>
              <a:t> </a:t>
            </a:r>
            <a:r>
              <a:rPr lang="fr-FR" dirty="0" err="1"/>
              <a:t>quis</a:t>
            </a:r>
            <a:r>
              <a:rPr lang="fr-FR" dirty="0"/>
              <a:t> massa vitae </a:t>
            </a:r>
            <a:r>
              <a:rPr lang="fr-FR" dirty="0" err="1"/>
              <a:t>laoreet</a:t>
            </a:r>
            <a:r>
              <a:rPr lang="fr-FR" dirty="0"/>
              <a:t>.</a:t>
            </a:r>
          </a:p>
          <a:p>
            <a:pPr lvl="0"/>
            <a:endParaRPr lang="fr-FR" dirty="0"/>
          </a:p>
          <a:p>
            <a:pPr lvl="0"/>
            <a:r>
              <a:rPr lang="fr-FR" dirty="0" err="1"/>
              <a:t>Pellentesque</a:t>
            </a:r>
            <a:r>
              <a:rPr lang="fr-FR" dirty="0"/>
              <a:t> </a:t>
            </a:r>
            <a:r>
              <a:rPr lang="fr-FR" dirty="0" err="1"/>
              <a:t>luctus</a:t>
            </a:r>
            <a:r>
              <a:rPr lang="fr-FR" dirty="0"/>
              <a:t> </a:t>
            </a:r>
            <a:r>
              <a:rPr lang="fr-FR" dirty="0" err="1"/>
              <a:t>enim</a:t>
            </a:r>
            <a:r>
              <a:rPr lang="fr-FR" dirty="0"/>
              <a:t> a </a:t>
            </a:r>
            <a:r>
              <a:rPr lang="fr-FR" dirty="0" err="1"/>
              <a:t>augue</a:t>
            </a:r>
            <a:r>
              <a:rPr lang="fr-FR" dirty="0"/>
              <a:t> dictum, id </a:t>
            </a:r>
            <a:r>
              <a:rPr lang="fr-FR" dirty="0" err="1"/>
              <a:t>consectetur</a:t>
            </a:r>
            <a:r>
              <a:rPr lang="fr-FR" dirty="0"/>
              <a:t> nunc </a:t>
            </a:r>
            <a:r>
              <a:rPr lang="fr-FR" dirty="0" err="1"/>
              <a:t>eleifend</a:t>
            </a:r>
            <a:r>
              <a:rPr lang="fr-FR" dirty="0"/>
              <a:t>. Morbi </a:t>
            </a:r>
            <a:r>
              <a:rPr lang="fr-FR" dirty="0" err="1"/>
              <a:t>ultrices</a:t>
            </a:r>
            <a:r>
              <a:rPr lang="fr-FR" dirty="0"/>
              <a:t> erat nec ipsum </a:t>
            </a:r>
            <a:r>
              <a:rPr lang="fr-FR" dirty="0" err="1"/>
              <a:t>luctus</a:t>
            </a:r>
            <a:r>
              <a:rPr lang="fr-FR" dirty="0"/>
              <a:t> </a:t>
            </a:r>
            <a:r>
              <a:rPr lang="fr-FR" dirty="0" err="1"/>
              <a:t>feugiat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 </a:t>
            </a:r>
            <a:r>
              <a:rPr lang="fr-FR" dirty="0" err="1"/>
              <a:t>tellus</a:t>
            </a:r>
            <a:r>
              <a:rPr lang="fr-FR" dirty="0"/>
              <a:t>, </a:t>
            </a:r>
            <a:r>
              <a:rPr lang="fr-FR" dirty="0" err="1"/>
              <a:t>imperdiet</a:t>
            </a:r>
            <a:r>
              <a:rPr lang="fr-FR" dirty="0"/>
              <a:t> </a:t>
            </a:r>
            <a:r>
              <a:rPr lang="fr-FR" dirty="0" err="1"/>
              <a:t>hendrerit</a:t>
            </a:r>
            <a:r>
              <a:rPr lang="fr-FR" dirty="0"/>
              <a:t>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, </a:t>
            </a:r>
            <a:r>
              <a:rPr lang="fr-FR" dirty="0" err="1"/>
              <a:t>mattis</a:t>
            </a:r>
            <a:r>
              <a:rPr lang="fr-FR" dirty="0"/>
              <a:t> </a:t>
            </a:r>
            <a:r>
              <a:rPr lang="fr-FR" dirty="0" err="1"/>
              <a:t>maximus</a:t>
            </a:r>
            <a:r>
              <a:rPr lang="fr-FR" dirty="0"/>
              <a:t> erat. </a:t>
            </a:r>
            <a:r>
              <a:rPr lang="fr-FR" dirty="0" err="1"/>
              <a:t>Quisque</a:t>
            </a:r>
            <a:r>
              <a:rPr lang="fr-FR" dirty="0"/>
              <a:t> et </a:t>
            </a:r>
            <a:r>
              <a:rPr lang="fr-FR" dirty="0" err="1"/>
              <a:t>dignissim</a:t>
            </a:r>
            <a:r>
              <a:rPr lang="fr-FR" dirty="0"/>
              <a:t> erat. </a:t>
            </a:r>
            <a:r>
              <a:rPr lang="fr-FR" dirty="0" err="1"/>
              <a:t>Etiam</a:t>
            </a:r>
            <a:r>
              <a:rPr lang="fr-FR" dirty="0"/>
              <a:t> non diam </a:t>
            </a:r>
            <a:r>
              <a:rPr lang="fr-FR" dirty="0" err="1"/>
              <a:t>ac</a:t>
            </a:r>
            <a:r>
              <a:rPr lang="fr-FR" dirty="0"/>
              <a:t> ante </a:t>
            </a:r>
            <a:r>
              <a:rPr lang="fr-FR" dirty="0" err="1"/>
              <a:t>malesuada</a:t>
            </a:r>
            <a:r>
              <a:rPr lang="fr-FR" dirty="0"/>
              <a:t> </a:t>
            </a:r>
            <a:r>
              <a:rPr lang="fr-FR" dirty="0" err="1"/>
              <a:t>malesuada</a:t>
            </a:r>
            <a:r>
              <a:rPr lang="fr-FR" dirty="0"/>
              <a:t>. </a:t>
            </a:r>
            <a:r>
              <a:rPr lang="fr-FR" dirty="0" err="1"/>
              <a:t>Maecenas</a:t>
            </a:r>
            <a:r>
              <a:rPr lang="fr-FR" dirty="0"/>
              <a:t> </a:t>
            </a:r>
            <a:r>
              <a:rPr lang="fr-FR" dirty="0" err="1"/>
              <a:t>malesuada</a:t>
            </a:r>
            <a:r>
              <a:rPr lang="fr-FR" dirty="0"/>
              <a:t> </a:t>
            </a:r>
            <a:r>
              <a:rPr lang="fr-FR" dirty="0" err="1"/>
              <a:t>tortor</a:t>
            </a:r>
            <a:r>
              <a:rPr lang="fr-FR" dirty="0"/>
              <a:t> et </a:t>
            </a:r>
            <a:r>
              <a:rPr lang="fr-FR" dirty="0" err="1"/>
              <a:t>leo</a:t>
            </a:r>
            <a:r>
              <a:rPr lang="fr-FR" dirty="0"/>
              <a:t> </a:t>
            </a:r>
            <a:r>
              <a:rPr lang="fr-FR" dirty="0" err="1"/>
              <a:t>finibus</a:t>
            </a:r>
            <a:r>
              <a:rPr lang="fr-FR" dirty="0"/>
              <a:t>, non </a:t>
            </a:r>
            <a:r>
              <a:rPr lang="fr-FR" dirty="0" err="1"/>
              <a:t>facilisis</a:t>
            </a:r>
            <a:r>
              <a:rPr lang="fr-FR" dirty="0"/>
              <a:t> </a:t>
            </a:r>
            <a:r>
              <a:rPr lang="fr-FR" dirty="0" err="1"/>
              <a:t>sem</a:t>
            </a:r>
            <a:r>
              <a:rPr lang="fr-FR" dirty="0"/>
              <a:t> </a:t>
            </a:r>
            <a:r>
              <a:rPr lang="fr-FR" dirty="0" err="1"/>
              <a:t>blandit</a:t>
            </a:r>
            <a:r>
              <a:rPr lang="fr-FR" dirty="0"/>
              <a:t>. </a:t>
            </a:r>
            <a:r>
              <a:rPr lang="fr-FR" dirty="0" err="1"/>
              <a:t>Mauris</a:t>
            </a:r>
            <a:r>
              <a:rPr lang="fr-FR" dirty="0"/>
              <a:t> </a:t>
            </a:r>
            <a:r>
              <a:rPr lang="fr-FR" dirty="0" err="1"/>
              <a:t>feugiat</a:t>
            </a:r>
            <a:r>
              <a:rPr lang="fr-FR" dirty="0"/>
              <a:t> </a:t>
            </a:r>
            <a:r>
              <a:rPr lang="fr-FR" dirty="0" err="1"/>
              <a:t>eleifend</a:t>
            </a:r>
            <a:r>
              <a:rPr lang="fr-FR" dirty="0"/>
              <a:t>.</a:t>
            </a:r>
          </a:p>
        </p:txBody>
      </p:sp>
      <p:sp>
        <p:nvSpPr>
          <p:cNvPr id="30" name="Espace réservé du texte 12">
            <a:extLst>
              <a:ext uri="{FF2B5EF4-FFF2-40B4-BE49-F238E27FC236}">
                <a16:creationId xmlns:a16="http://schemas.microsoft.com/office/drawing/2014/main" id="{33673183-38D2-9556-400F-FB0B7041ABE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6884" y="2094319"/>
            <a:ext cx="4114799" cy="849604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FontTx/>
              <a:buNone/>
              <a:defRPr sz="1800" cap="none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Architecte mandataire</a:t>
            </a:r>
          </a:p>
        </p:txBody>
      </p:sp>
      <p:sp>
        <p:nvSpPr>
          <p:cNvPr id="31" name="Espace réservé du texte 12">
            <a:extLst>
              <a:ext uri="{FF2B5EF4-FFF2-40B4-BE49-F238E27FC236}">
                <a16:creationId xmlns:a16="http://schemas.microsoft.com/office/drawing/2014/main" id="{3E5607DF-7C3F-9D25-FCFD-35CF6692561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36884" y="3517382"/>
            <a:ext cx="4114799" cy="2420581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FontTx/>
              <a:buNone/>
              <a:defRPr sz="1800" cap="none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Nom (compétence)</a:t>
            </a:r>
          </a:p>
        </p:txBody>
      </p:sp>
    </p:spTree>
    <p:extLst>
      <p:ext uri="{BB962C8B-B14F-4D97-AF65-F5344CB8AC3E}">
        <p14:creationId xmlns:p14="http://schemas.microsoft.com/office/powerpoint/2010/main" val="3632856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ré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849F486B-DB2E-3AE5-803A-CFB923434479}"/>
              </a:ext>
            </a:extLst>
          </p:cNvPr>
          <p:cNvSpPr txBox="1"/>
          <p:nvPr userDrawn="1"/>
        </p:nvSpPr>
        <p:spPr>
          <a:xfrm>
            <a:off x="336885" y="1612005"/>
            <a:ext cx="3797793" cy="3802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Architecte :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32B18AA-7931-6C38-016C-555172968A15}"/>
              </a:ext>
            </a:extLst>
          </p:cNvPr>
          <p:cNvSpPr txBox="1"/>
          <p:nvPr userDrawn="1"/>
        </p:nvSpPr>
        <p:spPr>
          <a:xfrm>
            <a:off x="336883" y="3045987"/>
            <a:ext cx="1916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Co-traitants :</a:t>
            </a:r>
          </a:p>
        </p:txBody>
      </p:sp>
      <p:sp>
        <p:nvSpPr>
          <p:cNvPr id="8" name="Espace réservé du texte 12">
            <a:extLst>
              <a:ext uri="{FF2B5EF4-FFF2-40B4-BE49-F238E27FC236}">
                <a16:creationId xmlns:a16="http://schemas.microsoft.com/office/drawing/2014/main" id="{BE61581C-F1B3-0162-14FD-9A3FC653F1A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36884" y="605646"/>
            <a:ext cx="3797791" cy="545846"/>
          </a:xfrm>
          <a:prstGeom prst="rect">
            <a:avLst/>
          </a:prstGeom>
        </p:spPr>
        <p:txBody>
          <a:bodyPr anchor="t"/>
          <a:lstStyle>
            <a:lvl1pPr marL="0" indent="0">
              <a:spcBef>
                <a:spcPts val="0"/>
              </a:spcBef>
              <a:buFontTx/>
              <a:buNone/>
              <a:defRPr sz="2400" cap="none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N° PLI (ne pas remplir)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A823F2A-0AFF-79A7-3F1B-922229EB865D}"/>
              </a:ext>
            </a:extLst>
          </p:cNvPr>
          <p:cNvSpPr/>
          <p:nvPr userDrawn="1"/>
        </p:nvSpPr>
        <p:spPr>
          <a:xfrm>
            <a:off x="4668252" y="555624"/>
            <a:ext cx="7186669" cy="538234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35C4F92-C8D8-F6DD-03BF-B98D4B8AF653}"/>
              </a:ext>
            </a:extLst>
          </p:cNvPr>
          <p:cNvSpPr txBox="1"/>
          <p:nvPr userDrawn="1"/>
        </p:nvSpPr>
        <p:spPr>
          <a:xfrm>
            <a:off x="4668249" y="555624"/>
            <a:ext cx="3797793" cy="3802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Note de présentation</a:t>
            </a:r>
          </a:p>
        </p:txBody>
      </p:sp>
      <p:sp>
        <p:nvSpPr>
          <p:cNvPr id="12" name="Espace réservé du texte 12">
            <a:extLst>
              <a:ext uri="{FF2B5EF4-FFF2-40B4-BE49-F238E27FC236}">
                <a16:creationId xmlns:a16="http://schemas.microsoft.com/office/drawing/2014/main" id="{DD47278D-653A-6F0D-AF5A-9D5E44BF414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668250" y="1151491"/>
            <a:ext cx="7186668" cy="4786473"/>
          </a:xfrm>
          <a:prstGeom prst="rect">
            <a:avLst/>
          </a:prstGeom>
        </p:spPr>
        <p:txBody>
          <a:bodyPr lIns="288000" tIns="0" rIns="288000" bIns="288000" anchor="t"/>
          <a:lstStyle>
            <a:lvl1pPr marL="0" indent="0">
              <a:spcBef>
                <a:spcPts val="0"/>
              </a:spcBef>
              <a:buFontTx/>
              <a:buNone/>
              <a:defRPr sz="1800" cap="none" baseline="0">
                <a:latin typeface="Source Sans Pro Light" panose="020B0403030403020204" pitchFamily="34" charset="0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, </a:t>
            </a:r>
            <a:r>
              <a:rPr lang="fr-FR" dirty="0" err="1"/>
              <a:t>consectetur</a:t>
            </a:r>
            <a:r>
              <a:rPr lang="fr-FR" dirty="0"/>
              <a:t> </a:t>
            </a:r>
            <a:r>
              <a:rPr lang="fr-FR" dirty="0" err="1"/>
              <a:t>adipiscing</a:t>
            </a:r>
            <a:r>
              <a:rPr lang="fr-FR" dirty="0"/>
              <a:t> </a:t>
            </a:r>
            <a:r>
              <a:rPr lang="fr-FR" dirty="0" err="1"/>
              <a:t>elit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commodo </a:t>
            </a:r>
            <a:r>
              <a:rPr lang="fr-FR" dirty="0" err="1"/>
              <a:t>vel</a:t>
            </a:r>
            <a:r>
              <a:rPr lang="fr-FR" dirty="0"/>
              <a:t> </a:t>
            </a:r>
            <a:r>
              <a:rPr lang="fr-FR" dirty="0" err="1"/>
              <a:t>nisi</a:t>
            </a:r>
            <a:r>
              <a:rPr lang="fr-FR" dirty="0"/>
              <a:t> </a:t>
            </a:r>
            <a:r>
              <a:rPr lang="fr-FR" dirty="0" err="1"/>
              <a:t>sed</a:t>
            </a:r>
            <a:r>
              <a:rPr lang="fr-FR" dirty="0"/>
              <a:t> </a:t>
            </a:r>
            <a:r>
              <a:rPr lang="fr-FR" dirty="0" err="1"/>
              <a:t>ultricies</a:t>
            </a:r>
            <a:r>
              <a:rPr lang="fr-FR" dirty="0"/>
              <a:t>. In </a:t>
            </a:r>
            <a:r>
              <a:rPr lang="fr-FR" dirty="0" err="1"/>
              <a:t>aliquet</a:t>
            </a:r>
            <a:r>
              <a:rPr lang="fr-FR" dirty="0"/>
              <a:t> </a:t>
            </a:r>
            <a:r>
              <a:rPr lang="fr-FR" dirty="0" err="1"/>
              <a:t>laoreet</a:t>
            </a:r>
            <a:r>
              <a:rPr lang="fr-FR" dirty="0"/>
              <a:t> </a:t>
            </a:r>
            <a:r>
              <a:rPr lang="fr-FR" dirty="0" err="1"/>
              <a:t>vulputate</a:t>
            </a:r>
            <a:r>
              <a:rPr lang="fr-FR" dirty="0"/>
              <a:t>. Integer </a:t>
            </a:r>
            <a:r>
              <a:rPr lang="fr-FR" dirty="0" err="1"/>
              <a:t>malesuada</a:t>
            </a:r>
            <a:r>
              <a:rPr lang="fr-FR" dirty="0"/>
              <a:t> </a:t>
            </a:r>
            <a:r>
              <a:rPr lang="fr-FR" dirty="0" err="1"/>
              <a:t>felis</a:t>
            </a:r>
            <a:r>
              <a:rPr lang="fr-FR" dirty="0"/>
              <a:t> ut </a:t>
            </a:r>
            <a:r>
              <a:rPr lang="fr-FR" dirty="0" err="1"/>
              <a:t>justo</a:t>
            </a:r>
            <a:r>
              <a:rPr lang="fr-FR" dirty="0"/>
              <a:t> bibendum </a:t>
            </a:r>
            <a:r>
              <a:rPr lang="fr-FR" dirty="0" err="1"/>
              <a:t>viverra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eu porta </a:t>
            </a:r>
            <a:r>
              <a:rPr lang="fr-FR" dirty="0" err="1"/>
              <a:t>neque</a:t>
            </a:r>
            <a:r>
              <a:rPr lang="fr-FR" dirty="0"/>
              <a:t>. Sed </a:t>
            </a:r>
            <a:r>
              <a:rPr lang="fr-FR" dirty="0" err="1"/>
              <a:t>mauris</a:t>
            </a:r>
            <a:r>
              <a:rPr lang="fr-FR" dirty="0"/>
              <a:t> </a:t>
            </a:r>
            <a:r>
              <a:rPr lang="fr-FR" dirty="0" err="1"/>
              <a:t>augue</a:t>
            </a:r>
            <a:r>
              <a:rPr lang="fr-FR" dirty="0"/>
              <a:t>, </a:t>
            </a:r>
            <a:r>
              <a:rPr lang="fr-FR" dirty="0" err="1"/>
              <a:t>lobortis</a:t>
            </a:r>
            <a:r>
              <a:rPr lang="fr-FR" dirty="0"/>
              <a:t> id </a:t>
            </a:r>
            <a:r>
              <a:rPr lang="fr-FR" dirty="0" err="1"/>
              <a:t>purus</a:t>
            </a:r>
            <a:r>
              <a:rPr lang="fr-FR" dirty="0"/>
              <a:t> non, </a:t>
            </a:r>
            <a:r>
              <a:rPr lang="fr-FR" dirty="0" err="1"/>
              <a:t>lacinia</a:t>
            </a:r>
            <a:r>
              <a:rPr lang="fr-FR" dirty="0"/>
              <a:t> </a:t>
            </a:r>
            <a:r>
              <a:rPr lang="fr-FR" dirty="0" err="1"/>
              <a:t>interdum</a:t>
            </a:r>
            <a:r>
              <a:rPr lang="fr-FR" dirty="0"/>
              <a:t> </a:t>
            </a:r>
            <a:r>
              <a:rPr lang="fr-FR" dirty="0" err="1"/>
              <a:t>quam</a:t>
            </a:r>
            <a:r>
              <a:rPr lang="fr-FR" dirty="0"/>
              <a:t>. Cras </a:t>
            </a:r>
            <a:r>
              <a:rPr lang="fr-FR" dirty="0" err="1"/>
              <a:t>dignissim</a:t>
            </a:r>
            <a:r>
              <a:rPr lang="fr-FR" dirty="0"/>
              <a:t> </a:t>
            </a:r>
            <a:r>
              <a:rPr lang="fr-FR" dirty="0" err="1"/>
              <a:t>dui</a:t>
            </a:r>
            <a:r>
              <a:rPr lang="fr-FR" dirty="0"/>
              <a:t> </a:t>
            </a:r>
            <a:r>
              <a:rPr lang="fr-FR" dirty="0" err="1"/>
              <a:t>quis</a:t>
            </a:r>
            <a:r>
              <a:rPr lang="fr-FR" dirty="0"/>
              <a:t> mi </a:t>
            </a:r>
            <a:r>
              <a:rPr lang="fr-FR" dirty="0" err="1"/>
              <a:t>tempus</a:t>
            </a:r>
            <a:r>
              <a:rPr lang="fr-FR" dirty="0"/>
              <a:t>, in rhoncus massa </a:t>
            </a:r>
            <a:r>
              <a:rPr lang="fr-FR" dirty="0" err="1"/>
              <a:t>ullamcorper</a:t>
            </a:r>
            <a:r>
              <a:rPr lang="fr-FR" dirty="0"/>
              <a:t>. </a:t>
            </a:r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quam</a:t>
            </a:r>
            <a:r>
              <a:rPr lang="fr-FR" dirty="0"/>
              <a:t> </a:t>
            </a:r>
            <a:r>
              <a:rPr lang="fr-FR" dirty="0" err="1"/>
              <a:t>dolor</a:t>
            </a:r>
            <a:r>
              <a:rPr lang="fr-FR" dirty="0"/>
              <a:t>, </a:t>
            </a:r>
            <a:r>
              <a:rPr lang="fr-FR" dirty="0" err="1"/>
              <a:t>convallis</a:t>
            </a:r>
            <a:r>
              <a:rPr lang="fr-FR" dirty="0"/>
              <a:t> non </a:t>
            </a:r>
            <a:r>
              <a:rPr lang="fr-FR" dirty="0" err="1"/>
              <a:t>arcu</a:t>
            </a:r>
            <a:r>
              <a:rPr lang="fr-FR" dirty="0"/>
              <a:t> at, </a:t>
            </a:r>
            <a:r>
              <a:rPr lang="fr-FR" dirty="0" err="1"/>
              <a:t>hendrerit</a:t>
            </a:r>
            <a:r>
              <a:rPr lang="fr-FR" dirty="0"/>
              <a:t> </a:t>
            </a:r>
            <a:r>
              <a:rPr lang="fr-FR" dirty="0" err="1"/>
              <a:t>pellentesque</a:t>
            </a:r>
            <a:r>
              <a:rPr lang="fr-FR" dirty="0"/>
              <a:t> libero. </a:t>
            </a:r>
            <a:r>
              <a:rPr lang="fr-FR" dirty="0" err="1"/>
              <a:t>Pellentesque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 </a:t>
            </a:r>
            <a:r>
              <a:rPr lang="fr-FR" dirty="0" err="1"/>
              <a:t>nibh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, </a:t>
            </a:r>
            <a:r>
              <a:rPr lang="fr-FR" dirty="0" err="1"/>
              <a:t>dapibus</a:t>
            </a:r>
            <a:r>
              <a:rPr lang="fr-FR" dirty="0"/>
              <a:t> </a:t>
            </a:r>
            <a:r>
              <a:rPr lang="fr-FR" dirty="0" err="1"/>
              <a:t>mauris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, </a:t>
            </a:r>
            <a:r>
              <a:rPr lang="fr-FR" dirty="0" err="1"/>
              <a:t>accumsan</a:t>
            </a:r>
            <a:r>
              <a:rPr lang="fr-FR" dirty="0"/>
              <a:t> </a:t>
            </a:r>
            <a:r>
              <a:rPr lang="fr-FR" dirty="0" err="1"/>
              <a:t>velit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consequat</a:t>
            </a:r>
            <a:r>
              <a:rPr lang="fr-FR" dirty="0"/>
              <a:t> </a:t>
            </a:r>
            <a:r>
              <a:rPr lang="fr-FR" dirty="0" err="1"/>
              <a:t>consectetur</a:t>
            </a:r>
            <a:r>
              <a:rPr lang="fr-FR" dirty="0"/>
              <a:t> </a:t>
            </a:r>
            <a:r>
              <a:rPr lang="fr-FR" dirty="0" err="1"/>
              <a:t>efficitur</a:t>
            </a:r>
            <a:r>
              <a:rPr lang="fr-FR" dirty="0"/>
              <a:t>. Sed commodo nunc id </a:t>
            </a:r>
            <a:r>
              <a:rPr lang="fr-FR" dirty="0" err="1"/>
              <a:t>sodales</a:t>
            </a:r>
            <a:r>
              <a:rPr lang="fr-FR" dirty="0"/>
              <a:t> </a:t>
            </a:r>
            <a:r>
              <a:rPr lang="fr-FR" dirty="0" err="1"/>
              <a:t>fermentum</a:t>
            </a:r>
            <a:r>
              <a:rPr lang="fr-FR" dirty="0"/>
              <a:t>. </a:t>
            </a:r>
            <a:r>
              <a:rPr lang="fr-FR" dirty="0" err="1"/>
              <a:t>Pellentesque</a:t>
            </a:r>
            <a:r>
              <a:rPr lang="fr-FR" dirty="0"/>
              <a:t> </a:t>
            </a:r>
            <a:r>
              <a:rPr lang="fr-FR" dirty="0" err="1"/>
              <a:t>viverra</a:t>
            </a:r>
            <a:r>
              <a:rPr lang="fr-FR" dirty="0"/>
              <a:t> </a:t>
            </a:r>
            <a:r>
              <a:rPr lang="fr-FR" dirty="0" err="1"/>
              <a:t>velit</a:t>
            </a:r>
            <a:r>
              <a:rPr lang="fr-FR" dirty="0"/>
              <a:t> et </a:t>
            </a:r>
            <a:r>
              <a:rPr lang="fr-FR" dirty="0" err="1"/>
              <a:t>sapien</a:t>
            </a:r>
            <a:r>
              <a:rPr lang="fr-FR" dirty="0"/>
              <a:t> commodo pulvinar. Duis pulvinar </a:t>
            </a:r>
            <a:r>
              <a:rPr lang="fr-FR" dirty="0" err="1"/>
              <a:t>odio</a:t>
            </a:r>
            <a:r>
              <a:rPr lang="fr-FR" dirty="0"/>
              <a:t> et </a:t>
            </a:r>
            <a:r>
              <a:rPr lang="fr-FR" dirty="0" err="1"/>
              <a:t>accumsan</a:t>
            </a:r>
            <a:r>
              <a:rPr lang="fr-FR" dirty="0"/>
              <a:t> </a:t>
            </a:r>
            <a:r>
              <a:rPr lang="fr-FR" dirty="0" err="1"/>
              <a:t>tempus</a:t>
            </a:r>
            <a:r>
              <a:rPr lang="fr-FR" dirty="0"/>
              <a:t>. In </a:t>
            </a:r>
            <a:r>
              <a:rPr lang="fr-FR" dirty="0" err="1"/>
              <a:t>egestas</a:t>
            </a:r>
            <a:r>
              <a:rPr lang="fr-FR" dirty="0"/>
              <a:t> </a:t>
            </a:r>
            <a:r>
              <a:rPr lang="fr-FR" dirty="0" err="1"/>
              <a:t>quis</a:t>
            </a:r>
            <a:r>
              <a:rPr lang="fr-FR" dirty="0"/>
              <a:t> massa vitae </a:t>
            </a:r>
            <a:r>
              <a:rPr lang="fr-FR" dirty="0" err="1"/>
              <a:t>laoreet</a:t>
            </a:r>
            <a:r>
              <a:rPr lang="fr-FR" dirty="0"/>
              <a:t>.</a:t>
            </a:r>
          </a:p>
          <a:p>
            <a:pPr lvl="0"/>
            <a:endParaRPr lang="fr-FR" dirty="0"/>
          </a:p>
          <a:p>
            <a:pPr lvl="0"/>
            <a:r>
              <a:rPr lang="fr-FR" dirty="0" err="1"/>
              <a:t>Pellentesque</a:t>
            </a:r>
            <a:r>
              <a:rPr lang="fr-FR" dirty="0"/>
              <a:t> </a:t>
            </a:r>
            <a:r>
              <a:rPr lang="fr-FR" dirty="0" err="1"/>
              <a:t>luctus</a:t>
            </a:r>
            <a:r>
              <a:rPr lang="fr-FR" dirty="0"/>
              <a:t> </a:t>
            </a:r>
            <a:r>
              <a:rPr lang="fr-FR" dirty="0" err="1"/>
              <a:t>enim</a:t>
            </a:r>
            <a:r>
              <a:rPr lang="fr-FR" dirty="0"/>
              <a:t> a </a:t>
            </a:r>
            <a:r>
              <a:rPr lang="fr-FR" dirty="0" err="1"/>
              <a:t>augue</a:t>
            </a:r>
            <a:r>
              <a:rPr lang="fr-FR" dirty="0"/>
              <a:t> dictum, id </a:t>
            </a:r>
            <a:r>
              <a:rPr lang="fr-FR" dirty="0" err="1"/>
              <a:t>consectetur</a:t>
            </a:r>
            <a:r>
              <a:rPr lang="fr-FR" dirty="0"/>
              <a:t> nunc </a:t>
            </a:r>
            <a:r>
              <a:rPr lang="fr-FR" dirty="0" err="1"/>
              <a:t>eleifend</a:t>
            </a:r>
            <a:r>
              <a:rPr lang="fr-FR" dirty="0"/>
              <a:t>. Morbi </a:t>
            </a:r>
            <a:r>
              <a:rPr lang="fr-FR" dirty="0" err="1"/>
              <a:t>ultrices</a:t>
            </a:r>
            <a:r>
              <a:rPr lang="fr-FR" dirty="0"/>
              <a:t> erat nec ipsum </a:t>
            </a:r>
            <a:r>
              <a:rPr lang="fr-FR" dirty="0" err="1"/>
              <a:t>luctus</a:t>
            </a:r>
            <a:r>
              <a:rPr lang="fr-FR" dirty="0"/>
              <a:t> </a:t>
            </a:r>
            <a:r>
              <a:rPr lang="fr-FR" dirty="0" err="1"/>
              <a:t>feugiat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 </a:t>
            </a:r>
            <a:r>
              <a:rPr lang="fr-FR" dirty="0" err="1"/>
              <a:t>tellus</a:t>
            </a:r>
            <a:r>
              <a:rPr lang="fr-FR" dirty="0"/>
              <a:t>, </a:t>
            </a:r>
            <a:r>
              <a:rPr lang="fr-FR" dirty="0" err="1"/>
              <a:t>imperdiet</a:t>
            </a:r>
            <a:r>
              <a:rPr lang="fr-FR" dirty="0"/>
              <a:t> </a:t>
            </a:r>
            <a:r>
              <a:rPr lang="fr-FR" dirty="0" err="1"/>
              <a:t>hendrerit</a:t>
            </a:r>
            <a:r>
              <a:rPr lang="fr-FR" dirty="0"/>
              <a:t>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, </a:t>
            </a:r>
            <a:r>
              <a:rPr lang="fr-FR" dirty="0" err="1"/>
              <a:t>mattis</a:t>
            </a:r>
            <a:r>
              <a:rPr lang="fr-FR" dirty="0"/>
              <a:t> </a:t>
            </a:r>
            <a:r>
              <a:rPr lang="fr-FR" dirty="0" err="1"/>
              <a:t>maximus</a:t>
            </a:r>
            <a:r>
              <a:rPr lang="fr-FR" dirty="0"/>
              <a:t> erat. </a:t>
            </a:r>
            <a:r>
              <a:rPr lang="fr-FR" dirty="0" err="1"/>
              <a:t>Quisque</a:t>
            </a:r>
            <a:r>
              <a:rPr lang="fr-FR" dirty="0"/>
              <a:t> et </a:t>
            </a:r>
            <a:r>
              <a:rPr lang="fr-FR" dirty="0" err="1"/>
              <a:t>dignissim</a:t>
            </a:r>
            <a:r>
              <a:rPr lang="fr-FR" dirty="0"/>
              <a:t> erat. </a:t>
            </a:r>
            <a:r>
              <a:rPr lang="fr-FR" dirty="0" err="1"/>
              <a:t>Etiam</a:t>
            </a:r>
            <a:r>
              <a:rPr lang="fr-FR" dirty="0"/>
              <a:t> non diam </a:t>
            </a:r>
            <a:r>
              <a:rPr lang="fr-FR" dirty="0" err="1"/>
              <a:t>ac</a:t>
            </a:r>
            <a:r>
              <a:rPr lang="fr-FR" dirty="0"/>
              <a:t> ante </a:t>
            </a:r>
            <a:r>
              <a:rPr lang="fr-FR" dirty="0" err="1"/>
              <a:t>malesuada</a:t>
            </a:r>
            <a:r>
              <a:rPr lang="fr-FR" dirty="0"/>
              <a:t> </a:t>
            </a:r>
            <a:r>
              <a:rPr lang="fr-FR" dirty="0" err="1"/>
              <a:t>malesuada</a:t>
            </a:r>
            <a:r>
              <a:rPr lang="fr-FR" dirty="0"/>
              <a:t>. </a:t>
            </a:r>
            <a:r>
              <a:rPr lang="fr-FR" dirty="0" err="1"/>
              <a:t>Maecenas</a:t>
            </a:r>
            <a:r>
              <a:rPr lang="fr-FR" dirty="0"/>
              <a:t> </a:t>
            </a:r>
            <a:r>
              <a:rPr lang="fr-FR" dirty="0" err="1"/>
              <a:t>malesuada</a:t>
            </a:r>
            <a:r>
              <a:rPr lang="fr-FR" dirty="0"/>
              <a:t> </a:t>
            </a:r>
            <a:r>
              <a:rPr lang="fr-FR" dirty="0" err="1"/>
              <a:t>tortor</a:t>
            </a:r>
            <a:r>
              <a:rPr lang="fr-FR" dirty="0"/>
              <a:t> et </a:t>
            </a:r>
            <a:r>
              <a:rPr lang="fr-FR" dirty="0" err="1"/>
              <a:t>leo</a:t>
            </a:r>
            <a:r>
              <a:rPr lang="fr-FR" dirty="0"/>
              <a:t> </a:t>
            </a:r>
            <a:r>
              <a:rPr lang="fr-FR" dirty="0" err="1"/>
              <a:t>finibus</a:t>
            </a:r>
            <a:r>
              <a:rPr lang="fr-FR" dirty="0"/>
              <a:t>, non </a:t>
            </a:r>
            <a:r>
              <a:rPr lang="fr-FR" dirty="0" err="1"/>
              <a:t>facilisis</a:t>
            </a:r>
            <a:r>
              <a:rPr lang="fr-FR" dirty="0"/>
              <a:t> </a:t>
            </a:r>
            <a:r>
              <a:rPr lang="fr-FR" dirty="0" err="1"/>
              <a:t>sem</a:t>
            </a:r>
            <a:r>
              <a:rPr lang="fr-FR" dirty="0"/>
              <a:t> </a:t>
            </a:r>
            <a:r>
              <a:rPr lang="fr-FR" dirty="0" err="1"/>
              <a:t>blandit</a:t>
            </a:r>
            <a:r>
              <a:rPr lang="fr-FR" dirty="0"/>
              <a:t>. </a:t>
            </a:r>
            <a:r>
              <a:rPr lang="fr-FR" dirty="0" err="1"/>
              <a:t>Mauris</a:t>
            </a:r>
            <a:r>
              <a:rPr lang="fr-FR" dirty="0"/>
              <a:t> </a:t>
            </a:r>
            <a:r>
              <a:rPr lang="fr-FR" dirty="0" err="1"/>
              <a:t>feugiat</a:t>
            </a:r>
            <a:r>
              <a:rPr lang="fr-FR" dirty="0"/>
              <a:t> </a:t>
            </a:r>
            <a:r>
              <a:rPr lang="fr-FR" dirty="0" err="1"/>
              <a:t>eleifend</a:t>
            </a:r>
            <a:r>
              <a:rPr lang="fr-FR" dirty="0"/>
              <a:t>.</a:t>
            </a:r>
          </a:p>
        </p:txBody>
      </p:sp>
      <p:sp>
        <p:nvSpPr>
          <p:cNvPr id="30" name="Espace réservé du texte 12">
            <a:extLst>
              <a:ext uri="{FF2B5EF4-FFF2-40B4-BE49-F238E27FC236}">
                <a16:creationId xmlns:a16="http://schemas.microsoft.com/office/drawing/2014/main" id="{33673183-38D2-9556-400F-FB0B7041ABE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6884" y="2094319"/>
            <a:ext cx="4114799" cy="849604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FontTx/>
              <a:buNone/>
              <a:defRPr sz="1800" cap="none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Architecte mandataire</a:t>
            </a:r>
          </a:p>
        </p:txBody>
      </p:sp>
      <p:sp>
        <p:nvSpPr>
          <p:cNvPr id="31" name="Espace réservé du texte 12">
            <a:extLst>
              <a:ext uri="{FF2B5EF4-FFF2-40B4-BE49-F238E27FC236}">
                <a16:creationId xmlns:a16="http://schemas.microsoft.com/office/drawing/2014/main" id="{3E5607DF-7C3F-9D25-FCFD-35CF66925614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36884" y="3517382"/>
            <a:ext cx="4114799" cy="2420581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FontTx/>
              <a:buNone/>
              <a:defRPr sz="1800" cap="none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Nom (compétence)</a:t>
            </a:r>
          </a:p>
        </p:txBody>
      </p:sp>
    </p:spTree>
    <p:extLst>
      <p:ext uri="{BB962C8B-B14F-4D97-AF65-F5344CB8AC3E}">
        <p14:creationId xmlns:p14="http://schemas.microsoft.com/office/powerpoint/2010/main" val="3982953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279A6397-90BB-4CA1-962D-4C42C3273B4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68253" y="555726"/>
            <a:ext cx="7186862" cy="5383062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r-FR" dirty="0"/>
              <a:t>Encadrement pour présentation graphique</a:t>
            </a: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C8E6CE0C-FE9A-4375-9652-0106B7E6941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6884" y="555624"/>
            <a:ext cx="4114799" cy="91295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cap="small" baseline="0"/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Intitulé</a:t>
            </a:r>
          </a:p>
        </p:txBody>
      </p:sp>
      <p:sp>
        <p:nvSpPr>
          <p:cNvPr id="16" name="Espace réservé du texte 12">
            <a:extLst>
              <a:ext uri="{FF2B5EF4-FFF2-40B4-BE49-F238E27FC236}">
                <a16:creationId xmlns:a16="http://schemas.microsoft.com/office/drawing/2014/main" id="{0394E6F8-9320-40FC-AA3C-CEB0DA23C1D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6884" y="1981337"/>
            <a:ext cx="4114799" cy="2187505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FontTx/>
              <a:buNone/>
              <a:defRPr sz="1800" cap="none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Quelques lignes pour décrire le projet, notamment sa pertinence par rapport à l’objet de l’opération.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29024CDD-C31A-445D-9E5C-4C3D92F75BF8}"/>
              </a:ext>
            </a:extLst>
          </p:cNvPr>
          <p:cNvSpPr txBox="1"/>
          <p:nvPr userDrawn="1"/>
        </p:nvSpPr>
        <p:spPr>
          <a:xfrm>
            <a:off x="336885" y="1612005"/>
            <a:ext cx="1916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Descriptif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1B8CCFED-0A28-4F5F-A9BD-7DEED7F3783A}"/>
              </a:ext>
            </a:extLst>
          </p:cNvPr>
          <p:cNvSpPr txBox="1"/>
          <p:nvPr userDrawn="1"/>
        </p:nvSpPr>
        <p:spPr>
          <a:xfrm>
            <a:off x="336884" y="4217740"/>
            <a:ext cx="198721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fr-FR" sz="1600" dirty="0">
                <a:latin typeface="+mj-lt"/>
              </a:rPr>
              <a:t>Maître d’ouvrage :</a:t>
            </a:r>
          </a:p>
        </p:txBody>
      </p:sp>
      <p:sp>
        <p:nvSpPr>
          <p:cNvPr id="20" name="Espace réservé du texte 12">
            <a:extLst>
              <a:ext uri="{FF2B5EF4-FFF2-40B4-BE49-F238E27FC236}">
                <a16:creationId xmlns:a16="http://schemas.microsoft.com/office/drawing/2014/main" id="{2AA6226D-F673-44FF-8650-C13EBD85520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892300" y="4220177"/>
            <a:ext cx="2559383" cy="338554"/>
          </a:xfrm>
          <a:prstGeom prst="rect">
            <a:avLst/>
          </a:prstGeom>
        </p:spPr>
        <p:txBody>
          <a:bodyPr anchor="ctr"/>
          <a:lstStyle>
            <a:lvl1pPr marL="0" indent="0">
              <a:spcBef>
                <a:spcPts val="0"/>
              </a:spcBef>
              <a:buFontTx/>
              <a:buNone/>
              <a:defRPr sz="1600" cap="none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Nom du maître d’ouvrage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2FEC720A-6A55-471F-A611-2EFB9545EA25}"/>
              </a:ext>
            </a:extLst>
          </p:cNvPr>
          <p:cNvSpPr txBox="1"/>
          <p:nvPr userDrawn="1"/>
        </p:nvSpPr>
        <p:spPr>
          <a:xfrm>
            <a:off x="336884" y="4678297"/>
            <a:ext cx="198721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fr-FR" sz="1600" dirty="0">
                <a:latin typeface="+mj-lt"/>
              </a:rPr>
              <a:t>Montant des travaux :</a:t>
            </a:r>
          </a:p>
        </p:txBody>
      </p:sp>
      <p:sp>
        <p:nvSpPr>
          <p:cNvPr id="22" name="Espace réservé du texte 12">
            <a:extLst>
              <a:ext uri="{FF2B5EF4-FFF2-40B4-BE49-F238E27FC236}">
                <a16:creationId xmlns:a16="http://schemas.microsoft.com/office/drawing/2014/main" id="{094CC201-C42A-4319-B98D-BF1DA3F0E30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183683" y="4677585"/>
            <a:ext cx="2268000" cy="338555"/>
          </a:xfrm>
          <a:prstGeom prst="rect">
            <a:avLst/>
          </a:prstGeom>
        </p:spPr>
        <p:txBody>
          <a:bodyPr anchor="b"/>
          <a:lstStyle>
            <a:lvl1pPr marL="0" indent="0">
              <a:buFontTx/>
              <a:buNone/>
              <a:defRPr sz="1600" cap="none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Montant des travaux HT</a:t>
            </a:r>
          </a:p>
        </p:txBody>
      </p:sp>
      <p:sp>
        <p:nvSpPr>
          <p:cNvPr id="23" name="Espace réservé du texte 12">
            <a:extLst>
              <a:ext uri="{FF2B5EF4-FFF2-40B4-BE49-F238E27FC236}">
                <a16:creationId xmlns:a16="http://schemas.microsoft.com/office/drawing/2014/main" id="{A5FA047A-9E13-4688-9DA0-36D356F4D19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68252" y="6302274"/>
            <a:ext cx="3594101" cy="365125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1800" cap="small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Nom de l’architecte mandataire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FECA8220-BA77-425D-B07F-79A608DBF94A}"/>
              </a:ext>
            </a:extLst>
          </p:cNvPr>
          <p:cNvSpPr txBox="1"/>
          <p:nvPr userDrawn="1"/>
        </p:nvSpPr>
        <p:spPr>
          <a:xfrm>
            <a:off x="336884" y="5138854"/>
            <a:ext cx="198721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fr-FR" sz="1600" dirty="0">
                <a:latin typeface="+mj-lt"/>
              </a:rPr>
              <a:t>Année de réalisation :</a:t>
            </a:r>
          </a:p>
        </p:txBody>
      </p:sp>
      <p:sp>
        <p:nvSpPr>
          <p:cNvPr id="25" name="Espace réservé du texte 12">
            <a:extLst>
              <a:ext uri="{FF2B5EF4-FFF2-40B4-BE49-F238E27FC236}">
                <a16:creationId xmlns:a16="http://schemas.microsoft.com/office/drawing/2014/main" id="{765A6264-51A5-4062-BC25-D09E542079B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183683" y="5150373"/>
            <a:ext cx="2268000" cy="338555"/>
          </a:xfrm>
          <a:prstGeom prst="rect">
            <a:avLst/>
          </a:prstGeom>
        </p:spPr>
        <p:txBody>
          <a:bodyPr anchor="ctr"/>
          <a:lstStyle>
            <a:lvl1pPr marL="0" indent="0">
              <a:buFontTx/>
              <a:buNone/>
              <a:defRPr sz="1600" cap="none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Année ou phase du </a:t>
            </a:r>
            <a:r>
              <a:rPr lang="fr-FR" dirty="0" err="1"/>
              <a:t>prj</a:t>
            </a:r>
            <a:endParaRPr lang="fr-FR" dirty="0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50C0E414-3882-463A-B776-776D6D29C39C}"/>
              </a:ext>
            </a:extLst>
          </p:cNvPr>
          <p:cNvSpPr txBox="1"/>
          <p:nvPr userDrawn="1"/>
        </p:nvSpPr>
        <p:spPr>
          <a:xfrm>
            <a:off x="336884" y="5599411"/>
            <a:ext cx="958323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fr-FR" sz="1600" dirty="0">
                <a:latin typeface="+mj-lt"/>
              </a:rPr>
              <a:t>Mission :</a:t>
            </a:r>
          </a:p>
        </p:txBody>
      </p:sp>
      <p:sp>
        <p:nvSpPr>
          <p:cNvPr id="27" name="Espace réservé du texte 12">
            <a:extLst>
              <a:ext uri="{FF2B5EF4-FFF2-40B4-BE49-F238E27FC236}">
                <a16:creationId xmlns:a16="http://schemas.microsoft.com/office/drawing/2014/main" id="{47B580F0-FD0C-4A1D-A50F-D4023797C48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134533" y="5572840"/>
            <a:ext cx="3379445" cy="365125"/>
          </a:xfrm>
          <a:prstGeom prst="rect">
            <a:avLst/>
          </a:prstGeom>
        </p:spPr>
        <p:txBody>
          <a:bodyPr anchor="b"/>
          <a:lstStyle>
            <a:lvl1pPr marL="0" indent="0">
              <a:buFontTx/>
              <a:buNone/>
              <a:defRPr sz="1600" cap="none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Mission réalisée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5E2C087-774D-4969-A53A-6EBDB9D069A3}"/>
              </a:ext>
            </a:extLst>
          </p:cNvPr>
          <p:cNvSpPr/>
          <p:nvPr userDrawn="1"/>
        </p:nvSpPr>
        <p:spPr>
          <a:xfrm>
            <a:off x="4668252" y="555624"/>
            <a:ext cx="7186669" cy="538234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A102C38E-6257-419A-AC12-647D6F325F00}"/>
              </a:ext>
            </a:extLst>
          </p:cNvPr>
          <p:cNvSpPr txBox="1"/>
          <p:nvPr userDrawn="1"/>
        </p:nvSpPr>
        <p:spPr>
          <a:xfrm>
            <a:off x="336885" y="6300170"/>
            <a:ext cx="19166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latin typeface="+mj-lt"/>
              </a:rPr>
              <a:t>Référence 1</a:t>
            </a:r>
          </a:p>
        </p:txBody>
      </p:sp>
    </p:spTree>
    <p:extLst>
      <p:ext uri="{BB962C8B-B14F-4D97-AF65-F5344CB8AC3E}">
        <p14:creationId xmlns:p14="http://schemas.microsoft.com/office/powerpoint/2010/main" val="2415876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Espace réservé pour une image  7">
            <a:extLst>
              <a:ext uri="{FF2B5EF4-FFF2-40B4-BE49-F238E27FC236}">
                <a16:creationId xmlns:a16="http://schemas.microsoft.com/office/drawing/2014/main" id="{9182531B-DE08-46C3-A043-50F94695331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68253" y="555726"/>
            <a:ext cx="7186862" cy="5383062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r-FR" dirty="0"/>
              <a:t>Encadrement pour présentation graphique</a:t>
            </a:r>
          </a:p>
        </p:txBody>
      </p:sp>
      <p:sp>
        <p:nvSpPr>
          <p:cNvPr id="24" name="Espace réservé du texte 12">
            <a:extLst>
              <a:ext uri="{FF2B5EF4-FFF2-40B4-BE49-F238E27FC236}">
                <a16:creationId xmlns:a16="http://schemas.microsoft.com/office/drawing/2014/main" id="{84C6A9FF-3BB1-454A-BF1A-56CCBDDCDEA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6884" y="555624"/>
            <a:ext cx="4114799" cy="91295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cap="small" baseline="0"/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Intitulé</a:t>
            </a:r>
          </a:p>
        </p:txBody>
      </p:sp>
      <p:sp>
        <p:nvSpPr>
          <p:cNvPr id="25" name="Espace réservé du texte 12">
            <a:extLst>
              <a:ext uri="{FF2B5EF4-FFF2-40B4-BE49-F238E27FC236}">
                <a16:creationId xmlns:a16="http://schemas.microsoft.com/office/drawing/2014/main" id="{BE08EF47-6055-4B47-9FAA-1DABBBB4A92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6884" y="1981337"/>
            <a:ext cx="4114799" cy="2187505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FontTx/>
              <a:buNone/>
              <a:defRPr sz="1800" cap="none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Quelques lignes pour décrire le projet, notamment sa pertinence par rapport à l’objet de l’opération.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728E7AC0-3743-4B4E-9C2E-049B3150C687}"/>
              </a:ext>
            </a:extLst>
          </p:cNvPr>
          <p:cNvSpPr txBox="1"/>
          <p:nvPr userDrawn="1"/>
        </p:nvSpPr>
        <p:spPr>
          <a:xfrm>
            <a:off x="336885" y="1612005"/>
            <a:ext cx="1916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Descriptif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B5C755F3-500B-4326-A3F9-B8CAAA256949}"/>
              </a:ext>
            </a:extLst>
          </p:cNvPr>
          <p:cNvSpPr txBox="1"/>
          <p:nvPr userDrawn="1"/>
        </p:nvSpPr>
        <p:spPr>
          <a:xfrm>
            <a:off x="336884" y="4217740"/>
            <a:ext cx="198721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fr-FR" sz="1600" dirty="0">
                <a:latin typeface="+mj-lt"/>
              </a:rPr>
              <a:t>Maître d’ouvrage :</a:t>
            </a:r>
          </a:p>
        </p:txBody>
      </p:sp>
      <p:sp>
        <p:nvSpPr>
          <p:cNvPr id="28" name="Espace réservé du texte 12">
            <a:extLst>
              <a:ext uri="{FF2B5EF4-FFF2-40B4-BE49-F238E27FC236}">
                <a16:creationId xmlns:a16="http://schemas.microsoft.com/office/drawing/2014/main" id="{8CA9DFDF-4EA1-4CA2-B0B6-1C0F5EA6071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892300" y="4220177"/>
            <a:ext cx="2559383" cy="338554"/>
          </a:xfrm>
          <a:prstGeom prst="rect">
            <a:avLst/>
          </a:prstGeom>
        </p:spPr>
        <p:txBody>
          <a:bodyPr anchor="ctr"/>
          <a:lstStyle>
            <a:lvl1pPr marL="0" indent="0">
              <a:spcBef>
                <a:spcPts val="0"/>
              </a:spcBef>
              <a:buFontTx/>
              <a:buNone/>
              <a:defRPr sz="1600" cap="none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Nom du maître d’ouvrage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E41D30D1-00C8-4C03-82E1-02273C4654CE}"/>
              </a:ext>
            </a:extLst>
          </p:cNvPr>
          <p:cNvSpPr txBox="1"/>
          <p:nvPr userDrawn="1"/>
        </p:nvSpPr>
        <p:spPr>
          <a:xfrm>
            <a:off x="336884" y="4678297"/>
            <a:ext cx="198721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fr-FR" sz="1600" dirty="0">
                <a:latin typeface="+mj-lt"/>
              </a:rPr>
              <a:t>Montant des travaux :</a:t>
            </a:r>
          </a:p>
        </p:txBody>
      </p:sp>
      <p:sp>
        <p:nvSpPr>
          <p:cNvPr id="30" name="Espace réservé du texte 12">
            <a:extLst>
              <a:ext uri="{FF2B5EF4-FFF2-40B4-BE49-F238E27FC236}">
                <a16:creationId xmlns:a16="http://schemas.microsoft.com/office/drawing/2014/main" id="{D580B7D5-7216-4BD7-8873-D15C5256FF6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183683" y="4677585"/>
            <a:ext cx="2268000" cy="338555"/>
          </a:xfrm>
          <a:prstGeom prst="rect">
            <a:avLst/>
          </a:prstGeom>
        </p:spPr>
        <p:txBody>
          <a:bodyPr anchor="b"/>
          <a:lstStyle>
            <a:lvl1pPr marL="0" indent="0">
              <a:buFontTx/>
              <a:buNone/>
              <a:defRPr sz="1600" cap="none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Montant des travaux HT</a:t>
            </a:r>
          </a:p>
        </p:txBody>
      </p:sp>
      <p:sp>
        <p:nvSpPr>
          <p:cNvPr id="31" name="Espace réservé du texte 12">
            <a:extLst>
              <a:ext uri="{FF2B5EF4-FFF2-40B4-BE49-F238E27FC236}">
                <a16:creationId xmlns:a16="http://schemas.microsoft.com/office/drawing/2014/main" id="{18A03114-2AED-4E02-8ECC-869C4ECDD13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68252" y="6302274"/>
            <a:ext cx="3594101" cy="365125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1800" cap="small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Nom de l’architecte mandataire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600ECAF7-E14B-4E83-AC2C-7EF7EDA9F6F6}"/>
              </a:ext>
            </a:extLst>
          </p:cNvPr>
          <p:cNvSpPr txBox="1"/>
          <p:nvPr userDrawn="1"/>
        </p:nvSpPr>
        <p:spPr>
          <a:xfrm>
            <a:off x="336884" y="5138854"/>
            <a:ext cx="198721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fr-FR" sz="1600" dirty="0">
                <a:latin typeface="+mj-lt"/>
              </a:rPr>
              <a:t>Année de réalisation :</a:t>
            </a:r>
          </a:p>
        </p:txBody>
      </p:sp>
      <p:sp>
        <p:nvSpPr>
          <p:cNvPr id="33" name="Espace réservé du texte 12">
            <a:extLst>
              <a:ext uri="{FF2B5EF4-FFF2-40B4-BE49-F238E27FC236}">
                <a16:creationId xmlns:a16="http://schemas.microsoft.com/office/drawing/2014/main" id="{F9E2CF58-991B-4FCE-AEA0-0AE6EC2D342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183683" y="5150373"/>
            <a:ext cx="2268000" cy="338555"/>
          </a:xfrm>
          <a:prstGeom prst="rect">
            <a:avLst/>
          </a:prstGeom>
        </p:spPr>
        <p:txBody>
          <a:bodyPr anchor="ctr"/>
          <a:lstStyle>
            <a:lvl1pPr marL="0" indent="0">
              <a:buFontTx/>
              <a:buNone/>
              <a:defRPr sz="1600" cap="none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Année ou phase du </a:t>
            </a:r>
            <a:r>
              <a:rPr lang="fr-FR" dirty="0" err="1"/>
              <a:t>prj</a:t>
            </a:r>
            <a:endParaRPr lang="fr-FR" dirty="0"/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2C4A3310-3735-4F56-986B-CB7CA7CE12F3}"/>
              </a:ext>
            </a:extLst>
          </p:cNvPr>
          <p:cNvSpPr txBox="1"/>
          <p:nvPr userDrawn="1"/>
        </p:nvSpPr>
        <p:spPr>
          <a:xfrm>
            <a:off x="336884" y="5599411"/>
            <a:ext cx="958323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fr-FR" sz="1600" dirty="0">
                <a:latin typeface="+mj-lt"/>
              </a:rPr>
              <a:t>Mission :</a:t>
            </a:r>
          </a:p>
        </p:txBody>
      </p:sp>
      <p:sp>
        <p:nvSpPr>
          <p:cNvPr id="35" name="Espace réservé du texte 12">
            <a:extLst>
              <a:ext uri="{FF2B5EF4-FFF2-40B4-BE49-F238E27FC236}">
                <a16:creationId xmlns:a16="http://schemas.microsoft.com/office/drawing/2014/main" id="{D99DF602-9B15-4FFF-B46C-124BB8D1263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134533" y="5572840"/>
            <a:ext cx="3379445" cy="365125"/>
          </a:xfrm>
          <a:prstGeom prst="rect">
            <a:avLst/>
          </a:prstGeom>
        </p:spPr>
        <p:txBody>
          <a:bodyPr anchor="b"/>
          <a:lstStyle>
            <a:lvl1pPr marL="0" indent="0">
              <a:buFontTx/>
              <a:buNone/>
              <a:defRPr sz="1600" cap="none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Mission réalisée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94E5BB6-BED2-4CF9-A19C-B133274E5290}"/>
              </a:ext>
            </a:extLst>
          </p:cNvPr>
          <p:cNvSpPr/>
          <p:nvPr userDrawn="1"/>
        </p:nvSpPr>
        <p:spPr>
          <a:xfrm>
            <a:off x="4668252" y="555624"/>
            <a:ext cx="7186669" cy="538234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6F44DC67-DF60-4FE4-A433-4989EBF747D9}"/>
              </a:ext>
            </a:extLst>
          </p:cNvPr>
          <p:cNvSpPr txBox="1"/>
          <p:nvPr userDrawn="1"/>
        </p:nvSpPr>
        <p:spPr>
          <a:xfrm>
            <a:off x="336885" y="6300170"/>
            <a:ext cx="19166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latin typeface="+mj-lt"/>
              </a:rPr>
              <a:t>Référence 2</a:t>
            </a:r>
          </a:p>
        </p:txBody>
      </p:sp>
    </p:spTree>
    <p:extLst>
      <p:ext uri="{BB962C8B-B14F-4D97-AF65-F5344CB8AC3E}">
        <p14:creationId xmlns:p14="http://schemas.microsoft.com/office/powerpoint/2010/main" val="1097092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7">
            <a:extLst>
              <a:ext uri="{FF2B5EF4-FFF2-40B4-BE49-F238E27FC236}">
                <a16:creationId xmlns:a16="http://schemas.microsoft.com/office/drawing/2014/main" id="{78C5FB0F-12A2-446D-8790-9B814E44C17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68253" y="555726"/>
            <a:ext cx="7186862" cy="5383062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r-FR" dirty="0"/>
              <a:t>Encadrement pour présentation graphique</a:t>
            </a:r>
          </a:p>
        </p:txBody>
      </p:sp>
      <p:sp>
        <p:nvSpPr>
          <p:cNvPr id="4" name="Espace réservé du texte 12">
            <a:extLst>
              <a:ext uri="{FF2B5EF4-FFF2-40B4-BE49-F238E27FC236}">
                <a16:creationId xmlns:a16="http://schemas.microsoft.com/office/drawing/2014/main" id="{335AF765-F5D2-4C7A-9D7E-8D1119635C0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6884" y="555624"/>
            <a:ext cx="4114799" cy="91295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cap="small" baseline="0"/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Intitulé</a:t>
            </a:r>
          </a:p>
        </p:txBody>
      </p:sp>
      <p:sp>
        <p:nvSpPr>
          <p:cNvPr id="5" name="Espace réservé du texte 12">
            <a:extLst>
              <a:ext uri="{FF2B5EF4-FFF2-40B4-BE49-F238E27FC236}">
                <a16:creationId xmlns:a16="http://schemas.microsoft.com/office/drawing/2014/main" id="{BCA162A3-A6C3-48DC-A09C-F34DA624B3E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6884" y="1981337"/>
            <a:ext cx="4114799" cy="2187505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FontTx/>
              <a:buNone/>
              <a:defRPr sz="1800" cap="none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Quelques lignes pour décrire le projet, notamment sa pertinence par rapport à l’objet de l’opération.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602F5C9-8BC7-4E45-859D-94E61A28B350}"/>
              </a:ext>
            </a:extLst>
          </p:cNvPr>
          <p:cNvSpPr txBox="1"/>
          <p:nvPr userDrawn="1"/>
        </p:nvSpPr>
        <p:spPr>
          <a:xfrm>
            <a:off x="336885" y="1612005"/>
            <a:ext cx="1916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Descriptif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7DE9BEC-08DF-43CA-BA6D-516DD96F4D58}"/>
              </a:ext>
            </a:extLst>
          </p:cNvPr>
          <p:cNvSpPr txBox="1"/>
          <p:nvPr userDrawn="1"/>
        </p:nvSpPr>
        <p:spPr>
          <a:xfrm>
            <a:off x="336884" y="4217740"/>
            <a:ext cx="198721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fr-FR" sz="1600" dirty="0">
                <a:latin typeface="+mj-lt"/>
              </a:rPr>
              <a:t>Maître d’ouvrage :</a:t>
            </a:r>
          </a:p>
        </p:txBody>
      </p:sp>
      <p:sp>
        <p:nvSpPr>
          <p:cNvPr id="8" name="Espace réservé du texte 12">
            <a:extLst>
              <a:ext uri="{FF2B5EF4-FFF2-40B4-BE49-F238E27FC236}">
                <a16:creationId xmlns:a16="http://schemas.microsoft.com/office/drawing/2014/main" id="{33F97583-D115-48BB-88C6-C2AACDFD5BD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892300" y="4220177"/>
            <a:ext cx="2559383" cy="338554"/>
          </a:xfrm>
          <a:prstGeom prst="rect">
            <a:avLst/>
          </a:prstGeom>
        </p:spPr>
        <p:txBody>
          <a:bodyPr anchor="ctr"/>
          <a:lstStyle>
            <a:lvl1pPr marL="0" indent="0">
              <a:spcBef>
                <a:spcPts val="0"/>
              </a:spcBef>
              <a:buFontTx/>
              <a:buNone/>
              <a:defRPr sz="1600" cap="none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Nom du maître d’ouvrage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60703E7E-566D-402C-A512-682A374DA94A}"/>
              </a:ext>
            </a:extLst>
          </p:cNvPr>
          <p:cNvSpPr txBox="1"/>
          <p:nvPr userDrawn="1"/>
        </p:nvSpPr>
        <p:spPr>
          <a:xfrm>
            <a:off x="336884" y="4678297"/>
            <a:ext cx="198721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fr-FR" sz="1600" dirty="0">
                <a:latin typeface="+mj-lt"/>
              </a:rPr>
              <a:t>Montant des travaux :</a:t>
            </a:r>
          </a:p>
        </p:txBody>
      </p:sp>
      <p:sp>
        <p:nvSpPr>
          <p:cNvPr id="10" name="Espace réservé du texte 12">
            <a:extLst>
              <a:ext uri="{FF2B5EF4-FFF2-40B4-BE49-F238E27FC236}">
                <a16:creationId xmlns:a16="http://schemas.microsoft.com/office/drawing/2014/main" id="{3D81EC32-5F03-4790-BB26-CE3F332860D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183683" y="4677585"/>
            <a:ext cx="2268000" cy="338555"/>
          </a:xfrm>
          <a:prstGeom prst="rect">
            <a:avLst/>
          </a:prstGeom>
        </p:spPr>
        <p:txBody>
          <a:bodyPr anchor="b"/>
          <a:lstStyle>
            <a:lvl1pPr marL="0" indent="0">
              <a:buFontTx/>
              <a:buNone/>
              <a:defRPr sz="1600" cap="none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Montant des travaux HT</a:t>
            </a:r>
          </a:p>
        </p:txBody>
      </p:sp>
      <p:sp>
        <p:nvSpPr>
          <p:cNvPr id="11" name="Espace réservé du texte 12">
            <a:extLst>
              <a:ext uri="{FF2B5EF4-FFF2-40B4-BE49-F238E27FC236}">
                <a16:creationId xmlns:a16="http://schemas.microsoft.com/office/drawing/2014/main" id="{711AC57F-975E-44D5-A97F-19020D7D8F1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68252" y="6302274"/>
            <a:ext cx="3594101" cy="365125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1800" cap="small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Nom de l’architecte mandataire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7776B69-7DA6-4857-A4E5-1C4F335BEA1D}"/>
              </a:ext>
            </a:extLst>
          </p:cNvPr>
          <p:cNvSpPr txBox="1"/>
          <p:nvPr userDrawn="1"/>
        </p:nvSpPr>
        <p:spPr>
          <a:xfrm>
            <a:off x="336884" y="5138854"/>
            <a:ext cx="198721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fr-FR" sz="1600" dirty="0">
                <a:latin typeface="+mj-lt"/>
              </a:rPr>
              <a:t>Année de réalisation :</a:t>
            </a: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02DD0799-B61F-4D49-AD3F-B6871B3573A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183683" y="5150373"/>
            <a:ext cx="2268000" cy="338555"/>
          </a:xfrm>
          <a:prstGeom prst="rect">
            <a:avLst/>
          </a:prstGeom>
        </p:spPr>
        <p:txBody>
          <a:bodyPr anchor="ctr"/>
          <a:lstStyle>
            <a:lvl1pPr marL="0" indent="0">
              <a:buFontTx/>
              <a:buNone/>
              <a:defRPr sz="1600" cap="none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Année ou phase du </a:t>
            </a:r>
            <a:r>
              <a:rPr lang="fr-FR" dirty="0" err="1"/>
              <a:t>prj</a:t>
            </a:r>
            <a:endParaRPr lang="fr-FR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2CD90AE-FA52-4928-ACFE-E84EB8026387}"/>
              </a:ext>
            </a:extLst>
          </p:cNvPr>
          <p:cNvSpPr txBox="1"/>
          <p:nvPr userDrawn="1"/>
        </p:nvSpPr>
        <p:spPr>
          <a:xfrm>
            <a:off x="336884" y="5599411"/>
            <a:ext cx="958323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fr-FR" sz="1600" dirty="0">
                <a:latin typeface="+mj-lt"/>
              </a:rPr>
              <a:t>Mission :</a:t>
            </a:r>
          </a:p>
        </p:txBody>
      </p:sp>
      <p:sp>
        <p:nvSpPr>
          <p:cNvPr id="15" name="Espace réservé du texte 12">
            <a:extLst>
              <a:ext uri="{FF2B5EF4-FFF2-40B4-BE49-F238E27FC236}">
                <a16:creationId xmlns:a16="http://schemas.microsoft.com/office/drawing/2014/main" id="{6080B8B6-AC9A-49A1-AEA3-B628F49A4F3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134533" y="5572840"/>
            <a:ext cx="3379445" cy="365125"/>
          </a:xfrm>
          <a:prstGeom prst="rect">
            <a:avLst/>
          </a:prstGeom>
        </p:spPr>
        <p:txBody>
          <a:bodyPr anchor="b"/>
          <a:lstStyle>
            <a:lvl1pPr marL="0" indent="0">
              <a:buFontTx/>
              <a:buNone/>
              <a:defRPr sz="1600" cap="none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Mission réalisée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3C9CA99-4A22-4C9A-BDE8-4743BEFBD33D}"/>
              </a:ext>
            </a:extLst>
          </p:cNvPr>
          <p:cNvSpPr/>
          <p:nvPr userDrawn="1"/>
        </p:nvSpPr>
        <p:spPr>
          <a:xfrm>
            <a:off x="4668252" y="555624"/>
            <a:ext cx="7186669" cy="538234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F182FFEB-26D5-4738-BA67-EDC1993301C1}"/>
              </a:ext>
            </a:extLst>
          </p:cNvPr>
          <p:cNvSpPr txBox="1"/>
          <p:nvPr userDrawn="1"/>
        </p:nvSpPr>
        <p:spPr>
          <a:xfrm>
            <a:off x="336885" y="6300170"/>
            <a:ext cx="19166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latin typeface="+mj-lt"/>
              </a:rPr>
              <a:t>Référence 3</a:t>
            </a:r>
          </a:p>
        </p:txBody>
      </p:sp>
    </p:spTree>
    <p:extLst>
      <p:ext uri="{BB962C8B-B14F-4D97-AF65-F5344CB8AC3E}">
        <p14:creationId xmlns:p14="http://schemas.microsoft.com/office/powerpoint/2010/main" val="2764068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7">
            <a:extLst>
              <a:ext uri="{FF2B5EF4-FFF2-40B4-BE49-F238E27FC236}">
                <a16:creationId xmlns:a16="http://schemas.microsoft.com/office/drawing/2014/main" id="{78C5FB0F-12A2-446D-8790-9B814E44C17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68253" y="555726"/>
            <a:ext cx="7186862" cy="5383062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r-FR" dirty="0"/>
              <a:t>Encadrement pour présentation graphique</a:t>
            </a:r>
          </a:p>
        </p:txBody>
      </p:sp>
      <p:sp>
        <p:nvSpPr>
          <p:cNvPr id="4" name="Espace réservé du texte 12">
            <a:extLst>
              <a:ext uri="{FF2B5EF4-FFF2-40B4-BE49-F238E27FC236}">
                <a16:creationId xmlns:a16="http://schemas.microsoft.com/office/drawing/2014/main" id="{335AF765-F5D2-4C7A-9D7E-8D1119635C0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6884" y="555624"/>
            <a:ext cx="4114799" cy="91295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cap="small" baseline="0"/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Intitulé</a:t>
            </a:r>
          </a:p>
        </p:txBody>
      </p:sp>
      <p:sp>
        <p:nvSpPr>
          <p:cNvPr id="5" name="Espace réservé du texte 12">
            <a:extLst>
              <a:ext uri="{FF2B5EF4-FFF2-40B4-BE49-F238E27FC236}">
                <a16:creationId xmlns:a16="http://schemas.microsoft.com/office/drawing/2014/main" id="{BCA162A3-A6C3-48DC-A09C-F34DA624B3E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6884" y="1981337"/>
            <a:ext cx="4114799" cy="2187505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FontTx/>
              <a:buNone/>
              <a:defRPr sz="1800" cap="none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Quelques lignes pour décrire le projet, notamment sa pertinence par rapport à l’objet de l’opération.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602F5C9-8BC7-4E45-859D-94E61A28B350}"/>
              </a:ext>
            </a:extLst>
          </p:cNvPr>
          <p:cNvSpPr txBox="1"/>
          <p:nvPr userDrawn="1"/>
        </p:nvSpPr>
        <p:spPr>
          <a:xfrm>
            <a:off x="336885" y="1612005"/>
            <a:ext cx="1916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Descriptif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7DE9BEC-08DF-43CA-BA6D-516DD96F4D58}"/>
              </a:ext>
            </a:extLst>
          </p:cNvPr>
          <p:cNvSpPr txBox="1"/>
          <p:nvPr userDrawn="1"/>
        </p:nvSpPr>
        <p:spPr>
          <a:xfrm>
            <a:off x="336884" y="4217740"/>
            <a:ext cx="198721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fr-FR" sz="1600" dirty="0">
                <a:latin typeface="+mj-lt"/>
              </a:rPr>
              <a:t>Maître d’ouvrage :</a:t>
            </a:r>
          </a:p>
        </p:txBody>
      </p:sp>
      <p:sp>
        <p:nvSpPr>
          <p:cNvPr id="8" name="Espace réservé du texte 12">
            <a:extLst>
              <a:ext uri="{FF2B5EF4-FFF2-40B4-BE49-F238E27FC236}">
                <a16:creationId xmlns:a16="http://schemas.microsoft.com/office/drawing/2014/main" id="{33F97583-D115-48BB-88C6-C2AACDFD5BD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892300" y="4220177"/>
            <a:ext cx="2559383" cy="338554"/>
          </a:xfrm>
          <a:prstGeom prst="rect">
            <a:avLst/>
          </a:prstGeom>
        </p:spPr>
        <p:txBody>
          <a:bodyPr anchor="ctr"/>
          <a:lstStyle>
            <a:lvl1pPr marL="0" indent="0">
              <a:spcBef>
                <a:spcPts val="0"/>
              </a:spcBef>
              <a:buFontTx/>
              <a:buNone/>
              <a:defRPr sz="1600" cap="none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Nom du maître d’ouvrage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60703E7E-566D-402C-A512-682A374DA94A}"/>
              </a:ext>
            </a:extLst>
          </p:cNvPr>
          <p:cNvSpPr txBox="1"/>
          <p:nvPr userDrawn="1"/>
        </p:nvSpPr>
        <p:spPr>
          <a:xfrm>
            <a:off x="336884" y="4678297"/>
            <a:ext cx="198721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fr-FR" sz="1600" dirty="0">
                <a:latin typeface="+mj-lt"/>
              </a:rPr>
              <a:t>Montant des travaux :</a:t>
            </a:r>
          </a:p>
        </p:txBody>
      </p:sp>
      <p:sp>
        <p:nvSpPr>
          <p:cNvPr id="10" name="Espace réservé du texte 12">
            <a:extLst>
              <a:ext uri="{FF2B5EF4-FFF2-40B4-BE49-F238E27FC236}">
                <a16:creationId xmlns:a16="http://schemas.microsoft.com/office/drawing/2014/main" id="{3D81EC32-5F03-4790-BB26-CE3F332860D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183683" y="4677585"/>
            <a:ext cx="2268000" cy="338555"/>
          </a:xfrm>
          <a:prstGeom prst="rect">
            <a:avLst/>
          </a:prstGeom>
        </p:spPr>
        <p:txBody>
          <a:bodyPr anchor="b"/>
          <a:lstStyle>
            <a:lvl1pPr marL="0" indent="0">
              <a:buFontTx/>
              <a:buNone/>
              <a:defRPr sz="1600" cap="none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Montant des travaux HT</a:t>
            </a:r>
          </a:p>
        </p:txBody>
      </p:sp>
      <p:sp>
        <p:nvSpPr>
          <p:cNvPr id="11" name="Espace réservé du texte 12">
            <a:extLst>
              <a:ext uri="{FF2B5EF4-FFF2-40B4-BE49-F238E27FC236}">
                <a16:creationId xmlns:a16="http://schemas.microsoft.com/office/drawing/2014/main" id="{711AC57F-975E-44D5-A97F-19020D7D8F1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68252" y="6302275"/>
            <a:ext cx="5728078" cy="336449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1800" cap="small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Nom architecte mandataire </a:t>
            </a:r>
            <a:r>
              <a:rPr lang="fr-FR" dirty="0" err="1"/>
              <a:t>prj</a:t>
            </a:r>
            <a:r>
              <a:rPr lang="fr-FR" dirty="0"/>
              <a:t> / Nom société groupement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7776B69-7DA6-4857-A4E5-1C4F335BEA1D}"/>
              </a:ext>
            </a:extLst>
          </p:cNvPr>
          <p:cNvSpPr txBox="1"/>
          <p:nvPr userDrawn="1"/>
        </p:nvSpPr>
        <p:spPr>
          <a:xfrm>
            <a:off x="336884" y="5138854"/>
            <a:ext cx="198721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fr-FR" sz="1600" dirty="0">
                <a:latin typeface="+mj-lt"/>
              </a:rPr>
              <a:t>Année de réalisation :</a:t>
            </a: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02DD0799-B61F-4D49-AD3F-B6871B3573A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183683" y="5150373"/>
            <a:ext cx="2268000" cy="338555"/>
          </a:xfrm>
          <a:prstGeom prst="rect">
            <a:avLst/>
          </a:prstGeom>
        </p:spPr>
        <p:txBody>
          <a:bodyPr anchor="ctr"/>
          <a:lstStyle>
            <a:lvl1pPr marL="0" indent="0">
              <a:buFontTx/>
              <a:buNone/>
              <a:defRPr sz="1600" cap="none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Année ou phase du </a:t>
            </a:r>
            <a:r>
              <a:rPr lang="fr-FR" dirty="0" err="1"/>
              <a:t>prj</a:t>
            </a:r>
            <a:endParaRPr lang="fr-FR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2CD90AE-FA52-4928-ACFE-E84EB8026387}"/>
              </a:ext>
            </a:extLst>
          </p:cNvPr>
          <p:cNvSpPr txBox="1"/>
          <p:nvPr userDrawn="1"/>
        </p:nvSpPr>
        <p:spPr>
          <a:xfrm>
            <a:off x="336884" y="5599411"/>
            <a:ext cx="958323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fr-FR" sz="1600" dirty="0">
                <a:latin typeface="+mj-lt"/>
              </a:rPr>
              <a:t>Mission :</a:t>
            </a:r>
          </a:p>
        </p:txBody>
      </p:sp>
      <p:sp>
        <p:nvSpPr>
          <p:cNvPr id="15" name="Espace réservé du texte 12">
            <a:extLst>
              <a:ext uri="{FF2B5EF4-FFF2-40B4-BE49-F238E27FC236}">
                <a16:creationId xmlns:a16="http://schemas.microsoft.com/office/drawing/2014/main" id="{6080B8B6-AC9A-49A1-AEA3-B628F49A4F3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134533" y="5572840"/>
            <a:ext cx="3379445" cy="365125"/>
          </a:xfrm>
          <a:prstGeom prst="rect">
            <a:avLst/>
          </a:prstGeom>
        </p:spPr>
        <p:txBody>
          <a:bodyPr anchor="b"/>
          <a:lstStyle>
            <a:lvl1pPr marL="0" indent="0">
              <a:buFontTx/>
              <a:buNone/>
              <a:defRPr sz="1600" cap="none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Mission réalisée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3C9CA99-4A22-4C9A-BDE8-4743BEFBD33D}"/>
              </a:ext>
            </a:extLst>
          </p:cNvPr>
          <p:cNvSpPr/>
          <p:nvPr userDrawn="1"/>
        </p:nvSpPr>
        <p:spPr>
          <a:xfrm>
            <a:off x="4668252" y="555624"/>
            <a:ext cx="7186669" cy="538234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F182FFEB-26D5-4738-BA67-EDC1993301C1}"/>
              </a:ext>
            </a:extLst>
          </p:cNvPr>
          <p:cNvSpPr txBox="1"/>
          <p:nvPr userDrawn="1"/>
        </p:nvSpPr>
        <p:spPr>
          <a:xfrm>
            <a:off x="336885" y="6300170"/>
            <a:ext cx="19166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latin typeface="+mj-lt"/>
              </a:rPr>
              <a:t>Référence 4</a:t>
            </a:r>
          </a:p>
        </p:txBody>
      </p:sp>
    </p:spTree>
    <p:extLst>
      <p:ext uri="{BB962C8B-B14F-4D97-AF65-F5344CB8AC3E}">
        <p14:creationId xmlns:p14="http://schemas.microsoft.com/office/powerpoint/2010/main" val="4251770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7">
            <a:extLst>
              <a:ext uri="{FF2B5EF4-FFF2-40B4-BE49-F238E27FC236}">
                <a16:creationId xmlns:a16="http://schemas.microsoft.com/office/drawing/2014/main" id="{78C5FB0F-12A2-446D-8790-9B814E44C17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68253" y="555726"/>
            <a:ext cx="7186862" cy="5383062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fr-FR" dirty="0"/>
              <a:t>Encadrement pour présentation graphique</a:t>
            </a:r>
          </a:p>
        </p:txBody>
      </p:sp>
      <p:sp>
        <p:nvSpPr>
          <p:cNvPr id="4" name="Espace réservé du texte 12">
            <a:extLst>
              <a:ext uri="{FF2B5EF4-FFF2-40B4-BE49-F238E27FC236}">
                <a16:creationId xmlns:a16="http://schemas.microsoft.com/office/drawing/2014/main" id="{335AF765-F5D2-4C7A-9D7E-8D1119635C0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6884" y="555624"/>
            <a:ext cx="4114799" cy="91295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cap="small" baseline="0"/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Intitulé</a:t>
            </a:r>
          </a:p>
        </p:txBody>
      </p:sp>
      <p:sp>
        <p:nvSpPr>
          <p:cNvPr id="5" name="Espace réservé du texte 12">
            <a:extLst>
              <a:ext uri="{FF2B5EF4-FFF2-40B4-BE49-F238E27FC236}">
                <a16:creationId xmlns:a16="http://schemas.microsoft.com/office/drawing/2014/main" id="{BCA162A3-A6C3-48DC-A09C-F34DA624B3E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6884" y="1981337"/>
            <a:ext cx="4114799" cy="2187505"/>
          </a:xfrm>
          <a:prstGeom prst="rect">
            <a:avLst/>
          </a:prstGeom>
          <a:ln>
            <a:noFill/>
          </a:ln>
        </p:spPr>
        <p:txBody>
          <a:bodyPr/>
          <a:lstStyle>
            <a:lvl1pPr marL="0" indent="0">
              <a:buFontTx/>
              <a:buNone/>
              <a:defRPr sz="1800" cap="none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Quelques lignes pour décrire le projet, notamment sa pertinence par rapport à l’objet de l’opération.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602F5C9-8BC7-4E45-859D-94E61A28B350}"/>
              </a:ext>
            </a:extLst>
          </p:cNvPr>
          <p:cNvSpPr txBox="1"/>
          <p:nvPr userDrawn="1"/>
        </p:nvSpPr>
        <p:spPr>
          <a:xfrm>
            <a:off x="336885" y="1612005"/>
            <a:ext cx="19166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Descriptif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7DE9BEC-08DF-43CA-BA6D-516DD96F4D58}"/>
              </a:ext>
            </a:extLst>
          </p:cNvPr>
          <p:cNvSpPr txBox="1"/>
          <p:nvPr userDrawn="1"/>
        </p:nvSpPr>
        <p:spPr>
          <a:xfrm>
            <a:off x="336884" y="4217740"/>
            <a:ext cx="1987216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fr-FR" sz="1600" dirty="0">
                <a:latin typeface="+mj-lt"/>
              </a:rPr>
              <a:t>Maître d’ouvrage :</a:t>
            </a:r>
          </a:p>
        </p:txBody>
      </p:sp>
      <p:sp>
        <p:nvSpPr>
          <p:cNvPr id="8" name="Espace réservé du texte 12">
            <a:extLst>
              <a:ext uri="{FF2B5EF4-FFF2-40B4-BE49-F238E27FC236}">
                <a16:creationId xmlns:a16="http://schemas.microsoft.com/office/drawing/2014/main" id="{33F97583-D115-48BB-88C6-C2AACDFD5BD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892300" y="4220177"/>
            <a:ext cx="2559383" cy="338554"/>
          </a:xfrm>
          <a:prstGeom prst="rect">
            <a:avLst/>
          </a:prstGeom>
        </p:spPr>
        <p:txBody>
          <a:bodyPr anchor="ctr"/>
          <a:lstStyle>
            <a:lvl1pPr marL="0" indent="0">
              <a:spcBef>
                <a:spcPts val="0"/>
              </a:spcBef>
              <a:buFontTx/>
              <a:buNone/>
              <a:defRPr sz="1600" cap="none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Nom du maître d’ouvrage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60703E7E-566D-402C-A512-682A374DA94A}"/>
              </a:ext>
            </a:extLst>
          </p:cNvPr>
          <p:cNvSpPr txBox="1"/>
          <p:nvPr userDrawn="1"/>
        </p:nvSpPr>
        <p:spPr>
          <a:xfrm>
            <a:off x="336884" y="4678297"/>
            <a:ext cx="198721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fr-FR" sz="1600" dirty="0">
                <a:latin typeface="+mj-lt"/>
              </a:rPr>
              <a:t>Montant des travaux :</a:t>
            </a:r>
          </a:p>
        </p:txBody>
      </p:sp>
      <p:sp>
        <p:nvSpPr>
          <p:cNvPr id="10" name="Espace réservé du texte 12">
            <a:extLst>
              <a:ext uri="{FF2B5EF4-FFF2-40B4-BE49-F238E27FC236}">
                <a16:creationId xmlns:a16="http://schemas.microsoft.com/office/drawing/2014/main" id="{3D81EC32-5F03-4790-BB26-CE3F332860D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183683" y="4677585"/>
            <a:ext cx="2268000" cy="338555"/>
          </a:xfrm>
          <a:prstGeom prst="rect">
            <a:avLst/>
          </a:prstGeom>
        </p:spPr>
        <p:txBody>
          <a:bodyPr anchor="b"/>
          <a:lstStyle>
            <a:lvl1pPr marL="0" indent="0">
              <a:buFontTx/>
              <a:buNone/>
              <a:defRPr sz="1600" cap="none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Montant des travaux HT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7776B69-7DA6-4857-A4E5-1C4F335BEA1D}"/>
              </a:ext>
            </a:extLst>
          </p:cNvPr>
          <p:cNvSpPr txBox="1"/>
          <p:nvPr userDrawn="1"/>
        </p:nvSpPr>
        <p:spPr>
          <a:xfrm>
            <a:off x="336884" y="5138854"/>
            <a:ext cx="198721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fr-FR" sz="1600" dirty="0">
                <a:latin typeface="+mj-lt"/>
              </a:rPr>
              <a:t>Année de réalisation :</a:t>
            </a: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02DD0799-B61F-4D49-AD3F-B6871B3573A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183683" y="5150373"/>
            <a:ext cx="2268000" cy="338555"/>
          </a:xfrm>
          <a:prstGeom prst="rect">
            <a:avLst/>
          </a:prstGeom>
        </p:spPr>
        <p:txBody>
          <a:bodyPr anchor="ctr"/>
          <a:lstStyle>
            <a:lvl1pPr marL="0" indent="0">
              <a:buFontTx/>
              <a:buNone/>
              <a:defRPr sz="1600" cap="none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Année ou phase du </a:t>
            </a:r>
            <a:r>
              <a:rPr lang="fr-FR" dirty="0" err="1"/>
              <a:t>prj</a:t>
            </a:r>
            <a:endParaRPr lang="fr-FR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2CD90AE-FA52-4928-ACFE-E84EB8026387}"/>
              </a:ext>
            </a:extLst>
          </p:cNvPr>
          <p:cNvSpPr txBox="1"/>
          <p:nvPr userDrawn="1"/>
        </p:nvSpPr>
        <p:spPr>
          <a:xfrm>
            <a:off x="336884" y="5599411"/>
            <a:ext cx="958323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fr-FR" sz="1600" dirty="0">
                <a:latin typeface="+mj-lt"/>
              </a:rPr>
              <a:t>Mission :</a:t>
            </a:r>
          </a:p>
        </p:txBody>
      </p:sp>
      <p:sp>
        <p:nvSpPr>
          <p:cNvPr id="15" name="Espace réservé du texte 12">
            <a:extLst>
              <a:ext uri="{FF2B5EF4-FFF2-40B4-BE49-F238E27FC236}">
                <a16:creationId xmlns:a16="http://schemas.microsoft.com/office/drawing/2014/main" id="{6080B8B6-AC9A-49A1-AEA3-B628F49A4F3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134533" y="5572840"/>
            <a:ext cx="3379445" cy="365125"/>
          </a:xfrm>
          <a:prstGeom prst="rect">
            <a:avLst/>
          </a:prstGeom>
        </p:spPr>
        <p:txBody>
          <a:bodyPr anchor="b"/>
          <a:lstStyle>
            <a:lvl1pPr marL="0" indent="0">
              <a:buFontTx/>
              <a:buNone/>
              <a:defRPr sz="1600" cap="none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Mission réalisée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3C9CA99-4A22-4C9A-BDE8-4743BEFBD33D}"/>
              </a:ext>
            </a:extLst>
          </p:cNvPr>
          <p:cNvSpPr/>
          <p:nvPr userDrawn="1"/>
        </p:nvSpPr>
        <p:spPr>
          <a:xfrm>
            <a:off x="4668252" y="555624"/>
            <a:ext cx="7186669" cy="538234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F182FFEB-26D5-4738-BA67-EDC1993301C1}"/>
              </a:ext>
            </a:extLst>
          </p:cNvPr>
          <p:cNvSpPr txBox="1"/>
          <p:nvPr userDrawn="1"/>
        </p:nvSpPr>
        <p:spPr>
          <a:xfrm>
            <a:off x="336885" y="6300170"/>
            <a:ext cx="19166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latin typeface="+mj-lt"/>
              </a:rPr>
              <a:t>Référence 5</a:t>
            </a:r>
          </a:p>
        </p:txBody>
      </p:sp>
      <p:sp>
        <p:nvSpPr>
          <p:cNvPr id="19" name="Espace réservé du texte 12">
            <a:extLst>
              <a:ext uri="{FF2B5EF4-FFF2-40B4-BE49-F238E27FC236}">
                <a16:creationId xmlns:a16="http://schemas.microsoft.com/office/drawing/2014/main" id="{77738D29-0916-84A3-EDFD-565C2E9DC3C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68252" y="6302275"/>
            <a:ext cx="5728078" cy="336449"/>
          </a:xfrm>
          <a:prstGeom prst="rect">
            <a:avLst/>
          </a:prstGeom>
        </p:spPr>
        <p:txBody>
          <a:bodyPr anchor="ctr"/>
          <a:lstStyle>
            <a:lvl1pPr marL="0" indent="0" algn="l">
              <a:buFontTx/>
              <a:buNone/>
              <a:defRPr sz="1800" cap="small" baseline="0">
                <a:latin typeface="+mj-lt"/>
              </a:defRPr>
            </a:lvl1pPr>
            <a:lvl2pPr marL="457200" indent="0">
              <a:buFontTx/>
              <a:buNone/>
              <a:defRPr cap="small" baseline="0"/>
            </a:lvl2pPr>
          </a:lstStyle>
          <a:p>
            <a:pPr lvl="0"/>
            <a:r>
              <a:rPr lang="fr-FR" dirty="0"/>
              <a:t>Nom architecte mandataire </a:t>
            </a:r>
            <a:r>
              <a:rPr lang="fr-FR" dirty="0" err="1"/>
              <a:t>prj</a:t>
            </a:r>
            <a:r>
              <a:rPr lang="fr-FR" dirty="0"/>
              <a:t> / Nom société groupement</a:t>
            </a:r>
          </a:p>
        </p:txBody>
      </p:sp>
    </p:spTree>
    <p:extLst>
      <p:ext uri="{BB962C8B-B14F-4D97-AF65-F5344CB8AC3E}">
        <p14:creationId xmlns:p14="http://schemas.microsoft.com/office/powerpoint/2010/main" val="1107798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4088E1D1-2392-C19B-8A5D-1050658E3EA5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8948" y="6294436"/>
            <a:ext cx="775970" cy="47879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F92B923D-3FBF-8C2B-3A86-C233F6F0FA98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8947" y="6294436"/>
            <a:ext cx="855980" cy="482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EE8E908D-686A-6166-569B-D25151A256BA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screen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28126" y="6318248"/>
            <a:ext cx="1066800" cy="431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60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49" r:id="rId3"/>
    <p:sldLayoutId id="2147483650" r:id="rId4"/>
    <p:sldLayoutId id="2147483651" r:id="rId5"/>
    <p:sldLayoutId id="2147483652" r:id="rId6"/>
    <p:sldLayoutId id="2147483653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E9327043-D6F7-DC26-068B-A1D4B168461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08E10A0-7029-899D-3394-72092B8065C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fr-FR" dirty="0"/>
              <a:t>Lorem ipsum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, </a:t>
            </a:r>
            <a:r>
              <a:rPr lang="fr-FR" dirty="0" err="1"/>
              <a:t>consectetur</a:t>
            </a:r>
            <a:r>
              <a:rPr lang="fr-FR" dirty="0"/>
              <a:t> </a:t>
            </a:r>
            <a:r>
              <a:rPr lang="fr-FR" dirty="0" err="1"/>
              <a:t>adipiscing</a:t>
            </a:r>
            <a:r>
              <a:rPr lang="fr-FR" dirty="0"/>
              <a:t> </a:t>
            </a:r>
            <a:r>
              <a:rPr lang="fr-FR" dirty="0" err="1"/>
              <a:t>elit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commodo </a:t>
            </a:r>
            <a:r>
              <a:rPr lang="fr-FR" dirty="0" err="1"/>
              <a:t>vel</a:t>
            </a:r>
            <a:r>
              <a:rPr lang="fr-FR" dirty="0"/>
              <a:t> </a:t>
            </a:r>
            <a:r>
              <a:rPr lang="fr-FR" dirty="0" err="1"/>
              <a:t>nisi</a:t>
            </a:r>
            <a:r>
              <a:rPr lang="fr-FR" dirty="0"/>
              <a:t> </a:t>
            </a:r>
            <a:r>
              <a:rPr lang="fr-FR" dirty="0" err="1"/>
              <a:t>sed</a:t>
            </a:r>
            <a:r>
              <a:rPr lang="fr-FR" dirty="0"/>
              <a:t> </a:t>
            </a:r>
            <a:r>
              <a:rPr lang="fr-FR" dirty="0" err="1"/>
              <a:t>ultricies</a:t>
            </a:r>
            <a:r>
              <a:rPr lang="fr-FR" dirty="0"/>
              <a:t>. In </a:t>
            </a:r>
            <a:r>
              <a:rPr lang="fr-FR" dirty="0" err="1"/>
              <a:t>aliquet</a:t>
            </a:r>
            <a:r>
              <a:rPr lang="fr-FR" dirty="0"/>
              <a:t> </a:t>
            </a:r>
            <a:r>
              <a:rPr lang="fr-FR" dirty="0" err="1"/>
              <a:t>laoreet</a:t>
            </a:r>
            <a:r>
              <a:rPr lang="fr-FR" dirty="0"/>
              <a:t> </a:t>
            </a:r>
            <a:r>
              <a:rPr lang="fr-FR" dirty="0" err="1"/>
              <a:t>vulputate</a:t>
            </a:r>
            <a:r>
              <a:rPr lang="fr-FR" dirty="0"/>
              <a:t>. Integer </a:t>
            </a:r>
            <a:r>
              <a:rPr lang="fr-FR" dirty="0" err="1"/>
              <a:t>malesuada</a:t>
            </a:r>
            <a:r>
              <a:rPr lang="fr-FR" dirty="0"/>
              <a:t> </a:t>
            </a:r>
            <a:r>
              <a:rPr lang="fr-FR" dirty="0" err="1"/>
              <a:t>felis</a:t>
            </a:r>
            <a:r>
              <a:rPr lang="fr-FR" dirty="0"/>
              <a:t> ut </a:t>
            </a:r>
            <a:r>
              <a:rPr lang="fr-FR" dirty="0" err="1"/>
              <a:t>justo</a:t>
            </a:r>
            <a:r>
              <a:rPr lang="fr-FR" dirty="0"/>
              <a:t> bibendum </a:t>
            </a:r>
            <a:r>
              <a:rPr lang="fr-FR" dirty="0" err="1"/>
              <a:t>viverra</a:t>
            </a:r>
            <a:r>
              <a:rPr lang="fr-FR" dirty="0"/>
              <a:t>. </a:t>
            </a:r>
            <a:r>
              <a:rPr lang="fr-FR" dirty="0" err="1"/>
              <a:t>Curabitur</a:t>
            </a:r>
            <a:r>
              <a:rPr lang="fr-FR" dirty="0"/>
              <a:t> eu porta </a:t>
            </a:r>
            <a:r>
              <a:rPr lang="fr-FR" dirty="0" err="1"/>
              <a:t>neque</a:t>
            </a:r>
            <a:r>
              <a:rPr lang="fr-FR" dirty="0"/>
              <a:t>. Sed </a:t>
            </a:r>
            <a:r>
              <a:rPr lang="fr-FR" dirty="0" err="1"/>
              <a:t>mauris</a:t>
            </a:r>
            <a:r>
              <a:rPr lang="fr-FR" dirty="0"/>
              <a:t> </a:t>
            </a:r>
            <a:r>
              <a:rPr lang="fr-FR" dirty="0" err="1"/>
              <a:t>augue</a:t>
            </a:r>
            <a:r>
              <a:rPr lang="fr-FR" dirty="0"/>
              <a:t>, </a:t>
            </a:r>
            <a:r>
              <a:rPr lang="fr-FR" dirty="0" err="1"/>
              <a:t>lobortis</a:t>
            </a:r>
            <a:r>
              <a:rPr lang="fr-FR" dirty="0"/>
              <a:t> id </a:t>
            </a:r>
            <a:r>
              <a:rPr lang="fr-FR" dirty="0" err="1"/>
              <a:t>purus</a:t>
            </a:r>
            <a:r>
              <a:rPr lang="fr-FR" dirty="0"/>
              <a:t> non, </a:t>
            </a:r>
            <a:r>
              <a:rPr lang="fr-FR" dirty="0" err="1"/>
              <a:t>lacinia</a:t>
            </a:r>
            <a:r>
              <a:rPr lang="fr-FR" dirty="0"/>
              <a:t> </a:t>
            </a:r>
            <a:r>
              <a:rPr lang="fr-FR" dirty="0" err="1"/>
              <a:t>interdum</a:t>
            </a:r>
            <a:r>
              <a:rPr lang="fr-FR" dirty="0"/>
              <a:t> </a:t>
            </a:r>
            <a:r>
              <a:rPr lang="fr-FR" dirty="0" err="1"/>
              <a:t>quam</a:t>
            </a:r>
            <a:r>
              <a:rPr lang="fr-FR" dirty="0"/>
              <a:t>. Cras </a:t>
            </a:r>
            <a:r>
              <a:rPr lang="fr-FR" dirty="0" err="1"/>
              <a:t>dignissim</a:t>
            </a:r>
            <a:r>
              <a:rPr lang="fr-FR" dirty="0"/>
              <a:t> </a:t>
            </a:r>
            <a:r>
              <a:rPr lang="fr-FR" dirty="0" err="1"/>
              <a:t>dui</a:t>
            </a:r>
            <a:r>
              <a:rPr lang="fr-FR" dirty="0"/>
              <a:t> </a:t>
            </a:r>
            <a:r>
              <a:rPr lang="fr-FR" dirty="0" err="1"/>
              <a:t>quis</a:t>
            </a:r>
            <a:r>
              <a:rPr lang="fr-FR" dirty="0"/>
              <a:t> mi </a:t>
            </a:r>
            <a:r>
              <a:rPr lang="fr-FR" dirty="0" err="1"/>
              <a:t>tempus</a:t>
            </a:r>
            <a:r>
              <a:rPr lang="fr-FR" dirty="0"/>
              <a:t>, in rhoncus massa </a:t>
            </a:r>
            <a:r>
              <a:rPr lang="fr-FR" dirty="0" err="1"/>
              <a:t>ullamcorper</a:t>
            </a:r>
            <a:r>
              <a:rPr lang="fr-FR" dirty="0"/>
              <a:t>. </a:t>
            </a:r>
            <a:r>
              <a:rPr lang="fr-FR" dirty="0" err="1"/>
              <a:t>Donec</a:t>
            </a:r>
            <a:r>
              <a:rPr lang="fr-FR" dirty="0"/>
              <a:t> </a:t>
            </a:r>
            <a:r>
              <a:rPr lang="fr-FR" dirty="0" err="1"/>
              <a:t>quam</a:t>
            </a:r>
            <a:r>
              <a:rPr lang="fr-FR" dirty="0"/>
              <a:t> </a:t>
            </a:r>
            <a:r>
              <a:rPr lang="fr-FR" dirty="0" err="1"/>
              <a:t>dolor</a:t>
            </a:r>
            <a:r>
              <a:rPr lang="fr-FR" dirty="0"/>
              <a:t>, </a:t>
            </a:r>
            <a:r>
              <a:rPr lang="fr-FR" dirty="0" err="1"/>
              <a:t>convallis</a:t>
            </a:r>
            <a:r>
              <a:rPr lang="fr-FR" dirty="0"/>
              <a:t> non </a:t>
            </a:r>
            <a:r>
              <a:rPr lang="fr-FR" dirty="0" err="1"/>
              <a:t>arcu</a:t>
            </a:r>
            <a:r>
              <a:rPr lang="fr-FR" dirty="0"/>
              <a:t> at, </a:t>
            </a:r>
            <a:r>
              <a:rPr lang="fr-FR" dirty="0" err="1"/>
              <a:t>hendrerit</a:t>
            </a:r>
            <a:r>
              <a:rPr lang="fr-FR" dirty="0"/>
              <a:t> </a:t>
            </a:r>
            <a:r>
              <a:rPr lang="fr-FR" dirty="0" err="1"/>
              <a:t>pellentesque</a:t>
            </a:r>
            <a:r>
              <a:rPr lang="fr-FR" dirty="0"/>
              <a:t> libero. </a:t>
            </a:r>
            <a:r>
              <a:rPr lang="fr-FR" dirty="0" err="1"/>
              <a:t>Pellentesque</a:t>
            </a:r>
            <a:r>
              <a:rPr lang="fr-FR" dirty="0"/>
              <a:t> </a:t>
            </a:r>
            <a:r>
              <a:rPr lang="fr-FR" dirty="0" err="1"/>
              <a:t>vel</a:t>
            </a:r>
            <a:r>
              <a:rPr lang="fr-FR" dirty="0"/>
              <a:t> </a:t>
            </a:r>
            <a:r>
              <a:rPr lang="fr-FR" dirty="0" err="1"/>
              <a:t>nibh</a:t>
            </a:r>
            <a:r>
              <a:rPr lang="fr-FR" dirty="0"/>
              <a:t> </a:t>
            </a:r>
            <a:r>
              <a:rPr lang="fr-FR" dirty="0" err="1"/>
              <a:t>faucibus</a:t>
            </a:r>
            <a:r>
              <a:rPr lang="fr-FR" dirty="0"/>
              <a:t>, </a:t>
            </a:r>
            <a:r>
              <a:rPr lang="fr-FR" dirty="0" err="1"/>
              <a:t>dapibus</a:t>
            </a:r>
            <a:r>
              <a:rPr lang="fr-FR" dirty="0"/>
              <a:t> </a:t>
            </a:r>
            <a:r>
              <a:rPr lang="fr-FR" dirty="0" err="1"/>
              <a:t>mauris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, </a:t>
            </a:r>
            <a:r>
              <a:rPr lang="fr-FR" dirty="0" err="1"/>
              <a:t>accumsan</a:t>
            </a:r>
            <a:r>
              <a:rPr lang="fr-FR" dirty="0"/>
              <a:t> </a:t>
            </a:r>
            <a:r>
              <a:rPr lang="fr-FR" dirty="0" err="1"/>
              <a:t>velit</a:t>
            </a:r>
            <a:r>
              <a:rPr lang="fr-FR" dirty="0"/>
              <a:t>. </a:t>
            </a:r>
            <a:r>
              <a:rPr lang="fr-FR" dirty="0" err="1"/>
              <a:t>Aenean</a:t>
            </a:r>
            <a:r>
              <a:rPr lang="fr-FR" dirty="0"/>
              <a:t> </a:t>
            </a:r>
            <a:r>
              <a:rPr lang="fr-FR" dirty="0" err="1"/>
              <a:t>consequat</a:t>
            </a:r>
            <a:r>
              <a:rPr lang="fr-FR" dirty="0"/>
              <a:t> </a:t>
            </a:r>
            <a:r>
              <a:rPr lang="fr-FR" dirty="0" err="1"/>
              <a:t>consectetur</a:t>
            </a:r>
            <a:r>
              <a:rPr lang="fr-FR" dirty="0"/>
              <a:t> </a:t>
            </a:r>
            <a:r>
              <a:rPr lang="fr-FR" dirty="0" err="1"/>
              <a:t>efficitur</a:t>
            </a:r>
            <a:r>
              <a:rPr lang="fr-FR" dirty="0"/>
              <a:t>. Sed commodo nunc id </a:t>
            </a:r>
            <a:r>
              <a:rPr lang="fr-FR" dirty="0" err="1"/>
              <a:t>sodales</a:t>
            </a:r>
            <a:r>
              <a:rPr lang="fr-FR" dirty="0"/>
              <a:t> </a:t>
            </a:r>
            <a:r>
              <a:rPr lang="fr-FR" dirty="0" err="1"/>
              <a:t>fermentum</a:t>
            </a:r>
            <a:r>
              <a:rPr lang="fr-FR" dirty="0"/>
              <a:t>. </a:t>
            </a:r>
            <a:r>
              <a:rPr lang="fr-FR" dirty="0" err="1"/>
              <a:t>Pellentesque</a:t>
            </a:r>
            <a:r>
              <a:rPr lang="fr-FR" dirty="0"/>
              <a:t> </a:t>
            </a:r>
            <a:r>
              <a:rPr lang="fr-FR" dirty="0" err="1"/>
              <a:t>viverra</a:t>
            </a:r>
            <a:r>
              <a:rPr lang="fr-FR" dirty="0"/>
              <a:t> </a:t>
            </a:r>
            <a:r>
              <a:rPr lang="fr-FR" dirty="0" err="1"/>
              <a:t>velit</a:t>
            </a:r>
            <a:r>
              <a:rPr lang="fr-FR" dirty="0"/>
              <a:t> et </a:t>
            </a:r>
            <a:r>
              <a:rPr lang="fr-FR" dirty="0" err="1"/>
              <a:t>sapien</a:t>
            </a:r>
            <a:r>
              <a:rPr lang="fr-FR" dirty="0"/>
              <a:t> commodo pulvinar. Duis pulvinar </a:t>
            </a:r>
            <a:r>
              <a:rPr lang="fr-FR" dirty="0" err="1"/>
              <a:t>odio</a:t>
            </a:r>
            <a:r>
              <a:rPr lang="fr-FR" dirty="0"/>
              <a:t> et </a:t>
            </a:r>
            <a:r>
              <a:rPr lang="fr-FR" dirty="0" err="1"/>
              <a:t>accumsan</a:t>
            </a:r>
            <a:r>
              <a:rPr lang="fr-FR" dirty="0"/>
              <a:t> </a:t>
            </a:r>
            <a:r>
              <a:rPr lang="fr-FR" dirty="0" err="1"/>
              <a:t>tempus</a:t>
            </a:r>
            <a:r>
              <a:rPr lang="fr-FR" dirty="0"/>
              <a:t>. In </a:t>
            </a:r>
            <a:r>
              <a:rPr lang="fr-FR" dirty="0" err="1"/>
              <a:t>egestas</a:t>
            </a:r>
            <a:r>
              <a:rPr lang="fr-FR" dirty="0"/>
              <a:t> </a:t>
            </a:r>
            <a:r>
              <a:rPr lang="fr-FR" dirty="0" err="1"/>
              <a:t>quis</a:t>
            </a:r>
            <a:r>
              <a:rPr lang="fr-FR" dirty="0"/>
              <a:t> massa vitae </a:t>
            </a:r>
            <a:r>
              <a:rPr lang="fr-FR" dirty="0" err="1"/>
              <a:t>laoreet</a:t>
            </a:r>
            <a:r>
              <a:rPr lang="fr-FR" dirty="0"/>
              <a:t>.</a:t>
            </a:r>
          </a:p>
          <a:p>
            <a:endParaRPr lang="fr-FR" dirty="0"/>
          </a:p>
          <a:p>
            <a:r>
              <a:rPr lang="fr-FR" dirty="0" err="1"/>
              <a:t>Pellentesque</a:t>
            </a:r>
            <a:r>
              <a:rPr lang="fr-FR" dirty="0"/>
              <a:t> </a:t>
            </a:r>
            <a:r>
              <a:rPr lang="fr-FR" dirty="0" err="1"/>
              <a:t>luctus</a:t>
            </a:r>
            <a:r>
              <a:rPr lang="fr-FR" dirty="0"/>
              <a:t> </a:t>
            </a:r>
            <a:r>
              <a:rPr lang="fr-FR" dirty="0" err="1"/>
              <a:t>enim</a:t>
            </a:r>
            <a:r>
              <a:rPr lang="fr-FR" dirty="0"/>
              <a:t> a </a:t>
            </a:r>
            <a:r>
              <a:rPr lang="fr-FR" dirty="0" err="1"/>
              <a:t>augue</a:t>
            </a:r>
            <a:r>
              <a:rPr lang="fr-FR" dirty="0"/>
              <a:t> dictum, id </a:t>
            </a:r>
            <a:r>
              <a:rPr lang="fr-FR" dirty="0" err="1"/>
              <a:t>consectetur</a:t>
            </a:r>
            <a:r>
              <a:rPr lang="fr-FR" dirty="0"/>
              <a:t> nunc </a:t>
            </a:r>
            <a:r>
              <a:rPr lang="fr-FR" dirty="0" err="1"/>
              <a:t>eleifend</a:t>
            </a:r>
            <a:r>
              <a:rPr lang="fr-FR" dirty="0"/>
              <a:t>. Morbi </a:t>
            </a:r>
            <a:r>
              <a:rPr lang="fr-FR" dirty="0" err="1"/>
              <a:t>ultrices</a:t>
            </a:r>
            <a:r>
              <a:rPr lang="fr-FR" dirty="0"/>
              <a:t> erat nec ipsum </a:t>
            </a:r>
            <a:r>
              <a:rPr lang="fr-FR" dirty="0" err="1"/>
              <a:t>luctus</a:t>
            </a:r>
            <a:r>
              <a:rPr lang="fr-FR" dirty="0"/>
              <a:t> </a:t>
            </a:r>
            <a:r>
              <a:rPr lang="fr-FR" dirty="0" err="1"/>
              <a:t>feugiat</a:t>
            </a:r>
            <a:r>
              <a:rPr lang="fr-FR" dirty="0"/>
              <a:t>. </a:t>
            </a:r>
            <a:r>
              <a:rPr lang="fr-FR" dirty="0" err="1"/>
              <a:t>Vivamus</a:t>
            </a:r>
            <a:r>
              <a:rPr lang="fr-FR" dirty="0"/>
              <a:t> </a:t>
            </a:r>
            <a:r>
              <a:rPr lang="fr-FR" dirty="0" err="1"/>
              <a:t>sapien</a:t>
            </a:r>
            <a:r>
              <a:rPr lang="fr-FR" dirty="0"/>
              <a:t> </a:t>
            </a:r>
            <a:r>
              <a:rPr lang="fr-FR" dirty="0" err="1"/>
              <a:t>tellus</a:t>
            </a:r>
            <a:r>
              <a:rPr lang="fr-FR" dirty="0"/>
              <a:t>, </a:t>
            </a:r>
            <a:r>
              <a:rPr lang="fr-FR" dirty="0" err="1"/>
              <a:t>imperdiet</a:t>
            </a:r>
            <a:r>
              <a:rPr lang="fr-FR" dirty="0"/>
              <a:t> </a:t>
            </a:r>
            <a:r>
              <a:rPr lang="fr-FR" dirty="0" err="1"/>
              <a:t>hendrerit</a:t>
            </a:r>
            <a:r>
              <a:rPr lang="fr-FR" dirty="0"/>
              <a:t> </a:t>
            </a:r>
            <a:r>
              <a:rPr lang="fr-FR" dirty="0" err="1"/>
              <a:t>enim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, </a:t>
            </a:r>
            <a:r>
              <a:rPr lang="fr-FR" dirty="0" err="1"/>
              <a:t>mattis</a:t>
            </a:r>
            <a:r>
              <a:rPr lang="fr-FR" dirty="0"/>
              <a:t> </a:t>
            </a:r>
            <a:r>
              <a:rPr lang="fr-FR" dirty="0" err="1"/>
              <a:t>maximus</a:t>
            </a:r>
            <a:r>
              <a:rPr lang="fr-FR" dirty="0"/>
              <a:t> erat. </a:t>
            </a:r>
            <a:r>
              <a:rPr lang="fr-FR" dirty="0" err="1"/>
              <a:t>Quisque</a:t>
            </a:r>
            <a:r>
              <a:rPr lang="fr-FR" dirty="0"/>
              <a:t> et </a:t>
            </a:r>
            <a:r>
              <a:rPr lang="fr-FR" dirty="0" err="1"/>
              <a:t>dignissim</a:t>
            </a:r>
            <a:r>
              <a:rPr lang="fr-FR" dirty="0"/>
              <a:t> erat. </a:t>
            </a:r>
            <a:r>
              <a:rPr lang="fr-FR" dirty="0" err="1"/>
              <a:t>Etiam</a:t>
            </a:r>
            <a:r>
              <a:rPr lang="fr-FR" dirty="0"/>
              <a:t> non diam </a:t>
            </a:r>
            <a:r>
              <a:rPr lang="fr-FR" dirty="0" err="1"/>
              <a:t>ac</a:t>
            </a:r>
            <a:r>
              <a:rPr lang="fr-FR" dirty="0"/>
              <a:t> ante </a:t>
            </a:r>
            <a:r>
              <a:rPr lang="fr-FR" dirty="0" err="1"/>
              <a:t>malesuada</a:t>
            </a:r>
            <a:r>
              <a:rPr lang="fr-FR" dirty="0"/>
              <a:t> </a:t>
            </a:r>
            <a:r>
              <a:rPr lang="fr-FR" dirty="0" err="1"/>
              <a:t>malesuada</a:t>
            </a:r>
            <a:r>
              <a:rPr lang="fr-FR" dirty="0"/>
              <a:t>. </a:t>
            </a:r>
            <a:r>
              <a:rPr lang="fr-FR" dirty="0" err="1"/>
              <a:t>Maecenas</a:t>
            </a:r>
            <a:r>
              <a:rPr lang="fr-FR" dirty="0"/>
              <a:t> </a:t>
            </a:r>
            <a:r>
              <a:rPr lang="fr-FR" dirty="0" err="1"/>
              <a:t>malesuada</a:t>
            </a:r>
            <a:r>
              <a:rPr lang="fr-FR" dirty="0"/>
              <a:t> </a:t>
            </a:r>
            <a:r>
              <a:rPr lang="fr-FR" dirty="0" err="1"/>
              <a:t>tortor</a:t>
            </a:r>
            <a:r>
              <a:rPr lang="fr-FR" dirty="0"/>
              <a:t> et </a:t>
            </a:r>
            <a:r>
              <a:rPr lang="fr-FR" dirty="0" err="1"/>
              <a:t>leo</a:t>
            </a:r>
            <a:r>
              <a:rPr lang="fr-FR" dirty="0"/>
              <a:t> </a:t>
            </a:r>
            <a:r>
              <a:rPr lang="fr-FR" dirty="0" err="1"/>
              <a:t>finibus</a:t>
            </a:r>
            <a:r>
              <a:rPr lang="fr-FR" dirty="0"/>
              <a:t>, non </a:t>
            </a:r>
            <a:r>
              <a:rPr lang="fr-FR" dirty="0" err="1"/>
              <a:t>facilisis</a:t>
            </a:r>
            <a:r>
              <a:rPr lang="fr-FR" dirty="0"/>
              <a:t> </a:t>
            </a:r>
            <a:r>
              <a:rPr lang="fr-FR" dirty="0" err="1"/>
              <a:t>sem</a:t>
            </a:r>
            <a:r>
              <a:rPr lang="fr-FR" dirty="0"/>
              <a:t> </a:t>
            </a:r>
            <a:r>
              <a:rPr lang="fr-FR" dirty="0" err="1"/>
              <a:t>blandit</a:t>
            </a:r>
            <a:r>
              <a:rPr lang="fr-FR" dirty="0"/>
              <a:t>. </a:t>
            </a:r>
            <a:r>
              <a:rPr lang="fr-FR" dirty="0" err="1"/>
              <a:t>Mauris</a:t>
            </a:r>
            <a:r>
              <a:rPr lang="fr-FR" dirty="0"/>
              <a:t> </a:t>
            </a:r>
            <a:r>
              <a:rPr lang="fr-FR" dirty="0" err="1"/>
              <a:t>feugiat</a:t>
            </a:r>
            <a:r>
              <a:rPr lang="fr-FR" dirty="0"/>
              <a:t> </a:t>
            </a:r>
            <a:r>
              <a:rPr lang="fr-FR" dirty="0" err="1"/>
              <a:t>eleifend</a:t>
            </a:r>
            <a:r>
              <a:rPr lang="fr-FR" dirty="0"/>
              <a:t>.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CD889C0-C591-50FC-FB30-83CC15F837F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D2F9D6C-27B3-E0C6-A7FD-32AC14F6087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33156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">
            <a:extLst>
              <a:ext uri="{FF2B5EF4-FFF2-40B4-BE49-F238E27FC236}">
                <a16:creationId xmlns:a16="http://schemas.microsoft.com/office/drawing/2014/main" id="{D0CE3E07-0ABD-4901-979D-F6E1A260D54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B91C4E4-414E-4B5F-95BD-65E3ECE7E18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0BC07BA-69DF-4ABD-B82B-02DC4F91155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938CE09-70D8-4D7F-B8B4-B8DB6F339DC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8635C57A-823E-4D81-AD49-E8D4DE268F5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3BC6F29B-CD27-4553-87A0-2D760C46333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43499B75-EE6C-422C-907C-3291CC3733F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E43BFEBA-B478-44ED-85C8-EAC01480B3C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965639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">
            <a:extLst>
              <a:ext uri="{FF2B5EF4-FFF2-40B4-BE49-F238E27FC236}">
                <a16:creationId xmlns:a16="http://schemas.microsoft.com/office/drawing/2014/main" id="{6E4CF233-0D89-456F-9A4E-EFC0697927A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F4FC46C-3BAD-4F8B-8693-C529862F2D3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0524677-29C8-4409-90F1-BBC31539574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7E619D7-A599-4D86-A6D3-383F9C86F0D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D71DE574-1B9A-4A23-8012-7A371E042B3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7A2BF933-5D5A-446F-9FA6-7EA1F4E936E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FF148241-CAC6-4680-8C8C-67D6C3B0384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3A90007A-2409-449B-A2B6-84F30911F9A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03491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">
            <a:extLst>
              <a:ext uri="{FF2B5EF4-FFF2-40B4-BE49-F238E27FC236}">
                <a16:creationId xmlns:a16="http://schemas.microsoft.com/office/drawing/2014/main" id="{732D6C67-123A-443C-BBFE-256E37EC3D2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A6AD13E-8323-451D-B27A-1364A4F7D9A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36884" y="555624"/>
            <a:ext cx="4114799" cy="834071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B5AEE99-E2FF-41F2-ADCA-3205521C7B9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5BCA3B5-497E-4DDB-AD3E-BD98C9D6DA3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1094F533-EC79-45EE-875E-0077796EDC9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640161A1-7192-40DE-8319-65B9D3A6554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048CFEA2-A09D-4BA2-8AED-BC93B9D7E36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5C856B4E-EB4B-408B-8707-00D22A35909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07766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">
            <a:extLst>
              <a:ext uri="{FF2B5EF4-FFF2-40B4-BE49-F238E27FC236}">
                <a16:creationId xmlns:a16="http://schemas.microsoft.com/office/drawing/2014/main" id="{68DC7A8E-C586-430A-A213-7B6DE0D5E3D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A6974ED-4831-4C51-ADD0-0FD24050DD6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8F7F3F0F-5933-4687-BFE5-EAF295E196A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314CAD0-C476-4155-B095-1176DDEF4D0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BF4BD87C-C85C-4D5D-A105-732758C7751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194C23D5-F6D8-48AB-9E07-165AEC49B95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67AC10B-87BD-4275-8039-D451B6FA203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94D3BA0C-0DEE-4F98-AD75-B72182B4B1C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1517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">
            <a:extLst>
              <a:ext uri="{FF2B5EF4-FFF2-40B4-BE49-F238E27FC236}">
                <a16:creationId xmlns:a16="http://schemas.microsoft.com/office/drawing/2014/main" id="{6BD53245-9662-4DF8-D6EE-AC4C220C6A4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EA1550C-5047-3022-AB5C-618C986A6FB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2C14C7C-E364-660D-AE2A-58B21096AB9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2409516-2C0E-FED1-1EDE-60F8E1698C4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ED9E3E04-2494-6734-8EB7-F24B1A9F934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197AA6E2-7C2D-233F-C064-6E289001F453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81C2682B-D48A-DAE7-159D-1A14B43C645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EF62D978-CA76-6E41-5D76-F00CEFD4410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930798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9B1DD3891FA540AC9674591FB466C2" ma:contentTypeVersion="15" ma:contentTypeDescription="Crée un document." ma:contentTypeScope="" ma:versionID="582a71f2b8847d99f3fc424b533c6686">
  <xsd:schema xmlns:xsd="http://www.w3.org/2001/XMLSchema" xmlns:xs="http://www.w3.org/2001/XMLSchema" xmlns:p="http://schemas.microsoft.com/office/2006/metadata/properties" xmlns:ns2="b8875be5-a9a3-4d35-853a-3e8bcdb2a6fe" xmlns:ns3="2ed158ff-bf60-4187-9cad-9642bb8619d9" targetNamespace="http://schemas.microsoft.com/office/2006/metadata/properties" ma:root="true" ma:fieldsID="91895bb463873b4a2fd1ee0b41cfd023" ns2:_="" ns3:_="">
    <xsd:import namespace="b8875be5-a9a3-4d35-853a-3e8bcdb2a6fe"/>
    <xsd:import namespace="2ed158ff-bf60-4187-9cad-9642bb8619d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875be5-a9a3-4d35-853a-3e8bcdb2a6f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6" nillable="true" ma:displayName="Location" ma:description="" ma:indexed="true" ma:internalName="MediaServiceLocation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Balises d’images" ma:readOnly="false" ma:fieldId="{5cf76f15-5ced-4ddc-b409-7134ff3c332f}" ma:taxonomyMulti="true" ma:sspId="8f688121-c8fd-4004-86d0-05681c2d59d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ed158ff-bf60-4187-9cad-9642bb8619d9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46120e6b-c5e8-4dc6-8113-b530abd52e6b}" ma:internalName="TaxCatchAll" ma:showField="CatchAllData" ma:web="2ed158ff-bf60-4187-9cad-9642bb8619d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ed158ff-bf60-4187-9cad-9642bb8619d9" xsi:nil="true"/>
    <lcf76f155ced4ddcb4097134ff3c332f xmlns="b8875be5-a9a3-4d35-853a-3e8bcdb2a6fe">
      <Terms xmlns="http://schemas.microsoft.com/office/infopath/2007/PartnerControls"/>
    </lcf76f155ced4ddcb4097134ff3c332f>
    <MediaLengthInSeconds xmlns="b8875be5-a9a3-4d35-853a-3e8bcdb2a6fe" xsi:nil="true"/>
  </documentManagement>
</p:properties>
</file>

<file path=customXml/itemProps1.xml><?xml version="1.0" encoding="utf-8"?>
<ds:datastoreItem xmlns:ds="http://schemas.openxmlformats.org/officeDocument/2006/customXml" ds:itemID="{2E40D8A8-3222-4B8A-B454-5758B9A1458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8875be5-a9a3-4d35-853a-3e8bcdb2a6fe"/>
    <ds:schemaRef ds:uri="2ed158ff-bf60-4187-9cad-9642bb8619d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9F8F669-6152-45B7-A3F9-F17F0765BDF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9EDAB07-0EE2-4A8E-93A6-425601DC8AD6}">
  <ds:schemaRefs>
    <ds:schemaRef ds:uri="http://schemas.microsoft.com/office/2006/metadata/properties"/>
    <ds:schemaRef ds:uri="http://schemas.microsoft.com/office/infopath/2007/PartnerControls"/>
    <ds:schemaRef ds:uri="2ed158ff-bf60-4187-9cad-9642bb8619d9"/>
    <ds:schemaRef ds:uri="b8875be5-a9a3-4d35-853a-3e8bcdb2a6f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347</TotalTime>
  <Words>183</Words>
  <Application>Microsoft Office PowerPoint</Application>
  <PresentationFormat>Grand écran</PresentationFormat>
  <Paragraphs>3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Arial</vt:lpstr>
      <vt:lpstr>Calibri</vt:lpstr>
      <vt:lpstr>Source Sans Pro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Gabriel Guérin</dc:creator>
  <cp:lastModifiedBy>Gabriel Guerin</cp:lastModifiedBy>
  <cp:revision>15</cp:revision>
  <dcterms:created xsi:type="dcterms:W3CDTF">2021-02-09T12:19:50Z</dcterms:created>
  <dcterms:modified xsi:type="dcterms:W3CDTF">2025-03-31T10:39:07Z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0x010100AA9B1DD3891FA540AC9674591FB466C2</vt:lpwstr>
  </property>
  <property fmtid="{D5CDD505-2E9C-101B-9397-08002B2CF9AE}" pid="3" name="Order">
    <vt:r8>4526300</vt:r8>
  </property>
  <property fmtid="{D5CDD505-2E9C-101B-9397-08002B2CF9AE}" pid="4" name="ComplianceAssetId">
    <vt:lpwstr/>
  </property>
  <property fmtid="{D5CDD505-2E9C-101B-9397-08002B2CF9AE}" pid="5" name="_ExtendedDescription">
    <vt:lpwstr/>
  </property>
  <property fmtid="{D5CDD505-2E9C-101B-9397-08002B2CF9AE}" pid="6" name="TriggerFlowInfo">
    <vt:lpwstr/>
  </property>
  <property fmtid="{D5CDD505-2E9C-101B-9397-08002B2CF9AE}" pid="7" name="MediaServiceImageTags">
    <vt:lpwstr/>
  </property>
</Properties>
</file>