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836" r:id="rId5"/>
  </p:sldIdLst>
  <p:sldSz cx="9906000" cy="6858000" type="A4"/>
  <p:notesSz cx="6797675" cy="9926638"/>
  <p:custDataLst>
    <p:tags r:id="rId8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61">
          <p15:clr>
            <a:srgbClr val="A4A3A4"/>
          </p15:clr>
        </p15:guide>
        <p15:guide id="2" pos="312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99"/>
    <a:srgbClr val="FFCC00"/>
    <a:srgbClr val="FF9900"/>
    <a:srgbClr val="FF6600"/>
    <a:srgbClr val="66FF66"/>
    <a:srgbClr val="FF0066"/>
    <a:srgbClr val="FFFF00"/>
    <a:srgbClr val="B6DF89"/>
    <a:srgbClr val="FFFFCC"/>
    <a:srgbClr val="DAEF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C89EF96-8CEA-46FF-86C4-4CE0E7609802}" styleName="Style léger 3 - Accentuation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46" autoAdjust="0"/>
    <p:restoredTop sz="96940" autoAdjust="0"/>
  </p:normalViewPr>
  <p:slideViewPr>
    <p:cSldViewPr snapToGrid="0" snapToObjects="1">
      <p:cViewPr varScale="1">
        <p:scale>
          <a:sx n="117" d="100"/>
          <a:sy n="117" d="100"/>
        </p:scale>
        <p:origin x="1097" y="65"/>
      </p:cViewPr>
      <p:guideLst>
        <p:guide orient="horz" pos="2561"/>
        <p:guide pos="312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1290"/>
    </p:cViewPr>
  </p:sorterViewPr>
  <p:notesViewPr>
    <p:cSldViewPr snapToGrid="0" snapToObjects="1">
      <p:cViewPr varScale="1">
        <p:scale>
          <a:sx n="58" d="100"/>
          <a:sy n="58" d="100"/>
        </p:scale>
        <p:origin x="-2556" y="-96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57824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49238" y="622300"/>
            <a:ext cx="6305550" cy="436721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sp>
      <p:sp>
        <p:nvSpPr>
          <p:cNvPr id="5123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551083" y="5334554"/>
            <a:ext cx="5792494" cy="1230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fr-FR" noProof="0"/>
              <a:t>Click to edit Master text styles</a:t>
            </a:r>
          </a:p>
          <a:p>
            <a:pPr lvl="1"/>
            <a:r>
              <a:rPr lang="fr-FR" noProof="0"/>
              <a:t>Second level</a:t>
            </a:r>
          </a:p>
          <a:p>
            <a:pPr lvl="2"/>
            <a:r>
              <a:rPr lang="fr-FR" noProof="0"/>
              <a:t>Third level</a:t>
            </a:r>
          </a:p>
          <a:p>
            <a:pPr lvl="3"/>
            <a:r>
              <a:rPr lang="fr-FR" noProof="0"/>
              <a:t>Fourth level</a:t>
            </a:r>
          </a:p>
          <a:p>
            <a:pPr lvl="4"/>
            <a:r>
              <a:rPr lang="fr-FR" noProof="0"/>
              <a:t>Fifth level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6066497" y="9547064"/>
            <a:ext cx="538765" cy="184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200"/>
            </a:lvl1pPr>
          </a:lstStyle>
          <a:p>
            <a:pPr>
              <a:defRPr/>
            </a:pPr>
            <a:fld id="{776D3285-1AFB-4810-B547-198D802FA45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5129" name="doc id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6308171" y="111880"/>
            <a:ext cx="297091" cy="12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600"/>
            </a:lvl1pPr>
          </a:lstStyle>
          <a:p>
            <a:pPr>
              <a:defRPr/>
            </a:pPr>
            <a:r>
              <a:rPr lang="fr-FR"/>
              <a:t>PAR-FGP053-20111027-MODELE-EP2710</a:t>
            </a:r>
          </a:p>
        </p:txBody>
      </p:sp>
    </p:spTree>
    <p:extLst>
      <p:ext uri="{BB962C8B-B14F-4D97-AF65-F5344CB8AC3E}">
        <p14:creationId xmlns:p14="http://schemas.microsoft.com/office/powerpoint/2010/main" val="147770091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defTabSz="895350" rtl="0" eaLnBrk="0" fontAlgn="base" hangingPunct="0">
      <a:spcBef>
        <a:spcPct val="0"/>
      </a:spcBef>
      <a:spcAft>
        <a:spcPct val="0"/>
      </a:spcAft>
      <a:buClr>
        <a:schemeClr val="tx2"/>
      </a:buClr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117475" indent="-115888" algn="l" defTabSz="895350" rtl="0" eaLnBrk="0" fontAlgn="base" hangingPunct="0">
      <a:spcBef>
        <a:spcPct val="0"/>
      </a:spcBef>
      <a:spcAft>
        <a:spcPct val="0"/>
      </a:spcAft>
      <a:buClr>
        <a:schemeClr val="tx2"/>
      </a:buClr>
      <a:buSzPct val="120000"/>
      <a:buFont typeface="Arial" charset="0"/>
      <a:buChar char="▪"/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300038" indent="-180975" algn="l" defTabSz="895350" rtl="0" eaLnBrk="0" fontAlgn="base" hangingPunct="0">
      <a:spcBef>
        <a:spcPct val="0"/>
      </a:spcBef>
      <a:spcAft>
        <a:spcPct val="0"/>
      </a:spcAft>
      <a:buClr>
        <a:schemeClr val="tx2"/>
      </a:buClr>
      <a:buSzPct val="120000"/>
      <a:buFont typeface="Arial" charset="0"/>
      <a:buChar char="–"/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427038" indent="-125413" algn="l" defTabSz="895350" rtl="0" eaLnBrk="0" fontAlgn="base" hangingPunct="0">
      <a:spcBef>
        <a:spcPct val="0"/>
      </a:spcBef>
      <a:spcAft>
        <a:spcPct val="0"/>
      </a:spcAft>
      <a:buClr>
        <a:schemeClr val="tx2"/>
      </a:buClr>
      <a:buFont typeface="Arial" charset="0"/>
      <a:buChar char="▫"/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542925" indent="-114300" algn="l" defTabSz="895350" rtl="0" eaLnBrk="0" fontAlgn="base" hangingPunct="0">
      <a:spcBef>
        <a:spcPct val="0"/>
      </a:spcBef>
      <a:spcAft>
        <a:spcPct val="0"/>
      </a:spcAft>
      <a:buClr>
        <a:schemeClr val="tx2"/>
      </a:buClr>
      <a:buSzPct val="89000"/>
      <a:buFont typeface="Arial" charset="0"/>
      <a:buChar char="-"/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tags" Target="../tags/tag22.xml"/><Relationship Id="rId13" Type="http://schemas.openxmlformats.org/officeDocument/2006/relationships/image" Target="../media/image1.emf"/><Relationship Id="rId3" Type="http://schemas.openxmlformats.org/officeDocument/2006/relationships/tags" Target="../tags/tag17.xml"/><Relationship Id="rId7" Type="http://schemas.openxmlformats.org/officeDocument/2006/relationships/tags" Target="../tags/tag21.xml"/><Relationship Id="rId12" Type="http://schemas.openxmlformats.org/officeDocument/2006/relationships/oleObject" Target="../embeddings/oleObject2.bin"/><Relationship Id="rId17" Type="http://schemas.openxmlformats.org/officeDocument/2006/relationships/image" Target="../media/image7.png"/><Relationship Id="rId2" Type="http://schemas.openxmlformats.org/officeDocument/2006/relationships/tags" Target="../tags/tag16.xml"/><Relationship Id="rId16" Type="http://schemas.openxmlformats.org/officeDocument/2006/relationships/image" Target="../media/image4.jpeg"/><Relationship Id="rId1" Type="http://schemas.openxmlformats.org/officeDocument/2006/relationships/vmlDrawing" Target="../drawings/vmlDrawing2.vml"/><Relationship Id="rId6" Type="http://schemas.openxmlformats.org/officeDocument/2006/relationships/tags" Target="../tags/tag20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19.xml"/><Relationship Id="rId15" Type="http://schemas.openxmlformats.org/officeDocument/2006/relationships/image" Target="../media/image6.jpeg"/><Relationship Id="rId10" Type="http://schemas.openxmlformats.org/officeDocument/2006/relationships/tags" Target="../tags/tag24.xml"/><Relationship Id="rId4" Type="http://schemas.openxmlformats.org/officeDocument/2006/relationships/tags" Target="../tags/tag18.xml"/><Relationship Id="rId9" Type="http://schemas.openxmlformats.org/officeDocument/2006/relationships/tags" Target="../tags/tag23.xml"/><Relationship Id="rId14" Type="http://schemas.openxmlformats.org/officeDocument/2006/relationships/image" Target="../media/image5.e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3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4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5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6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7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8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0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203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6350" y="0"/>
          <a:ext cx="161925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5576" name="think-cell Slide" r:id="rId12" imgW="360" imgH="360" progId="">
                  <p:embed/>
                </p:oleObj>
              </mc:Choice>
              <mc:Fallback>
                <p:oleObj name="think-cell Slide" r:id="rId12" imgW="360" imgH="360" progId="">
                  <p:embed/>
                  <p:pic>
                    <p:nvPicPr>
                      <p:cNvPr id="0" name="Object 1203" hidden="1"/>
                      <p:cNvPicPr>
                        <a:picLocks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50" y="0"/>
                        <a:ext cx="161925" cy="161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McK Title Elements"/>
          <p:cNvGrpSpPr>
            <a:grpSpLocks/>
          </p:cNvGrpSpPr>
          <p:nvPr userDrawn="1">
            <p:custDataLst>
              <p:tags r:id="rId3"/>
            </p:custDataLst>
          </p:nvPr>
        </p:nvGrpSpPr>
        <p:grpSpPr bwMode="auto">
          <a:xfrm>
            <a:off x="0" y="0"/>
            <a:ext cx="8478838" cy="6859588"/>
            <a:chOff x="0" y="0"/>
            <a:chExt cx="4832" cy="4235"/>
          </a:xfrm>
        </p:grpSpPr>
        <p:sp>
          <p:nvSpPr>
            <p:cNvPr id="6" name="McK Document type" hidden="1"/>
            <p:cNvSpPr txBox="1">
              <a:spLocks noChangeArrowheads="1"/>
            </p:cNvSpPr>
            <p:nvPr/>
          </p:nvSpPr>
          <p:spPr bwMode="auto">
            <a:xfrm>
              <a:off x="1663" y="3108"/>
              <a:ext cx="310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>
              <a:spAutoFit/>
            </a:bodyPr>
            <a:lstStyle/>
            <a:p>
              <a:pPr defTabSz="977900">
                <a:defRPr/>
              </a:pPr>
              <a:r>
                <a:rPr lang="fr-FR" sz="1500"/>
                <a:t>Type de document</a:t>
              </a:r>
            </a:p>
          </p:txBody>
        </p:sp>
        <p:sp>
          <p:nvSpPr>
            <p:cNvPr id="7" name="McK Date" hidden="1"/>
            <p:cNvSpPr txBox="1">
              <a:spLocks noChangeArrowheads="1"/>
            </p:cNvSpPr>
            <p:nvPr/>
          </p:nvSpPr>
          <p:spPr bwMode="auto">
            <a:xfrm>
              <a:off x="1663" y="3275"/>
              <a:ext cx="3109" cy="1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977900">
                <a:defRPr/>
              </a:pPr>
              <a:r>
                <a:rPr lang="fr-FR" sz="1500"/>
                <a:t>Date</a:t>
              </a:r>
            </a:p>
          </p:txBody>
        </p:sp>
        <p:sp>
          <p:nvSpPr>
            <p:cNvPr id="8" name="McK Disclaimer" hidden="1"/>
            <p:cNvSpPr>
              <a:spLocks noChangeArrowheads="1"/>
            </p:cNvSpPr>
            <p:nvPr/>
          </p:nvSpPr>
          <p:spPr bwMode="auto">
            <a:xfrm>
              <a:off x="1663" y="3690"/>
              <a:ext cx="316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>
              <a:spAutoFit/>
            </a:bodyPr>
            <a:lstStyle/>
            <a:p>
              <a:pPr defTabSz="860425" eaLnBrk="0" hangingPunct="0">
                <a:defRPr/>
              </a:pPr>
              <a:r>
                <a:rPr lang="fr-FR" sz="900"/>
                <a:t>CONFIDENTIEL ET PROPRIÉTÉ DE McKINSEY &amp; COMPANY</a:t>
              </a:r>
            </a:p>
            <a:p>
              <a:pPr defTabSz="860425" eaLnBrk="0" hangingPunct="0">
                <a:defRPr/>
              </a:pPr>
              <a:r>
                <a:rPr lang="fr-FR" sz="900"/>
                <a:t>Toute utilisation de ce support, ainsi que de son contenu, sans autorisation expresse de McKinsey &amp; Company est strictement interdite</a:t>
              </a:r>
            </a:p>
          </p:txBody>
        </p:sp>
        <p:sp>
          <p:nvSpPr>
            <p:cNvPr id="9" name="TitleBottomPlaceholder" hidden="1"/>
            <p:cNvSpPr>
              <a:spLocks noChangeArrowheads="1"/>
            </p:cNvSpPr>
            <p:nvPr/>
          </p:nvSpPr>
          <p:spPr bwMode="auto">
            <a:xfrm>
              <a:off x="0" y="1410"/>
              <a:ext cx="1382" cy="2825"/>
            </a:xfrm>
            <a:prstGeom prst="rect">
              <a:avLst/>
            </a:prstGeom>
            <a:solidFill>
              <a:srgbClr val="0065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10" name="TitleTopPlaceholder" hidden="1"/>
            <p:cNvSpPr>
              <a:spLocks noChangeArrowheads="1"/>
            </p:cNvSpPr>
            <p:nvPr/>
          </p:nvSpPr>
          <p:spPr bwMode="auto">
            <a:xfrm>
              <a:off x="0" y="0"/>
              <a:ext cx="1382" cy="1410"/>
            </a:xfrm>
            <a:prstGeom prst="rect">
              <a:avLst/>
            </a:prstGeom>
            <a:solidFill>
              <a:srgbClr val="91A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</p:grpSp>
      <p:sp>
        <p:nvSpPr>
          <p:cNvPr id="11" name="Rectangle 1195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0" y="6429375"/>
            <a:ext cx="9906000" cy="428625"/>
          </a:xfrm>
          <a:prstGeom prst="rect">
            <a:avLst/>
          </a:prstGeom>
          <a:solidFill>
            <a:srgbClr val="00296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pic>
        <p:nvPicPr>
          <p:cNvPr id="12" name="TitleBottomBarBW" hidden="1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929563" y="6573838"/>
            <a:ext cx="180975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doc id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9332913" y="36513"/>
            <a:ext cx="325437" cy="12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r" defTabSz="977900">
              <a:defRPr/>
            </a:pPr>
            <a:endParaRPr lang="fr-FR" sz="900"/>
          </a:p>
        </p:txBody>
      </p:sp>
      <p:sp>
        <p:nvSpPr>
          <p:cNvPr id="14" name="AutoShape 1208"/>
          <p:cNvSpPr>
            <a:spLocks noChangeArrowheads="1"/>
          </p:cNvSpPr>
          <p:nvPr userDrawn="1">
            <p:custDataLst>
              <p:tags r:id="rId7"/>
            </p:custDataLst>
          </p:nvPr>
        </p:nvSpPr>
        <p:spPr bwMode="auto">
          <a:xfrm rot="5140313">
            <a:off x="998538" y="1201738"/>
            <a:ext cx="2528887" cy="3176587"/>
          </a:xfrm>
          <a:custGeom>
            <a:avLst/>
            <a:gdLst>
              <a:gd name="G0" fmla="+- 9420 0 0"/>
              <a:gd name="G1" fmla="+- 21600 0 9420"/>
              <a:gd name="G2" fmla="*/ 9420 1 2"/>
              <a:gd name="G3" fmla="+- 21600 0 G2"/>
              <a:gd name="G4" fmla="+/ 9420 21600 2"/>
              <a:gd name="G5" fmla="+/ G1 0 2"/>
              <a:gd name="G6" fmla="*/ 21600 21600 9420"/>
              <a:gd name="G7" fmla="*/ G6 1 2"/>
              <a:gd name="G8" fmla="+- 21600 0 G7"/>
              <a:gd name="G9" fmla="*/ 21600 1 2"/>
              <a:gd name="G10" fmla="+- 9420 0 G9"/>
              <a:gd name="G11" fmla="?: G10 G8 0"/>
              <a:gd name="G12" fmla="?: G10 G7 21600"/>
              <a:gd name="T0" fmla="*/ 16890 w 21600"/>
              <a:gd name="T1" fmla="*/ 10800 h 21600"/>
              <a:gd name="T2" fmla="*/ 10800 w 21600"/>
              <a:gd name="T3" fmla="*/ 21600 h 21600"/>
              <a:gd name="T4" fmla="*/ 4710 w 21600"/>
              <a:gd name="T5" fmla="*/ 10800 h 21600"/>
              <a:gd name="T6" fmla="*/ 10800 w 21600"/>
              <a:gd name="T7" fmla="*/ 0 h 21600"/>
              <a:gd name="T8" fmla="*/ 6510 w 21600"/>
              <a:gd name="T9" fmla="*/ 6510 h 21600"/>
              <a:gd name="T10" fmla="*/ 15090 w 21600"/>
              <a:gd name="T11" fmla="*/ 1509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9420" y="21600"/>
                </a:lnTo>
                <a:lnTo>
                  <a:pt x="12180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FF6600">
                  <a:alpha val="50999"/>
                </a:srgb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pic>
        <p:nvPicPr>
          <p:cNvPr id="15" name="Image 1" descr="Ebauche-sphère-4.jpg"/>
          <p:cNvPicPr>
            <a:picLocks noChangeAspect="1" noChangeArrowheads="1"/>
          </p:cNvPicPr>
          <p:nvPr userDrawn="1">
            <p:custDataLst>
              <p:tags r:id="rId8"/>
            </p:custDataLst>
          </p:nvPr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12988" y="931863"/>
            <a:ext cx="4776787" cy="366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210" descr="phare"/>
          <p:cNvPicPr>
            <a:picLocks noChangeAspect="1" noChangeArrowheads="1"/>
          </p:cNvPicPr>
          <p:nvPr userDrawn="1">
            <p:custDataLst>
              <p:tags r:id="rId9"/>
            </p:custDataLst>
          </p:nvPr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861" t="8690" r="25528"/>
          <a:stretch>
            <a:fillRect/>
          </a:stretch>
        </p:blipFill>
        <p:spPr bwMode="auto">
          <a:xfrm>
            <a:off x="0" y="1944688"/>
            <a:ext cx="1379538" cy="512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Arc 1211"/>
          <p:cNvSpPr>
            <a:spLocks/>
          </p:cNvSpPr>
          <p:nvPr userDrawn="1">
            <p:custDataLst>
              <p:tags r:id="rId10"/>
            </p:custDataLst>
          </p:nvPr>
        </p:nvSpPr>
        <p:spPr bwMode="auto">
          <a:xfrm flipH="1" flipV="1">
            <a:off x="-9525" y="5954713"/>
            <a:ext cx="1397000" cy="736600"/>
          </a:xfrm>
          <a:custGeom>
            <a:avLst/>
            <a:gdLst>
              <a:gd name="G0" fmla="+- 17738 0 0"/>
              <a:gd name="G1" fmla="+- 21600 0 0"/>
              <a:gd name="G2" fmla="+- 21600 0 0"/>
              <a:gd name="T0" fmla="*/ 0 w 25659"/>
              <a:gd name="T1" fmla="*/ 9274 h 21600"/>
              <a:gd name="T2" fmla="*/ 25659 w 25659"/>
              <a:gd name="T3" fmla="*/ 1505 h 21600"/>
              <a:gd name="T4" fmla="*/ 17738 w 25659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5659" h="21600" fill="none" extrusionOk="0">
                <a:moveTo>
                  <a:pt x="0" y="9274"/>
                </a:moveTo>
                <a:cubicBezTo>
                  <a:pt x="4037" y="3464"/>
                  <a:pt x="10663" y="-1"/>
                  <a:pt x="17738" y="0"/>
                </a:cubicBezTo>
                <a:cubicBezTo>
                  <a:pt x="20449" y="0"/>
                  <a:pt x="23136" y="510"/>
                  <a:pt x="25659" y="1504"/>
                </a:cubicBezTo>
              </a:path>
              <a:path w="25659" h="21600" stroke="0" extrusionOk="0">
                <a:moveTo>
                  <a:pt x="0" y="9274"/>
                </a:moveTo>
                <a:cubicBezTo>
                  <a:pt x="4037" y="3464"/>
                  <a:pt x="10663" y="-1"/>
                  <a:pt x="17738" y="0"/>
                </a:cubicBezTo>
                <a:cubicBezTo>
                  <a:pt x="20449" y="0"/>
                  <a:pt x="23136" y="510"/>
                  <a:pt x="25659" y="1504"/>
                </a:cubicBezTo>
                <a:lnTo>
                  <a:pt x="17738" y="21600"/>
                </a:lnTo>
                <a:close/>
              </a:path>
            </a:pathLst>
          </a:custGeom>
          <a:noFill/>
          <a:ln w="1270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2917825" y="4543425"/>
            <a:ext cx="5456238" cy="473075"/>
          </a:xfrm>
        </p:spPr>
        <p:txBody>
          <a:bodyPr/>
          <a:lstStyle>
            <a:lvl1pPr>
              <a:defRPr sz="3100" b="0"/>
            </a:lvl1pPr>
          </a:lstStyle>
          <a:p>
            <a:r>
              <a:rPr lang="fr-FR"/>
              <a:t>Click to edit Master title</a:t>
            </a:r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2917825" y="5632450"/>
            <a:ext cx="5456238" cy="244475"/>
          </a:xfrm>
        </p:spPr>
        <p:txBody>
          <a:bodyPr>
            <a:spAutoFit/>
          </a:bodyPr>
          <a:lstStyle>
            <a:lvl1pPr>
              <a:defRPr/>
            </a:lvl1pPr>
          </a:lstStyle>
          <a:p>
            <a:r>
              <a:rPr lang="fr-FR"/>
              <a:t>Click to edit Master subtitle style</a:t>
            </a:r>
          </a:p>
        </p:txBody>
      </p:sp>
      <p:pic>
        <p:nvPicPr>
          <p:cNvPr id="18" name="Picture 229" descr="Z:\DOCUMENTS STANDARDS\LOGO\Uni.H.A final achat cooperatif des hôpitaux publics.png"/>
          <p:cNvPicPr>
            <a:picLocks noChangeAspect="1" noChangeArrowheads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6500" y="0"/>
            <a:ext cx="1079500" cy="614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280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9A758-B589-4987-A66F-476F1C5AE245}" type="slidenum">
              <a:rPr lang="fr-FR"/>
              <a:pPr>
                <a:defRPr/>
              </a:pPr>
              <a:t>‹N°›</a:t>
            </a:fld>
            <a:r>
              <a:rPr lang="fr-FR"/>
              <a:t> </a:t>
            </a:r>
          </a:p>
        </p:txBody>
      </p:sp>
      <p:pic>
        <p:nvPicPr>
          <p:cNvPr id="5" name="Picture 229" descr="Z:\DOCUMENTS STANDARDS\LOGO\Uni.H.A final achat cooperatif des hôpitaux publics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6500" y="0"/>
            <a:ext cx="1079500" cy="614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64413" y="304800"/>
            <a:ext cx="2293937" cy="2882900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77838" y="304800"/>
            <a:ext cx="6734175" cy="28829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280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A9C76E-868B-4025-87B7-BD967C6D200E}" type="slidenum">
              <a:rPr lang="fr-FR"/>
              <a:pPr>
                <a:defRPr/>
              </a:pPr>
              <a:t>‹N°›</a:t>
            </a:fld>
            <a:r>
              <a:rPr lang="fr-FR"/>
              <a:t> </a:t>
            </a:r>
          </a:p>
        </p:txBody>
      </p:sp>
      <p:pic>
        <p:nvPicPr>
          <p:cNvPr id="5" name="Picture 229" descr="Z:\DOCUMENTS STANDARDS\LOGO\Uni.H.A final achat cooperatif des hôpitaux publics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6500" y="0"/>
            <a:ext cx="1079500" cy="614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280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5060DB-CB9B-4B5B-A3E4-C09E02E567CC}" type="slidenum">
              <a:rPr lang="fr-FR"/>
              <a:pPr>
                <a:defRPr/>
              </a:pPr>
              <a:t>‹N°›</a:t>
            </a:fld>
            <a:r>
              <a:rPr lang="fr-FR"/>
              <a:t> </a:t>
            </a:r>
          </a:p>
        </p:txBody>
      </p:sp>
      <p:pic>
        <p:nvPicPr>
          <p:cNvPr id="5" name="Picture 229" descr="Z:\DOCUMENTS STANDARDS\LOGO\Uni.H.A final achat cooperatif des hôpitaux publics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6500" y="12032"/>
            <a:ext cx="1079500" cy="614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280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BA5311-2798-4E30-9D5C-D7992F02F065}" type="slidenum">
              <a:rPr lang="fr-FR"/>
              <a:pPr>
                <a:defRPr/>
              </a:pPr>
              <a:t>‹N°›</a:t>
            </a:fld>
            <a:r>
              <a:rPr lang="fr-FR"/>
              <a:t> </a:t>
            </a:r>
          </a:p>
        </p:txBody>
      </p:sp>
      <p:pic>
        <p:nvPicPr>
          <p:cNvPr id="5" name="Picture 229" descr="Z:\DOCUMENTS STANDARDS\LOGO\Uni.H.A final achat cooperatif des hôpitaux publics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6500" y="0"/>
            <a:ext cx="1079500" cy="614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081088" y="1939925"/>
            <a:ext cx="3987800" cy="1247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21288" y="1939925"/>
            <a:ext cx="3989387" cy="1247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280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A4575D-77FE-4F63-ABD2-CF368B81A8C9}" type="slidenum">
              <a:rPr lang="fr-FR"/>
              <a:pPr>
                <a:defRPr/>
              </a:pPr>
              <a:t>‹N°›</a:t>
            </a:fld>
            <a:r>
              <a:rPr lang="fr-FR"/>
              <a:t> </a:t>
            </a:r>
          </a:p>
        </p:txBody>
      </p:sp>
      <p:pic>
        <p:nvPicPr>
          <p:cNvPr id="6" name="Picture 229" descr="Z:\DOCUMENTS STANDARDS\LOGO\Uni.H.A final achat cooperatif des hôpitaux publics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6500" y="0"/>
            <a:ext cx="1079500" cy="614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280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4DCEFF-BAF7-4990-9E7C-3DD9BF0F4C16}" type="slidenum">
              <a:rPr lang="fr-FR"/>
              <a:pPr>
                <a:defRPr/>
              </a:pPr>
              <a:t>‹N°›</a:t>
            </a:fld>
            <a:r>
              <a:rPr lang="fr-FR"/>
              <a:t> </a:t>
            </a:r>
          </a:p>
        </p:txBody>
      </p:sp>
      <p:pic>
        <p:nvPicPr>
          <p:cNvPr id="8" name="Picture 229" descr="Z:\DOCUMENTS STANDARDS\LOGO\Uni.H.A final achat cooperatif des hôpitaux publics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6500" y="0"/>
            <a:ext cx="1079500" cy="614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80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D2E99-1FC8-41C3-A378-809AFAC65E83}" type="slidenum">
              <a:rPr lang="fr-FR"/>
              <a:pPr>
                <a:defRPr/>
              </a:pPr>
              <a:t>‹N°›</a:t>
            </a:fld>
            <a:r>
              <a:rPr lang="fr-FR" dirty="0"/>
              <a:t> </a:t>
            </a: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pic>
        <p:nvPicPr>
          <p:cNvPr id="5" name="Picture 229" descr="Z:\DOCUMENTS STANDARDS\LOGO\Uni.H.A final achat cooperatif des hôpitaux publics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6500" y="0"/>
            <a:ext cx="1079500" cy="614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80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3DA7A2-A031-4D11-B6F6-EA790D7DAE82}" type="slidenum">
              <a:rPr lang="fr-FR"/>
              <a:pPr>
                <a:defRPr/>
              </a:pPr>
              <a:t>‹N°›</a:t>
            </a:fld>
            <a:r>
              <a:rPr lang="fr-FR"/>
              <a:t> </a:t>
            </a:r>
          </a:p>
        </p:txBody>
      </p:sp>
      <p:pic>
        <p:nvPicPr>
          <p:cNvPr id="4" name="Picture 229" descr="Z:\DOCUMENTS STANDARDS\LOGO\Uni.H.A final achat cooperatif des hôpitaux publics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6500" y="0"/>
            <a:ext cx="1079500" cy="614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280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915E-AEC4-486E-95FF-85F9CDE0F1C9}" type="slidenum">
              <a:rPr lang="fr-FR"/>
              <a:pPr>
                <a:defRPr/>
              </a:pPr>
              <a:t>‹N°›</a:t>
            </a:fld>
            <a:r>
              <a:rPr lang="fr-FR"/>
              <a:t> </a:t>
            </a:r>
          </a:p>
        </p:txBody>
      </p:sp>
      <p:pic>
        <p:nvPicPr>
          <p:cNvPr id="6" name="Picture 229" descr="Z:\DOCUMENTS STANDARDS\LOGO\Uni.H.A final achat cooperatif des hôpitaux publics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6500" y="0"/>
            <a:ext cx="1079500" cy="614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280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642187-7E23-4984-BE28-2E94DF9E8E9E}" type="slidenum">
              <a:rPr lang="fr-FR"/>
              <a:pPr>
                <a:defRPr/>
              </a:pPr>
              <a:t>‹N°›</a:t>
            </a:fld>
            <a:r>
              <a:rPr lang="fr-FR"/>
              <a:t> </a:t>
            </a:r>
          </a:p>
        </p:txBody>
      </p:sp>
      <p:pic>
        <p:nvPicPr>
          <p:cNvPr id="6" name="Picture 229" descr="Z:\DOCUMENTS STANDARDS\LOGO\Uni.H.A final achat cooperatif des hôpitaux publics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6500" y="0"/>
            <a:ext cx="1079500" cy="614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18" Type="http://schemas.openxmlformats.org/officeDocument/2006/relationships/tags" Target="../tags/tag6.xml"/><Relationship Id="rId26" Type="http://schemas.openxmlformats.org/officeDocument/2006/relationships/tags" Target="../tags/tag14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9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5" Type="http://schemas.openxmlformats.org/officeDocument/2006/relationships/tags" Target="../tags/tag13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20" Type="http://schemas.openxmlformats.org/officeDocument/2006/relationships/tags" Target="../tags/tag8.xml"/><Relationship Id="rId29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ags" Target="../tags/tag12.xml"/><Relationship Id="rId32" Type="http://schemas.openxmlformats.org/officeDocument/2006/relationships/image" Target="../media/image4.jpeg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23" Type="http://schemas.openxmlformats.org/officeDocument/2006/relationships/tags" Target="../tags/tag11.xml"/><Relationship Id="rId28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7.xml"/><Relationship Id="rId31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Relationship Id="rId22" Type="http://schemas.openxmlformats.org/officeDocument/2006/relationships/tags" Target="../tags/tag10.xml"/><Relationship Id="rId27" Type="http://schemas.openxmlformats.org/officeDocument/2006/relationships/tags" Target="../tags/tag15.xml"/><Relationship Id="rId30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300" hidden="1"/>
          <p:cNvGraphicFramePr>
            <a:graphicFrameLocks/>
          </p:cNvGraphicFramePr>
          <p:nvPr>
            <p:custDataLst>
              <p:tags r:id="rId14"/>
            </p:custDataLst>
          </p:nvPr>
        </p:nvGraphicFramePr>
        <p:xfrm>
          <a:off x="6350" y="0"/>
          <a:ext cx="161925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4553" name="think-cell Slide" r:id="rId28" imgW="360" imgH="360" progId="">
                  <p:embed/>
                </p:oleObj>
              </mc:Choice>
              <mc:Fallback>
                <p:oleObj name="think-cell Slide" r:id="rId28" imgW="360" imgH="360" progId="">
                  <p:embed/>
                  <p:pic>
                    <p:nvPicPr>
                      <p:cNvPr id="0" name="Object 300" hidden="1"/>
                      <p:cNvPicPr>
                        <a:picLocks noChangeArrowheads="1"/>
                      </p:cNvPicPr>
                      <p:nvPr/>
                    </p:nvPicPr>
                    <p:blipFill>
                      <a:blip r:embed="rId2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50" y="0"/>
                        <a:ext cx="161925" cy="161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48" name="AutoShape 324"/>
          <p:cNvSpPr>
            <a:spLocks noChangeArrowheads="1"/>
          </p:cNvSpPr>
          <p:nvPr userDrawn="1">
            <p:custDataLst>
              <p:tags r:id="rId15"/>
            </p:custDataLst>
          </p:nvPr>
        </p:nvSpPr>
        <p:spPr bwMode="auto">
          <a:xfrm rot="5400000">
            <a:off x="4177506" y="-3879056"/>
            <a:ext cx="606425" cy="8961438"/>
          </a:xfrm>
          <a:custGeom>
            <a:avLst/>
            <a:gdLst>
              <a:gd name="G0" fmla="+- 0 0 0"/>
              <a:gd name="G1" fmla="+- 21600 0 0"/>
              <a:gd name="G2" fmla="*/ 0 1 2"/>
              <a:gd name="G3" fmla="+- 21600 0 G2"/>
              <a:gd name="G4" fmla="+/ 0 21600 2"/>
              <a:gd name="G5" fmla="+/ G1 0 2"/>
              <a:gd name="G6" fmla="*/ 21600 21600 0"/>
              <a:gd name="G7" fmla="*/ G6 1 2"/>
              <a:gd name="G8" fmla="+- 21600 0 G7"/>
              <a:gd name="G9" fmla="*/ 21600 1 2"/>
              <a:gd name="G10" fmla="+- 0 0 G9"/>
              <a:gd name="G11" fmla="?: G10 G8 0"/>
              <a:gd name="G12" fmla="?: G10 G7 21600"/>
              <a:gd name="T0" fmla="*/ 21600 w 21600"/>
              <a:gd name="T1" fmla="*/ 10800 h 21600"/>
              <a:gd name="T2" fmla="*/ 10800 w 21600"/>
              <a:gd name="T3" fmla="*/ 21600 h 21600"/>
              <a:gd name="T4" fmla="*/ 0 w 21600"/>
              <a:gd name="T5" fmla="*/ 10800 h 21600"/>
              <a:gd name="T6" fmla="*/ 10800 w 21600"/>
              <a:gd name="T7" fmla="*/ 0 h 21600"/>
              <a:gd name="T8" fmla="*/ 1800 w 21600"/>
              <a:gd name="T9" fmla="*/ 1800 h 21600"/>
              <a:gd name="T10" fmla="*/ 19800 w 21600"/>
              <a:gd name="T11" fmla="*/ 19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B7A1C3">
              <a:alpha val="20000"/>
            </a:srgbClr>
          </a:solidFill>
          <a:ln w="3175" algn="ctr">
            <a:noFill/>
            <a:miter lim="800000"/>
            <a:headEnd/>
            <a:tailEnd/>
          </a:ln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29" name="McK 2. Slide Title"/>
          <p:cNvSpPr>
            <a:spLocks noGrp="1" noChangeArrowheads="1"/>
          </p:cNvSpPr>
          <p:nvPr>
            <p:ph type="title"/>
            <p:custDataLst>
              <p:tags r:id="rId16"/>
            </p:custDataLst>
          </p:nvPr>
        </p:nvSpPr>
        <p:spPr bwMode="auto">
          <a:xfrm>
            <a:off x="477838" y="304800"/>
            <a:ext cx="9180512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fr-FR"/>
              <a:t>Click to edit Master title style</a:t>
            </a:r>
          </a:p>
        </p:txBody>
      </p:sp>
      <p:sp>
        <p:nvSpPr>
          <p:cNvPr id="1076" name="McK 1. On-page tracker" hidden="1"/>
          <p:cNvSpPr>
            <a:spLocks noChangeArrowheads="1"/>
          </p:cNvSpPr>
          <p:nvPr userDrawn="1">
            <p:custDataLst>
              <p:tags r:id="rId17"/>
            </p:custDataLst>
          </p:nvPr>
        </p:nvSpPr>
        <p:spPr bwMode="auto">
          <a:xfrm>
            <a:off x="477838" y="26988"/>
            <a:ext cx="939800" cy="21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77900">
              <a:defRPr/>
            </a:pPr>
            <a:r>
              <a:rPr lang="fr-FR" sz="1500">
                <a:solidFill>
                  <a:srgbClr val="808080"/>
                </a:solidFill>
              </a:rPr>
              <a:t>TRACKER</a:t>
            </a:r>
          </a:p>
        </p:txBody>
      </p:sp>
      <p:sp>
        <p:nvSpPr>
          <p:cNvPr id="1032" name="McK 3. Unit of measure" hidden="1"/>
          <p:cNvSpPr txBox="1">
            <a:spLocks noChangeArrowheads="1"/>
          </p:cNvSpPr>
          <p:nvPr userDrawn="1">
            <p:custDataLst>
              <p:tags r:id="rId18"/>
            </p:custDataLst>
          </p:nvPr>
        </p:nvSpPr>
        <p:spPr bwMode="auto">
          <a:xfrm>
            <a:off x="477838" y="700088"/>
            <a:ext cx="918368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defTabSz="957263">
              <a:defRPr/>
            </a:pPr>
            <a:r>
              <a:rPr lang="fr-FR" sz="1500">
                <a:solidFill>
                  <a:srgbClr val="808080"/>
                </a:solidFill>
              </a:rPr>
              <a:t>Unit of measure</a:t>
            </a:r>
          </a:p>
        </p:txBody>
      </p:sp>
      <p:sp>
        <p:nvSpPr>
          <p:cNvPr id="2" name="Rectangle 286"/>
          <p:cNvSpPr>
            <a:spLocks noGrp="1" noChangeArrowheads="1"/>
          </p:cNvSpPr>
          <p:nvPr>
            <p:ph type="body" idx="1"/>
            <p:custDataLst>
              <p:tags r:id="rId19"/>
            </p:custDataLst>
          </p:nvPr>
        </p:nvSpPr>
        <p:spPr bwMode="auto">
          <a:xfrm>
            <a:off x="1081088" y="1939925"/>
            <a:ext cx="8129587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</a:p>
        </p:txBody>
      </p:sp>
      <p:pic>
        <p:nvPicPr>
          <p:cNvPr id="1033" name="Picture 16" descr="03int-PPT-22-02"/>
          <p:cNvPicPr>
            <a:picLocks noChangeAspect="1" noChangeArrowheads="1"/>
          </p:cNvPicPr>
          <p:nvPr userDrawn="1">
            <p:custDataLst>
              <p:tags r:id="rId20"/>
            </p:custDataLst>
          </p:nvPr>
        </p:nvPicPr>
        <p:blipFill>
          <a:blip r:embed="rId3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5703"/>
          <a:stretch>
            <a:fillRect/>
          </a:stretch>
        </p:blipFill>
        <p:spPr bwMode="auto">
          <a:xfrm>
            <a:off x="0" y="5045075"/>
            <a:ext cx="9906000" cy="177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51" name="McK 4. Footnote" hidden="1"/>
          <p:cNvSpPr txBox="1"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477838" y="6203950"/>
            <a:ext cx="9104312" cy="15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marL="112713" indent="-112713" defTabSz="957263">
              <a:defRPr/>
            </a:pPr>
            <a:r>
              <a:rPr lang="fr-FR" sz="1100"/>
              <a:t>1 Note de bas de page</a:t>
            </a:r>
          </a:p>
        </p:txBody>
      </p:sp>
      <p:sp>
        <p:nvSpPr>
          <p:cNvPr id="1154" name="McK 5. Source" hidden="1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477838" y="6565900"/>
            <a:ext cx="7308850" cy="15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marL="696913" indent="-696913" defTabSz="957263">
              <a:tabLst>
                <a:tab pos="696913" algn="l"/>
              </a:tabLst>
              <a:defRPr/>
            </a:pPr>
            <a:r>
              <a:rPr lang="fr-FR" sz="1100">
                <a:solidFill>
                  <a:srgbClr val="000000"/>
                </a:solidFill>
              </a:rPr>
              <a:t>SOURCE : Nom de la source</a:t>
            </a:r>
          </a:p>
        </p:txBody>
      </p:sp>
      <p:sp>
        <p:nvSpPr>
          <p:cNvPr id="1304" name="Rectangle 280"/>
          <p:cNvSpPr>
            <a:spLocks noGrp="1" noChangeArrowheads="1"/>
          </p:cNvSpPr>
          <p:nvPr>
            <p:ph type="sldNum" sz="quarter" idx="4"/>
            <p:custDataLst>
              <p:tags r:id="rId23"/>
            </p:custDataLst>
          </p:nvPr>
        </p:nvSpPr>
        <p:spPr bwMode="auto">
          <a:xfrm>
            <a:off x="9445625" y="6565900"/>
            <a:ext cx="215900" cy="15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7FA501A2-C538-4ECE-A85E-899CB9620A53}" type="slidenum">
              <a:rPr lang="fr-FR"/>
              <a:pPr>
                <a:defRPr/>
              </a:pPr>
              <a:t>‹N°›</a:t>
            </a:fld>
            <a:r>
              <a:rPr lang="fr-FR"/>
              <a:t> </a:t>
            </a:r>
          </a:p>
        </p:txBody>
      </p:sp>
      <p:sp>
        <p:nvSpPr>
          <p:cNvPr id="1312" name="SlideLogoSeparator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9317038" y="6550025"/>
            <a:ext cx="33337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r" defTabSz="957263">
              <a:defRPr/>
            </a:pPr>
            <a:r>
              <a:rPr lang="fr-FR"/>
              <a:t>|</a:t>
            </a:r>
          </a:p>
        </p:txBody>
      </p:sp>
      <p:grpSp>
        <p:nvGrpSpPr>
          <p:cNvPr id="1039" name="ACET" hidden="1"/>
          <p:cNvGrpSpPr>
            <a:grpSpLocks/>
          </p:cNvGrpSpPr>
          <p:nvPr userDrawn="1">
            <p:custDataLst>
              <p:tags r:id="rId25"/>
            </p:custDataLst>
          </p:nvPr>
        </p:nvGrpSpPr>
        <p:grpSpPr bwMode="auto">
          <a:xfrm>
            <a:off x="1604963" y="1149350"/>
            <a:ext cx="4714875" cy="519113"/>
            <a:chOff x="915" y="710"/>
            <a:chExt cx="2686" cy="320"/>
          </a:xfrm>
        </p:grpSpPr>
        <p:cxnSp>
          <p:nvCxnSpPr>
            <p:cNvPr id="1042" name="AutoShape 318" hidden="1"/>
            <p:cNvCxnSpPr>
              <a:cxnSpLocks noChangeShapeType="1"/>
              <a:stCxn id="1343" idx="4"/>
              <a:endCxn id="1343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1343" name="AutoShape 319" hidden="1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19548" anchor="b">
              <a:spAutoFit/>
            </a:bodyPr>
            <a:lstStyle/>
            <a:p>
              <a:pPr defTabSz="977900">
                <a:defRPr/>
              </a:pPr>
              <a:r>
                <a:rPr lang="fr-FR" sz="1700" b="1"/>
                <a:t>Title</a:t>
              </a:r>
            </a:p>
            <a:p>
              <a:pPr defTabSz="977900">
                <a:defRPr/>
              </a:pPr>
              <a:r>
                <a:rPr lang="fr-FR" sz="170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pic>
        <p:nvPicPr>
          <p:cNvPr id="1040" name="Image 52" descr="C:\Documents and Settings\Jbseblain\Bureau\Ebauche-sphères-2.jpg"/>
          <p:cNvPicPr>
            <a:picLocks noChangeAspect="1" noChangeArrowheads="1"/>
          </p:cNvPicPr>
          <p:nvPr userDrawn="1">
            <p:custDataLst>
              <p:tags r:id="rId26"/>
            </p:custDataLst>
          </p:nvPr>
        </p:nvPicPr>
        <p:blipFill>
          <a:blip r:embed="rId3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309100" y="5695950"/>
            <a:ext cx="5508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1" name="Picture 327" descr="phare"/>
          <p:cNvPicPr>
            <a:picLocks noChangeAspect="1" noChangeArrowheads="1"/>
          </p:cNvPicPr>
          <p:nvPr userDrawn="1">
            <p:custDataLst>
              <p:tags r:id="rId27"/>
            </p:custDataLst>
          </p:nvPr>
        </p:nvPicPr>
        <p:blipFill>
          <a:blip r:embed="rId3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</a:blip>
          <a:srcRect l="27861" t="8690" r="25528"/>
          <a:stretch>
            <a:fillRect/>
          </a:stretch>
        </p:blipFill>
        <p:spPr bwMode="auto">
          <a:xfrm>
            <a:off x="-4763" y="3429000"/>
            <a:ext cx="1085851" cy="372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hf hdr="0" ftr="0" dt="0"/>
  <p:txStyles>
    <p:titleStyle>
      <a:lvl1pPr algn="l" defTabSz="957263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957263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957263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957263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957263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57200" algn="l" defTabSz="957263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14400" algn="l" defTabSz="957263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71600" algn="l" defTabSz="957263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28800" algn="l" defTabSz="957263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algn="l" defTabSz="1044575" rtl="0" eaLnBrk="0" fontAlgn="base" hangingPunct="0">
        <a:spcBef>
          <a:spcPct val="0"/>
        </a:spcBef>
        <a:spcAft>
          <a:spcPct val="0"/>
        </a:spcAft>
        <a:buClr>
          <a:schemeClr val="tx2"/>
        </a:buClr>
        <a:defRPr sz="1600">
          <a:solidFill>
            <a:srgbClr val="000000"/>
          </a:solidFill>
          <a:latin typeface="+mn-lt"/>
          <a:ea typeface="+mn-ea"/>
          <a:cs typeface="+mn-cs"/>
        </a:defRPr>
      </a:lvl1pPr>
      <a:lvl2pPr marL="220663" indent="-219075" algn="l" defTabSz="1044575" rtl="0" eaLnBrk="0" fontAlgn="base" hangingPunct="0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sz="1600">
          <a:solidFill>
            <a:srgbClr val="000000"/>
          </a:solidFill>
          <a:latin typeface="+mn-lt"/>
        </a:defRPr>
      </a:lvl2pPr>
      <a:lvl3pPr marL="522288" indent="-300038" algn="l" defTabSz="1044575" rtl="0" eaLnBrk="0" fontAlgn="base" hangingPunct="0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600">
          <a:solidFill>
            <a:srgbClr val="000000"/>
          </a:solidFill>
          <a:latin typeface="+mn-lt"/>
        </a:defRPr>
      </a:lvl3pPr>
      <a:lvl4pPr marL="703263" indent="-179388" algn="l" defTabSz="1044575" rtl="0" eaLnBrk="0" fontAlgn="base" hangingPunct="0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600">
          <a:solidFill>
            <a:srgbClr val="000000"/>
          </a:solidFill>
          <a:latin typeface="+mn-lt"/>
        </a:defRPr>
      </a:lvl4pPr>
      <a:lvl5pPr marL="852488" indent="-147638" algn="l" defTabSz="1044575" rtl="0" eaLnBrk="0" fontAlgn="base" hangingPunct="0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rgbClr val="000000"/>
          </a:solidFill>
          <a:latin typeface="+mn-lt"/>
        </a:defRPr>
      </a:lvl5pPr>
      <a:lvl6pPr marL="1309688" indent="-147638" algn="l" defTabSz="1044575" rtl="0" fontAlgn="base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rgbClr val="000000"/>
          </a:solidFill>
          <a:latin typeface="+mn-lt"/>
        </a:defRPr>
      </a:lvl6pPr>
      <a:lvl7pPr marL="1766888" indent="-147638" algn="l" defTabSz="1044575" rtl="0" fontAlgn="base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rgbClr val="000000"/>
          </a:solidFill>
          <a:latin typeface="+mn-lt"/>
        </a:defRPr>
      </a:lvl7pPr>
      <a:lvl8pPr marL="2224088" indent="-147638" algn="l" defTabSz="1044575" rtl="0" fontAlgn="base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rgbClr val="000000"/>
          </a:solidFill>
          <a:latin typeface="+mn-lt"/>
        </a:defRPr>
      </a:lvl8pPr>
      <a:lvl9pPr marL="2681288" indent="-147638" algn="l" defTabSz="1044575" rtl="0" fontAlgn="base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rgbClr val="000000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77838" y="304800"/>
            <a:ext cx="9180512" cy="307777"/>
          </a:xfrm>
        </p:spPr>
        <p:txBody>
          <a:bodyPr/>
          <a:lstStyle/>
          <a:p>
            <a:r>
              <a:rPr lang="fr-FR" dirty="0"/>
              <a:t>Composition du GHT </a:t>
            </a:r>
            <a:r>
              <a:rPr lang="fr-FR" sz="2000" dirty="0">
                <a:latin typeface="Calibri" panose="020F0502020204030204" pitchFamily="34" charset="0"/>
              </a:rPr>
              <a:t>Hainaut Cambrésis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5060DB-CB9B-4B5B-A3E4-C09E02E567CC}" type="slidenum">
              <a:rPr lang="fr-FR" smtClean="0"/>
              <a:pPr>
                <a:defRPr/>
              </a:pPr>
              <a:t>0</a:t>
            </a:fld>
            <a:r>
              <a:rPr lang="fr-FR"/>
              <a:t> 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7" y="881636"/>
            <a:ext cx="9899773" cy="5976364"/>
          </a:xfrm>
          <a:prstGeom prst="rect">
            <a:avLst/>
          </a:prstGeom>
        </p:spPr>
      </p:pic>
      <p:sp>
        <p:nvSpPr>
          <p:cNvPr id="8" name="Étoile à 5 branches 7"/>
          <p:cNvSpPr/>
          <p:nvPr/>
        </p:nvSpPr>
        <p:spPr bwMode="auto">
          <a:xfrm>
            <a:off x="3467519" y="1909688"/>
            <a:ext cx="234794" cy="203982"/>
          </a:xfrm>
          <a:prstGeom prst="star5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779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Étoile à 5 branches 8"/>
          <p:cNvSpPr/>
          <p:nvPr/>
        </p:nvSpPr>
        <p:spPr bwMode="auto">
          <a:xfrm>
            <a:off x="2832793" y="1087900"/>
            <a:ext cx="234794" cy="203982"/>
          </a:xfrm>
          <a:prstGeom prst="star5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779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Étoile à 5 branches 9"/>
          <p:cNvSpPr/>
          <p:nvPr/>
        </p:nvSpPr>
        <p:spPr bwMode="auto">
          <a:xfrm>
            <a:off x="2258476" y="2330224"/>
            <a:ext cx="234794" cy="203982"/>
          </a:xfrm>
          <a:prstGeom prst="star5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779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Étoile à 5 branches 12"/>
          <p:cNvSpPr/>
          <p:nvPr/>
        </p:nvSpPr>
        <p:spPr bwMode="auto">
          <a:xfrm>
            <a:off x="4331171" y="3395224"/>
            <a:ext cx="234794" cy="203982"/>
          </a:xfrm>
          <a:prstGeom prst="star5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779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Étoile à 5 branches 13"/>
          <p:cNvSpPr/>
          <p:nvPr/>
        </p:nvSpPr>
        <p:spPr bwMode="auto">
          <a:xfrm>
            <a:off x="6869879" y="3580788"/>
            <a:ext cx="234794" cy="203982"/>
          </a:xfrm>
          <a:prstGeom prst="star5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779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Étoile à 5 branches 14"/>
          <p:cNvSpPr/>
          <p:nvPr/>
        </p:nvSpPr>
        <p:spPr bwMode="auto">
          <a:xfrm>
            <a:off x="7183450" y="2974976"/>
            <a:ext cx="234794" cy="203982"/>
          </a:xfrm>
          <a:prstGeom prst="star5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779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" name="Étoile à 5 branches 15"/>
          <p:cNvSpPr/>
          <p:nvPr/>
        </p:nvSpPr>
        <p:spPr bwMode="auto">
          <a:xfrm>
            <a:off x="8074016" y="2757857"/>
            <a:ext cx="234794" cy="203982"/>
          </a:xfrm>
          <a:prstGeom prst="star5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779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Étoile à 5 branches 16"/>
          <p:cNvSpPr/>
          <p:nvPr/>
        </p:nvSpPr>
        <p:spPr bwMode="auto">
          <a:xfrm>
            <a:off x="6635085" y="4954918"/>
            <a:ext cx="234794" cy="203982"/>
          </a:xfrm>
          <a:prstGeom prst="star5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779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" name="Étoile à 5 branches 17"/>
          <p:cNvSpPr/>
          <p:nvPr/>
        </p:nvSpPr>
        <p:spPr bwMode="auto">
          <a:xfrm>
            <a:off x="7671582" y="4820962"/>
            <a:ext cx="234794" cy="203982"/>
          </a:xfrm>
          <a:prstGeom prst="star5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779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Étoile à 5 branches 18"/>
          <p:cNvSpPr/>
          <p:nvPr/>
        </p:nvSpPr>
        <p:spPr bwMode="auto">
          <a:xfrm>
            <a:off x="7642270" y="6347739"/>
            <a:ext cx="234794" cy="203982"/>
          </a:xfrm>
          <a:prstGeom prst="star5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779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" name="Ellipse 19"/>
          <p:cNvSpPr/>
          <p:nvPr/>
        </p:nvSpPr>
        <p:spPr bwMode="auto">
          <a:xfrm>
            <a:off x="6235462" y="2106573"/>
            <a:ext cx="2606079" cy="4751427"/>
          </a:xfrm>
          <a:prstGeom prst="ellipse">
            <a:avLst/>
          </a:prstGeom>
          <a:noFill/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779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5448765" y="0"/>
            <a:ext cx="4457235" cy="879969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779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l" defTabSz="9779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dirty="0"/>
          </a:p>
          <a:p>
            <a:pPr marL="0" marR="0" indent="0" algn="l" defTabSz="9779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                 </a:t>
            </a:r>
            <a:r>
              <a:rPr kumimoji="0" lang="fr-FR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Ville principale</a:t>
            </a:r>
            <a:r>
              <a:rPr kumimoji="0" lang="fr-FR" sz="1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situant les CH membres du GHT</a:t>
            </a:r>
            <a:endParaRPr kumimoji="0" lang="fr-F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7397262" y="3915302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b="1" dirty="0" smtClean="0">
                <a:solidFill>
                  <a:srgbClr val="FF0000"/>
                </a:solidFill>
              </a:rPr>
              <a:t>ZONE 2</a:t>
            </a:r>
            <a:endParaRPr lang="fr-FR" sz="1800" b="1" dirty="0">
              <a:solidFill>
                <a:srgbClr val="FF0000"/>
              </a:solidFill>
            </a:endParaRPr>
          </a:p>
        </p:txBody>
      </p:sp>
      <p:sp>
        <p:nvSpPr>
          <p:cNvPr id="24" name="Étoile à 5 branches 23"/>
          <p:cNvSpPr/>
          <p:nvPr/>
        </p:nvSpPr>
        <p:spPr bwMode="auto">
          <a:xfrm>
            <a:off x="5895622" y="306605"/>
            <a:ext cx="234794" cy="203982"/>
          </a:xfrm>
          <a:prstGeom prst="star5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779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" name="Ellipse 29"/>
          <p:cNvSpPr/>
          <p:nvPr/>
        </p:nvSpPr>
        <p:spPr bwMode="auto">
          <a:xfrm>
            <a:off x="1655070" y="676405"/>
            <a:ext cx="3624897" cy="3513957"/>
          </a:xfrm>
          <a:prstGeom prst="ellipse">
            <a:avLst/>
          </a:prstGeom>
          <a:noFill/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779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2667275" y="2872985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b="1" dirty="0" smtClean="0">
                <a:solidFill>
                  <a:srgbClr val="FF0000"/>
                </a:solidFill>
              </a:rPr>
              <a:t>ZONE</a:t>
            </a:r>
            <a:r>
              <a:rPr lang="fr-FR" sz="1800" dirty="0" smtClean="0">
                <a:solidFill>
                  <a:srgbClr val="FF0000"/>
                </a:solidFill>
              </a:rPr>
              <a:t> 1</a:t>
            </a:r>
            <a:endParaRPr lang="fr-FR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349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30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S" val="1,2"/>
  <p:tag name="THINKCELLPRESENTATIONDONOTDELETE" val="&lt;?xml version=&quot;1.0&quot; encoding=&quot;UTF-16&quot; standalone=&quot;yes&quot;?&gt;&#10;&lt;root reqver=&quot;17839&quot;&gt;&lt;version val=&quot;21086&quot;/&gt;&lt;CPresentation id=&quot;1&quot;&gt;&lt;m_defprecNumber idref=&quot;2&quot;/&gt;&lt;m_defprecPercent idref=&quot;3&quot;/&gt;&lt;m_defprecDate idref=&quot;4&quot;/&gt;&lt;m_defprecYear idref=&quot;5&quot;/&gt;&lt;m_defprecQuarter idref=&quot;6&quot;/&gt;&lt;m_defprecMonth idref=&quot;7&quot;/&gt;&lt;m_defprecWeek idref=&quot;8&quot;/&gt;&lt;m_defprecDay idref=&quot;9&quot;/&gt;&lt;m_mruColor&gt;&lt;m_vecMRU length=&quot;0&quot;/&gt;&lt;/m_mruColor&gt;&lt;m_mapectfillschemeMRU/&gt;&lt;m_eweekdayFirstOfWeek val=&quot;2&quot;/&gt;&lt;m_eweekdayFirstOfWorkweek val=&quot;2&quot;/&gt;&lt;m_eweekdayFirstOfWeekend val=&quot;7&quot;/&gt;&lt;/CPresentation&gt;&lt;CDefaultPrec id=&quot;9&quot;&gt;&lt;m_precDefault/&gt;&lt;/CDefaultPrec&gt;&lt;CDefaultPrec id=&quot;8&quot;&gt;&lt;m_precDefault/&gt;&lt;/CDefaultPrec&gt;&lt;CDefaultPrec id=&quot;7&quot;&gt;&lt;m_precDefault/&gt;&lt;/CDefaultPrec&gt;&lt;CDefaultPrec id=&quot;6&quot;&gt;&lt;m_precDefault/&gt;&lt;/CDefaultPrec&gt;&lt;CDefaultPrec id=&quot;5&quot;&gt;&lt;m_precDefault/&gt;&lt;/CDefaultPrec&gt;&lt;CDefaultPrec id=&quot;4&quot;&gt;&lt;m_precDefault/&gt;&lt;/CDefaultPrec&gt;&lt;CDefaultPrec id=&quot;3&quot;&gt;&lt;m_precDefault/&gt;&lt;/CDefaultPrec&gt;&lt;CDefaultPrec id=&quot;2&quot;&gt;&lt;m_precDefault&gt;&lt;m_chDecimalSymbol&gt;,&lt;/m_chDecimalSymbol&gt;&lt;m_nGroupingDigits val=&quot;3&quot;/&gt;&lt;m_chGroupingSymbol&gt;.&lt;/m_chGroupingSymbol&gt;&lt;m_chDecimalSymbol17909&gt;,&lt;/m_chDecimalSymbol17909&gt;&lt;m_nGroupingDigits17909 val=&quot;3&quot;/&gt;&lt;m_chGroupingSymbol17909&gt;.&lt;/m_chGroupingSymbol17909&gt;&lt;/m_precDefault&gt;&lt;/CDefaultPrec&gt;&lt;/root&gt;"/>
  <p:tag name="THINKCELLUNDODONOTDELETE" val="450"/>
  <p:tag name="NP_IDX" val="1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xZXsp_YZkCSdNvsalft5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d6lyCB6o0KF7WC0dCS5Gw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Logo"/>
  <p:tag name="THINKCELLSHAPEDONOTDELETE" val="pjmVKkl429USC3adSc4s6o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e8Ej3oKm0Co00Y9zUpO6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9oD58BBhkO1hTTDYyYdtg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tRPmEMxY0qRBuwB9fbMWw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ChafhqDREuuHzv9RydtYw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3KvYRPY3USlo_6Zb6rNeg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yvvDOjFR0.VTeM6d3smX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ZEV9Q8gg0CW3usYHBMCFg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SfbI6Ga0k68gZJDEaw_rg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mrUKlP0zE2w_2AH_z0dlw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htKes3brkGp0TJW6gkrpg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o8f4AMvYEygQd8FDTFtNw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d6lyCB6o0KF7WC0dCS5Gw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d6lyCB6o0KF7WC0dCS5Gw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d6lyCB6o0KF7WC0dCS5Gw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d6lyCB6o0KF7WC0dCS5Gw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d6lyCB6o0KF7WC0dCS5G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TTkd6wqWkyKAK7zmJN1zA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d6lyCB6o0KF7WC0dCS5Gw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d6lyCB6o0KF7WC0dCS5Gw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d6lyCB6o0KF7WC0dCS5Gw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d6lyCB6o0KF7WC0dCS5Gw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d6lyCB6o0KF7WC0dCS5G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0KyVDsDOEu6bBd4nRiZU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R0Vld9lj06OzEn3CHr8R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TB9._5f6UK5.qbrsHkX7w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yioGv2aNU.mtOxPXtZTJ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e1yShRJaUaIMSYbl_OQjA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j0mTap3DkK3DtphtTqMXg"/>
</p:tagLst>
</file>

<file path=ppt/theme/theme1.xml><?xml version="1.0" encoding="utf-8"?>
<a:theme xmlns:a="http://schemas.openxmlformats.org/drawingml/2006/main" name="Firm Format - French (France)">
  <a:themeElements>
    <a:clrScheme name="Firm Format - French (France) 9">
      <a:dk1>
        <a:srgbClr val="000000"/>
      </a:dk1>
      <a:lt1>
        <a:srgbClr val="FFFFFF"/>
      </a:lt1>
      <a:dk2>
        <a:srgbClr val="000066"/>
      </a:dk2>
      <a:lt2>
        <a:srgbClr val="FFFFFF"/>
      </a:lt2>
      <a:accent1>
        <a:srgbClr val="0099CC"/>
      </a:accent1>
      <a:accent2>
        <a:srgbClr val="DD652F"/>
      </a:accent2>
      <a:accent3>
        <a:srgbClr val="FFFFFF"/>
      </a:accent3>
      <a:accent4>
        <a:srgbClr val="000000"/>
      </a:accent4>
      <a:accent5>
        <a:srgbClr val="AACAE2"/>
      </a:accent5>
      <a:accent6>
        <a:srgbClr val="C85B2A"/>
      </a:accent6>
      <a:hlink>
        <a:srgbClr val="CCCCFF"/>
      </a:hlink>
      <a:folHlink>
        <a:srgbClr val="336699"/>
      </a:folHlink>
    </a:clrScheme>
    <a:fontScheme name="Firm Format - French (France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779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779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Firm Format - French (France) 1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FFFF"/>
        </a:accent1>
        <a:accent2>
          <a:srgbClr val="D0D0D0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BCBCBC"/>
        </a:accent6>
        <a:hlink>
          <a:srgbClr val="909090"/>
        </a:hlink>
        <a:folHlink>
          <a:srgbClr val="6060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- French (France) 2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91B0FF"/>
        </a:accent2>
        <a:accent3>
          <a:srgbClr val="FFFFFF"/>
        </a:accent3>
        <a:accent4>
          <a:srgbClr val="000000"/>
        </a:accent4>
        <a:accent5>
          <a:srgbClr val="E0EDFD"/>
        </a:accent5>
        <a:accent6>
          <a:srgbClr val="839FE7"/>
        </a:accent6>
        <a:hlink>
          <a:srgbClr val="0066CC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- French (France) 3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C7C293"/>
        </a:accent2>
        <a:accent3>
          <a:srgbClr val="FFFFFF"/>
        </a:accent3>
        <a:accent4>
          <a:srgbClr val="000000"/>
        </a:accent4>
        <a:accent5>
          <a:srgbClr val="E0EDFD"/>
        </a:accent5>
        <a:accent6>
          <a:srgbClr val="B4B085"/>
        </a:accent6>
        <a:hlink>
          <a:srgbClr val="50A2A0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- French (France) 4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DD652F"/>
        </a:accent2>
        <a:accent3>
          <a:srgbClr val="FFFFFF"/>
        </a:accent3>
        <a:accent4>
          <a:srgbClr val="000000"/>
        </a:accent4>
        <a:accent5>
          <a:srgbClr val="E0EDFD"/>
        </a:accent5>
        <a:accent6>
          <a:srgbClr val="C85B2A"/>
        </a:accent6>
        <a:hlink>
          <a:srgbClr val="B273C3"/>
        </a:hlink>
        <a:folHlink>
          <a:srgbClr val="51B2E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- French (France) 5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DD652F"/>
        </a:accent2>
        <a:accent3>
          <a:srgbClr val="FFFFFF"/>
        </a:accent3>
        <a:accent4>
          <a:srgbClr val="000000"/>
        </a:accent4>
        <a:accent5>
          <a:srgbClr val="E0EDFD"/>
        </a:accent5>
        <a:accent6>
          <a:srgbClr val="C85B2A"/>
        </a:accent6>
        <a:hlink>
          <a:srgbClr val="B273C3"/>
        </a:hlink>
        <a:folHlink>
          <a:srgbClr val="33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- French (France) 6">
        <a:dk1>
          <a:srgbClr val="000000"/>
        </a:dk1>
        <a:lt1>
          <a:srgbClr val="FFFFFF"/>
        </a:lt1>
        <a:dk2>
          <a:srgbClr val="0099CC"/>
        </a:dk2>
        <a:lt2>
          <a:srgbClr val="FFFFFF"/>
        </a:lt2>
        <a:accent1>
          <a:srgbClr val="C7E0FB"/>
        </a:accent1>
        <a:accent2>
          <a:srgbClr val="DD652F"/>
        </a:accent2>
        <a:accent3>
          <a:srgbClr val="FFFFFF"/>
        </a:accent3>
        <a:accent4>
          <a:srgbClr val="000000"/>
        </a:accent4>
        <a:accent5>
          <a:srgbClr val="E0EDFD"/>
        </a:accent5>
        <a:accent6>
          <a:srgbClr val="C85B2A"/>
        </a:accent6>
        <a:hlink>
          <a:srgbClr val="B273C3"/>
        </a:hlink>
        <a:folHlink>
          <a:srgbClr val="33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- French (France) 7">
        <a:dk1>
          <a:srgbClr val="000000"/>
        </a:dk1>
        <a:lt1>
          <a:srgbClr val="FFFFFF"/>
        </a:lt1>
        <a:dk2>
          <a:srgbClr val="000066"/>
        </a:dk2>
        <a:lt2>
          <a:srgbClr val="FFFFFF"/>
        </a:lt2>
        <a:accent1>
          <a:srgbClr val="0099CC"/>
        </a:accent1>
        <a:accent2>
          <a:srgbClr val="DD652F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C85B2A"/>
        </a:accent6>
        <a:hlink>
          <a:srgbClr val="782E7E"/>
        </a:hlink>
        <a:folHlink>
          <a:srgbClr val="33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- French (France) 8">
        <a:dk1>
          <a:srgbClr val="000000"/>
        </a:dk1>
        <a:lt1>
          <a:srgbClr val="FFFFFF"/>
        </a:lt1>
        <a:dk2>
          <a:srgbClr val="000066"/>
        </a:dk2>
        <a:lt2>
          <a:srgbClr val="FFFFFF"/>
        </a:lt2>
        <a:accent1>
          <a:srgbClr val="0099CC"/>
        </a:accent1>
        <a:accent2>
          <a:srgbClr val="DD652F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C85B2A"/>
        </a:accent6>
        <a:hlink>
          <a:srgbClr val="CC99FF"/>
        </a:hlink>
        <a:folHlink>
          <a:srgbClr val="33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- French (France) 9">
        <a:dk1>
          <a:srgbClr val="000000"/>
        </a:dk1>
        <a:lt1>
          <a:srgbClr val="FFFFFF"/>
        </a:lt1>
        <a:dk2>
          <a:srgbClr val="000066"/>
        </a:dk2>
        <a:lt2>
          <a:srgbClr val="FFFFFF"/>
        </a:lt2>
        <a:accent1>
          <a:srgbClr val="0099CC"/>
        </a:accent1>
        <a:accent2>
          <a:srgbClr val="DD652F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C85B2A"/>
        </a:accent6>
        <a:hlink>
          <a:srgbClr val="CCCCFF"/>
        </a:hlink>
        <a:folHlink>
          <a:srgbClr val="33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D0D0D0"/>
      </a:accent2>
      <a:accent3>
        <a:srgbClr val="FFFFFF"/>
      </a:accent3>
      <a:accent4>
        <a:srgbClr val="000000"/>
      </a:accent4>
      <a:accent5>
        <a:srgbClr val="FFFFFF"/>
      </a:accent5>
      <a:accent6>
        <a:srgbClr val="BCBCBC"/>
      </a:accent6>
      <a:hlink>
        <a:srgbClr val="909090"/>
      </a:hlink>
      <a:folHlink>
        <a:srgbClr val="0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DD67603A85DB243A33DD5278D71F49B" ma:contentTypeVersion="0" ma:contentTypeDescription="Crée un document." ma:contentTypeScope="" ma:versionID="4580e0ecc5d9c123f2c8e0b849e63a0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e50e266c65e8596da68e06b1cc03e5f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CA00A0E-B4EE-47BC-AAC5-300AEEBE63C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8A3F1AE-F23A-44E1-8DC2-1024AE498A89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8E4262D-BA5C-412B-8ED1-0E6C8720B4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Firm Format - French (France)</Template>
  <TotalTime>41018</TotalTime>
  <Words>19</Words>
  <Application>Microsoft Office PowerPoint</Application>
  <PresentationFormat>Format A4 (210 x 297 mm)</PresentationFormat>
  <Paragraphs>7</Paragraphs>
  <Slides>1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Firm Format - French (France)</vt:lpstr>
      <vt:lpstr>think-cell Slide</vt:lpstr>
      <vt:lpstr>Composition du GHT Hainaut Cambrésis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COPIL PAA-T GHT HAINAUT CAMBRESIS</dc:title>
  <dc:creator>Lucie Gineste</dc:creator>
  <cp:lastModifiedBy>SCHMIDT, Jérome</cp:lastModifiedBy>
  <cp:revision>1532</cp:revision>
  <cp:lastPrinted>2016-07-27T10:28:16Z</cp:lastPrinted>
  <dcterms:created xsi:type="dcterms:W3CDTF">2011-10-28T13:44:49Z</dcterms:created>
  <dcterms:modified xsi:type="dcterms:W3CDTF">2025-05-19T08:01:21Z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le">
    <vt:lpwstr> </vt:lpwstr>
  </property>
  <property fmtid="{D5CDD505-2E9C-101B-9397-08002B2CF9AE}" pid="3" name="Final">
    <vt:bool>true</vt:bool>
  </property>
  <property fmtid="{D5CDD505-2E9C-101B-9397-08002B2CF9AE}" pid="4" name="Event">
    <vt:lpwstr/>
  </property>
  <property fmtid="{D5CDD505-2E9C-101B-9397-08002B2CF9AE}" pid="5" name="Delivery Date">
    <vt:lpwstr/>
  </property>
  <property fmtid="{D5CDD505-2E9C-101B-9397-08002B2CF9AE}" pid="6" name="docid">
    <vt:lpwstr/>
  </property>
  <property fmtid="{D5CDD505-2E9C-101B-9397-08002B2CF9AE}" pid="7" name="NotesPageLayout">
    <vt:lpwstr>Message</vt:lpwstr>
  </property>
  <property fmtid="{D5CDD505-2E9C-101B-9397-08002B2CF9AE}" pid="8" name="ContentTypeId">
    <vt:lpwstr>0x010100BDD67603A85DB243A33DD5278D71F49B</vt:lpwstr>
  </property>
</Properties>
</file>