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6"/>
  </p:sldMasterIdLst>
  <p:notesMasterIdLst>
    <p:notesMasterId r:id="rId13"/>
  </p:notesMasterIdLst>
  <p:handoutMasterIdLst>
    <p:handoutMasterId r:id="rId14"/>
  </p:handoutMasterIdLst>
  <p:sldIdLst>
    <p:sldId id="409" r:id="rId7"/>
    <p:sldId id="416" r:id="rId8"/>
    <p:sldId id="412" r:id="rId9"/>
    <p:sldId id="413" r:id="rId10"/>
    <p:sldId id="414" r:id="rId11"/>
    <p:sldId id="415" r:id="rId12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38" autoAdjust="0"/>
    <p:restoredTop sz="95297" autoAdjust="0"/>
  </p:normalViewPr>
  <p:slideViewPr>
    <p:cSldViewPr snapToGrid="0">
      <p:cViewPr varScale="1">
        <p:scale>
          <a:sx n="71" d="100"/>
          <a:sy n="71" d="100"/>
        </p:scale>
        <p:origin x="988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uel Ooghe" userId="229221a6-16e1-4650-8efd-a5407466f01b" providerId="ADAL" clId="{F20A9F33-EF15-4A16-8F6A-CC023BAD76D4}"/>
    <pc:docChg chg="custSel modSld">
      <pc:chgData name="Samuel Ooghe" userId="229221a6-16e1-4650-8efd-a5407466f01b" providerId="ADAL" clId="{F20A9F33-EF15-4A16-8F6A-CC023BAD76D4}" dt="2025-02-27T15:40:06.469" v="10" actId="20577"/>
      <pc:docMkLst>
        <pc:docMk/>
      </pc:docMkLst>
      <pc:sldChg chg="modSp mod">
        <pc:chgData name="Samuel Ooghe" userId="229221a6-16e1-4650-8efd-a5407466f01b" providerId="ADAL" clId="{F20A9F33-EF15-4A16-8F6A-CC023BAD76D4}" dt="2025-02-27T15:39:42.452" v="3" actId="27636"/>
        <pc:sldMkLst>
          <pc:docMk/>
          <pc:sldMk cId="2001087327" sldId="412"/>
        </pc:sldMkLst>
        <pc:spChg chg="mod">
          <ac:chgData name="Samuel Ooghe" userId="229221a6-16e1-4650-8efd-a5407466f01b" providerId="ADAL" clId="{F20A9F33-EF15-4A16-8F6A-CC023BAD76D4}" dt="2025-02-27T15:39:42.452" v="3" actId="27636"/>
          <ac:spMkLst>
            <pc:docMk/>
            <pc:sldMk cId="2001087327" sldId="412"/>
            <ac:spMk id="6" creationId="{A1F07C0B-C776-44C2-9B05-B7E8002BE6CD}"/>
          </ac:spMkLst>
        </pc:spChg>
      </pc:sldChg>
      <pc:sldChg chg="modSp mod">
        <pc:chgData name="Samuel Ooghe" userId="229221a6-16e1-4650-8efd-a5407466f01b" providerId="ADAL" clId="{F20A9F33-EF15-4A16-8F6A-CC023BAD76D4}" dt="2025-02-27T15:39:51.246" v="5" actId="27636"/>
        <pc:sldMkLst>
          <pc:docMk/>
          <pc:sldMk cId="1724162027" sldId="413"/>
        </pc:sldMkLst>
        <pc:spChg chg="mod">
          <ac:chgData name="Samuel Ooghe" userId="229221a6-16e1-4650-8efd-a5407466f01b" providerId="ADAL" clId="{F20A9F33-EF15-4A16-8F6A-CC023BAD76D4}" dt="2025-02-27T15:39:51.246" v="5" actId="27636"/>
          <ac:spMkLst>
            <pc:docMk/>
            <pc:sldMk cId="1724162027" sldId="413"/>
            <ac:spMk id="6" creationId="{A1F07C0B-C776-44C2-9B05-B7E8002BE6CD}"/>
          </ac:spMkLst>
        </pc:spChg>
      </pc:sldChg>
      <pc:sldChg chg="modSp mod">
        <pc:chgData name="Samuel Ooghe" userId="229221a6-16e1-4650-8efd-a5407466f01b" providerId="ADAL" clId="{F20A9F33-EF15-4A16-8F6A-CC023BAD76D4}" dt="2025-02-27T15:39:58.133" v="7" actId="27636"/>
        <pc:sldMkLst>
          <pc:docMk/>
          <pc:sldMk cId="1635875692" sldId="414"/>
        </pc:sldMkLst>
        <pc:spChg chg="mod">
          <ac:chgData name="Samuel Ooghe" userId="229221a6-16e1-4650-8efd-a5407466f01b" providerId="ADAL" clId="{F20A9F33-EF15-4A16-8F6A-CC023BAD76D4}" dt="2025-02-27T15:39:58.133" v="7" actId="27636"/>
          <ac:spMkLst>
            <pc:docMk/>
            <pc:sldMk cId="1635875692" sldId="414"/>
            <ac:spMk id="6" creationId="{A1F07C0B-C776-44C2-9B05-B7E8002BE6CD}"/>
          </ac:spMkLst>
        </pc:spChg>
      </pc:sldChg>
      <pc:sldChg chg="modSp mod">
        <pc:chgData name="Samuel Ooghe" userId="229221a6-16e1-4650-8efd-a5407466f01b" providerId="ADAL" clId="{F20A9F33-EF15-4A16-8F6A-CC023BAD76D4}" dt="2025-02-27T15:40:06.469" v="10" actId="20577"/>
        <pc:sldMkLst>
          <pc:docMk/>
          <pc:sldMk cId="685541672" sldId="415"/>
        </pc:sldMkLst>
        <pc:spChg chg="mod">
          <ac:chgData name="Samuel Ooghe" userId="229221a6-16e1-4650-8efd-a5407466f01b" providerId="ADAL" clId="{F20A9F33-EF15-4A16-8F6A-CC023BAD76D4}" dt="2025-02-27T15:40:06.469" v="10" actId="20577"/>
          <ac:spMkLst>
            <pc:docMk/>
            <pc:sldMk cId="685541672" sldId="415"/>
            <ac:spMk id="6" creationId="{A1F07C0B-C776-44C2-9B05-B7E8002BE6CD}"/>
          </ac:spMkLst>
        </pc:spChg>
      </pc:sldChg>
      <pc:sldChg chg="modSp mod">
        <pc:chgData name="Samuel Ooghe" userId="229221a6-16e1-4650-8efd-a5407466f01b" providerId="ADAL" clId="{F20A9F33-EF15-4A16-8F6A-CC023BAD76D4}" dt="2025-02-27T15:39:35.521" v="1" actId="27636"/>
        <pc:sldMkLst>
          <pc:docMk/>
          <pc:sldMk cId="3492208810" sldId="416"/>
        </pc:sldMkLst>
        <pc:spChg chg="mod">
          <ac:chgData name="Samuel Ooghe" userId="229221a6-16e1-4650-8efd-a5407466f01b" providerId="ADAL" clId="{F20A9F33-EF15-4A16-8F6A-CC023BAD76D4}" dt="2025-02-27T15:39:35.521" v="1" actId="27636"/>
          <ac:spMkLst>
            <pc:docMk/>
            <pc:sldMk cId="3492208810" sldId="416"/>
            <ac:spMk id="6" creationId="{A1F07C0B-C776-44C2-9B05-B7E8002BE6CD}"/>
          </ac:spMkLst>
        </pc:spChg>
      </pc:sldChg>
    </pc:docChg>
  </pc:docChgLst>
  <pc:docChgLst>
    <pc:chgData name="Robin BUCHARD" userId="b8424338-46af-4d10-acfc-11924417693e" providerId="ADAL" clId="{C97FFDD8-98CD-4DB8-A1E0-9BDD4073053E}"/>
    <pc:docChg chg="modSld">
      <pc:chgData name="Robin BUCHARD" userId="b8424338-46af-4d10-acfc-11924417693e" providerId="ADAL" clId="{C97FFDD8-98CD-4DB8-A1E0-9BDD4073053E}" dt="2022-01-19T21:35:37.259" v="0" actId="688"/>
      <pc:docMkLst>
        <pc:docMk/>
      </pc:docMkLst>
      <pc:sldChg chg="modSp mod">
        <pc:chgData name="Robin BUCHARD" userId="b8424338-46af-4d10-acfc-11924417693e" providerId="ADAL" clId="{C97FFDD8-98CD-4DB8-A1E0-9BDD4073053E}" dt="2022-01-19T21:35:37.259" v="0" actId="688"/>
        <pc:sldMkLst>
          <pc:docMk/>
          <pc:sldMk cId="2001087327" sldId="412"/>
        </pc:sldMkLst>
        <pc:spChg chg="mod">
          <ac:chgData name="Robin BUCHARD" userId="b8424338-46af-4d10-acfc-11924417693e" providerId="ADAL" clId="{C97FFDD8-98CD-4DB8-A1E0-9BDD4073053E}" dt="2022-01-19T21:35:37.259" v="0" actId="688"/>
          <ac:spMkLst>
            <pc:docMk/>
            <pc:sldMk cId="2001087327" sldId="412"/>
            <ac:spMk id="6" creationId="{A1F07C0B-C776-44C2-9B05-B7E8002BE6CD}"/>
          </ac:spMkLst>
        </pc:spChg>
      </pc:sldChg>
    </pc:docChg>
  </pc:docChgLst>
  <pc:docChgLst>
    <pc:chgData name="Robin BUCHARD" userId="b8424338-46af-4d10-acfc-11924417693e" providerId="ADAL" clId="{7A7EF66E-ADF1-461F-A006-05CF7245637A}"/>
    <pc:docChg chg="modSld">
      <pc:chgData name="Robin BUCHARD" userId="b8424338-46af-4d10-acfc-11924417693e" providerId="ADAL" clId="{7A7EF66E-ADF1-461F-A006-05CF7245637A}" dt="2022-01-14T12:46:21.109" v="59" actId="207"/>
      <pc:docMkLst>
        <pc:docMk/>
      </pc:docMkLst>
      <pc:sldChg chg="modSp mod">
        <pc:chgData name="Robin BUCHARD" userId="b8424338-46af-4d10-acfc-11924417693e" providerId="ADAL" clId="{7A7EF66E-ADF1-461F-A006-05CF7245637A}" dt="2022-01-14T12:46:21.109" v="59" actId="207"/>
        <pc:sldMkLst>
          <pc:docMk/>
          <pc:sldMk cId="3537398795" sldId="409"/>
        </pc:sldMkLst>
        <pc:spChg chg="mod">
          <ac:chgData name="Robin BUCHARD" userId="b8424338-46af-4d10-acfc-11924417693e" providerId="ADAL" clId="{7A7EF66E-ADF1-461F-A006-05CF7245637A}" dt="2022-01-14T12:46:21.109" v="59" actId="207"/>
          <ac:spMkLst>
            <pc:docMk/>
            <pc:sldMk cId="3537398795" sldId="409"/>
            <ac:spMk id="10" creationId="{96FEF971-E7CD-48ED-B110-5D36D255571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1ABD2C-6E59-4B96-B33C-F7058C2E985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58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85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638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85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621398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2515130"/>
            <a:ext cx="7577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i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éventuellement </a:t>
            </a: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associé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1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2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3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4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5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6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7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8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492208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087378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087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24162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3587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4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85541672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Document" ma:contentTypeID="0x0101007BD61AFCC8A643B8924AB3F7EE1826010200215D7A3702563342ACEED6163CA53E1D" ma:contentTypeVersion="10" ma:contentTypeDescription="Base content type for project documents" ma:contentTypeScope="" ma:versionID="544bae90cd5f6a9031b0eb8662e8bbff">
  <xsd:schema xmlns:xsd="http://www.w3.org/2001/XMLSchema" xmlns:xs="http://www.w3.org/2001/XMLSchema" xmlns:p="http://schemas.microsoft.com/office/2006/metadata/properties" xmlns:ns1="http://schemas.microsoft.com/sharepoint/v3" xmlns:ns2="980b2c76-4eb4-4926-991a-bb246786b55e" xmlns:ns3="8043c280-e672-43f5-886c-af9cae53c7c4" targetNamespace="http://schemas.microsoft.com/office/2006/metadata/properties" ma:root="true" ma:fieldsID="c86d67f4200657c020afcd1e070c54b4" ns1:_="" ns2:_="" ns3:_="">
    <xsd:import namespace="http://schemas.microsoft.com/sharepoint/v3"/>
    <xsd:import namespace="980b2c76-4eb4-4926-991a-bb246786b55e"/>
    <xsd:import namespace="8043c280-e672-43f5-886c-af9cae53c7c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TaxKeywordTaxHTField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2:LastDateSharedToProjectMemory" minOccurs="0"/>
                <xsd:element ref="ns2:LastVersionSharedToProjectMemory" minOccurs="0"/>
                <xsd:element ref="ns2:MMSourceID" minOccurs="0"/>
                <xsd:element ref="ns3:DocumentDescription" minOccurs="0"/>
                <xsd:element ref="ns3:DocumentStatusCode" minOccurs="0"/>
                <xsd:element ref="ns3:DocumentRevisionCode" minOccurs="0"/>
                <xsd:element ref="ns3:MM_CheckApproveStatus" minOccurs="0"/>
                <xsd:element ref="ns3:MM_CheckApproveVersion" minOccurs="0"/>
                <xsd:element ref="ns2:DateReceived" minOccurs="0"/>
                <xsd:element ref="ns2:Sent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5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16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17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18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19" nillable="true" ma:displayName="Number of Likes" ma:internalName="LikesCount">
      <xsd:simpleType>
        <xsd:restriction base="dms:Unknown"/>
      </xsd:simpleType>
    </xsd:element>
    <xsd:element name="LikedBy" ma:index="20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0b2c76-4eb4-4926-991a-bb246786b55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a8b6d8f9-93d9-40d4-b870-e9f8673b89be}" ma:internalName="TaxCatchAll" ma:showField="CatchAllData" ma:web="5c6d311f-3041-40b2-ae2c-fe5bb1b059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a8b6d8f9-93d9-40d4-b870-e9f8673b89be}" ma:internalName="TaxCatchAllLabel" ma:readOnly="true" ma:showField="CatchAllDataLabel" ma:web="5c6d311f-3041-40b2-ae2c-fe5bb1b059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3" nillable="true" ma:taxonomy="true" ma:internalName="TaxKeywordTaxHTField" ma:taxonomyFieldName="TaxKeyword" ma:displayName="Enterprise Keywords" ma:fieldId="{23f27201-bee3-471e-b2e7-b64fd8b7ca38}" ma:taxonomyMulti="true" ma:sspId="3bee4c5c-8f43-4f7f-9637-07f983ecca3d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LastDateSharedToProjectMemory" ma:index="21" nillable="true" ma:displayName="Last Shared To Project Memory" ma:format="DateTime" ma:internalName="LastDateSharedToProjectMemory" ma:readOnly="false">
      <xsd:simpleType>
        <xsd:restriction base="dms:DateTime"/>
      </xsd:simpleType>
    </xsd:element>
    <xsd:element name="LastVersionSharedToProjectMemory" ma:index="22" nillable="true" ma:displayName="Last Version Shared To Project Memory" ma:internalName="LastVersionSharedToProjectMemory" ma:readOnly="false">
      <xsd:simpleType>
        <xsd:restriction base="dms:Text">
          <xsd:maxLength value="255"/>
        </xsd:restriction>
      </xsd:simpleType>
    </xsd:element>
    <xsd:element name="MMSourceID" ma:index="23" nillable="true" ma:displayName="MM Source ID" ma:description="Used for source searches" ma:internalName="MMSourceID" ma:readOnly="false">
      <xsd:simpleType>
        <xsd:restriction base="dms:Text">
          <xsd:maxLength value="255"/>
        </xsd:restriction>
      </xsd:simpleType>
    </xsd:element>
    <xsd:element name="DateReceived" ma:index="29" nillable="true" ma:displayName="Date Received" ma:internalName="DateReceived">
      <xsd:simpleType>
        <xsd:restriction base="dms:DateTime"/>
      </xsd:simpleType>
    </xsd:element>
    <xsd:element name="SentBy" ma:index="30" nillable="true" ma:displayName="Sent By" ma:internalName="SentB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43c280-e672-43f5-886c-af9cae53c7c4" elementFormDefault="qualified">
    <xsd:import namespace="http://schemas.microsoft.com/office/2006/documentManagement/types"/>
    <xsd:import namespace="http://schemas.microsoft.com/office/infopath/2007/PartnerControls"/>
    <xsd:element name="DocumentDescription" ma:index="24" nillable="true" ma:displayName="Document Description" ma:internalName="DocumentDescription">
      <xsd:simpleType>
        <xsd:restriction base="dms:Note">
          <xsd:maxLength value="255"/>
        </xsd:restriction>
      </xsd:simpleType>
    </xsd:element>
    <xsd:element name="DocumentStatusCode" ma:index="25" nillable="true" ma:displayName="Status Code" ma:default="S0 - Work in Progress" ma:internalName="DocumentStatusCode">
      <xsd:simpleType>
        <xsd:restriction base="dms:Text">
          <xsd:maxLength value="255"/>
        </xsd:restriction>
      </xsd:simpleType>
    </xsd:element>
    <xsd:element name="DocumentRevisionCode" ma:index="26" nillable="true" ma:displayName="Revision" ma:default="P01.01" ma:internalName="DocumentRevisionCode">
      <xsd:simpleType>
        <xsd:restriction base="dms:Text">
          <xsd:maxLength value="255"/>
        </xsd:restriction>
      </xsd:simpleType>
    </xsd:element>
    <xsd:element name="MM_CheckApproveStatus" ma:index="27" nillable="true" ma:displayName="Check &amp; approve" ma:description="Document Action Check &amp; Approve status" ma:internalName="MM_CheckApproveStatus">
      <xsd:simpleType>
        <xsd:restriction base="dms:Text">
          <xsd:maxLength value="255"/>
        </xsd:restriction>
      </xsd:simpleType>
    </xsd:element>
    <xsd:element name="MM_CheckApproveVersion" ma:index="28" nillable="true" ma:displayName="Check &amp; approve version" ma:description="Document Action Check &amp; Approve version" ma:internalName="MM_CheckApproveVers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80b2c76-4eb4-4926-991a-bb246786b55e">222100006-1020660513-567</_dlc_DocId>
    <_dlc_DocIdUrl xmlns="980b2c76-4eb4-4926-991a-bb246786b55e">
      <Url>https://mottmac.sharepoint.com/teams/pj-h3173/_layouts/15/DocIdRedir.aspx?ID=222100006-1020660513-567</Url>
      <Description>222100006-1020660513-567</Description>
    </_dlc_DocIdUrl>
    <TaxCatchAll xmlns="980b2c76-4eb4-4926-991a-bb246786b55e" xsi:nil="true"/>
    <TaxKeywordTaxHTField xmlns="980b2c76-4eb4-4926-991a-bb246786b55e">
      <Terms xmlns="http://schemas.microsoft.com/office/infopath/2007/PartnerControls"/>
    </TaxKeywordTaxHTField>
    <DocumentRevisionCode xmlns="8043c280-e672-43f5-886c-af9cae53c7c4">P01.01</DocumentRevisionCode>
    <LikesCount xmlns="http://schemas.microsoft.com/sharepoint/v3" xsi:nil="true"/>
    <MMSourceID xmlns="980b2c76-4eb4-4926-991a-bb246786b55e" xsi:nil="true"/>
    <MM_CheckApproveVersion xmlns="8043c280-e672-43f5-886c-af9cae53c7c4" xsi:nil="true"/>
    <SentBy xmlns="980b2c76-4eb4-4926-991a-bb246786b55e" xsi:nil="true"/>
    <Ratings xmlns="http://schemas.microsoft.com/sharepoint/v3" xsi:nil="true"/>
    <LastDateSharedToProjectMemory xmlns="980b2c76-4eb4-4926-991a-bb246786b55e" xsi:nil="true"/>
    <LikedBy xmlns="http://schemas.microsoft.com/sharepoint/v3">
      <UserInfo>
        <DisplayName/>
        <AccountId xsi:nil="true"/>
        <AccountType/>
      </UserInfo>
    </LikedBy>
    <MM_CheckApproveStatus xmlns="8043c280-e672-43f5-886c-af9cae53c7c4" xsi:nil="true"/>
    <DateReceived xmlns="980b2c76-4eb4-4926-991a-bb246786b55e" xsi:nil="true"/>
    <DocumentDescription xmlns="8043c280-e672-43f5-886c-af9cae53c7c4" xsi:nil="true"/>
    <LastVersionSharedToProjectMemory xmlns="980b2c76-4eb4-4926-991a-bb246786b55e" xsi:nil="true"/>
    <RatedBy xmlns="http://schemas.microsoft.com/sharepoint/v3">
      <UserInfo>
        <DisplayName/>
        <AccountId xsi:nil="true"/>
        <AccountType/>
      </UserInfo>
    </RatedBy>
    <DocumentStatusCode xmlns="8043c280-e672-43f5-886c-af9cae53c7c4">S0 - Work in Progress</DocumentStatusCod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bee4c5c-8f43-4f7f-9637-07f983ecca3d" ContentTypeId="0x0101007BD61AFCC8A643B8924AB3F7EE18260102" PreviousValue="false"/>
</file>

<file path=customXml/itemProps1.xml><?xml version="1.0" encoding="utf-8"?>
<ds:datastoreItem xmlns:ds="http://schemas.openxmlformats.org/officeDocument/2006/customXml" ds:itemID="{627C904A-3921-48A5-9AE8-0E34773BC697}"/>
</file>

<file path=customXml/itemProps2.xml><?xml version="1.0" encoding="utf-8"?>
<ds:datastoreItem xmlns:ds="http://schemas.openxmlformats.org/officeDocument/2006/customXml" ds:itemID="{DBEEED91-E71D-47BD-8C67-5CAB331C704C}">
  <ds:schemaRefs>
    <ds:schemaRef ds:uri="http://www.w3.org/XML/1998/namespace"/>
    <ds:schemaRef ds:uri="http://schemas.microsoft.com/office/2006/documentManagement/types"/>
    <ds:schemaRef ds:uri="http://purl.org/dc/elements/1.1/"/>
    <ds:schemaRef ds:uri="a577b8ef-516a-4d6b-8791-64e9fb56a92a"/>
    <ds:schemaRef ds:uri="http://schemas.microsoft.com/office/infopath/2007/PartnerControls"/>
    <ds:schemaRef ds:uri="http://schemas.openxmlformats.org/package/2006/metadata/core-properties"/>
    <ds:schemaRef ds:uri="34f3a7b2-700c-464b-818e-7edc5b52d680"/>
    <ds:schemaRef ds:uri="http://schemas.microsoft.com/office/2006/metadata/properties"/>
    <ds:schemaRef ds:uri="http://purl.org/dc/dcmitype/"/>
    <ds:schemaRef ds:uri="http://purl.org/dc/terms/"/>
    <ds:schemaRef ds:uri="89fae57d-9129-4805-9cb6-ca752caa0353"/>
    <ds:schemaRef ds:uri="980b2c76-4eb4-4926-991a-bb246786b55e"/>
    <ds:schemaRef ds:uri="8043c280-e672-43f5-886c-af9cae53c7c4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FFFC9FAF-46E3-4818-97B5-B39613873EC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20C3D06-AE13-4E11-B1F5-F2AD14F7CC47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05D2B0D-91BA-410D-BFAB-808E12744229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16533</TotalTime>
  <Words>276</Words>
  <Application>Microsoft Office PowerPoint</Application>
  <PresentationFormat>Format A4 (210 x 297 mm)</PresentationFormat>
  <Paragraphs>86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Arial</vt:lpstr>
      <vt:lpstr>Calibri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Samuel Ooghe</cp:lastModifiedBy>
  <cp:revision>861</cp:revision>
  <dcterms:created xsi:type="dcterms:W3CDTF">2019-07-23T08:08:16Z</dcterms:created>
  <dcterms:modified xsi:type="dcterms:W3CDTF">2025-02-27T15:40:09Z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0x0101007BD61AFCC8A643B8924AB3F7EE1826010200215D7A3702563342ACEED6163CA53E1D</vt:lpwstr>
  </property>
  <property fmtid="{D5CDD505-2E9C-101B-9397-08002B2CF9AE}" pid="3" name="_dlc_DocIdItemGuid">
    <vt:lpwstr>1b4c5a05-35eb-498b-ac16-78116967846f</vt:lpwstr>
  </property>
  <property fmtid="{D5CDD505-2E9C-101B-9397-08002B2CF9AE}" pid="4" name="MediaServiceImageTags">
    <vt:lpwstr/>
  </property>
  <property fmtid="{D5CDD505-2E9C-101B-9397-08002B2CF9AE}" pid="5" name="TaxKeyword">
    <vt:lpwstr/>
  </property>
  <property fmtid="{D5CDD505-2E9C-101B-9397-08002B2CF9AE}" pid="6" name="lcf76f155ced4ddcb4097134ff3c332f">
    <vt:lpwstr/>
  </property>
  <property fmtid="{D5CDD505-2E9C-101B-9397-08002B2CF9AE}" pid="7" name="SavedOnce">
    <vt:lpwstr>true</vt:lpwstr>
  </property>
  <property fmtid="{D5CDD505-2E9C-101B-9397-08002B2CF9AE}" pid="8" name="MSIP_Label_1c827c5f-d77d-468f-a3c3-decabf6606dc_Enabled">
    <vt:lpwstr>true</vt:lpwstr>
  </property>
  <property fmtid="{D5CDD505-2E9C-101B-9397-08002B2CF9AE}" pid="9" name="MSIP_Label_1c827c5f-d77d-468f-a3c3-decabf6606dc_SetDate">
    <vt:lpwstr>2025-01-28T11:12:50Z</vt:lpwstr>
  </property>
  <property fmtid="{D5CDD505-2E9C-101B-9397-08002B2CF9AE}" pid="10" name="MSIP_Label_1c827c5f-d77d-468f-a3c3-decabf6606dc_Method">
    <vt:lpwstr>Privileged</vt:lpwstr>
  </property>
  <property fmtid="{D5CDD505-2E9C-101B-9397-08002B2CF9AE}" pid="11" name="MSIP_Label_1c827c5f-d77d-468f-a3c3-decabf6606dc_Name">
    <vt:lpwstr>NON-BUSINESS</vt:lpwstr>
  </property>
  <property fmtid="{D5CDD505-2E9C-101B-9397-08002B2CF9AE}" pid="12" name="MSIP_Label_1c827c5f-d77d-468f-a3c3-decabf6606dc_SiteId">
    <vt:lpwstr>a2bed0c4-5957-4f73-b0c2-a811407590fb</vt:lpwstr>
  </property>
  <property fmtid="{D5CDD505-2E9C-101B-9397-08002B2CF9AE}" pid="13" name="MSIP_Label_1c827c5f-d77d-468f-a3c3-decabf6606dc_ActionId">
    <vt:lpwstr>3c4948c6-4222-4e62-b814-838f90c03841</vt:lpwstr>
  </property>
  <property fmtid="{D5CDD505-2E9C-101B-9397-08002B2CF9AE}" pid="14" name="MSIP_Label_1c827c5f-d77d-468f-a3c3-decabf6606dc_ContentBits">
    <vt:lpwstr>0</vt:lpwstr>
  </property>
</Properties>
</file>