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61" r:id="rId2"/>
  </p:sldMasterIdLst>
  <p:sldIdLst>
    <p:sldId id="256" r:id="rId3"/>
    <p:sldId id="257" r:id="rId4"/>
    <p:sldId id="258" r:id="rId5"/>
    <p:sldId id="259" r:id="rId6"/>
    <p:sldId id="260" r:id="rId7"/>
    <p:sldId id="263" r:id="rId8"/>
    <p:sldId id="261" r:id="rId9"/>
    <p:sldId id="262" r:id="rId10"/>
  </p:sldIdLst>
  <p:sldSz cx="9906000" cy="6858000" type="A4"/>
  <p:notesSz cx="7559675" cy="10691813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5" d="100"/>
          <a:sy n="65" d="100"/>
        </p:scale>
        <p:origin x="138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presProps" Target="presProps.xml"/><Relationship Id="rId5" Type="http://schemas.openxmlformats.org/officeDocument/2006/relationships/slide" Target="slides/slide3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25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46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6" name="PlaceHolder 3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46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28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9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0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1" name="PlaceHolder 5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33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4" name="PlaceHolder 3"/>
          <p:cNvSpPr>
            <a:spLocks noGrp="1"/>
          </p:cNvSpPr>
          <p:nvPr>
            <p:ph type="body"/>
          </p:nvPr>
        </p:nvSpPr>
        <p:spPr>
          <a:xfrm>
            <a:off x="350928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5" name="PlaceHolder 4"/>
          <p:cNvSpPr>
            <a:spLocks noGrp="1"/>
          </p:cNvSpPr>
          <p:nvPr>
            <p:ph type="body"/>
          </p:nvPr>
        </p:nvSpPr>
        <p:spPr>
          <a:xfrm>
            <a:off x="65232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6" name="PlaceHolder 5"/>
          <p:cNvSpPr>
            <a:spLocks noGrp="1"/>
          </p:cNvSpPr>
          <p:nvPr>
            <p:ph type="body"/>
          </p:nvPr>
        </p:nvSpPr>
        <p:spPr>
          <a:xfrm>
            <a:off x="4950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7" name="PlaceHolder 6"/>
          <p:cNvSpPr>
            <a:spLocks noGrp="1"/>
          </p:cNvSpPr>
          <p:nvPr>
            <p:ph type="body"/>
          </p:nvPr>
        </p:nvSpPr>
        <p:spPr>
          <a:xfrm>
            <a:off x="350928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38" name="PlaceHolder 7"/>
          <p:cNvSpPr>
            <a:spLocks noGrp="1"/>
          </p:cNvSpPr>
          <p:nvPr>
            <p:ph type="body"/>
          </p:nvPr>
        </p:nvSpPr>
        <p:spPr>
          <a:xfrm>
            <a:off x="65232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subTitle"/>
          </p:nvPr>
        </p:nvSpPr>
        <p:spPr>
          <a:xfrm>
            <a:off x="495000" y="1604520"/>
            <a:ext cx="8914680" cy="397692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468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47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48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PlaceHolder 1"/>
          <p:cNvSpPr>
            <a:spLocks noGrp="1"/>
          </p:cNvSpPr>
          <p:nvPr>
            <p:ph type="subTitle"/>
          </p:nvPr>
        </p:nvSpPr>
        <p:spPr>
          <a:xfrm>
            <a:off x="743040" y="2130480"/>
            <a:ext cx="8418960" cy="68097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52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3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4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4" name="PlaceHolder 2"/>
          <p:cNvSpPr>
            <a:spLocks noGrp="1"/>
          </p:cNvSpPr>
          <p:nvPr>
            <p:ph type="subTitle"/>
          </p:nvPr>
        </p:nvSpPr>
        <p:spPr>
          <a:xfrm>
            <a:off x="495000" y="1604520"/>
            <a:ext cx="8914680" cy="397692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56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7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58" name="PlaceHolder 4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60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1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2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46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64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46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5" name="PlaceHolder 3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46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67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8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69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0" name="PlaceHolder 5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72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3" name="PlaceHolder 3"/>
          <p:cNvSpPr>
            <a:spLocks noGrp="1"/>
          </p:cNvSpPr>
          <p:nvPr>
            <p:ph type="body"/>
          </p:nvPr>
        </p:nvSpPr>
        <p:spPr>
          <a:xfrm>
            <a:off x="350928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4" name="PlaceHolder 4"/>
          <p:cNvSpPr>
            <a:spLocks noGrp="1"/>
          </p:cNvSpPr>
          <p:nvPr>
            <p:ph type="body"/>
          </p:nvPr>
        </p:nvSpPr>
        <p:spPr>
          <a:xfrm>
            <a:off x="6523200" y="160452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5" name="PlaceHolder 5"/>
          <p:cNvSpPr>
            <a:spLocks noGrp="1"/>
          </p:cNvSpPr>
          <p:nvPr>
            <p:ph type="body"/>
          </p:nvPr>
        </p:nvSpPr>
        <p:spPr>
          <a:xfrm>
            <a:off x="4950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6" name="PlaceHolder 6"/>
          <p:cNvSpPr>
            <a:spLocks noGrp="1"/>
          </p:cNvSpPr>
          <p:nvPr>
            <p:ph type="body"/>
          </p:nvPr>
        </p:nvSpPr>
        <p:spPr>
          <a:xfrm>
            <a:off x="350928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77" name="PlaceHolder 7"/>
          <p:cNvSpPr>
            <a:spLocks noGrp="1"/>
          </p:cNvSpPr>
          <p:nvPr>
            <p:ph type="body"/>
          </p:nvPr>
        </p:nvSpPr>
        <p:spPr>
          <a:xfrm>
            <a:off x="6523200" y="3682080"/>
            <a:ext cx="28702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468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9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subTitle"/>
          </p:nvPr>
        </p:nvSpPr>
        <p:spPr>
          <a:xfrm>
            <a:off x="743040" y="2130480"/>
            <a:ext cx="8418960" cy="680976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13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4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5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17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8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19" name="PlaceHolder 4"/>
          <p:cNvSpPr>
            <a:spLocks noGrp="1"/>
          </p:cNvSpPr>
          <p:nvPr>
            <p:ph type="body"/>
          </p:nvPr>
        </p:nvSpPr>
        <p:spPr>
          <a:xfrm>
            <a:off x="5063040" y="368208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endParaRPr lang="fr-FR" sz="4400" b="0" strike="noStrike" spc="-1">
              <a:latin typeface="Arial"/>
            </a:endParaRPr>
          </a:p>
        </p:txBody>
      </p:sp>
      <p:sp>
        <p:nvSpPr>
          <p:cNvPr id="21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2" name="PlaceHolder 3"/>
          <p:cNvSpPr>
            <a:spLocks noGrp="1"/>
          </p:cNvSpPr>
          <p:nvPr>
            <p:ph type="body"/>
          </p:nvPr>
        </p:nvSpPr>
        <p:spPr>
          <a:xfrm>
            <a:off x="5063040" y="1604520"/>
            <a:ext cx="435024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  <p:sp>
        <p:nvSpPr>
          <p:cNvPr id="23" name="PlaceHolder 4"/>
          <p:cNvSpPr>
            <a:spLocks noGrp="1"/>
          </p:cNvSpPr>
          <p:nvPr>
            <p:ph type="body"/>
          </p:nvPr>
        </p:nvSpPr>
        <p:spPr>
          <a:xfrm>
            <a:off x="495000" y="3682080"/>
            <a:ext cx="8914680" cy="189684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endParaRPr lang="fr-FR" sz="3200" b="0" strike="noStrike" spc="-1">
              <a:latin typeface="Arial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8"/>
          <p:cNvSpPr/>
          <p:nvPr/>
        </p:nvSpPr>
        <p:spPr>
          <a:xfrm>
            <a:off x="0" y="0"/>
            <a:ext cx="9905040" cy="6856920"/>
          </a:xfrm>
          <a:prstGeom prst="rect">
            <a:avLst/>
          </a:prstGeom>
          <a:solidFill>
            <a:schemeClr val="bg1"/>
          </a:solidFill>
          <a:ln w="9525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495000" y="273600"/>
            <a:ext cx="8915040" cy="1144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pPr algn="ctr"/>
            <a:r>
              <a:rPr lang="fr-FR" sz="4400" b="0" strike="noStrike" spc="-1">
                <a:latin typeface="Arial"/>
              </a:rPr>
              <a:t>Cliquez pour éditer le format du texte-titre</a:t>
            </a:r>
          </a:p>
        </p:txBody>
      </p:sp>
      <p:sp>
        <p:nvSpPr>
          <p:cNvPr id="2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5040" cy="397728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3200" b="0" strike="noStrike" spc="-1">
                <a:latin typeface="Arial"/>
              </a:rPr>
              <a:t>Cliquez pour éditer le format du plan de texte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2800" b="0" strike="noStrike" spc="-1">
                <a:latin typeface="Arial"/>
              </a:rPr>
              <a:t>Second niveau de plan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400" b="0" strike="noStrike" spc="-1">
                <a:latin typeface="Arial"/>
              </a:rPr>
              <a:t>Troisième niveau de plan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2000" b="0" strike="noStrike" spc="-1">
                <a:latin typeface="Arial"/>
              </a:rPr>
              <a:t>Quatrième niveau de plan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Cinquième niveau de plan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Sixième niveau de plan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2000" b="0" strike="noStrike" spc="-1">
                <a:latin typeface="Arial"/>
              </a:rPr>
              <a:t>Septième niveau de plan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Rectangle 8"/>
          <p:cNvSpPr/>
          <p:nvPr/>
        </p:nvSpPr>
        <p:spPr>
          <a:xfrm>
            <a:off x="0" y="0"/>
            <a:ext cx="9905040" cy="6856920"/>
          </a:xfrm>
          <a:prstGeom prst="rect">
            <a:avLst/>
          </a:prstGeom>
          <a:solidFill>
            <a:schemeClr val="bg1"/>
          </a:solidFill>
          <a:ln w="9525">
            <a:solidFill>
              <a:srgbClr val="000000"/>
            </a:solidFill>
            <a:miter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</p:sp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743040" y="2130480"/>
            <a:ext cx="8418960" cy="1468800"/>
          </a:xfrm>
          <a:prstGeom prst="rect">
            <a:avLst/>
          </a:prstGeom>
        </p:spPr>
        <p:txBody>
          <a:bodyPr lIns="0" tIns="0" rIns="0" bIns="0" anchor="ctr">
            <a:noAutofit/>
          </a:bodyPr>
          <a:lstStyle/>
          <a:p>
            <a:r>
              <a:rPr lang="fr-FR" sz="1800" b="0" strike="noStrike" spc="-1">
                <a:latin typeface="Arial"/>
              </a:rPr>
              <a:t>Cliquez pour éditer le format du texte-titre</a:t>
            </a:r>
          </a:p>
        </p:txBody>
      </p:sp>
      <p:sp>
        <p:nvSpPr>
          <p:cNvPr id="41" name="PlaceHolder 2"/>
          <p:cNvSpPr>
            <a:spLocks noGrp="1"/>
          </p:cNvSpPr>
          <p:nvPr>
            <p:ph type="body"/>
          </p:nvPr>
        </p:nvSpPr>
        <p:spPr>
          <a:xfrm>
            <a:off x="495000" y="1604520"/>
            <a:ext cx="8914680" cy="3976920"/>
          </a:xfrm>
          <a:prstGeom prst="rect">
            <a:avLst/>
          </a:prstGeom>
        </p:spPr>
        <p:txBody>
          <a:bodyPr lIns="0" tIns="0" rIns="0" bIns="0">
            <a:normAutofit/>
          </a:bodyPr>
          <a:lstStyle/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1800" b="0" strike="noStrike" spc="-1">
                <a:latin typeface="Arial"/>
              </a:rPr>
              <a:t>Cliquez pour éditer le format du plan de texte</a:t>
            </a:r>
          </a:p>
          <a:p>
            <a:pPr marL="864000" lvl="1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1800" b="0" strike="noStrike" spc="-1">
                <a:latin typeface="Arial"/>
              </a:rPr>
              <a:t>Second niveau de plan</a:t>
            </a:r>
          </a:p>
          <a:p>
            <a:pPr marL="1296000" lvl="2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1800" b="0" strike="noStrike" spc="-1">
                <a:latin typeface="Arial"/>
              </a:rPr>
              <a:t>Troisième niveau de plan</a:t>
            </a:r>
          </a:p>
          <a:p>
            <a:pPr marL="1728000" lvl="3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lang="fr-FR" sz="1800" b="0" strike="noStrike" spc="-1">
                <a:latin typeface="Arial"/>
              </a:rPr>
              <a:t>Quatrième niveau de plan</a:t>
            </a:r>
          </a:p>
          <a:p>
            <a:pPr marL="2160000" lvl="4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1800" b="0" strike="noStrike" spc="-1">
                <a:latin typeface="Arial"/>
              </a:rPr>
              <a:t>Cinquième niveau de plan</a:t>
            </a:r>
          </a:p>
          <a:p>
            <a:pPr marL="2592000" lvl="5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1800" b="0" strike="noStrike" spc="-1">
                <a:latin typeface="Arial"/>
              </a:rPr>
              <a:t>Sixième niveau de plan</a:t>
            </a:r>
          </a:p>
          <a:p>
            <a:pPr marL="3024000" lvl="6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lang="fr-FR" sz="1800" b="0" strike="noStrike" spc="-1">
                <a:latin typeface="Arial"/>
              </a:rPr>
              <a:t>Septième niveau de plan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  <p:sldLayoutId id="2147483673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Titre 1"/>
          <p:cNvSpPr/>
          <p:nvPr/>
        </p:nvSpPr>
        <p:spPr>
          <a:xfrm>
            <a:off x="434880" y="1643564"/>
            <a:ext cx="9082440" cy="50757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r">
              <a:lnSpc>
                <a:spcPct val="100000"/>
              </a:lnSpc>
            </a:pPr>
            <a:r>
              <a:rPr lang="fr-FR" sz="1800" b="1" i="0" u="none" strike="noStrike" dirty="0">
                <a:solidFill>
                  <a:srgbClr val="FFFFFF"/>
                </a:solidFill>
                <a:effectLst/>
                <a:latin typeface="Calibri" panose="020F0502020204030204" pitchFamily="34" charset="0"/>
              </a:rPr>
              <a:t>Marché Public </a:t>
            </a:r>
            <a:r>
              <a:rPr lang="fr-FR" sz="1800" b="1" i="0" u="none" strike="noStrike" dirty="0" err="1">
                <a:solidFill>
                  <a:srgbClr val="FFFFFF"/>
                </a:solidFill>
                <a:effectLst/>
                <a:latin typeface="Calibri" panose="020F0502020204030204" pitchFamily="34" charset="0"/>
              </a:rPr>
              <a:t>arché</a:t>
            </a:r>
            <a:r>
              <a:rPr lang="fr-FR" sz="1800" b="1" i="0" u="none" strike="noStrike" dirty="0">
                <a:solidFill>
                  <a:srgbClr val="FFFFFF"/>
                </a:solidFill>
                <a:effectLst/>
                <a:latin typeface="Calibri" panose="020F0502020204030204" pitchFamily="34" charset="0"/>
              </a:rPr>
              <a:t> n°25-015</a:t>
            </a:r>
            <a:r>
              <a:rPr lang="fr-FR" sz="3200" dirty="0"/>
              <a:t> </a:t>
            </a:r>
            <a:br>
              <a:rPr dirty="0"/>
            </a:br>
            <a:r>
              <a:rPr lang="fr-FR" sz="32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EQUIPE : </a:t>
            </a:r>
            <a:r>
              <a:rPr lang="fr-FR" sz="32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DU MANDATAIRE</a:t>
            </a:r>
            <a:endParaRPr lang="fr-FR" sz="3200" b="0" strike="noStrike" spc="-1" dirty="0">
              <a:latin typeface="Arial"/>
            </a:endParaRPr>
          </a:p>
        </p:txBody>
      </p:sp>
      <p:sp>
        <p:nvSpPr>
          <p:cNvPr id="79" name="ZoneTexte 5"/>
          <p:cNvSpPr/>
          <p:nvPr/>
        </p:nvSpPr>
        <p:spPr>
          <a:xfrm>
            <a:off x="1940400" y="2600280"/>
            <a:ext cx="7576920" cy="3784198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Architecte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Constructeur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Entretien - Maintenance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BE QEB, gestion des énergies, thermique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BE Structure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BE Fluides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Acoustique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Economie de la construction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r>
              <a:rPr lang="fr-FR" sz="2000" b="0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VRD : </a:t>
            </a:r>
            <a:r>
              <a:rPr lang="fr-FR" sz="2000" b="1" strike="noStrike" spc="-1" dirty="0">
                <a:solidFill>
                  <a:srgbClr val="808080"/>
                </a:solidFill>
                <a:latin typeface="Arial"/>
                <a:ea typeface="ＭＳ Ｐゴシック"/>
              </a:rPr>
              <a:t>NOM à indiquer</a:t>
            </a: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endParaRPr lang="fr-FR" sz="2000" b="0" strike="noStrike" spc="-1" dirty="0">
              <a:latin typeface="Arial"/>
            </a:endParaRPr>
          </a:p>
          <a:p>
            <a:pPr algn="r">
              <a:lnSpc>
                <a:spcPct val="100000"/>
              </a:lnSpc>
            </a:pPr>
            <a:endParaRPr lang="fr-FR" sz="2000" b="0" strike="noStrike" spc="-1" dirty="0">
              <a:latin typeface="Arial"/>
            </a:endParaRPr>
          </a:p>
        </p:txBody>
      </p:sp>
      <p:sp>
        <p:nvSpPr>
          <p:cNvPr id="81" name="Titre 1_0"/>
          <p:cNvSpPr/>
          <p:nvPr/>
        </p:nvSpPr>
        <p:spPr>
          <a:xfrm>
            <a:off x="434880" y="203760"/>
            <a:ext cx="9082440" cy="79092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 anchor="ctr">
            <a:noAutofit/>
          </a:bodyPr>
          <a:lstStyle/>
          <a:p>
            <a:pPr algn="r">
              <a:lnSpc>
                <a:spcPct val="100000"/>
              </a:lnSpc>
            </a:pPr>
            <a:r>
              <a:rPr lang="fr-FR" sz="1500" b="1" strike="noStrike" spc="-1">
                <a:latin typeface="Arial"/>
                <a:ea typeface="ＭＳ Ｐゴシック"/>
              </a:rPr>
              <a:t>Annexe 3 – cadre de présentation des 6 références imagées</a:t>
            </a:r>
            <a:endParaRPr lang="fr-FR" sz="1500" b="0" strike="noStrike" spc="-1">
              <a:latin typeface="Arial"/>
            </a:endParaRPr>
          </a:p>
        </p:txBody>
      </p:sp>
      <p:sp>
        <p:nvSpPr>
          <p:cNvPr id="2" name="ZoneTexte 1">
            <a:extLst>
              <a:ext uri="{FF2B5EF4-FFF2-40B4-BE49-F238E27FC236}">
                <a16:creationId xmlns:a16="http://schemas.microsoft.com/office/drawing/2014/main" id="{69F1EFD6-9CDE-F767-67C7-5D29EE45CB30}"/>
              </a:ext>
            </a:extLst>
          </p:cNvPr>
          <p:cNvSpPr txBox="1"/>
          <p:nvPr/>
        </p:nvSpPr>
        <p:spPr>
          <a:xfrm>
            <a:off x="253218" y="690314"/>
            <a:ext cx="9756471" cy="14619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900" b="1" i="0" u="none" strike="noStrike" dirty="0">
                <a:solidFill>
                  <a:srgbClr val="FFFFFF"/>
                </a:solidFill>
                <a:effectLst/>
                <a:latin typeface="Calibri" panose="020F0502020204030204" pitchFamily="34" charset="0"/>
              </a:rPr>
              <a:t>Marché Public Global Sectoriel relatif à la Construction d’un immeuble de logements pour la gendarmerie des transports aériens à Saint Bonnet de Mure</a:t>
            </a:r>
            <a:br>
              <a:rPr lang="fr-FR" sz="900" b="1" i="0" u="none" strike="noStrike" dirty="0">
                <a:solidFill>
                  <a:srgbClr val="FFFFFF"/>
                </a:solidFill>
                <a:effectLst/>
                <a:latin typeface="Calibri" panose="020F0502020204030204" pitchFamily="34" charset="0"/>
              </a:rPr>
            </a:br>
            <a:r>
              <a:rPr lang="fr-FR" sz="2000" dirty="0"/>
              <a:t>Marché Public Global Sectoriel relatif à la Construction d’un immeuble de logements pour la gendarmerie des transports aériens à Saint Bonnet de Mure </a:t>
            </a:r>
          </a:p>
          <a:p>
            <a:r>
              <a:rPr lang="fr-FR" sz="2000" dirty="0"/>
              <a:t>Marché n°25-015</a:t>
            </a:r>
          </a:p>
          <a:p>
            <a:endParaRPr lang="fr-FR" sz="20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Titre 1"/>
          <p:cNvSpPr/>
          <p:nvPr/>
        </p:nvSpPr>
        <p:spPr>
          <a:xfrm rot="16200000">
            <a:off x="6219360" y="3160440"/>
            <a:ext cx="6856920" cy="53784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 fontScale="93500"/>
          </a:bodyPr>
          <a:lstStyle/>
          <a:p>
            <a:pPr>
              <a:lnSpc>
                <a:spcPct val="100000"/>
              </a:lnSpc>
            </a:pPr>
            <a:endParaRPr lang="fr-FR" sz="2200" b="0" strike="noStrike" spc="-1" dirty="0">
              <a:latin typeface="Arial"/>
            </a:endParaRPr>
          </a:p>
        </p:txBody>
      </p:sp>
      <p:sp>
        <p:nvSpPr>
          <p:cNvPr id="84" name="Titre 1"/>
          <p:cNvSpPr/>
          <p:nvPr/>
        </p:nvSpPr>
        <p:spPr>
          <a:xfrm rot="19936200">
            <a:off x="1419480" y="4017600"/>
            <a:ext cx="68569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85" name="Tableau 5"/>
          <p:cNvGraphicFramePr/>
          <p:nvPr/>
        </p:nvGraphicFramePr>
        <p:xfrm>
          <a:off x="72000" y="379800"/>
          <a:ext cx="4174560" cy="1769400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SURFACES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87" name="Titre 1"/>
          <p:cNvSpPr/>
          <p:nvPr/>
        </p:nvSpPr>
        <p:spPr>
          <a:xfrm>
            <a:off x="5927760" y="872640"/>
            <a:ext cx="30661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10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Texte explicatif synthétique 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88" name="Rectangle 3"/>
          <p:cNvSpPr/>
          <p:nvPr/>
        </p:nvSpPr>
        <p:spPr>
          <a:xfrm>
            <a:off x="4495680" y="136080"/>
            <a:ext cx="5338320" cy="201312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endParaRPr lang="fr-FR"/>
          </a:p>
        </p:txBody>
      </p:sp>
      <p:sp>
        <p:nvSpPr>
          <p:cNvPr id="89" name="ZoneTexte 9"/>
          <p:cNvSpPr/>
          <p:nvPr/>
        </p:nvSpPr>
        <p:spPr>
          <a:xfrm>
            <a:off x="72000" y="-9720"/>
            <a:ext cx="4965480" cy="3639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fr-FR" sz="1800" b="1" strike="noStrike" spc="-1">
                <a:solidFill>
                  <a:srgbClr val="000000"/>
                </a:solidFill>
                <a:latin typeface="Arial"/>
                <a:ea typeface="ＭＳ Ｐゴシック"/>
              </a:rPr>
              <a:t>Architecte – Référence n°1</a:t>
            </a:r>
            <a:endParaRPr lang="fr-FR" sz="18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Titre 1"/>
          <p:cNvSpPr/>
          <p:nvPr/>
        </p:nvSpPr>
        <p:spPr>
          <a:xfrm rot="19936200">
            <a:off x="1419480" y="4017600"/>
            <a:ext cx="68569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93" name="Tableau 5"/>
          <p:cNvGraphicFramePr/>
          <p:nvPr/>
        </p:nvGraphicFramePr>
        <p:xfrm>
          <a:off x="72000" y="379800"/>
          <a:ext cx="4174560" cy="1769400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SURFACES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95" name="Titre 1"/>
          <p:cNvSpPr/>
          <p:nvPr/>
        </p:nvSpPr>
        <p:spPr>
          <a:xfrm>
            <a:off x="5927760" y="872640"/>
            <a:ext cx="30661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10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Texte explicatif synthétique 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96" name="Rectangle 3"/>
          <p:cNvSpPr/>
          <p:nvPr/>
        </p:nvSpPr>
        <p:spPr>
          <a:xfrm>
            <a:off x="4495680" y="136080"/>
            <a:ext cx="5338320" cy="201312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endParaRPr lang="fr-FR"/>
          </a:p>
        </p:txBody>
      </p:sp>
      <p:sp>
        <p:nvSpPr>
          <p:cNvPr id="97" name="ZoneTexte 9"/>
          <p:cNvSpPr/>
          <p:nvPr/>
        </p:nvSpPr>
        <p:spPr>
          <a:xfrm>
            <a:off x="72000" y="-9720"/>
            <a:ext cx="4965480" cy="3639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fr-FR" sz="1800" b="1" strike="noStrike" spc="-1">
                <a:solidFill>
                  <a:srgbClr val="000000"/>
                </a:solidFill>
                <a:latin typeface="Arial"/>
                <a:ea typeface="ＭＳ Ｐゴシック"/>
              </a:rPr>
              <a:t>Architecte – Référence n°2</a:t>
            </a:r>
            <a:endParaRPr lang="fr-FR" sz="18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Titre 1"/>
          <p:cNvSpPr/>
          <p:nvPr/>
        </p:nvSpPr>
        <p:spPr>
          <a:xfrm rot="19936200">
            <a:off x="1419480" y="4017600"/>
            <a:ext cx="68569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101" name="Tableau 5"/>
          <p:cNvGraphicFramePr/>
          <p:nvPr/>
        </p:nvGraphicFramePr>
        <p:xfrm>
          <a:off x="72000" y="379800"/>
          <a:ext cx="4174560" cy="1769400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SURFACES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03" name="Titre 1"/>
          <p:cNvSpPr/>
          <p:nvPr/>
        </p:nvSpPr>
        <p:spPr>
          <a:xfrm>
            <a:off x="5927760" y="872640"/>
            <a:ext cx="30661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10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Texte explicatif synthétique 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104" name="Rectangle 3"/>
          <p:cNvSpPr/>
          <p:nvPr/>
        </p:nvSpPr>
        <p:spPr>
          <a:xfrm>
            <a:off x="4495680" y="136080"/>
            <a:ext cx="5338320" cy="201312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endParaRPr lang="fr-FR"/>
          </a:p>
        </p:txBody>
      </p:sp>
      <p:sp>
        <p:nvSpPr>
          <p:cNvPr id="105" name="ZoneTexte 9"/>
          <p:cNvSpPr/>
          <p:nvPr/>
        </p:nvSpPr>
        <p:spPr>
          <a:xfrm>
            <a:off x="72000" y="-9720"/>
            <a:ext cx="4965480" cy="3639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fr-FR" sz="1800" b="1" strike="noStrike" spc="-1">
                <a:solidFill>
                  <a:srgbClr val="000000"/>
                </a:solidFill>
                <a:latin typeface="Arial"/>
                <a:ea typeface="ＭＳ Ｐゴシック"/>
              </a:rPr>
              <a:t>Constructeur – Référence n°3</a:t>
            </a:r>
            <a:endParaRPr lang="fr-FR" sz="18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Titre 1"/>
          <p:cNvSpPr/>
          <p:nvPr/>
        </p:nvSpPr>
        <p:spPr>
          <a:xfrm rot="19936200">
            <a:off x="1419480" y="4017600"/>
            <a:ext cx="68569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109" name="Tableau 5"/>
          <p:cNvGraphicFramePr/>
          <p:nvPr/>
        </p:nvGraphicFramePr>
        <p:xfrm>
          <a:off x="72000" y="379800"/>
          <a:ext cx="4174560" cy="1769400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SURFACES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11" name="Titre 1"/>
          <p:cNvSpPr/>
          <p:nvPr/>
        </p:nvSpPr>
        <p:spPr>
          <a:xfrm>
            <a:off x="5927760" y="872640"/>
            <a:ext cx="30661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10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Texte explicatif synthétique 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112" name="Rectangle 3"/>
          <p:cNvSpPr/>
          <p:nvPr/>
        </p:nvSpPr>
        <p:spPr>
          <a:xfrm>
            <a:off x="4495680" y="136080"/>
            <a:ext cx="5338320" cy="201312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endParaRPr lang="fr-FR"/>
          </a:p>
        </p:txBody>
      </p:sp>
      <p:sp>
        <p:nvSpPr>
          <p:cNvPr id="113" name="ZoneTexte 9"/>
          <p:cNvSpPr/>
          <p:nvPr/>
        </p:nvSpPr>
        <p:spPr>
          <a:xfrm>
            <a:off x="72000" y="-9720"/>
            <a:ext cx="4965480" cy="363960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fr-FR" sz="1800" b="1" strike="noStrike" spc="-1">
                <a:solidFill>
                  <a:srgbClr val="000000"/>
                </a:solidFill>
                <a:latin typeface="Arial"/>
                <a:ea typeface="ＭＳ Ｐゴシック"/>
              </a:rPr>
              <a:t>Constructeur – Référence n°4</a:t>
            </a:r>
            <a:endParaRPr lang="fr-FR" sz="1800" b="0" strike="noStrike" spc="-1">
              <a:latin typeface="Arial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Titre 1"/>
          <p:cNvSpPr/>
          <p:nvPr/>
        </p:nvSpPr>
        <p:spPr>
          <a:xfrm rot="19936200">
            <a:off x="1419480" y="4017600"/>
            <a:ext cx="68569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117" name="Tableau 5"/>
          <p:cNvGraphicFramePr/>
          <p:nvPr/>
        </p:nvGraphicFramePr>
        <p:xfrm>
          <a:off x="72000" y="379800"/>
          <a:ext cx="4174560" cy="1769400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SURFACES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 dirty="0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 dirty="0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19" name="Titre 1"/>
          <p:cNvSpPr/>
          <p:nvPr/>
        </p:nvSpPr>
        <p:spPr>
          <a:xfrm>
            <a:off x="5927760" y="872640"/>
            <a:ext cx="30661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10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Texte explicatif synthétique 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120" name="Rectangle 3"/>
          <p:cNvSpPr/>
          <p:nvPr/>
        </p:nvSpPr>
        <p:spPr>
          <a:xfrm>
            <a:off x="4495680" y="359640"/>
            <a:ext cx="5338320" cy="176940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endParaRPr lang="fr-FR"/>
          </a:p>
        </p:txBody>
      </p:sp>
      <p:sp>
        <p:nvSpPr>
          <p:cNvPr id="121" name="ZoneTexte 9"/>
          <p:cNvSpPr/>
          <p:nvPr/>
        </p:nvSpPr>
        <p:spPr>
          <a:xfrm>
            <a:off x="71999" y="-9720"/>
            <a:ext cx="7066219" cy="367878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square"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fr-FR" sz="18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Installations de chauffage et de ventilation – Référence n°5</a:t>
            </a:r>
            <a:endParaRPr lang="fr-FR" sz="1800" b="0" strike="noStrike" spc="-1" dirty="0"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45656891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Titre 1"/>
          <p:cNvSpPr/>
          <p:nvPr/>
        </p:nvSpPr>
        <p:spPr>
          <a:xfrm rot="19936200">
            <a:off x="1419480" y="4017600"/>
            <a:ext cx="68569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>
              <a:latin typeface="Arial"/>
            </a:endParaRPr>
          </a:p>
        </p:txBody>
      </p:sp>
      <p:graphicFrame>
        <p:nvGraphicFramePr>
          <p:cNvPr id="117" name="Tableau 5"/>
          <p:cNvGraphicFramePr/>
          <p:nvPr/>
        </p:nvGraphicFramePr>
        <p:xfrm>
          <a:off x="72000" y="379800"/>
          <a:ext cx="4174560" cy="1769400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SURFACES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19" name="Titre 1"/>
          <p:cNvSpPr/>
          <p:nvPr/>
        </p:nvSpPr>
        <p:spPr>
          <a:xfrm>
            <a:off x="5927760" y="872640"/>
            <a:ext cx="30661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10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Texte explicatif synthétique 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120" name="Rectangle 3"/>
          <p:cNvSpPr/>
          <p:nvPr/>
        </p:nvSpPr>
        <p:spPr>
          <a:xfrm>
            <a:off x="4495680" y="359640"/>
            <a:ext cx="5338320" cy="176940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endParaRPr lang="fr-FR"/>
          </a:p>
        </p:txBody>
      </p:sp>
      <p:sp>
        <p:nvSpPr>
          <p:cNvPr id="121" name="ZoneTexte 9"/>
          <p:cNvSpPr/>
          <p:nvPr/>
        </p:nvSpPr>
        <p:spPr>
          <a:xfrm>
            <a:off x="72000" y="-9720"/>
            <a:ext cx="7774142" cy="367878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wrap="square"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fr-FR" sz="18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QEB, gestion des énergies, thermique, acoustique – Référence n</a:t>
            </a:r>
            <a:r>
              <a:rPr lang="fr-FR" b="1" spc="-1" dirty="0">
                <a:solidFill>
                  <a:srgbClr val="000000"/>
                </a:solidFill>
                <a:latin typeface="Arial"/>
                <a:ea typeface="ＭＳ Ｐゴシック"/>
              </a:rPr>
              <a:t>° </a:t>
            </a:r>
            <a:r>
              <a:rPr lang="fr-FR" sz="18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6</a:t>
            </a:r>
            <a:endParaRPr lang="fr-FR" sz="18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Titre 1"/>
          <p:cNvSpPr/>
          <p:nvPr/>
        </p:nvSpPr>
        <p:spPr>
          <a:xfrm rot="19936200">
            <a:off x="1419480" y="4017600"/>
            <a:ext cx="68569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2400" b="1" strike="noStrike" spc="-1" dirty="0">
                <a:solidFill>
                  <a:srgbClr val="606060"/>
                </a:solidFill>
                <a:latin typeface="Arial"/>
                <a:ea typeface="ＭＳ Ｐゴシック"/>
              </a:rPr>
              <a:t>ILLUSTRATIONS / PHOTOGRAPHIES</a:t>
            </a:r>
            <a:endParaRPr lang="fr-FR" sz="2400" b="0" strike="noStrike" spc="-1" dirty="0">
              <a:latin typeface="Arial"/>
            </a:endParaRPr>
          </a:p>
        </p:txBody>
      </p:sp>
      <p:graphicFrame>
        <p:nvGraphicFramePr>
          <p:cNvPr id="125" name="Tableau 5"/>
          <p:cNvGraphicFramePr/>
          <p:nvPr/>
        </p:nvGraphicFramePr>
        <p:xfrm>
          <a:off x="72000" y="379800"/>
          <a:ext cx="4174560" cy="1769400"/>
        </p:xfrm>
        <a:graphic>
          <a:graphicData uri="http://schemas.openxmlformats.org/drawingml/2006/table">
            <a:tbl>
              <a:tblPr/>
              <a:tblGrid>
                <a:gridCol w="1477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967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04920">
                <a:tc gridSpan="2"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400" b="1" strike="noStrike" spc="-1">
                          <a:solidFill>
                            <a:srgbClr val="808080"/>
                          </a:solidFill>
                          <a:latin typeface="Arial"/>
                        </a:rPr>
                        <a:t>NOM DE LA REFERENCE A PRECISER</a:t>
                      </a:r>
                      <a:endParaRPr lang="fr-FR" sz="14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fr-FR"/>
                    </a:p>
                  </a:txBody>
                  <a:tcPr marL="90000" marR="90000">
                    <a:solidFill>
                      <a:srgbClr val="729FC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LIEU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VILLE (DPT)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FFFFFF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MOA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MOE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SURFACES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COUT HT TRAVAUX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808080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44080">
                <a:tc>
                  <a:txBody>
                    <a:bodyPr/>
                    <a:lstStyle/>
                    <a:p>
                      <a:pPr algn="r">
                        <a:lnSpc>
                          <a:spcPct val="100000"/>
                        </a:lnSpc>
                      </a:pPr>
                      <a:r>
                        <a:rPr lang="fr-FR" sz="900" b="0" strike="noStrike" spc="-1">
                          <a:solidFill>
                            <a:srgbClr val="000000"/>
                          </a:solidFill>
                          <a:latin typeface="Arial"/>
                        </a:rPr>
                        <a:t>AVANCEMENT / DATE</a:t>
                      </a:r>
                      <a:endParaRPr lang="fr-FR" sz="9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tabLst>
                          <a:tab pos="0" algn="l"/>
                        </a:tabLst>
                      </a:pPr>
                      <a:r>
                        <a:rPr lang="fr-FR" sz="1000" b="0" strike="noStrike" spc="-1">
                          <a:solidFill>
                            <a:srgbClr val="606060"/>
                          </a:solidFill>
                          <a:latin typeface="Arial"/>
                        </a:rPr>
                        <a:t>A COMPLETER</a:t>
                      </a:r>
                      <a:endParaRPr lang="fr-FR" sz="1000" b="0" strike="noStrike" spc="-1">
                        <a:latin typeface="Arial"/>
                      </a:endParaRPr>
                    </a:p>
                  </a:txBody>
                  <a:tcPr>
                    <a:lnL w="12240">
                      <a:solidFill>
                        <a:srgbClr val="FFFFFF"/>
                      </a:solidFill>
                    </a:lnL>
                    <a:lnR w="12240">
                      <a:solidFill>
                        <a:srgbClr val="FFFFFF"/>
                      </a:solidFill>
                    </a:lnR>
                    <a:lnT w="12240">
                      <a:solidFill>
                        <a:srgbClr val="808080"/>
                      </a:solidFill>
                    </a:lnT>
                    <a:lnB w="12240">
                      <a:solidFill>
                        <a:srgbClr val="FFFFFF"/>
                      </a:solidFill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sp>
        <p:nvSpPr>
          <p:cNvPr id="127" name="Titre 1"/>
          <p:cNvSpPr/>
          <p:nvPr/>
        </p:nvSpPr>
        <p:spPr>
          <a:xfrm>
            <a:off x="5927760" y="872640"/>
            <a:ext cx="3066120" cy="598680"/>
          </a:xfrm>
          <a:prstGeom prst="rect">
            <a:avLst/>
          </a:prstGeom>
          <a:noFill/>
          <a:ln w="0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normAutofit/>
          </a:bodyPr>
          <a:lstStyle/>
          <a:p>
            <a:pPr>
              <a:lnSpc>
                <a:spcPct val="100000"/>
              </a:lnSpc>
            </a:pPr>
            <a:r>
              <a:rPr lang="fr-FR" sz="1000" b="1" strike="noStrike" spc="-1">
                <a:solidFill>
                  <a:srgbClr val="606060"/>
                </a:solidFill>
                <a:latin typeface="Arial"/>
                <a:ea typeface="ＭＳ Ｐゴシック"/>
              </a:rPr>
              <a:t>Texte explicatif synthétique </a:t>
            </a:r>
            <a:endParaRPr lang="fr-FR" sz="1000" b="0" strike="noStrike" spc="-1">
              <a:latin typeface="Arial"/>
            </a:endParaRPr>
          </a:p>
        </p:txBody>
      </p:sp>
      <p:sp>
        <p:nvSpPr>
          <p:cNvPr id="128" name="Rectangle 3"/>
          <p:cNvSpPr/>
          <p:nvPr/>
        </p:nvSpPr>
        <p:spPr>
          <a:xfrm>
            <a:off x="4495680" y="136080"/>
            <a:ext cx="5338320" cy="2013120"/>
          </a:xfrm>
          <a:prstGeom prst="rect">
            <a:avLst/>
          </a:prstGeom>
          <a:noFill/>
          <a:ln w="9525">
            <a:solidFill>
              <a:srgbClr val="BFBFBF"/>
            </a:solidFill>
            <a:round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/>
          <a:lstStyle/>
          <a:p>
            <a:endParaRPr lang="fr-FR"/>
          </a:p>
        </p:txBody>
      </p:sp>
      <p:sp>
        <p:nvSpPr>
          <p:cNvPr id="129" name="ZoneTexte 9"/>
          <p:cNvSpPr/>
          <p:nvPr/>
        </p:nvSpPr>
        <p:spPr>
          <a:xfrm>
            <a:off x="72000" y="-9720"/>
            <a:ext cx="4965480" cy="367878"/>
          </a:xfrm>
          <a:prstGeom prst="rect">
            <a:avLst/>
          </a:prstGeom>
          <a:noFill/>
          <a:ln w="9525">
            <a:noFill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/>
        </p:style>
        <p:txBody>
          <a:bodyPr lIns="90000" tIns="45000" rIns="90000" bIns="45000">
            <a:spAutoFit/>
          </a:bodyPr>
          <a:lstStyle/>
          <a:p>
            <a:pPr>
              <a:lnSpc>
                <a:spcPct val="100000"/>
              </a:lnSpc>
            </a:pPr>
            <a:r>
              <a:rPr lang="fr-FR" sz="1800" b="1" strike="noStrike" spc="-1" dirty="0">
                <a:solidFill>
                  <a:srgbClr val="000000"/>
                </a:solidFill>
                <a:latin typeface="Arial"/>
                <a:ea typeface="ＭＳ Ｐゴシック"/>
              </a:rPr>
              <a:t>Entretien/Maintenance – Référence n°7</a:t>
            </a:r>
            <a:endParaRPr lang="fr-FR" sz="1800" b="0" strike="noStrike" spc="-1" dirty="0">
              <a:latin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  <a:miter/>
        </a:ln>
        <a:ln w="25400" cap="flat" cmpd="sng" algn="ctr">
          <a:solidFill>
            <a:schemeClr val="phClr"/>
          </a:solidFill>
          <a:prstDash val="solid"/>
          <a:miter/>
        </a:ln>
        <a:ln w="38100" cap="flat" cmpd="sng" algn="ctr">
          <a:solidFill>
            <a:schemeClr val="phClr"/>
          </a:solidFill>
          <a:prstDash val="solid"/>
          <a:miter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A&amp;G ppt petit bandeau.thmx</Template>
  <TotalTime>75</TotalTime>
  <Words>441</Words>
  <Application>Microsoft Office PowerPoint</Application>
  <PresentationFormat>Format A4 (210 x 297 mm)</PresentationFormat>
  <Paragraphs>126</Paragraphs>
  <Slides>8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2</vt:i4>
      </vt:variant>
      <vt:variant>
        <vt:lpstr>Titres des diapositives</vt:lpstr>
      </vt:variant>
      <vt:variant>
        <vt:i4>8</vt:i4>
      </vt:variant>
    </vt:vector>
  </HeadingPairs>
  <TitlesOfParts>
    <vt:vector size="14" baseType="lpstr">
      <vt:lpstr>Arial</vt:lpstr>
      <vt:lpstr>Calibri</vt:lpstr>
      <vt:lpstr>Symbol</vt:lpstr>
      <vt:lpstr>Wingdings</vt:lpstr>
      <vt:lpstr>Office Theme</vt:lpstr>
      <vt:lpstr>Office Theme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  <vt:lpstr>Présentation PowerPoint</vt:lpstr>
    </vt:vector>
  </TitlesOfParts>
  <Company>Aubry &amp; Guiguet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subject/>
  <dc:creator>Cecile Cambet-Gabarra</dc:creator>
  <dc:description/>
  <cp:lastModifiedBy>Sarah Arnouil</cp:lastModifiedBy>
  <cp:revision>7</cp:revision>
  <dcterms:created xsi:type="dcterms:W3CDTF">2023-05-11T10:33:29Z</dcterms:created>
  <dcterms:modified xsi:type="dcterms:W3CDTF">2025-04-30T12:47:26Z</dcterms:modified>
  <dc:language>fr-FR</dc:languag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Format">
    <vt:lpwstr>Format A4 (210 x 297 mm)</vt:lpwstr>
  </property>
  <property fmtid="{D5CDD505-2E9C-101B-9397-08002B2CF9AE}" pid="3" name="Slides">
    <vt:i4>7</vt:i4>
  </property>
</Properties>
</file>