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335" r:id="rId5"/>
    <p:sldId id="402" r:id="rId6"/>
    <p:sldId id="456" r:id="rId7"/>
    <p:sldId id="463" r:id="rId8"/>
    <p:sldId id="464" r:id="rId9"/>
    <p:sldId id="465" r:id="rId10"/>
    <p:sldId id="466" r:id="rId11"/>
    <p:sldId id="467" r:id="rId12"/>
    <p:sldId id="469" r:id="rId13"/>
    <p:sldId id="332" r:id="rId14"/>
  </p:sldIdLst>
  <p:sldSz cx="20104100" cy="11309350"/>
  <p:notesSz cx="20104100" cy="11309350"/>
  <p:embeddedFontLst>
    <p:embeddedFont>
      <p:font typeface="Gilroy" panose="020B0604020202020204" charset="0"/>
      <p:regular r:id="rId17"/>
    </p:embeddedFont>
    <p:embeddedFont>
      <p:font typeface="Gilroy Bold" panose="00000800000000000000" charset="0"/>
      <p:bold r:id="rId18"/>
    </p:embeddedFont>
    <p:embeddedFont>
      <p:font typeface="Montserrat" panose="00000500000000000000" pitchFamily="2" charset="0"/>
      <p:regular r:id="rId19"/>
      <p:bold r:id="rId20"/>
      <p:italic r:id="rId21"/>
      <p:boldItalic r:id="rId22"/>
    </p:embeddedFont>
  </p:embeddedFontLst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6AE9721-B487-5E7D-83ED-410E39F75E80}" name="Jean-Baptiste Ripoche" initials="JBR" userId="S::jeanbaptiste.ripoche@mauric.com::58b75639-5aee-451f-8dcf-7f34c06c723d" providerId="AD"/>
  <p188:author id="{AE75A732-EBEA-6809-1F9A-459E1C25A64B}" name="Henri Bonnier" initials="HB" userId="S::henri.bonnier@mauric.com::c5c8e1ae-a34b-44ae-98aa-1254b81cdf93" providerId="AD"/>
  <p188:author id="{A6716A44-50A5-20BC-7037-47BC90A78C2A}" name="Guillaume Rocolle" initials="GR" userId="S::guillaume.rocolle@mauric.com::23d6cb55-6346-4771-8aa1-e5e21fad827b" providerId="AD"/>
  <p188:author id="{133D506A-2A46-98DE-09EF-19A261B7D163}" name="Paul Regnacq" initials="PR" userId="S::paul.regnacq@mauric.com::36444faf-d55a-4997-94df-41c93788ee16" providerId="AD"/>
  <p188:author id="{51830DE5-141A-85E5-D9C8-4B6E00743BBA}" name="Vincent Seguin" initials="VS" userId="S::vincent.seguin@mauric.com::ae772398-a6db-4129-bbfd-478537a8639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FFDB"/>
    <a:srgbClr val="0A30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F211679-8F2D-49B1-BCDD-7EA2F706ABB8}" v="11" dt="2024-12-16T11:21:54.520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74" y="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2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5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1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23" Type="http://schemas.openxmlformats.org/officeDocument/2006/relationships/presProps" Target="presProps.xml"/><Relationship Id="rId28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font" Target="fonts/font3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6.fntdata"/><Relationship Id="rId27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5AFB7AF-3681-7217-AA03-3144048BAF1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0B6A1EB-052B-057B-A89E-418964A0422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1FFAC9-78DB-4CC7-A2ED-E3E467225837}" type="datetimeFigureOut">
              <a:rPr lang="fr-FR" smtClean="0"/>
              <a:t>11/03/2025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C6E66F5-1634-60A9-D036-8D5ABD69AA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CAFB44C-FA1A-2CE5-3A59-AAFE02D21F1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B3F38A-BC86-4775-BE71-50CADC031D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29590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C9644E-ECD4-D647-A157-CE66CD095126}" type="datetimeFigureOut">
              <a:rPr lang="fr-FR" smtClean="0"/>
              <a:t>11/03/2025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87008E-9236-A244-82F7-A4BD33C899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6546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02FFD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04D401-E497-077B-F956-9EF10DEF4F14}"/>
              </a:ext>
            </a:extLst>
          </p:cNvPr>
          <p:cNvSpPr/>
          <p:nvPr userDrawn="1"/>
        </p:nvSpPr>
        <p:spPr>
          <a:xfrm>
            <a:off x="0" y="0"/>
            <a:ext cx="20104100" cy="11309350"/>
          </a:xfrm>
          <a:prstGeom prst="rect">
            <a:avLst/>
          </a:prstGeom>
          <a:solidFill>
            <a:srgbClr val="02FF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EDBEEE6D-6FB9-ED04-A530-D5B8058A4E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73" r="27373"/>
          <a:stretch/>
        </p:blipFill>
        <p:spPr>
          <a:xfrm>
            <a:off x="1541780" y="0"/>
            <a:ext cx="6858000" cy="9304907"/>
          </a:xfrm>
          <a:prstGeom prst="chevron">
            <a:avLst>
              <a:gd name="adj" fmla="val 54841"/>
            </a:avLst>
          </a:prstGeom>
          <a:solidFill>
            <a:schemeClr val="accent1"/>
          </a:solidFill>
        </p:spPr>
      </p:pic>
      <p:sp>
        <p:nvSpPr>
          <p:cNvPr id="11" name="Titre 10">
            <a:extLst>
              <a:ext uri="{FF2B5EF4-FFF2-40B4-BE49-F238E27FC236}">
                <a16:creationId xmlns:a16="http://schemas.microsoft.com/office/drawing/2014/main" id="{6F12BB1D-1E6D-E929-D34D-3788942BD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85780" y="4692266"/>
            <a:ext cx="7824470" cy="1231106"/>
          </a:xfrm>
        </p:spPr>
        <p:txBody>
          <a:bodyPr/>
          <a:lstStyle>
            <a:lvl1pPr>
              <a:defRPr lang="fr-FR" sz="8000" b="0" i="0" cap="all" spc="-90" baseline="0" dirty="0">
                <a:solidFill>
                  <a:schemeClr val="tx1"/>
                </a:solidFill>
                <a:latin typeface="Gilroy Bold" pitchFamily="2" charset="77"/>
                <a:ea typeface="+mj-ea"/>
                <a:cs typeface="Montserrat"/>
              </a:defRPr>
            </a:lvl1pPr>
          </a:lstStyle>
          <a:p>
            <a:endParaRPr lang="fr-FR"/>
          </a:p>
        </p:txBody>
      </p:sp>
      <p:pic>
        <p:nvPicPr>
          <p:cNvPr id="2" name="Image 1" descr="Une image contenant noir, obscurité&#10;&#10;Description générée automatiquement">
            <a:extLst>
              <a:ext uri="{FF2B5EF4-FFF2-40B4-BE49-F238E27FC236}">
                <a16:creationId xmlns:a16="http://schemas.microsoft.com/office/drawing/2014/main" id="{FEC6A7DB-4394-F643-64D9-F6B38CF4350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9639" y="10423385"/>
            <a:ext cx="1478891" cy="30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406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8">
            <a:extLst>
              <a:ext uri="{FF2B5EF4-FFF2-40B4-BE49-F238E27FC236}">
                <a16:creationId xmlns:a16="http://schemas.microsoft.com/office/drawing/2014/main" id="{FE875652-EC21-6514-BF91-ECA992D99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6984" y="1006476"/>
            <a:ext cx="6585266" cy="553998"/>
          </a:xfrm>
        </p:spPr>
        <p:txBody>
          <a:bodyPr/>
          <a:lstStyle>
            <a:lvl1pPr>
              <a:defRPr sz="3600" b="1" i="0">
                <a:solidFill>
                  <a:schemeClr val="tx1"/>
                </a:solidFill>
                <a:latin typeface="Gilroy Bold" pitchFamily="2" charset="77"/>
              </a:defRPr>
            </a:lvl1pPr>
          </a:lstStyle>
          <a:p>
            <a:endParaRPr lang="fr-FR"/>
          </a:p>
        </p:txBody>
      </p:sp>
      <p:sp>
        <p:nvSpPr>
          <p:cNvPr id="7" name="Espace réservé du texte 17">
            <a:extLst>
              <a:ext uri="{FF2B5EF4-FFF2-40B4-BE49-F238E27FC236}">
                <a16:creationId xmlns:a16="http://schemas.microsoft.com/office/drawing/2014/main" id="{2BB46C7D-BC8C-8E32-E397-8301E8CA801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56984" y="5177299"/>
            <a:ext cx="6585266" cy="1184940"/>
          </a:xfrm>
        </p:spPr>
        <p:txBody>
          <a:bodyPr anchor="ctr" anchorCtr="0"/>
          <a:lstStyle>
            <a:lvl1pPr marL="342900" indent="-342900">
              <a:spcBef>
                <a:spcPts val="1200"/>
              </a:spcBef>
              <a:buFontTx/>
              <a:buBlip>
                <a:blip r:embed="rId2"/>
              </a:buBlip>
              <a:defRPr sz="2600" b="1">
                <a:latin typeface="Gilroy Bold" pitchFamily="2" charset="77"/>
              </a:defRPr>
            </a:lvl1pPr>
            <a:lvl2pPr marL="742950" indent="-285750">
              <a:spcBef>
                <a:spcPts val="600"/>
              </a:spcBef>
              <a:buFont typeface="Arial" panose="020B0604020202020204" pitchFamily="34" charset="0"/>
              <a:buChar char="•"/>
              <a:defRPr sz="2400" b="0" i="0">
                <a:latin typeface="Gilroy" pitchFamily="2" charset="77"/>
              </a:defRPr>
            </a:lvl2pPr>
            <a:lvl3pPr marL="1200150" indent="-285750">
              <a:buClr>
                <a:srgbClr val="02FFDB"/>
              </a:buClr>
              <a:buFont typeface="Arial" panose="020B0604020202020204" pitchFamily="34" charset="0"/>
              <a:buChar char="•"/>
              <a:defRPr sz="2200" b="0" i="0">
                <a:latin typeface="Gilroy" pitchFamily="2" charset="77"/>
              </a:defRPr>
            </a:lvl3pPr>
          </a:lstStyle>
          <a:p>
            <a:pPr lvl="0"/>
            <a:r>
              <a:rPr lang="fr-FR"/>
              <a:t>First </a:t>
            </a:r>
            <a:r>
              <a:rPr lang="fr-FR" err="1"/>
              <a:t>level</a:t>
            </a:r>
            <a:r>
              <a:rPr lang="fr-FR"/>
              <a:t> </a:t>
            </a:r>
            <a:r>
              <a:rPr lang="fr-FR" err="1"/>
              <a:t>text</a:t>
            </a:r>
            <a:endParaRPr lang="fr-FR"/>
          </a:p>
          <a:p>
            <a:pPr lvl="1"/>
            <a:r>
              <a:rPr lang="fr-FR"/>
              <a:t>Second </a:t>
            </a:r>
            <a:r>
              <a:rPr lang="fr-FR" err="1"/>
              <a:t>level</a:t>
            </a:r>
            <a:r>
              <a:rPr lang="fr-FR"/>
              <a:t> </a:t>
            </a:r>
            <a:r>
              <a:rPr lang="fr-FR" err="1"/>
              <a:t>text</a:t>
            </a:r>
            <a:endParaRPr lang="fr-FR"/>
          </a:p>
          <a:p>
            <a:pPr lvl="2"/>
            <a:r>
              <a:rPr lang="fr-FR" err="1"/>
              <a:t>Third</a:t>
            </a:r>
            <a:r>
              <a:rPr lang="fr-FR"/>
              <a:t> </a:t>
            </a:r>
            <a:r>
              <a:rPr lang="fr-FR" err="1"/>
              <a:t>level</a:t>
            </a:r>
            <a:r>
              <a:rPr lang="fr-FR"/>
              <a:t> </a:t>
            </a:r>
            <a:r>
              <a:rPr lang="fr-FR" err="1"/>
              <a:t>text</a:t>
            </a:r>
            <a:endParaRPr lang="fr-FR"/>
          </a:p>
        </p:txBody>
      </p:sp>
      <p:pic>
        <p:nvPicPr>
          <p:cNvPr id="5" name="Image 4" descr="Une image contenant Graphique, capture d’écran, noir, conception&#10;&#10;Description générée automatiquement">
            <a:extLst>
              <a:ext uri="{FF2B5EF4-FFF2-40B4-BE49-F238E27FC236}">
                <a16:creationId xmlns:a16="http://schemas.microsoft.com/office/drawing/2014/main" id="{104E4BAC-40A2-454F-40AD-372E9172BF9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9638" y="10775152"/>
            <a:ext cx="1478891" cy="302400"/>
          </a:xfrm>
          <a:prstGeom prst="rect">
            <a:avLst/>
          </a:prstGeom>
        </p:spPr>
      </p:pic>
      <p:sp>
        <p:nvSpPr>
          <p:cNvPr id="6" name="Holder 6">
            <a:extLst>
              <a:ext uri="{FF2B5EF4-FFF2-40B4-BE49-F238E27FC236}">
                <a16:creationId xmlns:a16="http://schemas.microsoft.com/office/drawing/2014/main" id="{9D25187B-7A4A-8278-E34B-B65AE5E8D0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44240" y="10467376"/>
            <a:ext cx="768609" cy="61555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2000" b="1" i="0">
                <a:solidFill>
                  <a:schemeClr val="tx1"/>
                </a:solidFill>
                <a:latin typeface="Gilroy Bold" pitchFamily="2" charset="77"/>
                <a:cs typeface="Gilroy Bold" pitchFamily="2" charset="77"/>
              </a:defRPr>
            </a:lvl1pPr>
          </a:lstStyle>
          <a:p>
            <a:pPr marL="125095">
              <a:spcBef>
                <a:spcPts val="40"/>
              </a:spcBef>
            </a:pPr>
            <a:fld id="{81D60167-4931-47E6-BA6A-407CBD079E47}" type="slidenum">
              <a:rPr lang="fr-FR" spc="10" smtClean="0"/>
              <a:pPr marL="125095">
                <a:spcBef>
                  <a:spcPts val="40"/>
                </a:spcBef>
              </a:pPr>
              <a:t>‹N°›</a:t>
            </a:fld>
            <a:endParaRPr lang="fr-FR" spc="10"/>
          </a:p>
        </p:txBody>
      </p:sp>
    </p:spTree>
    <p:extLst>
      <p:ext uri="{BB962C8B-B14F-4D97-AF65-F5344CB8AC3E}">
        <p14:creationId xmlns:p14="http://schemas.microsoft.com/office/powerpoint/2010/main" val="1881637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_Intro Outr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B6F43365-CCBF-E26A-12C7-4B2087A91FB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399" y="4892675"/>
            <a:ext cx="5123302" cy="104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9120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Slide Titre de chapitre">
    <p:bg>
      <p:bgPr>
        <a:solidFill>
          <a:srgbClr val="02FFD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5C537177-0F31-A607-1CBC-FD7F916F19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216" y="0"/>
            <a:ext cx="20123316" cy="11319363"/>
          </a:xfrm>
          <a:prstGeom prst="rect">
            <a:avLst/>
          </a:prstGeom>
        </p:spPr>
      </p:pic>
      <p:sp>
        <p:nvSpPr>
          <p:cNvPr id="16" name="Titre 15">
            <a:extLst>
              <a:ext uri="{FF2B5EF4-FFF2-40B4-BE49-F238E27FC236}">
                <a16:creationId xmlns:a16="http://schemas.microsoft.com/office/drawing/2014/main" id="{5992F58E-5936-A92B-7A33-C8B3D89CE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6850" y="4283075"/>
            <a:ext cx="11125200" cy="989182"/>
          </a:xfrm>
        </p:spPr>
        <p:txBody>
          <a:bodyPr/>
          <a:lstStyle>
            <a:lvl1pPr>
              <a:lnSpc>
                <a:spcPts val="7500"/>
              </a:lnSpc>
              <a:defRPr sz="8000" b="1" i="0" cap="all" baseline="0">
                <a:solidFill>
                  <a:schemeClr val="tx1"/>
                </a:solidFill>
                <a:latin typeface="Gilroy Bold" pitchFamily="2" charset="77"/>
              </a:defRPr>
            </a:lvl1pPr>
          </a:lstStyle>
          <a:p>
            <a:endParaRPr lang="fr-FR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038F8D8F-C037-26EF-9DA1-C3685291FBB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36850" y="7471569"/>
            <a:ext cx="11125200" cy="615553"/>
          </a:xfrm>
        </p:spPr>
        <p:txBody>
          <a:bodyPr/>
          <a:lstStyle>
            <a:lvl1pPr>
              <a:defRPr lang="fr-FR" sz="4000" b="1" i="0" cap="all" baseline="0" dirty="0" smtClean="0">
                <a:solidFill>
                  <a:schemeClr val="tx1"/>
                </a:solidFill>
                <a:latin typeface="Gilroy Bold" pitchFamily="2" charset="77"/>
                <a:ea typeface="+mj-ea"/>
                <a:cs typeface="Arial"/>
              </a:defRPr>
            </a:lvl1pPr>
          </a:lstStyle>
          <a:p>
            <a:pPr lvl="0"/>
            <a:endParaRPr lang="fr-FR"/>
          </a:p>
        </p:txBody>
      </p:sp>
      <p:pic>
        <p:nvPicPr>
          <p:cNvPr id="3" name="Image 2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27F28598-43B6-7AAE-C7A9-15AF1DD822D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6936" y="10415887"/>
            <a:ext cx="1478891" cy="30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299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alter">
    <p:bg>
      <p:bgPr>
        <a:solidFill>
          <a:srgbClr val="02FFD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04D401-E497-077B-F956-9EF10DEF4F14}"/>
              </a:ext>
            </a:extLst>
          </p:cNvPr>
          <p:cNvSpPr/>
          <p:nvPr userDrawn="1"/>
        </p:nvSpPr>
        <p:spPr>
          <a:xfrm>
            <a:off x="0" y="0"/>
            <a:ext cx="20104100" cy="11309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6F12BB1D-1E6D-E929-D34D-3788942BD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85780" y="4692266"/>
            <a:ext cx="7824470" cy="1231106"/>
          </a:xfrm>
        </p:spPr>
        <p:txBody>
          <a:bodyPr/>
          <a:lstStyle>
            <a:lvl1pPr>
              <a:defRPr lang="fr-FR" sz="8000" b="0" i="0" cap="all" spc="-90" baseline="0" dirty="0">
                <a:solidFill>
                  <a:schemeClr val="tx1"/>
                </a:solidFill>
                <a:latin typeface="Gilroy Bold" pitchFamily="2" charset="77"/>
                <a:ea typeface="+mj-ea"/>
                <a:cs typeface="Montserrat"/>
              </a:defRPr>
            </a:lvl1pPr>
          </a:lstStyle>
          <a:p>
            <a:endParaRPr lang="fr-FR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BD06D23-D4F9-B384-F15F-11458AA8E2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73" r="27373"/>
          <a:stretch/>
        </p:blipFill>
        <p:spPr>
          <a:xfrm>
            <a:off x="1541780" y="0"/>
            <a:ext cx="6858000" cy="9304907"/>
          </a:xfrm>
          <a:prstGeom prst="chevron">
            <a:avLst>
              <a:gd name="adj" fmla="val 54841"/>
            </a:avLst>
          </a:prstGeom>
          <a:solidFill>
            <a:schemeClr val="accent1"/>
          </a:solidFill>
        </p:spPr>
      </p:pic>
      <p:pic>
        <p:nvPicPr>
          <p:cNvPr id="2" name="Image 1" descr="Une image contenant Graphique, capture d’écran, noir, conception&#10;&#10;Description générée automatiquement">
            <a:extLst>
              <a:ext uri="{FF2B5EF4-FFF2-40B4-BE49-F238E27FC236}">
                <a16:creationId xmlns:a16="http://schemas.microsoft.com/office/drawing/2014/main" id="{7F55F30B-5380-4CF3-09B7-80647828E7B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9638" y="10775152"/>
            <a:ext cx="1478891" cy="302400"/>
          </a:xfrm>
          <a:prstGeom prst="rect">
            <a:avLst/>
          </a:prstGeom>
        </p:spPr>
      </p:pic>
      <p:sp>
        <p:nvSpPr>
          <p:cNvPr id="4" name="Holder 6">
            <a:extLst>
              <a:ext uri="{FF2B5EF4-FFF2-40B4-BE49-F238E27FC236}">
                <a16:creationId xmlns:a16="http://schemas.microsoft.com/office/drawing/2014/main" id="{FDE4080F-3FD2-A542-0D3B-D1DA404D7B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44240" y="10455275"/>
            <a:ext cx="768609" cy="61555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2000" b="1" i="0">
                <a:solidFill>
                  <a:schemeClr val="tx1"/>
                </a:solidFill>
                <a:latin typeface="Gilroy Bold" pitchFamily="2" charset="77"/>
                <a:cs typeface="Gilroy Bold" pitchFamily="2" charset="77"/>
              </a:defRPr>
            </a:lvl1pPr>
          </a:lstStyle>
          <a:p>
            <a:pPr marL="125095">
              <a:spcBef>
                <a:spcPts val="40"/>
              </a:spcBef>
            </a:pPr>
            <a:fld id="{81D60167-4931-47E6-BA6A-407CBD079E47}" type="slidenum">
              <a:rPr lang="fr-FR" spc="10" smtClean="0"/>
              <a:pPr marL="125095">
                <a:spcBef>
                  <a:spcPts val="40"/>
                </a:spcBef>
              </a:pPr>
              <a:t>‹N°›</a:t>
            </a:fld>
            <a:endParaRPr lang="fr-FR" spc="10"/>
          </a:p>
        </p:txBody>
      </p:sp>
    </p:spTree>
    <p:extLst>
      <p:ext uri="{BB962C8B-B14F-4D97-AF65-F5344CB8AC3E}">
        <p14:creationId xmlns:p14="http://schemas.microsoft.com/office/powerpoint/2010/main" val="2170416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able of content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itre 68">
            <a:extLst>
              <a:ext uri="{FF2B5EF4-FFF2-40B4-BE49-F238E27FC236}">
                <a16:creationId xmlns:a16="http://schemas.microsoft.com/office/drawing/2014/main" id="{55BAE29B-40F5-26CA-6C87-F42F2E5AA8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34388" y="1512542"/>
            <a:ext cx="13742062" cy="553998"/>
          </a:xfrm>
        </p:spPr>
        <p:txBody>
          <a:bodyPr/>
          <a:lstStyle>
            <a:lvl1pPr>
              <a:defRPr sz="3600"/>
            </a:lvl1pPr>
          </a:lstStyle>
          <a:p>
            <a:r>
              <a:rPr lang="fr-FR"/>
              <a:t>Table of contents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914B7FB-5CA4-B6F9-ED52-F6830ACB25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186615" y="3063875"/>
            <a:ext cx="10820400" cy="400110"/>
          </a:xfrm>
        </p:spPr>
        <p:txBody>
          <a:bodyPr/>
          <a:lstStyle>
            <a:lvl1pPr marL="514350" indent="-514350">
              <a:spcAft>
                <a:spcPts val="5400"/>
              </a:spcAft>
              <a:buClr>
                <a:schemeClr val="bg1"/>
              </a:buClr>
              <a:buSzPct val="250000"/>
              <a:buFont typeface="+mj-lt"/>
              <a:buAutoNum type="arabicPeriod"/>
              <a:defRPr lang="fr-FR" sz="2600" b="0" i="0" dirty="0" smtClean="0">
                <a:solidFill>
                  <a:schemeClr val="bg1"/>
                </a:solidFill>
                <a:latin typeface="Gilroy Bold" pitchFamily="2" charset="77"/>
                <a:ea typeface="+mj-ea"/>
                <a:cs typeface="Montserrat"/>
              </a:defRPr>
            </a:lvl1pPr>
            <a:lvl2pPr>
              <a:defRPr lang="fr-FR" sz="2600" b="0" i="0" dirty="0" smtClean="0">
                <a:solidFill>
                  <a:schemeClr val="bg1"/>
                </a:solidFill>
                <a:latin typeface="Gilroy Bold" pitchFamily="2" charset="77"/>
                <a:ea typeface="+mj-ea"/>
                <a:cs typeface="Montserrat"/>
              </a:defRPr>
            </a:lvl2pPr>
          </a:lstStyle>
          <a:p>
            <a:pPr lvl="0"/>
            <a:r>
              <a:rPr lang="fr-FR"/>
              <a:t> </a:t>
            </a:r>
          </a:p>
        </p:txBody>
      </p:sp>
      <p:pic>
        <p:nvPicPr>
          <p:cNvPr id="2" name="Image 1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248F2EBF-AB2C-1BA1-63F0-C96EF4CAE60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6936" y="10415887"/>
            <a:ext cx="1478891" cy="30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823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hapter Title Slide">
    <p:bg>
      <p:bgPr>
        <a:solidFill>
          <a:srgbClr val="02FFD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5C537177-0F31-A607-1CBC-FD7F916F19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216" y="0"/>
            <a:ext cx="20123316" cy="11319363"/>
          </a:xfrm>
          <a:prstGeom prst="rect">
            <a:avLst/>
          </a:prstGeom>
        </p:spPr>
      </p:pic>
      <p:sp>
        <p:nvSpPr>
          <p:cNvPr id="16" name="Titre 15">
            <a:extLst>
              <a:ext uri="{FF2B5EF4-FFF2-40B4-BE49-F238E27FC236}">
                <a16:creationId xmlns:a16="http://schemas.microsoft.com/office/drawing/2014/main" id="{5992F58E-5936-A92B-7A33-C8B3D89CE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6850" y="4283075"/>
            <a:ext cx="11125200" cy="989182"/>
          </a:xfrm>
        </p:spPr>
        <p:txBody>
          <a:bodyPr/>
          <a:lstStyle>
            <a:lvl1pPr>
              <a:lnSpc>
                <a:spcPts val="7500"/>
              </a:lnSpc>
              <a:defRPr sz="8000" b="1" i="0" cap="all" baseline="0">
                <a:solidFill>
                  <a:schemeClr val="tx1"/>
                </a:solidFill>
                <a:latin typeface="Gilroy Bold" pitchFamily="2" charset="77"/>
              </a:defRPr>
            </a:lvl1pPr>
          </a:lstStyle>
          <a:p>
            <a:endParaRPr lang="fr-FR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038F8D8F-C037-26EF-9DA1-C3685291FBB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36850" y="7471569"/>
            <a:ext cx="11125200" cy="615553"/>
          </a:xfrm>
        </p:spPr>
        <p:txBody>
          <a:bodyPr/>
          <a:lstStyle>
            <a:lvl1pPr>
              <a:defRPr lang="fr-FR" sz="4000" b="1" i="0" cap="all" baseline="0" dirty="0" smtClean="0">
                <a:solidFill>
                  <a:schemeClr val="tx1"/>
                </a:solidFill>
                <a:latin typeface="Gilroy Bold" pitchFamily="2" charset="77"/>
                <a:ea typeface="+mj-ea"/>
                <a:cs typeface="Arial"/>
              </a:defRPr>
            </a:lvl1pPr>
          </a:lstStyle>
          <a:p>
            <a:pPr lvl="0"/>
            <a:endParaRPr lang="fr-FR"/>
          </a:p>
        </p:txBody>
      </p:sp>
      <p:pic>
        <p:nvPicPr>
          <p:cNvPr id="3" name="Image 2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93FF50D7-9E68-E73E-21FA-696E314A212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6936" y="10415887"/>
            <a:ext cx="1478891" cy="30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311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BE6ACE96-8AA0-585D-64E0-A5C7BF1B8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6984" y="1006476"/>
            <a:ext cx="18121546" cy="553998"/>
          </a:xfrm>
        </p:spPr>
        <p:txBody>
          <a:bodyPr/>
          <a:lstStyle>
            <a:lvl1pPr>
              <a:defRPr sz="3600" b="1" i="0">
                <a:solidFill>
                  <a:schemeClr val="tx1"/>
                </a:solidFill>
                <a:latin typeface="Gilroy Bold" pitchFamily="2" charset="77"/>
              </a:defRPr>
            </a:lvl1pPr>
          </a:lstStyle>
          <a:p>
            <a:endParaRPr lang="fr-FR"/>
          </a:p>
        </p:txBody>
      </p:sp>
      <p:sp>
        <p:nvSpPr>
          <p:cNvPr id="2" name="Espace réservé du texte 17">
            <a:extLst>
              <a:ext uri="{FF2B5EF4-FFF2-40B4-BE49-F238E27FC236}">
                <a16:creationId xmlns:a16="http://schemas.microsoft.com/office/drawing/2014/main" id="{03BBCFA6-29A7-54FE-F586-060743E6BE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45190" y="5654675"/>
            <a:ext cx="18133339" cy="1184940"/>
          </a:xfrm>
        </p:spPr>
        <p:txBody>
          <a:bodyPr anchor="ctr" anchorCtr="0"/>
          <a:lstStyle>
            <a:lvl1pPr marL="342900" indent="-342900">
              <a:spcBef>
                <a:spcPts val="1200"/>
              </a:spcBef>
              <a:buFontTx/>
              <a:buBlip>
                <a:blip r:embed="rId2"/>
              </a:buBlip>
              <a:defRPr sz="2600" b="1">
                <a:latin typeface="Gilroy Bold" pitchFamily="2" charset="77"/>
              </a:defRPr>
            </a:lvl1pPr>
            <a:lvl2pPr marL="742950" indent="-285750">
              <a:spcBef>
                <a:spcPts val="600"/>
              </a:spcBef>
              <a:buFont typeface="Arial" panose="020B0604020202020204" pitchFamily="34" charset="0"/>
              <a:buChar char="•"/>
              <a:defRPr sz="2400" b="0" i="0">
                <a:latin typeface="Gilroy" pitchFamily="2" charset="77"/>
              </a:defRPr>
            </a:lvl2pPr>
            <a:lvl3pPr marL="1200150" indent="-285750">
              <a:buClr>
                <a:srgbClr val="02FFDB"/>
              </a:buClr>
              <a:buFont typeface="Arial" panose="020B0604020202020204" pitchFamily="34" charset="0"/>
              <a:buChar char="•"/>
              <a:defRPr sz="2200" b="0" i="0">
                <a:latin typeface="Gilroy" pitchFamily="2" charset="77"/>
              </a:defRPr>
            </a:lvl3pPr>
          </a:lstStyle>
          <a:p>
            <a:pPr lvl="0"/>
            <a:r>
              <a:rPr lang="fr-FR"/>
              <a:t>First </a:t>
            </a:r>
            <a:r>
              <a:rPr lang="fr-FR" err="1"/>
              <a:t>level</a:t>
            </a:r>
            <a:r>
              <a:rPr lang="fr-FR"/>
              <a:t> </a:t>
            </a:r>
            <a:r>
              <a:rPr lang="fr-FR" err="1"/>
              <a:t>text</a:t>
            </a:r>
            <a:endParaRPr lang="fr-FR"/>
          </a:p>
          <a:p>
            <a:pPr lvl="1"/>
            <a:r>
              <a:rPr lang="fr-FR"/>
              <a:t>Second </a:t>
            </a:r>
            <a:r>
              <a:rPr lang="fr-FR" err="1"/>
              <a:t>level</a:t>
            </a:r>
            <a:r>
              <a:rPr lang="fr-FR"/>
              <a:t> </a:t>
            </a:r>
            <a:r>
              <a:rPr lang="fr-FR" err="1"/>
              <a:t>text</a:t>
            </a:r>
            <a:endParaRPr lang="fr-FR"/>
          </a:p>
          <a:p>
            <a:pPr lvl="2"/>
            <a:r>
              <a:rPr lang="fr-FR" err="1"/>
              <a:t>Third</a:t>
            </a:r>
            <a:r>
              <a:rPr lang="fr-FR"/>
              <a:t> </a:t>
            </a:r>
            <a:r>
              <a:rPr lang="fr-FR" err="1"/>
              <a:t>level</a:t>
            </a:r>
            <a:r>
              <a:rPr lang="fr-FR"/>
              <a:t> </a:t>
            </a:r>
            <a:r>
              <a:rPr lang="fr-FR" err="1"/>
              <a:t>text</a:t>
            </a:r>
            <a:endParaRPr lang="fr-FR"/>
          </a:p>
        </p:txBody>
      </p:sp>
      <p:pic>
        <p:nvPicPr>
          <p:cNvPr id="3" name="Image 2" descr="Une image contenant Graphique, capture d’écran, noir, conception&#10;&#10;Description générée automatiquement">
            <a:extLst>
              <a:ext uri="{FF2B5EF4-FFF2-40B4-BE49-F238E27FC236}">
                <a16:creationId xmlns:a16="http://schemas.microsoft.com/office/drawing/2014/main" id="{AFDABEEC-4BFD-459F-0E57-16F3F076898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9638" y="10775152"/>
            <a:ext cx="1478891" cy="302400"/>
          </a:xfrm>
          <a:prstGeom prst="rect">
            <a:avLst/>
          </a:prstGeom>
        </p:spPr>
      </p:pic>
      <p:sp>
        <p:nvSpPr>
          <p:cNvPr id="4" name="Holder 6">
            <a:extLst>
              <a:ext uri="{FF2B5EF4-FFF2-40B4-BE49-F238E27FC236}">
                <a16:creationId xmlns:a16="http://schemas.microsoft.com/office/drawing/2014/main" id="{60FA0A63-7918-E1EF-C24E-B4DD55674F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44240" y="10455275"/>
            <a:ext cx="768609" cy="61555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2000" b="1" i="0">
                <a:solidFill>
                  <a:schemeClr val="tx1"/>
                </a:solidFill>
                <a:latin typeface="Gilroy Bold" pitchFamily="2" charset="77"/>
                <a:cs typeface="Gilroy Bold" pitchFamily="2" charset="77"/>
              </a:defRPr>
            </a:lvl1pPr>
          </a:lstStyle>
          <a:p>
            <a:pPr marL="125095">
              <a:spcBef>
                <a:spcPts val="40"/>
              </a:spcBef>
            </a:pPr>
            <a:fld id="{81D60167-4931-47E6-BA6A-407CBD079E47}" type="slidenum">
              <a:rPr lang="fr-FR" spc="10" smtClean="0"/>
              <a:pPr marL="125095">
                <a:spcBef>
                  <a:spcPts val="40"/>
                </a:spcBef>
              </a:pPr>
              <a:t>‹N°›</a:t>
            </a:fld>
            <a:endParaRPr lang="fr-FR" spc="10"/>
          </a:p>
        </p:txBody>
      </p:sp>
    </p:spTree>
    <p:extLst>
      <p:ext uri="{BB962C8B-B14F-4D97-AF65-F5344CB8AC3E}">
        <p14:creationId xmlns:p14="http://schemas.microsoft.com/office/powerpoint/2010/main" val="3647039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vertical pictur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>
            <a:extLst>
              <a:ext uri="{FF2B5EF4-FFF2-40B4-BE49-F238E27FC236}">
                <a16:creationId xmlns:a16="http://schemas.microsoft.com/office/drawing/2014/main" id="{AC31BC5F-8A83-8D40-C532-B7523BD277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2833" y="0"/>
            <a:ext cx="9671050" cy="11309350"/>
          </a:xfrm>
        </p:spPr>
        <p:txBody>
          <a:bodyPr/>
          <a:lstStyle/>
          <a:p>
            <a:endParaRPr lang="fr-FR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BE6ACE96-8AA0-585D-64E0-A5C7BF1B8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77043" y="1006475"/>
            <a:ext cx="8077200" cy="553998"/>
          </a:xfrm>
        </p:spPr>
        <p:txBody>
          <a:bodyPr/>
          <a:lstStyle>
            <a:lvl1pPr>
              <a:defRPr sz="3600" b="1" i="0">
                <a:solidFill>
                  <a:schemeClr val="tx1"/>
                </a:solidFill>
                <a:latin typeface="Gilroy Bold" pitchFamily="2" charset="77"/>
              </a:defRPr>
            </a:lvl1pPr>
          </a:lstStyle>
          <a:p>
            <a:endParaRPr lang="fr-FR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3C34FC2D-5AFF-E523-401D-B1BD6CD87E5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877550" y="5062206"/>
            <a:ext cx="8077200" cy="1184940"/>
          </a:xfrm>
        </p:spPr>
        <p:txBody>
          <a:bodyPr anchor="ctr" anchorCtr="0"/>
          <a:lstStyle>
            <a:lvl1pPr marL="342900" indent="-342900">
              <a:spcBef>
                <a:spcPts val="1200"/>
              </a:spcBef>
              <a:buFontTx/>
              <a:buBlip>
                <a:blip r:embed="rId2"/>
              </a:buBlip>
              <a:defRPr sz="2600" b="1">
                <a:latin typeface="Gilroy Bold" pitchFamily="2" charset="77"/>
              </a:defRPr>
            </a:lvl1pPr>
            <a:lvl2pPr marL="742950" indent="-285750">
              <a:spcBef>
                <a:spcPts val="600"/>
              </a:spcBef>
              <a:buFont typeface="Arial" panose="020B0604020202020204" pitchFamily="34" charset="0"/>
              <a:buChar char="•"/>
              <a:defRPr sz="2400" b="0" i="0">
                <a:latin typeface="Gilroy" pitchFamily="2" charset="77"/>
              </a:defRPr>
            </a:lvl2pPr>
            <a:lvl3pPr marL="1200150" indent="-285750">
              <a:buClr>
                <a:srgbClr val="02FFDB"/>
              </a:buClr>
              <a:buFont typeface="Arial" panose="020B0604020202020204" pitchFamily="34" charset="0"/>
              <a:buChar char="•"/>
              <a:defRPr sz="2200" b="0" i="0">
                <a:latin typeface="Gilroy" pitchFamily="2" charset="77"/>
              </a:defRPr>
            </a:lvl3pPr>
          </a:lstStyle>
          <a:p>
            <a:pPr lvl="0"/>
            <a:r>
              <a:rPr lang="fr-FR"/>
              <a:t>First </a:t>
            </a:r>
            <a:r>
              <a:rPr lang="fr-FR" err="1"/>
              <a:t>level</a:t>
            </a:r>
            <a:r>
              <a:rPr lang="fr-FR"/>
              <a:t> </a:t>
            </a:r>
            <a:r>
              <a:rPr lang="fr-FR" err="1"/>
              <a:t>text</a:t>
            </a:r>
            <a:endParaRPr lang="fr-FR"/>
          </a:p>
          <a:p>
            <a:pPr lvl="1"/>
            <a:r>
              <a:rPr lang="fr-FR"/>
              <a:t>Second </a:t>
            </a:r>
            <a:r>
              <a:rPr lang="fr-FR" err="1"/>
              <a:t>level</a:t>
            </a:r>
            <a:r>
              <a:rPr lang="fr-FR"/>
              <a:t> </a:t>
            </a:r>
            <a:r>
              <a:rPr lang="fr-FR" err="1"/>
              <a:t>text</a:t>
            </a:r>
            <a:endParaRPr lang="fr-FR"/>
          </a:p>
          <a:p>
            <a:pPr lvl="2"/>
            <a:r>
              <a:rPr lang="fr-FR" err="1"/>
              <a:t>Third</a:t>
            </a:r>
            <a:r>
              <a:rPr lang="fr-FR"/>
              <a:t> </a:t>
            </a:r>
            <a:r>
              <a:rPr lang="fr-FR" err="1"/>
              <a:t>level</a:t>
            </a:r>
            <a:r>
              <a:rPr lang="fr-FR"/>
              <a:t> </a:t>
            </a:r>
            <a:r>
              <a:rPr lang="fr-FR" err="1"/>
              <a:t>text</a:t>
            </a:r>
            <a:endParaRPr lang="fr-FR"/>
          </a:p>
        </p:txBody>
      </p:sp>
      <p:pic>
        <p:nvPicPr>
          <p:cNvPr id="3" name="Image 2" descr="Une image contenant Graphique, capture d’écran, noir, conception&#10;&#10;Description générée automatiquement">
            <a:extLst>
              <a:ext uri="{FF2B5EF4-FFF2-40B4-BE49-F238E27FC236}">
                <a16:creationId xmlns:a16="http://schemas.microsoft.com/office/drawing/2014/main" id="{7A290380-8777-18FD-00ED-D72D29E5751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9638" y="10775152"/>
            <a:ext cx="1478891" cy="302400"/>
          </a:xfrm>
          <a:prstGeom prst="rect">
            <a:avLst/>
          </a:prstGeom>
        </p:spPr>
      </p:pic>
      <p:sp>
        <p:nvSpPr>
          <p:cNvPr id="4" name="Holder 6">
            <a:extLst>
              <a:ext uri="{FF2B5EF4-FFF2-40B4-BE49-F238E27FC236}">
                <a16:creationId xmlns:a16="http://schemas.microsoft.com/office/drawing/2014/main" id="{4369C00D-BED9-7BF4-5925-BA891AFC88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44240" y="10467376"/>
            <a:ext cx="768609" cy="61555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2000" b="1" i="0">
                <a:solidFill>
                  <a:schemeClr val="tx1"/>
                </a:solidFill>
                <a:latin typeface="Gilroy Bold" pitchFamily="2" charset="77"/>
                <a:cs typeface="Gilroy Bold" pitchFamily="2" charset="77"/>
              </a:defRPr>
            </a:lvl1pPr>
          </a:lstStyle>
          <a:p>
            <a:pPr marL="125095">
              <a:spcBef>
                <a:spcPts val="40"/>
              </a:spcBef>
            </a:pPr>
            <a:fld id="{81D60167-4931-47E6-BA6A-407CBD079E47}" type="slidenum">
              <a:rPr lang="fr-FR" spc="10" smtClean="0"/>
              <a:pPr marL="125095">
                <a:spcBef>
                  <a:spcPts val="40"/>
                </a:spcBef>
              </a:pPr>
              <a:t>‹N°›</a:t>
            </a:fld>
            <a:endParaRPr lang="fr-FR" spc="10"/>
          </a:p>
        </p:txBody>
      </p:sp>
    </p:spTree>
    <p:extLst>
      <p:ext uri="{BB962C8B-B14F-4D97-AF65-F5344CB8AC3E}">
        <p14:creationId xmlns:p14="http://schemas.microsoft.com/office/powerpoint/2010/main" val="3598963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ictur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>
            <a:extLst>
              <a:ext uri="{FF2B5EF4-FFF2-40B4-BE49-F238E27FC236}">
                <a16:creationId xmlns:a16="http://schemas.microsoft.com/office/drawing/2014/main" id="{BB7A291D-E774-ABDD-438F-CB5F776217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102725" y="2095500"/>
            <a:ext cx="4492625" cy="7348538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Espace réservé pour une image  14">
            <a:extLst>
              <a:ext uri="{FF2B5EF4-FFF2-40B4-BE49-F238E27FC236}">
                <a16:creationId xmlns:a16="http://schemas.microsoft.com/office/drawing/2014/main" id="{8E4C5868-30BC-A175-C5B4-C4BF2954F82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680000" y="2095500"/>
            <a:ext cx="4494213" cy="7348538"/>
          </a:xfrm>
        </p:spPr>
        <p:txBody>
          <a:bodyPr/>
          <a:lstStyle/>
          <a:p>
            <a:endParaRPr lang="fr-FR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BE6ACE96-8AA0-585D-64E0-A5C7BF1B8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6984" y="1006476"/>
            <a:ext cx="6585266" cy="553998"/>
          </a:xfrm>
        </p:spPr>
        <p:txBody>
          <a:bodyPr/>
          <a:lstStyle>
            <a:lvl1pPr>
              <a:defRPr sz="3600" b="1" i="0">
                <a:solidFill>
                  <a:schemeClr val="tx1"/>
                </a:solidFill>
                <a:latin typeface="Gilroy Bold" pitchFamily="2" charset="77"/>
              </a:defRPr>
            </a:lvl1pPr>
          </a:lstStyle>
          <a:p>
            <a:endParaRPr lang="fr-FR"/>
          </a:p>
        </p:txBody>
      </p:sp>
      <p:sp>
        <p:nvSpPr>
          <p:cNvPr id="17" name="Espace réservé du texte 17">
            <a:extLst>
              <a:ext uri="{FF2B5EF4-FFF2-40B4-BE49-F238E27FC236}">
                <a16:creationId xmlns:a16="http://schemas.microsoft.com/office/drawing/2014/main" id="{79DF9395-86E2-8C38-9F7D-8E72BDFFDD4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56984" y="5177299"/>
            <a:ext cx="6585266" cy="1184940"/>
          </a:xfrm>
        </p:spPr>
        <p:txBody>
          <a:bodyPr anchor="ctr" anchorCtr="0"/>
          <a:lstStyle>
            <a:lvl1pPr marL="342900" indent="-342900">
              <a:spcBef>
                <a:spcPts val="1200"/>
              </a:spcBef>
              <a:buFontTx/>
              <a:buBlip>
                <a:blip r:embed="rId2"/>
              </a:buBlip>
              <a:defRPr sz="2600" b="1">
                <a:latin typeface="Gilroy Bold" pitchFamily="2" charset="77"/>
              </a:defRPr>
            </a:lvl1pPr>
            <a:lvl2pPr marL="742950" indent="-285750">
              <a:spcBef>
                <a:spcPts val="600"/>
              </a:spcBef>
              <a:buFont typeface="Arial" panose="020B0604020202020204" pitchFamily="34" charset="0"/>
              <a:buChar char="•"/>
              <a:defRPr sz="2400" b="0" i="0">
                <a:latin typeface="Gilroy" pitchFamily="2" charset="77"/>
              </a:defRPr>
            </a:lvl2pPr>
            <a:lvl3pPr marL="1200150" indent="-285750">
              <a:buClr>
                <a:srgbClr val="02FFDB"/>
              </a:buClr>
              <a:buFont typeface="Arial" panose="020B0604020202020204" pitchFamily="34" charset="0"/>
              <a:buChar char="•"/>
              <a:defRPr sz="2200" b="0" i="0">
                <a:latin typeface="Gilroy" pitchFamily="2" charset="77"/>
              </a:defRPr>
            </a:lvl3pPr>
          </a:lstStyle>
          <a:p>
            <a:pPr lvl="0"/>
            <a:r>
              <a:rPr lang="fr-FR"/>
              <a:t>First </a:t>
            </a:r>
            <a:r>
              <a:rPr lang="fr-FR" err="1"/>
              <a:t>level</a:t>
            </a:r>
            <a:r>
              <a:rPr lang="fr-FR"/>
              <a:t> </a:t>
            </a:r>
            <a:r>
              <a:rPr lang="fr-FR" err="1"/>
              <a:t>text</a:t>
            </a:r>
            <a:endParaRPr lang="fr-FR"/>
          </a:p>
          <a:p>
            <a:pPr lvl="1"/>
            <a:r>
              <a:rPr lang="fr-FR"/>
              <a:t>Second </a:t>
            </a:r>
            <a:r>
              <a:rPr lang="fr-FR" err="1"/>
              <a:t>level</a:t>
            </a:r>
            <a:r>
              <a:rPr lang="fr-FR"/>
              <a:t> </a:t>
            </a:r>
            <a:r>
              <a:rPr lang="fr-FR" err="1"/>
              <a:t>text</a:t>
            </a:r>
            <a:endParaRPr lang="fr-FR"/>
          </a:p>
          <a:p>
            <a:pPr lvl="2"/>
            <a:r>
              <a:rPr lang="fr-FR" err="1"/>
              <a:t>Third</a:t>
            </a:r>
            <a:r>
              <a:rPr lang="fr-FR"/>
              <a:t> </a:t>
            </a:r>
            <a:r>
              <a:rPr lang="fr-FR" err="1"/>
              <a:t>level</a:t>
            </a:r>
            <a:r>
              <a:rPr lang="fr-FR"/>
              <a:t> </a:t>
            </a:r>
            <a:r>
              <a:rPr lang="fr-FR" err="1"/>
              <a:t>text</a:t>
            </a:r>
            <a:endParaRPr lang="fr-FR"/>
          </a:p>
        </p:txBody>
      </p:sp>
      <p:pic>
        <p:nvPicPr>
          <p:cNvPr id="3" name="Image 2" descr="Une image contenant Graphique, capture d’écran, noir, conception&#10;&#10;Description générée automatiquement">
            <a:extLst>
              <a:ext uri="{FF2B5EF4-FFF2-40B4-BE49-F238E27FC236}">
                <a16:creationId xmlns:a16="http://schemas.microsoft.com/office/drawing/2014/main" id="{9F76B0D5-9B1F-1C49-6CD0-717C187C7F1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9638" y="10775152"/>
            <a:ext cx="1478891" cy="302400"/>
          </a:xfrm>
          <a:prstGeom prst="rect">
            <a:avLst/>
          </a:prstGeom>
        </p:spPr>
      </p:pic>
      <p:sp>
        <p:nvSpPr>
          <p:cNvPr id="4" name="Holder 6">
            <a:extLst>
              <a:ext uri="{FF2B5EF4-FFF2-40B4-BE49-F238E27FC236}">
                <a16:creationId xmlns:a16="http://schemas.microsoft.com/office/drawing/2014/main" id="{283BF8BD-66D1-4C4F-BE54-EE1D11476B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44240" y="10467376"/>
            <a:ext cx="768609" cy="61555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2000" b="1" i="0">
                <a:solidFill>
                  <a:schemeClr val="tx1"/>
                </a:solidFill>
                <a:latin typeface="Gilroy Bold" pitchFamily="2" charset="77"/>
                <a:cs typeface="Gilroy Bold" pitchFamily="2" charset="77"/>
              </a:defRPr>
            </a:lvl1pPr>
          </a:lstStyle>
          <a:p>
            <a:pPr marL="125095">
              <a:spcBef>
                <a:spcPts val="40"/>
              </a:spcBef>
            </a:pPr>
            <a:fld id="{81D60167-4931-47E6-BA6A-407CBD079E47}" type="slidenum">
              <a:rPr lang="fr-FR" spc="10" smtClean="0"/>
              <a:pPr marL="125095">
                <a:spcBef>
                  <a:spcPts val="40"/>
                </a:spcBef>
              </a:pPr>
              <a:t>‹N°›</a:t>
            </a:fld>
            <a:endParaRPr lang="fr-FR" spc="10"/>
          </a:p>
        </p:txBody>
      </p:sp>
    </p:spTree>
    <p:extLst>
      <p:ext uri="{BB962C8B-B14F-4D97-AF65-F5344CB8AC3E}">
        <p14:creationId xmlns:p14="http://schemas.microsoft.com/office/powerpoint/2010/main" val="3671074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horizontal pictur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>
            <a:extLst>
              <a:ext uri="{FF2B5EF4-FFF2-40B4-BE49-F238E27FC236}">
                <a16:creationId xmlns:a16="http://schemas.microsoft.com/office/drawing/2014/main" id="{BB7A291D-E774-ABDD-438F-CB5F776217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102725" y="2095499"/>
            <a:ext cx="9024938" cy="360000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Espace réservé pour une image  14">
            <a:extLst>
              <a:ext uri="{FF2B5EF4-FFF2-40B4-BE49-F238E27FC236}">
                <a16:creationId xmlns:a16="http://schemas.microsoft.com/office/drawing/2014/main" id="{8E4C5868-30BC-A175-C5B4-C4BF2954F82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02726" y="5760000"/>
            <a:ext cx="9024938" cy="3600000"/>
          </a:xfrm>
        </p:spPr>
        <p:txBody>
          <a:bodyPr/>
          <a:lstStyle/>
          <a:p>
            <a:endParaRPr lang="fr-FR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BE6ACE96-8AA0-585D-64E0-A5C7BF1B8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6984" y="1006476"/>
            <a:ext cx="6585266" cy="553998"/>
          </a:xfrm>
        </p:spPr>
        <p:txBody>
          <a:bodyPr/>
          <a:lstStyle>
            <a:lvl1pPr>
              <a:defRPr sz="3600" b="1" i="0">
                <a:solidFill>
                  <a:schemeClr val="tx1"/>
                </a:solidFill>
                <a:latin typeface="Gilroy Bold" pitchFamily="2" charset="77"/>
              </a:defRPr>
            </a:lvl1pPr>
          </a:lstStyle>
          <a:p>
            <a:endParaRPr lang="fr-FR"/>
          </a:p>
        </p:txBody>
      </p:sp>
      <p:sp>
        <p:nvSpPr>
          <p:cNvPr id="3" name="Espace réservé du texte 17">
            <a:extLst>
              <a:ext uri="{FF2B5EF4-FFF2-40B4-BE49-F238E27FC236}">
                <a16:creationId xmlns:a16="http://schemas.microsoft.com/office/drawing/2014/main" id="{CA014289-9FB3-1990-7601-F5BD239D078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56984" y="5177299"/>
            <a:ext cx="6585266" cy="1184940"/>
          </a:xfrm>
        </p:spPr>
        <p:txBody>
          <a:bodyPr anchor="ctr" anchorCtr="0"/>
          <a:lstStyle>
            <a:lvl1pPr marL="342900" indent="-342900">
              <a:spcBef>
                <a:spcPts val="1200"/>
              </a:spcBef>
              <a:buFontTx/>
              <a:buBlip>
                <a:blip r:embed="rId2"/>
              </a:buBlip>
              <a:defRPr sz="2600" b="1">
                <a:latin typeface="Gilroy Bold" pitchFamily="2" charset="77"/>
              </a:defRPr>
            </a:lvl1pPr>
            <a:lvl2pPr marL="742950" indent="-285750">
              <a:spcBef>
                <a:spcPts val="600"/>
              </a:spcBef>
              <a:buFont typeface="Arial" panose="020B0604020202020204" pitchFamily="34" charset="0"/>
              <a:buChar char="•"/>
              <a:defRPr sz="2400" b="0" i="0">
                <a:latin typeface="Gilroy" pitchFamily="2" charset="77"/>
              </a:defRPr>
            </a:lvl2pPr>
            <a:lvl3pPr marL="1200150" indent="-285750">
              <a:buClr>
                <a:srgbClr val="02FFDB"/>
              </a:buClr>
              <a:buFont typeface="Arial" panose="020B0604020202020204" pitchFamily="34" charset="0"/>
              <a:buChar char="•"/>
              <a:defRPr sz="2200" b="0" i="0">
                <a:latin typeface="Gilroy" pitchFamily="2" charset="77"/>
              </a:defRPr>
            </a:lvl3pPr>
          </a:lstStyle>
          <a:p>
            <a:pPr lvl="0"/>
            <a:r>
              <a:rPr lang="fr-FR"/>
              <a:t>First </a:t>
            </a:r>
            <a:r>
              <a:rPr lang="fr-FR" err="1"/>
              <a:t>level</a:t>
            </a:r>
            <a:r>
              <a:rPr lang="fr-FR"/>
              <a:t> </a:t>
            </a:r>
            <a:r>
              <a:rPr lang="fr-FR" err="1"/>
              <a:t>text</a:t>
            </a:r>
            <a:endParaRPr lang="fr-FR"/>
          </a:p>
          <a:p>
            <a:pPr lvl="1"/>
            <a:r>
              <a:rPr lang="fr-FR"/>
              <a:t>Second </a:t>
            </a:r>
            <a:r>
              <a:rPr lang="fr-FR" err="1"/>
              <a:t>level</a:t>
            </a:r>
            <a:r>
              <a:rPr lang="fr-FR"/>
              <a:t> </a:t>
            </a:r>
            <a:r>
              <a:rPr lang="fr-FR" err="1"/>
              <a:t>text</a:t>
            </a:r>
            <a:endParaRPr lang="fr-FR"/>
          </a:p>
          <a:p>
            <a:pPr lvl="2"/>
            <a:r>
              <a:rPr lang="fr-FR" err="1"/>
              <a:t>Third</a:t>
            </a:r>
            <a:r>
              <a:rPr lang="fr-FR"/>
              <a:t> </a:t>
            </a:r>
            <a:r>
              <a:rPr lang="fr-FR" err="1"/>
              <a:t>level</a:t>
            </a:r>
            <a:r>
              <a:rPr lang="fr-FR"/>
              <a:t> </a:t>
            </a:r>
            <a:r>
              <a:rPr lang="fr-FR" err="1"/>
              <a:t>text</a:t>
            </a:r>
            <a:endParaRPr lang="fr-FR"/>
          </a:p>
        </p:txBody>
      </p:sp>
      <p:pic>
        <p:nvPicPr>
          <p:cNvPr id="4" name="Image 3" descr="Une image contenant Graphique, capture d’écran, noir, conception&#10;&#10;Description générée automatiquement">
            <a:extLst>
              <a:ext uri="{FF2B5EF4-FFF2-40B4-BE49-F238E27FC236}">
                <a16:creationId xmlns:a16="http://schemas.microsoft.com/office/drawing/2014/main" id="{13F2E47A-D615-FD4C-ACBC-0DD4D1DA89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9638" y="10775152"/>
            <a:ext cx="1478891" cy="302400"/>
          </a:xfrm>
          <a:prstGeom prst="rect">
            <a:avLst/>
          </a:prstGeom>
        </p:spPr>
      </p:pic>
      <p:sp>
        <p:nvSpPr>
          <p:cNvPr id="5" name="Holder 6">
            <a:extLst>
              <a:ext uri="{FF2B5EF4-FFF2-40B4-BE49-F238E27FC236}">
                <a16:creationId xmlns:a16="http://schemas.microsoft.com/office/drawing/2014/main" id="{DB46C0CE-AFAC-DCB8-B4EA-68A02190BD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44240" y="10467376"/>
            <a:ext cx="768609" cy="61555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2000" b="1" i="0">
                <a:solidFill>
                  <a:schemeClr val="tx1"/>
                </a:solidFill>
                <a:latin typeface="Gilroy Bold" pitchFamily="2" charset="77"/>
                <a:cs typeface="Gilroy Bold" pitchFamily="2" charset="77"/>
              </a:defRPr>
            </a:lvl1pPr>
          </a:lstStyle>
          <a:p>
            <a:pPr marL="125095">
              <a:spcBef>
                <a:spcPts val="40"/>
              </a:spcBef>
            </a:pPr>
            <a:fld id="{81D60167-4931-47E6-BA6A-407CBD079E47}" type="slidenum">
              <a:rPr lang="fr-FR" spc="10" smtClean="0"/>
              <a:pPr marL="125095">
                <a:spcBef>
                  <a:spcPts val="40"/>
                </a:spcBef>
              </a:pPr>
              <a:t>‹N°›</a:t>
            </a:fld>
            <a:endParaRPr lang="fr-FR" spc="10"/>
          </a:p>
        </p:txBody>
      </p:sp>
    </p:spTree>
    <p:extLst>
      <p:ext uri="{BB962C8B-B14F-4D97-AF65-F5344CB8AC3E}">
        <p14:creationId xmlns:p14="http://schemas.microsoft.com/office/powerpoint/2010/main" val="361167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horizontal pictur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>
            <a:extLst>
              <a:ext uri="{FF2B5EF4-FFF2-40B4-BE49-F238E27FC236}">
                <a16:creationId xmlns:a16="http://schemas.microsoft.com/office/drawing/2014/main" id="{BB7A291D-E774-ABDD-438F-CB5F776217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20104100" cy="5654675"/>
          </a:xfrm>
        </p:spPr>
        <p:txBody>
          <a:bodyPr/>
          <a:lstStyle/>
          <a:p>
            <a:endParaRPr lang="fr-FR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BE6ACE96-8AA0-585D-64E0-A5C7BF1B8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4040" y="6891311"/>
            <a:ext cx="3491032" cy="553998"/>
          </a:xfrm>
        </p:spPr>
        <p:txBody>
          <a:bodyPr/>
          <a:lstStyle>
            <a:lvl1pPr>
              <a:defRPr sz="3600" b="1" i="0">
                <a:solidFill>
                  <a:schemeClr val="tx1"/>
                </a:solidFill>
                <a:latin typeface="Gilroy Bold" pitchFamily="2" charset="77"/>
              </a:defRPr>
            </a:lvl1pPr>
          </a:lstStyle>
          <a:p>
            <a:endParaRPr lang="fr-FR"/>
          </a:p>
        </p:txBody>
      </p:sp>
      <p:sp>
        <p:nvSpPr>
          <p:cNvPr id="2" name="Espace réservé du texte 17">
            <a:extLst>
              <a:ext uri="{FF2B5EF4-FFF2-40B4-BE49-F238E27FC236}">
                <a16:creationId xmlns:a16="http://schemas.microsoft.com/office/drawing/2014/main" id="{34FBEEF8-B0D3-43B9-0FFB-EC68505A3A7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75680" y="6891311"/>
            <a:ext cx="3734872" cy="1184940"/>
          </a:xfrm>
        </p:spPr>
        <p:txBody>
          <a:bodyPr anchor="t" anchorCtr="0"/>
          <a:lstStyle>
            <a:lvl1pPr marL="342900" indent="-342900">
              <a:buFontTx/>
              <a:buBlip>
                <a:blip r:embed="rId2"/>
              </a:buBlip>
              <a:defRPr sz="2600" b="1" i="0">
                <a:latin typeface="Gilroy Bold" pitchFamily="2" charset="77"/>
              </a:defRPr>
            </a:lvl1pPr>
            <a:lvl2pPr marL="742950" indent="-285750">
              <a:spcBef>
                <a:spcPts val="600"/>
              </a:spcBef>
              <a:buFont typeface="Arial" panose="020B0604020202020204" pitchFamily="34" charset="0"/>
              <a:buChar char="•"/>
              <a:defRPr sz="2400" b="0" i="0">
                <a:latin typeface="Gilroy" pitchFamily="2" charset="77"/>
              </a:defRPr>
            </a:lvl2pPr>
            <a:lvl3pPr marL="1200150" indent="-285750">
              <a:buClr>
                <a:srgbClr val="02FFDB"/>
              </a:buClr>
              <a:buFont typeface="Arial" panose="020B0604020202020204" pitchFamily="34" charset="0"/>
              <a:buChar char="•"/>
              <a:defRPr sz="2200" b="0" i="0">
                <a:latin typeface="Gilroy" pitchFamily="2" charset="77"/>
              </a:defRPr>
            </a:lvl3pPr>
          </a:lstStyle>
          <a:p>
            <a:pPr lvl="0"/>
            <a:r>
              <a:rPr lang="fr-FR"/>
              <a:t>First </a:t>
            </a:r>
            <a:r>
              <a:rPr lang="fr-FR" err="1"/>
              <a:t>level</a:t>
            </a:r>
            <a:r>
              <a:rPr lang="fr-FR"/>
              <a:t> </a:t>
            </a:r>
            <a:r>
              <a:rPr lang="fr-FR" err="1"/>
              <a:t>text</a:t>
            </a:r>
            <a:endParaRPr lang="fr-FR"/>
          </a:p>
          <a:p>
            <a:pPr lvl="1"/>
            <a:r>
              <a:rPr lang="fr-FR"/>
              <a:t>Second </a:t>
            </a:r>
            <a:r>
              <a:rPr lang="fr-FR" err="1"/>
              <a:t>level</a:t>
            </a:r>
            <a:r>
              <a:rPr lang="fr-FR"/>
              <a:t> </a:t>
            </a:r>
            <a:r>
              <a:rPr lang="fr-FR" err="1"/>
              <a:t>text</a:t>
            </a:r>
            <a:endParaRPr lang="fr-FR"/>
          </a:p>
          <a:p>
            <a:pPr lvl="2"/>
            <a:r>
              <a:rPr lang="fr-FR" err="1"/>
              <a:t>Third</a:t>
            </a:r>
            <a:r>
              <a:rPr lang="fr-FR"/>
              <a:t> </a:t>
            </a:r>
            <a:r>
              <a:rPr lang="fr-FR" err="1"/>
              <a:t>level</a:t>
            </a:r>
            <a:r>
              <a:rPr lang="fr-FR"/>
              <a:t> </a:t>
            </a:r>
            <a:r>
              <a:rPr lang="fr-FR" err="1"/>
              <a:t>text</a:t>
            </a:r>
            <a:endParaRPr lang="fr-FR"/>
          </a:p>
        </p:txBody>
      </p:sp>
      <p:sp>
        <p:nvSpPr>
          <p:cNvPr id="3" name="Espace réservé du texte 17">
            <a:extLst>
              <a:ext uri="{FF2B5EF4-FFF2-40B4-BE49-F238E27FC236}">
                <a16:creationId xmlns:a16="http://schemas.microsoft.com/office/drawing/2014/main" id="{04DEC474-696B-76D6-A86C-397DC1D493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586720" y="6891311"/>
            <a:ext cx="3734872" cy="1184940"/>
          </a:xfrm>
        </p:spPr>
        <p:txBody>
          <a:bodyPr anchor="t" anchorCtr="0"/>
          <a:lstStyle>
            <a:lvl1pPr marL="342900" indent="-342900">
              <a:buFontTx/>
              <a:buBlip>
                <a:blip r:embed="rId2"/>
              </a:buBlip>
              <a:defRPr sz="2600" b="1" i="0">
                <a:latin typeface="Gilroy Bold" pitchFamily="2" charset="77"/>
              </a:defRPr>
            </a:lvl1pPr>
            <a:lvl2pPr marL="742950" indent="-285750">
              <a:spcBef>
                <a:spcPts val="600"/>
              </a:spcBef>
              <a:buFont typeface="Arial" panose="020B0604020202020204" pitchFamily="34" charset="0"/>
              <a:buChar char="•"/>
              <a:defRPr sz="2400" b="0" i="0">
                <a:latin typeface="Gilroy" pitchFamily="2" charset="77"/>
              </a:defRPr>
            </a:lvl2pPr>
            <a:lvl3pPr marL="1200150" indent="-285750">
              <a:buClr>
                <a:srgbClr val="02FFDB"/>
              </a:buClr>
              <a:buFont typeface="Arial" panose="020B0604020202020204" pitchFamily="34" charset="0"/>
              <a:buChar char="•"/>
              <a:defRPr sz="2200" b="0" i="0">
                <a:latin typeface="Gilroy" pitchFamily="2" charset="77"/>
              </a:defRPr>
            </a:lvl3pPr>
          </a:lstStyle>
          <a:p>
            <a:pPr lvl="0"/>
            <a:r>
              <a:rPr lang="fr-FR"/>
              <a:t>First </a:t>
            </a:r>
            <a:r>
              <a:rPr lang="fr-FR" err="1"/>
              <a:t>level</a:t>
            </a:r>
            <a:r>
              <a:rPr lang="fr-FR"/>
              <a:t> </a:t>
            </a:r>
            <a:r>
              <a:rPr lang="fr-FR" err="1"/>
              <a:t>text</a:t>
            </a:r>
            <a:endParaRPr lang="fr-FR"/>
          </a:p>
          <a:p>
            <a:pPr lvl="1"/>
            <a:r>
              <a:rPr lang="fr-FR"/>
              <a:t>Second </a:t>
            </a:r>
            <a:r>
              <a:rPr lang="fr-FR" err="1"/>
              <a:t>level</a:t>
            </a:r>
            <a:r>
              <a:rPr lang="fr-FR"/>
              <a:t> </a:t>
            </a:r>
            <a:r>
              <a:rPr lang="fr-FR" err="1"/>
              <a:t>text</a:t>
            </a:r>
            <a:endParaRPr lang="fr-FR"/>
          </a:p>
          <a:p>
            <a:pPr lvl="2"/>
            <a:r>
              <a:rPr lang="fr-FR" err="1"/>
              <a:t>Third</a:t>
            </a:r>
            <a:r>
              <a:rPr lang="fr-FR"/>
              <a:t> </a:t>
            </a:r>
            <a:r>
              <a:rPr lang="fr-FR" err="1"/>
              <a:t>level</a:t>
            </a:r>
            <a:r>
              <a:rPr lang="fr-FR"/>
              <a:t> </a:t>
            </a:r>
            <a:r>
              <a:rPr lang="fr-FR" err="1"/>
              <a:t>text</a:t>
            </a:r>
            <a:endParaRPr lang="fr-FR"/>
          </a:p>
        </p:txBody>
      </p:sp>
      <p:sp>
        <p:nvSpPr>
          <p:cNvPr id="4" name="Espace réservé du texte 17">
            <a:extLst>
              <a:ext uri="{FF2B5EF4-FFF2-40B4-BE49-F238E27FC236}">
                <a16:creationId xmlns:a16="http://schemas.microsoft.com/office/drawing/2014/main" id="{F2E18039-F9E5-E6C5-0C5C-E09C22D40D6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5097760" y="6891311"/>
            <a:ext cx="3734872" cy="1184940"/>
          </a:xfrm>
        </p:spPr>
        <p:txBody>
          <a:bodyPr anchor="t" anchorCtr="0"/>
          <a:lstStyle>
            <a:lvl1pPr marL="342900" indent="-342900">
              <a:buFontTx/>
              <a:buBlip>
                <a:blip r:embed="rId2"/>
              </a:buBlip>
              <a:defRPr sz="2600" b="1" i="0">
                <a:latin typeface="Gilroy Bold" pitchFamily="2" charset="77"/>
              </a:defRPr>
            </a:lvl1pPr>
            <a:lvl2pPr marL="742950" indent="-285750">
              <a:spcBef>
                <a:spcPts val="600"/>
              </a:spcBef>
              <a:buFont typeface="Arial" panose="020B0604020202020204" pitchFamily="34" charset="0"/>
              <a:buChar char="•"/>
              <a:defRPr sz="2400" b="0" i="0">
                <a:latin typeface="Gilroy" pitchFamily="2" charset="77"/>
              </a:defRPr>
            </a:lvl2pPr>
            <a:lvl3pPr marL="1200150" indent="-285750">
              <a:buClr>
                <a:srgbClr val="02FFDB"/>
              </a:buClr>
              <a:buFont typeface="Arial" panose="020B0604020202020204" pitchFamily="34" charset="0"/>
              <a:buChar char="•"/>
              <a:defRPr sz="2200" b="0" i="0">
                <a:latin typeface="Gilroy" pitchFamily="2" charset="77"/>
              </a:defRPr>
            </a:lvl3pPr>
          </a:lstStyle>
          <a:p>
            <a:pPr lvl="0"/>
            <a:r>
              <a:rPr lang="fr-FR"/>
              <a:t>First </a:t>
            </a:r>
            <a:r>
              <a:rPr lang="fr-FR" err="1"/>
              <a:t>level</a:t>
            </a:r>
            <a:r>
              <a:rPr lang="fr-FR"/>
              <a:t> </a:t>
            </a:r>
            <a:r>
              <a:rPr lang="fr-FR" err="1"/>
              <a:t>text</a:t>
            </a:r>
            <a:endParaRPr lang="fr-FR"/>
          </a:p>
          <a:p>
            <a:pPr lvl="1"/>
            <a:r>
              <a:rPr lang="fr-FR"/>
              <a:t>Second </a:t>
            </a:r>
            <a:r>
              <a:rPr lang="fr-FR" err="1"/>
              <a:t>level</a:t>
            </a:r>
            <a:r>
              <a:rPr lang="fr-FR"/>
              <a:t> </a:t>
            </a:r>
            <a:r>
              <a:rPr lang="fr-FR" err="1"/>
              <a:t>text</a:t>
            </a:r>
            <a:endParaRPr lang="fr-FR"/>
          </a:p>
          <a:p>
            <a:pPr lvl="2"/>
            <a:r>
              <a:rPr lang="fr-FR" err="1"/>
              <a:t>Third</a:t>
            </a:r>
            <a:r>
              <a:rPr lang="fr-FR"/>
              <a:t> </a:t>
            </a:r>
            <a:r>
              <a:rPr lang="fr-FR" err="1"/>
              <a:t>level</a:t>
            </a:r>
            <a:r>
              <a:rPr lang="fr-FR"/>
              <a:t> </a:t>
            </a:r>
            <a:r>
              <a:rPr lang="fr-FR" err="1"/>
              <a:t>text</a:t>
            </a:r>
            <a:endParaRPr lang="fr-FR"/>
          </a:p>
        </p:txBody>
      </p:sp>
      <p:pic>
        <p:nvPicPr>
          <p:cNvPr id="6" name="Image 5" descr="Une image contenant Graphique, capture d’écran, noir, conception&#10;&#10;Description générée automatiquement">
            <a:extLst>
              <a:ext uri="{FF2B5EF4-FFF2-40B4-BE49-F238E27FC236}">
                <a16:creationId xmlns:a16="http://schemas.microsoft.com/office/drawing/2014/main" id="{3561EF4D-CA4B-B4A4-B9AD-C5E9407BD21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9638" y="10775152"/>
            <a:ext cx="1478891" cy="302400"/>
          </a:xfrm>
          <a:prstGeom prst="rect">
            <a:avLst/>
          </a:prstGeom>
        </p:spPr>
      </p:pic>
      <p:sp>
        <p:nvSpPr>
          <p:cNvPr id="7" name="Holder 6">
            <a:extLst>
              <a:ext uri="{FF2B5EF4-FFF2-40B4-BE49-F238E27FC236}">
                <a16:creationId xmlns:a16="http://schemas.microsoft.com/office/drawing/2014/main" id="{0427F089-5965-3502-00BD-FA70C539F1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44240" y="10467376"/>
            <a:ext cx="768609" cy="61555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2000" b="1" i="0">
                <a:solidFill>
                  <a:schemeClr val="tx1"/>
                </a:solidFill>
                <a:latin typeface="Gilroy Bold" pitchFamily="2" charset="77"/>
                <a:cs typeface="Gilroy Bold" pitchFamily="2" charset="77"/>
              </a:defRPr>
            </a:lvl1pPr>
          </a:lstStyle>
          <a:p>
            <a:pPr marL="125095">
              <a:spcBef>
                <a:spcPts val="40"/>
              </a:spcBef>
            </a:pPr>
            <a:fld id="{81D60167-4931-47E6-BA6A-407CBD079E47}" type="slidenum">
              <a:rPr lang="fr-FR" spc="10" smtClean="0"/>
              <a:pPr marL="125095">
                <a:spcBef>
                  <a:spcPts val="40"/>
                </a:spcBef>
              </a:pPr>
              <a:t>‹N°›</a:t>
            </a:fld>
            <a:endParaRPr lang="fr-FR" spc="10"/>
          </a:p>
        </p:txBody>
      </p:sp>
    </p:spTree>
    <p:extLst>
      <p:ext uri="{BB962C8B-B14F-4D97-AF65-F5344CB8AC3E}">
        <p14:creationId xmlns:p14="http://schemas.microsoft.com/office/powerpoint/2010/main" val="2188262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34388" y="773663"/>
            <a:ext cx="4926330" cy="10687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850" b="1" i="0">
                <a:solidFill>
                  <a:srgbClr val="00FFD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807081" y="2702495"/>
            <a:ext cx="8242934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0" i="0">
                <a:solidFill>
                  <a:schemeClr val="tx1"/>
                </a:solidFill>
                <a:latin typeface="Montserrat"/>
                <a:cs typeface="Montserrat"/>
              </a:defRPr>
            </a:lvl1pPr>
          </a:lstStyle>
          <a:p>
            <a:endParaRPr/>
          </a:p>
        </p:txBody>
      </p:sp>
      <p:sp>
        <p:nvSpPr>
          <p:cNvPr id="9" name="Holder 6">
            <a:extLst>
              <a:ext uri="{FF2B5EF4-FFF2-40B4-BE49-F238E27FC236}">
                <a16:creationId xmlns:a16="http://schemas.microsoft.com/office/drawing/2014/main" id="{88BA3A6D-5FA9-2371-0623-5DF2F3CC85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44240" y="10467376"/>
            <a:ext cx="768609" cy="61555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2000" b="1" i="0">
                <a:solidFill>
                  <a:schemeClr val="tx1"/>
                </a:solidFill>
                <a:latin typeface="Gilroy Bold" pitchFamily="2" charset="77"/>
                <a:cs typeface="Gilroy Bold" pitchFamily="2" charset="77"/>
              </a:defRPr>
            </a:lvl1pPr>
          </a:lstStyle>
          <a:p>
            <a:pPr marL="125095">
              <a:spcBef>
                <a:spcPts val="40"/>
              </a:spcBef>
            </a:pPr>
            <a:fld id="{81D60167-4931-47E6-BA6A-407CBD079E47}" type="slidenum">
              <a:rPr lang="fr-FR" spc="10" smtClean="0"/>
              <a:pPr marL="125095">
                <a:spcBef>
                  <a:spcPts val="40"/>
                </a:spcBef>
              </a:pPr>
              <a:t>‹N°›</a:t>
            </a:fld>
            <a:endParaRPr lang="fr-FR" spc="1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9338E96-C40E-BB5E-0DCB-1BA8E7DC532E}"/>
              </a:ext>
            </a:extLst>
          </p:cNvPr>
          <p:cNvSpPr txBox="1"/>
          <p:nvPr userDrawn="1"/>
        </p:nvSpPr>
        <p:spPr>
          <a:xfrm>
            <a:off x="1365250" y="10836708"/>
            <a:ext cx="2743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0" i="0" cap="all" baseline="0" noProof="0">
                <a:latin typeface="Gilroy" pitchFamily="2" charset="77"/>
              </a:rPr>
              <a:t>DRAGUE GAMBE </a:t>
            </a:r>
            <a:r>
              <a:rPr lang="en-GB" sz="1000" b="0" i="0" cap="all" baseline="0" noProof="0" err="1">
                <a:latin typeface="Gilroy" pitchFamily="2" charset="77"/>
              </a:rPr>
              <a:t>d’AMFARD</a:t>
            </a:r>
            <a:endParaRPr lang="en-GB" sz="1000" b="0" i="0" cap="all" baseline="0" noProof="0">
              <a:latin typeface="Gilroy" pitchFamily="2" charset="7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77" r:id="rId2"/>
    <p:sldLayoutId id="2147483679" r:id="rId3"/>
    <p:sldLayoutId id="2147483667" r:id="rId4"/>
    <p:sldLayoutId id="2147483676" r:id="rId5"/>
    <p:sldLayoutId id="2147483668" r:id="rId6"/>
    <p:sldLayoutId id="2147483669" r:id="rId7"/>
    <p:sldLayoutId id="2147483670" r:id="rId8"/>
    <p:sldLayoutId id="2147483671" r:id="rId9"/>
    <p:sldLayoutId id="2147483673" r:id="rId10"/>
    <p:sldLayoutId id="2147483675" r:id="rId11"/>
    <p:sldLayoutId id="2147483709" r:id="rId12"/>
  </p:sldLayoutIdLst>
  <p:hf hdr="0" ftr="0" dt="0"/>
  <p:txStyles>
    <p:titleStyle>
      <a:lvl1pPr>
        <a:defRPr>
          <a:latin typeface="Gilroy" pitchFamily="2" charset="77"/>
          <a:ea typeface="+mj-ea"/>
          <a:cs typeface="+mj-cs"/>
        </a:defRPr>
      </a:lvl1pPr>
    </p:titleStyle>
    <p:bodyStyle>
      <a:lvl1pPr marL="0">
        <a:defRPr>
          <a:latin typeface="Gilroy" pitchFamily="2" charset="77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>
            <a:extLst>
              <a:ext uri="{FF2B5EF4-FFF2-40B4-BE49-F238E27FC236}">
                <a16:creationId xmlns:a16="http://schemas.microsoft.com/office/drawing/2014/main" id="{84367336-F8D4-58B0-D491-FD4C7CA75309}"/>
              </a:ext>
            </a:extLst>
          </p:cNvPr>
          <p:cNvSpPr txBox="1">
            <a:spLocks/>
          </p:cNvSpPr>
          <p:nvPr/>
        </p:nvSpPr>
        <p:spPr>
          <a:xfrm>
            <a:off x="8737600" y="4664075"/>
            <a:ext cx="11329670" cy="30469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lang="fr-FR" sz="8000" b="0" i="0" cap="all" spc="-90" baseline="0" dirty="0">
                <a:solidFill>
                  <a:schemeClr val="tx1"/>
                </a:solidFill>
                <a:latin typeface="Gilroy Bold" pitchFamily="2" charset="77"/>
                <a:ea typeface="+mj-ea"/>
                <a:cs typeface="Montserrat"/>
              </a:defRPr>
            </a:lvl1pPr>
          </a:lstStyle>
          <a:p>
            <a:r>
              <a:rPr lang="fr-FR" sz="6600"/>
              <a:t>DRAGUE GAMBE d’AMFARD</a:t>
            </a:r>
          </a:p>
          <a:p>
            <a:r>
              <a:rPr lang="fr-FR" sz="6600"/>
              <a:t>Ajout d’UNE CABINE PERSONNEL FÉMININ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A66140F-50C3-8CFA-25E5-4E42A8F22E0B}"/>
              </a:ext>
            </a:extLst>
          </p:cNvPr>
          <p:cNvSpPr txBox="1">
            <a:spLocks/>
          </p:cNvSpPr>
          <p:nvPr/>
        </p:nvSpPr>
        <p:spPr>
          <a:xfrm>
            <a:off x="1441450" y="10424521"/>
            <a:ext cx="15925799" cy="3847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lang="fr-FR" sz="8000" b="0" i="0" cap="all" spc="-90" baseline="0" dirty="0">
                <a:solidFill>
                  <a:schemeClr val="tx1"/>
                </a:solidFill>
                <a:latin typeface="Gilroy Bold" pitchFamily="2" charset="77"/>
                <a:ea typeface="+mj-ea"/>
                <a:cs typeface="Montserrat"/>
              </a:defRPr>
            </a:lvl1pPr>
          </a:lstStyle>
          <a:p>
            <a:pPr algn="l"/>
            <a:r>
              <a:rPr lang="fr-FR" sz="2500"/>
              <a:t>OCTOBRE 2024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53316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9B3B74FB-B489-29FA-20CA-AEEDBD77933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10467975"/>
            <a:ext cx="554038" cy="614363"/>
          </a:xfrm>
        </p:spPr>
        <p:txBody>
          <a:bodyPr/>
          <a:lstStyle/>
          <a:p>
            <a:pPr marL="125095">
              <a:spcBef>
                <a:spcPts val="40"/>
              </a:spcBef>
            </a:pPr>
            <a:fld id="{81D60167-4931-47E6-BA6A-407CBD079E47}" type="slidenum">
              <a:rPr lang="fr-FR" spc="10" smtClean="0"/>
              <a:pPr marL="125095">
                <a:spcBef>
                  <a:spcPts val="40"/>
                </a:spcBef>
              </a:pPr>
              <a:t>10</a:t>
            </a:fld>
            <a:endParaRPr lang="fr-FR" spc="10"/>
          </a:p>
        </p:txBody>
      </p:sp>
    </p:spTree>
    <p:extLst>
      <p:ext uri="{BB962C8B-B14F-4D97-AF65-F5344CB8AC3E}">
        <p14:creationId xmlns:p14="http://schemas.microsoft.com/office/powerpoint/2010/main" val="1255311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043D0D-4DFC-7C86-B021-D968A4542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6850" y="4283075"/>
            <a:ext cx="11125200" cy="195098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/>
              <a:t>CADRE RÉGLEMENTAIRE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21F8399-7F0C-9B70-D457-26B10037885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44241" y="10467376"/>
            <a:ext cx="554990" cy="615553"/>
          </a:xfrm>
        </p:spPr>
        <p:txBody>
          <a:bodyPr/>
          <a:lstStyle/>
          <a:p>
            <a:pPr marL="125095">
              <a:spcBef>
                <a:spcPts val="40"/>
              </a:spcBef>
            </a:pPr>
            <a:fld id="{81D60167-4931-47E6-BA6A-407CBD079E47}" type="slidenum">
              <a:rPr lang="fr-FR" spc="10" smtClean="0"/>
              <a:pPr marL="125095">
                <a:spcBef>
                  <a:spcPts val="40"/>
                </a:spcBef>
              </a:pPr>
              <a:t>2</a:t>
            </a:fld>
            <a:endParaRPr lang="fr-FR" spc="10"/>
          </a:p>
        </p:txBody>
      </p:sp>
    </p:spTree>
    <p:extLst>
      <p:ext uri="{BB962C8B-B14F-4D97-AF65-F5344CB8AC3E}">
        <p14:creationId xmlns:p14="http://schemas.microsoft.com/office/powerpoint/2010/main" val="3113591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B7B13-BEF4-89BB-50EE-71FBE623F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6984" y="1006476"/>
            <a:ext cx="18121546" cy="615553"/>
          </a:xfrm>
        </p:spPr>
        <p:txBody>
          <a:bodyPr/>
          <a:lstStyle/>
          <a:p>
            <a:r>
              <a:rPr lang="fr-FR" sz="4000"/>
              <a:t>Division 215 Habitabilité – AFFAIRES MARITIMES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5A21DCE-F4A0-ACFC-D945-8BA94DF63C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44240" y="10467376"/>
            <a:ext cx="692409" cy="615553"/>
          </a:xfrm>
        </p:spPr>
        <p:txBody>
          <a:bodyPr/>
          <a:lstStyle/>
          <a:p>
            <a:pPr marL="125095">
              <a:spcBef>
                <a:spcPts val="40"/>
              </a:spcBef>
            </a:pPr>
            <a:fld id="{81D60167-4931-47E6-BA6A-407CBD079E47}" type="slidenum">
              <a:rPr lang="en-US" spc="10" smtClean="0"/>
              <a:pPr marL="125095">
                <a:spcBef>
                  <a:spcPts val="40"/>
                </a:spcBef>
              </a:pPr>
              <a:t>3</a:t>
            </a:fld>
            <a:endParaRPr lang="en-US" spc="1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CBA381-D701-1DEF-1BD7-48A1DC1C6546}"/>
              </a:ext>
            </a:extLst>
          </p:cNvPr>
          <p:cNvSpPr txBox="1">
            <a:spLocks/>
          </p:cNvSpPr>
          <p:nvPr/>
        </p:nvSpPr>
        <p:spPr>
          <a:xfrm>
            <a:off x="-2602" y="2225675"/>
            <a:ext cx="19655852" cy="9187130"/>
          </a:xfrm>
          <a:prstGeom prst="rect">
            <a:avLst/>
          </a:prstGeom>
        </p:spPr>
        <p:txBody>
          <a:bodyPr wrap="square" lIns="0" tIns="0" rIns="0" bIns="0" numCol="1" anchor="t" anchorCtr="0">
            <a:spAutoFit/>
          </a:bodyPr>
          <a:lstStyle>
            <a:lvl1pPr marL="342900" indent="-342900">
              <a:spcBef>
                <a:spcPts val="1200"/>
              </a:spcBef>
              <a:buFontTx/>
              <a:buBlip>
                <a:blip r:embed="rId2"/>
              </a:buBlip>
              <a:defRPr sz="2600" b="1" i="0">
                <a:solidFill>
                  <a:schemeClr val="tx1"/>
                </a:solidFill>
                <a:latin typeface="Gilroy Bold" pitchFamily="2" charset="77"/>
                <a:ea typeface="+mn-ea"/>
                <a:cs typeface="Montserrat"/>
              </a:defRPr>
            </a:lvl1pPr>
            <a:lvl2pPr marL="742950" indent="-285750">
              <a:spcBef>
                <a:spcPts val="600"/>
              </a:spcBef>
              <a:buFont typeface="Arial" panose="020B0604020202020204" pitchFamily="34" charset="0"/>
              <a:buChar char="•"/>
              <a:defRPr sz="2400" b="0" i="0">
                <a:latin typeface="Gilroy" pitchFamily="2" charset="77"/>
                <a:ea typeface="+mn-ea"/>
                <a:cs typeface="+mn-cs"/>
              </a:defRPr>
            </a:lvl2pPr>
            <a:lvl3pPr marL="1200150" indent="-285750">
              <a:buClr>
                <a:srgbClr val="02FFDB"/>
              </a:buClr>
              <a:buFont typeface="Arial" panose="020B0604020202020204" pitchFamily="34" charset="0"/>
              <a:buChar char="•"/>
              <a:defRPr sz="2200" b="0" i="0">
                <a:latin typeface="Gilroy" pitchFamily="2" charset="77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lvl="1" algn="just"/>
            <a:r>
              <a:rPr lang="fr-FR" sz="4000">
                <a:solidFill>
                  <a:srgbClr val="000000"/>
                </a:solidFill>
              </a:rPr>
              <a:t>Issue de la convention internationale MLC Maritime Labour Convention + ajouts spécifiques pavillon français.</a:t>
            </a:r>
          </a:p>
          <a:p>
            <a:pPr lvl="1" algn="just"/>
            <a:r>
              <a:rPr lang="fr-FR" sz="3800">
                <a:solidFill>
                  <a:srgbClr val="000000"/>
                </a:solidFill>
              </a:rPr>
              <a:t>Règles du Chapitre 1 pour tous les navires </a:t>
            </a:r>
          </a:p>
          <a:p>
            <a:pPr lvl="2" algn="just"/>
            <a:r>
              <a:rPr lang="fr-FR" sz="3800">
                <a:solidFill>
                  <a:srgbClr val="000000"/>
                </a:solidFill>
              </a:rPr>
              <a:t>Sanitaires individuels non obligatoires (minima 1 WC et une douche pour 6).</a:t>
            </a:r>
          </a:p>
          <a:p>
            <a:pPr lvl="2" algn="just"/>
            <a:r>
              <a:rPr lang="fr-FR" sz="3800">
                <a:solidFill>
                  <a:srgbClr val="000000"/>
                </a:solidFill>
              </a:rPr>
              <a:t>Sanitaires séparés homme/femme impératifs en revanche</a:t>
            </a:r>
          </a:p>
          <a:p>
            <a:pPr lvl="1" algn="just"/>
            <a:r>
              <a:rPr lang="fr-FR" sz="4000">
                <a:solidFill>
                  <a:srgbClr val="000000"/>
                </a:solidFill>
              </a:rPr>
              <a:t>Règles du Chapitre 2 Navire de Commerce incluant les dispositions spécifiques aux navires &lt; 3000 UMS</a:t>
            </a:r>
          </a:p>
          <a:p>
            <a:pPr lvl="2" algn="just"/>
            <a:r>
              <a:rPr lang="fr-FR" sz="3800">
                <a:solidFill>
                  <a:srgbClr val="000000"/>
                </a:solidFill>
              </a:rPr>
              <a:t>Localisation des cabines au-dessus de la ligne de charge </a:t>
            </a:r>
          </a:p>
          <a:p>
            <a:pPr lvl="2" algn="just"/>
            <a:r>
              <a:rPr lang="fr-FR" sz="3800">
                <a:solidFill>
                  <a:srgbClr val="000000"/>
                </a:solidFill>
              </a:rPr>
              <a:t>Minimum de superficie : 4,5 m² / cabine pour navire &lt; 3000 UMS sauf officiers 7,5 m²</a:t>
            </a:r>
          </a:p>
          <a:p>
            <a:pPr lvl="2" algn="just"/>
            <a:r>
              <a:rPr lang="fr-FR" sz="3800">
                <a:solidFill>
                  <a:srgbClr val="000000"/>
                </a:solidFill>
              </a:rPr>
              <a:t>Hublot obligatoire dans chaque cabine.</a:t>
            </a:r>
          </a:p>
          <a:p>
            <a:pPr lvl="2" algn="just"/>
            <a:r>
              <a:rPr lang="fr-FR" sz="3800">
                <a:solidFill>
                  <a:srgbClr val="000000"/>
                </a:solidFill>
              </a:rPr>
              <a:t>Hauteur sous plafond : 2,03 m minimum</a:t>
            </a:r>
          </a:p>
          <a:p>
            <a:pPr lvl="1" algn="just"/>
            <a:r>
              <a:rPr lang="fr-FR" sz="4000">
                <a:solidFill>
                  <a:srgbClr val="000000"/>
                </a:solidFill>
              </a:rPr>
              <a:t>Vigilance des Affaires Maritimes sur le bruit dans les cabines pour garantir le repos des équipages.</a:t>
            </a:r>
          </a:p>
          <a:p>
            <a:pPr marL="914400" lvl="2" indent="0" algn="just">
              <a:buNone/>
            </a:pPr>
            <a:endParaRPr lang="fr-FR" sz="3800">
              <a:solidFill>
                <a:srgbClr val="000000"/>
              </a:solidFill>
            </a:endParaRPr>
          </a:p>
          <a:p>
            <a:pPr lvl="2" algn="just"/>
            <a:endParaRPr lang="fr-FR" sz="3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745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6CAE9B-BD9A-D97A-CF11-D072C4D4E4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F442E-70CD-0E5F-A126-1A8CA80D3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6850" y="4283075"/>
            <a:ext cx="12039600" cy="195098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/>
              <a:t>PROPOSITION d’IMPLANTATION #2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310CE99-CCD8-0989-181E-855FC146E3C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44241" y="10467376"/>
            <a:ext cx="554990" cy="615553"/>
          </a:xfrm>
        </p:spPr>
        <p:txBody>
          <a:bodyPr/>
          <a:lstStyle/>
          <a:p>
            <a:pPr marL="125095">
              <a:spcBef>
                <a:spcPts val="40"/>
              </a:spcBef>
            </a:pPr>
            <a:fld id="{81D60167-4931-47E6-BA6A-407CBD079E47}" type="slidenum">
              <a:rPr lang="fr-FR" spc="10" smtClean="0"/>
              <a:pPr marL="125095">
                <a:spcBef>
                  <a:spcPts val="40"/>
                </a:spcBef>
              </a:pPr>
              <a:t>4</a:t>
            </a:fld>
            <a:endParaRPr lang="fr-FR" spc="10"/>
          </a:p>
        </p:txBody>
      </p:sp>
    </p:spTree>
    <p:extLst>
      <p:ext uri="{BB962C8B-B14F-4D97-AF65-F5344CB8AC3E}">
        <p14:creationId xmlns:p14="http://schemas.microsoft.com/office/powerpoint/2010/main" val="3923310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438045-C900-6EA2-0371-AC0CB4FFDF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1945FA-6F62-BC69-5B94-077DFEBD9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Locaux potentiels pour la modification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9A174C0-3A10-1753-F461-17A3867E17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125095">
              <a:spcBef>
                <a:spcPts val="40"/>
              </a:spcBef>
            </a:pPr>
            <a:fld id="{81D60167-4931-47E6-BA6A-407CBD079E47}" type="slidenum">
              <a:rPr lang="fr-FR" spc="10" smtClean="0"/>
              <a:pPr marL="125095">
                <a:spcBef>
                  <a:spcPts val="40"/>
                </a:spcBef>
              </a:pPr>
              <a:t>5</a:t>
            </a:fld>
            <a:endParaRPr lang="fr-FR" spc="1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35ED104F-488F-3CD7-5451-482370D81CBF}"/>
              </a:ext>
            </a:extLst>
          </p:cNvPr>
          <p:cNvSpPr txBox="1">
            <a:spLocks/>
          </p:cNvSpPr>
          <p:nvPr/>
        </p:nvSpPr>
        <p:spPr>
          <a:xfrm>
            <a:off x="-2602" y="2225675"/>
            <a:ext cx="19122452" cy="3093154"/>
          </a:xfrm>
          <a:prstGeom prst="rect">
            <a:avLst/>
          </a:prstGeom>
        </p:spPr>
        <p:txBody>
          <a:bodyPr wrap="square" lIns="0" tIns="0" rIns="0" bIns="0" numCol="1" anchor="t" anchorCtr="0">
            <a:spAutoFit/>
          </a:bodyPr>
          <a:lstStyle>
            <a:lvl1pPr marL="342900" indent="-342900">
              <a:spcBef>
                <a:spcPts val="1200"/>
              </a:spcBef>
              <a:buFontTx/>
              <a:buBlip>
                <a:blip r:embed="rId2"/>
              </a:buBlip>
              <a:defRPr sz="2600" b="1" i="0">
                <a:solidFill>
                  <a:schemeClr val="tx1"/>
                </a:solidFill>
                <a:latin typeface="Gilroy Bold" pitchFamily="2" charset="77"/>
                <a:ea typeface="+mn-ea"/>
                <a:cs typeface="Montserrat"/>
              </a:defRPr>
            </a:lvl1pPr>
            <a:lvl2pPr marL="742950" indent="-285750">
              <a:spcBef>
                <a:spcPts val="600"/>
              </a:spcBef>
              <a:buFont typeface="Arial" panose="020B0604020202020204" pitchFamily="34" charset="0"/>
              <a:buChar char="•"/>
              <a:defRPr sz="2400" b="0" i="0">
                <a:latin typeface="Gilroy" pitchFamily="2" charset="77"/>
                <a:ea typeface="+mn-ea"/>
                <a:cs typeface="+mn-cs"/>
              </a:defRPr>
            </a:lvl2pPr>
            <a:lvl3pPr marL="1200150" indent="-285750">
              <a:buClr>
                <a:srgbClr val="02FFDB"/>
              </a:buClr>
              <a:buFont typeface="Arial" panose="020B0604020202020204" pitchFamily="34" charset="0"/>
              <a:buChar char="•"/>
              <a:defRPr sz="2200" b="0" i="0">
                <a:latin typeface="Gilroy" pitchFamily="2" charset="77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lvl="1" algn="just"/>
            <a:r>
              <a:rPr lang="fr-FR" sz="4000">
                <a:solidFill>
                  <a:srgbClr val="000000"/>
                </a:solidFill>
              </a:rPr>
              <a:t>Locaux identifiés pour la modification :</a:t>
            </a:r>
          </a:p>
          <a:p>
            <a:pPr lvl="2" algn="just"/>
            <a:r>
              <a:rPr lang="fr-FR" sz="3800">
                <a:solidFill>
                  <a:srgbClr val="000000"/>
                </a:solidFill>
              </a:rPr>
              <a:t>Bureau opération </a:t>
            </a:r>
          </a:p>
          <a:p>
            <a:pPr lvl="2" algn="just"/>
            <a:r>
              <a:rPr lang="fr-FR" sz="3800">
                <a:solidFill>
                  <a:srgbClr val="000000"/>
                </a:solidFill>
              </a:rPr>
              <a:t>Local stockage équipements de sécurité et pharmacie</a:t>
            </a:r>
          </a:p>
          <a:p>
            <a:pPr marL="457200" lvl="1" indent="0" algn="just">
              <a:buNone/>
            </a:pPr>
            <a:r>
              <a:rPr lang="fr-FR" sz="4000">
                <a:solidFill>
                  <a:srgbClr val="000000"/>
                </a:solidFill>
              </a:rPr>
              <a:t>=&gt; Ces locaux sont situés au-dessus du pont de franc-bord, avec des hublots et des servitudes disponibles à proximité , éloignés des zones de bruit.</a:t>
            </a:r>
          </a:p>
        </p:txBody>
      </p:sp>
    </p:spTree>
    <p:extLst>
      <p:ext uri="{BB962C8B-B14F-4D97-AF65-F5344CB8AC3E}">
        <p14:creationId xmlns:p14="http://schemas.microsoft.com/office/powerpoint/2010/main" val="3203613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9BBA30-9DD7-19D7-A8F1-1AD7DF81A8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29E074-8BE2-2A8A-64A0-AF4E50707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Agencement actuel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35AB9A5-3E7B-5249-BD9B-08DAD7A9AE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125095">
              <a:spcBef>
                <a:spcPts val="40"/>
              </a:spcBef>
            </a:pPr>
            <a:fld id="{81D60167-4931-47E6-BA6A-407CBD079E47}" type="slidenum">
              <a:rPr lang="fr-FR" spc="10" smtClean="0"/>
              <a:pPr marL="125095">
                <a:spcBef>
                  <a:spcPts val="40"/>
                </a:spcBef>
              </a:pPr>
              <a:t>6</a:t>
            </a:fld>
            <a:endParaRPr lang="fr-FR" spc="1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2BABAA8-AD8F-DA90-24E3-5A277E3149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8384" y="4190093"/>
            <a:ext cx="9735909" cy="5029902"/>
          </a:xfrm>
          <a:prstGeom prst="rect">
            <a:avLst/>
          </a:prstGeom>
        </p:spPr>
      </p:pic>
      <p:sp>
        <p:nvSpPr>
          <p:cNvPr id="10" name="Légende : encadrée 9">
            <a:extLst>
              <a:ext uri="{FF2B5EF4-FFF2-40B4-BE49-F238E27FC236}">
                <a16:creationId xmlns:a16="http://schemas.microsoft.com/office/drawing/2014/main" id="{B34D7152-375B-AE96-F473-6F51DA343584}"/>
              </a:ext>
            </a:extLst>
          </p:cNvPr>
          <p:cNvSpPr/>
          <p:nvPr/>
        </p:nvSpPr>
        <p:spPr>
          <a:xfrm>
            <a:off x="3047684" y="1920875"/>
            <a:ext cx="3581400" cy="1524000"/>
          </a:xfrm>
          <a:prstGeom prst="borderCallout1">
            <a:avLst>
              <a:gd name="adj1" fmla="val 47506"/>
              <a:gd name="adj2" fmla="val 107161"/>
              <a:gd name="adj3" fmla="val 295265"/>
              <a:gd name="adj4" fmla="val 174030"/>
            </a:avLst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/>
              <a:t>Bureau Opération – 14,4 m²</a:t>
            </a:r>
          </a:p>
          <a:p>
            <a:pPr marL="285750" indent="-285750" algn="ctr">
              <a:buFontTx/>
              <a:buChar char="-"/>
            </a:pPr>
            <a:r>
              <a:rPr lang="fr-FR"/>
              <a:t>2 postes informatiques</a:t>
            </a:r>
          </a:p>
          <a:p>
            <a:pPr marL="285750" indent="-285750" algn="ctr">
              <a:buFontTx/>
              <a:buChar char="-"/>
            </a:pPr>
            <a:r>
              <a:rPr lang="fr-FR"/>
              <a:t>Table 10 places assises</a:t>
            </a:r>
          </a:p>
        </p:txBody>
      </p:sp>
      <p:sp>
        <p:nvSpPr>
          <p:cNvPr id="6" name="Légende : encadrée 5">
            <a:extLst>
              <a:ext uri="{FF2B5EF4-FFF2-40B4-BE49-F238E27FC236}">
                <a16:creationId xmlns:a16="http://schemas.microsoft.com/office/drawing/2014/main" id="{C6299745-20AD-6323-8F51-461F3316462A}"/>
              </a:ext>
            </a:extLst>
          </p:cNvPr>
          <p:cNvSpPr/>
          <p:nvPr/>
        </p:nvSpPr>
        <p:spPr>
          <a:xfrm>
            <a:off x="861523" y="5807075"/>
            <a:ext cx="3581400" cy="1524000"/>
          </a:xfrm>
          <a:prstGeom prst="borderCallout1">
            <a:avLst>
              <a:gd name="adj1" fmla="val 47506"/>
              <a:gd name="adj2" fmla="val 107161"/>
              <a:gd name="adj3" fmla="val 105588"/>
              <a:gd name="adj4" fmla="val 166617"/>
            </a:avLst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/>
              <a:t>Loca Stockage Sécurité– 4,0  m²</a:t>
            </a:r>
          </a:p>
          <a:p>
            <a:pPr marL="285750" indent="-285750" algn="ctr">
              <a:buFontTx/>
              <a:buChar char="-"/>
            </a:pPr>
            <a:r>
              <a:rPr lang="fr-FR"/>
              <a:t>Rayonnage et armoire pour pharmacie</a:t>
            </a:r>
          </a:p>
        </p:txBody>
      </p:sp>
      <p:sp>
        <p:nvSpPr>
          <p:cNvPr id="14" name="Légende : encadrée 13">
            <a:extLst>
              <a:ext uri="{FF2B5EF4-FFF2-40B4-BE49-F238E27FC236}">
                <a16:creationId xmlns:a16="http://schemas.microsoft.com/office/drawing/2014/main" id="{6DE30B40-AD39-406A-848C-9B9F80998A58}"/>
              </a:ext>
            </a:extLst>
          </p:cNvPr>
          <p:cNvSpPr/>
          <p:nvPr/>
        </p:nvSpPr>
        <p:spPr>
          <a:xfrm>
            <a:off x="11684318" y="1283475"/>
            <a:ext cx="3581400" cy="1524000"/>
          </a:xfrm>
          <a:prstGeom prst="borderCallout1">
            <a:avLst>
              <a:gd name="adj1" fmla="val 70363"/>
              <a:gd name="adj2" fmla="val 120129"/>
              <a:gd name="adj3" fmla="val 274204"/>
              <a:gd name="adj4" fmla="val 32540"/>
            </a:avLst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/>
              <a:t>WC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983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45DCD3-06D1-DE0B-79EC-69C8496AAA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>
            <a:extLst>
              <a:ext uri="{FF2B5EF4-FFF2-40B4-BE49-F238E27FC236}">
                <a16:creationId xmlns:a16="http://schemas.microsoft.com/office/drawing/2014/main" id="{8EAE1F26-8E64-FD39-DCA1-9A0D8861B6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9856" y="1299294"/>
            <a:ext cx="14235802" cy="819553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0507C0E-D2A3-9E99-0F9B-5131439DD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Proposition d’agencement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4B401D4-75E7-6597-CEB2-596486B6F6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125095">
              <a:spcBef>
                <a:spcPts val="40"/>
              </a:spcBef>
            </a:pPr>
            <a:fld id="{81D60167-4931-47E6-BA6A-407CBD079E47}" type="slidenum">
              <a:rPr lang="fr-FR" spc="10" smtClean="0"/>
              <a:pPr marL="125095">
                <a:spcBef>
                  <a:spcPts val="40"/>
                </a:spcBef>
              </a:pPr>
              <a:t>7</a:t>
            </a:fld>
            <a:endParaRPr lang="fr-FR" spc="10"/>
          </a:p>
        </p:txBody>
      </p:sp>
      <p:sp>
        <p:nvSpPr>
          <p:cNvPr id="10" name="Légende : encadrée 9">
            <a:extLst>
              <a:ext uri="{FF2B5EF4-FFF2-40B4-BE49-F238E27FC236}">
                <a16:creationId xmlns:a16="http://schemas.microsoft.com/office/drawing/2014/main" id="{35A094F2-78A2-C92E-7A3E-7182578857F4}"/>
              </a:ext>
            </a:extLst>
          </p:cNvPr>
          <p:cNvSpPr/>
          <p:nvPr/>
        </p:nvSpPr>
        <p:spPr>
          <a:xfrm>
            <a:off x="150297" y="4130675"/>
            <a:ext cx="3581400" cy="1524000"/>
          </a:xfrm>
          <a:prstGeom prst="borderCallout1">
            <a:avLst>
              <a:gd name="adj1" fmla="val 47506"/>
              <a:gd name="adj2" fmla="val 107161"/>
              <a:gd name="adj3" fmla="val 153975"/>
              <a:gd name="adj4" fmla="val 190090"/>
            </a:avLst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/>
              <a:t>Partie restante Bureau Opération et local sécu mutualisés</a:t>
            </a:r>
          </a:p>
          <a:p>
            <a:pPr algn="ctr"/>
            <a:r>
              <a:rPr lang="fr-FR" b="1"/>
              <a:t>-  9 m²</a:t>
            </a:r>
          </a:p>
          <a:p>
            <a:pPr algn="ctr"/>
            <a:endParaRPr lang="fr-FR" b="1"/>
          </a:p>
        </p:txBody>
      </p:sp>
      <p:sp>
        <p:nvSpPr>
          <p:cNvPr id="11" name="Légende : encadrée 10">
            <a:extLst>
              <a:ext uri="{FF2B5EF4-FFF2-40B4-BE49-F238E27FC236}">
                <a16:creationId xmlns:a16="http://schemas.microsoft.com/office/drawing/2014/main" id="{E6282572-8BE3-3D02-F6CC-E36FC00F0248}"/>
              </a:ext>
            </a:extLst>
          </p:cNvPr>
          <p:cNvSpPr/>
          <p:nvPr/>
        </p:nvSpPr>
        <p:spPr>
          <a:xfrm>
            <a:off x="14319250" y="64639"/>
            <a:ext cx="3581400" cy="1524000"/>
          </a:xfrm>
          <a:prstGeom prst="borderCallout1">
            <a:avLst>
              <a:gd name="adj1" fmla="val 108458"/>
              <a:gd name="adj2" fmla="val 50018"/>
              <a:gd name="adj3" fmla="val 328198"/>
              <a:gd name="adj4" fmla="val 77779"/>
            </a:avLst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/>
              <a:t>Carré équipage – inchangé</a:t>
            </a:r>
            <a:endParaRPr lang="fr-FR"/>
          </a:p>
        </p:txBody>
      </p:sp>
      <p:sp>
        <p:nvSpPr>
          <p:cNvPr id="7" name="Légende : encadrée 6">
            <a:extLst>
              <a:ext uri="{FF2B5EF4-FFF2-40B4-BE49-F238E27FC236}">
                <a16:creationId xmlns:a16="http://schemas.microsoft.com/office/drawing/2014/main" id="{ED828306-31C6-1F44-498A-3E8DC61E8A00}"/>
              </a:ext>
            </a:extLst>
          </p:cNvPr>
          <p:cNvSpPr/>
          <p:nvPr/>
        </p:nvSpPr>
        <p:spPr>
          <a:xfrm>
            <a:off x="10052050" y="64639"/>
            <a:ext cx="3581400" cy="1524000"/>
          </a:xfrm>
          <a:prstGeom prst="borderCallout1">
            <a:avLst>
              <a:gd name="adj1" fmla="val 108458"/>
              <a:gd name="adj2" fmla="val 50018"/>
              <a:gd name="adj3" fmla="val 211101"/>
              <a:gd name="adj4" fmla="val 160964"/>
            </a:avLst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/>
              <a:t>Sanitaire carré inchangé</a:t>
            </a:r>
            <a:endParaRPr lang="fr-FR"/>
          </a:p>
        </p:txBody>
      </p:sp>
      <p:sp>
        <p:nvSpPr>
          <p:cNvPr id="15" name="Légende : encadrée 14">
            <a:extLst>
              <a:ext uri="{FF2B5EF4-FFF2-40B4-BE49-F238E27FC236}">
                <a16:creationId xmlns:a16="http://schemas.microsoft.com/office/drawing/2014/main" id="{F342E286-D1B3-028F-4C41-E7A7ABE08BA7}"/>
              </a:ext>
            </a:extLst>
          </p:cNvPr>
          <p:cNvSpPr/>
          <p:nvPr/>
        </p:nvSpPr>
        <p:spPr>
          <a:xfrm>
            <a:off x="8375650" y="9239051"/>
            <a:ext cx="3581400" cy="1524000"/>
          </a:xfrm>
          <a:prstGeom prst="borderCallout1">
            <a:avLst>
              <a:gd name="adj1" fmla="val 47506"/>
              <a:gd name="adj2" fmla="val 107161"/>
              <a:gd name="adj3" fmla="val -228038"/>
              <a:gd name="adj4" fmla="val 131719"/>
            </a:avLst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/>
              <a:t>Cabine personne féminin </a:t>
            </a:r>
          </a:p>
          <a:p>
            <a:pPr algn="ctr"/>
            <a:r>
              <a:rPr lang="fr-FR" b="1"/>
              <a:t>5,8 m² </a:t>
            </a:r>
          </a:p>
          <a:p>
            <a:pPr algn="ctr"/>
            <a:r>
              <a:rPr lang="fr-FR" b="1"/>
              <a:t>(hors sanitaires)</a:t>
            </a:r>
          </a:p>
        </p:txBody>
      </p:sp>
    </p:spTree>
    <p:extLst>
      <p:ext uri="{BB962C8B-B14F-4D97-AF65-F5344CB8AC3E}">
        <p14:creationId xmlns:p14="http://schemas.microsoft.com/office/powerpoint/2010/main" val="1317663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165452-9655-FEA4-E850-2CFF395122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>
            <a:extLst>
              <a:ext uri="{FF2B5EF4-FFF2-40B4-BE49-F238E27FC236}">
                <a16:creationId xmlns:a16="http://schemas.microsoft.com/office/drawing/2014/main" id="{326F0795-16AA-6B6B-2520-898B89FF2D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9748" y="1471210"/>
            <a:ext cx="9730102" cy="89916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D07D276-08D0-D99C-5157-4DBF9894A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Bureau opérations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5A919E2-6C5B-9C7F-6DB3-F8EAD1BFCA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125095">
              <a:spcBef>
                <a:spcPts val="40"/>
              </a:spcBef>
            </a:pPr>
            <a:fld id="{81D60167-4931-47E6-BA6A-407CBD079E47}" type="slidenum">
              <a:rPr lang="fr-FR" spc="10" smtClean="0"/>
              <a:pPr marL="125095">
                <a:spcBef>
                  <a:spcPts val="40"/>
                </a:spcBef>
              </a:pPr>
              <a:t>8</a:t>
            </a:fld>
            <a:endParaRPr lang="fr-FR" spc="10"/>
          </a:p>
        </p:txBody>
      </p:sp>
      <p:sp>
        <p:nvSpPr>
          <p:cNvPr id="11" name="Légende : encadrée 10">
            <a:extLst>
              <a:ext uri="{FF2B5EF4-FFF2-40B4-BE49-F238E27FC236}">
                <a16:creationId xmlns:a16="http://schemas.microsoft.com/office/drawing/2014/main" id="{FC90C824-7C5E-4FCE-364D-5B91BBBE9D7F}"/>
              </a:ext>
            </a:extLst>
          </p:cNvPr>
          <p:cNvSpPr/>
          <p:nvPr/>
        </p:nvSpPr>
        <p:spPr>
          <a:xfrm>
            <a:off x="16071850" y="8550275"/>
            <a:ext cx="3581400" cy="1524000"/>
          </a:xfrm>
          <a:prstGeom prst="borderCallout1">
            <a:avLst>
              <a:gd name="adj1" fmla="val 45601"/>
              <a:gd name="adj2" fmla="val -9556"/>
              <a:gd name="adj3" fmla="val 57507"/>
              <a:gd name="adj4" fmla="val -83270"/>
            </a:avLst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/>
              <a:t>Poste informatique</a:t>
            </a:r>
          </a:p>
          <a:p>
            <a:pPr algn="ctr"/>
            <a:r>
              <a:rPr lang="fr-FR" b="1"/>
              <a:t>Avec imprimante sous bureau</a:t>
            </a:r>
            <a:endParaRPr lang="fr-FR"/>
          </a:p>
        </p:txBody>
      </p:sp>
      <p:sp>
        <p:nvSpPr>
          <p:cNvPr id="7" name="Légende : encadrée 6">
            <a:extLst>
              <a:ext uri="{FF2B5EF4-FFF2-40B4-BE49-F238E27FC236}">
                <a16:creationId xmlns:a16="http://schemas.microsoft.com/office/drawing/2014/main" id="{702332CD-E193-11DD-9672-2301FBDAF663}"/>
              </a:ext>
            </a:extLst>
          </p:cNvPr>
          <p:cNvSpPr/>
          <p:nvPr/>
        </p:nvSpPr>
        <p:spPr>
          <a:xfrm>
            <a:off x="789537" y="7483475"/>
            <a:ext cx="3581400" cy="1524000"/>
          </a:xfrm>
          <a:prstGeom prst="borderCallout1">
            <a:avLst>
              <a:gd name="adj1" fmla="val 47506"/>
              <a:gd name="adj2" fmla="val 107161"/>
              <a:gd name="adj3" fmla="val 66862"/>
              <a:gd name="adj4" fmla="val 232349"/>
            </a:avLst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/>
              <a:t>Rayonnage pour matériel sécurité</a:t>
            </a:r>
          </a:p>
          <a:p>
            <a:pPr algn="ctr"/>
            <a:endParaRPr lang="fr-FR" b="1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C73F83C-9554-EB51-C73E-CED707DF22F2}"/>
              </a:ext>
            </a:extLst>
          </p:cNvPr>
          <p:cNvCxnSpPr/>
          <p:nvPr/>
        </p:nvCxnSpPr>
        <p:spPr>
          <a:xfrm flipV="1">
            <a:off x="4641850" y="5814610"/>
            <a:ext cx="2819400" cy="2430865"/>
          </a:xfrm>
          <a:prstGeom prst="line">
            <a:avLst/>
          </a:prstGeom>
          <a:ln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3DD1FF0A-0DDF-6618-C27C-0EBDF61F46A5}"/>
              </a:ext>
            </a:extLst>
          </p:cNvPr>
          <p:cNvCxnSpPr>
            <a:cxnSpLocks/>
          </p:cNvCxnSpPr>
          <p:nvPr/>
        </p:nvCxnSpPr>
        <p:spPr>
          <a:xfrm flipV="1">
            <a:off x="4641850" y="2149475"/>
            <a:ext cx="3886200" cy="6096000"/>
          </a:xfrm>
          <a:prstGeom prst="line">
            <a:avLst/>
          </a:prstGeom>
          <a:ln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" name="Légende : encadrée 9">
            <a:extLst>
              <a:ext uri="{FF2B5EF4-FFF2-40B4-BE49-F238E27FC236}">
                <a16:creationId xmlns:a16="http://schemas.microsoft.com/office/drawing/2014/main" id="{FA3B2D6D-C844-EDDD-8D2E-F1861825D546}"/>
              </a:ext>
            </a:extLst>
          </p:cNvPr>
          <p:cNvSpPr/>
          <p:nvPr/>
        </p:nvSpPr>
        <p:spPr>
          <a:xfrm>
            <a:off x="16051214" y="4440742"/>
            <a:ext cx="3581400" cy="1524000"/>
          </a:xfrm>
          <a:prstGeom prst="borderCallout1">
            <a:avLst>
              <a:gd name="adj1" fmla="val 52268"/>
              <a:gd name="adj2" fmla="val -9962"/>
              <a:gd name="adj3" fmla="val 77338"/>
              <a:gd name="adj4" fmla="val -56202"/>
            </a:avLst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/>
              <a:t>TV projection connectée au PC </a:t>
            </a:r>
          </a:p>
          <a:p>
            <a:pPr algn="ctr"/>
            <a:r>
              <a:rPr lang="fr-FR" b="1"/>
              <a:t>100 cm de diagonale</a:t>
            </a:r>
          </a:p>
          <a:p>
            <a:pPr algn="ctr"/>
            <a:r>
              <a:rPr lang="fr-FR" b="1"/>
              <a:t>Sur meuble de rangement classeur</a:t>
            </a:r>
          </a:p>
        </p:txBody>
      </p:sp>
      <p:sp>
        <p:nvSpPr>
          <p:cNvPr id="17" name="Légende : encadrée 16">
            <a:extLst>
              <a:ext uri="{FF2B5EF4-FFF2-40B4-BE49-F238E27FC236}">
                <a16:creationId xmlns:a16="http://schemas.microsoft.com/office/drawing/2014/main" id="{7FFBDC8A-F1FE-3A74-C68B-BCB0381FEB3D}"/>
              </a:ext>
            </a:extLst>
          </p:cNvPr>
          <p:cNvSpPr/>
          <p:nvPr/>
        </p:nvSpPr>
        <p:spPr>
          <a:xfrm>
            <a:off x="16071850" y="6541274"/>
            <a:ext cx="3090268" cy="1524000"/>
          </a:xfrm>
          <a:prstGeom prst="borderCallout1">
            <a:avLst>
              <a:gd name="adj1" fmla="val 52268"/>
              <a:gd name="adj2" fmla="val -9962"/>
              <a:gd name="adj3" fmla="val 84957"/>
              <a:gd name="adj4" fmla="val -68024"/>
            </a:avLst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/>
              <a:t>Meuble de rangement classeurs toute hauteur</a:t>
            </a:r>
          </a:p>
        </p:txBody>
      </p:sp>
      <p:sp>
        <p:nvSpPr>
          <p:cNvPr id="21" name="Légende : encadrée 20">
            <a:extLst>
              <a:ext uri="{FF2B5EF4-FFF2-40B4-BE49-F238E27FC236}">
                <a16:creationId xmlns:a16="http://schemas.microsoft.com/office/drawing/2014/main" id="{479B1AFD-F449-2B4B-B3A9-EED6C4FD9E3D}"/>
              </a:ext>
            </a:extLst>
          </p:cNvPr>
          <p:cNvSpPr/>
          <p:nvPr/>
        </p:nvSpPr>
        <p:spPr>
          <a:xfrm>
            <a:off x="16071850" y="2422354"/>
            <a:ext cx="3090268" cy="1524000"/>
          </a:xfrm>
          <a:prstGeom prst="borderCallout1">
            <a:avLst>
              <a:gd name="adj1" fmla="val 52268"/>
              <a:gd name="adj2" fmla="val -9962"/>
              <a:gd name="adj3" fmla="val 84957"/>
              <a:gd name="adj4" fmla="val -68024"/>
            </a:avLst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/>
              <a:t>Meuble de rangement classeurs toute hauteur</a:t>
            </a:r>
          </a:p>
        </p:txBody>
      </p:sp>
      <p:sp>
        <p:nvSpPr>
          <p:cNvPr id="23" name="Légende : encadrée 22">
            <a:extLst>
              <a:ext uri="{FF2B5EF4-FFF2-40B4-BE49-F238E27FC236}">
                <a16:creationId xmlns:a16="http://schemas.microsoft.com/office/drawing/2014/main" id="{D50E82AE-15EA-968F-DCDB-81347E9880D1}"/>
              </a:ext>
            </a:extLst>
          </p:cNvPr>
          <p:cNvSpPr/>
          <p:nvPr/>
        </p:nvSpPr>
        <p:spPr>
          <a:xfrm>
            <a:off x="16071850" y="283546"/>
            <a:ext cx="3090268" cy="1524000"/>
          </a:xfrm>
          <a:prstGeom prst="borderCallout1">
            <a:avLst>
              <a:gd name="adj1" fmla="val 52268"/>
              <a:gd name="adj2" fmla="val -9962"/>
              <a:gd name="adj3" fmla="val 132576"/>
              <a:gd name="adj4" fmla="val -113583"/>
            </a:avLst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/>
              <a:t>Nouvelle porte repositionnée avec clair de 840 mm (idem cabines)</a:t>
            </a:r>
          </a:p>
        </p:txBody>
      </p:sp>
      <p:sp>
        <p:nvSpPr>
          <p:cNvPr id="24" name="Légende : encadrée 23">
            <a:extLst>
              <a:ext uri="{FF2B5EF4-FFF2-40B4-BE49-F238E27FC236}">
                <a16:creationId xmlns:a16="http://schemas.microsoft.com/office/drawing/2014/main" id="{5EDAA5BD-96AD-7789-5387-F955D31E87F6}"/>
              </a:ext>
            </a:extLst>
          </p:cNvPr>
          <p:cNvSpPr/>
          <p:nvPr/>
        </p:nvSpPr>
        <p:spPr>
          <a:xfrm>
            <a:off x="9518650" y="244476"/>
            <a:ext cx="3090268" cy="1524000"/>
          </a:xfrm>
          <a:prstGeom prst="borderCallout1">
            <a:avLst>
              <a:gd name="adj1" fmla="val 52268"/>
              <a:gd name="adj2" fmla="val -9962"/>
              <a:gd name="adj3" fmla="val 326862"/>
              <a:gd name="adj4" fmla="val 30608"/>
            </a:avLst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/>
              <a:t>Table ronde fixe  Ø110 cm avec 2 battants rabattables pour améliorer circulation dans le local si non utilisée</a:t>
            </a:r>
          </a:p>
        </p:txBody>
      </p:sp>
      <p:sp>
        <p:nvSpPr>
          <p:cNvPr id="25" name="Légende : encadrée 24">
            <a:extLst>
              <a:ext uri="{FF2B5EF4-FFF2-40B4-BE49-F238E27FC236}">
                <a16:creationId xmlns:a16="http://schemas.microsoft.com/office/drawing/2014/main" id="{1E5DFFD9-53FB-BD7F-C7D6-33FABC82A054}"/>
              </a:ext>
            </a:extLst>
          </p:cNvPr>
          <p:cNvSpPr/>
          <p:nvPr/>
        </p:nvSpPr>
        <p:spPr>
          <a:xfrm>
            <a:off x="1280669" y="2682875"/>
            <a:ext cx="3090268" cy="1524000"/>
          </a:xfrm>
          <a:prstGeom prst="borderCallout1">
            <a:avLst>
              <a:gd name="adj1" fmla="val 52268"/>
              <a:gd name="adj2" fmla="val 115912"/>
              <a:gd name="adj3" fmla="val 104957"/>
              <a:gd name="adj4" fmla="val 253705"/>
            </a:avLst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/>
              <a:t>4 Chaises pliantes </a:t>
            </a:r>
          </a:p>
        </p:txBody>
      </p:sp>
    </p:spTree>
    <p:extLst>
      <p:ext uri="{BB962C8B-B14F-4D97-AF65-F5344CB8AC3E}">
        <p14:creationId xmlns:p14="http://schemas.microsoft.com/office/powerpoint/2010/main" val="1369945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38727F-51D7-973F-38C5-0A6FBE8E46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F90803AF-A266-8FD6-D2D5-F9F7DB8691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1507" y="2307193"/>
            <a:ext cx="8387210" cy="8399672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D6D7E4C3-C7D0-475D-86A2-975E30A39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Cabine personnel féminin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DF0A62A-85AA-A927-52CC-8BECC7B0E0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125095">
              <a:spcBef>
                <a:spcPts val="40"/>
              </a:spcBef>
            </a:pPr>
            <a:fld id="{81D60167-4931-47E6-BA6A-407CBD079E47}" type="slidenum">
              <a:rPr lang="fr-FR" spc="10" smtClean="0"/>
              <a:pPr marL="125095">
                <a:spcBef>
                  <a:spcPts val="40"/>
                </a:spcBef>
              </a:pPr>
              <a:t>9</a:t>
            </a:fld>
            <a:endParaRPr lang="fr-FR" spc="10"/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FAD9EA86-D0BB-953F-D5B3-D586014F02CA}"/>
              </a:ext>
            </a:extLst>
          </p:cNvPr>
          <p:cNvCxnSpPr>
            <a:cxnSpLocks/>
          </p:cNvCxnSpPr>
          <p:nvPr/>
        </p:nvCxnSpPr>
        <p:spPr>
          <a:xfrm>
            <a:off x="4591618" y="4333394"/>
            <a:ext cx="9130166" cy="17319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Légende : encadrée 6">
            <a:extLst>
              <a:ext uri="{FF2B5EF4-FFF2-40B4-BE49-F238E27FC236}">
                <a16:creationId xmlns:a16="http://schemas.microsoft.com/office/drawing/2014/main" id="{E9A0F242-6FD6-AA6E-A334-2292227F41AF}"/>
              </a:ext>
            </a:extLst>
          </p:cNvPr>
          <p:cNvSpPr/>
          <p:nvPr/>
        </p:nvSpPr>
        <p:spPr>
          <a:xfrm>
            <a:off x="1188356" y="6604256"/>
            <a:ext cx="3581400" cy="1524000"/>
          </a:xfrm>
          <a:prstGeom prst="borderCallout1">
            <a:avLst>
              <a:gd name="adj1" fmla="val 47506"/>
              <a:gd name="adj2" fmla="val 107161"/>
              <a:gd name="adj3" fmla="val 168707"/>
              <a:gd name="adj4" fmla="val 232120"/>
            </a:avLst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/>
              <a:t>Bannette longitudinale</a:t>
            </a:r>
          </a:p>
        </p:txBody>
      </p:sp>
      <p:sp>
        <p:nvSpPr>
          <p:cNvPr id="12" name="Légende : encadrée 11">
            <a:extLst>
              <a:ext uri="{FF2B5EF4-FFF2-40B4-BE49-F238E27FC236}">
                <a16:creationId xmlns:a16="http://schemas.microsoft.com/office/drawing/2014/main" id="{28C379B1-D693-6681-B531-CFE972AFACC8}"/>
              </a:ext>
            </a:extLst>
          </p:cNvPr>
          <p:cNvSpPr/>
          <p:nvPr/>
        </p:nvSpPr>
        <p:spPr>
          <a:xfrm>
            <a:off x="1188356" y="4983029"/>
            <a:ext cx="3581400" cy="1524000"/>
          </a:xfrm>
          <a:prstGeom prst="borderCallout1">
            <a:avLst>
              <a:gd name="adj1" fmla="val 47506"/>
              <a:gd name="adj2" fmla="val 107161"/>
              <a:gd name="adj3" fmla="val 122457"/>
              <a:gd name="adj4" fmla="val 215631"/>
            </a:avLst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/>
              <a:t>Format de mobilier identique aux autres cabines du bord</a:t>
            </a:r>
          </a:p>
        </p:txBody>
      </p:sp>
      <p:sp>
        <p:nvSpPr>
          <p:cNvPr id="8" name="Légende : encadrée 7">
            <a:extLst>
              <a:ext uri="{FF2B5EF4-FFF2-40B4-BE49-F238E27FC236}">
                <a16:creationId xmlns:a16="http://schemas.microsoft.com/office/drawing/2014/main" id="{69545273-87F0-1A37-09F2-94D7C8E5E1D6}"/>
              </a:ext>
            </a:extLst>
          </p:cNvPr>
          <p:cNvSpPr/>
          <p:nvPr/>
        </p:nvSpPr>
        <p:spPr>
          <a:xfrm>
            <a:off x="2724603" y="8544157"/>
            <a:ext cx="3581400" cy="1731950"/>
          </a:xfrm>
          <a:prstGeom prst="borderCallout1">
            <a:avLst>
              <a:gd name="adj1" fmla="val 47506"/>
              <a:gd name="adj2" fmla="val 107161"/>
              <a:gd name="adj3" fmla="val 99005"/>
              <a:gd name="adj4" fmla="val 191264"/>
            </a:avLst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/>
              <a:t>Vitrage démonté et avancé d’un couple pour améliorer l’éclairage naturel de la cabine </a:t>
            </a:r>
            <a:r>
              <a:rPr lang="fr-FR" b="1" i="1"/>
              <a:t>(faisabilité à confirmer suivant réseaux présents à l’emplacement prévu) </a:t>
            </a:r>
            <a:r>
              <a:rPr lang="fr-FR" b="1"/>
              <a:t>ou encadrure modifiée</a:t>
            </a:r>
          </a:p>
        </p:txBody>
      </p:sp>
      <p:sp>
        <p:nvSpPr>
          <p:cNvPr id="17" name="Légende : encadrée 16">
            <a:extLst>
              <a:ext uri="{FF2B5EF4-FFF2-40B4-BE49-F238E27FC236}">
                <a16:creationId xmlns:a16="http://schemas.microsoft.com/office/drawing/2014/main" id="{D0550ACD-0A85-97A8-ACAB-71D65DF86218}"/>
              </a:ext>
            </a:extLst>
          </p:cNvPr>
          <p:cNvSpPr/>
          <p:nvPr/>
        </p:nvSpPr>
        <p:spPr>
          <a:xfrm>
            <a:off x="11140220" y="830181"/>
            <a:ext cx="3581400" cy="1324005"/>
          </a:xfrm>
          <a:prstGeom prst="borderCallout1">
            <a:avLst>
              <a:gd name="adj1" fmla="val 108458"/>
              <a:gd name="adj2" fmla="val 50018"/>
              <a:gd name="adj3" fmla="val 203312"/>
              <a:gd name="adj4" fmla="val -11556"/>
            </a:avLst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/>
              <a:t>WC séparé donnant dans la cabine</a:t>
            </a:r>
            <a:endParaRPr lang="fr-FR"/>
          </a:p>
        </p:txBody>
      </p:sp>
      <p:sp>
        <p:nvSpPr>
          <p:cNvPr id="9" name="Légende : encadrée 8">
            <a:extLst>
              <a:ext uri="{FF2B5EF4-FFF2-40B4-BE49-F238E27FC236}">
                <a16:creationId xmlns:a16="http://schemas.microsoft.com/office/drawing/2014/main" id="{282D6456-C977-F867-6ACE-45449E895E26}"/>
              </a:ext>
            </a:extLst>
          </p:cNvPr>
          <p:cNvSpPr/>
          <p:nvPr/>
        </p:nvSpPr>
        <p:spPr>
          <a:xfrm>
            <a:off x="16148050" y="5431600"/>
            <a:ext cx="3581400" cy="1524000"/>
          </a:xfrm>
          <a:prstGeom prst="borderCallout1">
            <a:avLst>
              <a:gd name="adj1" fmla="val 108458"/>
              <a:gd name="adj2" fmla="val 50018"/>
              <a:gd name="adj3" fmla="val 233230"/>
              <a:gd name="adj4" fmla="val -79835"/>
            </a:avLst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/>
              <a:t>Salle de bain 1,5 m²</a:t>
            </a:r>
          </a:p>
          <a:p>
            <a:pPr algn="ctr"/>
            <a:r>
              <a:rPr lang="fr-FR" b="1"/>
              <a:t>Sépare la cabine du bruit du carré</a:t>
            </a:r>
            <a:endParaRPr lang="fr-FR"/>
          </a:p>
        </p:txBody>
      </p:sp>
      <p:sp>
        <p:nvSpPr>
          <p:cNvPr id="10" name="Légende : encadrée 9">
            <a:extLst>
              <a:ext uri="{FF2B5EF4-FFF2-40B4-BE49-F238E27FC236}">
                <a16:creationId xmlns:a16="http://schemas.microsoft.com/office/drawing/2014/main" id="{26751D99-B486-2DD5-2930-6EE80417F942}"/>
              </a:ext>
            </a:extLst>
          </p:cNvPr>
          <p:cNvSpPr/>
          <p:nvPr/>
        </p:nvSpPr>
        <p:spPr>
          <a:xfrm>
            <a:off x="1185635" y="2356925"/>
            <a:ext cx="3581400" cy="1324005"/>
          </a:xfrm>
          <a:prstGeom prst="borderCallout1">
            <a:avLst>
              <a:gd name="adj1" fmla="val 108458"/>
              <a:gd name="adj2" fmla="val 50018"/>
              <a:gd name="adj3" fmla="val 189061"/>
              <a:gd name="adj4" fmla="val 221068"/>
            </a:avLst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/>
              <a:t>Clair de passage 700 mm au niveau du bureau / cloison WC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2532067"/>
      </p:ext>
    </p:extLst>
  </p:cSld>
  <p:clrMapOvr>
    <a:masterClrMapping/>
  </p:clrMapOvr>
</p:sld>
</file>

<file path=ppt/theme/theme1.xml><?xml version="1.0" encoding="utf-8"?>
<a:theme xmlns:a="http://schemas.openxmlformats.org/drawingml/2006/main" name="exail theme">
  <a:themeElements>
    <a:clrScheme name="MAURIC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FFDA"/>
      </a:accent1>
      <a:accent2>
        <a:srgbClr val="C0504D"/>
      </a:accent2>
      <a:accent3>
        <a:srgbClr val="1F497D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A418D05D6A68F4E9E62F1EDDA99D936" ma:contentTypeVersion="16" ma:contentTypeDescription="Crée un document." ma:contentTypeScope="" ma:versionID="28eea492434d9d19ee401636a7165512">
  <xsd:schema xmlns:xsd="http://www.w3.org/2001/XMLSchema" xmlns:xs="http://www.w3.org/2001/XMLSchema" xmlns:p="http://schemas.microsoft.com/office/2006/metadata/properties" xmlns:ns2="dc497867-63bb-45dd-ac9a-1bd109ecce6c" xmlns:ns3="f59cb9b1-bead-4392-a8c0-42adf7a6eec7" targetNamespace="http://schemas.microsoft.com/office/2006/metadata/properties" ma:root="true" ma:fieldsID="fc3eb319dfeba934f7846e264d7a213f" ns2:_="" ns3:_="">
    <xsd:import namespace="dc497867-63bb-45dd-ac9a-1bd109ecce6c"/>
    <xsd:import namespace="f59cb9b1-bead-4392-a8c0-42adf7a6eec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497867-63bb-45dd-ac9a-1bd109ecce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Balises d’images" ma:readOnly="false" ma:fieldId="{5cf76f15-5ced-4ddc-b409-7134ff3c332f}" ma:taxonomyMulti="true" ma:sspId="1486b210-3196-4573-b359-d82234f69ae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9cb9b1-bead-4392-a8c0-42adf7a6eec7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2d0be83d-f7a9-4b7f-848f-67a7a7241737}" ma:internalName="TaxCatchAll" ma:showField="CatchAllData" ma:web="f59cb9b1-bead-4392-a8c0-42adf7a6ee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c497867-63bb-45dd-ac9a-1bd109ecce6c">
      <Terms xmlns="http://schemas.microsoft.com/office/infopath/2007/PartnerControls"/>
    </lcf76f155ced4ddcb4097134ff3c332f>
    <TaxCatchAll xmlns="f59cb9b1-bead-4392-a8c0-42adf7a6eec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660B765-C733-4974-A28C-1DB37B8E8AE9}"/>
</file>

<file path=customXml/itemProps2.xml><?xml version="1.0" encoding="utf-8"?>
<ds:datastoreItem xmlns:ds="http://schemas.openxmlformats.org/officeDocument/2006/customXml" ds:itemID="{31E6EBB6-B9F9-43E1-BF88-49D55FC42398}">
  <ds:schemaRefs>
    <ds:schemaRef ds:uri="9b70e22b-965f-40d2-8d7f-9955344d853a"/>
    <ds:schemaRef ds:uri="e7fed794-56b6-45f6-b006-0633b55c54b2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7E029497-2570-45C2-AD80-B6341BB81D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Mauric - Presentation mask</Template>
  <TotalTime>0</TotalTime>
  <Words>392</Words>
  <Application>Microsoft Office PowerPoint</Application>
  <PresentationFormat>Personnalisé</PresentationFormat>
  <Paragraphs>65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6" baseType="lpstr">
      <vt:lpstr>Gilroy</vt:lpstr>
      <vt:lpstr>Calibri</vt:lpstr>
      <vt:lpstr>Montserrat</vt:lpstr>
      <vt:lpstr>Gilroy Bold</vt:lpstr>
      <vt:lpstr>Arial</vt:lpstr>
      <vt:lpstr>exail theme</vt:lpstr>
      <vt:lpstr>Présentation PowerPoint</vt:lpstr>
      <vt:lpstr>CADRE RÉGLEMENTAIRE</vt:lpstr>
      <vt:lpstr>Division 215 Habitabilité – AFFAIRES MARITIMES</vt:lpstr>
      <vt:lpstr>PROPOSITION d’IMPLANTATION #2</vt:lpstr>
      <vt:lpstr>Locaux potentiels pour la modification</vt:lpstr>
      <vt:lpstr>Agencement actuel</vt:lpstr>
      <vt:lpstr>Proposition d’agencement</vt:lpstr>
      <vt:lpstr>Bureau opérations</vt:lpstr>
      <vt:lpstr>Cabine personnel féminin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Jean-Baptiste Ripoche</dc:creator>
  <cp:lastModifiedBy>Corentin ALLAIRE</cp:lastModifiedBy>
  <cp:revision>2</cp:revision>
  <cp:lastPrinted>2022-10-27T14:23:47Z</cp:lastPrinted>
  <dcterms:created xsi:type="dcterms:W3CDTF">2022-10-10T03:47:55Z</dcterms:created>
  <dcterms:modified xsi:type="dcterms:W3CDTF">2025-03-11T14:23:54Z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2022-10-07T00:00:00Z</vt:filetime>
  </property>
  <property fmtid="{D5CDD505-2E9C-101B-9397-08002B2CF9AE}" pid="3" name="Creator">
    <vt:lpwstr>Adobe InDesign 17.1 (Macintosh)</vt:lpwstr>
  </property>
  <property fmtid="{D5CDD505-2E9C-101B-9397-08002B2CF9AE}" pid="4" name="LastSaved">
    <vt:filetime>2022-10-10T00:00:00Z</vt:filetime>
  </property>
  <property fmtid="{D5CDD505-2E9C-101B-9397-08002B2CF9AE}" pid="5" name="Producer">
    <vt:lpwstr>Adobe PDF Library 16.0.5</vt:lpwstr>
  </property>
  <property fmtid="{D5CDD505-2E9C-101B-9397-08002B2CF9AE}" pid="6" name="ContentTypeId">
    <vt:lpwstr>0x0101002A418D05D6A68F4E9E62F1EDDA99D936</vt:lpwstr>
  </property>
</Properties>
</file>