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25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F769C7-66FC-E64E-7195-C45F8F5E32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0A5275B-C713-8AE0-AC53-D0F6B0B20F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5A20B8-E5FB-7C96-BB81-E3B82BF36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7EFBE45-8620-4801-7B26-D9A06D9F4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EB06E4-8156-CA18-7A85-5D7E49ADA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46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52CEC0-42DC-CC24-DE72-4C18C9860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57065B5-1D08-CCDC-4CF0-8E75BBE967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8199FEE-C3FB-E909-0B93-5351638D5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720AC10-9F7C-3CE9-D32E-1B62471D5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98D78E-5489-A73F-0EA2-806D10829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607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E83DE28-ED3B-F4EE-5177-BA43888836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4F3E1B1-BC71-6CE1-A621-B4FAE249B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CEB7536-9F4D-F786-EDF0-4FE240EA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1873A-7E52-7516-BDA1-73AD004AC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1A9DE3-22D7-3052-4375-6AE3AF44F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2067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B3F635-7F12-9ADC-52E7-CF02494F5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21E3420-D274-42FC-EFE8-5AF19ADF9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FB3AAA-18E3-AF01-BB8F-3E06A249C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6F8AD3-96EC-83DC-1CCE-ECAA90DF7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FE5FC1-1711-1105-404F-05550121B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5339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8CCA40-7B5F-ACF8-60E2-F0FB2E41D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012580-E43C-8FB4-D212-45EEBFC15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7D35FAA-DF71-46A9-CDF6-372E1C0D9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7140A0-2EBA-79AA-76F9-17A997D94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7E6B921-CA13-A8C3-5BE2-9D54C894C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025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B4A7E1-C5E7-6AF1-5AF8-B4AE6B7B0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629115-727E-C8E0-B78B-4C9673DED3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C8C7370-4F89-EC35-46D6-B8D425177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C3C1514-771F-5DA7-1621-E56397495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789E7E-4CB7-E144-CE5E-58938C5DD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7415DA-8239-489C-1EA9-E7F39FA9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3000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372D8A-B68C-2555-7AB3-93E713E0C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6FB5272-CC83-970F-B1B1-EA5C2EB71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CC10E68-4FF4-2271-84F7-6D918E603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83D481-4483-2704-F486-64191A5135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3556845-2D2E-D589-37DE-B49F46D589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B9D787C-8C99-B50B-DDF8-5436553BF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24DBDE9-D87B-276F-1D2B-0CDBCDDB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E140E3E-2B4D-CAB8-51CB-4BCF4FE64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5A943-8188-C061-67B5-167220FCA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5B756C1-D3B5-7358-C58B-1A537506C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AFAF702-A33D-1F15-CA52-17946ACF2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C51E3CF-7A11-C825-3D65-63B113319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740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7191DE1-4ACE-9651-B782-E254DC1B5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54E921-DB4B-98EE-EAD0-7E5A2E853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8D1104-6BCA-5B36-15CA-513F7E3B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2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473042-CFF3-1D2E-27FA-A836A491C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0D9A4A-CCEB-46F8-02B5-A1F9044D2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66E8568-707F-A74D-A75B-B18C89701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0AAF123-004C-6A63-716E-6A0BFE45C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E72959-5B75-6427-6459-E55314422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2E84566-DABC-66C5-2507-8FABBEB9A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062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0CCCA0-59B2-5244-9740-A508EECBF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5075C8D-813A-95E0-1B00-3C4D50CA05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5ACAD8-2239-178C-7132-F87474E7FC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9333677-278A-C977-7BED-C1B3E024F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09A1338-06B3-F280-B9F0-F8FAA757B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AC1626-CF50-DFCD-6AB9-A25166C24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915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27FD8E2-E922-0151-E359-8B0E5EC19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4F22BF-A31D-0196-837C-9379C4C69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F6D042-1C33-9E5E-5A7B-69C33A6286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F309A4-25C6-437D-A382-25F0D17BF60B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3CC631-5012-C44D-6981-DFDF98BFFD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BD55BE-AE94-EA2D-F151-F5B2E20C01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3385E0-3B02-4012-8BE3-5B0B0C9A91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104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C3354DE-01DE-358A-59CF-E77133934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104775"/>
            <a:ext cx="4333875" cy="6096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B16711A-A1AA-AA5A-7760-65DAB70DBA51}"/>
              </a:ext>
            </a:extLst>
          </p:cNvPr>
          <p:cNvSpPr txBox="1"/>
          <p:nvPr/>
        </p:nvSpPr>
        <p:spPr>
          <a:xfrm>
            <a:off x="200025" y="828675"/>
            <a:ext cx="577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/>
              <a:t>RDC : accès depuis l’extérieur du batiment 4 </a:t>
            </a:r>
            <a:endParaRPr lang="fr-FR" u="sng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B8D9605-FA10-C73B-A707-8304290CE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1584699"/>
            <a:ext cx="12192000" cy="652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6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7B16711A-A1AA-AA5A-7760-65DAB70DBA51}"/>
              </a:ext>
            </a:extLst>
          </p:cNvPr>
          <p:cNvSpPr txBox="1"/>
          <p:nvPr/>
        </p:nvSpPr>
        <p:spPr>
          <a:xfrm>
            <a:off x="163080" y="246785"/>
            <a:ext cx="5772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Contraintes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1m20 au passage de la double porte extérieure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1m30 au passage de la structure bois avec le mur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730575A-E698-DFDC-1046-C89F0658F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84699"/>
            <a:ext cx="12192000" cy="652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61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7B16711A-A1AA-AA5A-7760-65DAB70DBA51}"/>
              </a:ext>
            </a:extLst>
          </p:cNvPr>
          <p:cNvSpPr txBox="1"/>
          <p:nvPr/>
        </p:nvSpPr>
        <p:spPr>
          <a:xfrm>
            <a:off x="163080" y="246785"/>
            <a:ext cx="5772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Contraintes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1m20 au passage de la double porte extérieure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1m30 au passage de la structure bois avec le mur</a:t>
            </a:r>
          </a:p>
        </p:txBody>
      </p:sp>
      <p:pic>
        <p:nvPicPr>
          <p:cNvPr id="3" name="Image 2" descr="Une image contenant mur, intérieur, salle de bain, évier&#10;&#10;Le contenu généré par l’IA peut être incorrect.">
            <a:extLst>
              <a:ext uri="{FF2B5EF4-FFF2-40B4-BE49-F238E27FC236}">
                <a16:creationId xmlns:a16="http://schemas.microsoft.com/office/drawing/2014/main" id="{8DAAB210-E218-328E-8633-71B5C8822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68210" y="2082222"/>
            <a:ext cx="5056909" cy="3792682"/>
          </a:xfrm>
          <a:prstGeom prst="rect">
            <a:avLst/>
          </a:prstGeom>
        </p:spPr>
      </p:pic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4F3A86D8-4025-CEBA-1558-3108910E7754}"/>
              </a:ext>
            </a:extLst>
          </p:cNvPr>
          <p:cNvCxnSpPr>
            <a:cxnSpLocks/>
          </p:cNvCxnSpPr>
          <p:nvPr/>
        </p:nvCxnSpPr>
        <p:spPr>
          <a:xfrm>
            <a:off x="8312727" y="5643418"/>
            <a:ext cx="2087418" cy="443346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5A607DA-ED1B-02A3-CDB9-D5D80C0ACEEC}"/>
              </a:ext>
            </a:extLst>
          </p:cNvPr>
          <p:cNvSpPr txBox="1"/>
          <p:nvPr/>
        </p:nvSpPr>
        <p:spPr>
          <a:xfrm rot="695657">
            <a:off x="9058854" y="5458752"/>
            <a:ext cx="148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1m30</a:t>
            </a:r>
          </a:p>
        </p:txBody>
      </p:sp>
      <p:pic>
        <p:nvPicPr>
          <p:cNvPr id="11" name="Image 10" descr="Une image contenant bâtiment, intérieur, fenêtre, Éclairage naturel&#10;&#10;Le contenu généré par l’IA peut être incorrect.">
            <a:extLst>
              <a:ext uri="{FF2B5EF4-FFF2-40B4-BE49-F238E27FC236}">
                <a16:creationId xmlns:a16="http://schemas.microsoft.com/office/drawing/2014/main" id="{2A4303FE-07D8-0D41-C236-660B4079E2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0535" y="2082222"/>
            <a:ext cx="5056910" cy="3792682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1A847FC8-5E5C-76D8-18EE-7AD595A56109}"/>
              </a:ext>
            </a:extLst>
          </p:cNvPr>
          <p:cNvCxnSpPr>
            <a:cxnSpLocks/>
          </p:cNvCxnSpPr>
          <p:nvPr/>
        </p:nvCxnSpPr>
        <p:spPr>
          <a:xfrm>
            <a:off x="1628058" y="5865091"/>
            <a:ext cx="2087418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E1E4D5DF-3411-87CA-C3D2-A87D741702C2}"/>
              </a:ext>
            </a:extLst>
          </p:cNvPr>
          <p:cNvSpPr txBox="1"/>
          <p:nvPr/>
        </p:nvSpPr>
        <p:spPr>
          <a:xfrm>
            <a:off x="2305628" y="5458750"/>
            <a:ext cx="148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1m20</a:t>
            </a:r>
          </a:p>
        </p:txBody>
      </p:sp>
    </p:spTree>
    <p:extLst>
      <p:ext uri="{BB962C8B-B14F-4D97-AF65-F5344CB8AC3E}">
        <p14:creationId xmlns:p14="http://schemas.microsoft.com/office/powerpoint/2010/main" val="384749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mur, intérieur, sol, blanc&#10;&#10;Le contenu généré par l’IA peut être incorrect.">
            <a:extLst>
              <a:ext uri="{FF2B5EF4-FFF2-40B4-BE49-F238E27FC236}">
                <a16:creationId xmlns:a16="http://schemas.microsoft.com/office/drawing/2014/main" id="{D3BB2985-6355-7082-8619-1374740AC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846" y="2663247"/>
            <a:ext cx="4511964" cy="3383973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B16711A-A1AA-AA5A-7760-65DAB70DBA51}"/>
              </a:ext>
            </a:extLst>
          </p:cNvPr>
          <p:cNvSpPr txBox="1"/>
          <p:nvPr/>
        </p:nvSpPr>
        <p:spPr>
          <a:xfrm>
            <a:off x="452446" y="231003"/>
            <a:ext cx="55387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>
                <a:solidFill>
                  <a:srgbClr val="FF0000"/>
                </a:solidFill>
              </a:rPr>
              <a:t>Accès Ascenseur </a:t>
            </a:r>
            <a:r>
              <a:rPr lang="fr-FR" u="sng" dirty="0"/>
              <a:t>(Mesures faites avec protection de l’</a:t>
            </a:r>
            <a:r>
              <a:rPr lang="fr-FR" u="sng" dirty="0" err="1"/>
              <a:t>ascenceur</a:t>
            </a:r>
            <a:r>
              <a:rPr lang="fr-FR" u="sng" dirty="0"/>
              <a:t>)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Entrée Ascenseur : 1m07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Largeur intérieure: 1m02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Longueur intérieure : 1m40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Hauteur intérieure : 1m95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u="sng" dirty="0"/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4F3A86D8-4025-CEBA-1558-3108910E7754}"/>
              </a:ext>
            </a:extLst>
          </p:cNvPr>
          <p:cNvCxnSpPr>
            <a:cxnSpLocks/>
          </p:cNvCxnSpPr>
          <p:nvPr/>
        </p:nvCxnSpPr>
        <p:spPr>
          <a:xfrm flipV="1">
            <a:off x="1935480" y="5372100"/>
            <a:ext cx="1219200" cy="377734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5A607DA-ED1B-02A3-CDB9-D5D80C0ACEEC}"/>
              </a:ext>
            </a:extLst>
          </p:cNvPr>
          <p:cNvSpPr txBox="1"/>
          <p:nvPr/>
        </p:nvSpPr>
        <p:spPr>
          <a:xfrm rot="20402489">
            <a:off x="1587967" y="5039657"/>
            <a:ext cx="148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1m07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D8D269C-15C8-7493-04B7-53B4E98EAAD4}"/>
              </a:ext>
            </a:extLst>
          </p:cNvPr>
          <p:cNvSpPr txBox="1"/>
          <p:nvPr/>
        </p:nvSpPr>
        <p:spPr>
          <a:xfrm>
            <a:off x="7212062" y="231003"/>
            <a:ext cx="4073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>
                <a:solidFill>
                  <a:srgbClr val="00B050"/>
                </a:solidFill>
              </a:rPr>
              <a:t>Accès Escalier </a:t>
            </a:r>
            <a:r>
              <a:rPr lang="fr-FR" u="sng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Porte Escalier : 75cm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Hauteur : 2m05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u="sng" dirty="0"/>
          </a:p>
        </p:txBody>
      </p:sp>
      <p:pic>
        <p:nvPicPr>
          <p:cNvPr id="20" name="Image 19" descr="Une image contenant mur, intérieur, Électroménager&#10;&#10;Le contenu généré par l’IA peut être incorrect.">
            <a:extLst>
              <a:ext uri="{FF2B5EF4-FFF2-40B4-BE49-F238E27FC236}">
                <a16:creationId xmlns:a16="http://schemas.microsoft.com/office/drawing/2014/main" id="{0C8CE79C-D767-BEF2-0059-3B7D064F2B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85756" y="2663247"/>
            <a:ext cx="4511965" cy="3383974"/>
          </a:xfrm>
          <a:prstGeom prst="rect">
            <a:avLst/>
          </a:prstGeom>
        </p:spPr>
      </p:pic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A6B24C60-801F-EBB0-CAE0-047AEF5499D5}"/>
              </a:ext>
            </a:extLst>
          </p:cNvPr>
          <p:cNvCxnSpPr>
            <a:cxnSpLocks/>
          </p:cNvCxnSpPr>
          <p:nvPr/>
        </p:nvCxnSpPr>
        <p:spPr>
          <a:xfrm>
            <a:off x="8306512" y="5560967"/>
            <a:ext cx="1044826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AE08EF5F-43AA-C0B9-EAC4-D680AD66AB39}"/>
              </a:ext>
            </a:extLst>
          </p:cNvPr>
          <p:cNvSpPr txBox="1"/>
          <p:nvPr/>
        </p:nvSpPr>
        <p:spPr>
          <a:xfrm>
            <a:off x="8505161" y="5187434"/>
            <a:ext cx="148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75cm</a:t>
            </a:r>
          </a:p>
        </p:txBody>
      </p:sp>
    </p:spTree>
    <p:extLst>
      <p:ext uri="{BB962C8B-B14F-4D97-AF65-F5344CB8AC3E}">
        <p14:creationId xmlns:p14="http://schemas.microsoft.com/office/powerpoint/2010/main" val="1735667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mur, intérieur, plâtre, aménagement&#10;&#10;Le contenu généré par l’IA peut être incorrect.">
            <a:extLst>
              <a:ext uri="{FF2B5EF4-FFF2-40B4-BE49-F238E27FC236}">
                <a16:creationId xmlns:a16="http://schemas.microsoft.com/office/drawing/2014/main" id="{415425CA-8DE7-E64F-67F0-13F401319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16302" y="1740764"/>
            <a:ext cx="5703455" cy="42775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B16711A-A1AA-AA5A-7760-65DAB70DBA51}"/>
              </a:ext>
            </a:extLst>
          </p:cNvPr>
          <p:cNvSpPr txBox="1"/>
          <p:nvPr/>
        </p:nvSpPr>
        <p:spPr>
          <a:xfrm>
            <a:off x="163079" y="246785"/>
            <a:ext cx="6727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Etage Sous Vigie – </a:t>
            </a:r>
            <a:r>
              <a:rPr lang="fr-FR" u="sng" dirty="0">
                <a:solidFill>
                  <a:srgbClr val="FF0000"/>
                </a:solidFill>
              </a:rPr>
              <a:t>Sortie Accès ascenseur</a:t>
            </a:r>
            <a:r>
              <a:rPr lang="fr-FR" u="sng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u="sng" dirty="0"/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4F3A86D8-4025-CEBA-1558-3108910E7754}"/>
              </a:ext>
            </a:extLst>
          </p:cNvPr>
          <p:cNvCxnSpPr>
            <a:cxnSpLocks/>
          </p:cNvCxnSpPr>
          <p:nvPr/>
        </p:nvCxnSpPr>
        <p:spPr>
          <a:xfrm flipH="1">
            <a:off x="9072187" y="4669212"/>
            <a:ext cx="822960" cy="13462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5A607DA-ED1B-02A3-CDB9-D5D80C0ACEEC}"/>
              </a:ext>
            </a:extLst>
          </p:cNvPr>
          <p:cNvSpPr txBox="1"/>
          <p:nvPr/>
        </p:nvSpPr>
        <p:spPr>
          <a:xfrm rot="21018300">
            <a:off x="9093683" y="4323908"/>
            <a:ext cx="134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88cm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6FB6B4C-D30F-194F-00F3-B4085F6BB144}"/>
              </a:ext>
            </a:extLst>
          </p:cNvPr>
          <p:cNvSpPr txBox="1"/>
          <p:nvPr/>
        </p:nvSpPr>
        <p:spPr>
          <a:xfrm>
            <a:off x="8953475" y="3696884"/>
            <a:ext cx="134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95cm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8119455E-A569-3043-4B64-ECF156115BF8}"/>
              </a:ext>
            </a:extLst>
          </p:cNvPr>
          <p:cNvCxnSpPr>
            <a:cxnSpLocks/>
          </p:cNvCxnSpPr>
          <p:nvPr/>
        </p:nvCxnSpPr>
        <p:spPr>
          <a:xfrm flipH="1" flipV="1">
            <a:off x="9562915" y="4066216"/>
            <a:ext cx="411480" cy="132456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6BE0DC15-A08B-B032-2BF8-5619795DD17C}"/>
              </a:ext>
            </a:extLst>
          </p:cNvPr>
          <p:cNvSpPr txBox="1"/>
          <p:nvPr/>
        </p:nvSpPr>
        <p:spPr>
          <a:xfrm>
            <a:off x="553606" y="569950"/>
            <a:ext cx="5772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Contraintes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88cm au passage de l’angle du mur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95 cm au passage de la porte badgée</a:t>
            </a:r>
          </a:p>
        </p:txBody>
      </p:sp>
      <p:pic>
        <p:nvPicPr>
          <p:cNvPr id="20" name="Image 19" descr="Une image contenant mur, intérieur, sol, distributeur de billets&#10;&#10;Le contenu généré par l’IA peut être incorrect.">
            <a:extLst>
              <a:ext uri="{FF2B5EF4-FFF2-40B4-BE49-F238E27FC236}">
                <a16:creationId xmlns:a16="http://schemas.microsoft.com/office/drawing/2014/main" id="{448651F9-3F4E-E161-2F65-850BEB87AD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2038" y="2800746"/>
            <a:ext cx="3985491" cy="2989118"/>
          </a:xfrm>
          <a:prstGeom prst="rect">
            <a:avLst/>
          </a:prstGeom>
        </p:spPr>
      </p:pic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EFE020A4-2FE9-6733-BA58-2FD4CA94DE90}"/>
              </a:ext>
            </a:extLst>
          </p:cNvPr>
          <p:cNvCxnSpPr>
            <a:cxnSpLocks/>
          </p:cNvCxnSpPr>
          <p:nvPr/>
        </p:nvCxnSpPr>
        <p:spPr>
          <a:xfrm flipH="1" flipV="1">
            <a:off x="2403303" y="5493853"/>
            <a:ext cx="411480" cy="602147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D9C60CEF-A633-1740-DF67-E6A6FE7C5B8E}"/>
              </a:ext>
            </a:extLst>
          </p:cNvPr>
          <p:cNvCxnSpPr>
            <a:cxnSpLocks/>
          </p:cNvCxnSpPr>
          <p:nvPr/>
        </p:nvCxnSpPr>
        <p:spPr>
          <a:xfrm flipH="1" flipV="1">
            <a:off x="2814783" y="6009068"/>
            <a:ext cx="1454205" cy="73935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19F5809D-CCD2-990F-FAA0-99FDF2ACC2A6}"/>
              </a:ext>
            </a:extLst>
          </p:cNvPr>
          <p:cNvCxnSpPr>
            <a:cxnSpLocks/>
          </p:cNvCxnSpPr>
          <p:nvPr/>
        </p:nvCxnSpPr>
        <p:spPr>
          <a:xfrm flipH="1">
            <a:off x="8953475" y="4950932"/>
            <a:ext cx="530192" cy="1780355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3576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intérieur, mur, aménagement, bâtiment&#10;&#10;Le contenu généré par l’IA peut être incorrect.">
            <a:extLst>
              <a:ext uri="{FF2B5EF4-FFF2-40B4-BE49-F238E27FC236}">
                <a16:creationId xmlns:a16="http://schemas.microsoft.com/office/drawing/2014/main" id="{97B7986F-22D9-71F2-B0CA-F28796A1E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98379" y="2257995"/>
            <a:ext cx="4848042" cy="363603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B16711A-A1AA-AA5A-7760-65DAB70DBA51}"/>
              </a:ext>
            </a:extLst>
          </p:cNvPr>
          <p:cNvSpPr txBox="1"/>
          <p:nvPr/>
        </p:nvSpPr>
        <p:spPr>
          <a:xfrm>
            <a:off x="163079" y="246785"/>
            <a:ext cx="6727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Etage Sous Vigie – </a:t>
            </a:r>
            <a:r>
              <a:rPr lang="fr-FR" u="sng" dirty="0">
                <a:solidFill>
                  <a:srgbClr val="00B050"/>
                </a:solidFill>
              </a:rPr>
              <a:t>Sortie Accès escalier</a:t>
            </a:r>
            <a:r>
              <a:rPr lang="fr-FR" u="sng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u="sng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6FB6B4C-D30F-194F-00F3-B4085F6BB144}"/>
              </a:ext>
            </a:extLst>
          </p:cNvPr>
          <p:cNvSpPr txBox="1"/>
          <p:nvPr/>
        </p:nvSpPr>
        <p:spPr>
          <a:xfrm>
            <a:off x="8953475" y="3696884"/>
            <a:ext cx="134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95cm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8119455E-A569-3043-4B64-ECF156115BF8}"/>
              </a:ext>
            </a:extLst>
          </p:cNvPr>
          <p:cNvCxnSpPr>
            <a:cxnSpLocks/>
          </p:cNvCxnSpPr>
          <p:nvPr/>
        </p:nvCxnSpPr>
        <p:spPr>
          <a:xfrm flipH="1" flipV="1">
            <a:off x="7048500" y="4198672"/>
            <a:ext cx="723900" cy="68528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6BE0DC15-A08B-B032-2BF8-5619795DD17C}"/>
              </a:ext>
            </a:extLst>
          </p:cNvPr>
          <p:cNvSpPr txBox="1"/>
          <p:nvPr/>
        </p:nvSpPr>
        <p:spPr>
          <a:xfrm>
            <a:off x="553606" y="569950"/>
            <a:ext cx="577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Contraintes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80 cm au passage de la porte badgée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19F5809D-CCD2-990F-FAA0-99FDF2ACC2A6}"/>
              </a:ext>
            </a:extLst>
          </p:cNvPr>
          <p:cNvCxnSpPr>
            <a:cxnSpLocks/>
          </p:cNvCxnSpPr>
          <p:nvPr/>
        </p:nvCxnSpPr>
        <p:spPr>
          <a:xfrm>
            <a:off x="7702116" y="5286375"/>
            <a:ext cx="1251359" cy="1444912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mur, intérieur, Poignée de porte, plâtre&#10;&#10;Le contenu généré par l’IA peut être incorrect.">
            <a:extLst>
              <a:ext uri="{FF2B5EF4-FFF2-40B4-BE49-F238E27FC236}">
                <a16:creationId xmlns:a16="http://schemas.microsoft.com/office/drawing/2014/main" id="{31F48DE6-1838-88FE-48F7-7A6B143EE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8512" y="2257996"/>
            <a:ext cx="4848042" cy="363603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5C84BF5-3280-91CE-BAE4-79EB0128DD02}"/>
              </a:ext>
            </a:extLst>
          </p:cNvPr>
          <p:cNvSpPr txBox="1"/>
          <p:nvPr/>
        </p:nvSpPr>
        <p:spPr>
          <a:xfrm>
            <a:off x="2056310" y="3482836"/>
            <a:ext cx="134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88cm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7D2A820A-16EB-F70C-89AC-D48CB640B465}"/>
              </a:ext>
            </a:extLst>
          </p:cNvPr>
          <p:cNvCxnSpPr>
            <a:cxnSpLocks/>
          </p:cNvCxnSpPr>
          <p:nvPr/>
        </p:nvCxnSpPr>
        <p:spPr>
          <a:xfrm flipH="1">
            <a:off x="1580965" y="3875950"/>
            <a:ext cx="1820082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6AB4F9F3-9B7A-1A25-4549-77688097A581}"/>
              </a:ext>
            </a:extLst>
          </p:cNvPr>
          <p:cNvCxnSpPr>
            <a:cxnSpLocks/>
          </p:cNvCxnSpPr>
          <p:nvPr/>
        </p:nvCxnSpPr>
        <p:spPr>
          <a:xfrm>
            <a:off x="7614874" y="4669212"/>
            <a:ext cx="0" cy="561818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E22972A-9E41-8A24-6F79-E0BE735C987F}"/>
              </a:ext>
            </a:extLst>
          </p:cNvPr>
          <p:cNvCxnSpPr>
            <a:cxnSpLocks/>
          </p:cNvCxnSpPr>
          <p:nvPr/>
        </p:nvCxnSpPr>
        <p:spPr>
          <a:xfrm flipH="1">
            <a:off x="7702116" y="4132444"/>
            <a:ext cx="1251359" cy="590516"/>
          </a:xfrm>
          <a:prstGeom prst="straightConnector1">
            <a:avLst/>
          </a:prstGeom>
          <a:ln w="57150">
            <a:solidFill>
              <a:srgbClr val="FF0000">
                <a:alpha val="50000"/>
              </a:srgbClr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ZoneTexte 31">
            <a:extLst>
              <a:ext uri="{FF2B5EF4-FFF2-40B4-BE49-F238E27FC236}">
                <a16:creationId xmlns:a16="http://schemas.microsoft.com/office/drawing/2014/main" id="{6D7F4E7E-4E84-B3CD-7522-8E16ADE0C551}"/>
              </a:ext>
            </a:extLst>
          </p:cNvPr>
          <p:cNvSpPr txBox="1"/>
          <p:nvPr/>
        </p:nvSpPr>
        <p:spPr>
          <a:xfrm>
            <a:off x="7100031" y="3598085"/>
            <a:ext cx="134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85cm</a:t>
            </a:r>
          </a:p>
        </p:txBody>
      </p:sp>
    </p:spTree>
    <p:extLst>
      <p:ext uri="{BB962C8B-B14F-4D97-AF65-F5344CB8AC3E}">
        <p14:creationId xmlns:p14="http://schemas.microsoft.com/office/powerpoint/2010/main" val="82017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escaliers, aménagement, Aluminium&#10;&#10;Le contenu généré par l’IA peut être incorrect.">
            <a:extLst>
              <a:ext uri="{FF2B5EF4-FFF2-40B4-BE49-F238E27FC236}">
                <a16:creationId xmlns:a16="http://schemas.microsoft.com/office/drawing/2014/main" id="{8AB6DF47-18C6-25BE-04E9-32C719D25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5665" y="2324425"/>
            <a:ext cx="4821383" cy="361603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B16711A-A1AA-AA5A-7760-65DAB70DBA51}"/>
              </a:ext>
            </a:extLst>
          </p:cNvPr>
          <p:cNvSpPr txBox="1"/>
          <p:nvPr/>
        </p:nvSpPr>
        <p:spPr>
          <a:xfrm>
            <a:off x="163079" y="246785"/>
            <a:ext cx="6727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Accès Etage Vigie – Trémie escalier vers vigie: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u="sng" dirty="0"/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4F3A86D8-4025-CEBA-1558-3108910E7754}"/>
              </a:ext>
            </a:extLst>
          </p:cNvPr>
          <p:cNvCxnSpPr>
            <a:cxnSpLocks/>
          </p:cNvCxnSpPr>
          <p:nvPr/>
        </p:nvCxnSpPr>
        <p:spPr>
          <a:xfrm flipH="1">
            <a:off x="1958109" y="5218545"/>
            <a:ext cx="1745673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5A607DA-ED1B-02A3-CDB9-D5D80C0ACEEC}"/>
              </a:ext>
            </a:extLst>
          </p:cNvPr>
          <p:cNvSpPr txBox="1"/>
          <p:nvPr/>
        </p:nvSpPr>
        <p:spPr>
          <a:xfrm>
            <a:off x="2433803" y="4938483"/>
            <a:ext cx="134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85cm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6FB6B4C-D30F-194F-00F3-B4085F6BB144}"/>
              </a:ext>
            </a:extLst>
          </p:cNvPr>
          <p:cNvSpPr txBox="1"/>
          <p:nvPr/>
        </p:nvSpPr>
        <p:spPr>
          <a:xfrm>
            <a:off x="2548102" y="1397883"/>
            <a:ext cx="134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185cm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8119455E-A569-3043-4B64-ECF156115BF8}"/>
              </a:ext>
            </a:extLst>
          </p:cNvPr>
          <p:cNvCxnSpPr>
            <a:cxnSpLocks/>
          </p:cNvCxnSpPr>
          <p:nvPr/>
        </p:nvCxnSpPr>
        <p:spPr>
          <a:xfrm flipV="1">
            <a:off x="3046356" y="1816445"/>
            <a:ext cx="0" cy="3032769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6BE0DC15-A08B-B032-2BF8-5619795DD17C}"/>
              </a:ext>
            </a:extLst>
          </p:cNvPr>
          <p:cNvSpPr txBox="1"/>
          <p:nvPr/>
        </p:nvSpPr>
        <p:spPr>
          <a:xfrm>
            <a:off x="553606" y="569950"/>
            <a:ext cx="5772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Contraintes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85cm sur la largeur de la trémie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185cm sur la hauteur</a:t>
            </a:r>
          </a:p>
        </p:txBody>
      </p:sp>
    </p:spTree>
    <p:extLst>
      <p:ext uri="{BB962C8B-B14F-4D97-AF65-F5344CB8AC3E}">
        <p14:creationId xmlns:p14="http://schemas.microsoft.com/office/powerpoint/2010/main" val="34745442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161</Words>
  <Application>Microsoft Office PowerPoint</Application>
  <PresentationFormat>Grand écran</PresentationFormat>
  <Paragraphs>37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Benoit Lemaitre</dc:creator>
  <cp:lastModifiedBy>Benoit Lemaitre</cp:lastModifiedBy>
  <cp:revision>3</cp:revision>
  <dcterms:created xsi:type="dcterms:W3CDTF">2025-05-21T08:07:23Z</dcterms:created>
  <dcterms:modified xsi:type="dcterms:W3CDTF">2025-05-21T12:30:15Z</dcterms:modified>
</cp:coreProperties>
</file>