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77" r:id="rId3"/>
    <p:sldId id="260" r:id="rId4"/>
    <p:sldId id="259" r:id="rId5"/>
    <p:sldId id="263" r:id="rId6"/>
    <p:sldId id="264" r:id="rId7"/>
    <p:sldId id="265" r:id="rId8"/>
    <p:sldId id="266" r:id="rId9"/>
    <p:sldId id="261" r:id="rId10"/>
    <p:sldId id="267" r:id="rId11"/>
    <p:sldId id="268" r:id="rId12"/>
    <p:sldId id="269" r:id="rId13"/>
    <p:sldId id="270" r:id="rId14"/>
    <p:sldId id="271" r:id="rId15"/>
    <p:sldId id="278" r:id="rId16"/>
    <p:sldId id="262" r:id="rId17"/>
    <p:sldId id="273" r:id="rId18"/>
    <p:sldId id="274" r:id="rId19"/>
    <p:sldId id="275" r:id="rId20"/>
    <p:sldId id="276" r:id="rId21"/>
    <p:sldId id="279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D487C-242A-47F9-9CE9-33C66A2841F4}" v="22" dt="2022-11-25T08:36:24.9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Maisonneuve" userId="0358f753-2b8b-4197-aac8-7db888e792a5" providerId="ADAL" clId="{2DBD23E4-6E69-482E-AE6B-AD683C067537}"/>
    <pc:docChg chg="modSld">
      <pc:chgData name="Marie Maisonneuve" userId="0358f753-2b8b-4197-aac8-7db888e792a5" providerId="ADAL" clId="{2DBD23E4-6E69-482E-AE6B-AD683C067537}" dt="2022-11-24T16:51:56.892" v="2" actId="20577"/>
      <pc:docMkLst>
        <pc:docMk/>
      </pc:docMkLst>
      <pc:sldChg chg="modSp mod">
        <pc:chgData name="Marie Maisonneuve" userId="0358f753-2b8b-4197-aac8-7db888e792a5" providerId="ADAL" clId="{2DBD23E4-6E69-482E-AE6B-AD683C067537}" dt="2022-11-24T16:51:56.892" v="2" actId="20577"/>
        <pc:sldMkLst>
          <pc:docMk/>
          <pc:sldMk cId="3392243124" sldId="257"/>
        </pc:sldMkLst>
        <pc:graphicFrameChg chg="modGraphic">
          <ac:chgData name="Marie Maisonneuve" userId="0358f753-2b8b-4197-aac8-7db888e792a5" providerId="ADAL" clId="{2DBD23E4-6E69-482E-AE6B-AD683C067537}" dt="2022-11-24T16:51:56.892" v="2" actId="20577"/>
          <ac:graphicFrameMkLst>
            <pc:docMk/>
            <pc:sldMk cId="3392243124" sldId="257"/>
            <ac:graphicFrameMk id="4" creationId="{2F2AF142-C3C6-4AC9-A695-07BDECE9ECC4}"/>
          </ac:graphicFrameMkLst>
        </pc:graphicFrameChg>
      </pc:sldChg>
    </pc:docChg>
  </pc:docChgLst>
  <pc:docChgLst>
    <pc:chgData name="Marie Maisonneuve" userId="0358f753-2b8b-4197-aac8-7db888e792a5" providerId="ADAL" clId="{2D7D487C-242A-47F9-9CE9-33C66A2841F4}"/>
    <pc:docChg chg="undo custSel modSld">
      <pc:chgData name="Marie Maisonneuve" userId="0358f753-2b8b-4197-aac8-7db888e792a5" providerId="ADAL" clId="{2D7D487C-242A-47F9-9CE9-33C66A2841F4}" dt="2022-11-25T08:44:52.806" v="433" actId="20577"/>
      <pc:docMkLst>
        <pc:docMk/>
      </pc:docMkLst>
      <pc:sldChg chg="addSp delSp modSp mod delAnim modAnim">
        <pc:chgData name="Marie Maisonneuve" userId="0358f753-2b8b-4197-aac8-7db888e792a5" providerId="ADAL" clId="{2D7D487C-242A-47F9-9CE9-33C66A2841F4}" dt="2022-11-25T08:44:29.897" v="431" actId="313"/>
        <pc:sldMkLst>
          <pc:docMk/>
          <pc:sldMk cId="1878330188" sldId="256"/>
        </pc:sldMkLst>
        <pc:spChg chg="mod">
          <ac:chgData name="Marie Maisonneuve" userId="0358f753-2b8b-4197-aac8-7db888e792a5" providerId="ADAL" clId="{2D7D487C-242A-47F9-9CE9-33C66A2841F4}" dt="2022-11-25T08:41:37.205" v="388" actId="1076"/>
          <ac:spMkLst>
            <pc:docMk/>
            <pc:sldMk cId="1878330188" sldId="256"/>
            <ac:spMk id="2" creationId="{03423982-1BDD-4283-A69C-A1F4ABE3A00B}"/>
          </ac:spMkLst>
        </pc:spChg>
        <pc:spChg chg="mod">
          <ac:chgData name="Marie Maisonneuve" userId="0358f753-2b8b-4197-aac8-7db888e792a5" providerId="ADAL" clId="{2D7D487C-242A-47F9-9CE9-33C66A2841F4}" dt="2022-11-25T08:44:29.897" v="431" actId="313"/>
          <ac:spMkLst>
            <pc:docMk/>
            <pc:sldMk cId="1878330188" sldId="256"/>
            <ac:spMk id="3" creationId="{C2CDCBBF-78C5-43AB-8650-74EB52803DEB}"/>
          </ac:spMkLst>
        </pc:spChg>
        <pc:spChg chg="add del mod">
          <ac:chgData name="Marie Maisonneuve" userId="0358f753-2b8b-4197-aac8-7db888e792a5" providerId="ADAL" clId="{2D7D487C-242A-47F9-9CE9-33C66A2841F4}" dt="2022-11-25T08:19:30.048" v="8" actId="478"/>
          <ac:spMkLst>
            <pc:docMk/>
            <pc:sldMk cId="1878330188" sldId="256"/>
            <ac:spMk id="5" creationId="{AD4A381D-E0CC-43A5-9D3E-7ECFB5245AD6}"/>
          </ac:spMkLst>
        </pc:spChg>
        <pc:spChg chg="add del mod">
          <ac:chgData name="Marie Maisonneuve" userId="0358f753-2b8b-4197-aac8-7db888e792a5" providerId="ADAL" clId="{2D7D487C-242A-47F9-9CE9-33C66A2841F4}" dt="2022-11-25T08:19:42.347" v="11" actId="478"/>
          <ac:spMkLst>
            <pc:docMk/>
            <pc:sldMk cId="1878330188" sldId="256"/>
            <ac:spMk id="6" creationId="{D8562708-6235-46B2-8471-25279C6EB27A}"/>
          </ac:spMkLst>
        </pc:spChg>
        <pc:spChg chg="add del mod">
          <ac:chgData name="Marie Maisonneuve" userId="0358f753-2b8b-4197-aac8-7db888e792a5" providerId="ADAL" clId="{2D7D487C-242A-47F9-9CE9-33C66A2841F4}" dt="2022-11-25T08:19:32.924" v="10" actId="478"/>
          <ac:spMkLst>
            <pc:docMk/>
            <pc:sldMk cId="1878330188" sldId="256"/>
            <ac:spMk id="7" creationId="{B5318C3D-2218-48BF-80E2-1C0D2743FEFD}"/>
          </ac:spMkLst>
        </pc:spChg>
        <pc:spChg chg="add del mod">
          <ac:chgData name="Marie Maisonneuve" userId="0358f753-2b8b-4197-aac8-7db888e792a5" providerId="ADAL" clId="{2D7D487C-242A-47F9-9CE9-33C66A2841F4}" dt="2022-11-25T08:19:31.087" v="9" actId="478"/>
          <ac:spMkLst>
            <pc:docMk/>
            <pc:sldMk cId="1878330188" sldId="256"/>
            <ac:spMk id="8" creationId="{B0CD9D6C-27F9-4E54-87C2-F9FBCB0D5714}"/>
          </ac:spMkLst>
        </pc:spChg>
        <pc:spChg chg="add del mod">
          <ac:chgData name="Marie Maisonneuve" userId="0358f753-2b8b-4197-aac8-7db888e792a5" providerId="ADAL" clId="{2D7D487C-242A-47F9-9CE9-33C66A2841F4}" dt="2022-11-25T08:19:50.263" v="14" actId="478"/>
          <ac:spMkLst>
            <pc:docMk/>
            <pc:sldMk cId="1878330188" sldId="256"/>
            <ac:spMk id="9" creationId="{DC98B030-9881-4D86-A0D5-EDAC9CAE5276}"/>
          </ac:spMkLst>
        </pc:spChg>
        <pc:spChg chg="add del mod">
          <ac:chgData name="Marie Maisonneuve" userId="0358f753-2b8b-4197-aac8-7db888e792a5" providerId="ADAL" clId="{2D7D487C-242A-47F9-9CE9-33C66A2841F4}" dt="2022-11-25T08:19:50.263" v="14" actId="478"/>
          <ac:spMkLst>
            <pc:docMk/>
            <pc:sldMk cId="1878330188" sldId="256"/>
            <ac:spMk id="10" creationId="{FFEB577D-E7C2-48CE-8DF0-2C81560D5ABA}"/>
          </ac:spMkLst>
        </pc:spChg>
        <pc:spChg chg="add del mod">
          <ac:chgData name="Marie Maisonneuve" userId="0358f753-2b8b-4197-aac8-7db888e792a5" providerId="ADAL" clId="{2D7D487C-242A-47F9-9CE9-33C66A2841F4}" dt="2022-11-25T08:19:54.270" v="16" actId="478"/>
          <ac:spMkLst>
            <pc:docMk/>
            <pc:sldMk cId="1878330188" sldId="256"/>
            <ac:spMk id="11" creationId="{BD6639FD-7DD8-4C0A-A7AA-4F7DB7C719E0}"/>
          </ac:spMkLst>
        </pc:spChg>
        <pc:spChg chg="add del mod">
          <ac:chgData name="Marie Maisonneuve" userId="0358f753-2b8b-4197-aac8-7db888e792a5" providerId="ADAL" clId="{2D7D487C-242A-47F9-9CE9-33C66A2841F4}" dt="2022-11-25T08:20:10.304" v="18" actId="478"/>
          <ac:spMkLst>
            <pc:docMk/>
            <pc:sldMk cId="1878330188" sldId="256"/>
            <ac:spMk id="12" creationId="{D5D1FC91-8A6F-4F66-9879-EDC06089E666}"/>
          </ac:spMkLst>
        </pc:spChg>
        <pc:picChg chg="add mod">
          <ac:chgData name="Marie Maisonneuve" userId="0358f753-2b8b-4197-aac8-7db888e792a5" providerId="ADAL" clId="{2D7D487C-242A-47F9-9CE9-33C66A2841F4}" dt="2022-11-25T08:36:24.932" v="25" actId="14100"/>
          <ac:picMkLst>
            <pc:docMk/>
            <pc:sldMk cId="1878330188" sldId="256"/>
            <ac:picMk id="4" creationId="{C6A5F058-5770-4181-851E-2A32B40E745A}"/>
          </ac:picMkLst>
        </pc:picChg>
      </pc:sldChg>
      <pc:sldChg chg="modSp mod">
        <pc:chgData name="Marie Maisonneuve" userId="0358f753-2b8b-4197-aac8-7db888e792a5" providerId="ADAL" clId="{2D7D487C-242A-47F9-9CE9-33C66A2841F4}" dt="2022-11-25T08:44:52.806" v="433" actId="20577"/>
        <pc:sldMkLst>
          <pc:docMk/>
          <pc:sldMk cId="3392243124" sldId="257"/>
        </pc:sldMkLst>
        <pc:graphicFrameChg chg="modGraphic">
          <ac:chgData name="Marie Maisonneuve" userId="0358f753-2b8b-4197-aac8-7db888e792a5" providerId="ADAL" clId="{2D7D487C-242A-47F9-9CE9-33C66A2841F4}" dt="2022-11-25T08:20:34.602" v="23" actId="403"/>
          <ac:graphicFrameMkLst>
            <pc:docMk/>
            <pc:sldMk cId="3392243124" sldId="257"/>
            <ac:graphicFrameMk id="4" creationId="{2F2AF142-C3C6-4AC9-A695-07BDECE9ECC4}"/>
          </ac:graphicFrameMkLst>
        </pc:graphicFrameChg>
        <pc:graphicFrameChg chg="modGraphic">
          <ac:chgData name="Marie Maisonneuve" userId="0358f753-2b8b-4197-aac8-7db888e792a5" providerId="ADAL" clId="{2D7D487C-242A-47F9-9CE9-33C66A2841F4}" dt="2022-11-25T08:44:52.806" v="433" actId="20577"/>
          <ac:graphicFrameMkLst>
            <pc:docMk/>
            <pc:sldMk cId="3392243124" sldId="257"/>
            <ac:graphicFrameMk id="5" creationId="{1ED31E79-41BF-43FC-984D-0E68949CA859}"/>
          </ac:graphicFrameMkLst>
        </pc:graphicFrameChg>
      </pc:sldChg>
      <pc:sldChg chg="modSp mod">
        <pc:chgData name="Marie Maisonneuve" userId="0358f753-2b8b-4197-aac8-7db888e792a5" providerId="ADAL" clId="{2D7D487C-242A-47F9-9CE9-33C66A2841F4}" dt="2022-11-25T08:44:42.602" v="432" actId="313"/>
        <pc:sldMkLst>
          <pc:docMk/>
          <pc:sldMk cId="1162714272" sldId="258"/>
        </pc:sldMkLst>
        <pc:graphicFrameChg chg="modGraphic">
          <ac:chgData name="Marie Maisonneuve" userId="0358f753-2b8b-4197-aac8-7db888e792a5" providerId="ADAL" clId="{2D7D487C-242A-47F9-9CE9-33C66A2841F4}" dt="2022-11-25T08:20:30.172" v="21" actId="403"/>
          <ac:graphicFrameMkLst>
            <pc:docMk/>
            <pc:sldMk cId="1162714272" sldId="258"/>
            <ac:graphicFrameMk id="4" creationId="{E61F7520-5E37-4A3F-8EBA-3E58E633564D}"/>
          </ac:graphicFrameMkLst>
        </pc:graphicFrameChg>
        <pc:graphicFrameChg chg="modGraphic">
          <ac:chgData name="Marie Maisonneuve" userId="0358f753-2b8b-4197-aac8-7db888e792a5" providerId="ADAL" clId="{2D7D487C-242A-47F9-9CE9-33C66A2841F4}" dt="2022-11-25T08:44:42.602" v="432" actId="313"/>
          <ac:graphicFrameMkLst>
            <pc:docMk/>
            <pc:sldMk cId="1162714272" sldId="258"/>
            <ac:graphicFrameMk id="5" creationId="{1CFF653B-8420-43EB-8BCE-4F89C785A3C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2AF67-D877-44D0-B7A3-429F7B5F9C96}" type="datetimeFigureOut">
              <a:rPr lang="fr-FR" smtClean="0"/>
              <a:t>15/05/2025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FFE96-F9B8-40BE-92C8-D4C0A5A30E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199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D67793-80C9-47B3-913A-3C3F17938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D089735-5232-4474-8326-4989A47C20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26E3EF-3A91-41DF-8DB9-1477E3819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33CBE-058B-4A89-B8EF-226F211417BD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06118A-9ED9-4217-9DD9-487F66050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2D273E-61E2-45C0-A9FC-467FE471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27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97A87A-F04F-4343-BFB8-B0CF87CD1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DADD49-5880-4834-AA94-23114254B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46AE5A-DAC5-4FBF-A371-E45215A7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F454-7F8B-4368-80A8-B38E9EB2C2E9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533550-C6FA-4055-A8B6-A60BFF49C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8CB61-1FFF-438F-8BEF-427DBA655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792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C4CBF9D-19D8-49F7-86D6-BA949F23E4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9C1C92-39A9-4893-8831-678489D50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F4FB2-D52D-4EC5-994D-B119759FD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3000B-CCF4-444C-9928-4627C66706FC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06D846-3CDC-4F8E-92E8-60C603BE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19CF41-D869-4EAE-BEBD-5686AADFF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63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564BD1-31FE-42B0-88BB-0C30D2C15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AB2054-C61E-43A6-8381-71D97DD35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09E95D-505E-4D4C-BC7D-28917763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177C-6334-4F81-B46D-A1D57B8981EB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48063F-B702-4672-AC4E-F5441BF87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BDEB61-9B6D-4DC8-B00E-7F1092559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13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9E76B-2EF1-4BD6-80B4-5A2031EC3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855C66-2FCF-4198-BF1A-75044BB01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891A2F-1733-4735-A741-B82EB229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7FB7D-752F-4911-B2D8-0198AC1C6610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CCDEC1-8735-48F2-979D-9DB58BFBE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800310-2647-4664-9383-86604EFBB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398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D1CEB-9F93-4ED6-85D9-A4867754E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FAF50F-BE1E-4C4B-AF21-6B1C6D1B7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12D33C-439E-475C-BE87-68A0AAA33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CCB2900-95B0-4680-BADE-3497EAC1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1EF70-DA28-4902-AAD1-FEC48613304E}" type="datetime1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0AF72B-D14D-49B2-8A35-78A98358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788DB5-51FB-4956-8E80-41AD1BD9E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122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E9042B-06C9-4655-B4C1-E97E358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A85DBA0-F8F9-49A9-96F1-C6ACF7B85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8ACFA7-899C-46EB-9A8F-600B0D04EF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D8801BE-E863-44E5-AF95-F7B636A58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EBB162F-1AC0-4230-ADA0-7596ED6BEA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D330FD0-9C58-4281-B871-370008D3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7D55-0594-4B47-B659-7C16B9A705B4}" type="datetime1">
              <a:rPr lang="fr-FR" smtClean="0"/>
              <a:t>15/05/2025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4376C31-C8EB-44F7-9F05-229888FF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5243A98-BCE4-4834-A0EB-70A1BD51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946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2C8C3F-5129-41CF-88C6-F9851633A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14709C-8A69-4760-ADB9-382822E7E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AAB13-6C9E-4F6B-815E-883DDDC49C00}" type="datetime1">
              <a:rPr lang="fr-FR" smtClean="0"/>
              <a:t>15/05/2025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EFAB678-1D04-492D-962D-47EE30CC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66D197-B7E9-4780-B569-B83E1810F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01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CBB41D-ADB6-45C5-8B88-926C41B48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8443D-B5B2-4C02-AAE8-7D1F62626FCC}" type="datetime1">
              <a:rPr lang="fr-FR" smtClean="0"/>
              <a:t>15/05/2025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02E0CCD-E95D-43E7-A865-4EA7F0B4C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B03D1C-129F-48B0-99EE-5D549E4F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192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32F60-564C-4CC7-A61A-B34EA1728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D1A361-2B7C-4996-A534-364140998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90D2DD-D9FA-4D6C-A57C-1208AD6AA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2EB41D-5481-45AD-BCFD-F99A1380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087C8-D3A6-4242-B26F-47B4C464CEE4}" type="datetime1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4301A3E-09A9-471A-80E4-50475D04F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20005C-3742-40E9-9716-9AA81EF6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4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9CB93-B8D5-4BDB-8297-E6A12ECEC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DD34210-100C-4EA9-AEFB-18A4EFA0E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4A00A8-63AC-47C1-ADBB-A4872EE0FE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05A623-C81F-49C1-BC4F-DE8988160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E6A63-85D1-425A-8D20-D4302574251C}" type="datetime1">
              <a:rPr lang="fr-FR" smtClean="0"/>
              <a:t>15/05/2025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83C8F0-C6C5-49C8-A37E-B403E1537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2AE87B-5380-4377-8F71-E7A880681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9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92B56E-CF90-4C0B-8EFE-57439B194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86DD960-1539-4287-9046-FDB2BD3D8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40E518-32D5-490E-A5EC-D73EE29A1A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4EA8-3017-4223-AF5D-033514FA75D5}" type="datetime1">
              <a:rPr lang="fr-FR" smtClean="0"/>
              <a:t>15/05/2025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B88CA7-E86D-44EC-AF0F-AF32FE2DBB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CAA706-8D4C-4D9E-80E1-3B45A5A84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7566-491B-4B12-9848-3BA94E1790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52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423982-1BDD-4283-A69C-A1F4ABE3A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442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fr-FR" sz="4400" b="1" dirty="0">
                <a:latin typeface="Marianne" panose="02000000000000000000" pitchFamily="50" charset="0"/>
              </a:rPr>
              <a:t>PARTENARIAT D’INNOVATION QSL </a:t>
            </a:r>
            <a:br>
              <a:rPr lang="fr-FR" sz="4400" b="1" dirty="0">
                <a:latin typeface="Marianne" panose="02000000000000000000" pitchFamily="50" charset="0"/>
              </a:rPr>
            </a:br>
            <a:r>
              <a:rPr lang="fr-FR" sz="4400" dirty="0">
                <a:latin typeface="Marianne" panose="02000000000000000000" pitchFamily="50" charset="0"/>
              </a:rPr>
              <a:t>Cadre de présentation graphique des références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CDCBBF-78C5-43AB-8650-74EB52803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34746"/>
            <a:ext cx="9144000" cy="2317811"/>
          </a:xfrm>
        </p:spPr>
        <p:txBody>
          <a:bodyPr>
            <a:normAutofit lnSpcReduction="10000"/>
          </a:bodyPr>
          <a:lstStyle/>
          <a:p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Marianne" panose="02000000000000000000" pitchFamily="50" charset="0"/>
              </a:rPr>
              <a:t>[Nom ou raison sociale du mandataire]</a:t>
            </a:r>
          </a:p>
          <a:p>
            <a:r>
              <a:rPr lang="fr-FR" sz="1800" b="1" dirty="0">
                <a:solidFill>
                  <a:schemeClr val="accent5">
                    <a:lumMod val="75000"/>
                  </a:schemeClr>
                </a:solidFill>
                <a:latin typeface="Marianne" panose="02000000000000000000" pitchFamily="50" charset="0"/>
              </a:rPr>
              <a:t>Nom du ou des architectes en charge de la conception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r>
              <a:rPr lang="fr-FR" sz="1500" dirty="0">
                <a:latin typeface="Marianne" panose="02000000000000000000" pitchFamily="50" charset="0"/>
              </a:rPr>
              <a:t>1 diapositive par référence – entre 2 et 3 illustrations par référence</a:t>
            </a:r>
          </a:p>
          <a:p>
            <a:r>
              <a:rPr lang="fr-FR" sz="1500" dirty="0">
                <a:latin typeface="Marianne" panose="02000000000000000000" pitchFamily="50" charset="0"/>
              </a:rPr>
              <a:t>Informations à renseigner sur chaque diapositive 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r>
              <a:rPr lang="fr-FR" sz="1500" dirty="0">
                <a:latin typeface="Marianne" panose="02000000000000000000" pitchFamily="50" charset="0"/>
              </a:rPr>
              <a:t>15 diapositives au total</a:t>
            </a:r>
          </a:p>
          <a:p>
            <a:endParaRPr lang="fr-FR" sz="1500" dirty="0">
              <a:latin typeface="Marianne" panose="02000000000000000000" pitchFamily="50" charset="0"/>
            </a:endParaRPr>
          </a:p>
          <a:p>
            <a:endParaRPr lang="fr-FR" sz="2600" dirty="0">
              <a:latin typeface="Marianne" panose="02000000000000000000" pitchFamily="50" charset="0"/>
            </a:endParaRPr>
          </a:p>
          <a:p>
            <a:endParaRPr lang="fr-FR" sz="2600" dirty="0">
              <a:latin typeface="Marianne" panose="02000000000000000000" pitchFamily="50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A5F058-5770-4181-851E-2A32B40E7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88"/>
          <a:stretch>
            <a:fillRect/>
          </a:stretch>
        </p:blipFill>
        <p:spPr bwMode="auto">
          <a:xfrm>
            <a:off x="190888" y="202377"/>
            <a:ext cx="1146206" cy="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330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36054-9BA6-607D-3CD5-0636C2575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20EC3AEB-0F75-A210-D80D-1E0E4EE41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57918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6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54B322D5-1AA5-C82F-CC87-D4F76297414D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DFBF0A3-64EF-18C6-C2C3-DE05AB7BE4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359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50A8A3-C979-2E1C-45C7-0B9C89F0B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25C5F364-232C-9E9F-061B-446D20A350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353848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7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3D327E5-E428-DBA3-0970-EE50453C8712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B0A6176-10F7-A02E-43D4-F79289D19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045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3F6CD-377E-9FFA-5D12-04BEB6955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64C38585-0ED9-A8D8-6C1B-7CABBD90F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715475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16F92F7E-FD95-C135-AA42-8ED710BE5975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03DC25CB-1E32-F16F-CF32-BE06EC509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017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256DC-1F10-A3CC-0759-340E16F26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E8D98D0C-0C4B-16B7-ED99-0DE10657D3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722905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9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5838BAF2-3215-5D9D-DD01-2AEF68BC724C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7F94279-8DE3-6D99-725C-EB4B4E920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134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CED4C-7466-91D6-5CC0-799255903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A4D346D4-B82B-4425-1E29-F9F051E1C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474415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10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D249DC19-66B0-3E17-0135-BFF6D5723BA0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F136BD3E-653F-F42C-5F7D-9168CCFF3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49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E6EC2-FC0C-6E2B-1090-BF28D8902C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8B9B3384-8B8E-9CCB-D39C-7DE48E062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143912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11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ENTREPRISE(S)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6349E69E-EDD3-3A2F-31CE-68FD92B8CB3B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69265EB2-DD58-9397-D536-D19567743858}"/>
              </a:ext>
            </a:extLst>
          </p:cNvPr>
          <p:cNvGraphicFramePr>
            <a:graphicFrameLocks noGrp="1"/>
          </p:cNvGraphicFramePr>
          <p:nvPr/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022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440764-E9EE-AC55-9BA4-47F546F71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4ADEAF-F134-3EF9-BAF4-77320F3C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16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BF0A30-00C5-5E14-7D33-FE9E38942E31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des autres membres du groupement</a:t>
            </a: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0D6C743B-A1E8-F9DE-C8BB-823E9D270252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342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94CAB-B4EC-2921-8569-D3E59D28A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96644F9F-FF9B-FD19-25EB-A17D3AC855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085045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12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63CDEA54-02A4-E61D-A810-5B7F103ED550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B2462425-D441-8145-EDA9-AFD3E55F9D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92993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583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CF0D5-C06A-BB4F-0B35-8132E98F33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1CC65FF-1096-90B4-7EB5-8A7232BCB4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021140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13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8009ACC8-12E1-6FDB-6F23-7CA08406E717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B282E2C9-8F51-A72C-D01D-7D9A3DC4A1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92993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7587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D8950-277D-082F-65F6-66B1942A71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4B053F84-6BF3-9EC3-807B-629F98710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983511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14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3A98446D-6BB4-351E-934F-FC4ABCC6B538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DF927CD-6FCF-46C6-DFB2-493A9ED75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92993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45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10F4E-0A45-F657-1B59-75D4B4F77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A57FA6A7-0163-56F8-411A-B4D847E51C40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985D15F-A486-2017-0952-E3A39EC0F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90396"/>
              </p:ext>
            </p:extLst>
          </p:nvPr>
        </p:nvGraphicFramePr>
        <p:xfrm>
          <a:off x="1945294" y="992133"/>
          <a:ext cx="8496944" cy="5446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6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22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7732">
                <a:tc>
                  <a:txBody>
                    <a:bodyPr/>
                    <a:lstStyle/>
                    <a:p>
                      <a:pPr algn="l"/>
                      <a:r>
                        <a:rPr lang="fr-FR" sz="1900" dirty="0">
                          <a:solidFill>
                            <a:schemeClr val="bg1"/>
                          </a:solidFill>
                        </a:rPr>
                        <a:t>Membres</a:t>
                      </a:r>
                      <a:r>
                        <a:rPr lang="fr-FR" sz="1900" baseline="0" dirty="0">
                          <a:solidFill>
                            <a:schemeClr val="bg1"/>
                          </a:solidFill>
                        </a:rPr>
                        <a:t> du groupement</a:t>
                      </a:r>
                      <a:endParaRPr lang="fr-FR" sz="19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900" dirty="0">
                          <a:solidFill>
                            <a:schemeClr val="bg1"/>
                          </a:solidFill>
                        </a:rPr>
                        <a:t>Rôle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500" b="1" dirty="0"/>
                        <a:t>MANDATAIRE - </a:t>
                      </a:r>
                      <a:r>
                        <a:rPr lang="fr-FR" sz="1500" b="0" dirty="0"/>
                        <a:t>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5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0432872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5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XX</a:t>
                      </a: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2011588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603516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0786399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881747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933899"/>
                  </a:ext>
                </a:extLst>
              </a:tr>
              <a:tr h="487732">
                <a:tc>
                  <a:txBody>
                    <a:bodyPr/>
                    <a:lstStyle/>
                    <a:p>
                      <a:pPr algn="l" fontAlgn="ctr"/>
                      <a:endParaRPr lang="fr-FR" sz="15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0C0C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500" u="none" strike="noStrike" kern="1200" dirty="0">
                        <a:solidFill>
                          <a:schemeClr val="dk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1" marR="6351" marT="6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909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0450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87C77-9A7A-2C9B-258C-0269B103A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2BC2BFE-F62B-1C50-811E-D32A95692B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024786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15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805A57C2-0185-4209-453A-E52E354F5BD9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C36DF3A1-B670-FF25-14EF-54117DF2BD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92993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9541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EC84F-3940-D3E8-3346-4CAFB33A8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ADA37367-2DB3-30AC-85BA-051C53F7F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93980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16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AUTRES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0CD8D475-5183-E524-2454-2CF67003755C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D1EF8A5-1464-2322-6849-685FF4B6C9AA}"/>
              </a:ext>
            </a:extLst>
          </p:cNvPr>
          <p:cNvGraphicFramePr>
            <a:graphicFrameLocks noGrp="1"/>
          </p:cNvGraphicFramePr>
          <p:nvPr/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0962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65A4D-E6E0-93D4-4657-78B76685B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03679-76B5-4E37-D8A9-06694CC9769E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 l’architecte ou des architectes du groupements en charge de la conception </a:t>
            </a: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DC617815-48C5-8B08-8CE2-41A0467404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636752"/>
              </p:ext>
            </p:extLst>
          </p:nvPr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77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E2E56C1B-0A79-2C5D-8BA8-6345F7034E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05708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1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1FCEA2CD-96D7-F7C1-9798-8AFB02BB0A94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4A56C4F7-3331-14B0-61AA-499E3865D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273088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8015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1A856A-C37C-86D0-8DDA-968756FEF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F3E4E51-D57A-0EAF-A848-15E5DE446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43560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2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F3F6292A-118F-826D-2394-E2CE20954ABC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F61CA32-47A7-4573-91F2-1EDA0FDBB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02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47F0F-264A-0DEA-5997-713B28DFA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D9C8CB89-3AA8-365B-CA6F-ADC05B81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878823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9" name="ZoneTexte 8">
            <a:extLst>
              <a:ext uri="{FF2B5EF4-FFF2-40B4-BE49-F238E27FC236}">
                <a16:creationId xmlns:a16="http://schemas.microsoft.com/office/drawing/2014/main" id="{B0B57C52-F173-C51F-F598-7C2C25A11816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B6476BB9-AB91-3AB0-B2CA-C76162B5C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439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DFBD0-C7D4-DF5A-F89B-949F894244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C30092FB-99D8-3F60-7935-6EB0FA8AB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638795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4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7F8CF2CC-30FD-5D2E-6B8D-ABC990278104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30ADE91A-7C67-3631-612A-CD88DC202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65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7ECA0-1A79-4B12-24AB-72FB5463FB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17D0B05F-FEDB-BA97-625A-2820666FB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194460"/>
              </p:ext>
            </p:extLst>
          </p:nvPr>
        </p:nvGraphicFramePr>
        <p:xfrm>
          <a:off x="9524" y="0"/>
          <a:ext cx="12191999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81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  <a:gridCol w="4580627">
                  <a:extLst>
                    <a:ext uri="{9D8B030D-6E8A-4147-A177-3AD203B41FA5}">
                      <a16:colId xmlns:a16="http://schemas.microsoft.com/office/drawing/2014/main" val="3116632400"/>
                    </a:ext>
                  </a:extLst>
                </a:gridCol>
                <a:gridCol w="3985403">
                  <a:extLst>
                    <a:ext uri="{9D8B030D-6E8A-4147-A177-3AD203B41FA5}">
                      <a16:colId xmlns:a16="http://schemas.microsoft.com/office/drawing/2014/main" val="225773180"/>
                    </a:ext>
                  </a:extLst>
                </a:gridCol>
                <a:gridCol w="2521788">
                  <a:extLst>
                    <a:ext uri="{9D8B030D-6E8A-4147-A177-3AD203B41FA5}">
                      <a16:colId xmlns:a16="http://schemas.microsoft.com/office/drawing/2014/main" val="1120537024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latin typeface="Marianne" panose="02000000000000000000" pitchFamily="50" charset="0"/>
                        </a:rPr>
                        <a:t>REF N° 5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Marianne" panose="02000000000000000000" pitchFamily="50" charset="0"/>
                        </a:rPr>
                        <a:t>Intitulé de l’opération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REF ARCHITECTE(S)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03CFC203-13D9-EDA4-665F-E9A82373D2CC}"/>
              </a:ext>
            </a:extLst>
          </p:cNvPr>
          <p:cNvSpPr txBox="1"/>
          <p:nvPr/>
        </p:nvSpPr>
        <p:spPr>
          <a:xfrm>
            <a:off x="690818" y="2316843"/>
            <a:ext cx="113523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fr-FR" sz="1800" b="0" i="0" u="none" strike="noStrike" dirty="0">
                <a:effectLst/>
                <a:latin typeface="Calibri" panose="020F0502020204030204" pitchFamily="34" charset="0"/>
              </a:rPr>
              <a:t>[Photos ou illustrations: Illustration générale du projet, Détail architectural ou schéma représentatif (éventuellement)]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91B1E883-9A01-B90F-828A-029DCEF5B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46362"/>
              </p:ext>
            </p:extLst>
          </p:nvPr>
        </p:nvGraphicFramePr>
        <p:xfrm>
          <a:off x="0" y="4819360"/>
          <a:ext cx="12192000" cy="2030014"/>
        </p:xfrm>
        <a:graphic>
          <a:graphicData uri="http://schemas.openxmlformats.org/drawingml/2006/table">
            <a:tbl>
              <a:tblPr/>
              <a:tblGrid>
                <a:gridCol w="1683884">
                  <a:extLst>
                    <a:ext uri="{9D8B030D-6E8A-4147-A177-3AD203B41FA5}">
                      <a16:colId xmlns:a16="http://schemas.microsoft.com/office/drawing/2014/main" val="3089211455"/>
                    </a:ext>
                  </a:extLst>
                </a:gridCol>
                <a:gridCol w="4130320">
                  <a:extLst>
                    <a:ext uri="{9D8B030D-6E8A-4147-A177-3AD203B41FA5}">
                      <a16:colId xmlns:a16="http://schemas.microsoft.com/office/drawing/2014/main" val="3334600124"/>
                    </a:ext>
                  </a:extLst>
                </a:gridCol>
                <a:gridCol w="2001328">
                  <a:extLst>
                    <a:ext uri="{9D8B030D-6E8A-4147-A177-3AD203B41FA5}">
                      <a16:colId xmlns:a16="http://schemas.microsoft.com/office/drawing/2014/main" val="4033485262"/>
                    </a:ext>
                  </a:extLst>
                </a:gridCol>
                <a:gridCol w="4376468">
                  <a:extLst>
                    <a:ext uri="{9D8B030D-6E8A-4147-A177-3AD203B41FA5}">
                      <a16:colId xmlns:a16="http://schemas.microsoft.com/office/drawing/2014/main" val="2403057400"/>
                    </a:ext>
                  </a:extLst>
                </a:gridCol>
              </a:tblGrid>
              <a:tr h="417942">
                <a:tc>
                  <a:txBody>
                    <a:bodyPr/>
                    <a:lstStyle/>
                    <a:p>
                      <a:pPr lvl="0"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Membre de l'équipe concerné,  types de mission et position pour cette référence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Coût des travaux k€HT – Surface (SDP)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2133825"/>
                  </a:ext>
                </a:extLst>
              </a:tr>
              <a:tr h="5060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Maître d'ouvrage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Part de construction préfabriquée 2D, 3D et de construction traditionnelle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178235"/>
                  </a:ext>
                </a:extLst>
              </a:tr>
              <a:tr h="17402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de l'opération / Localisation / année mise en service ou avancement :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Nature constructive de la préfabrication (bois, métal, béton…)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527510"/>
                  </a:ext>
                </a:extLst>
              </a:tr>
              <a:tr h="313456">
                <a:tc>
                  <a:txBody>
                    <a:bodyPr/>
                    <a:lstStyle/>
                    <a:p>
                      <a:pPr algn="ctr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Spécificités particulières (BIM, sureté active, performances environnementales,…)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0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19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8872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2C20E-6028-E99E-3D9D-79EC5BD54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D276F-0097-CF7B-6DEF-BABC382F7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7566-491B-4B12-9848-3BA94E17902A}" type="slidenum">
              <a:rPr lang="fr-FR" smtClean="0"/>
              <a:t>9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5B767FE-60EB-1699-200C-BCD8238B3B00}"/>
              </a:ext>
            </a:extLst>
          </p:cNvPr>
          <p:cNvSpPr txBox="1">
            <a:spLocks/>
          </p:cNvSpPr>
          <p:nvPr/>
        </p:nvSpPr>
        <p:spPr>
          <a:xfrm>
            <a:off x="1299713" y="181011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fr-FR" b="1" dirty="0">
                <a:latin typeface="Marianne" panose="02000000000000000000" pitchFamily="50" charset="0"/>
              </a:rPr>
            </a:br>
            <a:r>
              <a:rPr lang="fr-FR" sz="3700" dirty="0">
                <a:latin typeface="Marianne" panose="02000000000000000000" pitchFamily="50" charset="0"/>
              </a:rPr>
              <a:t>Références de l’entreprise ou des entreprises de construction </a:t>
            </a:r>
          </a:p>
          <a:p>
            <a:pPr algn="ctr"/>
            <a:r>
              <a:rPr lang="fr-FR" sz="3700" dirty="0">
                <a:latin typeface="Marianne" panose="02000000000000000000" pitchFamily="50" charset="0"/>
              </a:rPr>
              <a:t>(entreprise générale et constructeur d’ouvrages préfabriqués) </a:t>
            </a:r>
          </a:p>
        </p:txBody>
      </p:sp>
      <p:graphicFrame>
        <p:nvGraphicFramePr>
          <p:cNvPr id="8" name="Tableau 5">
            <a:extLst>
              <a:ext uri="{FF2B5EF4-FFF2-40B4-BE49-F238E27FC236}">
                <a16:creationId xmlns:a16="http://schemas.microsoft.com/office/drawing/2014/main" id="{26606272-2FCF-8684-B502-44F855B2412A}"/>
              </a:ext>
            </a:extLst>
          </p:cNvPr>
          <p:cNvGraphicFramePr>
            <a:graphicFrameLocks noGrp="1"/>
          </p:cNvGraphicFramePr>
          <p:nvPr/>
        </p:nvGraphicFramePr>
        <p:xfrm>
          <a:off x="9524" y="0"/>
          <a:ext cx="12182476" cy="41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2476">
                  <a:extLst>
                    <a:ext uri="{9D8B030D-6E8A-4147-A177-3AD203B41FA5}">
                      <a16:colId xmlns:a16="http://schemas.microsoft.com/office/drawing/2014/main" val="3091048195"/>
                    </a:ext>
                  </a:extLst>
                </a:gridCol>
              </a:tblGrid>
              <a:tr h="413092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Marianne" panose="02000000000000000000" pitchFamily="50" charset="0"/>
                        </a:rPr>
                        <a:t>[ nom/raison sociale du mandataire du groupement ]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908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897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2083</Words>
  <Application>Microsoft Office PowerPoint</Application>
  <PresentationFormat>Grand écran</PresentationFormat>
  <Paragraphs>349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Marianne</vt:lpstr>
      <vt:lpstr>Thème Office</vt:lpstr>
      <vt:lpstr>PARTENARIAT D’INNOVATION QSL  Cadre de présentation graphique des références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CP ANGERS Cadre de présentation des références détaillées</dc:title>
  <dc:creator>Marie Maisonneuve</dc:creator>
  <cp:lastModifiedBy>TIRADAS Laurie</cp:lastModifiedBy>
  <cp:revision>14</cp:revision>
  <dcterms:created xsi:type="dcterms:W3CDTF">2022-11-24T16:12:02Z</dcterms:created>
  <dcterms:modified xsi:type="dcterms:W3CDTF">2025-05-15T07:27:16Z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avedOnce">
    <vt:lpwstr>true</vt:lpwstr>
  </property>
</Properties>
</file>