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1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6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53:41.70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12 24484,'558'0'0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27.0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13.7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193 2478 24575,'-4'-55'0,"-2"1"0,-2 0 0,-29-99 0,16 69 0,17 60 0,0 0 0,2-1 0,2-47 0,1 46 0,-1 0 0,-2 0 0,-4-31 0,-21-77 0,22 101 0,1-1 0,1 1 0,2-1 0,4-42 0,-1-1 0,-1-879 0,-5 905 0,-1 0 0,-25-100 0,27 138-95,-4-15-223,1-1 1,1 1-1,0-41 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06.1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24575,'0'1479'0,"11"-1340"0,0 4 0,-13-55 0,4 96 0,1-163 0,1-1 0,10 30 0,-9-33 0,0 1 0,-1 0 0,3 32 0,9 155 0,-10-84 0,-5-83 0,0-1 0,9 46 0,-6-58 0,-2-1 0,0 33 0,0 6 0,1-46-1365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07.9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146 3309 24575,'-1'-1'0,"-1"1"0,0 0 0,1-1 0,-1 1 0,0-1 0,1 0 0,-1 0 0,1 0 0,-1 1 0,1-1 0,0-1 0,-1 1 0,1 0 0,0 0 0,-1 0 0,1-1 0,0 1 0,0 0 0,0-1 0,1 1 0,-1-1 0,0 1 0,0-1 0,1 0 0,-1 1 0,0-4 0,-1-4 0,-1 0 0,2 0 0,-2-15 0,-2-67 0,-7-74 0,-47-194 0,51 290 0,4-1 0,5-101 0,1 53 0,-2-2017 0,0 2130 0,1 2 0,-1 1 0,0-1 0,0 0 0,0 0 0,-1 1 0,1-1 0,0 0 0,-1 1 0,0-1 0,0 1 0,1-1 0,-2 0 0,-1-3 0,3 6-25,-1 0 0,1 0 0,0-1-1,-1 1 1,1 0 0,0 0 0,-1 0 0,1 0-1,-1 0 1,1 0 0,0 0 0,-1 0 0,1 0-1,0 0 1,-1 1 0,1-1 0,-1 0 0,1 0-1,0 0 1,-1 0 0,1 0 0,0 1 0,-1-1-1,1 0 1,0 0 0,0 1 0,-1-1-1,1 0 1,-1 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21.39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999 2677 24575,'-11'-136'0,"-1"3"0,15-68 0,-5-150 0,-9 277 0,7 52 0,-3-37 0,7 54 0,0 0 0,-1 0 0,0 0 0,0 0 0,0 1 0,-4-10 0,4 14 0,1-1 0,0 0 0,-1 0 0,1 1 0,0-1 0,-1 0 0,1 1 0,-1-1 0,1 0 0,-1 1 0,1-1 0,-1 1 0,0-1 0,1 1 0,-1-1 0,0 1 0,1-1 0,-1 1 0,0 0 0,0-1 0,1 1 0,-1 0 0,0 0 0,0-1 0,0 1 0,1 0 0,-1 0 0,0 0 0,0 0 0,0 0 0,1 0 0,-1 0 0,0 1 0,0-1 0,0 0 0,1 0 0,-1 0 0,0 1 0,0-1 0,1 1 0,-1-1 0,0 0 0,0 1 0,1-1 0,-1 1 0,1-1 0,-1 1 0,1 0 0,-1-1 0,0 2 0,-2 1 0,1 0 0,0-1 0,0 2 0,0-1 0,0 0 0,1 0 0,-1 1 0,1-1 0,0 0 0,0 1 0,0 0 0,0-1 0,0 1 0,1 4 0,-1 58 0,2-44 0,1 67 0,-2 356 0,-1-401 0,-2 0 0,-2 0 0,-2 0 0,-2-1 0,-1 0 0,-22 56 0,27-87 0,1 0 0,1 1 0,0 0 0,0 0 0,1 0 0,0 14 0,5 83 0,-1-39 0,-1-41 0,0-17 0,-1 0 0,0-1 0,-2 17 0,2-29 0,0 0 0,0 1 0,0-1 0,0 0 0,0 0 0,0 0 0,-1 0 0,1 0 0,0 0 0,0 0 0,0 1 0,0-1 0,0 0 0,0 0 0,0 0 0,0 0 0,0 0 0,0 0 0,0 0 0,0 0 0,0 0 0,0 0 0,0 1 0,-1-1 0,1 0 0,0 0 0,0 0 0,0 0 0,0 0 0,0 0 0,0 0 0,0 0 0,0 0 0,-1 0 0,1 0 0,0 0 0,0 0 0,0 0 0,0 0 0,0 0 0,0 0 0,0 0 0,-1 0 0,1 0 0,0 0 0,0 0 0,0 0 0,0 0 0,0 0 0,0 0 0,0 0 0,0 0 0,0-1 0,-1 1 0,1 0 0,0 0 0,0 0 0,0 0 0,0 0 0,-8-9 0,-4-13 0,3-6 0,1 0 0,1-1 0,1 1 0,2-2 0,1 1 0,0-39 0,5-526 0,-4 575 0,0 0 0,-1-1 0,-1 2 0,-7-24 0,-6-25 0,-8-77 0,22 128 0,-1 1 0,-10-27 0,9 29 0,1 0 0,0-1 0,1 1 0,-2-18 0,-6-48 0,6 47 0,-2-47 0,6 55 0,-2-1 0,-8-34 0,-2-10 0,-3-54 0,-3-26 0,-2-198 0,11 196 0,-1 19 0,11 129 0,0-33 0,-1 1 0,-2-1 0,-14-62 0,-26-118 0,43 214 0,0 1 0,0 0 0,0 0 0,0 0 0,0 0 0,0 0 0,0-1 0,-1 1 0,1 0 0,0 0 0,-1 0 0,1 0 0,-1 0 0,1 0 0,-1 0 0,1 0 0,-1 0 0,0 0 0,0 0 0,1 0 0,-1 0 0,0 1 0,0-1 0,0 0 0,0 1 0,0-1 0,0 0 0,0 1 0,0-1 0,0 1 0,-2-1 0,1 2 0,0-1 0,1 1 0,-1-1 0,1 1 0,-1 0 0,1 0 0,0 0 0,-1 0 0,1 0 0,0 0 0,-1 0 0,1 0 0,0 1 0,0-1 0,0 0 0,0 1 0,0-1 0,1 1 0,-1-1 0,0 1 0,0 2 0,-3 7 0,0 0 0,1 1 0,0-1 0,1 1 0,0 0 0,0 14 0,4 76 0,1-39 0,-3-58 0,13 466 0,-5-98 0,-7-347 0,9 45 0,0 18 0,-9-48 0,11 69 0,-7-70 0,-2 0 0,-2 52 0,-2-49 0,10 79 0,-2-61 0,-3 1 0,-4 61 0,2 46 0,12-71 0,-8-60 0,-3-23 0,1 0 0,9 21 0,-8-22 0,-1 0 0,5 23 0,-3 21 0,-3 1 0,-5 71 0,0-28 0,2 10 0,0-1627 0,-4 1424 0,-5 0 0,-21-92 0,10 66 0,-5-27 0,-11-71 0,34 204 0,-2-24 0,-1 0 0,-15-48 0,6 26 0,13 47 0,-1-1 0,-1 0 0,0 0 0,0 1 0,-1-1 0,0 1 0,-1 0 0,0 0 0,-8-9 0,13 18 0,-1 0 0,1 0 0,-1 0 0,1 0 0,-1 1 0,0-1 0,1 0 0,-1 0 0,0 1 0,0-1 0,1 1 0,-1-1 0,0 1 0,0-1 0,0 1 0,0-1 0,0 1 0,1 0 0,-1-1 0,0 1 0,0 0 0,0 0 0,0 0 0,0 0 0,0 0 0,0 0 0,-1 0 0,0 1 0,1-1 0,0 1 0,0 0 0,0 0 0,0 0 0,1 0 0,-1 0 0,0 0 0,0 0 0,1 1 0,-1-1 0,0 0 0,1 0 0,-1 1 0,1-1 0,-1 3 0,-1 7 0,0 0 0,0 0 0,1 16 0,1 537 0,2-235 0,-2 1212 0,0-1538 0,0 0 0,0 0 0,-1 0 0,1 0 0,-1 0 0,0 0 0,-2 6 0,3-9 0,0 1 0,0-1 0,0 0 0,0 0 0,0 1 0,-1-1 0,1 0 0,0 0 0,0 0 0,0 1 0,-1-1 0,1 0 0,0 0 0,0 0 0,0 0 0,-1 1 0,1-1 0,0 0 0,0 0 0,-1 0 0,1 0 0,0 0 0,0 0 0,-1 0 0,1 0 0,0 0 0,0 0 0,-1 0 0,1 0 0,0 0 0,0 0 0,-1 0 0,1 0 0,-12-14 0,7 0 0,0-1 0,1 0 0,1 0 0,0 0 0,1 0 0,1 0 0,0-20 0,-2-14 0,-13-218 0,-1-16 0,-2 21 0,15 212 0,-16-109 0,-1-17 0,19 78 0,2 35 0,-10-77 0,3 73 0,6-135 0,0-2 0,1 201 0,-1-1 0,0 0 0,0 0 0,0 0 0,0 1 0,-1-1 0,1 1 0,-1-1 0,0 1 0,0-1 0,0 1 0,-1 0 0,1 0 0,-6-5 0,7 7 0,0 0 0,0 1 0,0-1 0,0 0 0,0 0 0,-1 1 0,1-1 0,0 1 0,-1-1 0,1 1 0,0-1 0,-1 1 0,1 0 0,-1 0 0,1 0 0,0-1 0,-1 2 0,1-1 0,-1 0 0,1 0 0,-1 0 0,1 1 0,0-1 0,-1 0 0,1 1 0,0-1 0,-1 1 0,1 0 0,0-1 0,0 1 0,0 0 0,0 0 0,-1 0 0,1 0 0,0 0 0,0 0 0,1 0 0,-1 0 0,0 0 0,0 0 0,0 1 0,1-1 0,-1 2 0,-4 5 0,2-1 0,-1 1 0,1 0 0,0 1 0,0-1 0,1 1 0,1-1 0,-1 1 0,1 11 0,1 86 0,2-62 0,5 56 0,4-1 0,27 108 0,10 77 0,-25 228 0,-23-199-1365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29.7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1 360 24561,'174'-359'0,"9"714"0,-366-710 0,205 2280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34.43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0 259 24575,'5'-1'0,"0"0"0,0 0 0,0 0 0,0-1 0,0 1 0,0-1 0,-1 0 0,1-1 0,-1 1 0,0-1 0,1 0 0,-1 0 0,0 0 0,-1-1 0,6-5 0,-5 4 0,0 1 0,1 0 0,-1 0 0,1 1 0,0-1 0,0 1 0,0 0 0,1 1 0,-1-1 0,1 1 0,-1 0 0,9-2 0,112-18 0,-41 2 0,-63 14 0,-1 1 0,1 0 0,40-2 0,-38 5 0,0-1 0,0-1 0,0-1 0,35-13 0,-39 11 0,-1 1 0,1 1 0,0 0 0,0 2 0,1 0 0,-1 1 0,24 2 0,-43-1 0,1 1 0,-1 0 0,0 0 0,0 0 0,1 1 0,-1-1 0,0 0 0,0 0 0,1 1 0,-1-1 0,0 0 0,0 1 0,0 0 0,0-1 0,0 1 0,0-1 0,0 1 0,0 0 0,0 0 0,0 0 0,0 0 0,0 0 0,0-1 0,0 1 0,-1 1 0,1-1 0,0 0 0,-1 0 0,1 0 0,-1 0 0,0 0 0,1 1 0,-1-1 0,0 0 0,1 0 0,-1 2 0,-1-1 0,1 0 0,-1-1 0,1 1 0,-1 0 0,0-1 0,0 1 0,1-1 0,-1 1 0,0-1 0,-1 1 0,1-1 0,0 1 0,0-1 0,-1 0 0,1 0 0,0 0 0,-1 0 0,1 0 0,-1 0 0,0 0 0,1 0 0,-1 0 0,0-1 0,-3 2 0,-12 1 0,0 0 0,0-1 0,0-1 0,-1-1 0,-32-3 0,33 2 0,-1 0 0,0 0 0,0 2 0,1 0 0,-28 6 0,10 0 0,0-2 0,-1-1 0,1-2 0,-66-5 0,19 1 0,33 2 0,44 0 0,30 0 0,10 0 0,-4 1 0,0-2 0,0-1 0,48-9 0,-56 8 0,-1 0 0,1 1 0,34 2 0,-34 0 0,0 0 0,0-1 0,29-6 0,29-13 0,-47 10 0,-1 2 0,2 1 0,-1 2 0,44-1 0,-59 5 0,0-1 0,0 0 0,-1-2 0,29-8 0,23-5 0,-28 12 0,1 2 0,80 4 0,-35 2 0,28-5 0,128 4 0,-118 19 0,-108-16-1365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40.51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65 24575,'44'17'0,"-31"-16"0,0 0 0,1-1 0,-1-1 0,0 0 0,0 0 0,19-6 0,-13 4 0,40-4 0,-42 6 0,1-1 0,22-5 0,-22 3 0,0 1 0,19-1 0,241 3 0,-132 2 0,-123 1 0,-1 0 0,0 2 0,40 10 0,-39-7 0,0-2 0,0-1 0,33 3 0,310-7 0,-160-1 0,-200 1 0,0 0 0,1 1 0,-1 0 0,0 1 0,0-1 0,0 1 0,0 1 0,0-1 0,8 5 0,12 5 0,-14-8 0,0-1 0,0 0 0,0-1 0,1-1 0,-1 0 0,1 0 0,15-2 0,-10 1 0,-1 0 0,0 1 0,18 3 0,19 4 0,1-2 0,0-3 0,79-5 0,-29 0 0,1778 2 0,-1862-2 0,0 0 0,-1-2 0,1 0 0,-1-1 0,27-12 0,41-9 0,-63 20 0,4 0 0,-1 0 0,56-2 0,-67 7 0,0-1 0,23-6 0,-22 5 0,36-4 0,123 9 0,71-4 0,-125-19 0,-89 14 0,0 1 0,49-3 0,-61 9-1365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43.9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174 2110 24575,'-1'-7'0,"0"0"0,0 0 0,-1 0 0,-3-9 0,-4-22 0,2-19 0,-21-76 0,23 105 0,-4-40 0,8 46 0,-2-1 0,-1 1 0,-9-31 0,8 31 0,0 1 0,1-1 0,2 0 0,0 0 0,1 0 0,3-23 0,-1 17 0,-2 0 0,0 1 0,-7-32 0,-10-101 0,10 75 0,0-44 0,-4-35 0,4 91 0,4 0 0,5-90 0,1 46 0,-2-223 0,0 836 0,2-474 0,0 1 0,1-1 0,12 41 0,-9-41 0,-1 0 0,-1 0 0,3 43 0,-9-29 0,1-25 0,1 0 0,0 0 0,0 1 0,1-1 0,3 18 0,-4-28 0,0 0 0,1-1 0,-1 1 0,0-1 0,0 1 0,0-1 0,0 1 0,1 0 0,-1-1 0,0 1 0,1-1 0,-1 1 0,0-1 0,1 1 0,-1-1 0,1 0 0,-1 1 0,0-1 0,1 1 0,-1-1 0,1 0 0,0 1 0,-1-1 0,1 0 0,-1 0 0,1 1 0,-1-1 0,1 0 0,-1 0 0,1 0 0,0 0 0,-1 0 0,2 0 0,-1 0 0,1-1 0,-1 1 0,1-1 0,0 0 0,-1 0 0,1 1 0,-1-1 0,0 0 0,1 0 0,-1-1 0,2-1 0,28-36 0,-23 24 0,0 0 0,-1 0 0,0-1 0,-2 0 0,0 0 0,0-1 0,2-17 0,-3-5 0,-1-76 0,-3 106 0,0-15 0,0 22 0,-1 16 0,2 46 0,0-7 0,-2-1 0,-12 82 0,7-92-1365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51.8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5588 1 24570,'-5588'1715'0,"5982"-1649"0,-788-132 0,683-210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01.1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43 107 24575,'63'-1'0,"74"-11"0,8 5 0,-43 4 0,46-18 0,-85 12 0,47-2 0,19 0 0,15 0 0,187 13 0,535-4 0,-596-7 0,174-2 0,1180 11 0,-1590 2 0,-1 2 0,63 14 0,35 20 0,-129-37 0,1-1 0,-1 1 0,0 0 0,1 0 0,-1 0 0,0 0 0,0 0 0,0 1 0,0-1 0,0 0 0,0 1 0,-1 0 0,1-1 0,0 1 0,-1 0 0,0 0 0,1 0 0,-1 0 0,0 0 0,0 0 0,0 0 0,0 1 0,0-1 0,0 0 0,-1 1 0,1-1 0,-1 0 0,0 1 0,1-1 0,-1 0 0,0 1 0,-1-1 0,1 1 0,0-1 0,-1 0 0,1 1 0,-1-1 0,0 0 0,1 1 0,-1-1 0,0 0 0,-1 0 0,1 0 0,0 0 0,0 0 0,-1 0 0,0 0 0,1-1 0,-1 1 0,0 0 0,0-1 0,1 1 0,-1-1 0,-1 0 0,1 0 0,0 1 0,0-2 0,0 1 0,-4 1 0,158-3 0,-66 2 0,-5-2 0,86 3 0,-158 0 0,0 0 0,0 0 0,-1 1 0,1 0 0,-1 0 0,1 1 0,11 7 0,-11-5 0,1-1 0,0 0 0,0-1 0,16 5 0,-21-8 0,4 0 0,0 1 0,-1 1 0,1 0 0,13 6 0,-21-8 0,1-1 0,-1 1 0,0 0 0,1 0 0,-1 0 0,0 0 0,0 0 0,1 0 0,-1 0 0,0 0 0,0 1 0,0-1 0,0 0 0,-1 1 0,1-1 0,0 1 0,-1-1 0,1 1 0,0-1 0,-1 1 0,0-1 0,1 1 0,-1-1 0,0 1 0,0 0 0,0-1 0,0 1 0,0-1 0,0 1 0,0 0 0,-1-1 0,1 1 0,-1 1 0,0 0 0,-1-1 0,1 0 0,0 0 0,-1 0 0,1 0 0,-1 0 0,0 0 0,0 0 0,0-1 0,0 1 0,0 0 0,0-1 0,0 0 0,0 1 0,0-1 0,-1 0 0,1 0 0,-4 1 0,-51 10 0,46-10 0,-152 24 0,-253 10 0,398-36 0,0-2 0,0 0 0,1 0 0,-1-2 0,1 0 0,-1-1 0,1-1 0,-26-13 0,-26-13 0,15 6 0,-93-31 0,-88-3 0,106 24 0,96 26 0,1 0 0,-2 2 0,1 1 0,-61-3 0,-60 0 0,-14-1 0,116 12 0,0-2 0,-63-11 0,53 5 0,-2 3 0,-93 5 0,52 1 0,-785-2 0,848 1 0,-43 9 0,-40 1 0,-45 0 0,-1 0 0,-47 5 0,139-9 0,-130 20 0,104-12 0,-183 4 0,-120-21 35,229 3-1435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41.60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05.62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1 171 24575,'0'-1'0,"0"0"0,1 0 0,-1 0 0,1 0 0,-1 0 0,1 1 0,-1-1 0,1 0 0,0 0 0,0 1 0,-1-1 0,1 0 0,0 1 0,0-1 0,-1 0 0,1 1 0,0-1 0,0 1 0,0 0 0,0-1 0,0 1 0,0 0 0,0-1 0,0 1 0,0 0 0,0 0 0,1 0 0,33-4 0,-31 4 0,354-3 0,-184 6 0,-63-5 0,118 4 0,-114 18 0,92-21 0,40 3 0,-222 1 0,-1 2 0,-1 0 0,35 13 0,-38-10 0,0-2 0,1 0 0,0-2 0,-1 0 0,24 1 0,-18-3 0,0 1 0,0 1 0,0 2 0,31 10 0,-22-6 0,46 8 0,-26-13 0,-1-2 0,55-6 0,-15 1 0,2389 2 0,-2464-1 0,0-1 0,24-5 0,27-3 0,59-1 0,35-1 0,260 13 0,-404-2 0,0-1 0,27-6 0,-25 4 0,37-3 0,-54 7 0,26-2 0,-29 2 0,-1 0 0,0 0 0,0 0 0,0 0 0,0 0 0,1-1 0,-1 1 0,0 0 0,0-1 0,0 1 0,0-1 0,0 1 0,0-1 0,0 0 0,0 1 0,0-1 0,0 0 0,0 0 0,-1 0 0,2-1 0,-2 1 0,0 0 0,0 0 0,0 1 0,0-1 0,-1 0 0,1 0 0,0 0 0,0 1 0,-1-1 0,1 0 0,-1 0 0,1 1 0,-1-1 0,1 0 0,-1 1 0,1-1 0,-1 0 0,0 1 0,1-1 0,-1 1 0,0-1 0,1 1 0,-1 0 0,0-1 0,0 1 0,1-1 0,-1 1 0,0 0 0,-1-1 0,-32-9 0,27 8 0,-113-36 0,-105-28 0,131 46 0,-129-23 0,134 32 0,-94 0 0,-2508 13 51,1444-3-1467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11.4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24520,'5609'127'0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14.9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24575,'0'1'0,"1"0"0,-1 0 0,0 0 0,1 0 0,-1 0 0,1-1 0,-1 1 0,1 0 0,0 0 0,-1 0 0,1-1 0,0 1 0,-1 0 0,1-1 0,0 1 0,0-1 0,0 1 0,0-1 0,-1 1 0,1-1 0,0 1 0,0-1 0,0 0 0,0 0 0,0 1 0,0-1 0,2 0 0,32 4 0,-31-4 0,95 11 0,40 1 0,2158-13 0,-2258 3 0,38 7 0,31 1 0,54 1 0,13 0 0,484-12 0,-539 12 0,-7-1 0,22 1 0,8 0 0,5 0 0,-1 0 0,269-12-1365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18.6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65 24575,'155'2'0,"168"-4"0,-80-21 0,-139 15 0,133-5 0,1782 15 0,-1067-3 0,-826 12 0,-9 0 0,12 0 0,20 0 0,-91-11 0,1-3 0,-1-2 0,111-26 0,-140 24-341,0 0 0,1 2-1,47-3 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22.2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215 318 24575,'-214'0'0,"345"2"0,147-5 0,-251 0 0,1-2 0,26-7 0,-30 5 0,0 2 0,0 1 0,34-2 0,-22 3 0,0-1 0,0-1 0,41-13 0,-59 14 0,50-8 0,1 3 0,0 3 0,109 4 0,-118 2 0,-28-1 0,47-9 0,-47 5 0,45-1 0,-28 6 0,-6 1 0,0-2 0,69-11 0,-47 0 0,1 3 0,111 0 0,-108 10 0,494 15 0,-89-10 0,-277-8 0,1070 2 0,-1242 0 0,-1-1 0,25-5 0,-40 4 0,0 0 0,1 0 0,-1-1 0,0 0 0,0-1 0,-1 0 0,1 0 0,8-7 0,-8 4-105,-1 0 0,-1-1 0,0 0 0,0 0 0,0-1 0,-1 0 0,0 0 0,-1 0 0,0-1 0,-1 0 0,1 0 0,2-12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23.6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1216 109 24575,'-1166'0'0,"1161"0"0,0-1 0,0 1 0,0-1 0,0 0 0,0-1 0,-6-1 0,10 3 0,1-1 0,-1 1 0,1 0 0,0 0 0,-1 0 0,1-1 0,-1 1 0,1 0 0,-1 0 0,1-1 0,0 1 0,-1 0 0,1-1 0,0 1 0,-1-1 0,1 1 0,0 0 0,-1-1 0,1 1 0,0-1 0,0 1 0,0-1 0,-1 1 0,1-1 0,0 1 0,0-1 0,0 0 0,1 0 0,-1 0 0,1 0 0,-1 0 0,1 0 0,0 0 0,0 0 0,-1 0 0,1 1 0,0-1 0,0 0 0,0 0 0,0 1 0,0-1 0,0 0 0,0 1 0,0-1 0,2 0 0,24-11 0,1 1 0,0 2 0,1 0 0,0 2 0,54-6 0,154 0 0,-235 13 0,281 0-1365,-224 1-5461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33.02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1699 0 24575,'-1559'0'0,"1559"0"0,0 0 0,0 0 0,0 0 0,0 1 0,0-1 0,0 0 0,0 0 0,-1 0 0,1 0 0,0 0 0,0 0 0,0 0 0,0 0 0,0 0 0,0 0 0,0 0 0,0 0 0,0 0 0,0 0 0,0 1 0,0-1 0,0 0 0,0 0 0,0 0 0,0 0 0,-1 0 0,1 0 0,0 0 0,0 0 0,0 1 0,0-1 0,0 0 0,0 0 0,0 0 0,0 0 0,0 0 0,1 0 0,-1 0 0,0 0 0,0 0 0,0 1 0,0-1 0,0 0 0,0 0 0,0 0 0,0 0 0,0 0 0,0 0 0,0 0 0,0 0 0,0 0 0,0 0 0,0 0 0,1 1 0,-1-1 0,0 0 0,0 0 0,0 0 0,0 0 0,0 0 0,0 0 0,0 0 0,0 0 0,0 0 0,1 0 0,-1 0 0,0 0 0,12 10 0,14 8 0,-7-9 0,1 0 0,0-2 0,1 0 0,-1-1 0,1-1 0,1-1 0,29 1 0,157-3 0,-106-5 0,907 3 0,-1093 21 0,22-10 0,-118 4 0,-69-16 0,93-1 0,98 0 0,-80-13 0,24 7 0,11 2 0,-23-4 0,-139 7 0,155 3 0,105 0 0,2 0 0,1 0 0,-1 0 0,0 0 0,1 0 0,-1 0 0,0 0 0,1 1 0,-1-1 0,0 1 0,1 0 0,-1 0 0,1 0 0,0 0 0,-4 2 0,8-1 0,-1-1 0,0 1 0,1-1 0,-1 1 0,1-1 0,-1 0 0,1 1 0,0-1 0,-1 0 0,1 0 0,0 0 0,0 0 0,0-1 0,2 2 0,2 1 0,37 19 0,0-1 0,92 28 0,98 12 0,-109-31 0,-93-23 0,0-3 0,0 0 0,45-1 0,0 0 0,76 17 0,-86-12 0,-18-1 0,56 0 0,157-8 0,-259 2 0,-6 1 0,-17 6 0,-28 6 0,-16-4 0,-1-3 0,0-3 0,-101-6 0,48 0 0,-300 2 0,382 6 0,37-6 0,-1 0 0,1 0 0,-1 0 0,1 0 0,0 0 0,-1 0 0,1 0 0,0 1 0,-1-1 0,1 0 0,0 0 0,-1 1 0,1-1 0,0 0 0,-1 0 0,1 1 0,0-1 0,0 0 0,-1 1 0,1-1 0,0 0 0,0 1 0,-1-1 0,1 0 0,0 1 0,0-1 0,0 1 0,0 0 0,1 0 0,-1 0 0,1 0 0,-1-1 0,1 1 0,0 0 0,-1 0 0,1-1 0,0 1 0,0 0 0,0-1 0,-1 1 0,1-1 0,0 1 0,0-1 0,0 0 0,2 1 0,25 11 0,1-1 0,0-1 0,1-2 0,0-1 0,0-2 0,1 0 0,0-3 0,60-1 0,98-1-1365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45.84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 24380,'2520'0'0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52.4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22 24575,'7'1'0,"-1"0"0,1 0 0,0 0 0,-1 1 0,7 2 0,26 6 0,20-6 0,-35-3 0,1 1 0,25 6 0,-12-3 0,0-1 0,1-1 0,69-5 0,-22-1 0,1823 3 0,-1822-4 0,131-23 0,-129 13 0,118-4 0,121 19-1365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58.3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45 24575,'1038'0'0,"-1021"-1"0,-1-1 0,0 0 0,17-6 0,13-1 0,-9 3 0,1 0 0,-1 1 0,41 0 0,367 6 0,-442-2-91,0 1 0,0 0 0,1 0 0,-1 1 0,0-1 0,0 0 0,0 1 0,0 0 0,0 0 0,0 0 0,0 0 0,0 0 0,0 1 0,4 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54.3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05.5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1431 1 24575,'-9'1'0,"-1"1"0,0-1 0,1 2 0,-1 0 0,1 0 0,0 0 0,0 1 0,0 1 0,-16 9 0,10-5 0,0-1 0,-20 7 0,3-5 0,-1-2 0,1-1 0,-1-2 0,-1-1 0,1-2 0,-42-2 0,61 1 0,0 0 0,-1 1 0,1 1 0,0 0 0,0 1 0,0 0 0,-18 10 0,-26 6 0,24-14 0,29-6 0,1 0 0,0 1 0,-1 0 0,1-1 0,0 1 0,-1 1 0,1-1 0,0 1 0,0-1 0,0 1 0,0 0 0,-4 4 0,7-6 0,1 0 0,0 0 0,-1 1 0,1-1 0,0 0 0,-1 1 0,1-1 0,0 0 0,-1 1 0,1-1 0,0 1 0,0-1 0,0 1 0,-1-1 0,1 0 0,0 1 0,0-1 0,0 1 0,0-1 0,0 1 0,0-1 0,0 1 0,0-1 0,0 1 0,0-1 0,0 0 0,0 1 0,0-1 0,0 1 0,1-1 0,-1 1 0,14 8 0,21-2 0,16-4 0,96-7 0,-91-7 0,-41 8 0,1 0 0,23-2 0,-31 5 0,6-1 0,-1 1 0,0 0 0,1 1 0,20 5 0,-32-6 0,-1 0 0,1 1 0,0-1 0,-1 1 0,1 0 0,-1 0 0,1-1 0,-1 1 0,1 0 0,-1 0 0,1 0 0,-1 1 0,0-1 0,0 0 0,1 0 0,-1 1 0,0-1 0,1 2 0,-2-1 0,0 0 0,1 0 0,-1 0 0,0 0 0,0 0 0,0 0 0,0 0 0,0 0 0,-1 0 0,1 0 0,0 0 0,-1-1 0,0 1 0,1 0 0,-1 0 0,0 0 0,0-1 0,0 1 0,0 0 0,-2 1 0,-1 2 0,0 0 0,0-1 0,-1 1 0,1-1 0,-1 0 0,0 0 0,0-1 0,-1 0 0,1 0 0,-1 0 0,1 0 0,-1-1 0,0 0 0,0 0 0,0-1 0,-11 2 0,-9 1 0,-1-2 0,-39-1 0,64-1 0,-20 0 0,-7 0 0,0-1 0,1-1 0,-43-9 0,37 5 0,1 2 0,-1 2 0,0 0 0,-42 5 0,0-1 0,20-3 0,-58 3 0,112-2 0,0 1 0,0-1 0,0 0 0,0 1 0,0 0 0,0-1 0,0 1 0,0 0 0,0 0 0,0 0 0,0 1 0,1-1 0,-1 0 0,1 0 0,-1 1 0,1-1 0,-1 1 0,1 0 0,0-1 0,0 1 0,-2 3 0,1-1 0,0 0 0,1 0 0,-1 1 0,1-1 0,0 0 0,1 1 0,-1-1 0,1 1 0,0-1 0,0 6 0,0-4 0,1 0 0,0-1 0,0 1 0,0 0 0,1-1 0,0 0 0,0 1 0,3 5 0,-4-9 0,1 0 0,-1 1 0,1-1 0,-1 0 0,1 0 0,0 0 0,0 0 0,0 0 0,0 0 0,0-1 0,0 1 0,0-1 0,0 1 0,1-1 0,-1 0 0,5 2 0,10-1 0,-1 0 0,1 0 0,0-2 0,0 0 0,19-3 0,12 1 0,-35 1 0,1-1 0,-1 0 0,1-1 0,-1 0 0,15-7 0,-12 4 0,0 1 0,29-4 0,-40 9 0,0 0 0,-1 0 0,1 1 0,0-1 0,0 1 0,-1 1 0,1-1 0,0 0 0,-1 1 0,1 0 0,-1 0 0,0 1 0,0-1 0,0 1 0,0 0 0,0 0 0,0 0 0,-1 0 0,0 1 0,1-1 0,-1 1 0,-1 0 0,1 0 0,0 0 0,2 7 0,-2-6 0,-1 0 0,1 0 0,-1 0 0,0 0 0,0 1 0,-1-1 0,0 0 0,0 1 0,0-1 0,-1 1 0,1-1 0,-1 1 0,-1 0 0,1-1 0,-1 1 0,0-1 0,0 1 0,0-1 0,-1 0 0,0 0 0,0 1 0,-4 5 0,3-6 0,-2-1 0,1 1 0,0 0 0,-1-1 0,0 0 0,0 0 0,0-1 0,-1 1 0,1-1 0,-1 0 0,1-1 0,-1 1 0,0-1 0,0 0 0,0-1 0,-1 1 0,-6 0 0,-14 0 0,0 0 0,-49-4 0,26 0 0,-53 4 0,-90-5 0,185 2 0,0-1 0,1 0 0,0-1 0,-1 0 0,1 0 0,0 0 0,0-1 0,1 0 0,-1-1 0,1 1 0,0-1 0,-8-9 0,8 9 0,0-1 0,0 1 0,-1 0 0,0 0 0,0 1 0,0 0 0,0 0 0,-1 0 0,0 1 0,1 0 0,-10-1 0,5 1-38,32 2 197,9 1-1645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10.9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12 24512,'7839'0'0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29.4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38 24468,'4193'0'0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33.6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24575,'1145'0'0,"-1010"10"0,-25-1 0,498-6 35,-340-4-1435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38.0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43 23892,'657'-42'0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42.0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24472,'487'698'0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50.32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24554,'572'868'0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55.2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1 614 24527,'1037'-613'0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38.0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41 1 24575,'1'43'0,"0"-20"0,0 1 0,-2 0 0,-1 0 0,0-1 0,-2 1 0,-1-1 0,-12 37 0,5-23 0,12-37 0,0 0 0,0 0 0,0 0 0,0 0 0,0 0 0,0 0 0,0 0 0,1 0 0,-1 0 0,0 0 0,0 0 0,0 0 0,0 0 0,0 0 0,0 0 0,0 0 0,0 0 0,0 0 0,0 0 0,1 0 0,-1 0 0,0 0 0,0 0 0,0 0 0,0 0 0,0 0 0,0 0 0,0 0 0,0 0 0,0 0 0,1 0 0,-1 0 0,0 0 0,0 0 0,0 0 0,0 0 0,0 0 0,0 0 0,0 0 0,0 1 0,0-1 0,0 0 0,0 0 0,0 0 0,0 0 0,0 0 0,0 0 0,0 0 0,0 0 0,0 0 0,0 0 0,1 0 0,-1 1 0,0-1 0,0 0 0,0 0 0,0 0 0,0 0 0,-1 0 0,1 0 0,0 0 0,14-18 0,-10 10 0,0 1 0,0-1 0,-1 0 0,0 0 0,-1 0 0,0 0 0,0-1 0,-1 1 0,1-12 0,-1-13 0,-3-36 0,-1 15 0,3 12-1365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40.0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0 24575,'-1'24'0,"1"-14"0,-1-1 0,1 1 0,1-1 0,2 17 0,-2-24 0,-1 0 0,1 0 0,0 0 0,-1 0 0,1 0 0,0 0 0,0 0 0,1 0 0,-1 0 0,0 0 0,1-1 0,-1 1 0,1 0 0,-1-1 0,1 0 0,0 1 0,-1-1 0,1 0 0,0 0 0,0 0 0,0 0 0,0 0 0,0 0 0,0 0 0,4 0 0,15 2 10,0-1 0,0-1 0,0-1-1,26-4 1,13 1-1424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6:47.47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506 1117 24572,'-347'459'0,"188"-1012"0,318 1106 0,135-2128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45.4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552 0 24575,'1'41'0,"0"-9"0,-2 1 0,-1-1 0,-9 51 0,5-51 0,6-25 0,-1 1 0,-1-1 0,0 0 0,0 0 0,0 0 0,-4 7 0,5-12 0,-1 1 0,1-1 0,-1 0 0,0 0 0,0 0 0,0 0 0,0-1 0,0 1 0,0-1 0,0 1 0,0-1 0,-1 1 0,1-1 0,0 0 0,-1 0 0,1 0 0,-1-1 0,0 1 0,1 0 0,-1-1 0,-3 0 0,-14 2 0,14-2 0,0 1 0,0-1 0,0 1 0,0 0 0,0 0 0,0 1 0,0 0 0,0 0 0,0 0 0,1 1 0,-1-1 0,1 1 0,0 1 0,-8 5 0,-9 9 0,-1-1 0,-1 0 0,-1-2 0,-50 23 0,70-35 0,1 0 0,0 0 0,-1 0 0,1 1 0,0 0 0,1-1 0,-1 1 0,1 1 0,0-1 0,0 0 0,0 1 0,0 0 0,1 0 0,-3 7 0,2-5 0,0-1 0,-1 1 0,1-1 0,-2 1 0,1-1 0,-10 10 0,-20 12 0,31-26 0,1-1 0,-1 1 0,1 0 0,-1-1 0,0 0 0,1 0 0,-1 0 0,0 0 0,0 0 0,0 0 0,0-1 0,-4 1 0,6-1 0,0 0 0,0-1 0,0 1 0,0-1 0,0 0 0,0 1 0,0-1 0,0 1 0,0-1 0,1 0 0,-1 0 0,0 0 0,0 1 0,1-1 0,-1 0 0,1 0 0,-1 0 0,1 0 0,-1 0 0,1 0 0,-1 0 0,1 0 0,0 0 0,-1-1 0,1 1 0,0 0 0,0-2 0,-2-35 0,2 32 0,0-15-1365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53.3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44 1 24575,'-2'23'0,"0"0"0,-1-1 0,-12 39 0,9-38 0,1 1 0,1 0 0,-2 31 0,5-37 0,3 91 0,-2-108 0,0 1 0,0-1 0,1 1 0,-1-1 0,0 0 0,0 1 0,1-1 0,-1 1 0,1-1 0,-1 0 0,1 0 0,0 1 0,-1-1 0,1 0 0,1 2 0,-1-3 0,-1 0 0,1 1 0,-1-1 0,1 0 0,-1 0 0,1 0 0,-1 0 0,1 0 0,-1 0 0,1 0 0,-1 0 0,1 0 0,-1 0 0,1 0 0,-1 0 0,1 0 0,-1 0 0,1 0 0,-1 0 0,0 0 0,1-1 0,-1 1 0,1 0 0,-1 0 0,1-1 0,-1 1 0,0 0 0,1-1 0,2-2 0,0 0 0,0 0 0,0 0 0,-1 0 0,0 0 0,1-1 0,-1 1 0,3-8 0,15-60 0,-16 53 0,1 0 0,9-25 0,-1 2 0,-12 113 0,-22 41 0,13-69 0,3-22 0,1 1 0,0 35 0,3-35 0,0 29 0,1-50 0,0 1 0,1 0 0,-1 0 0,1 0 0,-1 0 0,1-1 0,0 1 0,0 0 0,0-1 0,0 1 0,1-1 0,-1 1 0,3 2 0,-3-4 0,-1-1 0,0 0 0,1 1 0,-1-1 0,0 0 0,1 1 0,-1-1 0,1 0 0,-1 0 0,0 1 0,1-1 0,-1 0 0,1 0 0,-1 0 0,1 0 0,-1 0 0,1 0 0,-1 0 0,0 0 0,1 0 0,-1 0 0,1 0 0,-1 0 0,1 0 0,-1 0 0,1 0 0,-1 0 0,1 0 0,-1 0 0,1-1 0,-1 1 0,0 0 0,1-1 0,12-15 0,3-24 0,-7 8 0,-4 20 0,-2-1 0,1 0 0,-2 0 0,0 0 0,0 0 0,-1-15 0,-1 28 0,0 0 0,0 0 0,0 0 0,0 0 0,0 0 0,0 0 0,0 0 0,0 0 0,0 0 0,0 0 0,-1 0 0,1 0 0,0 0 0,0 0 0,0 0 0,0 0 0,0 0 0,0 0 0,0 0 0,0 0 0,0 0 0,0 0 0,-1 0 0,1 0 0,0 0 0,0 0 0,0 0 0,0 0 0,0 0 0,0 0 0,0 0 0,0 0 0,0 0 0,0 0 0,0 0 0,0 0 0,-1 0 0,1 0 0,0 0 0,0 0 0,0-1 0,0 1 0,0 0 0,0 0 0,0 0 0,0 0 0,0 0 0,0 0 0,0 0 0,0 0 0,0 0 0,0 0 0,0 0 0,0-1 0,0 1 0,0 0 0,0 0 0,0 0 0,0 0 0,0 0 0,0 0 0,0 0 0,0 0 0,0 0 0,0 0 0,0 0 0,0-1 0,0 1 0,0 0 0,-5 9 0,-3 13 0,3 22 0,2 1 0,4 83 0,1-41 0,-2-76 0,1 1 0,0-1 0,1 1 0,6 18 0,-7-25 0,1 0 0,0 0 0,0 0 0,0 0 0,1 0 0,0 0 0,0-1 0,0 1 0,0-1 0,1 0 0,7 7 0,-6-6 0,1 0 0,-1 0 0,-1 0 0,1 0 0,-1 1 0,0-1 0,0 1 0,-1 0 0,6 13 0,2 2 0,-12-21 0,1 0 0,0 1 0,0-1 0,0 0 0,1 0 0,-1 1 0,0-1 0,0 0 0,0 0 0,0 1 0,0-1 0,0 0 0,0 0 0,0 0 0,0 1 0,1-1 0,-1 0 0,0 0 0,0 0 0,0 1 0,0-1 0,0 0 0,1 0 0,-1 0 0,0 0 0,0 0 0,1 1 0,-1-1 0,0 0 0,0 0 0,0 0 0,1 0 0,-1 0 0,0 0 0,0 0 0,1 0 0,-1 0 0,0 0 0,0 0 0,1 0 0,-1 0 0,0 0 0,0 0 0,1 0 0,-1 0 0,0 0 0,0 0 0,0 0 0,1 0 0,-1-1 0,0 1 0,1 0 0,4-18 0,-2-23 0,-2-15 0,-4-127 0,3 182 0,1-1 0,-2 1 0,1 0 0,0 0 0,0-1 0,0 1 0,0 0 0,-1 0 0,1 0 0,-1-1 0,1 1 0,-1 0 0,1 0 0,-1 0 0,0 0 0,1 0 0,-1 0 0,-1-1 0,1 2 0,1 1 0,-1-1 0,0 0 0,1 1 0,-1-1 0,1 1 0,-1-1 0,1 1 0,-1-1 0,1 1 0,-1-1 0,1 1 0,0-1 0,-1 1 0,1 0 0,0-1 0,-1 1 0,1 0 0,0-1 0,0 1 0,-1 0 0,1-1 0,0 1 0,0 0 0,0 0 0,0-1 0,0 1 0,0 0 0,0-1 0,0 1 0,1 1 0,-6 67 0,5 98 0,3-59 0,-3-88 0,0 0 0,2 1 0,5 21 0,-6-34 0,2 0 0,-1 0 0,1 0 0,1 0 0,-1 0 0,1-1 0,1 1 0,-1-1 0,1 0 0,6 7 0,-7-10-85,0 1 0,-1 1-1,0-1 1,0 0 0,0 1-1,-1-1 1,0 1 0,0 0-1,0 0 1,-1 0 0,0 0-1,0 0 1,0 0 0,-1 0-1,0 10 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58.3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24575,'0'4'0,"0"4"0,0 5 0,0 4 0,0 2 0,0 2 0,3-3 0,2 0 0,-1-1 0,0 1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02.96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22 1 24575,'-1'0'0,"0"0"0,0 1 0,0-1 0,0 1 0,1-1 0,-1 1 0,0-1 0,0 1 0,0 0 0,1-1 0,-1 1 0,0 0 0,1 0 0,-1-1 0,1 1 0,-1 0 0,1 0 0,-1 0 0,1 0 0,-1 0 0,1 0 0,0 0 0,0 0 0,-1 0 0,1 0 0,0 0 0,0 1 0,-4 33 0,4-31 0,-2 240 0,4-125 0,-2-112 0,1-1 0,-1 1 0,1-1 0,1 0 0,0 0 0,0 0 0,0 0 0,0 0 0,6 9 0,3 10 0,-6-11 0,-1 1 0,-1 0 0,0 0 0,1 18 0,2 11 0,0 1 0,-6-35 0,1 1 0,1-1 0,0 1 0,0-1 0,1 0 0,0 0 0,1 0 0,5 9 0,-7-16 0,-1 0 0,1-1 0,-1 1 0,1-1 0,0 0 0,0 1 0,0-1 0,0 0 0,4 3 0,-6-5 0,1 0 0,-1 0 0,0 0 0,1 0 0,-1 0 0,0 0 0,1 0 0,-1 1 0,0-1 0,0 0 0,1 0 0,-1 0 0,0 0 0,1 0 0,-1 0 0,0-1 0,1 1 0,-1 0 0,0 0 0,1 0 0,-1 0 0,0 0 0,1 0 0,-1 0 0,0-1 0,0 1 0,1 0 0,-1 0 0,0 0 0,0-1 0,1 1 0,5-20 0,-4-19-1365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07.6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2 415 24575,'-1'54'0,"2"61"0,-1-113 0,0-1 0,0 0 0,0 0 0,0 1 0,0-1 0,1 0 0,-1 0 0,0 1 0,0-1 0,1 0 0,-1 0 0,1 1 0,-1-1 0,1 0 0,0 0 0,-1 0 0,1 0 0,0 0 0,0 0 0,0 0 0,-1 0 0,1 0 0,0-1 0,0 1 0,1 0 0,-1 0 0,0-1 0,0 1 0,0-1 0,0 1 0,0-1 0,1 1 0,-1-1 0,0 0 0,0 0 0,1 0 0,-1 1 0,0-1 0,0 0 0,1 0 0,-1-1 0,0 1 0,1 0 0,-1 0 0,0-1 0,0 1 0,0-1 0,2 0 0,9-4 0,-1 0 0,0 0 0,-1-1 0,13-10 0,-5 5 0,122-88 0,-135 95 0,4-3 0,1 1 0,-1 1 0,1 0 0,0 0 0,0 1 0,0 0 0,0 0 0,1 1 0,0 1 0,-1 0 0,1 0 0,0 1 0,0 1 0,17 0 0,-7-1 0,0-2 0,0 0 0,0-1 0,-1-1 0,1-1 0,31-14 0,-23 9 0,0 2 0,32-7 0,0 4 0,112-36 0,-167 46 0,0-1 0,-1 0 0,1 0 0,-1 0 0,1 0 0,-1-1 0,0 0 0,0 0 0,0 0 0,-1-1 0,0 1 0,0-1 0,0 0 0,0 0 0,-1-1 0,0 1 0,3-7 0,-1 0 0,-2 0 0,1 0 0,-2 0 0,1 0 0,-2 0 0,1 0 0,-2-22 0,0 29 0,0-1 0,1 1 0,0-1 0,0 1 0,0 0 0,3-10 0,-3 13 0,0 0 0,-1 1 0,1-1 0,0 0 0,0 1 0,0-1 0,0 1 0,1-1 0,-1 1 0,0-1 0,1 1 0,-1 0 0,0 0 0,1-1 0,0 1 0,-1 0 0,1 1 0,0-1 0,-1 0 0,1 0 0,0 1 0,3-2 0,-5 2 0,0 0 0,0 0 0,1 0 0,-1 0 0,0 0 0,0 0 0,0 0 0,0 0 0,1 0 0,-1 0 0,0 0 0,0 0 0,0 0 0,0 0 0,1 0 0,-1 0 0,0 0 0,0 0 0,0 0 0,0 1 0,1-1 0,-1 0 0,0 0 0,0 0 0,0 0 0,0 0 0,0 0 0,1 0 0,-1 1 0,0-1 0,0 0 0,0 0 0,0 0 0,0 0 0,0 0 0,0 1 0,0-1 0,0 0 0,0 0 0,0 0 0,1 0 0,-1 1 0,0-1 0,0 0 0,0 0 0,0 0 0,0 1 0,-5 11 0,-10 11 0,-28 27 0,29-35 0,0 2 0,-22 32 0,25-33 0,-1-2 0,0 1 0,-1-2 0,-1 1 0,0-2 0,-30 21 0,37-29 0,0-1 0,0 1 0,-1-2 0,1 1 0,-1-1 0,1 0 0,-1-1 0,0 0 0,1 0 0,-1 0 0,0-1 0,0 0 0,-14-3 0,13 2 0,-1 0 0,1 1 0,0 0 0,-1 1 0,1 0 0,0 0 0,0 1 0,-15 4 0,18-2 0,0 0 0,0 0 0,0 0 0,0 0 0,1 1 0,0 0 0,0 0 0,-5 7 0,4-6 0,0 1 0,0-1 0,-1 0 0,-13 10 0,8-8 0,-1-1 0,0-1 0,0 0 0,0-1 0,0 0 0,-1-1 0,0 0 0,-23 2 0,35-6 0,1 0 0,0 0 0,0 0 0,-1 0 0,1 0 0,0 0 0,0 0 0,-1 0 0,1-1 0,0 1 0,0 0 0,-1-1 0,1 1 0,0-1 0,0 1 0,0-1 0,0 0 0,0 1 0,0-1 0,0 0 0,0 0 0,0 0 0,0 0 0,1 0 0,-1 0 0,0 0 0,-1-2 0,2 0 0,-1 1 0,1-1 0,0 1 0,0-1 0,0 1 0,0-1 0,0 1 0,1-1 0,-1 1 0,1 0 0,-1-1 0,1 1 0,1-3 0,4-8 0,0 1 0,0-1 0,17-21 0,-16 26 16,0 0-1,1 1 1,0 0 0,0 0-1,11-7 1,14-11-1475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12.1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314 0 24575,'-2'89'0,"5"98"0,6-130 0,-5-41 0,-1 1 0,1 20 0,-4-20 0,-1 156 0,1-171 0,-1 0 0,1 0 0,0 0 0,-1 0 0,1 0 0,-1-1 0,0 1 0,1 0 0,-1 0 0,0-1 0,0 1 0,0-1 0,0 1 0,-1-1 0,1 1 0,0-1 0,-1 0 0,1 1 0,-1-1 0,1 0 0,-4 2 0,-1 0 0,-1 0 0,0-1 0,0 0 0,-12 2 0,13-3 0,0 1 0,0-1 0,0 1 0,0 0 0,0 1 0,-9 4 0,-18 19 0,23-18 0,0 0 0,0-1 0,-1-1 0,1 1 0,-16 5 0,7-5 0,-28 12 0,44-18 0,0 1 0,1-1 0,-1 1 0,1-1 0,0 1 0,-1 0 0,1 0 0,0 0 0,0 0 0,0 0 0,1 1 0,-1-1 0,-2 4 0,4-5 0,-1-1 0,1 1 0,0-1 0,-1 1 0,1 0 0,0-1 0,0 1 0,-1-1 0,1 1 0,0 0 0,0-1 0,0 1 0,0-1 0,0 1 0,0 0 0,0-1 0,0 1 0,0 0 0,0-1 0,0 1 0,0-1 0,0 1 0,1 0 0,-1-1 0,0 1 0,0-1 0,1 1 0,-1-1 0,0 1 0,1 0 0,-1-1 0,1 0 0,0 2 0,0-2 0,1 0 0,-1 1 0,1-1 0,-1 0 0,1 0 0,-1 1 0,1-1 0,-1 0 0,1-1 0,-1 1 0,1 0 0,-1 0 0,2-1 0,45-18 0,-31 7 0,0-1 0,-1-1 0,0 0 0,-1-1 0,-1-1 0,23-33 0,27-28 0,-33 45 0,-10 12 0,-1-2 0,19-26 0,-37 45 0,1 0 0,0 0 0,-1 0 0,1 1 0,0-1 0,0 1 0,0 0 0,0-1 0,1 2 0,-1-1 0,1 0 0,-1 1 0,1-1 0,-1 1 0,1 0 0,0 0 0,0 0 0,-1 1 0,1 0 0,4-1 0,35-8 0,-41 8 0,0 0 0,0 0 0,0-1 0,0 1 0,0-1 0,0 1 0,-1-1 0,1 0 0,-1 1 0,1-1 0,-1 0 0,1 0 0,-1 0 0,0 0 0,0-1 0,0 1 0,0 0 0,-1 0 0,1-1 0,0 1 0,-1 0 0,0-1 0,1-3 0,0-8 0,-1-1 0,-2-26 0,0 20 0,-1-27 0,1 24 0,1 1 0,1-1 0,0 0 0,8-43 0,9 31 109,-6 16-1583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15.1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239 123 24575,'75'1'0,"83"-3"0,-156 2 0,1 0 0,-1 0 0,1-1 0,-1 1 0,1-1 0,-1 0 0,0 1 0,1-1 0,-1 0 0,0-1 0,0 1 0,0 0 0,0-1 0,0 1 0,0-1 0,0 1 0,0-1 0,0 0 0,-1 0 0,1 0 0,-1 0 0,0 0 0,1 0 0,-1 0 0,0 0 0,0-1 0,1-4 0,-2 5 0,0 0 0,1 0 0,-1 0 0,-1 0 0,1-1 0,0 1 0,0 0 0,-1 0 0,1 0 0,-1 0 0,0 0 0,0 0 0,0 0 0,0 0 0,0 0 0,0 1 0,0-1 0,0 0 0,-1 1 0,1-1 0,-1 0 0,1 1 0,-1 0 0,0-1 0,1 1 0,-1 0 0,0 0 0,0 0 0,0 0 0,0 0 0,0 1 0,-3-2 0,3 1 0,-12-4 0,1 0 0,-1 2 0,0-1 0,-21-1 0,31 4 0,-1 1 0,0 1 0,0-1 0,1 1 0,-1-1 0,0 2 0,1-1 0,-1 0 0,1 1 0,0 0 0,-1 0 0,1 0 0,0 0 0,0 1 0,0 0 0,0-1 0,-4 6 0,-27 34 0,15-15 0,16-24 0,0 1 0,-1-1 0,1-1 0,-1 1 0,1-1 0,-1 0 0,0 0 0,0 0 0,0 0 0,0-1 0,0 0 0,0 0 0,-1 0 0,1-1 0,-7 0 0,3 1 0,1-1 0,0 2 0,-1-1 0,1 1 0,-8 3 0,3 0 0,1-1 0,-24 5 0,-9 3 0,36-7-1365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22.52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24575,'1'25'0,"1"1"0,6 27 0,-4-27 0,0 46 0,-4-54 0,0-1 0,4 25 0,-3-37 0,0 0 0,1 1 0,-1-1 0,1 0 0,0 0 0,1 0 0,-1 0 0,1 0 0,0-1 0,0 1 0,7 7 0,-5-6 0,0 0 0,-1 1 0,0 0 0,0 0 0,0 0 0,-1 1 0,4 14 0,11 23 0,-14-34 0,0 0 0,0 0 0,-1 1 0,-1 0 0,0-1 0,-1 1 0,0 0 0,-1 0 0,0 0 0,-3 22 0,1-23 0,1 1 0,0 0 0,1 0 0,0 0 0,1 0 0,1-1 0,0 1 0,0 0 0,1-1 0,0 1 0,6 11 0,-1-3 0,0-1 0,-2 1 0,-1 0 0,0 0 0,3 32 0,-6-27 0,-1 40 0,-1-49 0,-1-1 0,2 1 0,0-1 0,1 1 0,0-1 0,1 0 0,6 16 0,-2-12 0,-1 0 0,-1 1 0,-1-1 0,-1 1 0,1 26 0,-4 103 0,-3-60 0,3-38 0,-1-1 0,2 0 0,12 75 0,-7-89 0,-4-18 0,1 0 0,1 0 0,1 0 0,0 0 0,9 16 0,-14-33 0,0 0 0,1 0 0,-1 0 0,0 0 0,1 0 0,-1 0 0,1-1 0,0 1 0,-1 0 0,1 0 0,-1 0 0,1-1 0,0 1 0,0 0 0,0-1 0,-1 1 0,1 0 0,0-1 0,0 1 0,0-1 0,0 0 0,0 1 0,0-1 0,0 0 0,2 1 0,-2-2 0,0 1 0,0-1 0,0 1 0,0-1 0,0 1 0,0-1 0,0 0 0,0 0 0,0 1 0,-1-1 0,1 0 0,0 0 0,0 0 0,-1 0 0,1 0 0,0 0 0,-1 0 0,1-1 0,3-7 0,0-1 0,-1 1 0,4-18 0,-6 25 0,-1-4 0,2 1 0,-1 0 0,0-1 0,1 1 0,0 0 0,3-5 0,-3 13 0,-1 0 0,0 0 0,1 0 0,-1 0 0,0 0 0,0 0 0,-1 1 0,1 3 0,0-4 0,3 9 0,0 0 0,0-1 0,1 0 0,1 0 0,0 0 0,0-1 0,13 16 0,5 2 0,34 32 0,-55-57 0,-2-2 0,1 1 0,-1 0 0,1 0 0,0-1 0,0 1 0,-1-1 0,1 0 0,0 1 0,0-1 0,1 0 0,-1 0 0,0 0 0,0-1 0,0 1 0,4 0 0,-8-5 0,1 0 0,-1-1 0,-1 1 0,1 0 0,-1 0 0,1 1 0,-6-6 0,-13-16-1365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25.5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149 1354 24543,'-149'-1354'0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39.0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24525,'1842'1650'0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7:23.4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2870 1577 24575,'1'-4'0,"-1"-1"0,0 1 0,-1 0 0,1 0 0,-1-1 0,1 1 0,-1 0 0,-3-7 0,3 10 0,0-1 0,0 1 0,0 0 0,-1 0 0,1-1 0,0 1 0,-1 0 0,1 0 0,-1 0 0,1 1 0,-1-1 0,1 0 0,-1 1 0,1-1 0,-1 0 0,0 1 0,0 0 0,1-1 0,-1 1 0,0 0 0,0 0 0,1 0 0,-4 1 0,3-1 0,1-1 0,-1 1 0,0 0 0,1 0 0,-1-1 0,0 1 0,1 0 0,-1-1 0,1 0 0,-1 1 0,1-1 0,-1 0 0,1 0 0,-1 0 0,1 0 0,0 0 0,-1 0 0,1 0 0,0-1 0,0 1 0,0 0 0,0-1 0,0 1 0,0-1 0,0 1 0,1-1 0,-1 1 0,0-1 0,1 1 0,-1-1 0,1 0 0,0 1 0,-1-3 0,0-7 0,0-1 0,1 1 0,1-1 0,1-13 0,0-7 0,-2 17 0,1-19 0,0 33 0,-1 0 0,1 0 0,-1-1 0,1 1 0,-1 0 0,1 0 0,0 0 0,-1 0 0,1-1 0,0 1 0,0 0 0,0 1 0,0-1 0,0 0 0,0 0 0,0 0 0,0 1 0,0-1 0,0 0 0,1 1 0,-1-1 0,2 0 0,-1 0 0,0 0 0,0 0 0,0 0 0,-1 0 0,1-1 0,-1 1 0,1 0 0,-1-1 0,1 1 0,-1-1 0,0 0 0,0 1 0,1-1 0,-1 0 0,-1 0 0,1 0 0,0 0 0,0 0 0,-1 0 0,1 0 0,-1 0 0,1 0 0,-1 0 0,0 0 0,0-3 0,1-8 0,-2 0 0,-2-24 0,2 29 0,-1-8 0,-2 1 0,-8-27 0,-6-27 0,17 63 0,-1 0 0,1 0 0,-1 0 0,-1 0 0,-5-11 0,5 12 0,1 0 0,-1 0 0,1 0 0,0 0 0,1-1 0,-1 1 0,1 0 0,-1-12 0,-9-124 0,11 109 0,-6-56 0,4 76 0,-1 0 0,0 0 0,0 0 0,-2 0 0,1 1 0,-1 0 0,-12-19 0,-4-6 0,16 25 0,-1 1 0,0 0 0,-1 1 0,0 0 0,-14-15 0,-137-138 0,124 125 0,1 5 0,-2 1 0,-1 1 0,-1 3 0,-72-42 0,72 44 0,32 20 0,-1 0 0,0 1 0,0 0 0,0 0 0,-1 0 0,0 0 0,1 1 0,-1 0 0,0 1 0,-1-1 0,1 2 0,-9-3 0,11 6 0,0-1 0,0 1 0,0 0 0,0 0 0,0 1 0,0-1 0,0 1 0,1 0 0,0 0 0,-1 0 0,1 1 0,1 0 0,-6 5 0,-25 19 0,21-21 0,8-4 0,1-1 0,-1 0 0,1 1 0,0 0 0,0 0 0,-7 7 0,11-10 0,0 1 0,-1-1 0,1 1 0,0-1 0,-1 1 0,1-1 0,0 1 0,0-1 0,0 1 0,-1 0 0,1-1 0,0 1 0,0-1 0,0 1 0,0-1 0,0 1 0,0 0 0,0-1 0,0 1 0,0-1 0,1 1 0,-1 0 0,0-1 0,0 2 0,2-1 0,-1 1 0,0-1 0,0 0 0,0 1 0,1-1 0,-1 0 0,1 0 0,-1 0 0,1 0 0,-1 0 0,1 0 0,2 1 0,39 18 0,73 23 0,-91-33 0,-1 1 0,1 1 0,-2 2 0,24 16 0,3 2 0,-19-14 0,0 2 0,-2 2 0,0 0 0,26 27 0,12 9 0,-50-45 0,0 1 0,0 1 0,19 23 0,-9-5 0,-16-22 0,-2 0 0,1 2 0,-1-1 0,-1 1 0,10 20 0,-10-15 0,-4-10 0,-1 0 0,1 0 0,-1 0 0,-1 0 0,0 1 0,0-1 0,0 1 0,-1-1 0,0 11 0,-1 4 0,-2 39 0,2-58 0,-1 1 0,0-1 0,0 1 0,0-1 0,0 0 0,-1 1 0,0-1 0,0 0 0,0 0 0,-5 7 0,7-11 0,-1 1 0,0 0 0,0 0 0,1 0 0,-1-1 0,0 1 0,0 0 0,0-1 0,0 1 0,0-1 0,0 1 0,0-1 0,0 1 0,0-1 0,0 0 0,0 1 0,0-1 0,0 0 0,0 0 0,0 0 0,0 0 0,0 0 0,0 0 0,-2 0 0,0-1 0,1 0 0,-1 0 0,1 0 0,-1 0 0,1 0 0,0-1 0,0 1 0,0-1 0,-1 1 0,-1-3 0,-5-6 0,0 0 0,0-1 0,-8-13 0,13 18 0,-7-10 0,-197-262 0,64 128 0,133 138 0,-61-73 0,-152-138 0,200 204 0,-44-29 0,61 44 0,-1-1 0,0 1 0,0 1 0,0 0 0,0 0 0,-1 0 0,1 1 0,-1 1 0,0-1 0,-14 1 0,-50 0 0,-42 4 0,113-4 0,1 1 0,-1 1 0,0-1 0,1 0 0,-1 0 0,1 0 0,-1 1 0,1-1 0,-1 1 0,1-1 0,0 1 0,-1 0 0,1 0 0,0-1 0,-1 1 0,1 0 0,0 0 0,0 0 0,0 0 0,0 0 0,0 1 0,-1 0 0,1 0 0,1-1 0,0 1 0,-1-1 0,1 1 0,0-1 0,0 1 0,0 0 0,0-1 0,0 1 0,1-1 0,-1 1 0,0-1 0,1 1 0,-1-1 0,1 1 0,-1-1 0,3 3 0,2 5 0,1 0 0,0-1 0,1 1 0,13 12 0,41 39 0,121 92 0,-123-107 0,-40-28 0,2-1 0,0-1 0,41 21 0,-9-6 0,-1 1 0,77 62 0,-108-78 0,33 27 0,-2 2 0,-2 2 0,69 82 0,-74-63 0,-32-45 0,1-1 0,26 30 0,-33-40 0,0 0 0,-1 1 0,0 1 0,0-1 0,-1 1 0,0-1 0,-1 1 0,-1 1 0,5 17 0,-4-12 0,10 21 0,-10-31 0,-1 1 0,0 0 0,-1 1 0,0-1 0,0 0 0,1 12 0,-3-17 0,0-1 0,1 0 0,-1 0 0,0 0 0,-1 0 0,1 0 0,0 0 0,-1 0 0,1 0 0,-1 0 0,1 0 0,-1 0 0,0 0 0,0 0 0,0 0 0,0 0 0,0 0 0,-1-1 0,-1 3 0,1-3 0,0 1 0,0-1 0,0-1 0,-1 1 0,1 0 0,0 0 0,0-1 0,-1 1 0,1-1 0,0 0 0,-1 0 0,1 0 0,0 0 0,-1 0 0,1 0 0,0-1 0,0 1 0,-3-2 0,-40-9 0,-47-20 0,20 6 0,-23-8 0,-46-13 0,121 40 0,0-1 0,1-1 0,-1 0 0,2-2 0,-1 0 0,1-1 0,1-1 0,0 0 0,0-1 0,2-1 0,-23-25 0,-221-243 0,138 146 0,104 117 0,-85-94 0,86 98 0,-1 1 0,0 0 0,-1 1 0,-36-20 0,34 22 0,12 7 0,1-1 0,-1 1 0,0 1 0,0 0 0,0 0 0,-14-3 0,21 6 0,0 0 0,0 0 0,0 0 0,0 1 0,0-1 0,0 0 0,1 0 0,-1 1 0,0-1 0,0 1 0,0-1 0,0 1 0,0-1 0,1 1 0,-1 0 0,0-1 0,1 1 0,-1 0 0,0-1 0,1 1 0,-1 0 0,1 0 0,-1 0 0,1-1 0,-1 1 0,1 0 0,0 0 0,-1 0 0,1 0 0,0 0 0,0 0 0,0 0 0,0 0 0,0 0 0,0 2 0,0 42 0,1-35 0,1 10 0,1 0 0,0 0 0,2-1 0,0 1 0,2-1 0,0-1 0,1 1 0,0-1 0,2 0 0,0-1 0,1 0 0,16 18 0,9 3 0,60 51 0,-6-8 0,223 215 0,-160-141 0,-68-72 0,-47-47 0,59 68 0,-67-61 0,29 57 0,-33-55 0,-4-8 0,-2 1 0,-2 0 0,24 77 0,-34-90 0,-3-11 0,-1 0 0,-1 0 0,0 1 0,-1-1 0,1 27 0,-2-38 0,-1 0 0,0 0 0,-1 0 0,1 0 0,0 0 0,-1 0 0,0 0 0,0 0 0,1 0 0,-2 0 0,1-1 0,0 1 0,-1 0 0,-1 2 0,1-3 0,0-1 0,0 1 0,0-1 0,0 1 0,-1-1 0,1 0 0,0 0 0,-1 0 0,1-1 0,0 1 0,-1 0 0,1-1 0,-1 1 0,1-1 0,-1 0 0,1 0 0,-5-1 0,-3 1 0,-1-1 0,0 0 0,1-1 0,0 0 0,-1 0 0,1-2 0,0 1 0,0-1 0,-9-5 0,-3-4 0,0-1 0,-31-26 0,44 31 0,-1 0 0,1-1 0,1 0 0,0-1 0,0 0 0,-9-18 0,-12-18 0,-38-66 0,16 24 0,8 20 0,11 15 0,-2 2 0,-60-70 0,36 62 0,-13-26 0,-29-39 0,8-15 0,77 120 0,0 1 0,-2 1 0,0 1 0,-1 0 0,-34-25 0,27 24 0,-34-34 0,-12-9 0,-110-65 0,175 123 0,-1 0 0,0 1 0,0-1 0,0 2 0,0-1 0,0 1 0,-1 0 0,1 0 0,0 1 0,-8 0 0,-24-3 0,20 0 0,1-1 0,0-2 0,0 0 0,-28-13 0,30 12 0,15 7 0,0-1 0,0 1 0,1 0 0,-1-1 0,0 1 0,0 0 0,0 0 0,1 0 0,-1-1 0,0 1 0,0 0 0,0 0 0,1 0 0,-1 1 0,0-1 0,0 0 0,0 0 0,0 0 0,1 0 0,-1 1 0,0-1 0,0 0 0,1 1 0,-1-1 0,0 1 0,1-1 0,-1 1 0,0-1 0,1 1 0,-1-1 0,1 1 0,-1 0 0,1-1 0,-1 1 0,1 0 0,-1-1 0,1 1 0,0 0 0,-1 0 0,1 0 0,0-1 0,0 1 0,-1 0 0,1 0 0,0 0 0,0-1 0,0 2 0,-1 8 0,0 1 0,0-1 0,2 15 0,-1 3 0,-3-12 0,2-10 0,-1 1 0,1-1 0,1 1 0,-1 11 0,2-16 0,-1 0 0,0 0 0,1 0 0,-1 0 0,1 0 0,0-1 0,-1 1 0,1 0 0,0 0 0,0-1 0,0 1 0,0-1 0,1 1 0,-1-1 0,0 1 0,1-1 0,-1 0 0,0 1 0,1-1 0,3 2 0,49 34 0,-38-25 0,1 0 0,29 15 0,168 74 0,-200-94 0,-9-6 0,-1 1 0,1 1 0,-1-1 0,0 1 0,0-1 0,0 1 0,0 0 0,0 1 0,-1-1 0,6 8 0,5 6 0,-6-7 0,1 1 0,11 20 0,-19-28 0,0-1 0,1 1 0,-1 0 0,0 0 0,0-1 0,-1 1 0,1 0 0,0 0 0,-1 0 0,0 0 0,0 0 0,0 0 0,0 0 0,0-1 0,0 1 0,-1 0 0,1 0 0,-2 3 0,1-4 0,0-1 0,1 0 0,-1 0 0,0 0 0,0 1 0,0-1 0,0 0 0,0 0 0,0 0 0,0-1 0,0 1 0,0 0 0,-1 0 0,1-1 0,0 1 0,-1 0 0,1-1 0,0 1 0,-1-1 0,1 0 0,0 1 0,-1-1 0,1 0 0,-1 0 0,1 0 0,-1 0 0,1 0 0,0 0 0,-1-1 0,-1 1 0,-7-2 0,1-1 0,0 0 0,-13-5 0,11 3 0,-102-48 0,79 36 0,8 4 0,-14-7 0,-59-40 0,85 50 0,-1 0 0,-21-11 0,29 19 0,0-1 0,1 1 0,-1 0 0,0 0 0,0 1 0,-1 0 0,1 0 0,-12 1 0,2-1 0,0 1 0,-1 1 0,1 1 0,0 0 0,0 1 0,0 1 0,1 0 0,-1 2 0,-19 8 0,22-5 0,0 1 0,0 0 0,1 0 0,-17 18 0,15-13 0,-1-2 0,-22 16 0,-25 7 0,28-8 0,4-1 0,7-9 0,1 0 0,1 2 0,-33 36 0,28-28 0,21-22 0,0 1 0,1 0 0,0 0 0,0 0 0,0 0 0,1 1 0,0 0 0,0 0 0,1 0 0,0 1 0,1-1 0,0 1 0,0-1 0,1 1 0,0 0 0,0-1 0,1 18 0,0-26 0,0 0 0,0 1 0,0-1 0,0 0 0,0 0 0,0 1 0,0-1 0,1 0 0,-1 0 0,0 1 0,0-1 0,0 0 0,0 0 0,0 0 0,0 1 0,0-1 0,1 0 0,-1 0 0,0 0 0,0 1 0,0-1 0,0 0 0,1 0 0,-1 0 0,0 0 0,0 1 0,0-1 0,1 0 0,-1 0 0,0 0 0,0 0 0,1 0 0,-1 0 0,0 0 0,0 0 0,1 0 0,-1 0 0,0 0 0,0 0 0,1 0 0,10-7 0,9-17 0,-19 22 0,4-3 0,1 0 0,0 0 0,0 1 0,0-1 0,1 2 0,-1-1 0,1 1 0,0-1 0,0 2 0,12-4 0,29-14 0,84-45 0,-88 46 0,-1-3 0,74-49 0,-100 58 0,-1-2 0,15-16 0,-15 14 0,-7 8 0,0 0 0,1 1 0,0 0 0,1 1 0,0 0 0,0 1 0,0 0 0,1 1 0,0 0 0,23-6 0,-7 5 0,-1 2 0,0 1 0,55 0 0,-45 3 0,21 0 0,-1 2 0,86 14 0,-122-12 0,1 0 0,-1 2 0,-1 0 0,1 2 0,-1 0 0,0 1 0,28 18 0,-46-25 0,0 0 0,0 0 0,0 0 0,0 0 0,0 1 0,0-1 0,0 1 0,-1-1 0,1 1 0,-1 0 0,0-1 0,0 1 0,0 0 0,0 0 0,0 0 0,-1 0 0,0 0 0,1 0 0,-1 0 0,0 0 0,0 0 0,0 0 0,-1 0 0,1 0 0,-1 0 0,0 0 0,0 0 0,0-1 0,0 1 0,0 0 0,0 0 0,-1-1 0,1 1 0,-1-1 0,0 1 0,0-1 0,0 0 0,0 0 0,0 0 0,0 0 0,-1 0 0,1 0 0,-1 0 0,1-1 0,-1 1 0,0-1 0,0 0 0,1 0 0,-1 0 0,0 0 0,0-1 0,0 1 0,-5 0 0,-39 0 0,18 0 0,0 0 0,-41 9 0,62-8 0,-68 14 0,-127 12 0,182-24 0,0 0 0,1 1 0,0 1 0,0 1 0,-30 14 0,-6 3 0,2 3 0,-99 64 0,139-81 0,-4 3 0,0 1 0,-16 16 0,31-27 0,-1 1 0,1-1 0,0 1 0,0 0 0,1-1 0,-1 1 0,1 0 0,-1 1 0,1-1 0,0 0 0,1 1 0,-1-1 0,1 1 0,0-1 0,0 1 0,0 0 0,1-1 0,0 1 0,0 0 0,0 0 0,0-1 0,1 1 0,0 0 0,0-1 0,0 1 0,0-1 0,1 1 0,0-1 0,0 0 0,2 5 0,-2-7 0,-1-1 0,0 1 0,1-1 0,-1 0 0,1 1 0,0-1 0,-1 0 0,1 0 0,0 0 0,0 0 0,-1 0 0,1 0 0,0-1 0,0 1 0,0-1 0,0 1 0,0-1 0,0 0 0,0 0 0,0 0 0,3 0 0,50-8 0,-27 3 0,-11 2 0,0-1 0,0-1 0,0 0 0,17-8 0,-15 5 0,-1 1 0,38-7 0,-47 12 0,1-1 0,0 0 0,17-9 0,14-5 0,-8 7 0,68-17 0,-40 15 0,-34 5 0,0 2 0,48-4 0,276 10 0,-315 2 0,-1 2 0,57 13 0,-87-16 0,1 0 0,-1 0 0,0 1 0,0 0 0,0-1 0,-1 1 0,1 1 0,-1-1 0,0 1 0,0 0 0,7 7 0,-10-9 0,0-1 0,0 0 0,0 1 0,0-1 0,0 1 0,0-1 0,0 1 0,-1 0 0,1-1 0,-1 1 0,1 0 0,-1-1 0,1 1 0,-1 0 0,0 0 0,0-1 0,0 1 0,0 0 0,0 0 0,0-1 0,-1 1 0,1 0 0,-1 0 0,1-1 0,-1 1 0,1 0 0,-1-1 0,0 1 0,0-1 0,0 1 0,0-1 0,0 1 0,0-1 0,0 0 0,0 1 0,-1-1 0,1 0 0,0 0 0,-1 0 0,-1 1 0,-2 1 0,0 0 0,0-1 0,0 0 0,0 0 0,0 0 0,0 0 0,-1-1 0,1 0 0,-6 0 0,-55 2 0,23-2 0,5 2 0,-25 2 0,-102-5 0,147-2 0,0-1 0,-21-8 0,0 1 0,14 7 0,-1 0 0,1 1 0,-1 2 0,0 1 0,1 1 0,-1 1 0,-34 8 0,39-7 0,-239 59 0,215-53 0,29-8 0,1 1 0,0 1 0,-17 6 0,29-9 0,0 0 0,0 0 0,0 1 0,0-1 0,1 1 0,-1 0 0,1 0 0,-1 0 0,1 0 0,0 0 0,0 0 0,-1 0 0,2 1 0,-1-1 0,0 1 0,0 0 0,1-1 0,0 1 0,-1 0 0,1 0 0,-1 3 0,2-3 0,1 1 0,-1-1 0,0 0 0,1 0 0,0 0 0,0 0 0,0 0 0,0 0 0,0 0 0,0 0 0,1-1 0,-1 1 0,1 0 0,0-1 0,0 1 0,3 2 0,38 38 0,-32-35 0,1-1 0,1-1 0,-1 0 0,1 0 0,0-2 0,1 1 0,19 3 0,-21-5 0,13 1 0,0-1 0,1 0 0,-1-2 0,44-4 0,-3 1 0,20 1 0,91 3 0,-122 2 0,50 3 0,-82-8 0,-1 1 0,1 2 0,-1 0 0,0 1 0,1 2 0,36 11 0,-34-9 0,-22-7 0,0 1 0,0 0 0,0-1 0,0 1 0,0 0 0,-1 1 0,1-1 0,5 3 0,-7-3 0,0 1 0,0-1 0,0 0 0,0 1 0,-1-1 0,1 0 0,0 1 0,0-1 0,-1 1 0,1 0 0,-1-1 0,1 1 0,-1-1 0,0 1 0,0 0 0,0-1 0,0 1 0,0 0 0,0-1 0,0 1 0,-1 1 0,1-1 0,0-1 0,0 0 0,0 1 0,-1-1 0,1 0 0,-1 0 0,1 1 0,-1-1 0,1 0 0,-1 0 0,0 0 0,1 0 0,-1 0 0,0 0 0,0 0 0,0 0 0,0 0 0,0 0 0,0 0 0,0 0 0,0-1 0,0 1 0,0 0 0,0-1 0,-1 1 0,1-1 0,0 1 0,0-1 0,-1 0 0,1 0 0,0 1 0,-1-1 0,1 0 0,0 0 0,-1 0 0,1 0 0,0-1 0,-2 1 0,-8-2 0,0 1 0,1-2 0,-20-6 0,10 2 0,12 5 0,0-1 0,0 0 0,1-1 0,0 0 0,-1 0 0,2-1 0,-1 0 0,0 0 0,-9-9 0,-18-14 0,29 25 0,-1 1 0,0-1 0,0 2 0,0-1 0,0 1 0,0 0 0,0 0 0,-1 0 0,1 1 0,0 0 0,-10 1 0,6 0 0,-1-1 0,1-1 0,-13-1 0,-4-2 0,0 1 0,-1 1 0,1 2 0,-28 2 0,-12 0 0,18-3 0,-54 3 0,87 4 0,15-6 0,1 0 0,0 1 0,0-1 0,0 0 0,0 1 0,-1-1 0,1 0 0,0 1 0,0-1 0,0 1 0,0-1 0,0 0 0,0 1 0,0-1 0,0 1 0,0-1 0,0 0 0,0 1 0,0-1 0,0 1 0,0-1 0,0 0 0,1 1 0,-1-1 0,0 1 0,1 0 0,0 1 0,0-1 0,0 0 0,1 1 0,-1-1 0,0 0 0,0 0 0,1 0 0,-1 0 0,1 0 0,-1 0 0,1-1 0,-1 1 0,1 0 0,-1-1 0,4 1 0,59 8 0,1-4 0,124-4 0,-80-3 0,8 2 0,-101 5 0,-16 2 0,-1-5 0,0-1 0,0 0 0,-1 0 0,1 0 0,0-1 0,-1 1 0,1 0 0,0 0 0,-1-1 0,1 1 0,-1-1 0,1 1 0,-1-1 0,0 0 0,-2 1 0,-22-1 0,-1-1 0,0-1 0,1-1 0,-48-12 0,61 13 0,-21-6 0,-1 1 0,-1 3 0,-46-2 0,42 6 0,24-1 0,1 0 0,-1 2 0,1 0 0,-1 0 0,1 1 0,-1 1 0,-18 7 0,7-2 0,22-7 0,1 0 0,0 0 0,0 1 0,0-1 0,0 1 0,0 0 0,0 0 0,-7 5 0,6-3 0,-1-1 0,0 1 0,0-1 0,-10 4 0,-6 2 0,22-9 0,0 0 0,0 0 0,0 0 0,0 0 0,0 0 0,1 0 0,-1 0 0,0 1 0,0-1 0,0 0 0,0 0 0,0 0 0,0 0 0,0 0 0,0 0 0,0 0 0,0 0 0,0 0 0,1 0 0,-1 0 0,0 0 0,0 1 0,0-1 0,0 0 0,0 0 0,0 0 0,0 0 0,0 0 0,0 0 0,0 0 0,0 0 0,0 1 0,0-1 0,0 0 0,0 0 0,0 0 0,0 0 0,0 0 0,0 0 0,0 0 0,0 0 0,0 1 0,0-1 0,0 0 0,0 0 0,-1 0 0,1 0 0,0 0 0,0 0 0,0 0 0,0 0 0,0 0 0,0 0 0,0 0 0,0 1 0,0-1 0,0 0 0,0 0 0,-1 0 0,1 0 0,0 0 0,0 0 0,0 0 0,0 0 0,0 0 0,0 0 0,0 0 0,0 0 0,-1 0 0,15 3 0,16-1 0,-12-2 0,25 0 0,78-9 0,-103 6 0,130-28 0,-134 28 0,0 1 0,25-2 0,10 0 0,-18 0 0,0 2 0,0 1 0,50 5 0,-80-4 0,0 1 0,0-1 0,1 1 0,-1-1 0,0 0 0,0 1 0,0 0 0,0-1 0,1 1 0,-1 0 0,0 0 0,0-1 0,0 1 0,-1 0 0,1 0 0,0 0 0,0 0 0,0 0 0,-1 0 0,1 1 0,-1-1 0,1 0 0,-1 0 0,1 0 0,-1 0 0,1 1 0,-1-1 0,0 0 0,0 1 0,0-1 0,0 0 0,0 0 0,0 1 0,0-1 0,0 0 0,0 1 0,-1-1 0,1 0 0,0 0 0,-1 0 0,1 1 0,-1-1 0,1 0 0,-1 0 0,0 0 0,0 0 0,1 0 0,-1 0 0,0 0 0,0 0 0,0 0 0,0 0 0,0-1 0,0 1 0,0 0 0,0 0 0,0-1 0,-1 1 0,1-1 0,0 1 0,-3-1 0,0 2 0,0-1 0,0-1 0,-1 1 0,1 0 0,-1-1 0,1 0 0,0 0 0,-1-1 0,1 1 0,-1-1 0,1 0 0,0 0 0,0 0 0,-1 0 0,1-1 0,0 0 0,0 0 0,1 0 0,-1 0 0,0-1 0,1 1 0,-1-1 0,1 0 0,0 0 0,0 0 0,-3-4 0,3 4 0,1-1 0,-1 2 0,0-1 0,0 0 0,-1 0 0,1 1 0,0 0 0,-1 0 0,1 0 0,-1 0 0,0 0 0,0 1 0,0-1 0,0 1 0,0 0 0,0 0 0,-5 0 0,-9 0 0,0 0 0,-32 3 0,7 1 0,-6-3 0,19 0 0,26 0 0,14 0 0,170 11 0,-125-9 0,-39-1 0,0 0 0,0 0 0,0-2 0,0 0 0,0-1 0,0 0 0,30-10 0,-3-9 0,42-26 0,-79 43 0,0-1 0,0 1 0,0-1 0,-1-1 0,1 1 0,-1-1 0,-1 1 0,1-2 0,-1 1 0,0 0 0,0-1 0,-1 0 0,0 0 0,0 0 0,-1 0 0,0 0 0,3-14 0,-2-9 0,0 1 0,-2-1 0,-3-39 0,0 6 0,0 28-1365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47.40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0 107 24575,'15'0'0,"1"0"0,-1 0 0,1-1 0,18-4 0,-28 4 0,0-1 0,-1 0 0,1 0 0,0 0 0,-1-1 0,0 0 0,0 0 0,0 0 0,0-1 0,0 1 0,7-9 0,5-6-682,33-24-1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52.6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201 345 24568,'-201'-345'0,"598"391"0,-794-92 0,884 365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31.20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0 142 24575,'2'-13'0,"1"31"0,1 8 0,3-8 0,1 1 0,16 28 0,-5-11 0,-11-22 0,1 1 0,0-1 0,0-1 0,2 0 0,-1 0 0,2-1 0,0-1 0,0 1 0,1-2 0,0 0 0,15 9 0,8 6 0,9 6 0,-41-30 0,-1 1 0,0 0 0,0-1 0,1 0 0,-1 1 0,0-1 0,1-1 0,-1 1 0,1 0 0,-1-1 0,5 0 0,-7 0 0,-1 0 0,1 0 0,-1 0 0,1 0 0,-1 0 0,1 0 0,-1-1 0,1 1 0,-1 0 0,1 0 0,-1 0 0,0-1 0,1 1 0,-1 0 0,1-1 0,-1 1 0,0 0 0,1-1 0,-1 1 0,0-1 0,1 1 0,-1 0 0,0-1 0,0 1 0,1-1 0,-1 1 0,0-1 0,0 1 0,0-1 0,0 1 0,0-1 0,0 1 0,0-1 0,0 1 0,0-1 0,0 1 0,0-1 0,0 1 0,0-1 0,0 1 0,0-1 0,0 1 0,-1-1 0,1 1 0,0-1 0,0 1 0,0-1 0,-1 1 0,1 0 0,-1-1 0,-14-23 0,11 20 0,-6-5 0,1 0 0,0-1 0,0-1 0,1 1 0,-8-15 0,0-2 0,0 1 0,-2 1 0,-1 0 0,-26-27 0,-19-31 0,61 77 0,-1 1 0,1-1 0,0 0 0,0 0 0,0-1 0,1 1 0,0 0 0,0-1 0,1 0 0,-1 1 0,2-1 0,-1 0 0,1 1 0,0-1 0,0 0 0,1 0 0,0 1 0,0-1 0,3-8 0,-4 14 0,0 0 0,0 0 0,1 0 0,-1 0 0,0 0 0,1 0 0,-1 0 0,1 0 0,-1 0 0,1 0 0,-1 0 0,1 1 0,0-1 0,-1 0 0,1 0 0,0 1 0,0-1 0,0 0 0,-1 1 0,1-1 0,0 1 0,0-1 0,0 1 0,0 0 0,0-1 0,0 1 0,0 0 0,0-1 0,0 1 0,0 0 0,0 0 0,0 0 0,0 0 0,0 0 0,0 0 0,0 0 0,0 1 0,0-1 0,0 0 0,0 0 0,0 1 0,0-1 0,0 1 0,0-1 0,0 1 0,0-1 0,1 2 0,5 4 0,0 0 0,0 0 0,-1 1 0,9 11 0,-3-3 0,162 153 0,-100-71 0,-65-88 0,-1 0 0,2-1 0,-1 0 0,1 0 0,1-1 0,-1 0 0,21 9 0,-19-11 0,0 0 0,0 2 0,-1-1 0,21 17 0,-27-18 0,0-1 0,0 2 0,0-1 0,-1 0 0,0 1 0,0 0 0,-1 0 0,0 0 0,0 0 0,0 1 0,2 7 0,-3-9 0,0 0 0,0 1 0,1-1 0,0 0 0,0 0 0,1-1 0,-1 1 0,1-1 0,0 0 0,0 1 0,7 4 0,7 4 0,34 19 0,8 6 0,-32-20 0,-23-14 0,0-1 0,1 0 0,-1 1 0,0 0 0,0 0 0,-1 1 0,5 5 0,8 11 0,37 36 0,11 12 0,-51-52 0,123 171 0,-127-171 0,-1-2 0,1 0 0,17 20 0,-16-27 0,-6-12 0,-5 3 0,0-1 0,0 1 0,0 0 0,0-1 0,0 1 0,0 0 0,-1-1 0,1 1 0,0 0 0,-1-1 0,1 1 0,-1 0 0,1 0 0,-1 0 0,-1-2 0,-3-4 0,-1 0 0,0 0 0,0 1 0,-9-8 0,-15-15 0,-5-9 0,-74-61 0,75 70 0,23 20 0,2-2 0,-16-20 0,18 22 0,0 0 0,0 1 0,-1-1 0,0 1 0,-12-9 0,10 11 0,-54-44 0,58 45 0,1 0 0,0-1 0,0 0 0,0 0 0,1 0 0,0 0 0,0-1 0,-4-11 0,2 6 0,0 1 0,0 0 0,-1 1 0,0-1 0,-1 2 0,0-1 0,-1 1 0,-11-10 0,7 7 0,1-1 0,0 0 0,-12-19 0,19 24 0,-19-34 0,24 41 0,-1-1 0,0 1 0,1-1 0,0 1 0,-1-1 0,1 1 0,0-1 0,-1 1 0,1-1 0,0 1 0,0-1 0,0 1 0,1-1 0,-1 0 0,0 1 0,0-1 0,1 1 0,-1-1 0,1 1 0,0 0 0,-1-1 0,1 1 0,0-1 0,0 1 0,1-2 0,-2 3-39,0 0 0,1-1 0,-1 1 0,1 0 0,-1-1 0,0 1 0,1 0 0,-1 0 0,1-1 0,-1 1 0,1 0 0,-1 0 0,1 0 0,-1 0 0,1 0 0,-1-1 0,1 1 0,-1 0 0,1 0 0,-1 0 0,1 0 0,-1 1 0,1-1 0,-1 0 0,1 0 0,-1 0 0,1 0 0,-1 0 0,1 1 0,-1-1 0,1 0 0,-1 0 0,0 1 0,1-1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33.75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24575,'3'0'0,"5"0"0,5 0 0,4 0 0,2 0 0,2 0 0,1 0 0,0 0 0,0 0 0,0 0 0,0 0 0,-1 0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5:59.05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18 524 24575,'0'-7'0,"0"-1"0,-1 1 0,0-1 0,0 1 0,-1 0 0,0 0 0,0 0 0,-6-12 0,8 18 0,0 1 0,0 0 0,0-1 0,0 1 0,0 0 0,0-1 0,0 1 0,0-1 0,0 1 0,0 0 0,1-1 0,-1 1 0,0 0 0,0-1 0,0 1 0,0 0 0,1 0 0,-1-1 0,0 1 0,0 0 0,1-1 0,-1 1 0,0 0 0,1 0 0,-1 0 0,0-1 0,0 1 0,1 0 0,-1 0 0,0 0 0,1 0 0,-1 0 0,1-1 0,-1 1 0,0 0 0,1 0 0,-1 0 0,0 0 0,1 0 0,-1 0 0,0 0 0,1 0 0,0 1 0,20-2 0,-18 1 0,5 1 0,0-1 0,0 0 0,0 0 0,0-1 0,0 1 0,0-2 0,-1 1 0,1-1 0,0-1 0,-1 1 0,0-1 0,1-1 0,-1 1 0,0-1 0,-1 0 0,12-9 0,39-34 0,48-44 0,-97 84 0,0 1 0,1 0 0,-1 1 0,1 0 0,1 0 0,-1 1 0,1 0 0,0 1 0,0 0 0,0 0 0,18-1 0,-17 2 0,0 0 0,0 0 0,-1-1 0,1 0 0,-1-1 0,0 0 0,0 0 0,-1-1 0,1-1 0,-1 0 0,9-7 0,-13 9 0,0 0 0,1 0 0,-1 1 0,10-5 0,-9 5 0,-1 0 0,1 0 0,-1-1 0,0 1 0,8-8 0,1-4 0,1 0 0,1 2 0,0 0 0,1 1 0,21-12 0,-22 17-1365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6:01.8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47 24575,'4'0'0,"4"0"0,5 0 0,3-4 0,4-1 0,-3-3 0,0-1 0,-3-2 0,-1 1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6:15.56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 1 24554,'0'2604'0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6:27.0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0 509 24575,'1'-2'0,"0"0"0,-1 0 0,1 0 0,0 0 0,0 0 0,0 0 0,0 0 0,0 0 0,0 0 0,1 0 0,-1 1 0,1-1 0,-1 0 0,4-1 0,25-21 0,124-75 0,-117 73 0,60-32 0,32-19 0,-69 45 0,-39 19 0,1 1 0,44-16 0,41-19 0,-49 21 6,-48 20-178,1 0 1,0 2 0,0-1-1,0 1 1,0 1 0,1 0-1,21-3 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6:30.7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24564,'762'1482'0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6:56.0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386 1 24568,'-233'3217'0,"437"-3560"0,-408 686 0,52-712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7:43.46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41 813 24575,'10'-141'0,"-9"128"0,0 10 0,-1 0 0,0 1 0,1-1 0,-1 0 0,0 0 0,0 0 0,-1 0 0,1 0 0,-1 0 0,1 1 0,-1-1 0,0 0 0,0 0 0,-3-4 0,2 5 0,1 1 0,-1 0 0,0-1 0,1 1 0,-1 0 0,0 0 0,0 0 0,0 0 0,0 1 0,0-1 0,0 1 0,0-1 0,0 1 0,0 0 0,-1-1 0,1 1 0,0 0 0,0 0 0,0 1 0,-4 0 0,157-1 0,-60 2 0,485-2 0,-569 0 0,0-1 0,-1 1 0,1-1 0,0 0 0,-1-1 0,12-3 0,-17 5 0,0-1 0,1 1 0,-1-1 0,0 0 0,1 1 0,-1-1 0,0 0 0,0 0 0,0 0 0,0 0 0,0 0 0,0 0 0,0 0 0,0 0 0,0 0 0,0-1 0,0 1 0,-1 0 0,1 0 0,-1-1 0,1 1 0,-1-1 0,1 1 0,-1 0 0,0-1 0,1 1 0,-1-1 0,0 1 0,0-1 0,0 1 0,0-1 0,-1 1 0,1 0 0,0-1 0,-2-2 0,-1-14 0,-1 0 0,2-1 0,1 1 0,0-1 0,3-29 0,-2-41 0,-1 83 0,0 1 0,-1 0 0,1 0 0,-1-1 0,-3-5 0,3 6 0,0 1 0,0-1 0,1 0 0,-1 0 0,1 0 0,0 0 0,0-5 0,2-72 0,-2-37 0,1 117 0,0 0 0,-1-1 0,1 1 0,-1 0 0,1 0 0,-1-1 0,0 1 0,0 0 0,0 0 0,0 0 0,0 0 0,-1 0 0,-2-3 0,4 5 0,0-1 0,0 1 0,-1 0 0,1 0 0,0 0 0,-1-1 0,1 1 0,0 0 0,0 0 0,-1 0 0,1 0 0,0 0 0,-1 0 0,1 0 0,0 0 0,-1 0 0,1 0 0,0 0 0,-1 0 0,1 0 0,0 0 0,-1 0 0,1 0 0,0 0 0,0 0 0,-1 0 0,1 0 0,0 0 0,-1 1 0,1-1 0,0 0 0,0 0 0,-1 0 0,-7 20 0,0 24 0,-1 50 0,2-15 0,5-41 0,1 38 0,2-43 0,0-37 0,0 0 0,0 1 0,0-1 0,1 0 0,-1 1 0,1-1 0,0 1 0,0 0 0,1 0 0,2-4 0,-2 3 0,1-1 0,-1 0 0,0 0 0,-1 0 0,1 0 0,-1 0 0,3-11 0,2-35 0,-1-74 0,-6 61 0,0 39 0,0 22 0,0 10 0,0 4-1365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04.1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631 416 24575,'-42'1'0,"-44"-2"0,77 0 0,0 0 0,1-1 0,-1 0 0,0-1 0,1 0 0,0 0 0,-13-7 0,-116-51 0,105 46 0,-40-12 0,-28-13 0,92 37 0,1-1 0,0 0 0,0 0 0,0-1 0,1 0 0,-1 0 0,1 0 0,-8-11 0,12 14 0,1-1 0,-1 1 0,1-1 0,0 1 0,0-1 0,0 0 0,0 0 0,1 0 0,-1 1 0,1-1 0,-1 0 0,1 0 0,0 0 0,0 0 0,1 0 0,-1 0 0,0 0 0,1 1 0,0-1 0,0 0 0,0 0 0,0 0 0,0 1 0,0-1 0,1 1 0,2-5 0,0-1-124,1-1 0,-2-1 0,1 1 0,-2 0 0,1-1 0,-1 0-1,0 0 1,-1 1 0,0-1 0,-1-14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07.5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24575,'5'0'0,"0"0"0,0 1 0,0 0 0,0 0 0,0 0 0,0 0 0,0 1 0,0-1 0,-1 1 0,1 1 0,-1-1 0,1 1 0,-1-1 0,0 1 0,0 1 0,5 4 0,2 4 0,0 1 0,-2 0 0,15 25 0,-5-8 0,-14-25 0,-1 0 0,1 0 0,1 0 0,-1 0 0,1-1 0,-1 0 0,1 0 0,0-1 0,14 6 0,-11-4 0,0-1 0,0 2 0,14 9 0,-8-3 0,1-2 0,1 0 0,-1 0 0,2-2 0,-1 0 0,36 10 0,-15-5 0,-36-12 0,1 0 0,-1 0 0,0 1 0,1-1 0,-1 0 0,0 1 0,0 0 0,0-1 0,0 1 0,0 0 0,0 0 0,0 0 0,-1 0 0,1 0 0,-1 0 0,1 1 0,1 3 0,-1 2 0,0-1 0,0 1 0,0 0 0,0 11 0,8 30 0,-10-47-22,32 70 167,-29-67-294,0 1 0,1 0 0,0-1 1,0 1-1,0-1 0,1-1 0,0 1 1,0 0-1,8 5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09.33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404 1018 24575,'-2'-4'0,"0"0"0,0 0 0,0 0 0,0 0 0,-1 0 0,1 1 0,-1-1 0,0 1 0,0 0 0,0-1 0,-8-4 0,2 0 0,1 1 0,1-1 0,-1 1 0,1-1 0,1 0 0,-1-1 0,1 1 0,1-1 0,0 0 0,0-1 0,1 1 0,0-1 0,-5-20 0,4 13 0,0 1 0,-1-1 0,0 1 0,-2 1 0,0-1 0,-13-18 0,15 24 0,-13-34 0,16 36 0,0 0 0,0 1 0,-1-1 0,-6-11 0,3 8 0,1-1 0,0 0 0,1 0 0,0-1 0,1 0 0,0 0 0,-2-21 0,3 19 0,0 0 0,-1 0 0,0 0 0,-1 1 0,-11-22 0,10 23 0,0 0 0,1 0 0,1-1 0,1 0 0,0 0 0,0 0 0,1 0 0,1-15 0,-10-48 0,-10 14 72,16 53-312,0-2 1,1 1-1,1 0 1,0-1-1,-2-17 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12.7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94 24575,'0'0'0,"0"1"0,0-1 0,0 1 0,0-1 0,0 1 0,0-1 0,0 1 0,0-1 0,0 1 0,1-1 0,-1 1 0,0-1 0,0 1 0,1-1 0,-1 0 0,0 1 0,0-1 0,1 1 0,-1-1 0,1 0 0,-1 1 0,0-1 0,1 0 0,-1 0 0,1 1 0,-1-1 0,0 0 0,1 0 0,0 1 0,19-1 0,16-11 0,-9-5 0,-2-1 0,26-21 0,-36 26 0,-14 11 0,1 0 0,-1 0 0,0-1 0,1 2 0,-1-1 0,1 0 0,-1 0 0,1 0 0,0 1 0,-1-1 0,1 1 0,0-1 0,0 1 0,-1-1 0,1 1 0,2 0 0,-4 1 0,1-1 0,0 1 0,0-1 0,-1 1 0,1-1 0,0 1 0,-1 0 0,1 0 0,0-1 0,-1 1 0,1 0 0,-1 0 0,1 0 0,-1-1 0,0 1 0,1 0 0,-1 0 0,0 0 0,0 0 0,0 0 0,1 0 0,-1 0 0,0 0 0,0 0 0,0-1 0,0 1 0,-1 0 0,1 0 0,0 0 0,0 0 0,-1 1 0,0 12 0,0 1 0,0-1 0,2 1 0,0-1 0,0 1 0,1-1 0,1 0 0,1 1 0,0-2 0,0 1 0,2 0 0,12 24 0,10 6 0,2 0 0,37 40 0,-58-72 0,-1 1 0,0 0 0,-1 1 0,11 28 0,3 5 0,0-9 0,30 42 0,-26-45 0,-15-17 0,0 0 0,8 22 0,-10-20 0,21 34 0,-19-37 0,-1-1 0,0 2 0,-1-1 0,-1 1 0,0 0 0,-2 1 0,0-1 0,-1 1 0,3 37 0,12 71-1365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23.4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259 528 24575,'-14'-48'0,"11"43"0,1 0 0,-1 0 0,0 1 0,0-1 0,-6-6 0,-12-18 0,9 3 0,0-1 0,2 0 0,1-1 0,2 0 0,0 0 0,2-1 0,1 1 0,2-1 0,0-33 0,2 59 0,0 0 0,0 0 0,0 0 0,0 0 0,-1 0 0,1 0 0,-1 0 0,0 0 0,0 0 0,0 0 0,0 1 0,0-1 0,-1 0 0,1 1 0,-1-1 0,0 1 0,-3-5 0,3 6 0,-1-1 0,1 1 0,0 0 0,-1 0 0,1-1 0,0 2 0,-1-1 0,0 0 0,1 0 0,-1 1 0,1-1 0,-1 1 0,0 0 0,1 0 0,-1 0 0,0 0 0,1 0 0,-1 1 0,1-1 0,-6 3 0,5-3 0,1 1 0,-1 0 0,0 0 0,1 0 0,-1 1 0,1-1 0,-1 1 0,1-1 0,0 1 0,-1 0 0,1 0 0,0 0 0,0 0 0,1 0 0,-1 0 0,0 1 0,1-1 0,-1 1 0,1-1 0,0 1 0,-1-1 0,2 1 0,-1 0 0,-1 4 0,0 5 0,1 1 0,0-1 0,0 0 0,3 18 0,-2-15 0,0-14 0,0 0 0,0 0 0,0 0 0,0 0 0,0 0 0,1 0 0,-1 0 0,0 0 0,0 0 0,1 0 0,-1 0 0,0 0 0,1 0 0,-1-1 0,1 1 0,-1 0 0,1 0 0,1 1 0,-2-2 0,0 0 0,1 0 0,-1 0 0,1 0 0,-1 1 0,1-1 0,-1 0 0,1-1 0,-1 1 0,1 0 0,-1 0 0,1 0 0,-1 0 0,0 0 0,1 0 0,-1 0 0,1-1 0,-1 1 0,1 0 0,-1 0 0,0-1 0,1 1 0,-1 0 0,0-1 0,1 1 0,-1-1 0,3-1 0,-1-1 0,1 0 0,-1 0 0,0 0 0,0 0 0,0 0 0,0-1 0,1-4 0,0-3 0,-1-1 0,0 0 0,0-12 0,-2 18 0,0-1 0,0 1 0,1 0 0,0 0 0,0-1 0,0 1 0,1 0 0,0 0 0,0 1 0,1-1 0,0 0 0,0 1 0,0-1 0,0 1 0,6-5 0,0-1-1365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17.59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 1 24575,'-2'39'0,"1"-27"0,0 0 0,1 0 0,0 0 0,1 0 0,0 0 0,5 20 0,-5-30 0,1 0 0,-1 0 0,0 0 0,1 0 0,-1 0 0,1 0 0,0 0 0,0-1 0,-1 1 0,1-1 0,0 1 0,0-1 0,0 0 0,1 0 0,-1 0 0,0 0 0,0 0 0,1 0 0,-1-1 0,0 1 0,1-1 0,-1 1 0,4-1 0,9 1 0,0-1 0,26-2 0,-19 0 0,35 2 0,-41 1 0,0-1 0,1 0 0,-1-1 0,1-1 0,-1 0 0,29-10 0,-42 12-124,-1-1 0,0 0 0,0-1 0,0 1 0,0 0 0,-1 0-1,1-1 1,0 0 0,0 1 0,2-4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19.89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24575,'20'2'0,"-1"0"0,1 1 0,-1 1 0,0 1 0,28 11 0,-27-9 0,0 0 0,1-2 0,0 0 0,33 3 0,133-8-1365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04.7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96 24 24575,'0'1'0,"0"1"0,-1 0 0,1 0 0,0-1 0,-1 1 0,1-1 0,-1 1 0,1 0 0,-1-1 0,0 1 0,0-1 0,1 1 0,-1-1 0,0 0 0,0 1 0,-1-1 0,1 0 0,0 0 0,0 0 0,-1 0 0,1 0 0,0 0 0,-1 0 0,1 0 0,-1 0 0,0-1 0,1 1 0,-1 0 0,1-1 0,-3 1 0,-5 1 0,0-1 0,0 0 0,-1 0 0,-10-1 0,15 1 0,19-2 0,42 1 0,-53 1 0,1-1 0,0 1 0,0 0 0,-1 0 0,1 0 0,-1 0 0,1 1 0,-1-1 0,1 1 0,-1 0 0,0 0 0,0 0 0,6 6 0,10 14 0,-16-17 0,1-1 0,-1 1 0,1-1 0,-1 0 0,1 0 0,0 0 0,1-1 0,-1 0 0,1 1 0,-1-2 0,1 1 0,0 0 0,0-1 0,0 0 0,0 0 0,1 0 0,-1-1 0,0 0 0,11 1 0,3-2 0,0-1 0,1 0 0,-1-2 0,0 0 0,0-1 0,0-1 0,0-1 0,24-10 0,-11 3 0,0 2 0,53-10 0,-41 17 0,-1 1 0,72 5 0,-29 0 0,1790-2 0,-1727-11 0,11 0 0,-131 11 0,0-1 0,0-2 0,0-1 0,28-7 0,27-5 19,0 3 0,111-2 0,168 14-365,-225 2-730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07.11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423 98 24575,'-121'1'0,"-129"-3"0,245 1 0,-1 0 0,1 0 0,0 0 0,0-1 0,0 0 0,-5-2 0,9 4 0,0 0 0,1-1 0,-1 1 0,1 0 0,-1-1 0,1 1 0,-1 0 0,1-1 0,-1 1 0,1-1 0,-1 1 0,1-1 0,-1 1 0,1-1 0,0 1 0,-1-1 0,1 1 0,0-1 0,-1 0 0,1 1 0,0-2 0,0 1 0,0 1 0,1-1 0,-1 0 0,1 0 0,-1 1 0,1-1 0,-1 0 0,1 1 0,-1-1 0,1 1 0,0-1 0,-1 1 0,1-1 0,0 1 0,0-1 0,-1 1 0,1 0 0,0-1 0,0 1 0,-1 0 0,1 0 0,2-1 0,16-3 0,0 1 0,0 0 0,1 1 0,-1 1 0,1 1 0,28 4 0,14-2 0,-6-4 0,101-18 0,7-1 0,-128 21 0,-27 1 0,0-1 0,0-1 0,-1 1 0,18-4 0,-26 4 0,1 0 0,-1 0 0,0 0 0,0 0 0,1 0 0,-1 0 0,0 0 0,1 0 0,-1 0 0,0 0 0,0 0 0,1 0 0,-1 0 0,0 0 0,0 0 0,1-1 0,-1 1 0,0 0 0,0 0 0,0 0 0,1 0 0,-1-1 0,0 1 0,0 0 0,0 0 0,1 0 0,-1-1 0,0 1 0,0 0 0,0 0 0,0 0 0,0-1 0,0 1 0,0 0 0,1 0 0,-1-1 0,0 1 0,0 0 0,0 0 0,0-1 0,-13 0 0,-2 5 0,0 0 0,1 1 0,-1 1 0,-25 14 0,-23 10 0,-23 6 0,35-14 0,-91 26 0,137-47 0,-1 0 0,1 0 0,-1 0 0,1-1 0,-1 0 0,0 0 0,1-1 0,-1 1 0,1-1 0,-1 0 0,1-1 0,0 0 0,0 1 0,-1-2 0,1 1 0,-7-5 0,-1 1 0,-22-5-1365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10.44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24575,'6'3'0,"-1"2"0,1-1 0,-1 1 0,0-1 0,8 12 0,-10-13 0,4 6 0,28 30 0,72 64 0,-101-98 0,-1 1 0,1-1 0,-1 1 0,0 0 0,0 0 0,-1 1 0,0-1 0,0 1 0,0 0 0,-1 0 0,0 0 0,0 1 0,-1-1 0,0 1 0,0-1 0,0 14 0,-1-14 0,1 0 0,0 0 0,0 0 0,0 0 0,1 0 0,0-1 0,0 0 0,0 1 0,9 9 0,0-1 0,1 0 0,19 15 0,-19-17 0,20 17-1365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7:47.70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24575,'4'0'0,"3"0"0,3 0 0,1 0 0,1 0 0,1 0 0,-1 2 0,1 1 0,-3 2 0,-3 1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4:13.1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0 24575,'-1'9'0,"1"0"0,0-1 0,0 1 0,1 0 0,0-1 0,1 1 0,0-1 0,0 1 0,1-1 0,0 0 0,0 0 0,1 0 0,0 0 0,0 0 0,1-1 0,0 0 0,7 7 0,19 22 0,58 51 0,-63-58 0,-23-24 0,1 0 0,1 0 0,-1 0 0,9 7 0,-7-12 0,-7-9 0,-6-10 0,-8-5 0,3 7 0,2 0 0,-17-36 0,22 38 0,-1-1 0,0 1 0,-1 0 0,-1 0 0,-15-23 0,9 11-1365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28.35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29.5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24575,'0'0'-8191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32.40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39.66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24503,'4215'0'0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47.76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358 357 24542,'-357'-178'0,"714"-1"0,-714 358 0,4954-179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58.03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7:58.7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8:02.8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36.9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90 1 24575,'1'61'0,"-3"68"0,3-127 0,-1-1 0,0 1 0,-1-1 0,1 1 0,0 0 0,0-1 0,-1 1 0,1-1 0,-1 1 0,1-1 0,-1 0 0,0 1 0,1-1 0,-1 1 0,0-1 0,0 0 0,0 0 0,0 1 0,0-1 0,0 0 0,-1 0 0,1 0 0,0 0 0,0 0 0,-1-1 0,1 1 0,-1 0 0,1-1 0,-1 1 0,1-1 0,-1 1 0,1-1 0,-1 1 0,1-1 0,-1 0 0,-2 0 0,2 0 0,0-1 0,0 1 0,-1-1 0,1 0 0,0 1 0,0-1 0,0 0 0,0 0 0,0 0 0,0-1 0,1 1 0,-1 0 0,0-1 0,1 1 0,-1-1 0,0 0 0,1 1 0,0-1 0,-1 0 0,1 0 0,0 0 0,0 0 0,0 0 0,0 0 0,0-3 0,-2-10 0,0 0 0,2 0 0,0 1 0,0-1 0,1 0 0,4-23 0,-4 37 0,0 1 0,0-1 0,0 1 0,0-1 0,0 1 0,0 0 0,0-1 0,0 1 0,0-1 0,0 1 0,0-1 0,0 1 0,0-1 0,1 1 0,-1-1 0,0 1 0,0-1 0,0 1 0,1 0 0,-1-1 0,0 1 0,1-1 0,-1 1 0,0 0 0,1-1 0,-1 1 0,1 0 0,-1 0 0,0-1 0,1 1 0,-1 0 0,1 0 0,-1 0 0,1-1 0,-1 1 0,1 0 0,0 0 0,0 1 0,1-1 0,-1 1 0,0 0 0,1 0 0,-1 0 0,0 0 0,0 0 0,0 0 0,0 0 0,1 0 0,-2 0 0,2 2 0,32 50 0,-30-45 0,0 0 0,0 0 0,-1 0 0,-1 0 0,1 0 0,-1 0 0,-1 1 0,1-1 0,-1 10 0,0-7 0,0 0 0,1 0 0,1-1 0,4 14 0,12 36 0,-14-44 0,0 1 0,1-1 0,1 0 0,14 26 0,-16-35 0,-1 1 0,0 1 0,0-1 0,-1 0 0,0 1 0,-1 0 0,0 0 0,2 12 0,-2-14 0,0 1 0,1-1 0,0 0 0,0 0 0,1 0 0,0 0 0,5 7 0,36 44 0,-36-48 0,0 0 0,1 0 0,0-1 0,0-1 0,1 1 0,0-2 0,15 9 0,-21-13 0,0-1 0,0 0 0,0 0 0,0-1 0,1 1 0,-1-1 0,0 0 0,1-1 0,-1 1 0,1-1 0,-1 0 0,1 0 0,-1-1 0,1 0 0,-1 0 0,0 0 0,1-1 0,-1 1 0,0-1 0,9-5 0,-8 4 0,0 0 0,-1-1 0,1 1 0,-1-1 0,0-1 0,0 1 0,0-1 0,0 1 0,5-10 0,-8 12 0,-1-1 0,0 1 0,0-1 0,0 1 0,0-1 0,-1 0 0,1 1 0,-1-1 0,1 0 0,-1 1 0,0-1 0,0 0 0,0 1 0,0-1 0,-1 0 0,1 0 0,-1 1 0,0-1 0,1 1 0,-1-1 0,0 0 0,-1 1 0,1 0 0,0-1 0,-1 1 0,-1-3 0,-77-89 0,63 71 0,8 13 0,1-1 0,-11-22 0,0-4 0,2 5 0,-15-42 0,28 65 8,0 0 0,0 1-1,-1-1 1,0 1-1,-1 0 1,-10-10 0,-8-13-1427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09.5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1389 1404 24575,'376'0'0,"-374"0"0,1 0 0,0 0 0,-1 0 0,1 1 0,0-1 0,-1 1 0,1-1 0,-1 1 0,1 0 0,-1 0 0,1 0 0,-1 0 0,1 1 0,-1-1 0,0 0 0,0 1 0,0 0 0,0 0 0,0-1 0,0 1 0,0 0 0,-1 1 0,3 2 0,-3-3 0,0 1 0,0-1 0,-1 1 0,1 0 0,-1-1 0,1 1 0,-1 0 0,0-1 0,0 1 0,0 0 0,0 0 0,-1-1 0,1 1 0,-1 0 0,1-1 0,-1 1 0,0-1 0,0 1 0,0 0 0,0-1 0,-1 0 0,1 1 0,-3 2 0,1-2 0,1 0 0,-1 0 0,0 0 0,0 0 0,0-1 0,0 1 0,0-1 0,0 0 0,-1 0 0,1 0 0,-1-1 0,1 1 0,-1-1 0,0 1 0,0-1 0,0-1 0,-7 2 0,-5-1 0,1-1 0,-1 0 0,-18-3 0,28 2 0,-18-2 0,-35-11 0,39 9 0,1 1 0,-1 0 0,-25-1 0,-4 3 0,-187 5 0,235-4 0,0 1 0,1 0 0,-1 0 0,0 0 0,0 1 0,0-1 0,0 0 0,0 0 0,0 0 0,0 1 0,0-1 0,1 0 0,-1 1 0,0-1 0,0 1 0,0-1 0,1 1 0,-1-1 0,0 1 0,1 0 0,-1-1 0,0 1 0,1 0 0,-2 1 0,2-1 0,0 0 0,0 0 0,0 0 0,0 0 0,1-1 0,-1 1 0,0 0 0,0 0 0,1 0 0,-1 0 0,0 0 0,1 0 0,-1 0 0,1 0 0,-1-1 0,1 1 0,-1 0 0,2 1 0,3 3 0,0 0 0,0-1 0,1 1 0,11 7 0,-4-6 0,0 0 0,1-1 0,0-1 0,0 0 0,26 4 0,-17-4 0,0 2 0,0 1 0,32 15 0,21 6 0,-58-23 0,0-2 0,23 2 0,7 2 0,-34-3 0,1 1 0,-1 0 0,0 1 0,-1 1 0,0 0 0,20 14 0,2 0 0,73 46 0,-106-66 0,-1 1 0,0-1 0,1 0 0,-1 1 0,0-1 0,0 1 0,0-1 0,0 1 0,0 0 0,0 0 0,0-1 0,-1 1 0,1 0 0,0 0 0,-1 0 0,0 0 0,1-1 0,-1 1 0,0 0 0,0 0 0,0 0 0,0 0 0,-1 0 0,1 0 0,0 0 0,-1 0 0,1-1 0,-1 1 0,0 0 0,1 0 0,-1 0 0,0-1 0,0 1 0,0-1 0,-1 1 0,1-1 0,0 1 0,0-1 0,-1 1 0,1-1 0,-1 0 0,1 0 0,-1 0 0,0 0 0,1 0 0,-1 0 0,0 0 0,0-1 0,1 1 0,-5 0 0,-4-1 0,-1-1 0,1 0 0,0 0 0,-1-1 0,1 0 0,0-1 0,0 0 0,0-1 0,1 0 0,-13-7 0,-22-8 0,15 10 0,-1 1 0,-45-5 0,46 9 0,1-2 0,-51-15 0,72 18 0,-1-1 0,1 0 0,0-1 0,-10-7 0,11 8 0,1-1 0,-2 1 0,1 1 0,0-1 0,-1 1 0,-12-5 0,-76-16 0,-116-16 0,209 40 0,1 0 0,0-1 0,-1 1 0,1 0 0,0 0 0,-1 0 0,1 0 0,0 0 0,-1 0 0,1 0 0,0 0 0,-1 0 0,1 1 0,0-1 0,0 0 0,-1 1 0,1 0 0,0-1 0,0 1 0,0-1 0,-1 1 0,1 0 0,-1 1 0,2-1 0,0 0 0,0 0 0,0 0 0,1 1 0,-1-1 0,0 0 0,1 0 0,-1 0 0,0 0 0,1 0 0,0 0 0,-1 0 0,1 0 0,-1 0 0,1-1 0,0 1 0,0 0 0,0 0 0,-1 0 0,1-1 0,0 1 0,0-1 0,0 1 0,0 0 0,0-1 0,0 0 0,2 1 0,82 43 0,-53-30 0,30 20 0,-18-9 0,0-2 0,66 23 0,-100-41 0,0 0 0,-1 1 0,0 0 0,10 9 0,17 10 0,-22-16 0,0 0 0,-1 1 0,0 0 0,-1 1 0,0 1 0,0 0 0,-1 0 0,-1 1 0,0 1 0,-1 0 0,8 16 0,-16-29 0,-1 0 0,1 0 0,-1 0 0,1 0 0,-1 0 0,1 0 0,-1 0 0,1 0 0,-1 0 0,0 1 0,0-1 0,0 0 0,0 0 0,0 0 0,0 1 0,0-1 0,0 0 0,0 0 0,0 0 0,-1 1 0,1-1 0,0 0 0,-1 0 0,1 0 0,-1 0 0,1 0 0,-1 0 0,0 0 0,1 0 0,-1 0 0,-1 1 0,0-1 0,0-1 0,1 1 0,-1-1 0,0 0 0,0 0 0,0 0 0,1 0 0,-1 0 0,0 0 0,0 0 0,0-1 0,1 1 0,-1-1 0,0 1 0,0-1 0,1 0 0,-1 1 0,0-1 0,1 0 0,-2-1 0,-25-16 0,2-1 0,-29-27 0,4 3 0,14 13 0,0-3 0,2 0 0,-59-76 0,90 103 0,1 0 0,0-1 0,0 1 0,0-1 0,1 1 0,0-1 0,-2-12 0,3 13 0,0 0 0,0 0 0,-1 0 0,0 0 0,0 0 0,-1 0 0,1 1 0,-1-1 0,0 1 0,-1-1 0,-4-4 0,-25-30 0,33 39 0,-1 1 0,1 0 0,0 0 0,0 0 0,0 0 0,0 0 0,0 0 0,0 0 0,0 0 0,-1 0 0,1 0 0,0 0 0,0 0 0,0 0 0,0 0 0,0 0 0,0 0 0,0 0 0,-1 0 0,1 0 0,0 0 0,0 0 0,0 0 0,0 0 0,0 0 0,0 0 0,0 0 0,-1 0 0,1 1 0,0-1 0,0 0 0,0 0 0,0 0 0,0 0 0,0 0 0,0 0 0,0 0 0,0 0 0,0 0 0,0 1 0,0-1 0,0 0 0,-1 0 0,1 0 0,0 0 0,0 0 0,0 0 0,0 0 0,0 1 0,0-1 0,0 0 0,0 0 0,0 0 0,0 0 0,-2 13 0,1 12 0,5-13 0,0 1 0,0-1 0,1 0 0,1 0 0,0 0 0,0-1 0,9 11 0,-8-10 0,126 242 0,-98-182 0,-23-44 0,-2 1 0,13 55 0,-18-61 0,0 0 0,2-1 0,1 0 0,0 0 0,2-1 0,16 28 0,-24-47 0,-1 1 0,1-1 0,-1 0 0,1 1 0,-1-1 0,0 1 0,0 0 0,0-1 0,0 1 0,-1 0 0,1 0 0,-1 0 0,1-1 0,-1 5 0,0-7 0,0 0 0,0 0 0,-1 0 0,1 0 0,0 0 0,0 1 0,0-1 0,0 0 0,0 0 0,0 0 0,0 0 0,0 0 0,0 0 0,0 0 0,-1 0 0,1 0 0,0 0 0,0 0 0,0 1 0,0-1 0,0 0 0,0 0 0,0 0 0,-1 0 0,1 0 0,0 0 0,0 0 0,0 0 0,0 0 0,0 0 0,0 0 0,-1 0 0,1 0 0,0 0 0,0 0 0,0-1 0,0 1 0,0 0 0,0 0 0,0 0 0,-1 0 0,1 0 0,0 0 0,0 0 0,0 0 0,0 0 0,0 0 0,0 0 0,0-1 0,0 1 0,0 0 0,-9-9 0,-5-11 0,-9-29 0,-30-89 0,-8-16 0,28 79 0,15 35 0,-1 0 0,-47-73 0,11 39 0,50 63 0,-11-20 0,6 25 0,10 7 0,-1-1 0,0 0 0,1 1 0,-1-1 0,0 1 0,1-1 0,-1 1 0,1-1 0,-1 1 0,1-1 0,-1 1 0,1 0 0,-1-1 0,1 1 0,0 0 0,-1-1 0,1 1 0,0 0 0,-1 0 0,0 5 0,-1-1 0,1 0 0,0 1 0,0-1 0,0 0 0,1 1 0,0-1 0,0 1 0,1-1 0,1 11 0,19 59 0,-13-47 0,14 42 0,-2-5 0,11 69 0,-26-96 0,-1 59 0,-1-5 0,2 200 0,-5-255 0,-1-42 0,0 0 0,0 0 0,-1-1 0,1 2 0,-1-1 0,0 0 0,-4-6 0,-6-18 0,-87-349 0,41 150 0,55 205 0,2 11 0,-1 0 0,0 0 0,-7-19 0,9 29 0,-1 1 0,1-1 0,0 1 0,-1 0 0,0-1 0,1 1 0,-1 0 0,0-1 0,0 1 0,0 0 0,1 0 0,-1 0 0,-1 0 0,1 0 0,0 0 0,0 0 0,0 0 0,0 0 0,-1 0 0,1 0 0,0 1 0,-1-1 0,1 1 0,0-1 0,-1 1 0,1-1 0,-1 1 0,1 0 0,-1 0 0,1 0 0,-1 0 0,1 0 0,-1 0 0,1 0 0,-1 0 0,-1 1 0,1 0 0,0 0 0,1 0 0,-1 0 0,0 1 0,1-1 0,-1 0 0,1 1 0,-1-1 0,1 1 0,-1 0 0,1-1 0,0 1 0,0 0 0,0 0 0,0 0 0,0-1 0,1 1 0,-1 0 0,0 0 0,1 0 0,0 1 0,-1-1 0,1 0 0,0 2 0,-1 59 0,2-48 0,1 13 0,2 0 0,13 51 0,-1-3 0,-1 20 0,3 177 0,-17-224 0,-3 59 0,2-108 0,0 0 0,0 0 0,1 0 0,-1 0 0,0 1 0,0-1 0,0 0 0,0 0 0,0 0 0,0 0 0,0 0 0,0 1 0,0-1 0,0 0 0,0 0 0,0 0 0,0 0 0,0 1 0,0-1 0,0 0 0,0 0 0,0 0 0,0 0 0,-1 0 0,1 0 0,0 1 0,0-1 0,0 0 0,0 0 0,0 0 0,0 0 0,0 0 0,0 0 0,-1 0 0,1 1 0,0-1 0,0 0 0,0 0 0,0 0 0,0 0 0,0 0 0,-1 0 0,1 0 0,0 0 0,0 0 0,0 0 0,0 0 0,0 0 0,-1 0 0,1 0 0,0 0 0,0 0 0,0 0 0,0 0 0,0 0 0,-1 0 0,1 0 0,0 0 0,0 0 0,0 0 0,-1 0 0,-7-13 0,-6-18 0,-34-227 0,3 12 0,22 122 0,16 81 0,-19-71 0,19 93 0,0-1 0,0 1 0,-1 0 0,-13-22 0,16 33 0,-5-4 0,9 14 0,1 1 0,-1 0 0,1-1 0,-1 1 0,1-1 0,0 1 0,-1-1 0,1 1 0,-1 0 0,1-1 0,0 1 0,0 0 0,-1-1 0,1 1 0,0 0 0,0 0 0,0-1 0,0 1 0,0 0 0,0 0 0,0-1 0,0 1 0,0 0 0,0-1 0,1 3 0,-3 174 0,4-125 0,-2 0 0,-2-1 0,-15 82 0,-38 173 0,49-276 0,5-20 0,0-1 0,-1 0 0,-1 0 0,1 0 0,-1-1 0,-6 13 0,9-21 0,-1 0 0,1 1 0,0-1 0,0 0 0,0 0 0,-1 1 0,1-1 0,0 0 0,0 0 0,-1 0 0,1 0 0,0 1 0,0-1 0,-1 0 0,1 0 0,0 0 0,0 0 0,-1 0 0,1 0 0,0 0 0,-1 0 0,1 0 0,0 0 0,0 0 0,-1 0 0,1 0 0,0 0 0,-1 0 0,1 0 0,0 0 0,0 0 0,-1 0 0,1 0 0,0-1 0,0 1 0,-1 0 0,1 0 0,0 0 0,0 0 0,-1 0 0,1-1 0,0 1 0,0 0 0,0 0 0,-1-1 0,1 1 0,0 0 0,0 0 0,0-1 0,0 1 0,0 0 0,0 0 0,0-1 0,-1 1 0,1 0 0,0-1 0,0 1 0,0 0 0,0 0 0,0-1 0,0 1 0,-7-22 0,-6-37 0,2-1 0,-2-63 0,5 41 0,-10-155 0,0 1 0,10 171 0,-27-103 0,0 42 0,33 109 0,2 14 0,0 0 0,0 1 0,0-1 0,0 0 0,-1 1 0,1-1 0,-1 1 0,1-1 0,-1 1 0,0-1 0,0 1 0,-3-5 0,0 41 0,5 133 0,-2 76 0,-11-167 0,8-56 0,1 1 0,-2 31 0,4-36 0,-1 0 0,-1 0 0,0-1 0,-9 26 0,-4 18 0,-14 166 0,25-159 0,-3 0 0,-32 120 0,19-117 0,1-432 0,10 246 0,-14-204 0,16 238 0,-24-406 0,33 469 0,1 0 0,8-33 0,-6 34 0,-1 0 0,0-1 0,-1-19 0,2-49 0,3 0 0,20-96 0,-21 154 0,51-307 0,-49 269 0,-1-91 0,-6 137 0,0-14 0,0-3 0,-4-49 0,1 76 0,1 1 0,-1-1 0,-1 1 0,0 0 0,-1 0 0,0 0 0,0 1 0,-12-19 0,15 26 0,-1 1 0,1 0 0,-1 0 0,1 0 0,-1 0 0,0 1 0,0-1 0,1 0 0,-1 1 0,0-1 0,-1 1 0,1 0 0,0 0 0,0 0 0,-1 0 0,1 0 0,0 0 0,-1 0 0,1 1 0,-1-1 0,1 1 0,-1 0 0,1 0 0,-1 0 0,1 0 0,-1 0 0,1 0 0,-1 1 0,1-1 0,0 1 0,-1 0 0,1-1 0,-1 1 0,1 1 0,0-1 0,-2 1 0,-1 1 0,0 1 0,0-1 0,0 1 0,1 0 0,-1 0 0,1 0 0,0 1 0,1-1 0,-1 1 0,1 0 0,0 0 0,0 0 0,0 0 0,-2 8 0,-5 19 0,1-9 0,2 2 0,1-1 0,-4 30 0,6-21 0,-3 63 0,-5 71 0,13 195 0,0-334 0,3 0 0,0 0 0,9 29 0,13 82 0,1 5 0,14 55 0,-17-53 0,3 13 0,-21-130 0,4 50 0,-1-3 0,0-3 0,-1 73 0,-5-79 0,2 6 0,2 47 0,-6-45 0,1-28 0,-6 51 0,4-98 0,0 0 0,0 1 0,1-1 0,-1 0 0,0 0 0,0 1 0,0-1 0,0 0 0,0 0 0,0 0 0,0 1 0,0-1 0,0 0 0,-1 0 0,1 1 0,0-1 0,0 0 0,0 0 0,0 0 0,0 1 0,0-1 0,0 0 0,0 0 0,-1 0 0,1 1 0,0-1 0,0 0 0,0 0 0,0 0 0,-1 0 0,1 0 0,0 0 0,0 1 0,0-1 0,0 0 0,-1 0 0,1 0 0,0 0 0,0 0 0,-1 0 0,1 0 0,-8-8 0,-6-22 0,13 27 0,-12-32 0,1-2 0,2 1 0,1-1 0,-3-41 0,6 43 0,0-20 0,4 34 0,-1 1 0,-7-30 0,4 25 0,-5-43 0,8 43 0,-1 0 0,-8-26 0,6 26 0,-7-53 0,5 27 0,-3-49 0,4-1 0,8-139 0,1 89 0,-2 142 0,0-26 0,-1 0 0,-7-42 0,4 42 0,2 0 0,2 0 0,4-46 0,-2 55 0,34-352 0,-28-51 0,-9 424 0,0-1 0,0 0 0,0 0 0,-1 1 0,0-1 0,0 1 0,0 0 0,-1-1 0,0 1 0,-5-7 0,8 11 0,-1 0 0,0 0 0,0-1 0,0 1 0,-1 0 0,1 0 0,0 0 0,0 1 0,-1-1 0,1 0 0,0 0 0,-1 1 0,1-1 0,0 1 0,-1-1 0,1 1 0,-4-1 0,3 1 0,1 1 0,-1-1 0,0 0 0,1 1 0,-1 0 0,0-1 0,1 1 0,-1 0 0,1 0 0,-1-1 0,1 1 0,0 0 0,-1 1 0,1-1 0,0 0 0,0 0 0,-1 1 0,1-1 0,-1 3 0,-1 0 0,1 0 0,0 0 0,0 0 0,1 0 0,-1 0 0,1 0 0,0 1 0,0-1 0,0 1 0,1-1 0,-1 5 0,3 56 0,0-28 0,-2 704 0,1-731 0,0 0 0,1 0 0,-1 0 0,6 14 0,-4-14 0,0 0 0,-1 0 0,0 0 0,0 16 0,-1-12 0,1 0 0,0 0 0,1 0 0,7 23 0,6 34 0,-13-40 0,-1-14 0,0 0 0,0 0 0,8 23 0,-5-19 0,0 1 0,-2 0 0,0 0 0,-1 26 0,5 34 0,1-24 0,1-5 0,2 92 0,-7-68 0,23 135 0,-23-190 0,21 221 0,-15 43 0,-9-264 0,0-14 0,-1 0 0,0-1 0,0 1 0,-1 0 0,-2 10 0,3-17 0,0-1 0,0 0 0,0 0 0,0 1 0,0-1 0,0 0 0,0 0 0,0 0 0,0 1 0,0-1 0,-1 0 0,1 0 0,0 0 0,0 1 0,0-1 0,0 0 0,0 0 0,-1 0 0,1 1 0,0-1 0,0 0 0,0 0 0,0 0 0,-1 0 0,1 0 0,0 0 0,0 0 0,0 1 0,-1-1 0,1 0 0,0 0 0,0 0 0,-1 0 0,1 0 0,0 0 0,0 0 0,0 0 0,-1 0 0,1 0 0,0 0 0,0 0 0,-1 0 0,1-1 0,-10-8 0,-5-16 0,10 10 0,0 0 0,1-1 0,1 1 0,0-1 0,1 0 0,1 1 0,0-1 0,2-16 0,-3-40 0,-10-34 0,10 95 0,0 1 0,-1-1 0,0 0 0,0 1 0,-6-13 0,4 13 0,1-1 0,0-1 0,0 1 0,-2-18 0,3-44 0,3 56 0,0 0 0,-1 0 0,-1 0 0,-1 0 0,0 0 0,-7-19 0,0 3 0,-12-68 0,21 97 0,-4-43 0,1 1 0,6-83 0,0 39 0,-19-320 0,11 323 0,-5-30 0,1-57 0,4 128 0,1 11 0,1-45 0,6-19 0,-4-148 0,1 245 0,1 0 0,0 0 0,-1 0 0,0 0 0,1-1 0,-1 1 0,0 0 0,0 0 0,0 0 0,0 0 0,0 1 0,-1-1 0,1 0 0,-1 0 0,-2-2 0,4 4 0,-1 0 0,1-1 0,0 1 0,-1 0 0,1 0 0,0 0 0,-1-1 0,1 1 0,0 0 0,-1 0 0,1 0 0,0 0 0,-1 0 0,1 0 0,-1 0 0,1 0 0,0 0 0,-1 0 0,1 0 0,0 0 0,-1 0 0,1 0 0,-1 0 0,1 0 0,0 0 0,-1 0 0,1 1 0,0-1 0,-1 0 0,0 1 0,1 0 0,-1 0 0,0 0 0,0 0 0,1 0 0,-1 0 0,1 1 0,-1-1 0,1 0 0,0 1 0,-1-1 0,1 0 0,0 0 0,0 1 0,0 1 0,-11 319 0,10-254 0,3 75 0,3-105 0,1 18 0,-5-46 0,0 0 0,0-1 0,1 1 0,5 15 0,-4-16 0,0 1 0,-1 0 0,0 0 0,0 16 0,0 12 0,14 74 0,-10-75 0,0 0 0,-1 45 0,3 27 0,-6-87 0,11 187 0,-11-175 0,1 0 0,10 44 0,4 35 0,-14 239 0,-5-186 0,1-157 0,1 27 0,0-35 0,0 0 0,0-1 0,0 1 0,0 0 0,0 0 0,0 0 0,0 0 0,0-1 0,1 1 0,-1 0 0,0 0 0,0 0 0,1-1 0,-1 1 0,0 0 0,1 0 0,-1-1 0,1 1 0,-1 0 0,1-1 0,0 1 0,-1 0 0,1-1 0,-1 1 0,1-1 0,0 1 0,0-1 0,-1 1 0,2-1 0,-1 0 0,0 0 0,-1-1 0,1 0 0,0 1 0,0-1 0,-1 1 0,1-1 0,-1 0 0,1 1 0,-1-1 0,1 0 0,-1 1 0,1-1 0,-1 0 0,1 0 0,-1 0 0,0 1 0,0-1 0,1 0 0,-1 0 0,0 0 0,0 0 0,0 0 0,0 0 0,0 1 0,0-2 0,2-30 0,-2 28 0,-1-348 0,0 336 0,-1 1 0,0-1 0,-2 1 0,-5-18 0,4 16 0,1 0 0,1 0 0,-3-22 0,5-5 0,1 10 0,-8-46 0,-3-61 0,-15-243 0,28 230 0,-4-178 0,-5 277 0,3 34 0,3 18 0,0 9 0,1 7 0,-1-9 0,1-1 0,-1 1 0,1 0 0,0-1 0,0 1 0,1 0 0,-1-1 0,1 1 0,-1 0 0,1-1 0,0 1 0,3 5 0,-3-9-16,0 0 0,0 0-1,0 0 1,0 0 0,0 0-1,0 0 1,0-1-1,0 1 1,0 0 0,0 0-1,0-1 1,0 1 0,0-1-1,0 1 1,0-1 0,0 1-1,-1-1 1,1 0 0,0 1-1,0-1 1,-1 0 0,1 0-1,0 0 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2:39.83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42 1 24575,'-1'22'0,"-1"0"0,-1 1 0,-1-1 0,-12 39 0,8-34 0,6-19 0,0-1 0,1 0 0,0 0 0,0 1 0,1-1 0,0 1 0,0-1 0,1 0 0,0 1 0,0-1 0,0 0 0,1 0 0,6 14 0,-4-13 0,0 0 0,1 0 0,0 0 0,1-1 0,-1 1 0,2-1 0,-1-1 0,1 1 0,0-1 0,14 9 0,-19-13 0,1 0 0,0 0 0,-1-1 0,1 1 0,0-1 0,0 0 0,0 0 0,0 0 0,0 0 0,0 0 0,0-1 0,0 1 0,0-1 0,0 0 0,0 0 0,0 0 0,0-1 0,0 1 0,1-1 0,2 0 0,-4 0 0,1 0 0,-1-1 0,0 1 0,0-1 0,0 1 0,0-1 0,0 0 0,0 0 0,0 0 0,0 0 0,-1 0 0,1 0 0,-1 0 0,0-1 0,0 1 0,1 0 0,-1-1 0,-1 1 0,1-1 0,0 1 0,-1-1 0,1 1 0,0-6 0,0-5 0,0-1 0,0 1 0,-1-1 0,-1 1 0,0-1 0,-1 1 0,-5-24 0,5 34 0,1-1 0,0 0 0,-1 1 0,0-1 0,1 1 0,-2 0 0,1 0 0,0-1 0,0 1 0,-1 1 0,0-1 0,0 0 0,1 1 0,-2-1 0,1 1 0,0 0 0,0 0 0,-1 0 0,1 0 0,-1 1 0,1 0 0,-1-1 0,0 1 0,1 0 0,-1 1 0,0-1 0,0 1 0,0 0 0,0 0 0,1 0 0,-6 0 0,7 0 0,0 0 0,0 1 0,1-1 0,-1 0 0,0 0 0,0 1 0,0-1 0,0 1 0,0 0 0,1 0 0,-1-1 0,0 1 0,0 0 0,1 0 0,-1 0 0,-2 3 0,3-3 0,1 0 0,-1 1 0,0-1 0,1 0 0,-1 0 0,1 0 0,0 0 0,-1 1 0,1-1 0,0 0 0,0 1 0,0-1 0,0 0 0,0 0 0,0 1 0,0-1 0,0 0 0,1 0 0,-1 2 0,3 5 0,1 0 0,-1 0 0,1 0 0,1-1 0,8 12 0,-11-16 0,5 11 0,0 1 0,-1-1 0,-1 1 0,-1 0 0,0 0 0,-1 0 0,2 23 0,-4-30 0,0 1 0,1 0 0,0-1 0,0 1 0,0-1 0,1 0 0,1 0 0,0 0 0,0 0 0,0-1 0,1 1 0,0-1 0,7 8 0,32 43-1365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21.5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1 234 24575,'783'0'0,"-718"-3"0,87-16 0,-90 10 0,106-3 0,-136 12 0,44 2 0,147-16 0,-58 2 0,-54 6 0,-45 1 0,451-23 0,262 28 0,-722-3 0,0-3 0,82-18 0,-84 13 0,1 2 0,90-3 0,-105 12 0,27 1 0,77-10 0,517-45 0,-482 53 56,-96 2-1477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24.50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1 129 24575,'1867'0'0,"-1848"-1"0,-1-1 0,27-6 0,31-2 0,56 4 0,458-9 0,-528 16 0,74-3 0,14-27 0,206-23 0,-287 47-1365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3:27.00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24575,'463'0'0,"-431"2"0,47 7 0,25 2 0,81-12 0,80 3 0,-161 6 0,131 5 0,990-13 0,-1175 2 0,74 13 0,-11 0 0,293-5-193,-298-10-979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8:08.5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49 1 24575,'-4'0'0,"-4"0"0,-2 3 0,-2 2 0,-2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51:22.39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24575,'0'988'0,"1"-959"0,1-1 0,1 0 0,10 38 0,-12-62 0,1 0 0,-1-1 0,1 1 0,0 0 0,0-1 0,0 0 0,0 1 0,1-1 0,-1 0 0,1 0 0,0 0 0,0-1 0,0 1 0,0-1 0,0 1 0,1-1 0,-1 0 0,1 0 0,-1-1 0,1 1 0,0-1 0,-1 0 0,1 0 0,0 0 0,0 0 0,5 0 0,12 1 0,1-1 0,0 0 0,37-5 0,-26 1 0,50 0 0,-20 2 0,99-16 0,-68 3 0,142-5 0,100 20 0,-133 2 0,-138-2 0,76-3 0,-138 2 0,0 0 0,0 0 0,0-1 0,0 1 0,0-1 0,0 0 0,0 0 0,0 0 0,0 0 0,0-1 0,0 1 0,0-1 0,-1 0 0,1 1 0,-1-1 0,1 0 0,-1-1 0,0 1 0,0 0 0,0-1 0,0 1 0,0-1 0,0 1 0,1-5 0,0 0 0,-1 0 0,0 0 0,-1-1 0,0 1 0,0 0 0,0 0 0,-1-1 0,0 1 0,-2-12 0,-6-62 0,-9-185 0,19 210 0,-3-82 0,0 120 0,-1 0 0,-1-1 0,-1 1 0,-1 0 0,-8-22 0,-1 3-170,1-1-1,2 0 0,2-1 1,2 0-1,1 0 0,2-1 1,1-44-1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51:24.2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72 24575,'0'-1'0,"1"0"0,-1 0 0,0 1 0,1-1 0,-1 0 0,1 0 0,-1 1 0,1-1 0,-1 1 0,1-1 0,-1 0 0,1 1 0,0-1 0,-1 1 0,1-1 0,0 1 0,-1 0 0,1-1 0,0 1 0,0 0 0,0-1 0,-1 1 0,1 0 0,0 0 0,1 0 0,25-5 0,-23 4 0,84-5 0,119 4 0,-130 5 0,1-4 0,113-16 0,-97 3 22,118-1 0,95 14-253,-142 3-947,-130-2-5648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51:26.6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75 1 24575,'-1'0'0,"0"0"0,0 0 0,0 1 0,1-1 0,-1 0 0,0 1 0,0-1 0,0 1 0,1-1 0,-1 1 0,0-1 0,1 1 0,-1 0 0,0-1 0,1 1 0,-1 0 0,1 0 0,-1-1 0,1 1 0,-1 0 0,1 0 0,-1 0 0,1-1 0,0 1 0,0 0 0,-1 0 0,1 2 0,-5 29 0,5-27 0,-2 183 0,1-7 0,-2-164 0,0-1 0,-1 0 0,-9 26 0,7-26 0,1-1 0,1 1 0,1 0 0,-3 18 0,3 45 0,7 84 0,-4-161 0,0 0 0,1 1 0,-1-1 0,0 0 0,1 1 0,-1-1 0,1 0 0,0 0 0,0 1 0,0-1 0,0 0 0,0 0 0,0 0 0,3 3 0,-3-4 0,0-1 0,0 1 0,0-1 0,0 0 0,0 1 0,0-1 0,0 0 0,0 0 0,0 0 0,0 0 0,0 0 0,0 0 0,0 0 0,1 0 0,-1 0 0,0 0 0,0-1 0,0 1 0,0 0 0,0-1 0,0 1 0,0-1 0,-1 1 0,1-1 0,0 1 0,0-1 0,0 1 0,0-1 0,-1 0 0,1 0 0,0 0 0,0 1 0,0-3 0,5-3 0,-1-1 0,0 0 0,0 0 0,0 0 0,-1-1 0,0 1 0,-1-1 0,0 0 0,0 0 0,3-15 0,1-12 0,4-43 0,-9 61 0,0-21 0,-1 0 0,-1-1 0,-3 1 0,-1 0 0,-1 0 0,-14-45 0,13 52-341,1 0 0,1-1-1,2-56 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51:33.2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685 54 24575,'-1'0'0,"0"0"0,0 0 0,1 1 0,-1-1 0,0 0 0,1 1 0,-1-1 0,0 1 0,1-1 0,-1 1 0,0-1 0,1 1 0,-1-1 0,1 1 0,-1-1 0,1 1 0,-1 0 0,1-1 0,0 1 0,-1 0 0,1 0 0,0-1 0,-1 2 0,-6 23 0,5-17 0,-50 231 0,40-168 0,5-16 0,3-1 0,5 100 0,1-54 0,-4-35 0,1-38 0,0-1 0,1 1 0,8 51 0,-8-78 0,0 1 0,0 0 0,1 0 0,-1 0 0,0 0 0,0-1 0,0 1 0,0 0 0,1 0 0,-1-1 0,0 1 0,1 0 0,-1 0 0,0-1 0,1 1 0,-1 0 0,1-1 0,-1 1 0,1 0 0,0-1 0,-1 1 0,1-1 0,0 1 0,-1-1 0,1 1 0,0-1 0,0 0 0,-1 1 0,1-1 0,0 0 0,0 0 0,-1 1 0,1-1 0,0 0 0,0 0 0,0 0 0,0 0 0,-1 0 0,1 0 0,0 0 0,0 0 0,0 0 0,-1-1 0,1 1 0,0 0 0,0 0 0,0-1 0,-1 1 0,1-1 0,0 1 0,-1 0 0,2-1 0,2-2 0,0-1 0,0 1 0,0 0 0,-1-1 0,1 0 0,-1 0 0,4-6 0,5-13 0,-1 0 0,-1 0 0,-1-1 0,-2 0 0,0-1 0,-1 0 0,2-27 0,2-5 0,6-2 0,-11 45 0,-1 0 0,-1 0 0,0 0 0,-1 0 0,-1 0 0,0-25 0,-9-46 0,-4-102 0,14 132 0,0 36 0,-1 1 0,-1-1 0,0 0 0,-2 0 0,-5-28 0,5 44 0,1 0 0,-1 0 0,0 1 0,0-1 0,0 0 0,0 1 0,0-1 0,-1 1 0,1-1 0,-1 1 0,1 0 0,-1 0 0,0 0 0,0 1 0,0-1 0,0 1 0,0-1 0,0 1 0,-1 0 0,1 0 0,0 1 0,-7-2 0,-4 0 0,0 1 0,0 0 0,0 0 0,-16 3 0,14-1 0,0 1 0,0 1 0,0 1 0,1 0 0,-1 1 0,1 1 0,0 0 0,1 1 0,-15 9 0,21-11 0,0 0 0,0 1 0,0 1 0,1-1 0,0 1 0,1 0 0,0 1 0,0-1 0,0 1 0,1 1 0,0-1 0,1 1 0,0-1 0,0 1 0,1 0 0,-3 11 0,-37 123 0,39-130 0,-2 14 0,0 0 0,2-1 0,-2 45 0,5 36 0,4 134 0,-3-239 0,0 1 0,1-1 0,-1 1 0,1-1 0,0 1 0,-1-1 0,1 1 0,0-1 0,0 1 0,1-1 0,-1 0 0,0 0 0,1 1 0,0-1 0,-1 0 0,1 0 0,0-1 0,0 1 0,0 0 0,0-1 0,0 1 0,0-1 0,1 0 0,-1 1 0,0-1 0,1 0 0,-1 0 0,1-1 0,-1 1 0,1 0 0,4-1 0,7 2 0,0-1 0,1-1 0,-1-1 0,24-3 0,-22 2 0,-11 1 0,1 1 0,-1-1 0,0 0 0,0-1 0,0 1 0,0-1 0,0 0 0,0 0 0,0-1 0,-1 0 0,1 1 0,-1-1 0,0-1 0,1 1 0,-2-1 0,1 1 0,0-1 0,-1 0 0,0-1 0,0 1 0,0 0 0,0-1 0,-1 0 0,1 0 0,-1 0 0,0 0 0,-1 0 0,2-9 0,1-12 0,-1 0 0,-1 0 0,-1-1 0,-5-44 0,1 11 0,1-8 0,4-142 0,9 137 0,-7 54 0,0-1 0,-2 0 0,0-34 0,-2 54 0,0 0 0,0-1 0,0 1 0,0 0 0,0-1 0,0 1 0,0-1 0,0 1 0,0-1 0,0 1 0,0 0 0,0-1 0,0 1 0,0-1 0,0 1 0,0 0 0,0-1 0,-1 1 0,1 0 0,0-1 0,0 1 0,0 0 0,-1-1 0,1 1 0,0 0 0,-1-1 0,1 1 0,0 0 0,0 0 0,-1-1 0,-7 12 0,-4 25 0,11-34 0,-8 34 0,-7 48 0,-6 26 0,-56 191 0,73-280 0,1 0 0,1-1 0,1 1 0,1 0 0,2 26 0,-3 34 0,1-73 0,-1-1 0,0 1 0,-1-1 0,0 1 0,0-1 0,0 0 0,-1-1 0,0 1 0,0 0 0,-1-1 0,0 0 0,0 0 0,0-1 0,-1 1 0,0-1 0,0 0 0,0-1 0,-9 5 0,11-6 0,0-1 0,0 0 0,0 0 0,0-1 0,-1 1 0,1-1 0,0 0 0,-1 0 0,1 0 0,-1-1 0,1 1 0,-1-1 0,-9-1 0,11 0 0,0 0 0,-1 0 0,1 0 0,0-1 0,-1 1 0,1-1 0,0 0 0,0 0 0,1 0 0,-1 0 0,0-1 0,1 1 0,-1-1 0,1 1 0,0-1 0,-1 0 0,1 0 0,1 0 0,-1 0 0,-1-4 0,-2-4 0,1 0 0,0 0 0,1 0 0,0-1 0,1 1 0,0-1 0,0-15 0,5-88 0,0 45 0,-3 1 0,3-87 0,-1 133 0,1-1 0,2 1 0,0 0 0,13-35 0,-4 22 0,14-66 0,-43 128 0,2-4 0,1 8 0,2 1 0,2 1 0,1 0 0,1 0 0,2 0 0,-1 34 0,4-53 0,-2 11 0,-1 0 0,-11 33 0,-6 30 0,5 38 0,-17 95 0,29-205 0,1 1 0,0 0 0,-1-1 0,-1 1 0,-1-1 0,-13 24 0,19-38 0,0-1 0,0 0 0,0 1 0,0-1 0,0 0 0,-1 0 0,1 1 0,0-1 0,0 0 0,0 1 0,0-1 0,-1 0 0,1 0 0,0 0 0,0 1 0,-1-1 0,1 0 0,0 0 0,0 0 0,-1 1 0,1-1 0,0 0 0,-1 0 0,1 0 0,0 0 0,-1 0 0,1 0 0,0 0 0,0 0 0,-1 0 0,1 0 0,0 0 0,-1 0 0,1 0 0,0 0 0,-1 0 0,1 0 0,0 0 0,-1 0 0,1 0 0,0-1 0,0 1 0,-1 0 0,1 0 0,0 0 0,-1-1 0,-6-17 0,1-28 0,3-332 0,6 190 0,-3-23-1365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0:53.84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88 1 24565,'0'4094'0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0:57.66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07.61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24563,'917'1481'0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16.1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24575,'0'3'0,"3"1"0,1 3 0,3 0 0,4-1 0,2-2 0,2-1 0,2 1 0,0 1 0,1-1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21.9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24533,'388'601'0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29.42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24575,'2'0'0,"-1"1"0,1 0 0,-1-1 0,1 1 0,-1 0 0,1 0 0,-1 0 0,0 0 0,0 0 0,1 0 0,-1 1 0,0-1 0,0 0 0,0 0 0,1 3 0,14 21 0,-15-24 0,36 75 0,-35-71 0,0-1 0,0 1 0,-1 0 0,0 0 0,0 0 0,0 0 0,0 8 0,-1-10 0,0 0 0,0 0 0,0 1 0,1-1 0,-1 0 0,1 0 0,0 0 0,0 0 0,0 0 0,0 0 0,0 0 0,1 0 0,-1-1 0,1 1 0,0 0 0,0-1 0,0 1 0,4 3 0,-3-4 0,0 1 0,-1-1 0,1 1 0,-1 0 0,1 0 0,-1 0 0,0 0 0,0 0 0,0 0 0,-1 1 0,1-1 0,-1 1 0,0-1 0,0 1 0,0 0 0,0-1 0,0 8 0,-1-7 0,1 0 0,-1 0 0,1-1 0,0 1 0,0 0 0,1-1 0,-1 1 0,1 0 0,-1-1 0,1 0 0,0 1 0,0-1 0,1 0 0,-1 0 0,1 0 0,-1 0 0,5 2 0,16 11 0,-11-9 0,-1 1 0,0 0 0,11 12 0,-21-19-97,1 1-1,-1 0 1,0 0-1,0 0 1,0 0-1,0 0 1,-1 0-1,1 0 1,-1 0-1,1 0 1,-1 1-1,1-1 0,-1 3 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33.2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0 180 24575,'1'-1'0,"-1"0"0,0 0 0,1 1 0,-1-1 0,0 0 0,1 1 0,-1-1 0,1 0 0,-1 1 0,1-1 0,0 0 0,-1 1 0,1-1 0,-1 1 0,1-1 0,0 1 0,0 0 0,-1-1 0,1 1 0,0 0 0,0-1 0,-1 1 0,1 0 0,0 0 0,0 0 0,0 0 0,1-1 0,27-2 0,-26 3 0,46 1 0,-39 1 0,0-2 0,0 1 0,0-1 0,0-1 0,0 0 0,0 0 0,11-4 0,-17 3 0,0 0 0,0 0 0,0-1 0,0 1 0,-1-1 0,0 0 0,1 0 0,-1 0 0,0 0 0,0-1 0,-1 1 0,1-1 0,-1 0 0,3-5 0,4-6 0,-3 9 0,0-1 0,0 1 0,0 0 0,1 1 0,14-10 0,6-5 0,7-8-1365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37.5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47 1 24575,'-3'0'0,"-3"0"0,-5 0 0,0 3 0,2 4 0,2 3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41.6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3 0,0 4 0,0 2 0,0 1 0,3-2 0,4-3 0,4-5 0,0 1 0,1-2 0,-2 1 0,1 0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51.8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352 3 24575,'-2'1'0,"-1"0"0,0 0 0,1 0 0,-1 0 0,1 0 0,-1 1 0,1-1 0,0 1 0,0 0 0,0 0 0,0 0 0,0 0 0,-3 3 0,-19 15 0,16-17 0,-1 0 0,0-1 0,1 0 0,-1-1 0,0 0 0,0 0 0,0-1 0,0 0 0,1-1 0,-1 0 0,0 0 0,0-1 0,1 0 0,-1 0 0,1-1 0,-1 0 0,1-1 0,0 0 0,0 0 0,-9-7 0,10 7-102,0 1 1,0 0-1,0 1 0,0-1 0,0 1 1,-1 1-1,1-1 0,0 1 0,-1 1 1,1-1-1,-1 1 0,-8 1 0,16-1 60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54.0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1:59.99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1 384 24555,'113'-383'0,"125"703"0,-476-640 0,556 2101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0:58.64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12.09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24470,'70'654'0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13.9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16.4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72 1 24575,'0'25'0,"1"-1"0,-1 1 0,-2 0 0,-8 43 0,1-14 0,8-40 0,-1-1 0,-1 1 0,0-1 0,-7 16 0,5-16-110,0-3-47,1 1 0,-1 0 0,2 0 0,0 1 0,0-1 1,1 1-1,-1 16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21.8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 24575,'1'-6'0,"-1"16"0,6 47 0,1-28 56,3 39 0,-2-10-1533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23.7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26.7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4 0,0 3 0,0 2 0,0 1 0,0 1 0,0 1 0,0-1 0,3-2 0,4-5 0,4-7 0,3-4 0,-1-5 0,-3-5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29.2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1 318 24511,'494'-317'0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37.06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87 24575,'3'0'0,"5"0"0,0-3 0,-1-4 0,1-1 0,-1-1 0,-1-4 0,-2-1 0,-2-2 0,0-1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46.5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52 597 24575,'0'-10'0,"1"-4"0,-1 1 0,0-1 0,-1 0 0,-1 0 0,0 1 0,-1-1 0,0 1 0,-9-23 0,7 28 0,1-2 0,0 1 0,0 0 0,1-1 0,1 0 0,-1 1 0,1-1 0,1 0 0,0 0 0,1 0 0,-1 0 0,2 0 0,0 0 0,0 0 0,0 0 0,2 0 0,-1 0 0,1 0 0,8-16 0,-9 20 0,0-1 0,0 0 0,0 1 0,-1-1 0,0 0 0,1-8 0,-2 9 0,0 0 0,1 0 0,0 0 0,1 1 0,-1-1 0,1 0 0,0 0 0,4-6 0,-6 9 0,1 0 0,0 0 0,-1 0 0,0 0 0,0 0 0,0 1 0,0-1 0,0 0 0,0 0 0,-1 0 0,1 0 0,-1 0 0,0 1 0,0-1 0,-2-4 0,-6-32 0,9 38 0,0 0 0,0 0 0,0 0 0,0 0 0,1-1 0,-1 1 0,0 0 0,1 0 0,-1 0 0,1 0 0,-1 0 0,1 0 0,-1 0 0,1 0 0,0 0 0,-1 0 0,1 0 0,0 0 0,0 1 0,0-1 0,0 0 0,0 0 0,0 1 0,0-1 0,0 1 0,0-1 0,0 1 0,1-1 0,0 0 0,0 1 0,1 0 0,-1 0 0,0 0 0,0 0 0,1 0 0,-1 1 0,0-1 0,0 0 0,1 1 0,-1 0 0,0 0 0,0-1 0,0 1 0,0 1 0,0-1 0,0 0 0,0 0 0,-1 1 0,1-1 0,0 1 0,-1-1 0,1 1 0,-1 0 0,1-1 0,-1 1 0,0 0 0,0 0 0,2 4 0,-4-6-41,1 1-1,0 0 1,-1 0-1,1 0 1,0 0-1,-1-1 1,1 1-1,-1 0 1,1 0-1,-1-1 1,0 1-1,1 0 1,-1-1-1,0 1 1,1-1-1,-1 1 0,0-1 1,0 1-1,1-1 1,-1 0-1,0 1 1,0-1-1,0 0 1,0 1-1,0-1 1,1 0-1,-1 0 1,0 0-1,0 0 1,-1 0-1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51.7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0 547 24327,'759'-546'0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54:09.5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729 1 24575,'25'0'0,"0"1"0,31 5 0,-47-4 0,0 0 0,0 0 0,0 1 0,0 1 0,0-1 0,-1 2 0,0-1 0,0 1 0,10 7 0,-13-8 0,0 0 0,0-1 0,0 0 0,0 0 0,0 0 0,1-1 0,10 4 0,-14-6 0,0 0 0,-1 1 0,1-1 0,-1 0 0,1 0 0,0 0 0,-1 0 0,1 0 0,-1 0 0,1-1 0,0 1 0,-1 0 0,1-1 0,-1 1 0,1-1 0,-1 0 0,1 1 0,-1-1 0,0 0 0,1 0 0,-1 0 0,0 0 0,0 0 0,1 0 0,-1 0 0,0-1 0,0 1 0,0 0 0,0-1 0,-1 1 0,1 0 0,0-1 0,0-2 0,5-19 0,-2 8 0,-4 31 0,-1 91 0,-2 36 0,-10-75 0,8-51 0,1 0 0,-1 22 0,4-14 0,1 0 0,1 0 0,1 0 0,1 0 0,1-1 0,2 1 0,9 27 0,-8-27 0,-2 1 0,0 0 0,-2 0 0,1 33 0,-1-5 0,12 27 0,-4-28 0,-13-84 0,3-35 0,0 7 0,1-4 0,-3-52 0,0 103 0,0 0 0,-1 0 0,-1 0 0,0 0 0,0 0 0,-1 1 0,-7-13 0,3 6 0,-2 1 0,0 0 0,-1 1 0,0 1 0,-1-1 0,-26-23 0,2 5 0,1-1 0,2-2 0,-48-68 0,64 70 0,14 28 0,0 1 0,0-1 0,0 1 0,-1 0 0,-5-8 0,2 6 0,-2-3 0,-1 0 0,0 0 0,-1 1 0,0 0 0,-14-9 0,22 17 0,-1 0 0,1 0 0,0 1 0,-1-1 0,0 1 0,1 0 0,-1 0 0,1 0 0,-1 0 0,0 1 0,0 0 0,1-1 0,-1 1 0,0 1 0,0-1 0,0 0 0,1 1 0,-1 0 0,0 0 0,1 0 0,-1 0 0,1 1 0,-1-1 0,1 1 0,-5 4 0,-2 0 0,0 0 0,0 1 0,1 1 0,0 0 0,0 0 0,-14 18 0,3 3 0,13-18 0,0-1 0,-17 18 0,21-25 0,0 0 0,-1 0 0,1 0 0,-1-1 0,0 0 0,0 0 0,0 0 0,0 0 0,0 0 0,0-1 0,0 0 0,-6 2 0,-19 0 0,-1-2 0,1 0 0,-36-5 0,30 2 0,-55 3 0,87-1 0,0 1 0,0-1 0,0 1 0,0 0 0,0 0 0,1 0 0,-1 0 0,0 0 0,0 1 0,1-1 0,-1 1 0,1 0 0,-1 0 0,1 0 0,-1 0 0,-1 3 0,0-1 0,1 1 0,0 0 0,0 0 0,0 0 0,1 0 0,0 1 0,0-1 0,-2 7 0,0 8 0,1 0 0,1 0 0,0 37 0,4 1062 0,-1-1111 0,-1 0 0,1 0 0,0-1 0,1 1 0,0 0 0,0-1 0,1 1 0,-1-1 0,2 0 0,-1 0 0,1 0 0,8 11 0,-5-8 0,2-1 0,-1 0 0,1 0 0,1 0 0,0-1 0,0-1 0,14 8 0,-23-14 0,1 0 0,0 0 0,-1 0 0,1 0 0,-1 0 0,1 1 0,-1-1 0,0 0 0,0 1 0,1-1 0,-1 0 0,0 1 0,0 0 0,0-1 0,-1 1 0,1 0 0,0-1 0,0 1 0,-1 0 0,1 0 0,-1 0 0,0-1 0,0 1 0,1 0 0,-1 0 0,0 0 0,-1 0 0,1 0 0,0-1 0,0 1 0,-1 0 0,1 0 0,-2 2 0,-2 6 0,-1-1 0,0 0 0,-1 0 0,0 0 0,-8 8 0,-3 6 0,-5 12 0,8-13 0,-22 27 0,27-42 0,5-11 0,4 2 0,0 1 0,1 0 0,-1 0 0,0 0 0,0-1 0,1 1 0,-1 0 0,1 0 0,-1 0 0,1 0 0,0 0 0,-1 0 0,1 0 0,0 0 0,-1 0 0,1 0 0,1-1 0,4-2 0,0 1 0,0 0 0,0 0 0,1 0 0,-1 0 0,1 1 0,0 0 0,-1 1 0,1 0 0,12-1 0,12 0 0,34 3 0,-33 0 0,-22-1 0,-1-1 0,1 0 0,-1-1 0,1 0 0,-1 0 0,0-1 0,0 0 0,-1-1 0,1 0 0,0 0 0,-1-1 0,9-7 0,17-8 0,-28 17 0,0 1 0,0-1 0,1 1 0,-1 0 0,0 0 0,1 1 0,-1 0 0,1 0 0,0 0 0,6 1 0,6 1 0,0 1 0,21 6 0,-28-5 0,0-1 0,0 0 0,0-1 0,0 0 0,1 0 0,-1-2 0,0 1 0,13-3 0,1-4 0,0 2 0,30-2 0,-49 6 0,1 1 0,-1 0 0,0 0 0,1 1 0,-1 0 0,0 0 0,1 1 0,-1 0 0,0 0 0,0 1 0,0-1 0,10 8 0,-11-6 0,0 0 0,1-1 0,-1 1 0,1-1 0,0-1 0,0 1 0,0-1 0,0 0 0,11 1 0,-16-3 0,1 0 0,-1 0 0,0 0 0,0 0 0,0-1 0,1 1 0,-1-1 0,0 1 0,0-1 0,0 0 0,0 0 0,0 0 0,0 0 0,0 0 0,-1 0 0,1-1 0,0 1 0,0 0 0,-1-1 0,1 0 0,-1 1 0,0-1 0,1 0 0,-1 0 0,0 0 0,0 1 0,0-1 0,0-1 0,0 1 0,-1 0 0,1 0 0,-1 0 0,1 0 0,-1 0 0,0-3 0,4-26 0,-1-1 0,-2 1 0,-5-50 0,0 1 0,6-28 0,-4-91 0,-1 184 0,0 0 0,-1 0 0,0 0 0,-1 1 0,-9-19 0,-2-5 0,15 35 0,0 0 0,0 0 0,-1 0 0,1 0 0,-1 1 0,1-1 0,-1 0 0,0 1 0,0-1 0,0 1 0,0 0 0,0 0 0,-1 0 0,1 0 0,-1 0 0,1 0 0,-1 1 0,0-1 0,0 1 0,0 0 0,1 0 0,-1 0 0,0 0 0,0 0 0,0 1 0,-1-1 0,1 1 0,0 0 0,0 0 0,0 0 0,0 0 0,0 0 0,-5 2 0,1 0 0,1 0 0,0 0 0,0 0 0,0 1 0,0 0 0,0 0 0,1 1 0,0 0 0,-1 0 0,1 0 0,0 0 0,1 1 0,-1 0 0,1 0 0,-4 6 0,-5 13 0,1 1 0,1 1 0,2-1 0,1 2 0,-8 38 0,-6 17 0,12-43 0,-7 59 0,8-39 0,2-15 0,11-60 0,14-62 0,-13-258 0,-7 187 0,3 79 0,-3-81 0,-2 123 0,-2-1 0,-16-49 0,4 19 0,11 32 0,0 4 0,1 0 0,1 0 0,2 0 0,-2-27 0,5 21 0,-2-45 0,1 68 0,0 0 0,0 0 0,-1 0 0,1 0 0,-1 1 0,-1-1 0,1 1 0,-1-1 0,-6-8 0,9 13 0,-1 0 0,1 0 0,-1 0 0,0 0 0,0 0 0,1 0 0,-1 0 0,0 0 0,0 0 0,0 0 0,0 0 0,0 1 0,0-1 0,-1 0 0,1 1 0,0-1 0,0 1 0,0-1 0,0 1 0,-1 0 0,1 0 0,0-1 0,-1 1 0,1 0 0,0 0 0,0 0 0,-1 0 0,1 0 0,0 1 0,0-1 0,-1 0 0,1 0 0,0 1 0,0-1 0,0 1 0,-1-1 0,1 1 0,0 0 0,0-1 0,0 1 0,0 0 0,0 0 0,0 0 0,0 0 0,-1 1 0,-1 2 0,-1 1 0,1 0 0,0 0 0,0-1 0,0 2 0,1-1 0,0 0 0,0 0 0,-2 7 0,1 6 0,1 1 0,0-1 0,1 21 0,1-21 0,0 0 0,-2 0 0,-5 27 0,-2 2 0,3 0 0,2 0 0,2 0 0,5 67 0,-1-14 0,-4-67 0,-10 60 0,6-59 0,-2 56 0,9 258 0,0-450 0,-3-119 0,-14 118 0,4 38 0,6 37 0,-1 0 0,-21-53 0,19 59 0,1 0 0,1-1 0,0 0 0,2-1 0,-3-31 0,8-108 230,2 76-1825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20.3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47 256 24575,'12'9'0,"2"1"0,-1-1 0,1-1 0,1-1 0,0 0 0,19 7 0,-12-6 0,1 0 0,-1-1 0,1-1 0,0-2 0,1 0 0,-1-1 0,30-1 0,-37-3 0,-1 1 0,1 0 0,-1 1 0,0 1 0,0 1 0,23 6 0,78 26 0,-75-23 0,-30-9 0,0 0 0,0 1 0,19 9 0,-29-13 0,0 1 0,0 0 0,0-1 0,0 1 0,0 0 0,0 0 0,0 0 0,0-1 0,0 1 0,0 0 0,-1 0 0,1 0 0,0 0 0,-1 1 0,1-1 0,-1 0 0,1 0 0,-1 0 0,1 0 0,-1 1 0,0-1 0,1 0 0,-1 0 0,0 1 0,0-1 0,0 0 0,0 0 0,0 1 0,0-1 0,-1 0 0,1 0 0,0 1 0,-1-1 0,1 0 0,-1 0 0,0 2 0,0-1 0,0 0 0,-1 0 0,1 0 0,0 0 0,-1-1 0,0 1 0,1 0 0,-1-1 0,0 1 0,0-1 0,0 0 0,0 1 0,0-1 0,0 0 0,0 0 0,0 0 0,0-1 0,-5 2 0,-27 1 0,0-1 0,-38-4 0,34 0 0,-54 5 0,-60 5 0,108-3 0,-28 2 0,49-8 0,8 0 0,0 0 0,-1 2 0,-22 3 0,35-4 0,0 0 0,1 1 0,-1-1 0,1 1 0,-1 0 0,0 0 0,1 0 0,0 0 0,-1 0 0,1 1 0,0-1 0,-1 1 0,1-1 0,0 1 0,0 0 0,0 0 0,1 0 0,-1 0 0,0 0 0,1 0 0,-1 1 0,1-1 0,0 1 0,0-1 0,0 1 0,-1 2 0,1-4 0,1 0 0,0-1 0,0 1 0,0 0 0,0 0 0,0-1 0,0 1 0,0 0 0,0 0 0,0-1 0,0 1 0,0 0 0,0-1 0,0 1 0,0 0 0,1 0 0,-1-1 0,0 1 0,1 0 0,-1-1 0,0 1 0,1-1 0,-1 1 0,1 0 0,-1-1 0,1 1 0,-1-1 0,1 1 0,-1-1 0,2 1 0,0 0 0,-1-1 0,1 1 0,0-1 0,0 1 0,0-1 0,0 0 0,0 0 0,0 0 0,0 0 0,0 0 0,2 0 0,5-2 0,-1 0 0,1 0 0,-1 0 0,9-5 0,-5 2 0,1 1 0,0 0 0,0 1 0,1 0 0,-1 1 0,18-1 0,85 4 0,-50 1 0,345-2 0,-292 11 0,-101-10 0,0 1 0,0 1 0,-1 0 0,1 2 0,22 7 0,-38-11 0,0 0 0,0 0 0,-1 0 0,1 0 0,0 1 0,-1-1 0,1 0 0,-1 1 0,1-1 0,-1 1 0,0-1 0,0 1 0,0 0 0,1-1 0,-2 1 0,1 0 0,0 0 0,0 0 0,0 0 0,-1 0 0,1 0 0,-1 0 0,0 0 0,0 0 0,1 0 0,-1 0 0,0 0 0,-1 0 0,1 0 0,0 0 0,-1 0 0,0 3 0,0-2 0,1 1 0,-1-1 0,-1 1 0,1-1 0,0 1 0,-1-1 0,0 0 0,0 0 0,0 1 0,0-1 0,0-1 0,-1 1 0,1 0 0,-1-1 0,0 1 0,1-1 0,-5 3 0,0-2 0,-1 0 0,1-1 0,-1 0 0,0 0 0,0-1 0,1 0 0,-11 0 0,-61-3 0,28 0 0,-596 2 0,593 6 0,51-6 0,1 0 0,-1 1 0,0 0 0,0 0 0,1 0 0,-1 0 0,0 0 0,1 0 0,-1 1 0,1-1 0,0 1 0,-1 0 0,1-1 0,0 1 0,0 0 0,-2 4 0,4-6 0,-1 1 0,1-1 0,0 1 0,0-1 0,0 1 0,0-1 0,0 1 0,0-1 0,0 1 0,0-1 0,0 1 0,0-1 0,0 1 0,1-1 0,-1 1 0,0-1 0,0 1 0,0-1 0,1 1 0,-1-1 0,0 1 0,0-1 0,1 1 0,-1-1 0,1 0 0,-1 1 0,0-1 0,1 0 0,-1 1 0,1-1 0,-1 0 0,1 1 0,-1-1 0,1 0 0,-1 0 0,1 0 0,-1 1 0,1-1 0,-1 0 0,1 0 0,-1 0 0,1 0 0,-1 0 0,1 0 0,-1 0 0,1 0 0,-1 0 0,1 0 0,32 1 0,-30-1 0,670-1 0,-672 1 0,1 0 0,-1 0 0,1 0 0,-1 0 0,1 0 0,-1 1 0,1-1 0,-1 1 0,1-1 0,-1 1 0,1-1 0,-1 1 0,0 0 0,1 0 0,-1 0 0,0-1 0,0 1 0,0 0 0,1 1 0,-1-1 0,0 0 0,0 0 0,1 3 0,-1-2 0,0 1 0,0-1 0,0 1 0,-1-1 0,1 1 0,-1 0 0,1-1 0,-1 1 0,0 0 0,0-1 0,0 1 0,0 0 0,-1 2 0,0-2 0,1 0 0,-1 0 0,1 0 0,-1 0 0,0 0 0,0 0 0,-1 0 0,1-1 0,0 1 0,-1 0 0,0-1 0,1 1 0,-1-1 0,0 0 0,0 1 0,0-1 0,-1 0 0,1 0 0,-1-1 0,1 1 0,-1 0 0,1-1 0,-1 1 0,0-1 0,-5 2 0,-10-1 0,0-1 0,-1-1 0,1 0 0,0-2 0,-19-2 0,32 2 0,0 0 0,0 0 0,1-1 0,-1 1 0,0-1 0,1 0 0,-1 0 0,1-1 0,0 1 0,0-1 0,-4-6 0,5 7 0,0-1 0,0 1 0,0 0 0,0 0 0,-1 0 0,1 0 0,-1 1 0,0-1 0,0 1 0,0 0 0,0 0 0,0 0 0,0 1 0,0 0 0,-1-1 0,-8 0 0,-78 3 0,-19-1 0,74-7 0,31 6 0,-1-1 0,0 1 0,0 0 0,0 0 0,0 1 0,0-1 0,0 1 0,0 1 0,-1-1 0,1 1 0,-7 2 0,13-3 0,-1 0 0,1 0 0,-1 0 0,1 0 0,-1 0 0,1 0 0,-1 0 0,1 0 0,-1 1 0,1-1 0,-1 0 0,1 0 0,-1 0 0,1 1 0,-1-1 0,1 0 0,0 1 0,-1-1 0,1 0 0,0 1 0,-1-1 0,1 1 0,0-1 0,-1 0 0,1 1 0,0-1 0,0 1 0,-1-1 0,1 1 0,0-1 0,0 1 0,0-1 0,0 1 0,-1-1 0,1 1 0,0-1 0,0 1 0,0-1 0,0 1 0,0-1 0,1 1 0,-1-1 0,0 1 0,0-1 0,0 1 0,0-1 0,0 1 0,1-1 0,-1 1 0,0-1 0,1 0 0,-1 1 0,0-1 0,0 1 0,1 0 0,1 0 0,0 0 0,0 1 0,-1-1 0,1 0 0,0 0 0,0 0 0,0 0 0,0 0 0,1-1 0,-1 1 0,4 0 0,183 1 0,-92-4 0,-79 2 0,23 0 0,79-9 0,-82 1 0,55-17 0,-84 22 0,0 2 0,-1-1 0,1 1 0,0 1 0,10-1 0,-11 2 0,1-1 0,-1-1 0,0 0 0,0 0 0,0 0 0,-1-1 0,10-3 0,-7 1 0,1 0 0,0 0 0,0 1 0,0 0 0,0 1 0,0 1 0,1 0 0,18 0 0,-25 1 0,0-1 0,1 0 0,-1 0 0,0 0 0,0 0 0,0-1 0,6-3 0,-6 3 0,1 0 0,-1 0 0,1 1 0,0-1 0,-1 1 0,8-1 0,129-9 0,-12-1 0,23 1 0,35 0 0,-31 7 0,-109 4 0,-1-1 0,74-11 0,-82 6 0,0 3 0,71 2 0,-64 2 0,69-7 0,-71 4 0,-36 3 0,0-1 0,0 0 0,0-1 0,0 1 0,0-2 0,0 1 0,-1-1 0,1 0 0,13-6 0,-20 7 0,-1 1 0,1-1 0,-1 1 0,1 0 0,-1-1 0,1 1 0,-1-1 0,0 0 0,1 1 0,-1-1 0,1 1 0,-1-1 0,0 0 0,0 1 0,1-1 0,-1 0 0,0 1 0,0-1 0,0 0 0,0 1 0,0-1 0,0 0 0,0 1 0,0-1 0,0 0 0,0 0 0,0 1 0,0-1 0,0 0 0,-1 1 0,1-1 0,0 1 0,-1-1 0,1 0 0,0 1 0,-1-1 0,1 1 0,0-1 0,-1 0 0,1 1 0,-1 0 0,1-1 0,-1 1 0,-1-1 0,-29-25 0,25 22 0,-33-27 57,2-2 0,1-1 0,2-2 0,1-1 0,-38-57 0,25 23-626,3-2 0,-44-103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2:55.87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24421,'397'397'0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00.1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0 610 24575,'17'-52'0,"-14"43"0,1 0 0,0 0 0,0 1 0,1-1 0,0 1 0,9-10 0,-8 12 0,0 1 0,1 1 0,-1-1 0,1 1 0,0 0 0,9-3 0,17-11 0,281-190 0,-288 192 0,-15 10 0,-1-1 0,1 0 0,-1 0 0,12-13 0,-11 11 0,0 1 0,0 1 0,0 0 0,1 0 0,0 1 0,0 0 0,0 1 0,1 1 0,0 0 0,20-3 0,28-11 0,-35 10 0,44-6 0,-10 2 0,-47 8 21,0-1 1,0 0-1,12-7 0,8-3-1471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02.2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0 370 24575,'120'-129'0,"-113"123"0,0 1 0,1 0 0,-1 0 0,1 1 0,0 0 0,1 0 0,14-4 0,18-9 0,53-36 0,-29 14 0,-29 15 0,-29 18 0,0 1 0,1 0 0,0 0 0,11-5 0,-13 7-96,1-1-1,-1 0 1,0 0-1,0 0 1,7-8-1,-8 7-689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09.2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24555,'176'565'0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15.45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24575,'3'0'0,"-1"1"0,0 0 0,0 0 0,0 0 0,0 0 0,0 1 0,0-1 0,0 0 0,0 1 0,0-1 0,-1 1 0,3 3 0,20 21 0,-11-8 0,0 1 0,-1 0 0,-1 1 0,15 34 0,-23-47 0,0-1 0,1 0 0,0 1 0,0-2 0,1 1 0,0 0 0,6 6 0,-8-10 0,0 1 0,0-1 0,0 1 0,0-1 0,0 0 0,0 0 0,0 0 0,1 0 0,-1-1 0,1 0 0,-1 1 0,1-1 0,0 0 0,-1-1 0,7 1 0,-10 0 0,1-1 0,-1 0 0,1 0 0,0 0 0,-1 0 0,1 0 0,-1-1 0,1 1 0,-1 0 0,1 0 0,-1 0 0,1 0 0,-1-1 0,1 1 0,-1 0 0,1 0 0,-1-1 0,1 1 0,-1 0 0,1-1 0,-1 1 0,0 0 0,1-1 0,-1 1 0,0-1 0,1 1 0,-1-1 0,0 1 0,1-1 0,-1 1 0,0-1 0,0 1 0,0-1 0,0 1 0,1-1 0,-1 0 0,-1-1 0,1 0 0,0-1 0,-1 1 0,1 0 0,-1 0 0,0 0 0,0 0 0,0 0 0,-2-3 0,-29-37 0,6 10 0,17 21 0,-1 0 0,0 0 0,0 0 0,-16-11 0,17 19 0,13 12 0,14 13 0,9 18 0,-13-16 0,-7-16 0,1 0 0,0 0 0,0 0 0,0-1 0,1 0 0,0-1 0,1 0 0,0 0 0,10 4 0,38 24 0,6 5 0,-54-34 0,0 0 0,0 0 0,-1 1 0,0 0 0,0 1 0,0-1 0,-1 2 0,0-1 0,-1 1 0,1 1 0,6 10 0,-8-10 0,1 0 0,0 0 0,0-1 0,1 0 0,11 9 0,20 21 0,-35-32 0,-1 0 0,0 1 0,0-1 0,0 1 0,-1 0 0,0 0 0,-1 0 0,0 0 0,1 11 0,4 15 0,-5-27 0,4 14 0,0-1 0,9 20 0,-13-36 0,1 0 0,-1 0 0,0 0 0,1 0 0,0 0 0,-1 0 0,1 0 0,0 0 0,1-1 0,-1 1 0,0-1 0,1 0 0,-1 1 0,1-1 0,0 0 0,0-1 0,0 1 0,0 0 0,0-1 0,4 2 0,-6-3 3,0 0 0,0 0 0,1 0 0,-1 0 0,0 0-1,0-1 1,0 1 0,1 0 0,-1-1 0,0 1 0,0 0 0,0-1-1,0 0 1,0 1 0,0-1 0,1 0 0,-1 1 0,-1-1 0,1 0-1,0 0 1,0 0 0,0 0 0,0 0 0,-1 0 0,1 0 0,0 0 0,-1 0-1,1 0 1,-1 0 0,1 0 0,-1 0 0,0-1 0,1 1 0,-1 0-1,0-3 1,2-4-257,-1-1 0,0 0 0,-1-16 0,0 20-198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43.23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27 1 24575,'1'0'0,"0"0"0,0 1 0,0-1 0,0 1 0,-1-1 0,1 1 0,0-1 0,0 1 0,-1-1 0,1 1 0,0 0 0,-1-1 0,1 1 0,-1 0 0,1-1 0,-1 1 0,1 0 0,-1 0 0,1 0 0,-1 0 0,0-1 0,0 1 0,1 0 0,-1 0 0,0 0 0,0 0 0,0 0 0,0 1 0,4 34 0,-4-26 0,8 39 0,-4-26 0,-1 1 0,0 25 0,-2-12 0,0-20 0,-1 1 0,-1 0 0,-3 19 0,3-32 0,0 0 0,0 0 0,-1 0 0,1 0 0,-1-1 0,-1 1 0,1 0 0,0-1 0,-1 0 0,0 0 0,0 1 0,-1-2 0,1 1 0,-1 0 0,-5 3 0,8-6 0,0 1 0,-1-1 0,1 0 0,0 1 0,0-1 0,-1 0 0,1 1 0,0-1 0,1 1 0,-1 0 0,0-1 0,0 1 0,1 0 0,-1-1 0,1 1 0,-1 0 0,1 0 0,0 0 0,0-1 0,-1 1 0,1 0 0,1 3 0,0 3 0,1 0 0,0 0 0,0 0 0,4 8 0,-3-9 0,0 0 0,-1 1 0,0-1 0,1 10 0,-3 118 0,-2-87 0,5 51 0,-2-92 0,1 0 0,0 0 0,0 0 0,1 0 0,0 0 0,0 0 0,6 8 0,-4-7 0,-1 1 0,0 0 0,5 13 0,-1 4-1365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44.7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99 178 24575,'-1'4'0,"-1"-1"0,1 1 0,-1 0 0,0-1 0,0 1 0,-1-1 0,1 0 0,-6 6 0,-3 5 0,-2 11 0,11-20 0,0-1 0,0 0 0,0 0 0,0 0 0,-1 0 0,1 0 0,-1-1 0,0 1 0,0-1 0,-5 4 0,8-7 0,0 0 0,0 1 0,-1-1 0,1 0 0,0 0 0,0 0 0,0 0 0,0 0 0,-1 0 0,1 0 0,0 0 0,0 0 0,0 0 0,-1 0 0,1 0 0,0 0 0,0 0 0,0 0 0,-1 0 0,1 0 0,0 0 0,0 0 0,0 0 0,0 0 0,-1 0 0,1-1 0,0 1 0,0 0 0,0 0 0,0 0 0,-1 0 0,1 0 0,0 0 0,0-1 0,0 1 0,0 0 0,0 0 0,0 0 0,0 0 0,0-1 0,-1 1 0,1 0 0,0 0 0,-3-15 0,2-14 0,1 28 0,1-57-93,0 21-225,-1 0 0,-1 0 0,-9-47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51.0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232 142 24575,'2'69'0,"-4"74"0,0-136 0,0 0 0,0-1 0,0 1 0,-1-1 0,0 0 0,0 1 0,-1-2 0,0 1 0,0 0 0,0-1 0,-8 8 0,-3 6 0,14-17 0,-1-1 0,0 1 0,1 0 0,-1-1 0,0 1 0,0-1 0,0 1 0,0-1 0,0 0 0,-1 0 0,1 0 0,0 0 0,0 0 0,-1 0 0,1-1 0,-1 1 0,1-1 0,0 0 0,-1 0 0,1 0 0,-1 0 0,-3 0 0,4-1 0,1 1 0,-1 0 0,1-1 0,0 1 0,-1-1 0,1 0 0,0 1 0,-1-1 0,1 0 0,0 0 0,0 0 0,-1 0 0,1 0 0,0 0 0,0 0 0,0 0 0,0-1 0,1 1 0,-1 0 0,0-1 0,0 1 0,1 0 0,-1-1 0,1 1 0,-1-1 0,1 1 0,0-1 0,-1 1 0,1-1 0,0 1 0,0-1 0,0 1 0,0-1 0,0 1 0,1-1 0,0-2 0,1-5 0,0 0 0,1 0 0,6-14 0,-5 15 0,-1 1 0,0-1 0,-1 0 0,1 0 0,1-15 0,-3-22 0,-8 59 0,-2 12 0,7-13 0,0 0 0,-1 1 0,-10 23 0,12-34 0,0 0 0,-1 0 0,1 0 0,-1 0 0,0 0 0,1 0 0,-1-1 0,0 1 0,-1-1 0,1 0 0,0 1 0,-1-1 0,1 0 0,-1 0 0,0-1 0,1 1 0,-1 0 0,0-1 0,0 0 0,0 0 0,0 0 0,-5 1 0,7-2 0,-1 0 0,1 0 0,-1 0 0,1 0 0,0-1 0,-1 1 0,1 0 0,-1-1 0,1 1 0,0-1 0,-1 0 0,1 1 0,0-1 0,0 0 0,-1 0 0,1 0 0,0 0 0,0 0 0,0 0 0,0 0 0,0 0 0,0 0 0,1 0 0,-1-1 0,0 1 0,0 0 0,1-1 0,-1 1 0,1 0 0,-1-1 0,1 1 0,0-1 0,0 1 0,-1 0 0,1-1 0,0 1 0,0-1 0,1-1 0,-2-3 0,1 0 0,0 1 0,1-1 0,-1 1 0,1-1 0,0 1 0,1 0 0,-1-1 0,4-5 0,18-27 0,-18 32 0,0-1 0,-1 0 0,0 0 0,0-1 0,-1 1 0,0-1 0,0 0 0,0 0 0,-1 0 0,1-10 0,-1-124 68,-4 73-1501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53.1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4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3:58.9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0 208 24575,'10'-2'0,"-1"0"0,1 0 0,-1 0 0,0-2 0,0 1 0,15-9 0,-3 3 0,-11 4 0,-1-1 0,0 1 0,0-2 0,-1 1 0,1-1 0,6-8 0,30-22 0,-30 26 0,1 1 0,1 1 0,20-8 0,22-20-1365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22.46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39 24575,'0'-2'0,"0"-2"0,0-4 0,2 1 0,3 1 0,0 0 0,2 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04.69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24575,'7'0'0,"-1"0"0,0 1 0,0 0 0,0 0 0,0 1 0,0 0 0,0 0 0,0 0 0,-1 1 0,7 3 0,4 4 0,-1 1 0,15 13 0,-16-12 0,1-1 0,17 11 0,-2-6 0,-23-13 0,0 1 0,1-1 0,-2 1 0,1 1 0,0-1 0,-1 1 0,0 0 0,0 1 0,0-1 0,7 11 0,-1-1 0,0-1 0,1 0 0,1-1 0,0 0 0,1-1 0,0-1 0,20 11 0,33 27 0,-60-41 0,-1-1 0,0 1 0,0 1 0,-1-1 0,0 1 0,-1 0 0,7 16 0,-8-16 0,1 0 0,0 0 0,0 0 0,0-1 0,1 0 0,1 0 0,-1 0 0,16 12 0,-15-15 0,-1-1 0,0 1 0,0 1 0,0-1 0,-1 1 0,1 0 0,-1 0 0,-1 0 0,1 1 0,-1 0 0,0 0 0,-1 0 0,1 0 0,-2 1 0,1-1 0,-1 1 0,0-1 0,0 1 0,-1 0 0,0 0 0,-1 0 0,0 14 0,0-15-118,0-1-131,0 1-1,0-1 1,-1 0-1,-2 12 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13.84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24575,'0'31'0,"-1"-19"0,1 1 0,0 0 0,3 18 0,-2-27 0,0 0 0,0 0 0,1 0 0,-1 0 0,1 0 0,0 0 0,0 0 0,0-1 0,1 1 0,-1-1 0,1 0 0,0 1 0,0-1 0,4 3 0,3 3 0,-1 0 0,-1 0 0,11 15 0,-13-16 0,0 0 0,1 0 0,0-1 0,0 1 0,1-2 0,12 10 0,7 1 0,0 1 0,37 34 0,-41-33 0,28 18 0,-30-22 0,0 0 0,26 26 0,-31-27 0,1 0 0,36 23 0,-5-4 0,-5-7 0,-33-21 0,-1 0 0,0 1 0,0 0 0,12 10 0,16 20 0,76 55 0,-104-84 0,0 0 0,-1 1 0,8 9 0,-11-11 0,0-1 0,0 1 0,1-1 0,0 0 0,0-1 0,0 0 0,0 1 0,13 5 0,-10-6 0,-1 1 0,0 0 0,0 1 0,-1 0 0,0 0 0,0 1 0,0 0 0,0 0 0,-1 1 0,-1-1 0,1 1 0,7 17 0,-12-23 0,1 0 0,-1 0 0,1-1 0,-1 1 0,1 0 0,-1 0 0,1-1 0,0 1 0,0-1 0,0 0 0,0 0 0,0 1 0,0-1 0,0 0 0,0-1 0,1 1 0,-1 0 0,3 0 0,3 0 0,1 0 0,0-1 0,15-1 0,-20 0 0,1 1 0,-1-1 0,0 1 0,1 0 0,-1 0 0,1 0 0,-1 1 0,1-1 0,-1 1 0,0 0 0,1 0 0,-1 1 0,0 0 0,0-1 0,0 1 0,7 5 0,-7-3 0,0 0 0,-1 1 0,0-1 0,0 1 0,0 0 0,0-1 0,-1 1 0,1 1 0,-1-1 0,-1 0 0,1 0 0,-1 1 0,0-1 0,0 1 0,0 7 0,-1-11-47,1-1 0,-1 1 0,0 0 0,1 0 0,-1-1 0,1 1 0,0-1 0,-1 1 0,1 0-1,0-1 1,0 0 0,0 1 0,0-1 0,0 1 0,0-1 0,1 0 0,-1 0 0,0 0 0,1 0 0,-1 0 0,0 0 0,1 0-1,-1 0 1,1 0 0,0-1 0,-1 1 0,1-1 0,2 1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27.5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405 56 24575,'18'-1'0,"0"-1"0,-1-1 0,32-9 0,-30 7 0,0 0 0,36-2 0,10 4 0,78-5 0,-87 2 0,0 2 0,101 7 0,-52 15 0,-104-18 0,0 0 0,1 0 0,-1 0 0,1 0 0,-1 0 0,0 1 0,1-1 0,-1 0 0,1 1 0,-1-1 0,0 1 0,0-1 0,1 1 0,-1 0 0,0 0 0,0-1 0,0 1 0,0 0 0,0 0 0,0 0 0,0 0 0,0 0 0,0 0 0,0 1 0,0-1 0,-1 0 0,1 0 0,0 1 0,-1-1 0,1 0 0,-1 1 0,0-1 0,1 0 0,-1 1 0,0-1 0,0 1 0,0-1 0,0 0 0,0 1 0,0-1 0,0 1 0,-1-1 0,1 0 0,0 1 0,-2 1 0,0 2 0,0 0 0,0-1 0,-1 1 0,1-1 0,-1 0 0,-1 0 0,1 0 0,0 0 0,-1 0 0,0-1 0,-5 5 0,-7 1 0,-1-1 0,0 0 0,0-1 0,-34 9 0,1-1 0,-61 21 0,93-31 0,0-1 0,0-1 0,0 0 0,0-1 0,-1-1 0,1-1 0,-30-3 0,-5 1 0,-45 4 0,-86-5 0,133-5 0,36 5 0,-1 0 0,-22 0 0,-15 3 0,48 0 0,7 1 0,28-1 0,619 0 0,-622 1 0,1 2 0,47 11 0,-48-8 0,0-1 0,50 2 0,-36-7 0,79 10 0,-93-6 0,-15-3 0,0 0 0,0 2 0,0-1 0,0 2 0,19 7 0,-30-11 0,-1 0 0,0 0 0,1 1 0,-1-1 0,0 0 0,1 0 0,-1 0 0,0 1 0,1-1 0,-1 0 0,0 0 0,0 1 0,1-1 0,-1 0 0,0 1 0,0-1 0,0 0 0,1 1 0,-1-1 0,0 0 0,0 1 0,0-1 0,0 1 0,0-1 0,0 0 0,0 1 0,0-1 0,0 0 0,0 1 0,0-1 0,0 1 0,0-1 0,0 0 0,0 1 0,0-1 0,0 1 0,0-1 0,0 0 0,-1 1 0,1-1 0,0 0 0,0 1 0,0-1 0,-1 0 0,1 0 0,0 1 0,0-1 0,-1 0 0,1 1 0,0-1 0,-1 0 0,1 0 0,0 0 0,-1 0 0,1 1 0,0-1 0,-1 0 0,1 0 0,-1 0 0,1 0 0,0 0 0,-1 0 0,-27 11 0,27-10 0,-26 6 0,0-1 0,0-1 0,-1-1 0,-27 0 0,-117-6 0,63 0 0,60-1 0,-75-12 0,72 7 0,-55-1 0,-52 10 0,-77-3 0,70-16 0,206 21 0,66 13 0,-22-2 0,-37-8 0,4 1 0,78 2 0,-115-8 0,-1 0 0,1 1 0,-1 1 0,23 7 0,-20-6 0,0 1 0,26 2 0,243-4 0,-150-5 0,248 2 0,-380 0 0,0 0 0,0 0 0,1 1 0,-1 0 0,0-1 0,0 1 0,0 0 0,0 0 0,3 2 0,-6-3 0,0 1 0,1-1 0,-1 0 0,0 0 0,1 0 0,-1 1 0,0-1 0,1 0 0,-1 1 0,0-1 0,1 0 0,-1 1 0,0-1 0,0 0 0,0 1 0,1-1 0,-1 0 0,0 1 0,0-1 0,0 1 0,0-1 0,0 1 0,0-1 0,0 0 0,0 1 0,0-1 0,0 1 0,0 0 0,-1 0 0,1 0 0,-1 0 0,1 0 0,-1 0 0,0 0 0,0-1 0,1 1 0,-1 0 0,0 0 0,0-1 0,0 1 0,0-1 0,0 1 0,0-1 0,-1 1 0,-13 6 0,0-2 0,-1 0 0,1-1 0,-1 0 0,-31 2 0,-1 1 0,5 1 0,0-2 0,0-1 0,-1-3 0,-63-3 0,3-17 0,-13-1 0,-595 2 0,591 18 0,174 2 0,1 2 0,61 14 0,-64-9 0,0-2 0,86 1 0,-120-9 0,91-2 0,132 13 0,-9 15 0,-168-18 0,-37-4 0,38 2 0,8-8 0,56 3 0,-127-1 0,1 0 0,-1 0 0,1 0 0,-1 0 0,1 0 0,-1 1 0,0-1 0,1 0 0,-1 1 0,0-1 0,1 1 0,-1-1 0,0 1 0,0 0 0,1 0 0,-1-1 0,0 1 0,0 0 0,0 0 0,0 0 0,0 0 0,0 0 0,0 0 0,0 1 0,-1-1 0,1 0 0,0 0 0,-1 0 0,1 1 0,-1-1 0,1 0 0,-1 1 0,0-1 0,1 1 0,-1-1 0,0 0 0,0 1 0,0-1 0,0 1 0,0-1 0,0 1 0,-1-1 0,1 0 0,0 1 0,-1-1 0,1 0 0,-2 3 0,-1 4 0,0-1 0,-1 0 0,1 1 0,-2-1 0,1 0 0,-11 11 0,-5 2 0,0-1 0,-2-1 0,0-1 0,-1-1 0,0-1 0,-2-1 0,0-1 0,0-2 0,-1 0 0,0-1 0,-1-2 0,0-1 0,0-1 0,-1-1 0,1-1 0,-1-2 0,0-1 0,0-1 0,-43-5 0,62 3 0,1-1 0,-1 0 0,1 0 0,-1-1 0,1 0 0,0 0 0,1-1 0,-1 0 0,-13-12 0,-28-17 0,9 15 0,0 1 0,-1 2 0,0 2 0,-75-16 0,76 23 0,0 2 0,-64 0 0,-82 6 0,212 1 0,0 1 0,1 2 0,-1 1 0,-1 0 0,43 18 0,-31-10 0,63 13 0,-31-18 0,1-2 0,92-4 0,-54-1 0,106-5 0,-206 2 0,0-1 0,0 0 0,0-1 0,-1 1 0,1-2 0,-1 1 0,10-6 0,-12 5 0,1 1 0,-1 0 0,1 0 0,0 1 0,0-1 0,0 1 0,0 1 0,0-1 0,1 1 0,-1 0 0,0 0 0,10 1 0,-13 1 0,0 0 0,1 0 0,-1 0 0,0 1 0,0 0 0,0-1 0,0 1 0,-1 0 0,1 0 0,0 0 0,-1 1 0,1-1 0,-1 1 0,0-1 0,3 5 0,29 49 0,-26-41 0,2 3 0,-1 0 0,0 1 0,8 29 0,-14-38 0,-1-1 0,0 1 0,0 0 0,-1 0 0,-1 0 0,0 0 0,0 0 0,-1 0 0,-1 11 0,0-17 0,1-1 0,-1 0 0,1 0 0,-1 0 0,0 0 0,0 0 0,0 0 0,0-1 0,-1 1 0,1-1 0,-1 1 0,0-1 0,0 0 0,1 0 0,-1 0 0,0-1 0,-1 1 0,1-1 0,0 1 0,0-1 0,-1 0 0,-3 1 0,-12 2 0,1 0 0,-32 2 0,47-5 0,-62 4 0,0-3 0,-84-7 0,139 3 0,0 0 0,1 0 0,-1-1 0,-12-6 0,-30-7 0,-33 2 0,44 9 0,0-3 0,1-1 0,-48-17 0,-24-20 0,-90-32 0,178 75 0,20 6 0,14 5 0,203 107 0,-199-107 0,1 1 0,-1 0 0,0 1 0,-1 1 0,0 0 0,15 18 0,-26-25 0,1-1 0,-1 0 0,1 1 0,0-1 0,0-1 0,0 1 0,0 0 0,0-1 0,0 1 0,1-1 0,-1 0 0,1 0 0,-1 0 0,1-1 0,0 0 0,0 1 0,0-1 0,0 0 0,0-1 0,5 1 0,24 2 0,47-4 0,-52 0 0,-1 1 0,53 6 0,-6 2 0,1-3 0,83-6 0,-99 0 0,-386-12 0,158 8 0,160 4 0,0-1 0,0 0 0,1-1 0,-17-7 0,17 7 0,0 0 0,-1 0 0,1 0 0,-1 1 0,-12-2 0,-4 4 14,-17-3-1393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31.8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 1 24575,'-1'54'0,"-1"-28"0,2-1 0,4 40 0,-4-64 0,0-1 0,0 1 0,1-1 0,-1 1 0,0-1 0,1 1 0,-1-1 0,0 1 0,1-1 0,-1 1 0,1-1 0,-1 1 0,0-1 0,1 0 0,-1 1 0,1-1 0,0 0 0,-1 1 0,1-1 0,-1 0 0,1 0 0,-1 1 0,1-1 0,-1 0 0,1 0 0,0 0 0,-1 0 0,1 0 0,0 0 0,-1 0 0,1 0 0,-1 0 0,1 0 0,0 0 0,-1 0 0,1 0 0,-1-1 0,1 1 0,-1 0 0,1 0 0,-1-1 0,1 1 0,0-1 0,32-16 0,-25 12 0,0 2 0,-1-1 0,1 2 0,0-1 0,0 1 0,1 1 0,-1-1 0,15 0 0,64 4 0,-33 1 0,28-5 0,82 4 0,-149 1 0,0 0 0,0 1 0,0 0 0,18 9 0,-20-8 0,0 0 0,1-1 0,-1 0 0,1-1 0,20 2 0,-10-4 0,-5 0 0,0 0 0,32 7 0,12-1-1365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38.0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24575,'-1'62'0,"3"70"0,-2-132 0,0 1 0,0-1 0,0 1 0,-1-1 0,1 1 0,0-1 0,0 0 0,0 1 0,1-1 0,-1 1 0,0-1 0,0 1 0,0-1 0,0 1 0,0-1 0,0 0 0,1 1 0,-1-1 0,0 1 0,0-1 0,1 0 0,-1 1 0,0-1 0,0 0 0,1 1 0,-1-1 0,0 0 0,1 1 0,-1-1 0,1 0 0,-1 0 0,0 0 0,1 1 0,-1-1 0,1 0 0,-1 0 0,1 0 0,-1 0 0,0 0 0,1 0 0,-1 0 0,1 0 0,-1 0 0,1 0 0,-1 0 0,1 0 0,-1 0 0,0 0 0,1 0 0,-1 0 0,1 0 0,-1-1 0,1 1 0,24-19 0,-11 7 0,-7 9 0,0-1 0,0 1 0,1 1 0,0-1 0,-1 2 0,1-1 0,0 1 0,13-1 0,71 4 0,-36 1 0,368-3 0,-406 1-195,0 1 0,0 1 0,0 0 0,-1 1 0,1 1 0,29 14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41.43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1859 1 24575,'-8'1'0,"0"0"0,0 1 0,0 0 0,0 0 0,0 1 0,0 0 0,0 0 0,-10 8 0,7-6 0,1 0 0,-1 0 0,-18 5 0,-27 7 0,-10 2 0,13-8 0,-76 28 0,-7 2 0,112-36 0,1-1 0,-1-1 0,0 0 0,-26-2 0,-695-5 0,402 6 0,341-2 0,0 0 0,0 0 0,0 0 0,0 0 0,-1 0 0,1-1 0,0 1 0,0-1 0,0 1 0,0-1 0,1 0 0,-1 1 0,0-1 0,0 0 0,0 0 0,1-1 0,-1 1 0,0 0 0,-1-3 0,2 3 0,1 0 0,-1-1 0,1 1 0,0-1 0,0 1 0,-1 0 0,1-1 0,0 1 0,0-1 0,1 1 0,-1-1 0,0 1 0,0 0 0,1-1 0,-1 1 0,1 0 0,-1-1 0,1 1 0,-1 0 0,1-1 0,0 1 0,0 0 0,-1 0 0,1 0 0,0 0 0,0 0 0,0 0 0,1 0 0,1-1 0,79-65-1365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42.6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36 24575,'139'-9'0,"6"0"0,-115 10 0,46 0 0,115-13 0,-164 8 0,-1 2 0,1 0 0,0 2 0,0 1 0,0 2 0,26 5 0,17-1-1365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48.7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1195 1 24575,'-4'3'0,"-1"0"0,-1-1 0,1 0 0,0 0 0,0 0 0,-1 0 0,1-1 0,-1 0 0,0 0 0,1 0 0,-11-1 0,-21 5 0,25-2 0,-13 4 0,-1-1 0,1-2 0,-1 0 0,-33 0 0,-420-5 0,441 3 0,1 2 0,-40 8 0,35-4 0,-52 2 0,51-11 0,34-1 0,-1 2 0,1-1 0,-1 2 0,0-1 0,1 1 0,-1 0 0,-9 4 0,18-5 0,0 0 0,1 0 0,-1 0 0,0 0 0,1 0 0,-1 1 0,0-1 0,1 0 0,-1 1 0,1-1 0,-1 0 0,1 1 0,-1-1 0,1 1 0,-1-1 0,1 1 0,-1-1 0,1 1 0,-1-1 0,1 1 0,0-1 0,-1 1 0,1 0 0,0-1 0,-1 1 0,1-1 0,0 1 0,0 0 0,0-1 0,0 1 0,0 0 0,0-1 0,0 2 0,0 0 0,1 0 0,0-1 0,0 1 0,0-1 0,0 1 0,0-1 0,1 1 0,-1-1 0,0 0 0,1 0 0,-1 1 0,3 0 0,46 25 0,-34-21 0,0-1 0,1-1 0,-1-1 0,1 0 0,25 1 0,90-6 0,-50 0 0,-49 2 0,-9 1 0,1-1 0,-1-2 0,1 0 0,25-6 0,-21 3 0,1 1 0,-1 2 0,1 1 0,44 4 0,-2-1 0,38-4 0,109 4 0,-218-2 0,0 0 0,1 0 0,-1 0 0,0 1 0,1-1 0,-1 0 0,0 1 0,1-1 0,-1 1 0,0-1 0,0 1 0,1-1 0,-1 1 0,0 0 0,0 0 0,0-1 0,0 1 0,0 0 0,0 0 0,1 1 0,-2-1 0,1 0 0,-1 0 0,0 0 0,0 0 0,1 0 0,-1 1 0,0-1 0,0 0 0,0 0 0,0 0 0,0 0 0,-1 0 0,1 0 0,0 0 0,0 0 0,-1 0 0,1 0 0,0 0 0,-2 1 0,-1 4 0,-1 0 0,0 0 0,0-1 0,-1 1 0,0-1 0,-7 6 0,-6 4 0,-1-1 0,-1-1 0,0 0 0,-1-2 0,-34 15 0,39-22 0,0-1 0,0-1 0,0 0 0,0-1 0,0-1 0,0 0 0,-20-3 0,-19 0 0,-479 3 0,529 0 0,0 0 0,1 1 0,-1-1 0,1 1 0,-1 0 0,1 1 0,-1-1 0,1 1 0,0 0 0,0 0 0,0 0 0,0 0 0,0 1 0,-6 5 0,8-6 0,0 0 0,0 0 0,0 0 0,0 1 0,0-1 0,1 1 0,-1-1 0,1 1 0,-1 0 0,1 0 0,0-1 0,0 1 0,1 0 0,-1 0 0,0 0 0,1 0 0,0 0 0,0 0 0,0 0 0,0 0 0,0 0 0,0 0 0,2 5 0,-1-6 0,0 1 0,0-1 0,0 0 0,1 0 0,-1 0 0,0 0 0,1 0 0,0 0 0,-1-1 0,1 1 0,0 0 0,0-1 0,0 0 0,0 1 0,3 1 0,41 17 0,-20-9 0,-9-2 0,0-1 0,0-1 0,1-1 0,0 0 0,0-1 0,1-1 0,-1-1 0,1-1 0,33 1 0,-42-3 0,3 1 0,0-1 0,1 0 0,-1-1 0,0-1 0,0 0 0,0 0 0,0-1 0,0-1 0,-1 0 0,19-10 0,-14 5 0,1 1 0,-1 1 0,1 0 0,1 1 0,37-6 0,-18 7 0,0 2 0,39 2 0,-56 0 0,20 0 0,-39 1 0,1 1 0,-1-1 0,0 0 0,0 1 0,0-1 0,1 1 0,-1-1 0,0 1 0,0 0 0,0 0 0,0 0 0,0 0 0,3 3 0,-5-4 0,1 1 0,-1-1 0,1 1 0,-1 0 0,0-1 0,1 1 0,-1-1 0,0 1 0,1 0 0,-1-1 0,0 1 0,0 0 0,1-1 0,-1 1 0,0 0 0,0-1 0,0 1 0,0 0 0,0-1 0,0 1 0,0 0 0,0-1 0,0 1 0,0 0 0,-1 0 0,1-1 0,0 1 0,-1 0 0,-16 18 0,-27 6 0,-151 53 0,180-74 0,0-1 0,1 0 0,-1-1 0,-1-1 0,1 0 0,-24-3 0,-89-18 0,87 12 0,-51-4 0,87 12 0,0-1 0,0 0 0,0 0 0,0 0 0,0-1 0,0 0 0,0 0 0,1 0 0,-1 0 0,1-1 0,0 0 0,-1 0 0,1 0 0,1 0 0,-5-5 0,-5-6 0,1 0 0,-18-30 0,5 7 0,4 7 0,2 0 0,1-1 0,-23-57 0,28 50 0,9 25 0,-1 1 0,0-1 0,-12-20 0,-35-58 0,52 91 0,0-1 0,0 1 0,-1 0 0,1-1 0,0 1 0,0-1 0,-1 1 0,1 0 0,0-1 0,-1 1 0,1 0 0,0-1 0,-1 1 0,1 0 0,0 0 0,-1-1 0,1 1 0,-1 0 0,1 0 0,-1-1 0,1 1 0,0 0 0,-1 0 0,1 0 0,-1 0 0,1 0 0,-1 0 0,0 0 0,-5 12 0,3 27 0,2-32 0,-14 230 0,7-197 0,6-34 0,0 0 0,1-1 0,0 1 0,0 0 0,0 0 0,1 1 0,0-1 0,0 0 0,0 0 0,2 7 0,-1-12-10,0-1 0,-1 1 0,1 0 0,-1-1 0,1 1 0,0-1 0,0 0 1,-1 1-1,1-1 0,0 1 0,0-1 0,0 0 0,-1 0 0,1 1 0,0-1 0,0 0 0,0 0 0,0 0 0,0 0 0,-1 0 0,1 0 0,0 0 0,0-1 0,0 1 0,0 0 0,-1 0 0,1 0 0,0-1 0,0 1 0,0-1 0,-1 1 0,1 0 0,0-1 0,-1 1 0,1-1 0,0 0 0,0 0 0,5-2-976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55.3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388 1 24575,'-1'31'0,"-1"-1"0,-9 36 0,11-65 0,-23 136 0,23-135 0,-1 0 0,1 0 0,-1 0 0,0 0 0,0-1 0,0 1 0,0 0 0,0 0 0,0 0 0,0-1 0,0 1 0,-1 0 0,1-1 0,-1 1 0,1-1 0,-1 0 0,0 0 0,0 1 0,1-1 0,-1 0 0,0 0 0,0-1 0,0 1 0,0 0 0,0-1 0,0 1 0,0-1 0,0 0 0,0 1 0,-3-1 0,-11 1 0,1-1 0,0 0 0,-20-3 0,6 1 0,23 3 0,-1 0 0,0 0 0,0 0 0,0 1 0,1 0 0,-1 0 0,0 1 0,1 0 0,0 0 0,0 1 0,0-1 0,-7 7 0,7-5 0,-1-1 0,1 0 0,-1 0 0,0-1 0,0 1 0,0-2 0,-1 1 0,1-1 0,-15 3 0,5-4-1365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4:56.4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60 24575,'3'0'0,"5"-3"0,2-1 0,1-3 0,1 0 0,2-2 0,1 1 0,1 1 0,-2-1 0,0 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25.3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5:03.02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24554,'1111'2240'0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5:10.93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0 653 24552,'1023'-652'0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5:17.4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24551,'1093'1906'0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5:38.9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22 24302,'9263'0'0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5:56.83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 24575,'45'-2'0,"-30"1"0,1 0 0,-1 1 0,0 0 0,0 1 0,23 6 0,-35-7 0,0 2 0,0-1 0,-1 0 0,1 0 0,0 1 0,-1 0 0,1-1 0,-1 1 0,1 0 0,-1 0 0,0 0 0,0 1 0,0-1 0,0 0 0,0 1 0,-1-1 0,3 6 0,0 2 0,0 0 0,-1 1 0,3 19 0,-6-23 0,1 0 0,1-1 0,-1 1 0,1 0 0,0-1 0,0 1 0,1-1 0,0 0 0,0 0 0,0 0 0,1 0 0,5 6 0,160 167 0,-145-152 0,34 49 0,-34-44 0,-19-23 0,-1 1 0,0-1 0,-1 1 0,0-1 0,0 1 0,-1 0 0,0 0 0,0 21 0,1-5 0,0 5 0,-4-27 0,1 0 0,0 0 0,1 0 0,-1 1 0,1-1 0,-1 0 0,1 0 0,1 0 0,-1 0 0,0 0 0,1 0 0,0 0 0,0 0 0,0-1 0,0 1 0,1-1 0,-1 1 0,6 3 0,-6-4 0,1 0 0,-1 0 0,1 0 0,-1 0 0,0 0 0,0 0 0,-1 0 0,4 7 0,-3-5 0,-40-46 0,20 23 0,-27-27 0,32 34 0,1 0 0,0 0 0,1-1 0,1-1 0,0 0 0,0 0 0,1-1 0,-11-24 0,18 31 0,0 0 0,-1 1 0,1-1 0,-2 1 0,1-1 0,-1 1 0,0 0 0,0 1 0,0-1 0,-1 1 0,0 0 0,0 0 0,0 0 0,-1 0 0,-12-6 0,8 4 0,0-1 0,0 0 0,1-1 0,0 0 0,0 0 0,1-1 0,0 0 0,-7-13 0,7 11 0,0 0 0,-1 1 0,-1 0 0,0 1 0,-19-17 0,18 19-1365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05.16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24575,'1'15'0,"1"-1"0,6 27 0,-1-6 0,-7-29 0,1 0 0,0 0 0,1 0 0,0 0 0,0 0 0,0 0 0,0 0 0,1-1 0,0 1 0,0-1 0,1 0 0,-1 0 0,1 0 0,0 0 0,1-1 0,-1 0 0,1 0 0,0 0 0,0 0 0,0-1 0,0 1 0,1-1 0,-1-1 0,1 1 0,0-1 0,5 2 0,-7-3 0,0 0 0,-1 0 0,0 1 0,1-1 0,-1 1 0,0 0 0,0 0 0,0 0 0,0 1 0,0-1 0,0 1 0,-1-1 0,4 6 0,25 44 0,-27-43 0,1 0 0,0 0 0,1 0 0,9 12 0,7 3 0,26 37 0,-46-56 0,1 1 0,-1 0 0,1-1 0,-1 1 0,-1 0 0,1 0 0,-1 0 0,0 0 0,0 8 0,-1-7 0,1 1 0,0-1 0,1 0 0,-1 1 0,2-1 0,2 8 0,0-5 0,1 0 0,-1 0 0,0 0 0,-1 1 0,0 0 0,3 17 0,-5-20 0,0 0 0,0 0 0,1 0 0,0 0 0,0-1 0,1 1 0,0-1 0,1 0 0,-1 0 0,1-1 0,1 1 0,-1-1 0,12 9 0,-3 5-1365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18.6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0 635 24564,'1111'-635'0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23.6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24532,'353'460'0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30.1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24575,'14'37'0,"-11"-26"0,0 1 0,0-1 0,2 0 0,-1 0 0,1-1 0,0 1 0,10 13 0,-11-17 0,0 1 0,0 0 0,4 15 0,8 19 0,-4-8 0,-11-31 0,-1 1 0,1 0 0,0-1 0,1 1 0,-1-1 0,0 1 0,1-1 0,0 0 0,0 1 0,0-1 0,0 0 0,1 0 0,3 4 0,0-1 0,0 0 0,0 0 0,-1 1 0,0 0 0,-1 0 0,1 0 0,-1 1 0,4 10 0,-5-9 0,1-1 0,1 1 0,0-1 0,0 0 0,0 0 0,8 7 0,24 25 0,53 74 0,-26-31 0,-29-35-1365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35.9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24503,'459'760'0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37.3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39 2723 24575,'-2'-1'0,"0"1"0,1 0 0,-1 0 0,0-1 0,1 1 0,-1-1 0,1 0 0,-1 1 0,1-1 0,-1 0 0,1 0 0,-1 0 0,1 0 0,0 0 0,0 0 0,-1 0 0,1 0 0,0-1 0,0 1 0,0 0 0,0-1 0,1 1 0,-1-1 0,0 1 0,0-1 0,1 1 0,-1-1 0,1 1 0,0-1 0,-1 0 0,1 1 0,0-4 0,-2-8 0,2 1 0,-1-1 0,3-17 0,-1 11 0,-1 9 0,0 0 0,1 0 0,0 0 0,0 0 0,1 0 0,1 0 0,0 1 0,0-1 0,1 1 0,5-12 0,-6 14 0,0-1 0,-1 0 0,0 0 0,0 0 0,-1 0 0,1-15 0,3-22 0,2 2 0,-2 0 0,-1-1 0,-6-83 0,0 37 0,3 2 0,-2-94 0,-3 144 0,-4-96 0,-4-10 0,13 106 0,1 0 0,2 1 0,2 0 0,13-47 0,-6 39 0,-1-2 0,-3 1 0,-2-1 0,3-88 0,-9 112 0,1 1 0,1 0 0,8-29 0,-5 28 0,-1 0 0,2-44 0,5-74 0,-1 23 0,-10 79 0,3-44 0,-11-130 0,-4 175 0,1 25 0,10 13 0,-1 1 0,1-1 0,-1 0 0,1 0 0,-1 0 0,1 1 0,0-1 0,-1 0 0,1 1 0,-1-1 0,1 0 0,0 1 0,-1-1 0,1 0 0,0 1 0,-1-1 0,1 1 0,0-1 0,-1 1 0,1-1 0,0 1 0,0-1 0,0 0 0,-1 1 0,1 0 0,0-1 0,0 1 0,0-1 0,0 1 0,0-1 0,0 1 0,-3 13 0,1 0 0,1 0 0,-1 25 0,0 11 0,-15 466-1365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44.9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49.2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24575,'0'335'-1365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55.2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0 618 24513,'988'-618'0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6:58.6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24575,'1'4'0,"0"0"0,0 0 0,0 0 0,0 0 0,0 0 0,1 0 0,0 0 0,0-1 0,0 1 0,0-1 0,0 1 0,1-1 0,-1 0 0,1 0 0,5 5 0,-4-4 0,0 0 0,0 0 0,0 1 0,-1-1 0,0 1 0,0 0 0,4 10 0,3 7 0,0 0 0,2 0 0,0-1 0,2 0 0,25 30 0,-6-8 0,37 66 0,-28-41 0,31 26 0,-69-89 0,98 108 0,-90-101-1365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01.7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24575,'6'1'0,"0"0"0,0 0 0,0 1 0,-1 0 0,1 0 0,0 1 0,-1-1 0,0 1 0,6 4 0,33 15 0,-20-18 0,1 0 0,0-2 0,0 0 0,0-2 0,28-3 0,14 1 0,18 0 0,99 4 0,-173 0 34,-1 0-1,1 1 0,19 7 1,17 5-1533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13.41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2100 24538,'3704'-2099'0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27.94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49 24489,'11927'0'0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34.60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78 0 24512,'0'4482'0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45.2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57 0 24522,'0'3599'0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41.5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285 5149 24575,'2'-11'0,"0"1"0,1 0 0,0 0 0,0 0 0,1 0 0,0 1 0,1-1 0,0 1 0,0 0 0,8-9 0,10-21 0,-3-3 0,-3-1 0,-1-1 0,-2 0 0,-2-1 0,-3 0 0,-1-1 0,-2 0 0,-2 0 0,-2 0 0,-5-50 0,-14-43 0,9 86 0,-3-72 0,22-774 0,-4 542 0,-6 141 0,19-316 0,35 223 0,-27 169 0,6-55 0,22-108 0,-47 261 0,36-185 0,-37 171 0,-2-1 0,-2-61 0,-6 86 0,-2 0 0,-1 0 0,-11-38 0,14 62 0,-15-101 0,13 77 0,-1-45 0,5 57 0,0-1 0,-2 0 0,-5-24 0,-1 9 0,6 18 0,-2 1 0,-1-1 0,-8-22 0,12 37 0,0-1 0,-1 1 0,1 0 0,-1 0 0,0 0 0,0 0 0,0 0 0,0 0 0,-1 1 0,1-1 0,-1 1 0,0-1 0,1 1 0,-1 0 0,0 0 0,0 1 0,-1-1 0,1 0 0,0 1 0,0 0 0,-1 0 0,-5-2 0,7 3 0,-1 1 0,0-1 0,1 0 0,-1 1 0,0-1 0,1 1 0,-1 0 0,0 0 0,1 0 0,-1 0 0,1 0 0,0 0 0,-1 1 0,1 0 0,0-1 0,0 1 0,0 0 0,0 0 0,0 0 0,1 0 0,-1 0 0,0 0 0,1 0 0,0 1 0,-1-1 0,1 1 0,-1 3 0,-5 10 0,0 1 0,-8 36 0,11-35 0,-96 280 0,94-283 0,-1-1 0,-1 1 0,0-2 0,0 1 0,-2-1 0,1-1 0,-2 1 0,0-2 0,0 1 0,-14 9 0,-37 37 0,41-37 0,-1-1 0,-29 21 0,44-37 0,1 1 0,0 0 0,0 0 0,0 0 0,1 1 0,-1 0 0,2 0 0,-1 0 0,1 1 0,-1 0 0,2-1 0,-1 2 0,1-1 0,0 0 0,1 1 0,-4 13 0,4-5 0,1 0 0,0 1 0,1-1 0,1 1 0,1-1 0,6 33 0,-3-26 0,-3-8 0,1-1 0,9 23 0,-10-31 0,0-1 0,1 0 0,0 0 0,0 0 0,0-1 0,1 1 0,0-1 0,0 1 0,0-1 0,5 4 0,5 3 0,0 0 0,30 16 0,-36-24 0,-1 0 0,1 0 0,-1-1 0,1 0 0,0 0 0,0-1 0,0 0 0,14 0 0,-13 0 0,0-2 0,1 1 0,-1-1 0,0-1 0,0 1 0,0-1 0,0-1 0,12-5 0,-16 5 0,0 0 0,0 0 0,-1 0 0,0 0 0,1-1 0,-1 0 0,0 0 0,-1 0 0,1 0 0,-1-1 0,0 1 0,0-1 0,0 0 0,0 0 0,1-6 0,0 2 0,-1 1 0,0 0 0,0-1 0,-1 1 0,2-18 0,-4 22 0,-1 1 0,1-1 0,0 0 0,-1 1 0,0-1 0,0 0 0,0 1 0,0-1 0,0 1 0,-1-1 0,0 1 0,1 0 0,-1 0 0,0 0 0,-1 0 0,-3-5 0,-3-4 0,4 6 0,5 17 0,9 62 0,-2-23 0,0 54 0,-7-78 0,2 22 0,-3 0 0,-2 0 0,-16 80 0,11-86 0,2 1 0,-1 61 0,1-3 0,-110 713 0,104-745 0,2 0 0,0 131 0,11-111 0,-2-6 0,5 1 0,16 107 0,-14-150 0,-2 0 0,-4 71 0,3 27 0,5-76 0,-3-36 0,0 45 0,-6 1143 0,1-1207 0,-1 0 0,-1 0 0,1 1 0,-2-1 0,1 0 0,-1-1 0,0 1 0,-5 8 0,6-12 0,0-1 0,0 1 0,-1-1 0,1 0 0,-1 0 0,0 0 0,0 0 0,-5 4 0,7-6 0,-1 0 0,1 0 0,-1 0 0,0-1 0,1 1 0,-1 0 0,0-1 0,1 1 0,-1-1 0,0 0 0,0 0 0,1 1 0,-1-1 0,0 0 0,0 0 0,1-1 0,-1 1 0,0 0 0,-3-2 0,2 1 0,0 0 0,1-1 0,-1 1 0,0-1 0,1 0 0,0 0 0,-1 0 0,1 0 0,0-1 0,0 1 0,0 0 0,0-1 0,0 1 0,1-1 0,-3-5 0,-17-50 0,15 38 0,-7-14 0,2-1 0,2 0 0,1-1 0,2 1 0,1-2 0,2 1 0,2-57 0,16-576 0,-53 364 0,27 236 0,7 28 0,2-1 0,2 0 0,9-77 0,1 1 0,-6-615 0,-7 397 0,2 132 0,3-213 0,3 356 0,17-72 0,-12 80 0,-2-1 0,1-56 0,-11-422-1365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8:53.16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1309 24575,'-1'9'0,"1"25"0,0-33 0,0 0 0,0 0 0,0 0 0,0-1 0,0 1 0,0 0 0,1 0 0,-1 0 0,0 0 0,0 0 0,1 0 0,-1-1 0,0 1 0,1 0 0,-1 0 0,1-1 0,-1 1 0,1 0 0,0 0 0,-1-1 0,1 1 0,0-1 0,-1 1 0,1-1 0,0 1 0,-1-1 0,3 1 0,-2-1 0,0 0 0,0 0 0,0-1 0,0 1 0,0 0 0,0-1 0,0 1 0,0-1 0,0 1 0,-1-1 0,1 0 0,0 1 0,0-1 0,0 0 0,-1 0 0,1 1 0,0-1 0,-1 0 0,1 0 0,-1 0 0,1 0 0,-1 0 0,1 0 0,-1 0 0,1 0 0,-1 0 0,0 0 0,0 0 0,0 0 0,0 0 0,0-2 0,4-35 0,-3-686 0,-3 329 0,3 377 0,1 1 0,7-32 0,-5 30 0,-1 1 0,2-24 0,-5 15-1365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49.51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0 214 24575,'0'-214'0,"0"411"-1365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52.3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1308 24575,'-1'-110'0,"3"-121"0,15 88 0,-9 92 0,3-90 0,-3-30 0,1 8 0,-10-134-1365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7:55.79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8625 425 24450,'-8625'0'0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09.5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9807 565 24554,'-9807'-564'0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15.30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8 24499,'9603'0'0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21.7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24319,'11203'0'0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03.37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0 336 24575,'212'2'0,"279"-7"0,71-56 0,-425 43 0,11-4 0,-46 5 0,166-4 0,894 22 0,-977-10 0,-13 0 0,58 0 0,32 0 0,1378 10 0,-1599 1 0,0 2 0,42 10 0,23 2 0,-58-10 0,114 5 0,-120-11 0,0 0 0,0 3 0,66 13 0,1 4 0,182 8 0,-240-24 0,11 3 0,84 21 0,-97-17 0,2-1 0,-1-3 0,56 1 0,-65-8 0,0 1 0,0 3 0,65 13 0,9 6 0,212 16 0,-118-35 0,58 6 0,138-1 0,-248-11 0,-89 3 0,76-3 0,-144 2 0,1 1 0,0-1 0,0 0 0,-1 0 0,1 0 0,0-1 0,0 1 0,-1 0 0,1 0 0,0 0 0,0 0 0,-1-1 0,1 1 0,0 0 0,-1-1 0,1 1 0,0 0 0,-1-1 0,1 1 0,-1-1 0,1 1 0,0-1 0,-1 1 0,1-1 0,-1 0 0,0 1 0,1-2 0,-1 1 0,0 0 0,0 0 0,0 0 0,-1 0 0,1 0 0,-1 0 0,1 0 0,0 0 0,-1 0 0,0 0 0,1 1 0,-1-1 0,0 0 0,1 0 0,-1 0 0,0 1 0,-1-2 0,-48-34 0,40 30 0,-31-20 0,28 19 0,0 0 0,1-1 0,1-1 0,-19-17 0,30 26 0,1-1 0,-1 1 0,0-1 0,0 1 0,1-1 0,-1 1 0,0 0 0,1-1 0,-1 1 0,1-1 0,-1 1 0,1 0 0,-1-1 0,0 1 0,1 0 0,-1 0 0,1-1 0,-1 1 0,1 0 0,0 0 0,-1 0 0,1 0 0,-1 0 0,1-1 0,-1 1 0,1 0 0,-1 0 0,1 0 0,-1 1 0,1-1 0,0 0 0,0 0 0,24-2 0,53 3 0,29-1 0,-105 0 0,0 0 0,0-1 0,-1 1 0,1-1 0,0 0 0,0 1 0,-1-1 0,1 0 0,-1 0 0,1 0 0,-1 0 0,1 0 0,-1 0 0,1 0 0,-1-1 0,0 1 0,0-1 0,0 1 0,0-1 0,0 1 0,0-1 0,0 1 0,0-1 0,-1 0 0,1 1 0,0-1 0,-1 0 0,0 0 0,1 1 0,-1-1 0,0-3 0,1-8 0,-1-1 0,0 1 0,-3-20 0,1 8 0,1-135-1365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05.2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35.9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10179 301 24575,'-52'15'0,"-30"-10"0,-90-6 0,52-1 0,-930 2 0,1023-1 0,-37-7 0,-24-1 0,78 9 0,1 0 0,0-1 0,-1 0 0,1-1 0,0 0 0,0 0 0,0-1 0,-14-6 0,9 3 0,0 2 0,-1 0 0,-15-3 0,-26-6 0,28 4 0,0 2 0,0 1 0,-1 0 0,0 3 0,-58-1 0,48 4 0,8 2 0,1-2 0,0-1 0,-1-1 0,1-2 0,-53-13 0,-46-17 0,-6-3 0,117 32 0,0 1 0,-34-3 0,0 0 0,-93-13 0,26 5 0,88 11 0,-49 0 0,51 4 0,0-2 0,-32-5 0,-45-5 0,29 6 0,-52-8 0,-141 4 0,57 10 0,425 13 0,56 18 0,-145-22 0,16 1 0,-107-6 0,39-2 0,5 0 0,-75-2 0,0-1 0,1 1 0,-1 0 0,0 0 0,0 0 0,1 0 0,-1 1 0,0-1 0,0 0 0,0 0 0,1 1 0,-1-1 0,0 1 0,0-1 0,0 1 0,0 0 0,0-1 0,0 1 0,0 0 0,1 1 0,-2-2 0,-1 1 0,1 0 0,-1 0 0,1 0 0,-1-1 0,1 1 0,-1 0 0,1-1 0,-1 1 0,0-1 0,1 1 0,-1 0 0,0-1 0,0 1 0,1-1 0,-1 0 0,0 1 0,0-1 0,-1 1 0,-56 19 0,34-13 0,-230 59 0,203-56 0,-1-2 0,0-2 0,-54-2 0,48-6 0,1-4 0,0-2 0,-67-18 0,102 22 0,-1 1 0,0 1 0,-27 1 0,-12-1 0,8-7 0,39 6 0,-1 0 0,-20 0 0,-424 4 0,438-2 0,-39-8 0,38 6 0,-36-3 0,-482 7 0,495 1 0,-1 3 0,-67 15 0,70-11 0,-1-1 0,-84 2 0,-548-12 0,377 3 0,274 0 0,-39 7 0,39-4 0,-42 2 0,5-7 0,16-1 0,1 3 0,-80 10 0,76-5 0,0-2 0,-98-5 0,49-1 0,-1498 2 0,1483-9 0,-5 0 0,92 9 0,-10 1 0,1-1 0,-68-11 0,60 5 0,1 2 0,-1 2 0,-54 5 0,9-1 0,-16-2-1365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39.20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0 723 24540,'9666'-722'0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05.7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730 1 24557,'-729'0'0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08:48.70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2930 1 24575,'-1014'0'0,"846"9"0,-11-1 0,-1260-8 0,1422 1 109,1 0 0,-23 6 0,-18 1-1801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2:54.52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01.4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301 1 24575,'0'10'0,"-1"0"0,-1 0 0,-3 14 0,-4 26 0,-9 85 0,11-95 0,1 1 0,0 46 0,5-52 0,-3 0 0,-13 59 0,8-47 0,3-18 0,1-2 0,0-1 0,-1 51 0,5-39 0,-6 38 0,-2 39 0,5-9 0,-19 119 0,22-214 0,-27 300 0,3-25 0,20-156 0,6-98 0,-2 0 0,-1-1 0,-11 60 0,5-51 0,1-1 0,-1 65 0,0-14 0,-1 57 0,8-122 0,-7 38 0,0 22 0,-10 153 0,18 127 0,1-361 0,-1-1 0,0 1 0,1-1 0,0 1 0,0-1 0,0 0 0,0 0 0,0 1 0,1-1 0,0 0 0,-1 0 0,4 3 0,-5-5 0,1 0 0,0 0 0,-1 0 0,1-1 0,0 1 0,0 0 0,0-1 0,0 1 0,-1 0 0,1-1 0,0 1 0,0-1 0,0 0 0,0 1 0,0-1 0,0 0 0,1 1 0,-1-1 0,0 0 0,0 0 0,0 0 0,0 0 0,0 0 0,0 0 0,0 0 0,0 0 0,0-1 0,0 1 0,0 0 0,0-1 0,0 1 0,0-1 0,0 1 0,0-1 0,0 1 0,0-1 0,0 0 0,0 1 0,0-1 0,-1 0 0,1 0 0,0 1 0,0-2 0,1-1 0,0 0 0,0 0 0,0 0 0,-1 0 0,1 0 0,-1 0 0,0 0 0,0-1 0,0 1 0,0 0 0,0-1 0,-1 1 0,1-6 0,-3-51 0,0 35 0,2 3 0,-2-8 0,2 0 0,1 0 0,1 0 0,7-29 0,27-131 0,-30 158 0,-6 31 0,0 1 0,0 0 0,0-1 0,0 1 0,0 0 0,0-1 0,0 1 0,0 0 0,0-1 0,0 1 0,0 0 0,0-1 0,0 1 0,0 0 0,1-1 0,-1 1 0,0 0 0,0-1 0,0 1 0,1 0 0,-1-1 0,0 1 0,0 0 0,1 0 0,-1 0 0,0-1 0,1 1 0,-1 0 0,0 0 0,0 0 0,1 0 0,-1-1 0,0 1 0,1 0 0,-1 0 0,1 0 0,-1 0 0,0 0 0,1 0 0,-1 0 0,0 0 0,1 0 0,-1 0 0,1 0 0,16 15 0,12 26 0,-29-40 0,3 5 0,0 0 0,0 0 0,-1 0 0,0 1 0,0-1 0,-1 1 0,0 0 0,0-1 0,0 8 0,-3 68 0,-1-34 0,3-32 0,0 1 0,1-1 0,1 0 0,1 1 0,0-1 0,9 27 0,4 20 0,-13-49 0,0-1 0,1 1 0,0-1 0,9 19 0,15 25 0,-19-36 0,1 0 0,1 0 0,23 31 0,-31-47 0,0-1 0,0 1 0,-1 0 0,1 0 0,-1 0 0,0 0 0,-1 1 0,1-1 0,-1 0 0,0 1 0,0 7 0,-3 68 0,0-40 0,3-12-81,0-19-102,-1 1-1,0 0 1,-1-1-1,0 1 1,0-1-1,-4 13 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26.85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105 4714 24575,'-7'-10'0,"0"0"0,0 0 0,1 0 0,1-1 0,0 0 0,0 0 0,1-1 0,0 1 0,1-1 0,-3-20 0,2 13 0,-1 0 0,-12-30 0,14 41 0,-1 0 0,1 0 0,1-1 0,0 1 0,0 0 0,1-1 0,0 0 0,0 1 0,1-1 0,0 0 0,1 1 0,1-12 0,3-3 0,2 1 0,0 1 0,12-26 0,-9 23 0,0-1 0,8-37 0,-8 11 0,-3 0 0,-2-1 0,-1-53 0,-3 88 0,0 1 0,6-25 0,1-20 0,10-88 0,-10 102 0,2-81 0,-11-2994 0,-10 2910 0,5 126 0,6 83 5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28.5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424 1 24575,'0'70'0,"-3"-1"0,-14 82 0,6-95 0,-44 276 0,52-316 0,-1 0 0,-8 24 0,-7 24 0,-29 173 0,-4 6 0,48-225 0,-35 184 0,15-71 0,-40 196 0,43-202 0,15-80 0,-16 65 0,16-91 0,2 0 0,0 0 0,1 0 0,2 0 0,-1 27 0,5-44 0,4-8 0,6-8 0,16-43-1365,-15 24-5461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30.01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1878 24575,'3'-44'0,"2"1"0,1 0 0,14-48 0,6-35 0,-19 53 0,-2-115 0,-6 142 0,2 25 0,7-37 0,-4 36 0,1-36 0,-6-932 0,2 977-341,0-1 0,1 1-1,5-21 1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35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94 2047 24575,'0'-5'0,"0"-1"0,0 1 0,-1 0 0,1 0 0,-1 0 0,-1 0 0,1 0 0,-5-9 0,5 11 0,-1 1 0,1-1 0,-1 1 0,0 0 0,0 0 0,0-1 0,0 1 0,0 1 0,0-1 0,-1 0 0,1 0 0,-1 1 0,1-1 0,-1 1 0,1 0 0,-6-2 0,5 2 0,1 0 0,-1 0 0,1 0 0,0-1 0,0 0 0,-1 1 0,1-1 0,0 0 0,0 0 0,1 0 0,-1 0 0,0 0 0,1 0 0,-1 0 0,1-1 0,0 1 0,0-1 0,0 1 0,0-1 0,0 1 0,0-1 0,1 1 0,-1-1 0,1 0 0,-1-3 0,0-11 0,1 0 0,0 1 0,3-19 0,-1 1 0,-3-35 0,-1 41 0,2-1 0,1 1 0,4-30 0,26-56 0,-22 87 0,-1 0 0,-2-1 0,0 1 0,3-51 0,-11-256 0,1 317 0,0 0 0,-5-19 0,2 19 0,2-1 0,-1-17 0,3-760-1365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47.2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24575,'2'0'0,"-1"0"0,0 1 0,1-1 0,-1 0 0,0 1 0,1-1 0,-1 1 0,0 0 0,0-1 0,1 1 0,-1 0 0,0 0 0,0 0 0,0 0 0,0 0 0,0 0 0,0 0 0,-1 0 0,2 2 0,16 29 0,-6-11 0,14 8 0,-21-24 0,-1 0 0,1-1 0,-1 2 0,0-1 0,0 0 0,-1 1 0,0 0 0,0 0 0,4 9 0,-3-3 0,1-1 0,0-1 0,1 1 0,0-1 0,12 17 0,-5-9 0,-8-10-273,0 1 0,-1 1 0,0-1 0,6 19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39.3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3 0,0 4 0,0 2 0,0 1 0,3-2 0,1 0 0,0-1 0,-1 2 0,-1 0 0,-1 0 0,0 1 0,-1 1 0,3-3 0,4-5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42.1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24575,'0'21'0,"-1"-14"0,1 1 0,0 0 0,1 0 0,1 11 0,-1-17 0,0 1 0,0-1 0,0 1 0,0-1 0,0 0 0,0 1 0,1-1 0,-1 0 0,1 0 0,0 0 0,-1 0 0,1 0 0,0 0 0,0-1 0,0 1 0,0 0 0,3 1 0,19 9 0,1 0 0,0-2 0,1-1 0,28 7 0,-45-14 0,15 7 0,-1 1 0,0 1 0,-1 0 0,0 2 0,22 17 0,-22-15 0,1 0 0,1-1 0,0-2 0,28 11 0,-23-11 0,-27-10 0,1-1 0,0 1 0,0-1 0,0 0 0,0 1 0,0-1 0,0 0 0,0-1 0,0 1 0,0-1 0,0 1 0,0-1 0,1 0 0,-1 0 0,0 0 0,0-1 0,0 1 0,1-1 0,-1 0 0,0 1 0,0-1 0,0-1 0,0 1 0,0 0 0,4-4 0,19-9 0,0 1 0,0 1 0,1 1 0,0 1 0,32-6 0,42-16 0,-83 25 0,-9 3 0,0 1 0,0 0 0,1 0 0,-1 1 0,1 0 0,11-1 0,101-10 0,-93 9 0,-28 3-55,0 1 5,0 1-1,0-2 1,0 1-1,0 0 1,0 0 0,0 0-1,0 0 1,1-1-1,-1 1 1,0 0 0,0-1-1,0 1 1,0-1 0,-1 1-1,1-1 1,0 0-1,0 1 1,0-1 0,0 0-1,0 0 1,-1 1-1,1-1 1,0 0 0,-1 0-1,2-1 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12.32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9 24464,'730'0'0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44.02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0 411 24575,'0'-2'0,"0"1"0,1 0 0,-1-1 0,0 1 0,0-1 0,1 1 0,-1 0 0,1-1 0,-1 1 0,1 0 0,0 0 0,-1-1 0,1 1 0,0 0 0,0 0 0,0 0 0,0 0 0,0 0 0,0 0 0,0 0 0,0 0 0,0 0 0,1 1 0,-1-1 0,0 0 0,0 1 0,1-1 0,-1 1 0,0-1 0,3 1 0,6-2 0,0 0 0,-1 1 0,19 1 0,10-3 0,-13-5 0,0-2 0,-1-1 0,32-18 0,18-9 0,69-21 0,186-77 0,-328 136 5,1-1-1,0 1 1,0-1 0,-1 0-1,1 0 1,-1 0-1,1 0 1,-1 0 0,1 0-1,-1 0 1,1 0 0,-1 0-1,0-1 1,0 1-1,1 0 1,-1-1 0,0 1-1,0-1 1,0 0-1,-1 1 1,1-1 0,0 0-1,-1 1 1,1-1-1,0-2 1,-1 0-119,-1 1 0,1 0-1,-1 0 1,1-1 0,-1 1 0,0 0-1,0 0 1,0 0 0,-1 0 0,1 0-1,-1 0 1,-3-5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50.6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24575,'0'478'0,"1"-460"0,1 1 0,6 22 0,-1 3 0,-4-30-1365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3:56.44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24493,'1129'1782'0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02.2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24575,'2'4'0,"0"0"0,-1-1 0,1 1 0,0 0 0,1-1 0,-1 0 0,1 1 0,0-1 0,-1 0 0,1 0 0,1 0 0,4 3 0,3 4 0,31 39 0,-21-16 0,-19-29 0,1 1 0,0 0 0,0-1 0,0 1 0,0-1 0,0 0 0,1 0 0,0-1 0,5 5 0,23 16 0,31 31 0,-19-16 0,-36-33 0,-1 0 0,0 0 0,0 0 0,-1 1 0,0 0 0,0 0 0,0 1 0,-1-1 0,0 1 0,-1 0 0,0 1 0,0-1 0,-1 1 0,4 11 0,-1 2 0,1-1 0,1 0 0,1-1 0,1 0 0,1 0 0,23 31 0,-5-5 0,-9-15 0,-8-12 0,0 1 0,18 41 0,-24-48-1365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07.67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24575,'0'495'0,"0"-492"0,0 0 0,0 0 0,0 0 0,1 0 0,-1 0 0,1 0 0,-1 0 0,1 0 0,0 0 0,0-1 0,0 1 0,1 0 0,-1 0 0,1-1 0,-1 1 0,4 3 0,-2-4 0,0 1 0,0-1 0,1 0 0,-1 0 0,0-1 0,1 1 0,0-1 0,-1 0 0,1 1 0,0-2 0,-1 1 0,7 0 0,18-1 0,-27 0 0,-1 0 0,1 0 0,-1 0 0,1 0 0,0 0 0,-1-1 0,1 1 0,-1 0 0,1 0 0,0-1 0,-1 1 0,1 0 0,-1-1 0,1 1 0,-1 0 0,1-1 0,-1 1 0,0-1 0,1 1 0,-1-1 0,1 1 0,-1-1 0,0 1 0,0-1 0,1 1 0,-1-1 0,0 0 0,-1 13 0,1 1 0,0 0 0,2 18 0,-1-25 0,1-1 0,-1 0 0,1 0 0,0 1 0,0-1 0,0 0 0,1-1 0,0 1 0,0 0 0,6 6 0,1 0 0,1-1 0,0 0 0,20 13 0,14 12 0,-42-32 0,0 1 0,0 0 0,0 1 0,-1-1 0,0 1 0,0-1 0,0 1 0,0-1 0,0 1 0,-1 0 0,0 0 0,1 8 0,-1-7 0,0 1 0,1-1 0,-1 0 0,2 1 0,4 10 0,-6-15 0,1 0 0,-1-1 0,1 1 0,-1 0 0,1 0 0,0-1 0,0 1 0,0-1 0,0 1 0,0-1 0,0 0 0,0 0 0,0 0 0,0 0 0,1 0 0,-1 0 0,0-1 0,1 1 0,-1-1 0,3 1 0,26 3-1365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11.8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0 582 24499,'970'-581'0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15.90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0 108 24575,'3'0'0,"1"-3"0,3-1 0,0-3 0,2 0 0,0-2 0,0 1 0,3-2 0,-1-2 0,0 1 0,2 3 0,-2-1 0,1 2 0,1 1 0,-2-1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26.1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30 1 24575,'2'20'0,"0"0"0,1 0 0,1 0 0,0 0 0,2-1 0,0 1 0,1-2 0,13 24 0,0 15 0,-16-42 0,1 1 0,1-1 0,11 20 0,-13-26 0,0-1 0,-1 1 0,0 0 0,-1 1 0,1-1 0,-2 0 0,0 1 0,1 11 0,5 32 0,-4-33 0,-1 1 0,0 0 0,-2 26 0,-1-58 0,-1-1 0,-1 1 0,1-1 0,-2 1 0,0 0 0,-7-16 0,2 7 0,-9-34 0,10 27 0,-1 0 0,-1 1 0,-2 1 0,-16-28 0,18 33 0,-32-30 0,49 54 0,4 8 0,-2 8 0,-1-1 0,-1 1 0,-1 0 0,0 1 0,-2-1 0,0 1 0,-1 0 0,-1 0 0,-2 26 0,-1 377 0,5-375 0,-4-46 0,1 0 0,-1 0 0,1 0 0,-1-1 0,1 1 0,0 0 0,0-1 0,0 1 0,1-1 0,-1 1 0,1-1 0,-1 1 0,1-1 0,3 3 0,-5-4 0,1-1 0,-1 0 0,1 0 0,-1 0 0,1 0 0,-1 0 0,1 0 0,-1 0 0,1 0 0,0 0 0,-1 0 0,1 0 0,-1 0 0,1-1 0,-1 1 0,1 0 0,-1 0 0,1 0 0,-1-1 0,0 1 0,1 0 0,-1-1 0,1 1 0,-1 0 0,0-1 0,1 1 0,-1 0 0,0-1 0,1 1 0,-1-1 0,0 1 0,1-1 0,-1 1 0,0-1 0,0 1 0,0-1 0,1 1 0,-1-1 0,8-21 0,-3-19 0,-2 0 0,-1-1 0,-5-46 0,2 61 0,0 119 0,3 100 0,0-180 0,0-1 0,2 1 0,-1-1 0,10 20 0,0 1 0,-12-28 0,18 47 0,-2 2 0,15 85 0,-19-83 0,-16-138 0,-9-250 0,11 322 0,0 0 0,0 0 0,-1 0 0,-1 0 0,0 1 0,0-1 0,-1 1 0,-9-19 0,8 77 0,6 396 0,1-426 0,0 0 0,1 0 0,1 0 0,11 33 0,-8-29 0,-1 0 0,5 33 0,-2 10 0,-3-18 0,1 61 0,-5-93 0,0 0 0,2 1 0,-1-1 0,2-1 0,0 1 0,11 21 0,-11-23 0,-5-12 0,1 0 0,-1 0 0,0 1 0,1-1 0,-1 0 0,1 0 0,0 1 0,-1-1 0,1 0 0,0 0 0,0 0 0,0 0 0,0 0 0,0 0 0,0 0 0,0-1 0,2 2 0,-3-2 0,1 0 0,-1 0 0,1-1 0,-1 1 0,1 0 0,-1-1 0,1 1 0,-1 0 0,1-1 0,-1 1 0,0-1 0,1 1 0,-1-1 0,0 1 0,1 0 0,-1-1 0,0 0 0,0 1 0,1-1 0,-1 1 0,0-1 0,0 1 0,0-1 0,0 1 0,0-1 0,0 0 0,6-51 0,-8-2 0,-11-80 0,8 71 0,4-116 0,3 77 0,-2 503 0,1-383 0,1 0 0,4 19 0,3 31 0,-7-47 0,1-1 0,1 1 0,1 0 0,0-1 0,12 25 0,-10-25 0,0 1 0,-1 0 0,0 0 0,3 40 0,-11 38 0,0-70 0,1-1 0,2 1 0,5 40 0,2-43 0,0-1 0,1 0 0,2 0 0,21 37 0,-16-36 0,-11-18 0,-1 0 0,1-1 0,-1 2 0,0-1 0,-1 0 0,0 1 0,0-1 0,-1 1 0,0 0 0,0 0 0,0 10 0,-3-10 0,1-1 0,1 1 0,-1-1 0,1 1 0,1-1 0,0 1 0,0-1 0,0 0 0,1 0 0,1 0 0,-1 0 0,1-1 0,6 10 0,-9-16-57,0 0 0,0 0 1,0-1-1,0 1 0,0 0 0,0 0 0,0-1 0,0 1 0,0 0 0,0-1 0,0 1 1,0-1-1,0 0 0,1 1 0,-1-1 0,0 0 0,0 0 0,1 0 0,-1 1 1,0-1-1,0 0 0,1-1 0,1 1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49.0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0 383 24575,'18'-29'0,"-16"26"0,-1 0 0,1-1 0,0 1 0,0 0 0,0 0 0,0 0 0,1 0 0,-1 0 0,4-2 0,11-9 0,-14 11 0,0 0 0,0 0 0,0 1 0,0-1 0,1 1 0,0 0 0,-1 0 0,1 0 0,0 0 0,0 1 0,0 0 0,0-1 0,0 1 0,0 1 0,7-1 0,28-1 0,-28 3 0,0-2 0,0 1 0,0-1 0,0-1 0,0 0 0,0 0 0,0-1 0,16-7 0,77-42 0,-83 42 0,2 0 0,-1 1 0,33-8 0,-27 9 0,42-18 0,-66 24 0,-1-1 0,1 2 0,0-1 0,-1 0 0,1 1 0,0 0 0,0 0 0,0 0 0,0 0 0,0 1 0,0-1 0,0 1 0,0 0 0,0 0 0,0 1 0,0-1 0,0 1 0,0 0 0,7 2 0,-33-46 0,-42-26-1365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51.44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 24575,'0'0'0,"0"-1"0,0 1 0,0 0 0,0 0 0,0 0 0,0 0 0,0-1 0,0 1 0,0 0 0,0 0 0,0 0 0,0-1 0,0 1 0,0 0 0,1 0 0,-1 0 0,0 0 0,0-1 0,0 1 0,0 0 0,0 0 0,0 0 0,0 0 0,0 0 0,1-1 0,-1 1 0,0 0 0,0 0 0,0 0 0,0 0 0,1 0 0,-1 0 0,0 0 0,0 0 0,0 0 0,0 0 0,1-1 0,-1 1 0,0 0 0,0 0 0,0 0 0,0 0 0,1 0 0,-1 0 0,0 0 0,0 0 0,0 1 0,1-1 0,-1 0 0,0 0 0,13 8 0,11 14 0,-20-18 0,0 0 0,1 0 0,-1 0 0,1-1 0,0 0 0,0 0 0,0 0 0,1-1 0,-1 1 0,1-1 0,-1 0 0,11 1 0,-8-1 0,0 1 0,0-1 0,0 1 0,-1 1 0,12 6 0,13 17 61,-25-21-346,0 1 0,1-1 0,0 0-1,8 4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24.29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24575,'-1'57'0,"2"63"0,11-69 27,-9-44-143,-1-1 0,0 0 0,-1 1 0,1-1 0,-1 1 0,0-1 0,-1 1 0,0-1 0,0 1 0,0 0 0,-2 8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54.46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 24575,'75'-1'0,"81"2"0,-154 0-105,1-1 0,0 1 0,-1 0 0,1 0 0,0-1 0,-1 2 0,1-1 0,-1 0 0,0 1 0,1-1 0,-1 1 0,3 2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57.83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197 56 24575,'-3'-1'0,"1"1"0,-1-1 0,0 1 0,0-1 0,0 0 0,0-1 0,1 1 0,-1 0 0,0-1 0,1 1 0,-5-4 0,4 2 0,0 1 0,0 0 0,-1 0 0,1 0 0,-1 1 0,0-1 0,-6-1 0,-45 1 0,45 3 0,1-1 0,0 0 0,0-1 0,-18-3 0,27 4 0,-1 0 0,1 0 0,0 0 0,0 0 0,0 1 0,0-1 0,0 0 0,-1 0 0,1 0 0,0 0 0,0 0 0,0 0 0,-1 0 0,1 0 0,0 0 0,0 0 0,0 0 0,0 0 0,-1 0 0,1-1 0,0 1 0,0 0 0,0 0 0,0 0 0,0 0 0,-1 0 0,1 0 0,0 0 0,0 0 0,0 0 0,0-1 0,0 1 0,0 0 0,-1 0 0,1 0 0,0 0 0,0 0 0,0-1 0,0 1 0,0 0 0,0 0 0,0 0 0,0 0 0,0 0 0,0-1 0,0 1 0,0 0 0,0 0 0,0 0 0,0-1 0,0 1 0,0 0 0,0 0 0,0 0 0,0 0 0,0-1 0,0 1 0,0 0 0,0 0 0,0 0 0,15-5 0,20 0 0,-9 4 0,49 0 0,-70 2 0,0-1 0,1 1 0,-1 0 0,0 0 0,0 0 0,1 1 0,-1 0 0,0 0 0,-1 0 0,10 5 0,-12-4 13,0-1 0,0 1 0,1-1-1,-1 1 1,-1 0 0,1 0 0,0 0-1,-1 0 1,2 4 0,9 16-1506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02.46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1799 1323 24485,'-1799'-1322'0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08.5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329 282 24575,'2'0'0,"0"0"0,0 0 0,0 0 0,0 0 0,0 0 0,-1-1 0,1 1 0,0 0 0,0-1 0,0 0 0,-1 1 0,1-1 0,0 0 0,-1 0 0,1 0 0,0 0 0,-1 0 0,1 0 0,-1 0 0,0-1 0,1 1 0,0-2 0,-1 1 0,-1 1 0,0 0 0,0-1 0,0 1 0,0 0 0,0-1 0,0 1 0,0 0 0,0-1 0,0 1 0,-1 0 0,1-1 0,-1 1 0,1 0 0,-1 0 0,1-1 0,-1 1 0,0 0 0,1 0 0,-1 0 0,0 0 0,0 0 0,0 0 0,0 0 0,0 0 0,0 0 0,0 0 0,0 1 0,-1-1 0,1 0 0,0 1 0,-1-1 0,-70-37 0,52 28 0,1 0 0,-25-17 0,35 20 0,0-1 0,1 0 0,0-1 0,0 0 0,-7-12 0,-5-5 0,16 22 0,-1 0 0,1 0 0,-1 0 0,0 1 0,0-1 0,0 1 0,-1 0 0,-10-3 0,-47-14 0,84 25 0,-15-5 0,0 1 0,0 0 0,0 1 0,0-1 0,-1 1 0,1 0 0,-1 0 0,1 1 0,-1 0 0,0 0 0,0 0 0,0 1 0,0-1 0,0 1 0,-1 0 0,0 0 0,0 1 0,0 0 0,5 6 0,3 9 0,2-2 0,1 0 0,0-1 0,20 18 0,3 4 0,-14-19 0,0 0 0,1-1 0,1-2 0,1-1 0,41 19 0,-48-25 0,-3-2-1365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11.0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24479,'618'317'0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18.1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961 962 24557,'-961'-961'0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33.2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24510,'1270'1058'0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37.5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24575,'3'0'0,"5"0"0,2 0 0,4 0 0,2 0 0,-4 0 0,-8 0 0,-7 0 0,-7 0 0,-3 0 0,-4 0 0,-1 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42.5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 1 24575,'13'154'0,"-6"-96"0,-6-47 0,2-1 0,-1 0 0,1 0 0,6 11 0,6 23 0,2-3 0,-14-35 0,0 0 0,0 0 0,-1 1 0,0-1 0,3 11 0,4 24 0,1 0 0,3 0 0,31 69 0,-40-98 0,0 0 0,-1 0 0,-1 1 0,0 0 0,-1-1 0,0 25 0,-1-20 0,0 1 0,2-1 0,3 17 0,-4-30 0,0-1 0,-1 1 0,1 0 0,-1-1 0,0 1 0,0 0 0,0 0 0,-2 6 0,2-9 0,0-1 0,0 0 0,0 1 0,-1-1 0,1 0 0,0 1 0,0-1 0,0 0 0,0 1 0,-1-1 0,1 0 0,0 1 0,0-1 0,-1 0 0,1 0 0,0 1 0,0-1 0,-1 0 0,1 0 0,0 1 0,-1-1 0,1 0 0,0 0 0,-1 0 0,1 0 0,0 0 0,-1 0 0,1 1 0,0-1 0,-1 0 0,1 0 0,-1 0 0,0-1 0,-1 1 0,1-1 0,0 0 0,0 0 0,-1 1 0,1-1 0,0 0 0,0 0 0,0 0 0,0 0 0,0 0 0,0-1 0,-1-1 0,-5-5 0,0-1 0,1 0 0,0-1 0,0 1 0,1-1 0,0 0 0,1 0 0,0-1 0,-3-14 0,-27-82 0,30 91 0,-2 0 0,0 1 0,-1 0 0,-13-22 0,14 26 0,-1 0 0,1 0 0,1-1 0,0 0 0,1 1 0,0-2 0,1 1 0,0 0 0,-1-14 0,5-178 0,-2 290 0,3 122 0,6-156 0,-5-35 0,0 0 0,0 20 0,-5 52 0,4 69 0,-1-153 0,0-1 0,1 0 0,0 0 0,0 0 0,0 0 0,0 0 0,0-1 0,1 1 0,0-1 0,0 1 0,0-1 0,0 0 0,0 0 0,0 0 0,1-1 0,6 5 0,-4-3 0,0 1 0,0 0 0,0 1 0,5 6 0,8 16 0,-16-21 0,0-1 0,1 0 0,0-1 0,0 1 0,1-1 0,-1 0 0,1 0 0,0 0 0,1 0 0,10 7 0,-11-11 0,-1 1 0,0-1 0,-1 1 0,1 0 0,0 1 0,0-1 0,-1 1 0,1-1 0,-1 1 0,0 0 0,0 0 0,0 0 0,0 1 0,-1-1 0,1 1 0,-1 0 0,0-1 0,0 1 0,0 0 0,-1 0 0,1 0 0,-1 1 0,0-1 0,1 6 0,11-94 0,-12-68 0,-6 201 0,-7 124 0,10-68 0,5 95 0,1-181 0,2-27 0,1-33 0,-7 8 0,-1 19 0,1 0 0,1 1 0,3-15 0,-3 23 0,0 0 0,0 1 0,1-1 0,0 0 0,0 1 0,0-1 0,1 1 0,-1 0 0,1 0 0,0 0 0,1 0 0,3-4 0,42-49 0,-49 56 0,0 1 0,0 0 0,1 0 0,-1-1 0,0 1 0,1 0 0,-1 0 0,0-1 0,0 1 0,1 0 0,-1 0 0,0 0 0,1 0 0,-1 0 0,0-1 0,1 1 0,-1 0 0,1 0 0,-1 0 0,0 0 0,1 0 0,-1 0 0,0 0 0,1 0 0,-1 0 0,0 0 0,1 0 0,-1 1 0,1-1 0,-1 0 0,0 0 0,1 0 0,-1 0 0,0 0 0,1 1 0,5 14 0,-3 21 0,-3-34 0,0 11 0,1-2 0,-1 0 0,0 0 0,-1 0 0,0 0 0,0 0 0,-1 0 0,-1-1 0,-5 16 0,10-65 0,3 24 0,0 1 0,1 0 0,0 0 0,10-16 0,-14 26 0,1-1 0,0 0 0,1 1 0,-1-1 0,0 1 0,1 0 0,0 0 0,0 1 0,1-1 0,-1 1 0,0 0 0,1 0 0,0 0 0,10-3 0,-14 5 0,0 1 0,0 0 0,-1 0 0,1 0 0,0 0 0,0 0 0,0 0 0,0 0 0,0 0 0,0 0 0,0 0 0,0 1 0,0-1 0,0 0 0,0 1 0,-1-1 0,1 0 0,0 1 0,0-1 0,0 1 0,-1 0 0,1-1 0,0 1 0,-1-1 0,1 1 0,0 0 0,-1 0 0,1-1 0,-1 1 0,1 0 0,-1 0 0,1 0 0,-1 0 0,0-1 0,1 1 0,-1 0 0,0 0 0,0 1 0,5 46 0,-2-20 0,-3-26 0,1-1 0,0 1 0,0-1 0,0 1 0,0-1 0,0 1 0,0-1 0,1 0 0,-1 0 0,0 1 0,1-1 0,-1 0 0,0 0 0,1 0 0,0 0 0,-1-1 0,1 1 0,-1 0 0,1-1 0,0 1 0,0-1 0,-1 1 0,1-1 0,0 0 0,0 0 0,-1 0 0,1 0 0,0 0 0,0 0 0,2-1 0,8-1 0,-1 0 0,0 0 0,16-7 0,-24 8 0,8-3 0,0 1 0,0 0 0,0-1 0,0-1 0,-1 0 0,16-10 0,-24 13 0,0 0 0,0 0 0,0 1 0,0-1 0,0-1 0,-1 1 0,1 0 0,-1 0 0,1 0 0,-1-1 0,0 1 0,0-1 0,0 1 0,0-1 0,0 0 0,-1 1 0,1-1 0,-1 0 0,1 1 0,-1-1 0,0 0 0,0 0 0,-1 1 0,1-1 0,0 0 0,-1 1 0,0-1 0,1 0 0,-2-2 0,0 2 0,0-1 0,0 1 0,0 0 0,0-1 0,-1 1 0,1 0 0,-1 0 0,0 1 0,0-1 0,-6-4 0,7 6 0,-1 0 0,1-1 0,0 1 0,0-1 0,0 0 0,0 1 0,0-1 0,0 0 0,1 0 0,-1-1 0,1 1 0,-1 0 0,1 0 0,0-1 0,0 1 0,0-1 0,0 1 0,0-1 0,0 1 0,1-1 0,-1 1 0,1-1 0,0 0 0,0-3 0,1 4 0,-1 0 0,1 1 0,0-1 0,0 1 0,0-1 0,1 1 0,-1-1 0,0 1 0,1 0 0,-1 0 0,0 0 0,1-1 0,0 1 0,-1 1 0,1-1 0,-1 0 0,1 0 0,0 0 0,0 1 0,-1-1 0,1 1 0,0 0 0,0-1 0,0 1 0,0 0 0,-1 0 0,3 0 0,53 2 0,-20 6 0,-32-7 0,-1 1 0,1-1 0,0 0 0,0 0 0,-1 0 0,1-1 0,0 0 0,0 0 0,0 0 0,-1-1 0,1 1 0,0-1 0,0 0 0,-1 0 0,1-1 0,8-3 0,0-3 0,0-1 0,-1 0 0,21-21 0,-23 21 0,-1 0 0,1 1 0,0 0 0,1 1 0,0 0 0,16-8 0,-10 6 0,0 0 0,0-1 0,27-23 0,1 0 0,-35 27 0,-1-1 0,1 0 0,0 1 0,1 1 0,-1-1 0,1 2 0,0-1 0,14-2 0,-19 5 0,0 1 0,0-1 0,-1 0 0,1-1 0,0 1 0,-1-1 0,1 0 0,-1-1 0,0 1 0,0-1 0,4-4 0,-7 6 0,0 0 0,-1 0 0,1 1 0,-1-1 0,0 0 0,0 0 0,0 0 0,0 0 0,0-1 0,0 1 0,0 0 0,-1 0 0,1 0 0,-1-1 0,1 1 0,-1 0 0,0-1 0,0 1 0,0 0 0,0-1 0,-1 1 0,1 0 0,-1 0 0,1-1 0,-1 1 0,0 0 0,0 0 0,1 0 0,-2 0 0,1 0 0,-3-4 0,-9-13 0,8 12 0,0 0 0,0 0 0,0 0 0,1-1 0,0 1 0,1-1 0,-1 0 0,1 0 0,1-1 0,0 1 0,0-1 0,1 1 0,-1-10 0,4-102 0,-3-78 0,-1 191 0,1-1 0,-2 1 0,1 1 0,-1-1 0,0 0 0,0 1 0,-7-11 0,-13-27 0,22 41 0,1 0 0,-1 1 0,0-1 0,1 0 0,-1 0 0,1 1 0,0-1 0,0 0 0,0 0 0,0 0 0,1 1 0,-1-1 0,1 0 0,1-3 0,-2 5 0,0 0 0,1 0 0,-1 0 0,0 1 0,1-1 0,-1 0 0,1 0 0,0 1 0,-1-1 0,1 0 0,-1 1 0,1-1 0,0 1 0,-1-1 0,1 1 0,0-1 0,0 1 0,0 0 0,-1-1 0,1 1 0,0 0 0,0-1 0,0 1 0,0 0 0,-1 0 0,1 0 0,0 0 0,0 0 0,0 0 0,0 0 0,0 0 0,0 0 0,0 1 0,35 12 0,-9-3 0,-19-8 0,1-1 0,0 0 0,0-1 0,17 0 0,-22-1 0,-1 1 0,0-1 0,1 0 0,-1 0 0,0 0 0,0-1 0,1 1 0,-1-1 0,0 1 0,0-1 0,-1 0 0,1 0 0,0-1 0,-1 1 0,4-4 0,3-1 0,0 0 0,0 1 0,0 0 0,1 0 0,0 1 0,0 1 0,0 0 0,18-5 0,2 2-1365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43.3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35 1 24575,'-3'0'0,"-4"0"0,-3 3 0,-4 4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28.6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1565 5 24533,'-1564'0'0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4:45.7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242 140 24575,'-15'0'0,"-35"-1"0,46 1 0,1-1 0,-1 1 0,1-1 0,-1 0 0,1 0 0,-1 0 0,1-1 0,0 1 0,0-1 0,0 0 0,0 0 0,-5-4 0,3 0 0,-1 1 0,0-1 0,0 1 0,-1 0 0,1 1 0,-1-1 0,0 1 0,-10-4 0,14 6 6,-1 0 0,1 0-1,-1-1 1,1 1 0,0-1 0,0 0-1,0 0 1,0 0 0,0 0-1,1-1 1,-1 1 0,1-1 0,-2-3-1,-14-20-1450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41.0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 24575,'21'0'0,"-11"-1"0,-1 0 0,1 1 0,-1 1 0,0 0 0,1 0 0,-1 1 0,0 0 0,0 0 0,0 1 0,16 7 0,-20-8 12,0 0 0,1 0 0,-1 0 0,1-1 0,-1 0 1,1 0-1,-1-1 0,9 1 0,-9-1-135,-1 0 0,1 0 0,-1 0 0,0 1 1,1 0-1,-1 0 0,1 0 0,-1 0 0,0 1 1,0-1-1,7 5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28.5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74 1 24575,'2'44'0,"0"-31"0,-1-1 0,-1 1 0,0 0 0,-1 0 0,0 0 0,-1-1 0,-6 25 0,4-29 0,0-1 0,-1 1 0,0-1 0,-6 7 0,7-10 0,1 0 0,-1 0 0,1 1 0,0 0 0,0 0 0,1-1 0,-1 2 0,1-1 0,0 0 0,0 0 0,1 1 0,-2 6 0,1 34 0,3 49 0,0-25 0,0-53 0,1 0 0,6 25 0,0 5 0,-7-41-195,0 0 0,0 1 0,1-1 0,0 0 0,0 0 0,5 10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29.40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30.4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3 0,0 4 0,0 2 0,0 1 0,3-2 0,1 0 0,0-1 0,0 2 0,-2 0 0,-1 0 0,3-1 0,0-2 0,0 1 0,-2 1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44.8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39 1 24575,'1'48'0,"0"-20"0,-1 1 0,-1 0 0,-11 57 0,-5 37 0,12-95 0,2 0 0,1 1 0,2-1 0,4 46 0,-3-65 0,1 0 0,0 0 0,1 0 0,0 0 0,0-1 0,1 1 0,0-1 0,0 0 0,7 8 0,7 17 0,-13-21 0,0 0 0,-1 1 0,5 24 0,6 19 0,-10-37 0,-1 1 0,-1-1 0,0 1 0,-2-1 0,0 1 0,-5 39 0,2 2 0,1-12 0,0-27 0,1 1 0,0-1 0,2 1 0,0-1 0,8 29 0,-9-47 0,1 0 0,0 0 0,0 0 0,1 0 0,-1-1 0,1 1 0,-1-1 0,1 0 0,0 0 0,6 5 0,41 27 0,-23-16 0,-25-17 0,0-1 0,-1 0 0,1 1 0,0-1 0,0 0 0,0 0 0,0 0 0,-1 0 0,1-1 0,1 1 0,-1 0 0,0-1 0,0 1 0,0-1 0,0 0 0,0 0 0,0 0 0,0 0 0,1 0 0,-1 0 0,3-1 0,-3 0 0,-1-1 0,1 1 0,0 0 0,0-1 0,-1 1 0,1 0 0,-1-1 0,0 0 0,1 1 0,-1-1 0,0 0 0,0 0 0,0 0 0,0 0 0,0 0 0,0 0 0,-1 0 0,1 0 0,-1 0 0,1 0 0,-1-4 0,2-3-170,-1 0-1,0 0 0,-1 0 1,0-1-1,0 1 0,-1 0 1,-3-11-1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46.0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24575,'15'0'0,"-9"-1"0,0 1 0,-1 0 0,1 1 0,0-1 0,9 3 0,-13-2 0,0-1 0,-1 1 0,1 0 0,0 0 0,0 0 0,-1 0 0,1 1 0,-1-1 0,1 0 0,-1 1 0,1-1 0,-1 1 0,0-1 0,0 1 0,1 0 0,-1-1 0,0 1 0,-1 0 0,1 0 0,1 2 0,1 3-80,0 0 0,1-1-1,-1 1 1,2-1 0,-1 0-1,1 0 1,0 0 0,0-1-1,0 1 1,1-1 0,0-1 0,0 1-1,0-1 1,1 0 0,-1 0-1,14 5 1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5:57.8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24538,'1164'2189'0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05.7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10.92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24575,'1'7'0,"0"1"0,1-1 0,0 0 0,0 1 0,0-1 0,7 13 0,7 22 0,0 7 0,-12-39 0,0-1 0,-1 1 0,0 0 0,-1 0 0,2 15 0,-3-12 0,4 43 0,-5-53 0,1 0 0,-1 0 0,1 0 0,0 0 0,0 0 0,0 0 0,0 0 0,1 0 0,-1 0 0,1 0 0,0-1 0,0 1 0,0-1 0,2 3 0,-3-4 0,0-1 0,0 1 0,0-1 0,0 1 0,0-1 0,0 0 0,0 1 0,0-1 0,0 0 0,0 0 0,0 0 0,0 0 0,0 1 0,0-1 0,0-1 0,0 1 0,0 0 0,0 0 0,0 0 0,0 0 0,0-1 0,0 1 0,0 0 0,0-1 0,0 1 0,-1-1 0,1 1 0,0-1 0,0 0 0,0 1 0,1-2 0,24-29 0,-13 15 0,-4 7-1365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34.32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28 24367,'1271'0'0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14.9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241 1 24575,'1'21'0,"0"-14"0,-1 1 0,0-1 0,-1 1 0,-2 13 0,3-19 0,-1 0 0,0 0 0,1 0 0,-1 0 0,0 0 0,0 0 0,0-1 0,-1 1 0,1 0 0,0-1 0,-1 1 0,1-1 0,-1 1 0,1-1 0,-1 0 0,0 1 0,1-1 0,-1 0 0,0 0 0,0 0 0,-3 1 0,-9 4 0,0 0 0,0 2 0,1-1 0,-18 15 0,-15 9 0,25-7 0,19-21 0,0 0 0,0 0 0,0-1 0,0 1 0,-1 0 0,1-1 0,-6 4 0,7-6 0,1 1 0,-1-1 0,0 0 0,0 0 0,0 0 0,0 0 0,0 0 0,1 0 0,-1 0 0,0 0 0,0 0 0,0 0 0,0-1 0,1 1 0,-1 0 0,0-1 0,0 1 0,0 0 0,1-1 0,-1 1 0,0-1 0,1 1 0,-1-1 0,0 1 0,1-1 0,-1 0 0,1 1 0,-1-1 0,1 0 0,-1 1 0,1-1 0,-1 0 0,1 0 0,0 0 0,-1 1 0,1-1 0,0-1 0,-6-9-1365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19.41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172 1 24575,'-1'30'0,"-1"1"0,-9 35 0,11-66 0,0 3 0,-1 2 0,1 1 0,-1-1 0,-1 0 0,1 0 0,-1-1 0,1 1 0,-4 6 0,3-9 0,0 0 0,0 0 0,0 0 0,-1 0 0,1 0 0,0 0 0,-1-1 0,0 1 0,1-1 0,-1 0 0,0 0 0,1 0 0,-1 0 0,-5 1 0,-2 0 0,0 2 0,0-1 0,0 1 0,1 1 0,0-1 0,-1 2 0,-15 11 0,15-10-1365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24.2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339 635 24575,'-21'0'0,"11"1"0,0-1 0,1 0 0,-1-1 0,-10-1 0,17 1 0,1 0 0,0 1 0,-1-1 0,1 0 0,0 0 0,-1 0 0,1 0 0,0-1 0,0 1 0,0-1 0,0 1 0,0-1 0,0 0 0,0 0 0,1 1 0,-1-1 0,1-1 0,-1 1 0,1 0 0,-2-4 0,-13-47 0,13 42 0,0-1 0,-1 1 0,0 1 0,-5-12 0,3 10 0,1-1 0,0 1 0,-4-24 0,6 22 0,-1 1 0,-1-1 0,-8-17 0,2-2 0,11 30 0,-1 0 0,1-1 0,-1 1 0,0 0 0,0 0 0,-1 0 0,1 0 0,0 0 0,-1 0 0,0 0 0,0 1 0,0-1 0,0 1 0,0-1 0,0 1 0,-4-3 0,-1 1 0,1-1 0,-1-1 0,1 1 0,0-1 0,0 0 0,1 0 0,-1-1 0,2 1 0,-1-1 0,1 0 0,0-1 0,0 1 0,1-1 0,0 1 0,0-1 0,1 0 0,0 0 0,0-1 0,1 1 0,0 0 0,0 0 0,1-1 0,0 1 0,1 0 0,2-12 0,-3 17-31,1 0-1,0 0 1,0 0-1,1 0 0,-1 0 1,1 0-1,-1 0 1,1 0-1,0 1 1,0-1-1,0 1 0,0-1 1,0 1-1,1 0 1,3-3-1,1-1-828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27.8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135 96 24575,'-2'0'0,"-5"0"0,-4 0 0,-3 0 0,-2 0 0,-1 0 0,2-3 0,4-4 0,0-1 0,2-2 0,4-2 0,1-2 0,2-2 0,-2 2 0,-3 3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30.59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3 0,0 4 0,0 2 0,0 1 0,0 1 0,3-2 0,4-5 0,4-3 0,3-4 0,-1-5 0,-3-6 0,0-1 0,-1-2 0,-3-3 0,-2-2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35.6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407 725 24575,'-3'-2'0,"1"0"0,-1 0 0,0-1 0,1 1 0,-1-1 0,1 1 0,0-1 0,0 0 0,0 0 0,-3-6 0,-5-4 0,-16-12 0,22 22 0,0 0 0,1 0 0,-1 0 0,1-1 0,0 1 0,0-1 0,0 0 0,0 0 0,1 0 0,-1 0 0,1 0 0,-2-6 0,2 3 0,-1 0 0,-1 0 0,1 0 0,-1 0 0,-1 0 0,1 1 0,-1 0 0,0 0 0,0 0 0,-1 1 0,0-1 0,-11-7 0,-1-3 0,13 12 0,1-1 0,-1-1 0,1 1 0,1 0 0,-1-1 0,1 0 0,0 0 0,-3-9 0,3 8 0,0-1 0,-1 1 0,0 0 0,0 1 0,-8-11 0,-64-83 0,71 91 0,-1 1 0,2-1 0,-1 0 0,1-1 0,0 1 0,1 0 0,0-1 0,1 0 0,0 0 0,0 0 0,0-11 0,-12-48 0,11 55-273,-1 1 0,1-1 0,1 0 0,-1-22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43.45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24575,'337'0'0,"-333"0"0,0-1 0,0 1 0,0 1 0,0-1 0,0 1 0,0 0 0,0-1 0,0 2 0,0-1 0,0 0 0,0 1 0,0 0 0,-1 0 0,1 0 0,5 4 0,-7-3 0,0 0 0,1 0 0,-1 1 0,0-1 0,-1 0 0,1 1 0,-1-1 0,1 1 0,-1-1 0,0 1 0,0 0 0,-1 0 0,1-1 0,-1 1 0,0 0 0,0 7 0,0-8 0,0 0 0,0 0 0,0 0 0,0 1 0,-1-1 0,1 0 0,-1 0 0,0 0 0,0 0 0,0 0 0,0 0 0,-1 0 0,1 0 0,-1-1 0,-3 5 0,0-2 0,0-1 0,-1 0 0,1 0 0,-1-1 0,0 0 0,-7 4 0,11-7 0,-7 5 0,0-1 0,-1 0 0,0-1 0,1 0 0,-1 0 0,-13 1 0,16-2 0,-1 0 0,1 0 0,0 1 0,-1 0 0,1 1 0,1-1 0,-8 6 0,7-5 0,1 0 0,-1 0 0,0 0 0,0-1 0,0-1 0,-1 1 0,-10 2 0,17-5 0,0 0 0,0 0 0,0 0 0,0 0 0,0-1 0,0 1 0,0 0 0,0 0 0,0-1 0,0 1 0,0 0 0,0-1 0,0 1 0,0-1 0,0 1 0,1-1 0,-1 0 0,0 1 0,0-1 0,1 0 0,-1 0 0,0 1 0,1-1 0,-1 0 0,1 0 0,-1 0 0,1 0 0,-1 0 0,1 0 0,0 0 0,-1 0 0,1 0 0,0 0 0,0-1 0,-5-45 0,4 25 0,-6-15-1365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47.3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287 1 24575,'-36'14'0,"24"-9"0,-16 8 0,22-9 0,0-1 0,0-1 0,0 1 0,-1-1 0,1 0 0,-1 0 0,1-1 0,-9 1 0,3-1 0,-1 0 0,1 1 0,0 0 0,-1 0 0,-17 7 0,27-7 0,0-1 0,0 0 0,0 1 0,0 0 0,0-1 0,1 1 0,-1 0 0,0 1 0,1-1 0,0 0 0,0 1 0,-1-1 0,1 1 0,1 0 0,-1 0 0,0 0 0,1 0 0,-1 0 0,1 0 0,0 0 0,0 0 0,0 0 0,1 0 0,-1 1 0,0 4 0,-2 24-1365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48.70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49.69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54:13.01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565 0 24575,'-5'2'0,"0"-1"0,0 1 0,1-1 0,-1 2 0,0-1 0,1 0 0,-8 6 0,3-3 0,-2 1 0,0-1 0,0-1 0,0 0 0,-1 0 0,0-1 0,1-1 0,-1 0 0,-14 1 0,-102-4 0,63-1 0,42 2 39,-1-1 106,-45 5 0,61-2-314,0-1-1,0 1 1,1 0 0,-1 1-1,0 0 1,1 0-1,-1 1 1,1 0-1,-9 7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41.94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24575,'-1'54'0,"2"80"0,4-93 0,2 24 0,-7-60-136,0 0-1,1 0 1,0 0-1,0-1 1,0 1-1,0 0 1,1 0-1,0-1 0,4 8 1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6:54.8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01.0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2611 0 24570,'-1657'0'0,"704"332"0,3563-664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09.6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1.5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21 1 24575,'0'3'0,"-3"1"0,-3 0 0,-5-1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2.2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2.85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5.02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24575,'979'0'0,"-869"9"0,-10 0 0,36-9-1365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6.6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24575,'29'1'0,"38"7"0,-38-4 0,42 2 0,-51-5 0,37 6 0,18 2 0,29-8 0,134 8 0,-72-1 0,-106-7 0,113 16 0,98 16 0,-206-34 26,-50-1-304,1 2 0,-1 0 0,1 1-1,30 5 1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8.1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24575,'1499'0'0,"-1464"3"-1365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19.70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24575,'52'1'0,"68"12"0,-57-4 0,170 18 0,146-23 0,-228-5 0,-131 2 0,-1 1 0,20 4 0,34 3 0,9 0 0,-56-5 0,42 2 0,-45-7-66,-14 0-194,0 1 0,1 0 1,-1 1-1,15 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43.2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21.0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89 24575,'658'-29'0,"-558"21"0,192-20 0,-155 18 0,-21 3 0,112 0-213,-170 8-939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22.3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24575,'259'20'0,"-167"-5"0,-59-8 0,0-2 0,51 2 0,457-8-1365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23.6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41.9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9 24529,'3229'0'0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7:52.8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 24347,'2559'0'0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01.1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24575,'0'3'0,"0"4"0,0 4 0,0 3 0,0 2 0,0 1 0,0 1 0,0 1 0,0-1 0,0 1 0,3-4 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09.9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24575,'2'1'0,"-1"-1"0,0 1 0,1 0 0,-1 0 0,0 0 0,0 0 0,0 0 0,0 0 0,0 1 0,0-1 0,0 0 0,0 1 0,-1-1 0,1 0 0,0 1 0,-1-1 0,1 1 0,-1 1 0,11 30 0,30 68 0,-37-90 0,0-1 0,1 0 0,1 0 0,0 0 0,8 9 0,2 2 0,19 30 0,25 76-1365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14.5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 24575,'0'3'0,"3"1"0,4-1 0,-2 0 0,-2-4 0,-4-1 0,-3-4 0,-3-1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28.66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24575,'2'25'0,"5"37"0,-3-37 0,1 40 0,-6 129-1365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32.22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24575,'-1'45'0,"1"42"0,0-79 0,1 0 0,0-1 0,0 1 0,1-1 0,0 0 0,1 1 0,-1-1 0,7 11 0,-8-17 0,-1 0 0,0 0 0,1 0 0,-1 0 0,1 0 0,-1-1 0,1 1 0,0 0 0,-1 0 0,1-1 0,0 1 0,-1 0 0,1-1 0,0 1 0,0-1 0,0 1 0,-1-1 0,1 1 0,0-1 0,0 1 0,0-1 0,0 0 0,0 0 0,0 1 0,0-1 0,0 0 0,0 0 0,0 0 0,0 0 0,0 0 0,0 0 0,0-1 0,0 1 0,0 0 0,0 0 0,0-1 0,0 1 0,-1 0 0,1-1 0,2 0 0,-2-1 0,0 1 0,1 0 0,-1-1 0,0 1 0,0 0 0,0-1 0,0 0 0,0 1 0,0-1 0,0 0 0,-1 1 0,1-1 0,-1 0 0,1 0 0,-1 1 0,0-1 0,1 0 0,-1 0 0,0 0 0,0 0 0,-1-2 0,-1-4-124,0 1 0,-1 0 0,0 0 0,-1-1 0,0 2 0,0-1-1,0 0 1,-1 1 0,1 0 0,-8-7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9:53.5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24562,'59'988'0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37.0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 1 24575,'0'30'0,"-1"-17"0,1 0 0,0-1 0,3 20 0,-2-28 0,0 0 0,0 0 0,1 0 0,-1 0 0,1 0 0,0-1 0,0 1 0,0 0 0,1-1 0,-1 0 0,1 1 0,0-1 0,-1 0 0,6 4 0,17 15 0,-2 1 0,31 39 0,-29-32 0,40 38 0,-55-59 0,11 9 0,31 35 0,-47-48 0,-1 1 0,0 0 0,0 0 0,0 0 0,0 0 0,-1 1 0,0 0 0,-1-1 0,1 1 0,-1 0 0,2 11 0,-4-13-54,0 0-1,1-1 0,-1 1 1,1-1-1,1 1 1,-1-1-1,0 0 0,1 0 1,0 1-1,0-1 1,0 0-1,1 0 0,-1-1 1,1 1-1,0 0 0,0-1 1,0 0-1,1 0 1,-1 0-1,1 0 0,0 0 1,-1-1-1,1 1 1,5 1-1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48.2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24575,'3'0'0,"4"0"0,4 0 0,3 0 0,2 0 0,1 0 0,1 0 0,1 0 0,-1 0 0,1 0 0,-4 3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05.2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56 24575,'53'-17'0,"-16"1"0,13-5 0,-48 21 0,0-1 0,0 1 0,0 0 0,0-1 0,-1 1 0,1 0 0,0 0 0,0 0 0,0 1 0,0-1 0,0 0 0,0 1 0,-1-1 0,1 1 0,0-1 0,0 1 0,-1 0 0,1 0 0,0 0 0,-1 0 0,1 0 0,2 2 0,-3-2 0,-1-1 0,1 1 0,0-1 0,-1 1 0,1 0 0,-1-1 0,1 1 0,0 0 0,-1-1 0,1 1 0,-1 0 0,0 0 0,1 0 0,-1 0 0,0-1 0,1 1 0,-1 0 0,0 0 0,0 0 0,0 0 0,0 0 0,0 0 0,0 0 0,0-1 0,0 1 0,0 0 0,0 0 0,-1 2 0,0-2 0,0 0 0,0 0 0,-1 0 0,1 1 0,0-1 0,0 0 0,-1-1 0,1 1 0,-1 0 0,1 0 0,-1-1 0,1 1 0,-1 0 0,-2-1 0,-6 3 0,0-1 0,0-1 0,-19 1 0,-8-3-1365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14.59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24575,'1'14'0,"0"0"0,1-1 0,0 1 0,1 0 0,0-1 0,2 1 0,-1-1 0,1 0 0,11 18 0,-12-20 0,1 0 0,1 0 0,-1-1 0,2 0 0,-1 0 0,1 0 0,1-1 0,0 0 0,0-1 0,1 1 0,0-2 0,0 1 0,11 6 0,-11-8 0,-1 0 0,0 1 0,-1 0 0,1 0 0,-2 1 0,1 0 0,-1 0 0,0 0 0,0 1 0,-1 0 0,-1 0 0,6 13 0,4 7 0,-11-23 0,1 0 0,1-1 0,-1 0 0,1 1 0,0-1 0,0-1 0,0 1 0,1-1 0,9 6 0,-8-6 0,0 1 0,0 0 0,-1 0 0,0 0 0,0 1 0,8 11 0,-13-17 0,-1 1 0,0-1 0,1 1 0,-1-1 0,1 1 0,-1 0 0,0-1 0,0 1 0,1-1 0,-1 1 0,0 0 0,0-1 0,0 1 0,0 0 0,0-1 0,0 1 0,0 0 0,0-1 0,0 1 0,0 0 0,0-1 0,0 1 0,0 0 0,-1-1 0,1 1 0,0 0 0,0-1 0,-1 1 0,1-1 0,0 1 0,-1 0 0,1-1 0,-2 1 0,-21 13 0,6-5 0,23-7 0,-1-1 0,1-1 0,0 1 0,-1-1 0,8-1 0,115 0-1365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17.8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187 1 24575,'1'16'0,"0"-1"0,1 1 0,1 0 0,0-1 0,1 1 0,8 20 0,5 4 0,24 40 0,3 3 0,0-2 0,5 9 0,-38-73 0,-6-8 0,1-1 0,0 1 0,0-1 0,1 0 0,0 0 0,13 9 0,-19-16 0,-1-1 0,1 1 0,-1-1 0,0 0 0,1 1 0,-1-1 0,1 0 0,-1 0 0,1 1 0,0-1 0,-1 0 0,1 0 0,-1 0 0,1 0 0,-1 1 0,1-1 0,-1 0 0,1 0 0,0 0 0,-1 0 0,1 0 0,-1 0 0,1-1 0,-1 1 0,1 0 0,-1 0 0,1 0 0,-1-1 0,1 1 0,-1 0 0,1 0 0,-1-1 0,1 1 0,-1 0 0,1-1 0,0 0 0,0 0 0,-1-1 0,1 0 0,-1 0 0,1 0 0,-1 1 0,0-1 0,1 0 0,-1 0 0,0 0 0,0 0 0,-1-2 0,-9-48 0,-2 26 0,-1 1 0,-1 0 0,-24-31 0,8 11 0,-2-16 0,27 49 0,0 0 0,-1 1 0,-1-1 0,0 1 0,0 1 0,-12-13 0,15 18 0,-1 1 0,1 1 0,-1-1 0,1 1 0,-1-1 0,0 1 0,0 1 0,0-1 0,-1 1 0,1 0 0,-7-2 0,-1 2 0,0 0 0,0 1 0,-25 1 0,31 1 0,1-1 0,-1-1 0,1 1 0,-1-1 0,1-1 0,-1 1 0,1-1 0,0 0 0,-1 0 0,1-1 0,0 0 0,1 0 0,-1 0 0,0-1 0,1 1 0,0-1 0,0-1 0,0 1 0,0-1 0,-4-6 0,-15-14-1365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30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 24358,'8485'0'0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46.02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8 24520,'4022'0'0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54.3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28 0 24489,'0'4199'0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17.6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24517,'230'3898'0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21.7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35 4263 24575,'-1'-19'0,"-1"1"0,0-1 0,-10-30 0,7 28 0,0 0 0,-3-38 0,9-20 0,11-96 0,-1 54 0,2-232 0,-13 333 0,2 0 0,6-33 0,1-5 0,10-497 0,-6 66 0,3 286 0,22-303 0,-46 68 0,-3 305 0,-6-153 0,17-281-1365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00.55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1035 24506,'106'-1034'0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26.1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4410 24143,'0'-4409'0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32.50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63 24491,'9402'0'0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50.6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24575,'1'3'0,"1"1"0,-1-1 0,0 0 0,1 1 0,0-1 0,0 0 0,0 0 0,0 0 0,0-1 0,5 5 0,3 7 0,4 6 0,5 8 0,-2 0 0,26 54 0,-37-66 0,70 185 0,-58-162 0,2 6 0,-16-31-1365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53.6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24575,'2'7'0,"-1"0"0,1 0 0,0 0 0,0-1 0,1 1 0,-1-1 0,2 1 0,-1-1 0,1 0 0,0 0 0,5 6 0,17 29 0,20 45 0,-2-20 0,-31-49 0,-1 1 0,-1 0 0,0 0 0,-2 1 0,9 23 0,-15-34 0,1 0 0,0 0 0,0-1 0,6 9 0,-6-10 0,0 0 0,0 1 0,0 0 0,-1 0 0,0 0 0,2 8 0,1 8 0,2 0 0,0-1 0,2 0 0,15 26 0,-7-10 39,-13-27-390,0 0 0,1-1 0,10 15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57.4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343 1 24575,'1'3'0,"0"0"0,0 1 0,0-1 0,0 0 0,0 0 0,1 0 0,0 0 0,-1 0 0,4 4 0,7 16 0,-2 12 0,4 36 0,-11-50 0,0-1 0,2 1 0,0-1 0,2 0 0,0-1 0,17 33 0,-19-43 0,1 1 0,-2 0 0,1 0 0,-2 0 0,1 0 0,-1 0 0,-1 1 0,0-1 0,2 21 0,-4-25 0,0 0 0,-1 0 0,0 1 0,0-1 0,0 0 0,0 0 0,-1 0 0,0 0 0,0 0 0,-1 0 0,0-1 0,0 1 0,0-1 0,-1 0 0,1 0 0,-1 0 0,0 0 0,-5 4 0,-31 34 0,31-32 0,0 0 0,-20 17 0,25-25 0,0 0 0,0 0 0,-1-1 0,1 1 0,-1-1 0,1 0 0,-1 0 0,0-1 0,0 1 0,0-1 0,-9 1 0,-95 11 0,99-12 0,0 1 0,-1 1 0,2 0 0,-1 0 0,0 0 0,0 2 0,1-1 0,-15 10 0,2-2-63,18-10-18,0-1-1,0 1 1,0 0 0,1 0-1,-1 0 1,1 0-1,-1 1 1,1-1 0,0 1-1,0 0 1,0 0-1,1 0 1,-1 0 0,1 1-1,-4 5 1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1:02.10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0 180 24575,'21'0'0,"-12"1"0,1-1 0,-1 0 0,0 0 0,0-1 0,0 0 0,1-1 0,-1 0 0,0 0 0,-1-1 0,1 0 0,9-5 0,15-10 0,-13 7 0,0-1 0,-1 0 0,19-16 0,-27 20 8,0 0 0,1 1 0,0 0-1,0 1 1,1 0 0,0 1 0,16-4 0,29-12-1436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1:44.5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32 24540,'5666'0'0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1:58.02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6226 160 24380,'-6226'-160'0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2:21.0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70 24503,'1499'-69'0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2:55.13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1164 24562,'1993'-1164'0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09.8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23892,'647'0'0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26.24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1200 24575,'18'-1'0,"0"0"0,0-2 0,0 0 0,-1-1 0,0 0 0,1-2 0,-2 0 0,25-12 0,-18 6 0,-1-1 0,0-1 0,-1-2 0,0 1 0,23-25 0,-28 26 0,1 1 0,0 0 0,1 1 0,29-13 0,-2 0 0,122-60 0,-150 77 0,45-18 0,-42 19 0,-1-1 0,0-1 0,35-21 0,-27 12 0,31-14 0,20-13 0,-52 29 0,48-20 0,1-1 0,48-38 0,103-64 0,-19 0 0,-177 120 0,16-14 0,-35 25 0,0 0 0,1 0 0,-1 1 0,21-8 0,14-9 0,9-15 0,-37 26 0,0 1 0,0 0 0,33-14 0,-21 18-1365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03.1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0 944 24575,'2'-3'0,"0"0"0,-1 1 0,1-1 0,0 1 0,0-1 0,1 1 0,-1 0 0,0 0 0,1 0 0,-1 0 0,1 0 0,0 1 0,-1-1 0,5-1 0,6-5 0,184-144 0,-91 63 0,-95 80 0,2 1 0,-1 1 0,1 0 0,0 0 0,24-7 0,-3 1 0,2-5 0,51-34 0,-20 12 0,17-1 0,13-8 0,-53 23 0,2 1 0,63-25 0,37-14 0,-4 0 0,-122 55 0,-1 0 0,29-20 0,10-5 0,60-27 0,-78 36-1365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18.4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325 577 24575,'-1'-1'0,"-1"1"0,0-1 0,0 1 0,0-1 0,1 0 0,-1 1 0,0-1 0,1 0 0,-1 0 0,1 0 0,-1 0 0,1-1 0,0 1 0,-1 0 0,1-1 0,-1-1 0,-20-27 0,19 25 0,-6-8 0,-3-6 0,-2-1 0,0 2 0,-28-29 0,34 38 0,0 1 0,1-1 0,0 0 0,0-1 0,1 1 0,1-1 0,0-1 0,0 1 0,1-1 0,-6-19 0,10 29 0,-22-47 0,17 41 0,1-1 0,1 1 0,-1-1 0,1 0 0,1 0 0,-1 0 0,1 0 0,0-9 0,2 6 0,1 1 0,0-1 0,1 1 0,0 0 0,1 0 0,0-1 0,0 2 0,1-1 0,1 0 0,0 1 0,9-14 0,-13 21 0,-1 1 0,1 0 0,-1 0 0,1 0 0,-1 0 0,1 0 0,0 0 0,0 1 0,-1-1 0,1 0 0,0 0 0,0 0 0,0 1 0,0-1 0,0 0 0,0 1 0,0-1 0,0 1 0,0-1 0,0 1 0,0 0 0,1-1 0,-1 1 0,0 0 0,0 0 0,0 0 0,0 0 0,1 0 0,-1 0 0,0 0 0,0 0 0,0 0 0,0 1 0,1-1 0,-1 0 0,0 1 0,0-1 0,0 1 0,0-1 0,0 1 0,0 0 0,0-1 0,0 1 0,0 0 0,0 0 0,-1-1 0,2 3 0,2 1 0,0 1 0,0-1 0,0 1 0,-1 0 0,0 0 0,0 0 0,0 1 0,1 5 0,0-1 0,0 0 0,0-1 0,1 1 0,0-1 0,1 0 0,0 0 0,0-1 0,1 1 0,0-1 0,1-1 0,0 0 0,15 12 0,39 43 0,-61-61 0,1 0 0,-1 0 0,0 0 0,0 1 0,1-1 0,-1 0 0,0 0 0,0 1 0,0-1 0,-1 1 0,1-1 0,0 1 0,0-1 0,-1 1 0,1 0 0,-1-1 0,0 1 0,1 0 0,-1-1 0,0 1 0,0 0 0,0 0 0,0 2 0,0-4 0,-1 1 0,1-1 0,0 1 0,0-1 0,-1 1 0,1-1 0,0 1 0,-1-1 0,1 1 0,0-1 0,-1 0 0,1 1 0,-1-1 0,1 1 0,-1-1 0,1 0 0,-1 0 0,1 1 0,-1-1 0,1 0 0,-1 0 0,1 0 0,-1 0 0,1 1 0,-2-1 0,0 0 0,1 0 0,-1-1 0,0 1 0,0 0 0,0-1 0,1 1 0,-1-1 0,0 1 0,1-1 0,-1 0 0,0 0 0,-1-1 0,-10-7 0,0 0 0,1-1 0,-12-12 0,12 11 0,0 0 0,-26-18 0,0 3 0,27 18 0,1 0 0,-1 1 0,-17-8 0,23 13 8,0-1-1,0 0 0,0 1 1,0-2-1,1 1 0,0 0 1,-1-1-1,2 0 0,-1 0 0,-6-7 1,3-1-216,-1-1 0,-9-22-1,9 16-612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20.8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24575,'3'0'0,"2"3"0,-2 4 0,3 1 0,0 2 0,3-1 0,-2 1 0,0 3 0,0-2 0,0 0 0,-2 2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23.3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24575,'3'0'0,"4"0"0,4 0 0,3 0 0,2 0 0,1 0 0,1 0 0,1 0 0,-1 0 0,1 0 0,-1 0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52.5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505 1 24575,'-3'4'0,"-1"0"0,1 0 0,-1 0 0,0 0 0,-1-1 0,1 1 0,0-1 0,-10 4 0,12-5 0,-22 11 0,0 0 0,0-1 0,-2-2 0,1 0 0,-1-2 0,-1-1 0,-32 5 0,20-5 0,24-3 0,1-2 0,-24 2 0,33-3 5,0 0 0,1 0 0,-1 0 0,0 0 0,1 1 0,-1 0 1,1 0-1,-1 0 0,1 0 0,0 1 0,0-1 0,0 1 0,0 0 0,0 1 0,1-1 0,-7 8 0,-28 22-1456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53.4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56.6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24575,'3'0'0,"4"0"0,4 0 0,3 0 0,2 0 0,1 0 0,1 0 0,1 0 0,-1 0 0,0 0 0,0 0 0,0 0 0,0 0 0,0 0 0,-3 3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59.2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24575,'0'4'0,"0"1"0,0-1 0,1 0 0,-1 1 0,1-1 0,0 0 0,0 1 0,0-1 0,0 0 0,4 7 0,-3-9 0,-1-1 0,0 0 0,0 1 0,1-1 0,-1 0 0,1 0 0,-1 0 0,1 0 0,0 0 0,-1-1 0,1 1 0,0 0 0,-1-1 0,1 1 0,0-1 0,0 1 0,0-1 0,-1 0 0,1 0 0,0 0 0,0 0 0,0 0 0,0 0 0,-1-1 0,1 1 0,0-1 0,0 1 0,2-2 0,16-2 0,0 0 0,0 1 0,28 0 0,-82 5-81,12 0-176,1-2 0,0 0 1,0-1-1,-27-4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50.3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24575,'0'21'0,"0"34"0,1 0 0,3 0 0,12 57 0,-7-54 0,-3 0 0,-2 1 0,-7 89 0,1-38 0,2 814-1365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16.4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741 0 24527,'-740'0'0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52.6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54 1 24575,'-40'661'0,"27"-191"0,13-346 0,2-103 0,0 1 0,1-1 0,8 27 0,-5-22 0,4 38 0,-7 209 0,-5-179 0,2-1340 0,-1 1211 42,-3 1 0,-9-42 0,6 39-787,-4-63-1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58.65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111 4712 24575,'3'-39'0,"2"-1"0,1 2 0,2-1 0,14-42 0,-5 19 0,-9 35 0,-2 0 0,-1 0 0,-1-1 0,-2 0 0,0 0 0,-2 1 0,-6-49 0,-2 28 0,-1-4 0,3-1 0,-1-55 0,-13-409 0,7 309 0,9 161 0,-20-82 0,12 77 0,-62-215 0,69 246 0,1-1 0,1 0 0,1 0 0,0-1 0,2 1 0,1 0 0,4-31 0,0-7 0,8-818 0,-14 646 0,-7 69 0,3 108 0,3 0 0,1 0 0,10-69 0,15-97 0,-6-321 0,-18 471-1365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9:59.9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244 1 24575,'2'298'0,"-4"287"0,-16-251 0,-9-68 0,1-13 0,-8 245 0,17-274 0,-2 59 0,17-125 0,-6 138 0,-2-171 0,-5 179 0,-2-94 0,7-121 0,-29 171-1188,38-254 1011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02.46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265 2127 24575,'-24'-449'0,"21"422"0,3 17 0,-1 0 0,0 0 0,-1 0 0,0 0 0,0 0 0,-1 0 0,0 1 0,-1 0 0,-8-15 0,6 14 0,1 3 0,6 22 0,82 391 0,-42-221 0,-35-145 0,4 77 0,-9-92 0,5 85 0,3 80 0,-11-151 0,1-28 0,0 1 0,1-1 0,0 1 0,1-1 0,0 1 0,4 13 0,0-19 0,-1-14 0,0-19 0,3-72 0,-4 0 0,-4 0 0,-5 0 0,-4 0 0,-5 1 0,-33-123 0,46 213 0,0 1 0,-1-1 0,1 1 0,-2-1 0,1 1 0,-1 0 0,0 0 0,0 1 0,-8-9 0,9 10 0,1-1 0,0 1 0,0 0 0,0-1 0,0 1 0,1-1 0,0 1 0,0-1 0,1 0 0,0 0 0,0 1 0,1-8 0,-3-21 0,-4-1 0,-2 1 0,-2 0 0,-22-54 0,17 48 0,9 19 0,1-1 0,1 1 0,0-1 0,0-39 0,-1-10 0,-18-62 0,-57-185 0,77 300 0,0-1 0,1 0 0,1 0 0,0 0 0,4-24 0,-1-8 0,-20-241 107,1-34-1579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08.40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316 4936 24575,'-2'-3'0,"0"0"0,0 0 0,0 0 0,-1 1 0,1-1 0,-1 1 0,0 0 0,0-1 0,0 1 0,-6-3 0,-4-4 0,8 4 0,-1-1 0,1 0 0,0 0 0,1-1 0,0 1 0,0-1 0,0 0 0,1 0 0,-1 0 0,2-1 0,-1 1 0,1-1 0,0 0 0,0-9 0,-2-13 0,2-1 0,3-39 0,0 35 0,0-108 0,-2-301 0,-7 310 0,-1-77 0,9-386 0,-1 567 0,-2-1 0,-9-38 0,1 7 0,6 28 0,-5-30 0,-1-108 0,-12-162 0,11 223 0,9 84 0,-2 0 0,-10-29 0,-4-23 0,-8-86 0,8-2 0,3-185 0,18 231 0,6 0 0,6 1 0,46-196 0,-48 271 0,-3-1 0,-1 0 0,-3-1 0,0-80 0,-7-192 0,6 329 0,-1 0 0,2 0 0,6 13 0,2 1 0,-3-1 0,-1 1 0,-1 0 0,-1 0 0,-1 0 0,-1 1 0,-1-1 0,-1 1 0,-1 1 0,-3 29 0,-2 642 0,5-367 0,-1-204 0,-15 580 0,0-265 0,4 320 0,12-462 0,-2 101-1365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10.42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53 138 24575,'-18'374'0,"1"-114"0,14-141 0,-8 126 0,7-130 0,6-141 0,0 0 0,2 1 0,0-1 0,2 1 0,1 0 0,14-35 0,76-141 0,-33 74 0,197-499 0,-258 617 0,0-1 0,0 1 0,0-1 0,-1 0 0,0 0 0,0-15 0,-10 111 0,0 144 0,-4 242 0,12-342-1365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0:12.3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36 1845 24575,'0'-43'0,"-17"-428"0,9 419 0,4 35 0,1-1 0,0-28 0,3-1152-1365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05.25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24575,'0'34'0,"-1"-8"0,2-1 0,0 1 0,9 48 0,-2-43 0,-1 1 0,-2 0 0,1 60 0,-3-61-1365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18:06.3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155 425 24575,'-3'-1'0,"-1"0"0,1 0 0,0 0 0,-1 0 0,1-1 0,0 1 0,0-1 0,-1 0 0,2 0 0,-1 0 0,0 0 0,0 0 0,0-1 0,1 1 0,0-1 0,-4-5 0,-20-17 0,-6 15 0,28 9 0,0 0 0,1 0 0,0 0 0,-1 0 0,1 0 0,-1-1 0,-3-2 0,6 3 0,0 0 0,0 0 0,0 0 0,0 0 0,0 0 0,1 0 0,-1 0 0,0 0 0,1 0 0,-1 0 0,1-1 0,-1 1 0,1 0 0,0 0 0,-1-1 0,1 1 0,0 0 0,0-1 0,0 1 0,0 0 0,0-1 0,0 1 0,1 0 0,-1 0 0,1-3 0,13-37 0,-11 34 0,0 0 0,0 0 0,-1 0 0,0 0 0,2-14 0,-3-119 78,-3 69-1521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19.10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34 24575,'69'1'0,"74"-3"0,-90-6 0,-38 4 0,1 2 0,23-2 0,30 5 0,-26 0 0,-1-2 0,70-9 0,-77 4-1365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22.2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12 24575,'26'0'0,"13"0"0,1-1 0,46-7 0,-74 6 0,0 2 0,0 0 0,0 0 0,-1 1 0,19 4 0,7 1 0,-35-6 0,1 1 0,-1-1 0,0 1 0,1 0 0,-1 0 0,0 0 0,0 0 0,0 1 0,0-1 0,0 0 0,0 1 0,0-1 0,-1 1 0,1 0 0,2 3 0,-2-3 0,-1 0 0,1 0 0,0 0 0,0 0 0,-1-1 0,1 1 0,1-1 0,-1 1 0,0-1 0,0 0 0,0 0 0,1 0 0,-1 0 0,1 0 0,2 1 0,22 0 0,-19-2 0,1 1 0,-1 0 0,1 0 0,-1 1 0,11 3 0,-17-4 0,-1-1 0,1 1 0,0 0 0,0 0 0,0 0 0,-1 1 0,1-1 0,-1 0 0,1 1 0,-1-1 0,1 1 0,-1-1 0,0 1 0,0 0 0,0-1 0,0 1 0,0 0 0,0 0 0,0 0 0,-1 0 0,1 0 0,-1 0 0,1 0 0,-1 0 0,0 0 0,0 4 0,1 5-1365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20.7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34 24575,'11'-1'0,"-1"0"0,0-1 0,0 0 0,-1 0 0,1-1 0,9-4 0,-13 4 0,-1 1 0,1 0 0,0 0 0,0 0 0,0 0 0,0 1 0,0 0 0,0 1 0,1-1 0,-1 1 0,0 0 0,0 1 0,0-1 0,1 1 0,-1 1 0,0-1 0,0 1 0,7 3 0,-4-1-227,-1 0-1,1-1 1,0 0-1,0-1 1,11 2-1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2:44.8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1760 75 24575,'0'0'0,"0"0"0,0-1 0,0 1 0,0 0 0,0 0 0,0 0 0,-1 0 0,1-1 0,0 1 0,0 0 0,0 0 0,0 0 0,0-1 0,0 1 0,0 0 0,0 0 0,0 0 0,0 0 0,0-1 0,0 1 0,0 0 0,0 0 0,0 0 0,0-1 0,0 1 0,0 0 0,0 0 0,0 0 0,0-1 0,0 1 0,1 0 0,-1 0 0,0 0 0,0 0 0,0-1 0,0 1 0,0 0 0,0 0 0,1 0 0,-1 0 0,0 0 0,0 0 0,0 0 0,0-1 0,1 1 0,-1 0 0,0 0 0,1 0 0,-21-8 0,-40 3 0,-99 6 0,58 1 0,44-2 0,26 2 0,-1-2 0,0-1 0,1-1 0,-1-2 0,-54-14 0,54 9 0,-1 2 0,-41-4 0,27 7 0,-1 1 0,-86 7 0,133-3 0,-1-1 0,0 0 0,0 1 0,1-1 0,-1 1 0,0 0 0,1-1 0,-1 1 0,1 0 0,-1 0 0,1 0 0,-1 0 0,1 0 0,0 1 0,0-1 0,-1 0 0,1 1 0,0-1 0,-1 3 0,-15 34 0,7-13 0,8-19 0,-1 0 0,1 1 0,1-1 0,-1 1 0,1 0 0,0-1 0,0 9 0,1-10 0,0 0 0,0 1 0,-1-1 0,0 0 0,0 0 0,-1 1 0,1-1 0,-1 0 0,0 0 0,0-1 0,-1 1 0,-3 6 0,-33 38 0,-2-2 0,-1-1 0,-3-2 0,-85 63 0,121-101 0,0-1 0,-1 0 0,1 0 0,-1-1 0,-1-1 0,1 1 0,0-2 0,-1 1 0,-17 0 0,-8-1 0,-56-4 0,20 0 0,68 2 0,-1-1 0,1 1 0,0-1 0,0 0 0,0 0 0,0 0 0,-4-2 0,7 3 0,1 0 0,-1-1 0,0 1 0,1 0 0,-1 0 0,1-1 0,-1 1 0,1-1 0,-1 1 0,0-1 0,1 1 0,0-1 0,-1 1 0,1-1 0,-1 1 0,1-1 0,-1 1 0,1-1 0,0 0 0,0 1 0,-1-1 0,1 0 0,0 1 0,0-1 0,0 0 0,0 1 0,-1-1 0,1 0 0,0 1 0,0-1 0,1 0 0,-1 1 0,0-1 0,0 0 0,0 1 0,0-1 0,0 0 0,1 1 0,-1-1 0,0 0 0,1 1 0,-1-1 0,0 1 0,1-1 0,-1 0 0,1 1 0,-1-1 0,1 1 0,-1 0 0,1-1 0,0 0 0,2-1 0,-1 0 0,1 0 0,0 0 0,0 1 0,0-1 0,0 1 0,0-1 0,0 1 0,1 0 0,-1 0 0,0 1 0,5-2 0,50-2 0,-30 2 0,35-4 0,467-50 0,-207 41 0,-168 12 0,-46-6 0,25 0 0,-112 9-1365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2:47.3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80 24575,'584'0'0,"-564"-2"0,-1 0 0,1-1 0,33-10 0,16-2 0,103-22 0,-144 29-1365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11.3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1146 24575,'6'0'0,"0"-1"0,0 0 0,0 0 0,0 0 0,-1 0 0,1-1 0,0 0 0,-1 0 0,1-1 0,-1 1 0,6-5 0,4-4 0,0-1 0,16-15 0,17-15 0,-6 4 0,-35 30 0,1 0 0,0 1 0,0 0 0,0 1 0,10-6 0,141-79 0,-153 88 0,-1 0 0,1-1 0,-1 0 0,0 0 0,7-8 0,23-17 0,10 4 0,-20 12 0,-1-1 0,0-1 0,32-27 0,25-40 0,-60 63 0,0 1 0,29-17 0,-28 20 0,-1-1 0,31-28 0,-27 20 0,2 1 0,28-19 0,7-4 0,-38 26 0,0 2 0,2 1 0,41-22 0,95-56 0,-109 66 0,-37 19 0,0 1 0,0 1 0,1 1 0,24-8 0,24-10 62,-53 19-300,1 1 0,-1 0 1,1 1-1,0 0 0,17-2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14.0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0 541 24575,'4'-5'0,"-1"0"0,1 0 0,0 1 0,1 0 0,7-7 0,-10 10 0,18-18 0,1 2 0,1 0 0,0 1 0,2 2 0,24-13 0,121-53 0,-104 44 0,-6 3 0,-25 17 0,-1-1 0,-1-2 0,31-24 0,-1-11-19,-49 41-149,0 0-1,1 1 1,1 1 0,0 1 0,0 0-1,1 0 1,22-9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45.1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1403 24575,'8'0'0,"-1"-1"0,0 0 0,1 0 0,-1 0 0,0-1 0,0 0 0,0 0 0,0-1 0,7-4 0,3-3 0,33-25 0,-42 30 0,80-48 0,-77 46 0,0 1 0,0 1 0,1 0 0,20-6 0,10-5 0,174-80 0,-97 46 0,-15-1 0,-53 28 0,59-39 0,-94 51 0,-4 3 0,-1 1 0,1 0 0,0 0 0,23-7 0,-24 9 0,0-1 0,-1 0 0,0 0 0,0-1 0,0 0 0,14-14 0,11-8 0,-24 21 0,-4 3 0,0-1 0,0 2 0,1-1 0,11-4 0,-15 7 0,0 0 0,0-1 0,0 1 0,-1-1 0,1 0 0,0 0 0,4-5 0,-5 5 0,0-1 0,1 1 0,0 0 0,-1 0 0,1 1 0,0-1 0,7-2 0,68-31 0,-1-4 0,78-53 0,-54 31 0,-52 31 0,-2-2 0,51-46 0,12-6 0,-48 48 0,-47 29 0,0 0 0,0-2 0,21-16 0,4-10 0,112-89 0,-139 116-1365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46.8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0 668 24575,'1'-2'0,"-1"1"0,0-1 0,0 1 0,1-1 0,-1 0 0,1 1 0,0 0 0,-1-1 0,1 1 0,0-1 0,0 1 0,0 0 0,0-1 0,0 1 0,0 0 0,0 0 0,0 0 0,0 0 0,2-1 0,30-17 0,-16 10 0,7-11 0,-20 16 0,-1 1 0,1 0 0,0-1 0,0 2 0,0-1 0,8-4 0,74-23 0,-66 24 0,0-1 0,0 0 0,-1-1 0,0-1 0,0-1 0,28-20 0,12-8 0,-29 21 0,20-11 0,-35 20 0,1 0 0,-1-1 0,25-21 0,-11 7 0,38-24 0,-40 29 0,0-2 0,27-24 0,-46 37 0,0 1 0,1 0 0,-1 1 0,2-1 0,9-3 0,21-12 0,109-76 0,-125 86-1365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48.66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1110 24575,'3'-1'0,"1"0"0,-2 0 0,1-1 0,0 1 0,0-1 0,0 1 0,-1-1 0,1 0 0,0 0 0,-1 0 0,3-4 0,15-9 0,9-1 0,-8 4 0,1 1 0,34-12 0,-35 15 0,-1-1 0,0-1 0,0-1 0,-1-1 0,19-15 0,-15 10 0,2 1 0,29-14 0,-28 18 0,-1 0 0,-1-1 0,0-2 0,30-24 0,108-74 0,-123 88 0,85-45 0,-39 24 0,82-43 0,-108 59 0,161-73 0,-152 73 0,-56 24 0,-1-1 0,0 0 0,12-10 0,-14 11 0,0-1 0,0 1 0,0 0 0,1 1 0,10-5 0,25-8 0,82-49 0,-10 5 0,-81 41 63,-27 16-420,0-1 0,-1 2 0,19-8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51.32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1462 24575,'2'-3'0,"0"0"0,0 0 0,0 1 0,0-1 0,0 1 0,1-1 0,-1 1 0,1 0 0,0 0 0,-1 0 0,1 0 0,5-2 0,0-1 0,8-7 0,0 2 0,0 0 0,1 1 0,0 0 0,1 1 0,23-6 0,-1 1 0,-1-2 0,0-2 0,62-37 0,71-41 0,-11-5 0,-85 50 0,-56 37 0,55-31 0,-11 10 0,-3-3 0,76-59 0,-71 52 0,17-13 0,-62 40 0,124-94 0,-88 70 0,-32 21 0,2 2 0,38-21 0,7-1 0,100-74 0,-105 68 0,-50 34 0,-5 4 0,-1 0 0,27-12 0,-9 5 0,-1-1 0,35-27 0,14-7 0,45-15-1365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53.73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1424 24575,'37'-14'0,"-25"9"0,2-2 0,0 0 0,24-18 0,-24 15 0,0 1 0,21-10 0,23-9 0,-29 13 0,33-12 0,-9 5 0,0-2 0,72-44 0,-70 32 0,-27 18 0,51-26 0,-48 27 0,-1-1 0,54-41 0,-5 2 0,87-59 0,28-23 0,-48 22 0,-88 72 0,109-79 0,-74 64 0,168-113 0,-102 63 0,-144 100-1365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32.0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 1 24532,'0'2472'0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55.9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1661 24575,'0'-4'0,"1"1"0,-1-1 0,0 1 0,1-1 0,0 1 0,0 0 0,0-1 0,0 1 0,0 0 0,1 0 0,0-1 0,-1 1 0,1 1 0,0-1 0,1 0 0,2-3 0,3-2 0,1 1 0,0 1 0,17-11 0,-15 11 0,-1-1 0,17-14 0,7-8 0,2 1 0,60-36 0,6-4 0,-32 21 0,20-15 0,-71 48 0,36-20 0,8-5 0,11-7 0,-50 32 0,42-31 0,-45 29 0,2 1 0,36-19 0,-34 21 0,-1-1 0,26-21 0,12-17 0,-32 26 0,1 0 0,61-36 0,45-29 0,-32 18 0,48-12 0,9-5 0,-60 25 0,175-105 0,-274 168 0,28-15 0,0 1 0,62-22 0,131-47-454,-187 69-457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3:57.5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1154 24575,'2'-3'0,"0"1"0,0-1 0,0 1 0,0 0 0,0 0 0,1 0 0,-1 0 0,1 0 0,-1 0 0,1 1 0,0-1 0,4-1 0,-1 0 0,424-234 0,-392 220 0,128-68 0,183-125 0,124-56 0,-426 244 0,1-1 0,-1-2 0,57-39 0,-96 58 0,130-86 0,-82 51 134,-12 7-1633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06.5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0 505 24575,'3'-5'0,"-1"0"0,1 0 0,0 0 0,0 1 0,0-1 0,1 1 0,0 0 0,0 0 0,0 0 0,5-3 0,38-38 0,-28 26 0,1 1 0,1 1 0,38-26 0,-27 21 0,-25 17 0,0-1 0,1 2 0,-1-1 0,11-4 0,36-24 0,-27 20 0,-2-1 0,38-26 0,-41 25 0,1 1 0,0 1 0,34-15 0,-24 17 0,-20 7 0,-1 0 0,1-1 0,-1 0 0,15-10 0,49-31-1365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08.70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1067 24575,'3'-2'0,"-1"0"0,1 0 0,-1 0 0,0 0 0,0 0 0,0 0 0,0-1 0,0 1 0,0-1 0,-1 1 0,1-1 0,1-5 0,1 3 0,1-5 0,-1 2 0,0 1 0,0-1 0,1 1 0,0 0 0,0 1 0,1-1 0,0 1 0,0 0 0,0 1 0,0-1 0,1 1 0,0 0 0,12-6 0,120-63 0,-93 47 0,-1-2 0,52-44 0,-39 28 0,4 5 0,-38 25 0,26-21 0,-24 17 0,40-23 0,-31 21 0,133-85 0,-4 9 0,20-12 0,-118 70 0,78-35 0,-27 25 0,-47 22-1365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10.65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1130 24575,'30'-27'0,"0"2"0,1 0 0,2 3 0,0 0 0,43-19 0,-23 12 0,58-48 0,-13 8 0,-66 50 0,129-86 0,-40 21 0,-39 29 0,-20 11 0,72-66 0,-87 67 0,2 1 0,1 3 0,81-48 0,144-70 0,-263 149-1365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12.10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0 572 24575,'5'-2'0,"0"1"0,-1-1 0,1 0 0,-1 0 0,0 0 0,0-1 0,0 0 0,0 1 0,0-2 0,-1 1 0,5-5 0,0 2 0,43-40 0,-23 20 0,44-32 0,-27 27 0,51-33 0,-54 37 0,63-53 0,-26 11 0,9 0 0,-17 7-1365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14.9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0 109 24575,'16'-2'0,"-1"0"0,0-1 0,1 0 0,-2-2 0,1 1 0,0-2 0,20-10 0,-17 7 0,1 1 0,0 1 0,36-8 0,141-5 0,-151 17 0,353-2 0,-224 7 0,-130 0 0,1 3 0,-1 2 0,51 14 0,33 5 0,-82-19 0,388 70 0,-396-68 0,15 4 0,1-3 0,0-1 0,60 0 0,204 8 0,294-17 0,-578 2 0,0 1 0,62 16 0,-10-2 0,20-3 0,188 2 0,-286-19 0,-21-2 0,-24-5 0,-47-8 0,0 3 0,-1 4 0,-86 1 0,-189 11 0,333 0 0,1 2 0,-44 10 0,39-6 0,-43 3 0,-222-8 0,158-3 0,95-1 0,-77-14 0,75 8 0,-70-2 0,-293 11-1365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16.7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495 73 24575,'251'-13'0,"-149"5"0,153-21 0,-86 7 0,-410 25 0,126-5 0,-800 2-1365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22.5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263 71 24575,'927'0'0,"-801"-10"0,-63 3 0,68-10 0,21-2 0,410 2 0,257 17 0,-753 3 0,67 11 0,-8 1 0,434 6 0,-467-20 0,149 7 0,95 0 0,-289-8 0,1 1 0,-1 2 0,82 18 0,-78-13 0,-41-7 0,0 0 0,0 1 0,0 0 0,0 0 0,-1 1 0,1 0 0,11 7 0,0 0 0,-9-4 0,0 1 0,0 0 0,11 9 0,-21-15 0,0 0 0,0 1 0,-1-1 0,1 1 0,0-1 0,-1 1 0,1 0 0,-1 0 0,0 0 0,1 0 0,-1 0 0,0 0 0,0 0 0,-1 0 0,1 0 0,0 1 0,-1-1 0,1 0 0,-1 0 0,0 1 0,1-1 0,-1 0 0,0 1 0,-1 2 0,1-4 0,-1 1 0,0-1 0,0 1 0,0-1 0,0 1 0,0-1 0,0 0 0,0 1 0,0-1 0,0 0 0,-1 0 0,1 0 0,-1 0 0,1 0 0,0 0 0,-1-1 0,1 1 0,-1 0 0,0-1 0,1 1 0,-1-1 0,0 1 0,1-1 0,-1 0 0,0 0 0,-2 0 0,-53 1 0,44-2 0,-180-12 0,-2-6 0,72 11 0,-123 8 0,100 2 0,-433-2 0,459-9 0,-3 0 0,98 8 0,-38-7 0,-18-1 0,-708 8 0,385 3 0,248 7 0,-6 0 0,-24 4 0,-109 8 0,258-19 0,-22 4 0,-89 20 0,32-4 0,-27-9 0,72-9 0,-33 13 0,91-15 0,0 1 0,0 1 0,0 0 0,-20 10 0,18-8 0,0 0 0,-27 7 0,-9-5 0,-1-2 0,-94-2 0,142-4 0,-21-2 0,22-3 0,14-5 0,-3 6 0,1 0 0,-1 1 0,1 0 0,0 1 0,-1 0 0,1 0 0,0 1 0,0 0 0,0 0 0,17 2 0,-10-1 0,0 0 0,21-4 0,-6-1 0,62-1 0,-61 6 0,59-10 0,-47 4 0,0 2 0,1 2 0,51 5 0,-8-1 0,116 4 0,224 36 0,-254-21 0,184 0 0,-96-13 0,17 0 0,178-22 0,180 8 0,-365 8 0,-80-2-1365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25.4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2602 73 24575,'-1340'0'0,"1176"-9"0,0-1 0,88 10 0,-336-16 0,339 8-115,-263-21-1135,300 28-5576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48.4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24347,'0'1012'0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36.6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0 197 24575,'1932'0'0,"-1836"-5"0,131-21 0,-129 12 0,92 0 0,-46 6 0,32-7 0,248-6 0,-242 17 0,-46-4 0,64-2 0,-145 10 0,67-10 0,138-13 0,17-2 0,-177 16-71,153 5 0,-150 5-1152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38.3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2738 107 24575,'-244'-14'0,"-353"-7"0,520 21 0,49-2 0,0-1 0,-44-10 0,40 6 0,-47-3 0,-162 9 0,-14 0 0,175-7 0,-30-1 0,12 0 0,2 0 0,-565 10-1365,622-1-5461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48.14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0 220 24575,'122'1'0,"131"-3"0,-227-1 0,46-11 0,-47 8 0,0 1 0,32-2 0,89 6 0,-72 2 0,98-11 0,172-40 0,-266 38 0,-44 5 0,1 2 0,41 0 0,-39 3 0,1-2 0,41-9 0,-27 4 0,-49 8 0,148-24 0,258-9 0,1252 35 0,-1682 0 0,0 2 0,0 0 0,0 2 0,-27 9 0,22-6 0,-50 7 0,-5-9 0,-98-6 0,65-2 0,80 2 0,-80 1 0,-208-26 0,124-1 0,116 15-1365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48.26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51.19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3225 2 24575,'-33'0'0,"7"-1"0,1 1 0,-1 1 0,-48 10 0,43-6 0,0-1 0,-1-2 0,0-1 0,-40-4 0,-5 1 0,-182 13 0,-139-2 0,243-11 0,-1224 2 0,1333 2 0,0 3 0,-61 14 0,-31 3 0,65-12 0,41-4 0,-53 1 0,83-8-52,0 1-1,0 0 1,0 0-1,0 0 1,0 0-1,0 0 1,0 0-1,0 1 1,0-1-1,0 1 1,0-1-1,0 1 1,1 0-1,-1 0 1,0 0-1,0 0 1,0 0-1,1 0 1,-1 0-1,1 0 0,-1 1 1,1-1-1,-1 1 1,1-1-1,-2 3 1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24:53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24575,'470'0'0,"-437"1"0,43 9 0,-22-3 0,-40-5 0,230 14 0,1334-17 176,-839 2-1717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5:51.29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1066 1 24575,'-187'14'0,"89"-4"0,13 0 0,37-3 0,-54-1 0,-7-8 0,-129 4 0,204 0 0,0 2 0,-68 16 0,101-19 0,0-1 0,0 0 0,0 0 0,0 0 0,0 1 0,0-1 0,0 0 0,0 1 0,1-1 0,-1 1 0,0-1 0,0 1 0,0-1 0,0 1 0,0 0 0,1-1 0,-1 1 0,0 0 0,0 1 0,1-2 0,1 1 0,-1-1 0,1 1 0,-1-1 0,1 1 0,-1-1 0,1 1 0,-1-1 0,1 0 0,0 1 0,-1-1 0,1 0 0,0 1 0,-1-1 0,1 0 0,0 0 0,-1 0 0,1 0 0,1 0 0,44 5 0,647-4 0,-324-3 0,-153 2 0,-202 3 0,-30 2 0,-30 6 0,29-8 0,-30 6 0,-1-1 0,-76 1 0,94-9 0,-26-2 0,-1 3 0,-81 13 0,94-9 0,0-1 0,-44-2 0,45-2 0,0 2 0,-49 8 0,60-6 0,-47 1 0,58-5 0,1 1 0,-1 0 0,1 2 0,0 0 0,0 1 0,-28 10 0,46-13 0,0 0 0,0 0 0,1 0 0,-1 0 0,0 0 0,0 0 0,1 0 0,-1 0 0,1 1 0,-1-1 0,1 1 0,0-1 0,-3 4 0,4-5 0,0 1 0,0-1 0,0 1 0,0-1 0,-1 0 0,1 1 0,0-1 0,0 1 0,0-1 0,0 0 0,0 1 0,0-1 0,0 1 0,1-1 0,-1 0 0,0 1 0,0-1 0,0 1 0,0-1 0,0 0 0,1 1 0,-1-1 0,0 0 0,0 1 0,1 0 0,17 7 0,16-3 0,1-1 0,-1-2 0,69-3 0,-38-1 0,715 0 0,-770 2 0,30 1 0,-38-1 0,0 0 0,-1 0 0,1 0 0,-1 0 0,1 1 0,-1-1 0,0 0 0,1 1 0,-1-1 0,1 1 0,-1 0 0,0-1 0,1 1 0,-1 0 0,0 0 0,0 0 0,1 0 0,-1 0 0,1 2 0,-2-2 0,0-1 0,0 1 0,0 0 0,0-1 0,0 1 0,0 0 0,-1-1 0,1 1 0,0 0 0,0-1 0,-1 1 0,1 0 0,0-1 0,-1 1 0,1-1 0,-1 1 0,1 0 0,-1-1 0,1 1 0,-1-1 0,1 0 0,-1 1 0,1-1 0,-1 1 0,1-1 0,-1 0 0,0 1 0,1-1 0,-1 0 0,0 0 0,1 1 0,-1-1 0,0 0 0,-1 0 0,-29 9 0,28-9 0,-69 18 0,30-7 0,-2-2 0,1-1 0,-54 2 0,-423-10 0,214-2 0,288 1 0,-28 0 0,43 1 0,1 0 0,0 1 0,0-1 0,0 0 0,-1 1 0,1-1 0,0 1 0,0-1 0,0 1 0,0 0 0,0 0 0,0 0 0,0 0 0,-2 2 0,4-2 0,0-1 0,0 0 0,0 0 0,0 1 0,0-1 0,0 0 0,0 0 0,0 1 0,0-1 0,0 0 0,0 0 0,0 1 0,1-1 0,-1 0 0,0 0 0,0 1 0,0-1 0,0 0 0,1 0 0,-1 0 0,0 0 0,0 1 0,0-1 0,1 0 0,-1 0 0,0 0 0,0 0 0,1 0 0,-1 0 0,0 1 0,0-1 0,1 0 0,-1 0 0,0 0 0,0 0 0,1 0 0,-1 0 0,0 0 0,1 0 0,14 3 0,76 4 0,145-6 0,-114-3 0,960 1 0,-1080 1 0,55 4 0,-53-4 0,0 1 0,-1 0 0,1 0 0,-1 0 0,1 0 0,-1 1 0,0-1 0,0 1 0,1 0 0,-1 0 0,0 0 0,-1 0 0,4 4 0,-5-6 0,0 1 0,-1-1 0,1 1 0,-1-1 0,0 1 0,1 0 0,-1-1 0,0 1 0,1 0 0,-1-1 0,0 1 0,1 0 0,-1-1 0,0 1 0,0 0 0,0-1 0,0 1 0,0 0 0,0 0 0,0-1 0,0 1 0,0 0 0,0 0 0,0-1 0,0 1 0,-1 0 0,1-1 0,-1 2 0,0 0 0,0-1 0,0 1 0,0-1 0,-1 1 0,1-1 0,-1 1 0,1-1 0,-1 0 0,0 0 0,-2 2 0,-49 17 0,49-19 0,-361 91 0,305-84 0,0-3 0,0-2 0,-67-6 0,11 0 0,-521 3 0,628 0 0,4-1 0,0 1 0,0 0 0,0 0 0,1 1 0,-1-1 0,0 1 0,0 0 0,1 0 0,-1 1 0,-6 2 0,11-4 0,-1 1 0,1-1 0,0 0 0,0 1 0,0-1 0,0 0 0,0 1 0,-1-1 0,1 1 0,0-1 0,0 0 0,0 1 0,0-1 0,0 0 0,0 1 0,0-1 0,0 1 0,1-1 0,-1 0 0,0 1 0,0-1 0,0 0 0,0 1 0,0-1 0,0 0 0,1 1 0,-1-1 0,0 0 0,0 0 0,1 1 0,-1-1 0,0 0 0,0 1 0,1-1 0,-1 0 0,0 0 0,1 0 0,-1 1 0,0-1 0,1 0 0,-1 0 0,16 12 0,-15-12 0,15 9 0,-1-1 0,1 0 0,1-1 0,0-1 0,0-1 0,0 0 0,0-2 0,28 4 0,18-3 0,66-3 0,-87-2 0,500-1 0,-533 2 0,-3 0 0,-1-1 0,0 1 0,0 0 0,1 1 0,-1-1 0,0 1 0,0 0 0,0 0 0,0 1 0,0-1 0,0 1 0,8 4 0,-12-5 0,-1-1 0,1 1 0,-1-1 0,0 1 0,1 0 0,-1-1 0,0 1 0,1-1 0,-1 1 0,0 0 0,1-1 0,-1 1 0,0 0 0,0-1 0,0 1 0,0 0 0,0-1 0,0 1 0,0 0 0,0-1 0,0 1 0,0 0 0,0-1 0,0 1 0,0 0 0,-1-1 0,1 1 0,0 0 0,-1-1 0,1 1 0,0-1 0,-1 1 0,1 0 0,0-1 0,-1 1 0,1-1 0,-1 1 0,1-1 0,-1 0 0,-1 2 0,-24 16 0,25-17 0,-37 20 0,-1 0 0,-47 15 0,66-28 0,0-2 0,-1-1 0,0-1 0,0 0 0,-1-2 0,-32 1 0,-465-7 0,502 4 0,1 1 0,-1 1 0,1 0 0,-1 2 0,1-1 0,-25 11 0,40-14 0,0 1 0,0-1 0,0 1 0,-1-1 0,1 1 0,0-1 0,0 1 0,0 0 0,0 0 0,0 0 0,0 0 0,0-1 0,1 1 0,-1 0 0,0 0 0,0 1 0,1-1 0,-1 0 0,0 2 0,1-2 0,0 0 0,0 0 0,0 0 0,0 0 0,0 0 0,0 0 0,1 0 0,-1-1 0,0 1 0,1 0 0,-1 0 0,0 0 0,1 0 0,-1-1 0,1 1 0,0 0 0,-1 0 0,1-1 0,0 1 0,0 0 0,3 3 0,0-1 0,0-1 0,1 1 0,-1-1 0,0 1 0,1-1 0,0-1 0,6 3 0,29 2 0,0-1 0,0-3 0,1-1 0,43-5 0,14 1 0,-68 3 0,343-14 0,-324 8 0,86-21 0,-113 21 0,0-1 0,-1-2 0,-1 0 0,1-1 0,-2-1 0,25-17 0,-4 2 0,2 1 0,47-21 0,-20 12 0,65-23 0,-34 17 0,-60 25 0,0 1 0,1 3 0,63-11 0,-16 5 0,-66 11 0,0 2 0,44-2 0,-59 5 0,0 2 0,-1-1 0,1 1 0,0-1 0,-1 2 0,1-1 0,-1 1 0,0 0 0,1 0 0,-1 1 0,0 0 0,0 0 0,0 0 0,6 6 0,-6-4-136,0 0-1,1 0 1,0-1-1,0 0 1,0 0-1,0 0 1,1-1-1,-1 0 0,10 1 1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5:58.8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 0 24468,'0'1106'0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06.84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269 520 24539,'0'20'0,"-1"0"0,1 1 0,-1-1 0,0 0 0,0 0 0,0 0 0,-1-1 0,1 0 0,-1 0 0,-1 0 0,1-1 0,0 0 0,-1 0 0,0-1 0,0 0 0,0-1 0,0 0 0,-1-1 0,1 0 0,-1-1 0,0-1 0,0 0 0,0 0 0,-1-2 0,1 0 0,-1 0 0,1-2 0,-1 0 0,0-1 0,0 0 0,0-2 0,0 0 0,0-1 0,0 0 0,0-2 0,0 0 0,-1-1 0,1-1 0,0 0 0,0-2 0,-1 0 0,1-1 0,0-1 0,0 0 0,0-2 0,-1 0 0,1-1 0,0 0 0,1-2 0,-1 0 0,0-1 0,0 0 0,1-2 0,-1 0 0,1 0 0,0-2 0,0 0 0,0 0 0,0-1 0,0-1 0,1 0 0,0-1 0,-1 0 0,1-1 0,1 0 0,-1-1 0,0 0 0,1 0 0,0-1 0,0 0 0,0 0 0,1 0 0,0-1 0,-1 0 0,1 0 0,1 0 0,-1-1 0,1 1 0,0 0 0,0-1 0,0 1 0,1 0 0,-1-1 0,1 1 0,1 0 0,-1 1 0,0-1 0,1 1 0,0 0 0,0 0 0,0 1 0,1 0 0,0 0 0,-1 1 0,1 0 0,1 1 0,-1 0 0,0 1 0,1 0 0,0 1 0,0 1 0,0 0 0,0 1 0,0 0 0,1 1 0,-1 1 0,1 0 0,0 1 0,0 1 0,-1 0 0,1 2 0,0 0 0,1 1 0,-1 0 0,0 2 0,0 0 0,0 1 0,1 1 0,-1 0 0,0 2 0,0 0 0,1 1 0,-1 1 0,0 0 0,0 2 0,0 0 0,0 1 0,0 0 0,0 2 0,0 0 0,0 1 0,-1 1 0,1 0 0,-1 1 0,1 1 0,-1 0 0,0 1 0,0 0 0,0 1 0,-1 1 0,1 0 0,-1 1 0,0 0 0,0 1 0,0 0 0,0 1 0,-1 0 0,0 0 0,1 1 0,-1 0 0,-1 0 0,1 1 0,-1-1 0,0 1 0,0 0 0,0 1 0,-1-1 0,1 0 0,-1 1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10.8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24575,'13'6'0,"-1"1"0,0-1 0,0 2 0,-1 0 0,12 10 0,-19-14 0,-1 0 0,1 1 0,-1-1 0,1 1 0,-1 0 0,-1 0 0,1 0 0,-1 0 0,0 1 0,0-1 0,0 1 0,-1-1 0,0 1 0,0 0 0,0 5 0,-1 169 0,-3-75 0,3-35-1365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56.9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 24575,'3'0'0,"0"1"0,1 0 0,-1 0 0,0 0 0,1 0 0,-1 0 0,0 0 0,0 1 0,0 0 0,0 0 0,4 3 0,-5-4 0,-1 1 0,1-1 0,0 1 0,0-1 0,0 0 0,0 1 0,0-1 0,0 0 0,0 0 0,0-1 0,0 1 0,1 0 0,-1-1 0,0 1 0,1-1 0,-1 0 0,0 0 0,1 0 0,-1 0 0,0 0 0,0 0 0,1-1 0,-1 1 0,0-1 0,1 1 0,-1-1 0,0 0 0,4-2 0,9-6 0,-13 9 0,-1-1 0,1 1 0,-1-1 0,1 0 0,-1 0 0,1 0 0,-1 0 0,1 0 0,-1 0 0,0 0 0,0 0 0,1-1 0,-1 1 0,0 0 0,0-1 0,0 1 0,-1-1 0,1 1 0,0-1 0,0 0 0,-1 1 0,1-1 0,-1 0 0,1-3 0,29 39 0,23-15 0,-37-12-1365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16.1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23 24404,'1223'-23'0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18.6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95 24575,'105'1'0,"1"-5"0,115-20 0,-170 15 0,360-48 0,-410 57 0,-1-1 0,1 1 0,-1 0 0,1 0 0,-1 0 0,1 0 0,-1-1 0,1 1 0,-1 0 0,1 0 0,-1 0 0,1 0 0,-1 0 0,1 1 0,-1-1 0,1 0 0,-1 0 0,1 0 0,-1 0 0,1 1 0,-1-1 0,1 0 0,-1 0 0,1 1 0,-1-1 0,1 0 0,-1 1 0,0-1 0,1 0 0,-1 1 0,0-1 0,1 1 0,-13 12 0,-30 11 0,21-17 0,0 0 0,0-1 0,-1-1 0,-30 3 0,23-4 0,-50 14 0,-7 9 0,-173 31 0,172-42 0,80-14 0,0 0 0,1 1 0,-1 0 0,0 0 0,1 0 0,0 1 0,0-1 0,0 2 0,-10 8 0,15-13 0,0 1 0,0-1 0,1 1 0,-1 0 0,1-1 0,-1 1 0,0 0 0,1-1 0,-1 1 0,1 0 0,0 0 0,-1 0 0,1 0 0,0-1 0,-1 1 0,1 0 0,0 0 0,0 0 0,0 0 0,-1 0 0,1 0 0,0 0 0,0-1 0,1 1 0,-1 0 0,0 0 0,0 0 0,1 1 0,0-1 0,0 1 0,0-1 0,0 0 0,0 0 0,0 0 0,1 0 0,-1 0 0,1 0 0,-1-1 0,0 1 0,1 0 0,-1-1 0,1 1 0,2 0 0,8 1 0,1 1 0,-1-2 0,14 1 0,-24-2 0,310 0 0,-154-2 0,-122 0 20,0-2-1,0-2 0,0-1 1,36-12-1,46-10-1481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45.572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0 0 23892,'1037'0'0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47.996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1 1 24575,'874'0'0,"-872"0"-114,0 0 1,0 0-1,-1 0 0,1 0 0,0 0 1,0 0-1,0 1 0,-1-1 0,1 1 1,0-1-1,2 2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49.601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1 1 24575,'4'0'0,"9"0"0,7 0 0,3 0 0,6 0 0,3 0 0,-1 0 0,-2 0 0,-1 0 0,-2 0 0,0 0 0,-2 0 0,-1 0 0,0 0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53.566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0 1 24575,'5'4'0,"4"1"0,6 0 0,3-1 0,3-1 0,3-1 0,0-1 0,0-1 0,1 0 0,3-4 0,6-1 0,0-1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54.240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0 0 24575,'0'0'-8191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16:57.852"/>
    </inkml:context>
    <inkml:brush xml:id="br0">
      <inkml:brushProperty name="width" value="0.2" units="cm"/>
      <inkml:brushProperty name="height" value="0.2" units="cm"/>
      <inkml:brushProperty name="color" value="#C2C9CC"/>
    </inkml:brush>
  </inkml:definitions>
  <inkml:trace contextRef="#ctx0" brushRef="#br0">1 0 24575,'4'4'0,"1"6"0,4 8 0,0 6 0,-1 2 0,-2 2 0,-2-1 0,2-1 0,0 0 0,0-2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2:27.3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 1 24575,'-4'0'0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2:30.30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130 0 24575,'-5'0'0,"-5"0"0,-6 0 0,-5 0 0,-3 0 0,-2 0 0,-1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44:44.98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 0 22186,'2007'1'0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0:59.8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36 0 24501,'-35'624'0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2:43.95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06.37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82 17 24575,'-4'0'0,"-7"0"0,-5 0 0,-1-5 0,-1-1 0,2 0-8191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07.4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09.76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180 1 24575,'-4'0'0,"-6"0"0,-7 0 0,-3 0 0,-4 0 0,-3 0 0,0 0 0,0 0 0,4 0-8191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13.52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23.89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47 24575,'0'-5'0,"0"-5"0,0-7 0,0 6 0,0 8 0,0 9 0,0 8 0,4 3 0,7-3 0,5-3 0,5-4 0,-6-3 0,-6-2-8191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18.19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20.00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48 24575,'0'-5'0,"0"-5"0,0-7 0,0 1-8191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34.80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0 146 24575,'63'0'0,"-69"-55"0,5 28-18,1 18-251,0 0-1,-1 0 1,0 1-1,-2-11 1,0 10-6557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37.34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87 24575,'0'-63'0,"0"40"0,0 35 0,0 76-1365,0-75-5461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04.1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24575,'0'2'0,"1"-1"0,0 1 0,0 0 0,0-1 0,0 1 0,0 0 0,0-1 0,0 1 0,0-1 0,0 0 0,1 1 0,-1-1 0,0 0 0,1 0 0,0 0 0,-1 0 0,1 0 0,1 1 0,35 15 0,-15-11 0,-18-5 0,1 0 0,-1 0 0,0 1 0,0 0 0,0 0 0,0 0 0,8 5 0,1 1 0,0-1 0,26 10 0,-36-16 0,3 1 22,0 0 1,0-1-1,1 0 0,-1 0 0,13-1 0,28 5-1520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38.4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9 24575,'2'0'0,"4"0"0,0-3 0,2-2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46.9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17 24575,'3'0'0,"2"0"0,1-2 0,2-1 0,0-3 0,0 1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3:49.46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 0 24575,'0'2'0,"0"4"0,0 3 0,-2-1 0,-1 2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02.54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24575,'0'5'0,"0"0"0,0 0 0,1 0 0,0 0 0,0 0 0,2 5 0,-3-9 0,0 0 0,1 0 0,-1 0 0,1 0 0,-1 0 0,1 0 0,-1-1 0,1 1 0,-1 0 0,1 0 0,0-1 0,0 1 0,-1 0 0,1-1 0,0 1 0,0 0 0,0-1 0,0 1 0,0-1 0,0 0 0,0 1 0,0-1 0,0 0 0,0 1 0,0-1 0,0 0 0,0 0 0,0 0 0,0 0 0,0 0 0,0 0 0,0 0 0,0 0 0,0-1 0,0 1 0,2-1 0,12-11 0,-10 7 0,-6 21 0,0-12 0,0 0 0,0 0 0,-1 0 0,1 0 0,-1 0 0,-4 6 0,4-7 0,0 1 0,0 0 0,0 0 0,0 0 0,1 0 0,0 0 0,0 0 0,-1 5 0,1 94 73,2-51-1511,-1-40-5388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02.68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06.13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44 24575,'0'71'0,"0"-44"0,0-26 0,0-11 0,0-123 0,1 143 22,0 0-1,1-1 1,0 0-1,0 1 1,5 10-1,-4-10-394,0 0-1,0 1 1,2 19-1,-4-18-6452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06.8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0 126 24575,'0'-2'0,"0"-4"0,0-3 0,0-2 0,0-2 0,0-1 0,0 0 0,0-1 0,0 1 0,0-1 0,0 3-8191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35.34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24575,'0'10'0,"2"0"0,-1 0 0,1 0 0,1 0 0,0 0 0,7 15 0,-6-16 0,0 1 0,-1 0 0,0 1 0,-1-1 0,0 0 0,1 14 0,-2 40 0,-3 154 0,-2-202 0,-2-26 0,-5-33 0,9 35 0,0-3-1365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40.45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1778 24567,'1764'-1778'0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50.54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24575,'3'2'0,"0"-1"0,-1 1 0,1-1 0,-1 1 0,1 0 0,-1 0 0,0 0 0,1 0 0,-1 1 0,0-1 0,-1 1 0,1-1 0,0 1 0,-1-1 0,2 4 0,7 9 0,24 36 0,-12-15 0,1-3-1365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08.1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293 39 24575,'0'1'0,"0"1"0,0-1 0,0 1 0,0-1 0,0 1 0,0-1 0,-1 1 0,1-1 0,-1 1 0,1-1 0,-1 0 0,1 1 0,-1-1 0,0 0 0,1 1 0,-1-1 0,0 0 0,0 0 0,0 0 0,0 1 0,0-1 0,0 0 0,-1-1 0,1 1 0,-1 1 0,-1-1 0,0 0 0,0 0 0,0-1 0,1 1 0,-1-1 0,0 0 0,0 1 0,0-1 0,0 0 0,0-1 0,0 1 0,-3-1 0,-5-2 0,1 0 0,0 0 0,0-1 0,0 0 0,0-1 0,-10-7 0,10 6 0,-1-1 0,1 1 0,-1 1 0,-16-7 0,23 11 0,1 0 0,0 0 0,-1 0 0,1 1 0,0-1 0,-1 1 0,1 0 0,-1 0 0,1 0 0,-1 0 0,1 1 0,0-1 0,-1 1 0,1 0 0,0 0 0,-1 0 0,1 0 0,0 1 0,0-1 0,-5 4 0,7-4-52,0 0-1,0 0 1,0 0-1,1 0 1,-1 1-1,0-1 1,1 0-1,-1 0 1,0 0-1,1 1 1,-1-1-1,1 0 1,0 1-1,-1-1 1,1 0-1,0 1 1,0-1-1,0 1 1,0-1-1,0 0 1,0 1-1,1-1 1,-1 0-1,0 1 0,1 1 1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54.39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714 0 24556,'-713'713'0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4:58.70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24575,'0'0'-8191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13.56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63 24575,'2'0'0,"1"-2"0,3-1 0,2 0 0,2 1 0,0-2 0,-2-3 0,-1 0 0,0-1 0,0 1 0,2 1 0,1 2 0,0-1 0,0 1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20.03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339 1 24575,'-3'0'0,"0"0"0,-1 0 0,1 1 0,-1 0 0,1-1 0,0 1 0,0 0 0,-1 1 0,1-1 0,0 1 0,0-1 0,-5 5 0,-29 30 0,30-28 0,1-1 0,-1-1 0,0 1 0,-14 9 0,7-5 0,1 0 0,0 0 0,0 1 0,1 1 0,-20 28 0,25-31 0,0 0 0,-2 0 0,1 0 0,-1-1 0,0 0 0,-18 12 0,24-18-114,-1 0 1,1 1-1,0-1 0,0 1 0,1-1 1,-1 1-1,1 0 0,-1 0 0,1 1 1,0-1-1,-1 6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27.3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24575,'2'0'0,"0"0"0,1 0 0,-1 0 0,0 1 0,0-1 0,1 1 0,-1-1 0,0 1 0,0-1 0,0 1 0,0 0 0,0 0 0,0 0 0,0 0 0,0 1 0,0-1 0,0 1 0,2 1 0,-1 1 0,-1 0 0,1 0 0,-1 1 0,0-1 0,0 0 0,2 8 0,-2-6 0,0 0 0,0-1 0,0 0 0,1 0 0,0 0 0,0 0 0,4 5 0,-5-8 8,1 0 0,0 0 1,-1 0-1,1 0 0,0 0 0,0-1 0,0 1 0,0-1 0,4 1 0,-5-1-88,0-1 0,1 1-1,-1 0 1,0 0 0,0 0-1,0 0 1,0 0 0,0 0-1,0 1 1,0-1-1,0 1 1,0 0 0,-1-1-1,1 1 1,-1 0 0,1 0-1,1 3 1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31.64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24575,'3'0'0,"0"1"0,0 0 0,0 0 0,-1 0 0,1 1 0,0-1 0,-1 0 0,1 1 0,-1 0 0,1 0 0,-1 0 0,4 4 0,26 29 0,-8-2 0,-20-26 0,0 0 0,1-1 0,0 1 0,0-1 0,0 0 0,1-1 0,0 1 0,0-1 0,9 6 0,-9-7 0,-1 0 0,0 0 0,0 0 0,0 1 0,0-1 0,3 7 0,-3-6 0,-1 1 0,1-1 0,0 0 0,1-1 0,9 8 0,-8-8-51,-1 1 0,0-1 0,0 1 0,8 9 0,-6-5-1059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34.84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1 232 24575,'1'-2'0,"1"0"0,0 0 0,-1 0 0,1 0 0,0 0 0,0 1 0,0-1 0,0 1 0,0-1 0,0 1 0,1 0 0,4-2 0,11-9 0,89-95 0,-59 71 0,-45 32 14,1 1-1,0 0 0,0 0 1,1 0-1,-1 1 0,7-4 1,-8 5-147,1-1 1,-1 0-1,1 0 0,-1 0 1,0 0-1,0-1 0,0 1 1,0-1-1,0 0 1,3-4-1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41.76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1 182 24575,'6'-2'0,"0"-1"0,-1 1 0,1-1 0,0 0 0,9-7 0,-6 4 0,92-66 0,-84 60-115,25-19 359,-39 29-368,-1-1-1,1 1 1,-1-1-1,1 1 1,-1-1-1,0 0 1,0 0-1,0 0 0,-1 0 1,1 0-1,1-5 1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50.65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24575,'0'3'0,"0"2"0,0 4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01.17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324 1 24575,'-1'3'0,"-1"1"0,1 0 0,-1-1 0,0 1 0,-1-1 0,1 1 0,0-1 0,-1 0 0,0 0 0,-6 5 0,-5 8 0,-2 5 0,-1 0 0,0-2 0,-2 0 0,0-1 0,-41 29 0,21-13 0,34-28 0,-1 0 0,0-1 0,0 0 0,0 0 0,-1 0 0,0-1 0,0 0 0,0 0 0,0-1 0,-12 4 0,10-7-1365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10.6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241 151 24575,'-1'-1'0,"1"1"0,-1-1 0,1 0 0,-1 0 0,1 1 0,-1-1 0,0 0 0,1 1 0,-1-1 0,0 1 0,1-1 0,-1 1 0,0-1 0,0 1 0,0 0 0,1-1 0,-1 1 0,0 0 0,0-1 0,0 1 0,0 0 0,0 0 0,1 0 0,-1 0 0,0 0 0,-2 0 0,-29-1 0,28 1 0,-28 0 0,18 1 0,0-1 0,-25-3 0,34 2 0,1 0 0,-1 0 0,1 0 0,0-1 0,-1 1 0,1-1 0,0-1 0,0 1 0,0 0 0,0-1 0,1 0 0,-6-5 0,-10-3 0,13 7 0,21 4 0,-5 0 0,-1 1 0,1-1 0,0 0 0,0 0 0,-1-1 0,1 0 0,0-1 0,-1 0 0,1-1 0,10-4 0,25-7 0,-38 13 0,0-1 0,-1 0 0,1 0 0,0-1 0,-1 0 0,1 0 0,8-6 0,32-28-1365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06.53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0 205 24575,'1'-3'0,"0"0"0,0 0 0,0 0 0,1 0 0,-1 0 0,1 0 0,3-4 0,3-6 0,39-64 0,-43 69-105,-1 1 0,1 0 0,0 1 0,1-1 0,-1 1 0,1 0 0,1 0 0,-1 0 0,1 1 0,0-1 0,0 2 0,13-9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12.85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706 0 24541,'-706'706'0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21.84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24575,'7'0'0,"1"0"0,-1 0 0,1 0 0,-1 1 0,1-1 0,13 5 0,-18-4 0,-1 0 0,1 1 0,0-1 0,-1 1 0,1 0 0,-1 0 0,0 0 0,0 0 0,0 0 0,0 0 0,0 0 0,0 1 0,0-1 0,-1 1 0,1-1 0,-1 1 0,0 0 0,2 3 0,20 56 0,-19-57 0,-6-9 0,-10-11 0,-6 6-1365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32.2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24575,'0'4'0,"0"-1"0,1 1 0,-1 0 0,1 0 0,0-1 0,0 1 0,1 0 0,-1-1 0,1 1 0,0-1 0,0 1 0,0-1 0,4 6 0,40 33 0,-29-27 0,-12-9 0,0 1 0,0-1 0,0 1 0,-1 0 0,0 0 0,-1 0 0,5 13 0,13 23 0,-7-19 0,-12-19 0,0 0 0,1 0 0,0 0 0,0-1 0,1 1 0,-1-1 0,1 0 0,0 0 0,6 5 0,-3-4-1365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6:36.76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24575,'0'2'0,"0"4"0,0 3 0,0 2 0,0 1 0,2 0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09.84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12 24499,'1455'0'0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16.7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1112 24575,'4'-3'0,"0"0"0,-1-1 0,1 1 0,-1-1 0,0 0 0,0 0 0,0 0 0,-1 0 0,4-6 0,-4 6 0,18-25 0,3 0 0,0 2 0,1 1 0,2 1 0,32-25 0,14-15 0,44-59 0,-72 75 0,136-126 0,-93 94 0,-32 25 0,63-87 0,-21 24 0,-79 100-438,30-24-1,-43 39-49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20.40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2 24575,'79'-1'0,"83"2"0,-75 14 0,24-1 0,-66-8 0,-24-2 0,40 0 0,475-5-1365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26.22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1327 0 24569,'-1327'1440'0,"1591"-1540"0,-528 200 0,342-372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28.7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123 483 24575,'28'-40'0,"-26"37"0,0 0 0,-1 0 0,1-1 0,-1 1 0,1 0 0,-1-1 0,0 1 0,0-1 0,-1 0 0,1 1 0,-1-6 0,0 6 0,1-1 0,-1 0 0,1 1 0,0-1 0,0 1 0,0-1 0,0 1 0,0-1 0,1 1 0,-1 0 0,5-6 0,235-258 0,-209 237 0,-22 22 0,-1-1 0,0 0 0,14-17 0,-51 54 0,2 26 0,21-42 0,0 0 0,-1 0 0,-1 0 0,0-1 0,-11 14 0,7-10 0,0-1 0,2 1 0,-1 0 0,-6 18 0,6-14 0,0-1 0,-18 25 0,-61 76 0,80-109 15,-1 1 0,0-2 0,-1 0 0,0 0-1,-1-1 1,1 0 0,-1-1 0,-18 8 0,13-7-390,1 1 0,0 1 1,-28 23-1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33.1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165 1 24545,'-164'2316'0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35.70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24575,'3'2'0,"1"0"0,-1 0 0,0 0 0,0 0 0,-1 0 0,1 0 0,0 1 0,-1 0 0,1-1 0,-1 1 0,0 0 0,0 0 0,0 0 0,2 4 0,2 3 0,4 1 0,0-1 0,0 0 0,1 0 0,21 14 0,-15-12 0,38 21 0,-44-28 0,-1 0 0,0 1 0,0 0 0,-1 1 0,0 0 0,15 14 0,-14-11 0,0 0 0,1-1 0,1 0 0,-1-1 0,1 0 0,1-1 0,-1 0 0,28 10 0,-9-4 0,-28-11 0,0-1 0,0 1 0,-1 0 0,1 0 0,0 0 0,-1 0 0,1 0 0,-1 0 0,0 1 0,0-1 0,0 1 0,0-1 0,0 1 0,0 0 0,-1 0 0,1 0 0,-1 0 0,0 0 0,0 0 0,0 0 0,0 4 0,0-2 0,-1 0 0,0 0 0,0 0 0,0 0 0,-1 0 0,1 0 0,-1-1 0,0 1 0,-1 0 0,1 0 0,-1-1 0,0 1 0,-3 5 0,4-9 0,0 1 0,0-1 0,0 0 0,0 1 0,1-1 0,-1 1 0,0-1 0,1 1 0,-1-1 0,1 1 0,0 0 0,-1-1 0,1 1 0,0-1 0,0 1 0,0 0 0,0-1 0,1 1 0,-1-1 0,0 1 0,1-1 0,-1 1 0,1-1 0,-1 1 0,1-1 0,0 1 0,-1-1 0,2 2 0,2 1 0,0-1 0,0 1 0,0-1 0,1-1 0,-1 1 0,1 0 0,5 1 0,5 4 0,13 10-1365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36.93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24575,'9'0'0,"0"0"0,-1 1 0,1 0 0,0 1 0,-1-1 0,1 2 0,-1-1 0,0 1 0,12 6 0,-8-2 0,-1 1 0,0 0 0,0 0 0,-1 1 0,14 15 0,28 15-1365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42.92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2 24238,'2498'0'0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7:54.66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23706,'1806'42'0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06.38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24575,'9'0'0,"1"2"0,-1-1 0,0 1 0,0 0 0,11 5 0,-10-3 0,0-1 0,0-1 0,0 1 0,12 0 0,-4-1 0,1 1 0,22 6 0,-25-5 0,1 0 0,-1-2 0,26 2 0,-21-3 0,-1 1 0,38 9 0,-37-6 0,1-1 0,31 1 0,49 2 0,16 0 0,21 3 0,-131-10 0,52 4 0,-39-3 0,0 0 0,0 2 0,-1 0 0,25 7 0,-26-5 0,1-1 0,-1-1 0,26 1 0,5 1 0,134 13 0,-129-11 0,-28-4 0,34 1 0,826-4 0,-746 14 0,0 0 0,-62-13 0,82-3 0,-138-1 0,0-1 0,33-11 0,26-6 0,-68 19 0,1 0 0,-1-2 0,1 1 0,-1-2 0,0 0 0,23-13 0,-35 17 0,0-1 0,-1 0 0,1 0 0,-1 0 0,1 0 0,-1 0 0,0 0 0,0 0 0,0 0 0,0-1 0,0 1 0,0 0 0,-1-1 0,1 1 0,-1 0 0,0-1 0,1 1 0,-1-4 0,-1 4 0,1 0 0,0 1 0,0-1 0,0 0 0,0 1 0,0-1 0,1 0 0,-1 1 0,0-1 0,1 1 0,-1-1 0,1 0 0,0 1 0,0-1 0,-1 1 0,1-1 0,0 1 0,0 0 0,0-1 0,0 1 0,1 0 0,-1 0 0,0 0 0,0 0 0,1 0 0,-1 0 0,0 0 0,1 0 0,-1 0 0,1 1 0,2-2 0,19-2-1365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16.91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23892,'3289'0'0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31.23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24361,'2442'0'0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35.48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24575,'128'8'0,"4"-1"0,-10-9 0,193 4 0,-177 11 0,53 2 0,-41-17 0,212 4 0,-282 4 0,63 2 0,4 0 0,-1-1 0,-120-7 0,69-1 0,99 12 0,-25 1 0,-126-8-682,60-2-1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41.12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24575,'179'11'0,"150"-6"0,-184-7 0,1716 2-1365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42.21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39.0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24544,'36'952'0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46.16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 24470,'2555'0'0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8:54.20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34 24560,'3673'0'0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54.51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0 335 24575,'9'0'0,"-1"0"0,0 0 0,1 0 0,-1-1 0,1-1 0,-1 1 0,0-1 0,0-1 0,0 1 0,0-2 0,0 1 0,10-7 0,101-47 0,-111 52 0,1 1 0,0 0 0,0 1 0,11-3 0,-14 4 0,1 0 0,-1 0 0,1 0 0,-1-1 0,0 0 0,0 0 0,0 0 0,0-1 0,0 0 0,7-7 0,35-34 0,-34 33 0,0-1 0,0-1 0,-1 0 0,-1 0 0,-1-1 0,12-19 0,-23 33 0,1 1 0,-1-1 0,1 0 0,-1 0 0,1 1 0,-1-1 0,0 0 0,1 0 0,-1 0 0,0 0 0,0 0 0,0 0 0,0 1 0,0-1 0,0 0 0,0 0 0,0 0 0,0 0 0,0 0 0,0 0 0,0 0 0,-1 0 0,1 1 0,0-1 0,-1-1 0,0 1 0,0 0 0,0 1 0,0-1 0,0 1 0,0 0 0,0-1 0,0 1 0,0 0 0,0 0 0,0-1 0,0 1 0,0 0 0,0 0 0,0 0 0,0 0 0,0 0 0,-2 1 0,-6 1 0,1 0 0,0 0 0,0 1 0,-8 3 0,-182 94 0,128-69 0,50-23 0,1 0 0,-1 2 0,1 0 0,-21 15 0,57-40-1365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5:56.60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24575,'5'1'0,"-1"1"0,1-1 0,-1 1 0,1 0 0,-1 0 0,0 0 0,0 1 0,0 0 0,6 5 0,12 6 0,73 28 0,-28-14 0,-57-22 0,0 0 0,0 1 0,-1 1 0,0 0 0,9 11 0,0-2 0,9 9-1365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24.79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17 3079 24575,'0'0'0,"1"-1"0,0 1 0,-1 0 0,1-1 0,0 1 0,-1 0 0,1-1 0,0 1 0,-1-1 0,1 1 0,-1-1 0,1 1 0,-1-1 0,1 0 0,-1 1 0,0-1 0,1 0 0,-1 1 0,0-1 0,1 0 0,-1 1 0,0-1 0,0 0 0,0 1 0,1-1 0,-1 0 0,0 0 0,0 0 0,2-29 0,-1 22 0,18-132 0,4-77 0,-22 199 0,0 0 0,-2 0 0,0 0 0,-2 1 0,1-1 0,-2 1 0,-11-32 0,7 21 0,1-1 0,1 0 0,1 0 0,0-35 0,2-66 0,3 78 0,-8-67 0,1 46 0,6-133 0,3 95 0,44-523 0,-34 462 0,-11-184 0,-3 160 0,2-69-1365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30.30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1624 24499,'226'-1623'0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30.44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1624 24545,'226'-1623'0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34.31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5 354 24575,'-2'-45'0,"1"31"0,0-1 0,1 1 0,0-1 0,1 1 0,5-25 0,-2 31 0,1 0 0,0 0 0,0 0 0,0 1 0,1 0 0,0 0 0,1 0 0,0 1 0,0 0 0,0 0 0,10-6 0,16-14 0,51-51 0,-77 72 342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01.31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 1 24575,'-1'69'0,"2"74"0,6-98 0,-4-29 0,-1 0 0,1 19 0,4 10 99,-2-20-1563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11.52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24575,'1'12'0,"1"-1"0,-1 1 0,2-1 0,6 19 0,4 22 0,-13-48 0,1 0 0,0 0 0,0 0 0,0 0 0,0 0 0,1-1 0,-1 1 0,1 0 0,0 0 0,0-1 0,5 6 0,-5-7 0,0 0 0,1 0 0,0 0 0,0 0 0,-1-1 0,1 1 0,0-1 0,0 1 0,1-1 0,-1 0 0,0 0 0,0-1 0,0 1 0,5 0 0,-3 0 0,1 0 0,-1 0 0,1 1 0,-1 0 0,0 0 0,1 1 0,-1-1 0,0 1 0,-1 0 0,1 0 0,0 1 0,-1-1 0,5 6 0,14 10 0,-7-10-1365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48.3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24565,'2269'0'0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18.58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649 1 21389,'-649'0'0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22.24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29 24510,'946'0'0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28.72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24575,'3'1'0,"-1"-1"0,1 1 0,0 1 0,-1-1 0,1 0 0,-1 1 0,1-1 0,3 4 0,11 6 0,4-2 0,-16-6 0,-1-1 0,1 0 0,0 0 0,-1 0 0,1-1 0,0 0 0,0 0 0,0 0 0,10 0 0,-13 0 0,0-1 0,0 1 0,-1 0 0,1 0 0,0 0 0,0 0 0,-1 0 0,1 0 0,0 0 0,-1 0 0,1 0 0,-1 1 0,1-1 0,-1 1 0,0-1 0,0 1 0,0 0 0,0-1 0,0 1 0,1 2 0,19 39 0,-19-38 0,0 0 0,0-1 0,1 1 0,0-1 0,0 1 0,0-1 0,0 0 0,1 0 0,0 0 0,7 6 0,-1-3 0,1-1 0,0 0 0,14 6 0,0-1 0,-18-7 3,0 0 0,0 1-1,-1 0 1,1 0 0,7 9-1,5 3-1383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33.67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2 24245,'1172'0'0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10.77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47 0 24575,'0'9'0,"-1"0"0,0 0 0,0 0 0,-1 0 0,0-1 0,-1 1 0,0-1 0,-6 14 0,6-12 0,1 0 0,0 0 0,0 1 0,1-1 0,0 0 0,1 1 0,0-1 0,2 15 0,0-13 0,-2 1 0,1-1 0,-2 0 0,0 1 0,-3 18 0,0-18 0,1 0 0,1 0 0,0 0 0,1 1 0,1-1 0,0 0 0,1 1 0,4 23 0,-5-36 2,0-1-1,0 0 1,0 0-1,0 1 1,0-1-1,0 0 1,0 0-1,0 1 1,0-1-1,0 0 1,1 0-1,-1 1 0,0-1 1,0 0-1,0 0 1,1 1-1,-1-1 1,0 0-1,0 0 1,0 0-1,1 0 1,-1 1-1,0-1 1,0 0-1,1 0 1,-1 0-1,0 0 1,0 0-1,1 0 1,-1 0-1,0 0 1,1 0-1,-1 0 1,0 0-1,0 0 0,1 0 1,-1 0-1,0 0 1,0 0-1,1 0 1,-1 0-1,0 0 1,1 0-1,-1 0 1,0 0-1,0 0 1,1-1-1,-1 1 1,0 0-1,0 0 1,0 0-1,1 0 1,-1-1-1,0 1 1,0 0-1,0 0 1,1 0-1,-1-1 0,0 1 1,0 0-1,0 0 1,0-1-1,0 1 1,0 0-1,0-1 1,1 1-1,-1 0 1,0 0-1,0-1 1,11-21-1029,-11 21 585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14.41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23892,'0'691'0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21.43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28 1 24461,'-28'549'0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23.71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24575,'0'0'-8191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29.42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2285 24366,'0'-2285'0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49.48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200 15 24575,'-55'2'0,"35"0"0,-1-2 0,1 0 0,-1-1 0,-24-4 0,29 0 0,15 1 0,19 1 0,1 3 0,-38 0 0,7 0-1365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1:59.7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0 354 24562,'185'-354'0,"-13"715"0,-344-722 0,137 2325 0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1:58.89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69 498 24575,'1'-2'0,"-1"1"0,1 0 0,-1 0 0,1 0 0,0 0 0,0 0 0,-1 0 0,1 0 0,0 0 0,0 0 0,0 0 0,0 0 0,0 0 0,0 1 0,1-1 0,-1 0 0,0 1 0,0-1 0,0 1 0,1-1 0,-1 1 0,2-1 0,30-7 0,-28 7 0,1 0 0,0-1 0,-1 1 0,0-1 0,1-1 0,-1 1 0,0-1 0,5-3 0,-6 3 0,1 0 0,0 0 0,0 1 0,0-1 0,1 1 0,-1 1 0,0-1 0,1 1 0,7-2 0,129 4 0,-141-1 0,0 0 0,0 0 0,-1 0 0,1 0 0,0 0 0,0 0 0,0 0 0,-1 0 0,1-1 0,0 1 0,0 0 0,-1 0 0,1-1 0,0 1 0,-1-1 0,1 1 0,0 0 0,-1-1 0,1 1 0,-1-1 0,1 0 0,0 0 0,-1 0 0,0 1 0,0-1 0,0 1 0,0-1 0,0 1 0,0-1 0,-1 0 0,1 1 0,0-1 0,0 1 0,-1-1 0,1 1 0,0-1 0,-1 1 0,1-1 0,0 1 0,-1 0 0,1-1 0,-1 1 0,1-1 0,-1 1 0,0-1 0,-3-2 0,0 1 0,0-1 0,-1 1 0,1-1 0,-9-2 0,1 2 0,1-1 0,0 0 0,0-1 0,0 0 0,1-1 0,-1 0 0,-13-12 0,-20-10 0,-27-22 0,65 45 0,1 1 0,0-2 0,-1 1 0,2 0 0,-1-1 0,1 0 0,0 0 0,0-1 0,-3-6 0,-27-70 0,19 57 160,7 13-465,1 1 0,1-2 0,0 1 0,-7-24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04.28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17 0 24575,'-1'0'0,"0"1"0,1-1 0,-1 1 0,0-1 0,0 1 0,1-1 0,-1 1 0,0-1 0,1 1 0,-1-1 0,1 1 0,-1 0 0,1-1 0,-1 1 0,1 0 0,-1 0 0,1-1 0,0 1 0,-1 0 0,1 0 0,0 0 0,0 0 0,0-1 0,-1 1 0,1 0 0,0 0 0,0 1 0,-2 29 0,2-28 0,0 2 0,-1-1 0,1 0 0,0 1 0,0-1 0,0 0 0,1 1 0,0-1 0,0 0 0,0 0 0,0 0 0,0 0 0,1 0 0,0 0 0,0 0 0,0 0 0,0-1 0,1 1 0,-1-1 0,1 1 0,0-1 0,0 0 0,0 0 0,0 0 0,1-1 0,-1 1 0,1-1 0,0 0 0,-1 0 0,1 0 0,0 0 0,6 1 0,41 21 0,41 15 0,-77-33 0,0 1 0,-1 0 0,1 1 0,-2 1 0,17 13 0,20 13 0,-22-20 0,0-1 0,1-2 0,0 0 0,33 7 0,-6 0 0,96 49 0,-85-34-1365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07.21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1371 214 24575,'-31'1'0,"3"0"0,-1-2 0,1 0 0,-1-2 0,-51-11 0,-75-31 0,142 40 0,0 1 0,-1 0 0,1 1 0,-1 0 0,0 1 0,0 1 0,-20 0 0,-16 2 0,-93-2 0,124 0 0,0-1 0,0-1 0,1-1 0,-1-1 0,-26-10 0,2 2 0,35 12 0,1-1 0,0 0 0,-1 0 0,1-1 0,0 0 0,-8-5 0,-1-1 0,0 0 0,0 1 0,-1 1 0,0 1 0,0 0 0,-1 2 0,-25-5 0,18 6 0,0 0 0,-1 2 0,1 1 0,-44 6 0,51-3-204,0 2 0,1 0 0,-20 9-1,30-11-343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10.2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593 2629 24575,'15'-203'0,"-1"-7"0,-14 187 0,1 7 0,-1 0 0,0 0 0,-2 1 0,1-1 0,-2 0 0,0 1 0,-1-1 0,-11-26 0,9 26 0,0 1 0,1-1 0,-4-19 0,-8-27 0,9 38 0,-8-46 0,6 23 0,-1-15 0,9 43 0,-2 0 0,0 0 0,-7-19 0,-42-131 0,50 159 0,-6-15 0,1 1 0,2-1 0,-6-40 0,-41-238 0,41 247 0,2-12 0,8 49 0,0-1 0,-2 1 0,0 0 0,-8-19 0,-7-20 0,16 44 0,-2-1 0,0 1 0,-1 0 0,-15-27 0,-25-38 0,15 0 0,22 54 0,-2-6 0,-63-159 0,43 100 0,24 66 0,6 19 0,0 0 0,0 0 0,-1 1 0,1-1 0,-1 1 0,0-1 0,0 1 0,-5-8 0,-1 14-678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11.62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24575,'1'17'0,"1"-1"0,0 1 0,2-1 0,5 16 0,4 22 0,15 69 0,-12-61 0,8 71 0,-16-80 0,25 83 0,-1-11 0,-14-44 0,34 93 0,-43-150 0,21 36 0,-4-9 0,-16-26 0,-2 0 0,-1 1 0,-1 0 0,4 36 0,6 30 0,12 31 0,21 79 0,-1 13-1365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24.6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76 2245 24575,'-15'-141'0,"15"-989"0,0 1122 0,-1 0 0,-1 0 0,1-1 0,-1 1 0,-6-14 0,5 14 0,0 0 0,1-1 0,0 1 0,0-1 0,-1-12 0,1-14 0,-11-58 0,3 37 0,6 8 0,1 1 0,5-55 0,1 17 0,-5 16 0,4-74 0,13 59 0,11-2-1365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25.86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17 0 24575,'-2'3'0,"0"-1"0,0 1 0,1-1 0,-1 1 0,1 0 0,0 0 0,0 0 0,0-1 0,0 1 0,0 0 0,1 0 0,-1 0 0,1 4 0,0 45 0,1-34 0,-2 49 0,0-23 0,2 0 0,1 1 0,17 84 0,-15-107 0,4 42 0,-7-44 0,1-1 0,1 0 0,7 26 0,6 12 0,-11-34 0,14 35 0,-16-50 67,-1 0-1,0 0 1,-1 0 0,1 9-1,-1-10-308,0 0-1,0-1 0,0 1 1,1 0-1,0-1 1,5 12-1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22.58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29.4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24575,'0'468'-1365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2:31.62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58 0 24575,'0'54'0,"-1"25"0,12 101 0,-5-99 0,0 9 0,-1-45 0,-2 1 0,-4 60 0,0-33 0,-2-28 0,-1 0 0,-20 80 0,0 4 0,11-52 272,7-48-817,1 0-1,-2 51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03.9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821 25 24575,'-1'1'0,"1"0"0,-1 0 0,1-1 0,0 1 0,-1 0 0,0 0 0,1 0 0,-1 0 0,0 0 0,1 0 0,-1-1 0,0 1 0,0 0 0,0-1 0,1 1 0,-1-1 0,0 1 0,0-1 0,-2 2 0,-25 10 0,18-8 0,-23 12 0,0 0 0,-42 14 0,65-26 0,-1-1 0,1-1 0,0 0 0,-1 0 0,0-1 0,1-1 0,-1 1 0,-19-3 0,28 1 0,0 1 0,0-1 0,0 0 0,1 1 0,-1-1 0,0 0 0,1 0 0,-1 0 0,0 0 0,1-1 0,-1 1 0,1 0 0,0-1 0,-1 1 0,1 0 0,0-1 0,0 0 0,0 1 0,0-1 0,0 0 0,0 1 0,1-1 0,-1 0 0,0 0 0,1 0 0,-1-2 0,0 0 0,1 0 0,-1 0 0,1 0 0,0-1 0,0 1 0,0 0 0,1 0 0,-1 0 0,1 0 0,0 0 0,2-6 0,-2 9 0,-1 0 0,1-1 0,0 1 0,-1 0 0,1 0 0,0 0 0,0 1 0,0-1 0,0 0 0,0 0 0,0 0 0,0 1 0,0-1 0,0 0 0,0 1 0,0-1 0,0 1 0,0 0 0,1-1 0,-1 1 0,2-1 0,33 0 0,-32 2 0,0-1 0,0 0 0,0 0 0,1 0 0,-1-1 0,0 0 0,8-2 0,-12 3 0,1 0 0,-1 0 0,1 0 0,-1 0 0,0 0 0,1 0 0,-1 0 0,0 0 0,1 0 0,-1 0 0,1 0 0,-1-1 0,0 1 0,1 0 0,-1 0 0,0 0 0,1-1 0,-1 1 0,0 0 0,1-1 0,-1 1 0,0 0 0,0 0 0,1-1 0,-1 1 0,0-1 0,0 1 0,0 0 0,0-1 0,1 1 0,-1 0 0,0-1 0,0 1 0,0-1 0,0 1 0,0 0 0,0-1 0,0 1 0,0-1 0,0 0 0,-19-4 0,-42 5 0,53 0 0,5 0 0,-10-1 0,0 1 0,1 1 0,-1 0 0,0 1 0,1 0 0,-1 1 0,1 0 0,-15 7 0,17-6 0,0-1 0,-1 0 0,1 0 0,-1-1 0,0-1 0,-15 1 0,-70-3 0,35-1 0,39 2-117,13 1 3,0-1 1,1 0-1,-1 0 1,0-1-1,1 0 1,-1 0 0,1-1-1,-1-1 1,1 1-1,-10-5 1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02.57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135 1880 24575,'1'-86'0,"-3"-94"0,0 171 0,0 0 0,0 0 0,-1 0 0,0 0 0,0 1 0,-9-15 0,7 12 0,-1 0 0,2-1 0,-5-13 0,0-19 0,2 0 0,1 0 0,1-87 0,4 106 0,-2 0 0,-7-36 0,5 33 0,-3-44 0,6 39 0,-9-39 0,5 38 0,-1-33 0,4-470 193,6 275-1751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04.86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29 689 24575,'0'-373'0,"-2"354"0,0-1 0,-8-36 0,5 36 0,1-1 0,-1-27 0,5-84-1365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09.30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1159 24575,'2'0'0,"1"0"0,-1-1 0,0 1 0,1-1 0,-1 0 0,0 1 0,0-1 0,0 0 0,0 0 0,0-1 0,0 1 0,0 0 0,0-1 0,0 1 0,0-1 0,-1 1 0,1-1 0,0 0 0,0-2 0,27-44 0,-19 28 0,3-2 0,1 1 0,1 1 0,0 0 0,21-19 0,-24 25 0,0-1 0,-1 0 0,-1-1 0,10-20 0,25-37 0,74-93 0,230-284 0,-327 424-341,-2-1 0,0-1-1,25-50 1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10.69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1151 24575,'2'-5'0,"0"1"0,1 0 0,0 0 0,-1 0 0,1 0 0,1 1 0,-1-1 0,0 1 0,1 0 0,0 0 0,7-5 0,-3 1 0,441-416 0,-431 401 0,-1-1 0,-1 0 0,-1-1 0,-1-1 0,14-35 0,-2 4 0,27-30 0,-1 0 0,-47 76 0,0 0 0,-1-1 0,0 0 0,-1 1 0,0-1 0,2-22 0,-5 25 0,2-8 0,0 0 0,-2 1 0,0-1 0,0 0 0,-2 1 0,0-1 0,-5-20 0,-3 20-1365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12.16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13.38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18.96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178 1 24575,'-11'29'0,"1"-3"0,3 49 0,7-62 0,0 0 0,-1-1 0,-1 1 0,0 0 0,0 0 0,-2-1 0,-6 18 0,4-15 0,1-1 0,1 1 0,-5 29 0,-5 16 0,9-48 38,-1 1 0,-1-1-1,0 0 1,0 0 0,-17 19 0,-10 16-1630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19.09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26.3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28.6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09.2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 0 24575,'2'2'0,"0"-1"0,0 0 0,-1 1 0,1 0 0,-1-1 0,1 1 0,-1 0 0,0 0 0,0 0 0,1 0 0,0 3 0,8 10 0,-2-6 0,0 1 0,0 0 0,-1 0 0,0 1 0,0-1 0,-1 2 0,-1-1 0,0 1 0,0-1 0,-2 1 0,5 20 0,-8-30 0,0 1 0,0-1 0,-1 1 0,1-1 0,0 1 0,-1 0 0,0-1 0,0 0 0,0 1 0,0-1 0,0 1 0,0-1 0,-1 0 0,1 0 0,-1 0 0,1 0 0,-1 0 0,0 0 0,-2 2 0,1-2 0,1 1 0,0-1 0,-1 1 0,1-1 0,1 1 0,-1 0 0,0-1 0,1 1 0,-1 0 0,1 0 0,0 0 0,0 0 0,0 1 0,0 2 0,0 18 0,1-14 0,0 0 0,0 0 0,-1 0 0,-4 15 0,5-23 0,-1 0 0,1-1 0,-1 1 0,0 0 0,1-1 0,-1 1 0,0-1 0,0 1 0,0-1 0,0 1 0,0-1 0,0 0 0,0 1 0,-1-1 0,1 0 0,0 0 0,-1 0 0,1 0 0,-1 0 0,1 0 0,-1-1 0,1 1 0,-1 0 0,0-1 0,1 1 0,-1-1 0,0 0 0,0 1 0,1-1 0,-1 0 0,0 0 0,-2 0 0,3-1 0,1 1 0,-1 0 0,1-1 0,-1 1 0,0-1 0,1 1 0,-1-1 0,1 1 0,-1-1 0,1 1 0,-1-1 0,1 0 0,-1 1 0,1-1 0,0 0 0,-1 1 0,1-1 0,0 0 0,0 1 0,0-1 0,-1 0 0,1 0 0,0 1 0,0-1 0,0 0 0,0 0 0,0 1 0,0-2 0,1-29 0,-1 20 0,-6-25 0,5 30 0,-1 1 0,1-1 0,0 1 0,1-1 0,-1 0 0,1 1 0,0-1 0,1 1 0,-1-1 0,3-8 0,-3 14 0,0-1 0,0 1 0,0-1 0,0 1 0,0-1 0,1 1 0,-1-1 0,0 1 0,0 0 0,0-1 0,1 1 0,-1-1 0,0 1 0,0 0 0,1-1 0,-1 1 0,0 0 0,1-1 0,-1 1 0,0 0 0,1-1 0,-1 1 0,1 0 0,-1 0 0,0 0 0,1-1 0,-1 1 0,2 0 0,5 10 0,-1 21 0,-6-16 0,0-7 0,0 0 0,1 0 0,0 0 0,0-1 0,0 1 0,1 0 0,1 0 0,3 8 0,0 0 0,0 0 0,-1 0 0,-1 1 0,4 25 0,-19-51 0,-3-10 0,11 13-170,0 0-1,0-1 0,1 1 1,-1-1-1,1 0 0,1 0 1,-2-11-1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35.43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54 24575,'0'1'0,"0"0"0,1 0 0,-1 0 0,1 0 0,0 1 0,-1-1 0,1 0 0,0 0 0,-1 0 0,1 0 0,0 0 0,0-1 0,0 1 0,0 0 0,0 0 0,0-1 0,0 1 0,0 0 0,0-1 0,1 1 0,-1-1 0,0 1 0,0-1 0,0 0 0,1 0 0,-1 1 0,2-1 0,41 5 0,-39-5 0,122 0 0,14 1 0,-69 12 0,-52-9 0,0 0 0,27 1 0,282-5 0,-153-1 0,-155 0 0,0-2 0,-1 0 0,1-1 0,33-11 0,-32 7 0,1 2 0,0 1 0,33-3 0,91 9 0,25-2 0,-90-12 0,-55 8 0,49-4 0,74 10 0,42-2 0,-97-12 0,-62 8 0,53-3 0,258 9 0,-316 1 0,-1 0 0,28 7 0,-25-4 0,47 3 0,342-8 0,-411 0-273,0 0 0,-1 0 0,1 1 0,9 2 0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36.69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37.49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38.28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39.25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41.0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1807 0 24575,'-5'4'0,"0"-1"0,-1 0 0,1 0 0,-1-1 0,0 0 0,0 0 0,0 0 0,0-1 0,0 1 0,0-1 0,-10 0 0,-11 3 0,-29 6 0,-1-2 0,-60 0 0,-117-9 0,89-1 0,33 0 0,-120 4 0,187 4 0,-70 20 0,3-1 0,-3-12-455,-1-4 0,-129-8 0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42.71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29 24575,'0'-2'0,"1"1"0,-1 0 0,1 0 0,-1 0 0,1 0 0,0 0 0,-1 0 0,1 0 0,0 0 0,0 0 0,0 0 0,0 0 0,-1 0 0,1 0 0,0 1 0,1-1 0,-1 0 0,0 1 0,0-1 0,0 1 0,0-1 0,0 1 0,1-1 0,-1 1 0,0 0 0,0 0 0,3 0 0,39-6 0,-38 6 0,17-1 0,0 1 0,-1 0 0,1 2 0,0 1 0,-1 0 0,1 1 0,31 12 0,68 28 0,90 27 0,12-6 0,48 10 0,-246-67 0,1 0 0,40 20 0,13 5 0,-45-24 0,-25-7 0,0 1 0,0 0 0,0 0 0,12 6 0,0 2 0,-1 1 0,-1 1 0,0 0 0,-1 2 0,0 0 0,26 29 0,-19-14 0,-11-12 0,1-1 0,0 0 0,1-1 0,1 0 0,0-2 0,36 24 0,-37-28 0,0 1 0,-1 0 0,0 1 0,14 16 0,-12-12 0,0-1 0,24 16 0,-38-29-97,0 0-1,0 1 1,-1-1-1,1 0 1,0 1-1,-1 0 1,1 0-1,-1 0 1,0 0-1,0 0 1,0 0-1,-1 0 0,3 5 1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44.1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24575,'11'0'0,"0"0"0,0 1 0,0 1 0,0-1 0,0 2 0,0 0 0,0 0 0,-1 1 0,0 0 0,0 1 0,0 0 0,0 0 0,-1 1 0,0 1 0,0 0 0,9 8 0,57 46 0,104 65 0,93 36 0,-73-59 0,-163-85 0,1-2 0,44 13 0,-34-13 0,18 6 0,87 36 0,-56-19 288,-66-28-701,-1 1-1,0 1 1,40 25 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45.32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24575,'0'2'0,"1"0"0,0-1 0,0 1 0,0 0 0,1-1 0,-1 1 0,0-1 0,1 1 0,-1-1 0,1 0 0,-1 0 0,1 0 0,-1 0 0,1 0 0,0 0 0,0 0 0,2 1 0,5 3 0,637 383 0,-615-370 0,37 29 0,-11-8 0,-1 9 0,-21-24 46,-1 1-1,-1 1 1,42 44 0,4 3-1594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3:47.84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375 583 24575,'1'6'0,"-1"0"0,1 0 0,1 0 0,-1 0 0,1-1 0,0 1 0,0 0 0,1-1 0,-1 0 0,1 1 0,0-1 0,1 0 0,3 4 0,10 11 0,34 30 0,-22-22 0,84 78 0,144 106 0,-159-148 0,-72-56 0,-19-10 0,-14-8 0,-11-4 0,0 2 0,-31-17 0,-19-11 0,-188-128 0,163 111 0,-31-23 0,73 47 0,35 24 0,0-1 0,-15-12 0,27 18 0,0 1 0,1-1 0,-1 1 0,1-1 0,0 0 0,0 0 0,0-1 0,0 1 0,1-1 0,0 1 0,0-1 0,-2-5 0,-38-113 0,26 83 0,-17-67 0,23 60 0,-2 1 0,-2 0 0,-3 1 0,-25-53 0,16 44 0,26 54-15,0 0 0,0 0 0,0-1 0,-1 1 0,1 0 1,0 0-1,0 0 0,0 0 0,0 0 0,-1 0 0,1 0 0,0 0 0,0 0 0,0 0 0,0 0 0,-1 0 0,1 0 0,0 0 0,0 0 0,0 0 0,0 0 0,-1 0 0,1 0 0,0 0 0,0 0 1,0 1-1,0-1 0,0 0 0,-1 0 0,1 0 0,0 0 0,0 0-45,0 1 45,0-1 0,-1 0 0,1 0 0,0 0 0,0 0 0,0 0 0,0 1 0,0-1 0,0 0 1,0 0-1,0 0 0,0 0 0,0 1 0,0-1 0,0 0 0,0 0 0,0 0 0,0 0 0,0 1 0,0-1 0,0 0 0,0 0 0,0 0 0,0 0 0,0 1 0,0-1 0,1 0 0,-1 0 0,0 0 1,0 0-1,0 0 0,0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45:58.30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1531 864 24575,'0'-13'0,"0"0"0,0 0 0,0 1 0,-1-1 0,-1 0 0,-4-14 0,6 25 0,-1 0 0,1 0 0,-1 0 0,0 0 0,0 0 0,0 1 0,0-1 0,0 0 0,0 0 0,0 1 0,-1-1 0,1 0 0,-1 1 0,1-1 0,-1 1 0,0 0 0,1 0 0,-1 0 0,0-1 0,0 1 0,0 1 0,0-1 0,0 0 0,0 0 0,0 1 0,0-1 0,0 1 0,0 0 0,0 0 0,0 0 0,-1 0 0,1 0 0,0 0 0,0 0 0,0 1 0,0-1 0,0 1 0,-3 0 0,-2 2 0,-1 0 0,1 0 0,0 0 0,0 1 0,1 0 0,-1 1 0,-8 7 0,-41 41 0,43-39 0,8-9 0,1 0 0,-1 1 0,1 0 0,1 0 0,-1 0 0,1 0 0,0 1 0,0-1 0,1 1 0,0 0 0,-1 7 0,1-1 0,0-1 0,1 1 0,0 0 0,1 0 0,2 15 0,-2-26 0,0 0 0,0 0 0,1 0 0,-1 0 0,0 0 0,1 0 0,-1 1 0,1-1 0,0 0 0,0 0 0,0-1 0,0 1 0,0 0 0,0 0 0,0 0 0,1-1 0,-1 1 0,1 0 0,-1-1 0,1 0 0,-1 1 0,1-1 0,0 0 0,0 0 0,0 0 0,0 0 0,0 0 0,0 0 0,0 0 0,0-1 0,0 1 0,0-1 0,4 1 0,-3-1 0,0-1 0,-1 1 0,1-1 0,0 0 0,0 1 0,-1-1 0,1 0 0,-1-1 0,1 1 0,-1 0 0,1-1 0,-1 0 0,0 1 0,1-1 0,-1 0 0,0 0 0,0 0 0,-1 0 0,1 0 0,0-1 0,-1 1 0,1-1 0,-1 1 0,0-1 0,2-3 0,0-4 0,-1 1 0,0-1 0,0 0 0,-1 0 0,0 0 0,-1-18 0,0 24 0,-1 1 0,1 0 0,-1-1 0,0 1 0,1 0 0,-1 0 0,-1-1 0,1 1 0,0 0 0,-4-5 0,4 7 0,-1 0 0,1-1 0,0 1 0,0 0 0,0 0 0,-1 1 0,1-1 0,0 0 0,-1 0 0,1 1 0,0-1 0,-1 0 0,1 1 0,-1 0 0,1-1 0,-1 1 0,0 0 0,1 0 0,-1 0 0,1 0 0,-1 0 0,1 0 0,-1 0 0,-1 1 0,0 0 0,-1 0 0,1 0 0,0 0 0,0 0 0,1 1 0,-1-1 0,0 1 0,0 0 0,1 0 0,-1 0 0,1 0 0,0 1 0,0-1 0,-1 0 0,1 1 0,1 0 0,-1-1 0,0 1 0,1 0 0,-1 0 0,1 0 0,0 0 0,0 0 0,0 0 0,0 4 0,-2 9 0,0 0 0,1 1 0,0 24 0,2-38 0,-1 13 0,1-1 0,1 1 0,1 0 0,4 23 0,-5-35 0,0 0 0,0 0 0,1 0 0,-1-1 0,1 1 0,0 0 0,0-1 0,0 1 0,1-1 0,-1 0 0,1 1 0,0-1 0,0 0 0,0-1 0,0 1 0,0-1 0,0 1 0,1-1 0,-1 0 0,1 0 0,0 0 0,5 1 0,8 1 0,0-1 0,-1 0 0,1-2 0,0 0 0,0 0 0,0-2 0,0 0 0,0-1 0,0-1 0,0-1 0,-1 0 0,31-12 0,-42 13 0,1 0 0,-1 0 0,0-1 0,-1 0 0,1 1 0,0-2 0,-1 1 0,0-1 0,0 1 0,0-1 0,-1 0 0,0 0 0,0-1 0,0 1 0,0-1 0,-1 1 0,0-1 0,0 0 0,-1 0 0,1 0 0,-1 0 0,0-9 0,0 8 0,-1 0 0,0 0 0,0 0 0,-1 0 0,0 1 0,0-1 0,-1 0 0,0 0 0,0 1 0,0-1 0,-1 1 0,0 0 0,0 0 0,-1 0 0,1 0 0,-1 0 0,-1 1 0,1 0 0,-10-9 0,3 6 0,-1 1 0,0 0 0,0 0 0,-1 2 0,0-1 0,0 2 0,0 0 0,-1 0 0,-25-3 0,11 4 0,0 1 0,0 1 0,-53 5 0,78-4 0,1 0 0,0 1 0,-1-1 0,1 1 0,0-1 0,-1 1 0,1 0 0,0 0 0,0 0 0,0 0 0,0 0 0,0 0 0,0 1 0,0-1 0,0 1 0,0-1 0,1 1 0,-1 0 0,0 0 0,1-1 0,0 1 0,-1 0 0,1 0 0,0 1 0,0-1 0,0 0 0,-1 4 0,2-3 0,0-1 0,0 1 0,0 0 0,0-1 0,0 1 0,0-1 0,1 1 0,0-1 0,-1 0 0,1 1 0,0-1 0,0 0 0,0 1 0,0-1 0,1 0 0,-1 0 0,1 0 0,-1 0 0,1 0 0,0 0 0,-1 0 0,1-1 0,0 1 0,0-1 0,0 1 0,4 1 0,10 4 0,-1 0 0,1-1 0,0-1 0,0 0 0,0-1 0,1-1 0,0-1 0,-1 0 0,1-1 0,0-1 0,0-1 0,22-3 0,-26 1 0,-1 0 0,1-1 0,-1-1 0,0 0 0,0-1 0,0 0 0,-1 0 0,14-12 0,-17 12 0,0 0 0,-1-1 0,0 0 0,0 0 0,-1 0 0,0-1 0,0 0 0,0 0 0,-1-1 0,-1 1 0,7-17 0,-10 23 0,0-1 0,-1 0 0,1 0 0,0 0 0,-1 0 0,0 0 0,0 0 0,0 0 0,0 0 0,0 0 0,-1 0 0,1 0 0,-1 0 0,0 0 0,0 0 0,0 0 0,0 1 0,-3-5 0,2 3 0,-1 0 0,-1 0 0,1 0 0,-1 1 0,1 0 0,-1 0 0,0 0 0,0 0 0,0 0 0,-7-2 0,-6-3 0,-1 2 0,0 0 0,0 1 0,-35-5 0,19 5 0,1 2 0,-1 1 0,0 1 0,0 2 0,1 1 0,-1 2 0,1 1 0,0 2 0,-57 18 0,78-19 0,0 0 0,0 1 0,0 0 0,1 0 0,0 2 0,0-1 0,1 1 0,0 1 0,1 0 0,-15 18 0,21-23 0,0 1 0,0-1 0,0 0 0,0 1 0,1-1 0,0 1 0,0 0 0,1 0 0,-1 0 0,1 0 0,0 9 0,1-11 0,1 1 0,-1-1 0,1 1 0,0-1 0,0 1 0,0-1 0,1 1 0,0-1 0,0 0 0,0 0 0,0 0 0,0 0 0,1 0 0,0-1 0,0 1 0,6 5 0,-3-4 0,0-1 0,0 1 0,0-1 0,1-1 0,-1 1 0,1-1 0,0 0 0,0-1 0,0 1 0,0-2 0,1 1 0,-1-1 0,0 0 0,1 0 0,-1-1 0,1 0 0,-1 0 0,0-1 0,8-1 0,6-2 0,0-1 0,0 0 0,-1-2 0,0 0 0,28-14 0,-16 1 0,0-1 0,-1-1 0,-1-2 0,47-49 0,-62 59 0,-11 10 0,0 0 0,-1 0 0,1 0 0,-1-1 0,0 1 0,5-10 0,-7 13 0,0 0 0,-1-1 0,0 1 0,1 0 0,-1-1 0,0 1 0,1 0 0,-1 0 0,0-1 0,0 1 0,0 0 0,0-1 0,-1 1 0,1 0 0,0-1 0,0 1 0,-1 0 0,1 0 0,-1-1 0,1 1 0,-1 0 0,1 0 0,-1 0 0,0 0 0,0-1 0,1 1 0,-1 0 0,0 1 0,0-1 0,0 0 0,0 0 0,0 0 0,0 0 0,-2 0 0,-4-3 0,-1 0 0,0 0 0,0 1 0,0 0 0,-1 1 0,1 0 0,-1 0 0,-14-1 0,-5 1 0,-39 3 0,10 4 0,0 2 0,1 3 0,-63 19 0,-162 69 0,263-91 0,0 1 0,0 1 0,1 1 0,0 0 0,1 1 0,0 1 0,1 0 0,0 2 0,1-1 0,1 2 0,-18 23 0,29-36 0,1 0 0,-1 0 0,1 0 0,0 1 0,0-1 0,0 0 0,0 0 0,0 1 0,1-1 0,-1 0 0,1 1 0,-1-1 0,1 1 0,0-1 0,0 1 0,0-1 0,0 0 0,0 1 0,1 3 0,1-3 0,-1-1 0,1 0 0,-1 0 0,1 0 0,-1 0 0,1 0 0,0 0 0,0 0 0,0 0 0,0-1 0,1 1 0,-1-1 0,0 0 0,1 1 0,-1-1 0,0 0 0,1-1 0,4 2 0,22 5 0,0-1 0,1-2 0,0-1 0,-1-1 0,37-3 0,-30 1 0,90-3 0,-1-5 0,0-6 0,-1-5 0,0-5 0,161-55 0,-133 19 0,-132 50 0,0-1 0,0-1 0,-1 0 0,34-29 0,-51 39 0,0 1 0,0-1 0,-1 1 0,1-1 0,0 0 0,-1 0 0,1 0 0,-1 0 0,0 0 0,0 0 0,1 0 0,-2-1 0,1 1 0,0 0 0,0 0 0,-1-1 0,1 1 0,-1-1 0,0 1 0,1-1 0,-1 1 0,-1-3 0,0 3 0,0-1 0,0 1 0,0-1 0,0 1 0,-1 0 0,1 0 0,-1 0 0,0 0 0,0 0 0,1 0 0,-1 0 0,0 1 0,-1-1 0,1 1 0,0-1 0,0 1 0,-1 0 0,1 0 0,-5-2 0,-16-5 0,0 0 0,0 1 0,-1 1 0,0 1 0,0 2 0,0 0 0,0 2 0,-1 0 0,1 2 0,-43 6 0,49-2 0,1 1 0,0 0 0,1 2 0,0 0 0,0 1 0,1 0 0,0 1 0,0 1 0,1 0 0,1 1 0,0 1 0,0 0 0,-16 23 0,1 3 0,1 2 0,2 1 0,-36 81 0,47-93 0,-29 75 0,38-90 0,0 0 0,1 0 0,1 0 0,1 0 0,-1 18 0,3-31 0,0 0 0,0 0 0,0 0 0,1 0 0,-1 0 0,1 0 0,-1 0 0,1 0 0,0 0 0,-1 0 0,1 0 0,0 0 0,0 0 0,1-1 0,-1 1 0,0-1 0,1 1 0,-1-1 0,0 1 0,1-1 0,0 1 0,-1-1 0,1 0 0,0 0 0,0 0 0,-1 0 0,1 0 0,0-1 0,0 1 0,0-1 0,2 1 0,7 1 0,-1 0 0,0-1 0,0 0 0,21-1 0,1-3 0,0-1 0,0-2 0,-1-1 0,0-1 0,49-20 0,-13 0 0,87-53 0,-82 37 0,-2-2 0,-3-3 0,-2-4 0,-2-2 0,109-124 0,-161 166 0,0-1 0,-1 0 0,0-1 0,-1-1 0,11-26 0,-18 39 0,0-1 0,-1 1 0,0-1 0,0 0 0,0 0 0,0 1 0,0-1 0,-1 0 0,0 0 0,0 0 0,0 1 0,0-1 0,-1 0 0,1 0 0,-1 0 0,0 1 0,0-1 0,0 0 0,-1 1 0,1-1 0,-1 1 0,0 0 0,0-1 0,0 1 0,0 0 0,-1 0 0,1 0 0,-1 0 0,0 1 0,0-1 0,-6-3 0,-5-2 0,0 1 0,0 1 0,-1 0 0,0 1 0,0 1 0,0 0 0,0 1 0,-18-1 0,-133-3 0,140 6 0,-69 1 0,1 5 0,-1 3 0,1 5 0,1 3 0,1 5 0,-133 47 0,220-66 0,1 1 0,-1-1 0,1 1 0,0 0 0,-1 0 0,1 1 0,1-1 0,-1 1 0,0 0 0,1 0 0,0 0 0,0 0 0,0 1 0,0-1 0,1 1 0,0 0 0,0-1 0,0 1 0,0 0 0,1 0 0,-1 10 0,0-2 0,0 0 0,1 1 0,1 0 0,0-1 0,1 1 0,1-1 0,3 17 0,0-15 0,0-1 0,0 0 0,1 0 0,1-1 0,1 0 0,0 0 0,0-1 0,1 0 0,19 20 0,-14-17 0,2-1 0,0 0 0,1 0 0,0-2 0,1 0 0,26 12 0,-21-15 0,1-1 0,0-1 0,1-1 0,-1-1 0,1-1 0,0-1 0,0-2 0,1 0 0,28-4 0,-46 2 0,0 0 0,0-1 0,0 0 0,0 0 0,0-1 0,-1 0 0,1 0 0,-1-1 0,0 0 0,0 0 0,0-1 0,-1 0 0,1 0 0,-1 0 0,0-1 0,-1 0 0,9-10 0,-12 12 0,0 1 0,1-1 0,-1 1 0,-1-1 0,1 0 0,0 0 0,-1 0 0,0 0 0,0 0 0,0 0 0,-1 0 0,1 0 0,-1 0 0,0 0 0,0 0 0,0-1 0,-1 1 0,1 0 0,-1 0 0,0 0 0,0 0 0,-1 0 0,1 0 0,-1 1 0,0-1 0,0 0 0,0 1 0,0-1 0,-1 1 0,1 0 0,-1 0 0,0 0 0,0 0 0,0 0 0,-7-4 0,-7-5 0,0 1 0,0 1 0,-1 1 0,0 0 0,-1 2 0,0 0 0,0 1 0,-27-5 0,-15 0 0,-92-4 0,51 13 0,0 4 0,1 5 0,-1 4 0,1 4 0,1 5 0,1 4 0,1 5 0,-115 50 0,197-73 0,0 1 0,1 1 0,0 0 0,0 2 0,1-1 0,-16 15 0,27-22 0,0 1 0,1 0 0,-1-1 0,1 1 0,0 0 0,0 0 0,0 0 0,0 0 0,0 1 0,1-1 0,-1 0 0,1 1 0,0-1 0,0 1 0,0 0 0,1-1 0,-1 1 0,1 0 0,0-1 0,0 1 0,0 0 0,1-1 0,-1 1 0,1-1 0,0 1 0,0 0 0,0-1 0,0 1 0,0-1 0,1 0 0,0 0 0,0 1 0,0-1 0,4 5 0,2 1 0,0 1 0,1-2 0,0 1 0,1-1 0,0 0 0,0-1 0,0 0 0,1-1 0,19 9 0,0-3 0,1-1 0,51 11 0,-15-9 0,-1-3 0,1-3 0,1-2 0,-1-4 0,1-3 0,-1-2 0,0-4 0,0-2 0,-1-4 0,0-2 0,-2-3 0,0-3 0,75-37 0,-116 48 0,-1-2 0,0 0 0,-1-2 0,-1 0 0,0-1 0,19-21 0,-32 29 0,1-1 0,-1 1 0,0-2 0,-1 1 0,0-1 0,-1 0 0,0 0 0,0 0 0,-1-1 0,-1 1 0,0-1 0,0 0 0,-1 0 0,0-1 0,0-19 0,-2 24 0,0 0 0,0 0 0,-1 0 0,0 0 0,0 0 0,-1 0 0,1 1 0,-6-13 0,5 17 0,0-1 0,0 0 0,0 1 0,0 0 0,-1-1 0,1 1 0,-1 0 0,1 0 0,-1 0 0,0 0 0,0 1 0,0-1 0,1 1 0,-2 0 0,1 0 0,0 0 0,0 0 0,0 0 0,0 1 0,-7-1 0,-13-1 0,0 1 0,1 1 0,-1 1 0,0 1 0,1 1 0,-1 1 0,1 1 0,0 0 0,0 2 0,1 1 0,0 1 0,-28 15 0,26-11 0,1 2 0,0 0 0,1 1 0,1 2 0,0 0 0,1 1 0,2 1 0,-1 0 0,2 1 0,-17 31 0,28-45 0,1 1 0,0 1 0,0-1 0,0 0 0,-3 16 0,7-22 0,-1 0 0,1 0 0,0 0 0,0 0 0,0 0 0,0 0 0,0 0 0,0 0 0,0-1 0,1 1 0,-1 0 0,1 0 0,0 0 0,-1 0 0,1-1 0,0 1 0,0 0 0,0-1 0,0 1 0,0-1 0,0 1 0,1-1 0,-1 1 0,0-1 0,1 0 0,-1 0 0,1 0 0,-1 1 0,1-2 0,0 1 0,-1 0 0,1 0 0,0 0 0,2 0 0,8 2 0,0 1 0,0-2 0,0 0 0,1 0 0,-1-1 0,1-1 0,12-1 0,92-14 0,-108 14 0,80-18 0,-1-3 0,-1-5 0,-1-3 0,-2-3 0,-1-5 0,-2-3 0,113-76 0,-143 81 0,-1-1 0,55-55 0,-98 85 0,0 0 0,-1 0 0,0-1 0,0 0 0,0-1 0,7-16 0,-11 23 0,-1-1 0,0 0 0,0 0 0,0 0 0,0 0 0,-1-1 0,1 1 0,-1 0 0,0 0 0,0 0 0,0 0 0,0-1 0,0 1 0,-1 0 0,0 0 0,1 0 0,-1 0 0,0 0 0,-1 0 0,1 0 0,0 0 0,-1 0 0,1 1 0,-1-1 0,-3-2 0,0-1 0,-1 0 0,-1 1 0,1 0 0,-1 0 0,0 1 0,0 0 0,0 0 0,0 1 0,-15-5 0,-8-1 0,-39-7 0,54 13 0,-103-16 0,-179-7 0,-126 20 0,401 6 0,-49-1 0,19 0 0,1 2 0,-57 9 0,104-10 0,-1 1 0,1-1 0,0 1 0,0 0 0,1 1 0,-1-1 0,0 1 0,0 0 0,1 0 0,-1 0 0,1 0 0,-1 1 0,1-1 0,0 1 0,0 0 0,0 0 0,0 0 0,1 0 0,-1 0 0,-2 5 0,4-4 0,-1 0 0,1 1 0,0-1 0,0 0 0,0 1 0,1-1 0,0 0 0,0 1 0,0-1 0,0 1 0,0-1 0,1 1 0,0-1 0,0 0 0,0 1 0,1-1 0,-1 0 0,3 5 0,9 16 0,1 0 0,1 0 0,1-1 0,1-1 0,1-1 0,29 27 0,-1-6 0,92 66 0,-123-99 0,0 0 0,0-1 0,1-1 0,0 0 0,1-2 0,0 0 0,0 0 0,0-2 0,0 0 0,1-1 0,0-1 0,0 0 0,-1-1 0,1-2 0,0 1 0,0-2 0,0 0 0,-1-2 0,1 1 0,-1-2 0,0-1 0,0 0 0,-1-1 0,0 0 0,0-2 0,-1 0 0,0 0 0,0-1 0,22-21 0,-29 23 0,1-1 0,-2 1 0,1-1 0,-1 0 0,-1-1 0,0 0 0,0 0 0,-1 0 0,5-13 0,-9 19 0,0 0 0,0 0 0,0 0 0,0 0 0,-1 0 0,0 0 0,0-1 0,0 1 0,0 0 0,-1 0 0,1 0 0,-1 0 0,0 0 0,0 0 0,-1 0 0,1 0 0,-1 1 0,0-1 0,0 0 0,0 1 0,0 0 0,-1-1 0,1 1 0,-1 0 0,0 0 0,0 0 0,0 1 0,0-1 0,-4-2 0,-7-3 0,0 1 0,-1 0 0,0 1 0,0 0 0,-1 2 0,1-1 0,-1 2 0,-32-3 0,-25-2-8,-1 4 0,0 2 0,-78 10 0,-220 43-1157,183-17 991,1 9-1,-241 88 1,404-122 221,0 1 0,0 1 0,1 1 0,-28 20 1,50-31-14,0 0 1,0 1 0,0-1 0,0 0 0,0 1-1,0 0 1,1-1 0,-1 1 0,0 0-1,1 0 1,-1 0 0,1 0 0,0 0 0,0 0-1,0 0 1,0 0 0,0 1 0,0-1-1,1 0 1,-1 1 0,1-1 0,-1 0 0,1 1-1,0-1 1,0 1 0,0-1 0,0 1 0,0-1-1,1 0 1,-1 1 0,1-1 0,0 0-1,-1 1 1,1-1 0,0 0 0,0 0 0,1 0-1,-1 0 1,0 0 0,1 0 0,-1 0-1,1 0 1,2 2 0,7 7-43,0-1 1,1 0-1,0-1 1,0-1-1,21 11 0,20 9 8,2-3 0,0-2 0,77 21 0,-38-20 0,126 15 0,-214-38 0,60 8 0,101 1 0,-149-10 0,0-1 0,1 0 0,-1-2 0,0 0 0,-1-1 0,1 0 0,-1-2 0,0 0 0,0-1 0,26-15 0,-37 18 0,-1-1 0,1 1 0,-1-1 0,0 0 0,0-1 0,-1 1 0,0-1 0,0 0 0,0 0 0,-1 0 0,1-1 0,-2 1 0,1-1 0,-1 0 0,0 0 0,0 0 0,-1 0 0,0 0 0,0 0 0,0-9 0,-1-5 0,-1-1 0,-1 1 0,-1-1 0,0 1 0,-11-31 0,11 44 0,0 0 0,-1 0 0,0 0 0,0 1 0,-1 0 0,0 0 0,0 0 0,-1 0 0,1 1 0,-2 0 0,1 0 0,-1 0 0,1 1 0,-2 0 0,1 1 0,0 0 0,-1 0 0,0 0 0,0 1 0,-9-3 0,-7-1 0,0 0 0,-1 2 0,0 0 0,-1 2 0,-38 0 0,53 3 0,1 1 0,0-1 0,-1 2 0,1 0 0,0 0 0,0 0 0,0 2 0,1-1 0,-12 6 0,17-7 0,-1 1 0,1 0 0,0-1 0,0 2 0,0-1 0,0 0 0,1 1 0,-1-1 0,1 1 0,0 0 0,0 0 0,0 1 0,0-1 0,1 0 0,0 1 0,0 0 0,0-1 0,1 1 0,-1 0 0,0 5 0,1-3 0,0-1 0,1 1 0,-1 0 0,2-1 0,-1 1 0,1 0 0,0-1 0,0 1 0,0 0 0,1-1 0,0 0 0,1 1 0,-1-1 0,1 0 0,5 7 0,-3-5 0,1-1 0,1 0 0,-1 0 0,1-1 0,0 0 0,0 0 0,1-1 0,0 1 0,15 6 0,5 0 0,1-1 0,0-2 0,0-1 0,1-1 0,50 5 0,-15-6 0,1-2 0,0-2 0,0-4 0,0-3 0,86-17 0,-114 14 0,0-1 0,0-3 0,-1-1 0,-1-1 0,0-2 0,-1-2 0,0-1 0,-2-2 0,-1-1 0,39-33 0,-59 43 0,0 0 0,-1-1 0,0 0 0,-1 0 0,-1-1 0,0 0 0,-1-1 0,0 0 0,-2 0 0,10-30 0,-14 37 0,0 0 0,0 0 0,-1 0 0,0 0 0,-1 0 0,0 0 0,0 0 0,-1 0 0,1 0 0,-2 0 0,1 0 0,-1 0 0,-1 0 0,1 0 0,-1 1 0,-1-1 0,1 1 0,-1 0 0,-1 0 0,1 0 0,-1 1 0,0 0 0,-1-1 0,-8-6 0,2 3 0,-1 1 0,0 0 0,0 1 0,-1 0 0,0 1 0,-1 1 0,-29-10 0,-8 3 0,-54-7 0,104 20 0,-143-20 0,-1 6 0,0 6 0,-1 7 0,-223 27 0,360-25 0,0 0 0,0 1 0,1 1 0,-1 0 0,1 0 0,0 0 0,0 1 0,-14 9 0,20-11 0,1 0 0,-1 0 0,0 0 0,1 1 0,0-1 0,-1 1 0,1 0 0,0-1 0,0 1 0,1 0 0,-1 0 0,0 1 0,1-1 0,0 0 0,0 0 0,0 1 0,0-1 0,0 0 0,1 1 0,0-1 0,-1 1 0,1-1 0,1 1 0,-1-1 0,0 1 0,1-1 0,1 5 0,0-2 0,0 1 0,1-1 0,-1 0 0,1 0 0,1 0 0,-1 0 0,1 0 0,7 8 0,43 41 0,-33-36 0,-10-8 0,159 151 0,-132-129 0,2-2 0,72 42 0,-101-67 0,1-1 0,0 0 0,0-1 0,0-1 0,0 0 0,1-1 0,-1 0 0,1 0 0,0-2 0,0 1 0,-1-2 0,1 0 0,0 0 0,-1-1 0,1-1 0,-1 0 0,23-9 0,-12 3 0,0-1 0,0-1 0,-2-2 0,1 0 0,-2-1 0,1-1 0,-2-1 0,19-20 0,-29 28 0,-2-1 0,1 0 0,-1-1 0,-1 1 0,0-1 0,0 0 0,-1-1 0,0 0 0,-1 0 0,4-15 0,-6 21 0,-1-1 0,-1 0 0,1 0 0,-1 1 0,0-1 0,0 0 0,0 0 0,-1 0 0,0 1 0,0-1 0,0 0 0,-1 1 0,0-1 0,0 1 0,0-1 0,-1 1 0,0 0 0,0 0 0,0 0 0,-1 1 0,1-1 0,-7-5 0,2 3 0,-1 0 0,1 1 0,-1 0 0,0 1 0,-1 0 0,1 1 0,-1 0 0,0 0 0,0 1 0,-21-4 0,-9 1 0,-61-2 0,97 8 0,-83-1 0,-1 4 0,1 4 0,0 4 0,0 4 0,-99 30 0,143-33 0,-61 27 0,87-31 0,1 0 0,0 1 0,0 1 0,0 0 0,1 1 0,-17 18 0,29-27 0,1 0 0,0 1 0,0-1 0,0 1 0,0-1 0,1 1 0,-1 0 0,1 0 0,0 0 0,0 0 0,0 0 0,0 0 0,0 0 0,0 0 0,1 0 0,0 1 0,-1-1 0,1 0 0,0 0 0,1 0 0,-1 1 0,1-1 0,-1 0 0,1 0 0,0 0 0,0 0 0,0 0 0,1 0 0,-1 0 0,1 0 0,-1-1 0,1 1 0,3 3 0,7 8 0,0 0 0,0-1 0,1-1 0,25 18 0,-36-29 0,44 33 0,1-3 0,2-2 0,1-2 0,1-3 0,93 32 0,-78-35 0,1-4 0,0-3 0,2-2 0,94 3 0,-145-14 0,0-1 0,-1 0 0,1-2 0,0 0 0,32-8 0,-45 8 0,1 0 0,0 0 0,0-1 0,-1 0 0,0 0 0,1 0 0,-1 0 0,0-1 0,-1 0 0,1 0 0,-1 0 0,1 0 0,-1-1 0,-1 0 0,1 0 0,-1 0 0,1 0 0,-1-1 0,-1 1 0,4-10 0,-3 4 0,0-1 0,-1 0 0,-1 0 0,1 0 0,-2 0 0,0 0 0,0 0 0,-1 0 0,-1 0 0,0 0 0,-1 0 0,0 0 0,0 1 0,-2-1 0,1 1 0,-1 0 0,-1 0 0,-7-10 0,-10-14 0,-2 1 0,-1 1 0,-57-55 0,-163-125 0,234 203 0,-2 0 0,1 1 0,-1 0 0,-1 2 0,1-1 0,-1 2 0,-1 0 0,1 0 0,-24-4 0,33 9 0,0 0 0,0 1 0,-1-1 0,1 1 0,0 0 0,0 1 0,0-1 0,0 1 0,-1 1 0,1-1 0,1 1 0,-1 0 0,0 0 0,0 1 0,1-1 0,-1 1 0,1 1 0,0-1 0,0 1 0,0 0 0,0 0 0,1 0 0,0 0 0,-1 1 0,2 0 0,-1 0 0,-5 9 0,3-2 0,0 0 0,1 0 0,1 1 0,-1 0 0,2 0 0,0 0 0,1 0 0,0 1 0,1-1 0,0 0 0,2 24 0,1-19 0,0-1 0,1 0 0,1 0 0,1 0 0,1 0 0,0-1 0,1 0 0,14 25 0,-7-20 0,1 0 0,1 0 0,1-2 0,0 0 0,2-1 0,0-1 0,1 0 0,0-2 0,2 0 0,0-2 0,0 0 0,1-2 0,1 0 0,0-1 0,0-2 0,1 0 0,0-2 0,0-1 0,40 4 0,-34-6 0,0-2 0,0 0 0,0-3 0,0 0 0,0-2 0,46-11 0,-58 9 0,0-1 0,0 0 0,-1-1 0,1-1 0,-2-1 0,1 0 0,-2-1 0,1-1 0,-1-1 0,-1 0 0,14-17 0,-20 19 0,-1 0 0,0 0 0,-1-1 0,0 1 0,-1-2 0,-1 1 0,0-1 0,0 0 0,-2 0 0,5-20 0,-7 25 0,1-1 0,-1 0 0,-1 1 0,0-1 0,0 0 0,0 1 0,-1-1 0,0 0 0,-1 1 0,0-1 0,-1 1 0,1 0 0,-1 0 0,-1 0 0,0 0 0,0 0 0,-8-11 0,-3 4 0,0 0 0,-1 1 0,0 1 0,-1 0 0,-1 2 0,0-1 0,0 2 0,-1 1 0,0 0 0,-1 1 0,0 2 0,0-1 0,-37-4 0,11 4 0,-1 2 0,0 2 0,0 2 0,0 2 0,-52 8 0,29 1 0,1 3 0,-132 41 0,171-43 0,0 1 0,1 2 0,0 0 0,1 2 0,1 1 0,0 1 0,2 2 0,-43 40 0,58-49 0,1 0 0,0 0 0,0 1 0,2 1 0,-1-1 0,1 1 0,1 1 0,1-1 0,-1 1 0,-4 22 0,8-25 0,1 0 0,0-1 0,0 1 0,1 0 0,0-1 0,1 1 0,0 0 0,1-1 0,0 1 0,1-1 0,0 0 0,1 0 0,0 0 0,0 0 0,7 10 0,3 1 0,1-1 0,1 0 0,1-1 0,1-1 0,0-1 0,1-1 0,1 0 0,0-1 0,1-1 0,1-1 0,41 17 0,-8-7 0,1-3 0,0-2 0,113 20 0,-118-30 0,1-2 0,-1-2 0,1-2 0,0-3 0,73-10 0,-91 5 0,-1-1 0,1-2 0,-1-1 0,0-1 0,-1-2 0,-1-1 0,0-2 0,-1-1 0,31-23 0,-47 29 0,1-1 0,-2-1 0,0-1 0,0 0 0,-1 0 0,-1-1 0,-1-1 0,0 0 0,-1 0 0,0-1 0,-1 0 0,8-31 0,-8 19 0,-1-1 0,-1-1 0,-2 1 0,-2-1 0,0 1 0,-2-1 0,-4-31 0,2 47 0,0 1 0,-1 0 0,0 0 0,-1 0 0,-1 0 0,0 1 0,-1 0 0,-1 0 0,0 0 0,-17-22 0,12 19 0,-2 1 0,1 1 0,-2 1 0,0 0 0,-1 1 0,0 0 0,-24-13 0,11 11 0,0 1 0,0 1 0,-1 1 0,-1 2 0,0 1 0,0 1 0,0 2 0,-1 1 0,-60 1 0,57 4 0,1 2 0,-1 2 0,0 1 0,1 2 0,1 1 0,-1 2 0,1 1 0,1 1 0,-40 23 0,53-25 0,1 1 0,0 1 0,0 0 0,2 2 0,0 0 0,0 0 0,1 1 0,1 1 0,1 1 0,0 0 0,2 0 0,0 1 0,1 1 0,0 0 0,-11 40 0,14-35 0,2 0 0,1 1 0,0-1 0,2 1 0,1 0 0,2 0 0,0 0 0,9 49 0,-7-60 0,1-1 0,0 1 0,1-1 0,1 0 0,0 0 0,1 0 0,1-1 0,0 0 0,0-1 0,1 0 0,1 0 0,0-1 0,1 0 0,0-1 0,0 0 0,18 12 0,-9-11 0,1-1 0,0 0 0,0-2 0,0 0 0,1-2 0,0 0 0,1-1 0,-1-1 0,1-2 0,24 1 0,-4-3 0,-1-2 0,0-1 0,0-3 0,64-16 0,-47 5 0,-2-3 0,0-2 0,-2-3 0,98-59 0,-80 36 0,-3-3 0,115-108 0,-168 143 0,0-1 0,-1-1 0,-1 0 0,-1-1 0,-1-1 0,18-34 0,-27 47 0,-1-1 0,0 1 0,-1-1 0,1 0 0,-2 0 0,1 0 0,-1 0 0,0 0 0,-1 0 0,0 0 0,0 0 0,0-1 0,-1 1 0,-1 0 0,1 0 0,-2 0 0,1 1 0,-1-1 0,0 0 0,0 1 0,-1 0 0,-8-13 0,-1 3 0,-1 1 0,-1 0 0,0 1 0,-1 1 0,-1 0 0,0 1 0,0 1 0,-35-17 0,-1 3 0,0 3 0,-65-18 0,7 10-214,-2 4 0,-172-17-1,-234 16-1992,304 28 1995,-346 41 0,545-38 209,3-2 20,-1 1 0,1 1 0,0 0 1,0 0-1,0 1 0,-17 9 1,28-12 6,1-1 0,0 1 0,0-1 0,1 1 0,-1 0 0,0-1 0,0 1 0,0 0 0,0 0 0,0 0 0,1 0 0,-1 0 0,0 0 0,1 0 0,-1 0 0,1 0 0,-1 0 0,1 0 0,0 0 0,-1 0 0,1 0 0,0 0 0,0 0 0,0 1 0,0-1 0,0 0 0,0 0 0,0 0 0,0 0 0,0 0 0,0 1 0,1-1 0,-1 0 0,0 0 0,1 0 0,-1 0 0,1 0 0,-1 0 0,1 0 0,0 0 0,-1 0 0,1 0-1,0 0 1,1 1 1,4 4 301,1 1 1,-1-1 0,1 0 0,11 7-1,14 7-206,1-1-1,0-1 0,37 13 0,114 33-169,-169-59 66,642 181-862,-71-24 140,-268-57 706,166 49 0,-459-148 23,93 22 486,-104-25-400,0-2 0,0 1 0,0-2-1,0 0 1,0-1 0,17-2 0,-30 3-104,-1 0 0,1 0 1,0 0-1,-1 0 1,1-1-1,-1 1 1,1 0-1,0 0 1,-1 0-1,1-1 0,-1 1 1,1 0-1,-1-1 1,1 1-1,-1 0 1,1-1-1,-1 1 0,1-1 1,-1 1-1,1-1 1,-1 1-1,0-1 1,1 1-1,-1-1 1,0 1-1,1-1 0,-1 1 1,0-1-1,0 0 1,0 1-1,0-1 1,1 1-1,-1-1 0,0 0 1,0 1-1,0-1 1,0 0-1,0 1 1,0-1-1,-1 1 1,1-1-1,0 0 0,0 1 1,0-1-1,0 1 1,-1-1-1,1 0 1,0 1-1,-1-1 0,1 1 1,-1-2-1,-23-27-40,22 27 46,-41-40-11,-2 2 0,-1 2 0,-3 2 0,0 2 0,-64-32 0,98 59 0,-2 0 0,1 1 0,-1 1 0,0 1 0,0 1 0,0 0 0,-30-1 0,-3 4 0,-69 8 0,50 5 0,53-9 0,-1-1 0,1 0 0,-32 0 0,48-2 0,-1-1 0,1 0 0,-1 0 0,0 0 0,1 0 0,-1 0 0,1 1 0,-1-1 0,1 0 0,-1 0 0,0-1 0,1 1 0,-1 0 0,1 0 0,-1 0 0,1 0 0,-1 0 0,0-1 0,1 1 0,-1 0 0,1 0 0,-1-1 0,1 1 0,0 0 0,-1-1 0,1 1 0,-1-1 0,1 1 0,0 0 0,-1-1 0,1 1 0,0-1 0,-1 1 0,1-1 0,0 1 0,0-1 0,-1 0 0,1 1 0,0-1 0,0 1 0,0-1 0,0 1 0,0-1 0,0 0 0,0 1 0,0-1 0,0 1 0,0-1 0,0 1 0,0-1 0,0 0 0,0 1 0,1-1 0,-1 1 0,0-1 0,0 1 0,1-1 0,27-35 0,-19 26 0,40-51 0,70-112 0,-100 141 0,-2 0 0,-1-2 0,-1 0 0,-3-1 0,17-64 0,-27 87 0,-1 1 0,1-1 0,-2 1 0,1 0 0,-2-1 0,1 1 0,-4-16 0,3 22 0,0 0 0,-1 0 0,0 0 0,0 0 0,0 0 0,-1 0 0,1 1 0,-1-1 0,0 1 0,0 0 0,-1 0 0,1 0 0,-1 0 0,0 1 0,0-1 0,0 1 0,-9-5 0,1 2 0,-1 0 0,0 2 0,-1-1 0,1 1 0,-1 1 0,0 1 0,0 0 0,0 0 0,-23 2 0,13 0 0,1 2 0,-1 1 0,1 1 0,-46 13 0,55-11 0,-1-1 0,1 2 0,0 0 0,0 0 0,1 2 0,0-1 0,0 2 0,1 0 0,0 0 0,1 1 0,0 0 0,1 1 0,-10 15 0,15-19 0,0 0 0,0 0 0,1 1 0,0 0 0,1 0 0,0 0 0,1 0 0,-1 1 0,2-1 0,-1 0 0,1 1 0,1 0 0,0-1 0,0 1 0,1-1 0,0 1 0,0-1 0,1 1 0,1-1 0,-1 0 0,2 0 0,5 12 0,2-1 0,1-1 0,0 0 0,1-1 0,2-1 0,0 0 0,0-1 0,1-1 0,1 0 0,1-1 0,0-1 0,1-1 0,0 0 0,21 8 0,-3-3 0,1-2 0,0-1 0,0-2 0,2-1 0,-1-3 0,55 6 0,152-5 0,-67-4 0,42 7 0,-200-13 0,-21 1 0,0 0 0,0 0 0,1 0 0,-1 0 0,0 0 0,0 0 0,0 0 0,0-1 0,0 1 0,1 0 0,-1 0 0,0 0 0,0 0 0,0 0 0,0 0 0,0 0 0,0 0 0,0 0 0,1-1 0,-1 1 0,0 0 0,0 0 0,0 0 0,0 0 0,0 0 0,0-1 0,0 1 0,0 0 0,0 0 0,0 0 0,0 0 0,0 0 0,0-1 0,0 1 0,0 0 0,0 0 0,0 0 0,0 0 0,0-1 0,0 1 0,0 0 0,0 0 0,0 0 0,0 0 0,0 0 0,0-1 0,0 1 0,-1 0 0,-24-19 0,8 8 0,-13-14 0,1-2 0,2-1 0,0-2 0,-43-62 0,62 77 0,-3-4 0,9 18 0,5 12 0,10 32 0,-2 0 0,-2 1 0,-2-1 0,-1 2 0,-3-1 0,-3 63 0,-2-103 0,-2-12 0,-2-13 0,2-10 0,-2-51 0,6 55 0,-2 0 0,-10-50 0,12 75 0,-1-1 0,1 0 0,-1 1 0,0-1 0,0 1 0,-1-1 0,1 1 0,0-1 0,-1 1 0,1 0 0,-1 0 0,0 0 0,0 0 0,0 0 0,0 0 0,0 0 0,0 0 0,0 1 0,-1-1 0,1 1 0,0 0 0,-5-2 0,5 3 0,-1-1 0,0 1 0,1 0 0,-1 0 0,0 0 0,0 1 0,1-1 0,-1 0 0,0 1 0,1 0 0,-1 0 0,1 0 0,-1 0 0,1 0 0,-1 0 0,1 1 0,0-1 0,-1 1 0,1-1 0,0 1 0,0 0 0,-3 4 0,-23 27 0,1 2 0,-28 49 0,22-33 0,-102 176 0,104-172 0,30-54 0,-13 26 0,14-26 0,-1 0 0,0 0 0,1 0 0,-1 0 0,1 0 0,0 0 0,-1 0 0,1 0 0,0 0 0,0 0 0,-1 0 0,1 0 0,0 1 0,0-1 0,0 0 0,0 0 0,1 0 0,-1 0 0,0 0 0,0 0 0,1 0 0,0 2 0,0-4 0,0 1 0,0-1 0,0 1 0,0-1 0,-1 1 0,1-1 0,0 0 0,0 1 0,0-1 0,0 0 0,-1 0 0,1 0 0,0 1 0,0-1 0,-1 0 0,1 0 0,-1 0 0,1 0 0,-1 0 0,0 0 0,1-2 0,0 1 0,13-23 0,-1-2 0,-2 1 0,-1-2 0,-1 1 0,-1-1 0,-2-1 0,0 1 0,-2-1 0,0-52 0,-3 60 0,-4-124 0,2 142 0,1 0 0,-1 0 0,1 0 0,-1 0 0,0 0 0,0 0 0,0 0 0,-1 0 0,1 0 0,-1 1 0,1-1 0,-3-2 0,3 4 0,1 1 0,0 0 0,0 0 0,-1-1 0,1 1 0,0 0 0,-1 0 0,1 0 0,0-1 0,-1 1 0,1 0 0,0 0 0,-1 0 0,1 0 0,0 0 0,-1 0 0,1 0 0,0 0 0,-1 0 0,1 0 0,-1 0 0,1 0 0,0 0 0,-1 0 0,1 0 0,0 0 0,-1 0 0,1 0 0,0 0 0,-1 0 0,1 1 0,0-1 0,-1 0 0,0 1 0,0 0 0,0 1 0,0-1 0,0 1 0,0 0 0,0 0 0,0-1 0,0 1 0,1 0 0,-1 0 0,0 0 0,0 3 0,-6 31 0,2 1 0,-2 57 0,9 83 0,-2-155 0,49 552 0,43-1 0,-85-545 0,-7-27 0,0-1 0,0 0 0,0 0 0,1 1 0,-1-1 0,0 0 0,0 0 0,0 1 0,0-1 0,0 0 0,0 0 0,0 1 0,1-1 0,-1 0 0,0 0 0,0 0 0,0 1 0,0-1 0,1 0 0,-1 0 0,0 0 0,0 0 0,1 0 0,-1 1 0,0-1 0,0 0 0,0 0 0,1 0 0,-1 0 0,0 0 0,1 0 0,-1 0 0,0 0 0,0 0 0,1 0 0,-1 0 0,0 0 0,0 0 0,1 0 0,-1 0 0,0 0 0,0 0 0,1 0 0,-1-1 0,10-11 0,5-25 0,-1-19 0,-1-1 0,6-84 0,-4-125 0,-12 100-219,-20-169-1,4 222 74,-5 1-1,-46-155 1,56 240 146,-1 0 0,-1 1 0,-2 0 0,0 1 0,-30-44 0,42 69 6,0-1 0,-1 1 0,1-1 0,-1 0 0,1 1 0,0-1 0,-1 1 0,1-1 0,-1 1 0,1-1 0,-1 1 0,0-1 0,1 1 0,-1-1 0,1 1-1,-1 0 1,0-1 0,1 1 0,-1 0 0,0 0 0,1-1 0,-2 1 0,-2 12 296,9 26 137,7-4-439,3-1 0,32 57 0,-4-9 0,44 96 0,95 202 0,-170-354 0,-1 1 0,-1 0 0,-1 1 0,-2-1 0,8 52 0,-17-62 0,2-16 0,0 0 0,-1 0 0,1-1 0,-1 1 0,1 0 0,0 0 0,-1-1 0,1 1 0,0 0 0,-1 0 0,1-1 0,0 1 0,0 0 0,-1-1 0,1 1 0,0-1 0,0 1 0,-1 0 0,1-1 0,0 1 0,0-1 0,0 1 0,0 0 0,0-1 0,0 1 0,0-1 0,0 1 0,0-1 0,0 1 0,0 0 0,0-1 0,0 1 0,0-1 0,-14-73 0,3 0 0,-1-84 0,10 125 0,-13-712 0,15 736 0,0-3 0,0 0 0,0 0 0,-4-18 0,4 30 0,0-1 0,0 1 0,0 0 0,0-1 0,0 1 0,0 0 0,0 0 0,0-1 0,0 1 0,0 0 0,0 0 0,0-1 0,0 1 0,0 0 0,0 0 0,0-1 0,0 1 0,0 0 0,0 0 0,-1-1 0,1 1 0,0 0 0,0 0 0,0 0 0,0-1 0,0 1 0,-1 0 0,1 0 0,0 0 0,0 0 0,-1-1 0,1 1 0,0 0 0,0 0 0,0 0 0,-1 0 0,1 0 0,0 0 0,0 0 0,-1 0 0,1 0 0,0 0 0,-1 0 0,1 0 0,0 0 0,0 0 0,-1 0 0,1 0 0,0 0 0,0 0 0,-1 0 0,-7 14 0,2 4 0,1 1 0,0-1 0,2 1 0,-2 19 0,-1 84 0,4-81 0,0 151 0,3-91 0,-4-1 0,-23 142 0,17-209 0,9-33 0,0 0 0,0-1 0,0 1 0,0 0 0,0 0 0,0 0 0,0 0 0,0 0 0,0-1 0,0 1 0,0 0 0,0 0 0,0 0 0,-1 0 0,1 0 0,0-1 0,0 1 0,0 0 0,0 0 0,0 0 0,-1 0 0,1 0 0,0 0 0,0 0 0,0 0 0,0 0 0,0 0 0,-1-1 0,1 1 0,0 0 0,0 0 0,0 0 0,0 0 0,-1 0 0,1 0 0,0 0 0,0 0 0,0 0 0,0 0 0,-1 1 0,1-1 0,0 0 0,0 0 0,0 0 0,0 0 0,-1 0 0,1 0 0,0 0 0,0 0 0,0 0 0,0 0 0,0 1 0,0-1 0,-1 0 0,1 0 0,0 0 0,0 0 0,0 0 0,0 1 0,0-1 0,0 0 0,0 0 0,-3-11 0,1-1 0,0 0 0,1 1 0,0-15 0,-1-3 0,-24-474 0,-3-46 0,28 535 0,1 4 0,-1 0 0,0 0 0,-1 0 0,1 0 0,-7-16 0,8 26 0,0 0 0,0 1 0,0-1 0,0 0 0,0 0 0,0 0 0,0 0 0,0 1 0,0-1 0,0 0 0,0 0 0,0 0 0,0 0 0,0 0 0,0 1 0,0-1 0,0 0 0,0 0 0,0 0 0,-1 0 0,1 0 0,0 1 0,0-1 0,0 0 0,0 0 0,0 0 0,0 0 0,-1 0 0,1 0 0,0 0 0,0 0 0,0 0 0,0 0 0,0 0 0,-1 0 0,1 0 0,0 0 0,0 1 0,0-1 0,0 0 0,-1 0 0,1-1 0,0 1 0,0 0 0,0 0 0,0 0 0,-1 0 0,1 0 0,0 0 0,0 0 0,0 0 0,0 0 0,0 0 0,-1 0 0,1 0 0,0 0 0,0-1 0,0 1 0,0 0 0,0 0 0,0 0 0,0 0 0,0 0 0,-1 0 0,1-1 0,0 1 0,-4 16 0,-116 395 0,101-358 0,12-37 0,1 1 0,0-1 0,1 1 0,1 0 0,1 0 0,-2 30 0,5-52 0,1 0 0,0 0 0,0 1 0,1-1 0,0 0 0,2-5 0,3-10 0,19-56 0,23-80 0,-42 129 0,-1-1 0,-1 0 0,1-45 0,-6 73 0,0-1 0,0 1 0,1 0 0,-1 0 0,0 0 0,0 0 0,0 0 0,0-1 0,0 1 0,0 0 0,0 0 0,0 0 0,0 0 0,0-1 0,0 1 0,0 0 0,0 0 0,0 0 0,0-1 0,0 1 0,0 0 0,0 0 0,0 0 0,0 0 0,0-1 0,0 1 0,0 0 0,0 0 0,0 0 0,0 0 0,0 0 0,-1-1 0,1 1 0,0 0 0,0 0 0,0 0 0,0 0 0,0 0 0,0 0 0,-1-1 0,1 1 0,0 0 0,0 0 0,0 0 0,0 0 0,0 0 0,-1 0 0,1 0 0,0 0 0,0 0 0,-1 0 0,-5 10 0,-6 22 0,0 26 0,1 1 0,-3 96 0,11 126 0,3-200 0,2 232 0,-2-752-1365,0 408-5461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17.16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57 24575,'24'1'0,"28"-2"0,-49 0 0,0 1 0,0-1 0,0 0 0,0 0 0,0 0 0,0 0 0,0-1 0,0 1 0,0-1 0,-1 1 0,1-1 0,-1 0 0,4-4 0,-3 3 0,0 0 0,0 0 0,1 0 0,-1 0 0,1 1 0,-1-1 0,1 1 0,0 0 0,0 0 0,-1 0 0,1 1 0,1-1 0,-1 1 0,0 0 0,0 0 0,0 1 0,5-1 0,-3 1 0,1 1 0,-1 0 0,0 0 0,1 0 0,-1 1 0,0 0 0,0 0 0,0 1 0,-1-1 0,11 8 0,-11-8 0,-1 0 0,1 0 0,-1-1 0,1 1 0,-1-1 0,1 0 0,0 0 0,0 0 0,0-1 0,-1 0 0,7 0 0,56-9 0,-16 2 0,19 4 0,83 6 0,-135 0 0,0 0 0,30 11 0,15 2 0,-26-10-682,62 1-1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4:06.6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 1 24575,'-1'46'0,"0"-21"0,1 0 0,4 32 0,-3-49 0,0-1 0,1 0 0,0 0 0,0 0 0,0 0 0,1 0 0,1-1 0,-1 1 0,1-1 0,0 0 0,0 0 0,7 7 0,-8-9 4,58 53 333,-56-52-508,1-1 0,0 0 1,0 0-1,1-1 1,-1 0-1,1 0 1,-1 0-1,1-1 1,9 2-1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4:11.99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414 536 24575,'795'0'0,"-790"0"0,0 0 0,0 0 0,0 1 0,0 0 0,-1 0 0,1 0 0,0 0 0,8 4 0,-13-5 0,1 1 0,0-1 0,-1 1 0,1-1 0,-1 0 0,1 1 0,0 0 0,-1-1 0,1 1 0,-1-1 0,0 1 0,1-1 0,-1 1 0,1 0 0,-1-1 0,0 1 0,1 0 0,-1 0 0,0-1 0,0 1 0,0 0 0,0-1 0,0 1 0,0 1 0,0 0 0,0-1 0,-1 1 0,0 0 0,1 0 0,-1 0 0,0-1 0,0 1 0,0 0 0,0-1 0,0 1 0,0-1 0,-1 1 0,1-1 0,-2 2 0,-4 3 0,-1 1 0,0-1 0,0 0 0,-1-1 0,1 0 0,-1 0 0,-12 4 0,-70 19 0,36-12 0,30-10 0,0-2 0,0 0 0,0-1 0,0-2 0,-40-2 0,-51 3 0,-18 18 0,-227 65 0,339-79 0,-1 0 0,1-1 0,-1-2 0,0 0 0,0-1 0,-34-3 0,55 2 0,1-1 0,-1-1 0,0 1 0,1 0 0,-1 0 0,1 0 0,-1-1 0,0 1 0,1-1 0,-1 0 0,1 1 0,-1-1 0,1 0 0,0 0 0,-1 0 0,1 0 0,0 0 0,-1 0 0,1 0 0,0 0 0,0 0 0,0-1 0,0 1 0,-1-3 0,1 2 0,1 0 0,0 0 0,0 0 0,0 0 0,0 0 0,1 0 0,-1 0 0,0 0 0,1 0 0,-1 0 0,1 1 0,0-1 0,0 0 0,0 0 0,0 0 0,0 1 0,1-3 0,5-5 0,-1 0 0,2 1 0,0 0 0,0 0 0,18-14 0,-17 16 0,1 1 0,0-1 0,0 1 0,1 1 0,0 0 0,-1 0 0,1 1 0,0 1 0,1 0 0,12-1 0,-21 3 0,0-1 0,-1 1 0,1-1 0,0 0 0,-1 0 0,1 0 0,-1 0 0,1-1 0,-1 1 0,1-1 0,-1 1 0,0-1 0,0 0 0,0 0 0,0 1 0,0-2 0,0 1 0,0 0 0,-1 0 0,1-1 0,-1 1 0,0 0 0,0-1 0,0 0 0,0 1 0,0-1 0,0 1 0,-1-1 0,1-3 0,1-9 0,-1 0 0,0-1 0,-1 1 0,-3-19 0,1 6 0,1-2 0,-1 0 0,-13-56 0,10 62 0,0 0 0,2 0 0,2 0 0,0 0 0,1-1 0,1 1 0,6-34 0,-3 46 84,0 0-1,0 0 0,7-13 1,10-26-1783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51.15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12 24575,'2'0'0,"4"0"0,2 0 0,3 0 0,2 0 0,1 0 0,1 0 0,-3-3 0,-1 0 0,-1-2 0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4:59:52.51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32 24575,'2'0'0,"2"-3"0,1 0 0,3 0 0,0-2 0,1 0 0,-1-2 0,1 1 0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42.9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24575,'0'3'0,"0"2"0,0 4 0,0 2 0,0 2 0,0 1 0,0 0 0,0 1 0,0 0 0,0-1 0,0 1 0,0-1 0,0 0 0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0:44.13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24575,'0'0'-8191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4:47.71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04:50.4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11.0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882 71 24575,'45'-3'0,"0"-2"0,76-17 0,-45 7 0,34 1 0,0 5 0,129 6 0,-197 4 0,-35-2 0,25 2 0,-31-1 0,0 0 0,1 0 0,-1 0 0,0 0 0,0 0 0,0 1 0,0-1 0,1 0 0,-1 1 0,0-1 0,0 1 0,0-1 0,0 1 0,0-1 0,0 1 0,0 0 0,0-1 0,1 3 0,-3-2 0,0 0 0,0 0 0,0-1 0,-1 1 0,1 0 0,0 0 0,-1-1 0,1 1 0,0-1 0,-1 1 0,1-1 0,-1 0 0,1 0 0,-1 1 0,1-1 0,-3 0 0,3 0 0,-137 21 0,-78 8 0,77-28 0,9-1 0,111 1 0,0 2 0,1 0 0,-1 0 0,-31 12 0,40-11 0,-12 5 0,0-1 0,0-1 0,-1-1 0,0-1 0,-1-1 0,-30 2 0,-137-9 0,-101 4 0,285 0 0,0 0 0,1 1 0,-1-1 0,1 1 0,0 1 0,-1-1 0,1 1 0,0 0 0,0 0 0,1 1 0,-1 0 0,1 0 0,0 0 0,0 1 0,0 0 0,0-1 0,1 2 0,0-1 0,-5 8 0,-6 11 0,2 1 0,0 1 0,-11 34 0,14-34 0,-58 110 0,66-132 0,0-2 0,1 0 0,-1 1 0,1 0 0,0-1 0,0 1 0,0 0 0,0-1 0,1 1 0,-1 0 0,1 0 0,-1 0 0,1 0 0,0 3 0,0-6 0,1 0 0,-1 1 0,0-1 0,0 0 0,0 1 0,0-1 0,1 0 0,-1 0 0,0 1 0,0-1 0,0 0 0,1 0 0,-1 1 0,0-1 0,0 0 0,1 0 0,-1 0 0,0 0 0,1 1 0,-1-1 0,0 0 0,1 0 0,-1 0 0,0 0 0,1 0 0,-1 0 0,0 0 0,1 0 0,-1 0 0,0 0 0,1 0 0,-1 0 0,0 0 0,1 0 0,22-13 0,-19 10 3,0 0-1,-1 0 1,0-1-1,1 0 1,-1 1-1,0-1 1,-1-1-1,1 1 1,-1 0-1,0 0 1,0-1-1,2-7 1,0-4-51,-1 1-1,2-25 1,1-4-1205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0.75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 24575,'41'-2'0,"-27"1"0,-1 0 0,1 1 0,0 1 0,-1 0 0,20 4 0,-27-2 0,0 1 0,-1-1 0,1 1 0,-1 0 0,0 1 0,-1-1 0,1 1 0,-1 0 0,1 0 0,-1 0 0,-1 1 0,6 10 0,9 10 0,-5-10 0,-2 0 0,0 1 0,-1 0 0,14 31 0,-12-18-1365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30.01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531 21 24545,'-530'0'0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1.84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2.8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24575,'0'0'-8191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3.77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4.5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24575,'0'0'-8191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4.9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24575,'0'0'-8191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5.41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 0 24575,'-3'0'0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5.8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 0 24575,'-2'0'0,"-9"2"0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6.22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7.45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8.2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49.9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36 1 24217,'-35'1023'0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29.32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24575,'0'0'-8191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1.16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1.9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24575,'0'0'-8191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2.6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24575,'0'0'-8191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4.2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5.0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24575,'0'0'-8191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39.2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566 1008 24575,'-15'-2'0,"0"0"0,0-2 0,1 1 0,-1-2 0,1 0 0,0 0 0,0-1 0,-22-15 0,29 18 0,0-1 0,0-1 0,0 1 0,1-1 0,-1 0 0,1-1 0,1 1 0,-1-1 0,-6-9 0,0-3 0,-17-34 0,-5-7 0,25 43 0,0 0 0,1-1 0,0 1 0,2-2 0,-6-20 0,-15-94 0,13 59 0,9 52 0,2 1 0,0-1 0,1 0 0,1 1 0,0-1 0,2 0 0,1 0 0,8-39 0,-6 51 0,1 1 0,0 0 0,0 1 0,1-1 0,0 1 0,0 0 0,0 0 0,1 1 0,0 0 0,13-9 0,9-9 0,-21 17 0,-1 0 0,0 0 0,0 0 0,-1-1 0,0 0 0,0 0 0,-1-1 0,0 1 0,5-12 0,-10 19 0,0 1 0,0-1 0,0 1 0,0-1 0,0 1 0,0-1 0,0 1 0,0-1 0,0 1 0,0-1 0,0 1 0,0-1 0,0 1 0,0-1 0,-1 1 0,1-1 0,0 1 0,0 0 0,-1-1 0,1 1 0,0-1 0,0 1 0,-1 0 0,1-1 0,-1 1 0,1 0 0,0-1 0,-1 1 0,1 0 0,-1-1 0,1 1 0,0 0 0,-1 0 0,1 0 0,-1 0 0,1-1 0,-1 1 0,1 0 0,-1 0 0,1 0 0,-1 0 0,1 0 0,-1 0 0,1 0 0,-1 0 0,1 0 0,-1 0 0,1 1 0,-1-1 0,0 0 0,-28 7 0,22-4 0,-1 0 0,0 1 0,1 0 0,-1 1 0,1-1 0,0 1 0,1 1 0,-1-1 0,1 1 0,0 0 0,1 0 0,-1 1 0,1 0 0,0 0 0,1 0 0,0 1 0,0-1 0,0 1 0,-2 10 0,2-6 0,0 1 0,-1-1 0,-1 0 0,0 0 0,-10 14 0,-16 36 0,-9 27 0,23-54 0,-15 46 0,29-69 0,1 1 0,0 0 0,0 0 0,1 0 0,1 0 0,0 1 0,2 21 0,0-32-151,0 1-1,0 0 0,0-1 0,0 1 1,1 0-1,-1-1 0,1 0 1,3 5-1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51.1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75 24575,'12'-1'0,"-1"0"0,1-1 0,0-1 0,11-3 0,9-3 0,178-34 0,-182 39 0,0 1 0,0 1 0,0 1 0,32 4 0,8-1 0,463-2-1365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52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24464,'1045'225'0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4:55.02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231 15 24575,'66'0'0,"83"-11"0,-83 8 0,-40 3 0,-22 0 0,-9 0 0,-57 3 0,0 3 0,0 3 0,1 3 0,-94 30 0,21 7-1365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53.12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1705 1 24106,'-1704'0'0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5:06.0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313 184 24575,'-80'70'0,"80"-70"0,0 0 0,-1 0 0,1 1 0,0-1 0,-1 0 0,1 0 0,0 1 0,0-1 0,-1 0 0,1 0 0,0 0 0,-1 1 0,1-1 0,-1 0 0,1 0 0,0 0 0,-1 0 0,1 0 0,0 0 0,-1 0 0,1 0 0,-1 0 0,1 0 0,0 0 0,-1 0 0,1 0 0,0 0 0,-1 0 0,1 0 0,-1-1 0,1 1 0,0 0 0,-1 0 0,1 0 0,0 0 0,0-1 0,-1 1 0,1 0 0,0 0 0,-1-1 0,-4-19 0,6-26 0,12-8 0,-9 40 0,-1 0 0,0 0 0,-1 0 0,0 0 0,-1-24 0,-1 37 0,0 0 0,0 0 0,0 0 0,0 0 0,-1-1 0,1 1 0,0 0 0,-1 0 0,1 0 0,0 0 0,-1 1 0,0-1 0,1 0 0,-1 0 0,1 0 0,-1 0 0,0 0 0,1 1 0,-1-1 0,0 0 0,0 1 0,0-1 0,0 0 0,0 1 0,0-1 0,-1 0 0,-1 1 0,1-1 0,-1 1 0,1 0 0,-1 0 0,1 0 0,-1 0 0,1 0 0,-1 0 0,1 1 0,-1-1 0,-2 2 0,-3 1 0,-1 0 0,1 0 0,0 1 0,0 0 0,-11 9 0,12-8 0,1 1 0,0 0 0,0 1 0,1-1 0,0 1 0,0 0 0,0 0 0,1 1 0,0-1 0,-3 10 0,-2 8 0,2 0 0,-5 25 0,-4 19 0,7-33 0,2-1 0,1 1 0,-2 51 0,8 112 0,2-86 0,-3-27 0,3 96 0,-1-172 0,0 0 0,1 0 0,0-1 0,1 1 0,0-1 0,1 1 0,0-1 0,0 0 0,1 0 0,0-1 0,1 0 0,0 0 0,0 0 0,1 0 0,-1-1 0,2 0 0,-1-1 0,1 1 0,16 9 0,9 5 0,1-2 0,65 28 0,1 0 0,-71-31 0,-28-16 0,0 0 0,0 1 0,0-1 0,0 1 0,1-1 0,-1 1 0,0-1 0,-1 1 0,1 0 0,0 0 0,0 0 0,0-1 0,0 1 0,-1 0 0,1 0 0,0 0 0,-1 0 0,2 1 0,-3-1 0,1-1 0,0 1 0,0-1 0,-1 1 0,1-1 0,-1 1 0,1-1 0,0 0 0,-1 1 0,1-1 0,-1 0 0,1 1 0,-1-1 0,1 0 0,-1 1 0,1-1 0,-1 0 0,1 0 0,-1 0 0,1 1 0,-1-1 0,1 0 0,-1 0 0,1 0 0,-2 0 0,-54 3 0,45-2 0,5-1 0,1 1 0,0-1 0,-1 2 0,1-1 0,-7 3 0,11-4 0,1 0 0,0 0 0,-1 0 0,1 0 0,0 1 0,-1-1 0,1 0 0,0 0 0,-1 0 0,1 1 0,0-1 0,-1 0 0,1 0 0,0 1 0,0-1 0,-1 0 0,1 1 0,0-1 0,0 0 0,0 0 0,-1 1 0,1-1 0,0 1 0,0-1 0,0 0 0,0 1 0,0-1 0,0 0 0,0 1 0,0 0 0,0 0 0,1 0 0,0-1 0,0 1 0,-1 0 0,1 0 0,0 0 0,0-1 0,0 1 0,0 0 0,0-1 0,0 1 0,0-1 0,0 1 0,1-1 0,1 1 0,19 4 0,-1 0 0,1-2 0,0 0 0,1-2 0,-1 0 0,40-5 0,7 2 0,155 14 0,-210-11 0,-4 0 0,-20-1 0,-75-2 0,-127 4 0,114 13 0,96-14 0,1-1 0,-1 1 0,0-1 0,1 1 0,-1-1 0,1 1 0,-1 0 0,1 0 0,-1 0 0,1 0 0,0 0 0,-1 0 0,1 1 0,0-1 0,0 0 0,0 1 0,0-1 0,0 0 0,0 1 0,0-1 0,1 1 0,-1 0 0,0-1 0,1 1 0,0-1 0,-1 1 0,1 0 0,0 0 0,-1-1 0,1 1 0,0 0 0,1-1 0,-1 1 0,0 2 0,0-2 0,0 0 0,1 1 0,-1-1 0,0 0 0,1 1 0,0-1 0,-1 0 0,1 0 0,0 1 0,0-1 0,0 0 0,0 0 0,1 0 0,-1 0 0,0 0 0,1-1 0,0 1 0,-1 0 0,1-1 0,0 1 0,0-1 0,0 1 0,0-1 0,4 2 0,12 0 0,0-1 0,0-1 0,0 0 0,0-2 0,28-3 0,-30 3 0,108-14 0,-114 14 0,0-1 0,0-1 0,-1 1 0,1-1 0,11-6 0,-12 4 0,1 2 0,0-1 0,0 1 0,18-2 0,7 2 0,-33 3 0,-3 1 0,-21-1 0,3 0 0,0 0 0,0 1 0,1 1 0,-1 1 0,0 1 0,1 0 0,0 1 0,0 2 0,0-1 0,-18 11 0,36-17 0,0 0 0,0 0 0,0 0 0,0 0 0,-1 0 0,1 0 0,0 0 0,0 0 0,0 0 0,0 0 0,0 0 0,0 0 0,-1 0 0,1 1 0,0-1 0,0 0 0,0 0 0,0 0 0,0 0 0,0 0 0,0 0 0,0 0 0,0 0 0,-1 0 0,1 1 0,0-1 0,0 0 0,0 0 0,0 0 0,0 0 0,0 0 0,0 0 0,0 0 0,0 1 0,0-1 0,0 0 0,0 0 0,0 0 0,0 0 0,0 0 0,0 1 0,0-1 0,0 0 0,0 0 0,0 0 0,0 0 0,0 0 0,0 0 0,0 0 0,0 1 0,0-1 0,1 0 0,-1 0 0,0 0 0,0 0 0,0 0 0,0 0 0,0 0 0,0 0 0,0 0 0,0 1 0,0-1 0,1 0 0,12 2 0,17-1 0,152-13 0,-162 10 0,177 1 0,-10 1 0,-124-6 0,61-3 0,-109 9 0,-1 0 0,1-1 0,-1-1 0,1 0 0,-1-1 0,0 0 0,0-2 0,0 1 0,-1-2 0,21-10 0,-30 12 0,0 0 0,0-1 0,-1 1 0,1-1 0,-1 0 0,0 0 0,-1 0 0,1 0 0,2-9 0,9-14 0,-9 19 0,1-1 0,-2 0 0,1 0 0,-1 0 0,-1-1 0,0 1 0,0-1 0,-1 0 0,-1 0 0,0 0 0,0 0 0,-2-20 0,1 3-1365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5:10.1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43 0 24575,'0'1'0,"-1"-1"0,0 0 0,1 1 0,-1-1 0,1 0 0,-1 1 0,0-1 0,1 1 0,-1-1 0,1 1 0,-1-1 0,1 1 0,-1 0 0,1-1 0,0 1 0,-1-1 0,1 1 0,0 0 0,-1-1 0,1 1 0,0 0 0,0 0 0,0-1 0,0 1 0,-1 1 0,-3 27 0,2-17 0,-2 4 0,-1 1 0,0 0 0,1 1 0,1 0 0,1 0 0,-1 20 0,3-1 0,0 10 0,1-36 0,0-15 0,0-12 0,1 1 0,0-1 0,2 1 0,-1 0 0,2 0 0,0 0 0,1 1 0,10-19 0,-16 32 0,0 1 0,0 0 0,0 0 0,1 0 0,-1-1 0,0 1 0,0 0 0,0 0 0,0 0 0,0 0 0,0-1 0,1 1 0,-1 0 0,0 0 0,0 0 0,0 0 0,1 0 0,-1 0 0,0 0 0,0-1 0,0 1 0,1 0 0,-1 0 0,0 0 0,0 0 0,0 0 0,1 0 0,-1 0 0,0 0 0,0 0 0,0 0 0,1 0 0,-1 0 0,0 0 0,0 0 0,0 1 0,1-1 0,-1 0 0,0 0 0,0 0 0,0 0 0,1 0 0,-1 0 0,0 1 0,6 11 0,1 15 0,-2 14 0,-2 0 0,-2 0 0,-6 60 0,3-90 0,0 1 0,0-1 0,-6 14 0,5-16 0,0 2 0,0-1 0,1 0 0,-1 18 0,3 183-1365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5:14.0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85 693 24575,'7'-54'0,"-5"45"0,0-1 0,-1 1 0,0-1 0,-1 1 0,-1-18 0,-12-128 0,10 131 0,-1-1 0,-1 1 0,-2 1 0,-12-32 0,-3-12 0,14 34-341,2 0 0,1 0-1,0-59 1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6:00.7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15 0 24575,'0'0'0,"-1"1"0,0-1 0,0 1 0,1-1 0,-1 1 0,0-1 0,1 1 0,-1-1 0,0 1 0,1 0 0,-1-1 0,1 1 0,-1 0 0,1-1 0,-1 1 0,1 0 0,0 0 0,-1-1 0,1 1 0,0 0 0,0 0 0,-1 0 0,1 0 0,0-1 0,0 1 0,0 0 0,0 1 0,-2 29 0,2-28 0,-1 27 0,3 183 0,3-176 0,10 42 0,-8-51 0,-1 0 0,-2 1 0,1 39 0,-6 354-1365,1-410-5461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6:04.6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24575,'11'237'0,"1"-94"0,-6 148 0,-7-214 0,1-35-1365,0-30-5461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6:06.42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15 1 24575,'-12'239'0,"10"-109"23,2-76-1411,0-42-5438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6:08.45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24575,'2'24'0,"1"-1"0,0 1 0,2-1 0,11 33 0,-9-32 0,-1-1 0,0 1 0,-2 1 0,1 27 0,-6 461-1365,1-498-5461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8:26:09.7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24575,'0'297'-1365,"0"-285"-5461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0:39.27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24118,'3348'0'0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0:46.58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24575,'385'0'-1365,"-368"0"-5461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56.6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1 217 24552,'1812'-47'0,"-2174"-122"0,724 338 0,-715 19 0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0:53.34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21389,'3006'0'0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10.55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23384,'38'539'0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19.82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23513,'0'866'0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26.75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24575,'0'0'-8191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36.5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 0 24575,'-1'12'0,"0"0"0,-2 0 0,1-1 0,-1 1 0,-6 11 0,-3 17 0,9-20-71,0 1-1,1-1 1,1 0-1,2 22 0,0-18-935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38.6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24575,'0'347'-1365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47.3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829 0 24575,'1'31'0,"1"-1"0,2 0 0,1 1 0,14 48 0,0 36 0,-16-105 0,-1 1 0,0 0 0,-1 0 0,0 0 0,0 0 0,-2 1 0,1-1 0,-1 0 0,-3 13 0,3-23 0,1-1 0,0 1 0,0 0 0,-1 0 0,1 0 0,-1 0 0,1 0 0,-1-1 0,1 1 0,-1 0 0,1 0 0,-1-1 0,0 1 0,1 0 0,-1-1 0,0 1 0,0-1 0,1 1 0,-1-1 0,0 1 0,0-1 0,0 1 0,0-1 0,0 0 0,1 0 0,-1 1 0,-2-1 0,2 0 0,-1-1 0,0 1 0,0-1 0,1 1 0,-1-1 0,1 0 0,-1 1 0,0-1 0,1 0 0,-1 0 0,1 0 0,0 0 0,-3-2 0,-3-4 0,1-1 0,-1 1 0,1-1 0,-5-9 0,0-2 0,2 4 0,0 0 0,-1 1 0,-16-19 0,22 29 0,1 0 0,0-1 0,1 1 0,-1-1 0,1 1 0,0-1 0,0 0 0,0 0 0,1 0 0,0 0 0,0 0 0,0 0 0,0-8 0,0-11 0,4-40 0,-1 20 0,-1 35 0,-1 4 0,0 0 0,0 0 0,0 0 0,-1-1 0,0 1 0,-2-7 0,3 11 0,-1 0 0,1 0 0,-1-1 0,1 1 0,-1 0 0,0 0 0,0 0 0,0 0 0,0 0 0,0 1 0,0-1 0,0 0 0,0 0 0,0 0 0,0 1 0,0-1 0,0 1 0,0-1 0,-1 1 0,1-1 0,0 1 0,0 0 0,-1-1 0,1 1 0,0 0 0,0 0 0,-1 0 0,1 0 0,0 0 0,-3 1 0,-6 0 0,0 1 0,0 0 0,1 1 0,-1 0 0,1 0 0,0 1 0,0 0 0,0 1 0,0 0 0,1 0 0,-1 1 0,1 0 0,-13 13 0,19-15 0,0-1 0,-1 1 0,1 0 0,1 0 0,-1 0 0,0 0 0,1 0 0,0 0 0,0 0 0,0 0 0,1 0 0,-1 6 0,3 59 0,0-38 0,-1-4 0,0-14 0,0 0 0,-1 0 0,-1 0 0,0 1 0,-5 18 0,6-29 0,-1 0 0,0 0 0,0-1 0,0 1 0,-1-1 0,1 1 0,-1-1 0,1 0 0,-1 1 0,0-1 0,0 0 0,0 0 0,0 0 0,0-1 0,0 1 0,-1 0 0,1-1 0,0 1 0,-1-1 0,0 0 0,1 0 0,-1 0 0,1 0 0,-1 0 0,0-1 0,0 1 0,0-1 0,1 1 0,-1-1 0,0 0 0,-4-1 0,6 1 0,-1 0 0,0-1 0,0 1 0,0 0 0,0-1 0,0 0 0,1 1 0,-1-1 0,0 0 0,0 0 0,1 0 0,-1 0 0,1 0 0,-1 0 0,1-1 0,-1 1 0,1 0 0,0-1 0,0 1 0,0-1 0,-1 1 0,2-1 0,-1 0 0,0 0 0,0 1 0,0-1 0,1 0 0,-1 0 0,1 0 0,-1 0 0,1 1 0,0-4 0,-2-8 0,1 0 0,1 0 0,2-22 0,-1 17 0,0-17 0,-1-124 0,0 158 0,0-1 0,0 0 0,0 1 0,0-1 0,-1 1 0,1-1 0,-1 1 0,1-1 0,-1 1 0,0-1 0,1 1 0,-1-1 0,0 1 0,0 0 0,0-1 0,0 1 0,0 0 0,0 0 0,0 0 0,-1 0 0,1 0 0,0 0 0,-1 0 0,1 0 0,-1 0 0,1 1 0,0-1 0,-1 1 0,0-1 0,1 1 0,-1-1 0,1 1 0,-1 0 0,1 0 0,-1 0 0,0 0 0,1 0 0,-1 0 0,0 0 0,1 0 0,-1 1 0,1-1 0,-1 1 0,1-1 0,-1 1 0,1 0 0,-1-1 0,1 1 0,0 0 0,-1 0 0,1 0 0,0 0 0,0 0 0,-1 0 0,1 0 0,0 1 0,0-1 0,0 0 0,0 2 0,-5 13 0,1 0 0,1 0 0,0 0 0,1 0 0,1 0 0,0 1 0,2-1 0,1 26 0,-3 37 0,1-72 0,-1-1 0,0 1 0,0-1 0,0 0 0,-1 0 0,0 0 0,0 0 0,0 0 0,-1-1 0,0 1 0,0-1 0,0 0 0,-7 5 0,-9 9 0,-38 29 0,55-46 0,0 0 0,0 0 0,0-1 0,0 1 0,0-1 0,0 1 0,0-1 0,0 0 0,-1 0 0,1 0 0,-1-1 0,1 1 0,0-1 0,-1 1 0,1-1 0,-1-1 0,1 1 0,-1 0 0,1-1 0,-4 0 0,2-1 0,0 0 0,0 0 0,1-1 0,-1 0 0,1 1 0,-1-1 0,1 0 0,0-1 0,0 1 0,1-1 0,-1 0 0,-4-6 0,-11-13 0,16 21 0,1-1 0,-1 1 0,1-1 0,-1 0 0,1 1 0,0-1 0,0 0 0,0 0 0,1-1 0,-1 1 0,1 0 0,0-1 0,0 1 0,0 0 0,0-1 0,1 1 0,-1-1 0,1 1 0,0-1 0,0 0 0,0 1 0,0-1 0,2-4 0,2-7 13,1 1 0,0 0 0,1 0 0,1 1-1,0-1 1,1 1 0,1 1 0,15-19 0,-14 20-161,-1 0 0,-1-1-1,0 0 1,-1 0 0,0-1 0,-1 1 0,0-1 0,-1-1 0,6-21 0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1:57.95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23 409 24575,'1'-69'0,"-3"-75"0,-7 92 0,0-12 0,7 45 0,2 15 0,-1 0 0,1 0 0,0 0 0,0 0 0,0 0 0,0 0 0,1 0 0,1-5 0,-1 8 0,0-1 0,-1 1 0,1 0 0,0-1 0,0 1 0,1 0 0,-1 0 0,0 0 0,0 0 0,0 0 0,1 0 0,-1 0 0,0 1 0,1-1 0,-1 0 0,1 1 0,-1-1 0,1 1 0,-1-1 0,1 1 0,0 0 0,-1-1 0,1 1 0,-1 0 0,3 1 0,9-1 0,-1 1 0,0 0 0,0 1 0,0 1 0,0 0 0,20 8 0,-17-6 0,-1-1 0,1 0 0,0 0 0,17 0 0,-11-4 0,0-1 0,1-2 0,-1 0 0,34-10 0,-32 7 0,0 1 0,1 1 0,35-2 0,-43 7-1365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01.7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24 24575,'41'-15'0,"8"10"0,0 1 0,81 6 0,-33 1 0,287-3-1365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08.6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 0 24575,'0'3'0,"0"5"0,0 4 0,0 3 0,0 2 0,0 2 0,0 1 0,-4-3 0,0-2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00.1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1624 0 24506,'-1623'94'0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08.7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24575,'0'0'-8191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18.91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39 24382,'1039'-39'0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20.43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23892,'789'0'0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5:12:25.1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54 24545,'2907'0'0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02.7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26 24575,'126'-7'0,"-80"3"0,164-6 0,73 6 0,-157 6 0,260-2 0,-366 1 0,0 1 0,0 1 0,30 9 0,-31-7 0,1-1 0,0 0 0,34 1 0,64 3 0,-105-7 0,93 10 0,-74-9-199,34-1 0,-48-1-768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05.9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1800 0 24575,'-177'11'0,"82"-7"0,60-4 0,-48 7 0,58-5 0,-46 0 0,49-3 0,-1 1 0,-35 6 0,20-1 0,-1-2 0,-76-4 0,36-1 0,-860 2-1365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20.53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 24461,'848'0'0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30.09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1516 1 24563,'-1516'0'0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46:14.1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146 3 24575,'18'1'0,"0"0"0,0 2 0,17 5 0,35 4 0,204-8 0,-159-5 0,-208 17 0,-77-9 0,20-2 0,145-4 0,1 0 0,0 1 0,0-1 0,0 0 0,0 1 0,0 0 0,0 0 0,0 0 0,0 1 0,1-1 0,0 1 0,-1 0 0,1 0 0,0 0 0,0 0 0,0 1 0,1-1 0,-1 1 0,1 0 0,0-1 0,0 1 0,-2 6 0,-1 2 0,1 0 0,0 0 0,1 0 0,0 0 0,1 1 0,-2 20 0,4-32 0,0 0 0,-1 0 0,1 0 0,0 0 0,0 0 0,0 0 0,0 0 0,0 0 0,0 0 0,0 0 0,0 0 0,1 0 0,-1 0 0,0 0 0,1 0 0,-1 0 0,0 0 0,1 0 0,-1 0 0,1 0 0,0 0 0,-1-1 0,1 1 0,0 0 0,-1 0 0,1-1 0,0 1 0,0 0 0,0-1 0,0 1 0,-1-1 0,1 1 0,0-1 0,0 1 0,0-1 0,0 0 0,0 0 0,0 1 0,0-1 0,0 0 0,0 0 0,0 0 0,0 0 0,0 0 0,0 0 0,0 0 0,0 0 0,0-1 0,0 1 0,0 0 0,0-1 0,0 1 0,0 0 0,0-1 0,0 1 0,2-2 0,3-1 0,-1 0 0,1 0 0,0-1 0,-1 0 0,0 0 0,0 0 0,0 0 0,5-7 0,-4 2 0,0-1 0,0 1 0,-1-1 0,0 0 0,4-14 0,-7 18 0,0 1 0,-1-1 0,1 1 0,-2-1 0,1 0 0,0 1 0,-1-1 0,0 0 0,0 1 0,-1-1 0,0 0 0,-1-6 0,1 10 0,0 0 0,0 0 0,-1 0 0,1 0 0,0 0 0,-1 0 0,1 0 0,-1 0 0,1 0 0,-1 1 0,0-1 0,0 1 0,0-1 0,0 1 0,0 0 0,0 0 0,0 0 0,0 0 0,-1 0 0,1 0 0,0 1 0,-1-1 0,1 1 0,0-1 0,-1 1 0,1 0 0,0 0 0,-1 0 0,1 0 0,-1 1 0,1-1 0,0 1 0,-1-1 0,1 1 0,0 0 0,0 0 0,0 0 0,-1 0 0,1 0 0,0 0 0,0 1 0,1-1 0,-1 1 0,0-1 0,0 1 0,1 0 0,-1-1 0,1 1 0,-1 0 0,-1 3 0,1-1 0,0 0 0,1 0 0,-1-1 0,1 1 0,0 0 0,0 0 0,0 0 0,0 1 0,1-1 0,0 0 0,0 0 0,0 0 0,0 0 0,0 0 0,1 0 0,0 0 0,0 0 0,0 0 0,0 0 0,1 0 0,0 0 0,-1 0 0,1-1 0,1 1 0,-1-1 0,0 0 0,1 1 0,0-1 0,-1 0 0,1 0 0,1-1 0,-1 1 0,0-1 0,1 1 0,-1-1 0,1 0 0,-1 0 0,1-1 0,0 1 0,0-1 0,0 0 0,0 0 0,7 1 0,8-2 0,13 2 0,-40 28 0,7-25 0,-1 0 0,1 1 0,1-1 0,-1 0 0,1 0 0,0 1 0,0-1 0,0 0 0,1 1 0,0-1 0,0 0 0,0 0 0,0 0 0,3 5 0,-2-6 0,0-1 0,0 0 0,0 0 0,1 0 0,-1 0 0,1 0 0,0 0 0,0-1 0,0 1 0,0-1 0,0 0 0,0 0 0,1 0 0,-1 0 0,1-1 0,-1 1 0,1-1 0,-1 0 0,1 0 0,5 1 0,28 2 0,0-2 0,0-1 0,46-4 0,1 0 0,-65 6 0,-19-3 0,0 0 0,0 0 0,1 0 0,-1 0 0,0 0 0,0 1 0,0-1 0,0 0 0,0 0 0,0 0 0,0 0 0,0 1 0,0-1 0,0 0 0,1 0 0,-1 0 0,0 1 0,0-1 0,0 0 0,0 0 0,0 0 0,0 1 0,-1-1 0,1 0 0,0 0 0,0 0 0,0 0 0,0 1 0,0-1 0,0 0 0,0 0 0,0 0 0,0 0 0,0 1 0,-1-1 0,1 0 0,0 0 0,0 0 0,0 0 0,0 0 0,0 1 0,-1-1 0,1 0 0,0 0 0,-33 20 0,12-8 0,-49 36 0,55-40 0,-1 2 0,2 0 0,-1 0 0,1 2 0,1-1 0,0 2 0,1 0 0,0 0 0,-10 17 0,21-29 0,0 0 0,1-1 0,-1 1 0,0 0 0,1 0 0,-1 0 0,1 0 0,0 0 0,-1 0 0,1 0 0,0 0 0,0 0 0,-1 0 0,1 0 0,0 0 0,0 0 0,0 1 0,0-1 0,1 1 0,-1-2 0,0 0 0,1 1 0,-1-1 0,1 0 0,-1 0 0,1 1 0,0-1 0,-1 0 0,1 0 0,-1 0 0,1 0 0,-1 0 0,1 0 0,-1 0 0,1 0 0,0 0 0,-1 0 0,1 0 0,-1 0 0,1 0 0,-1-1 0,1 1 0,-1 0 0,2-1 0,41-21 0,-39 20 0,0-1 0,0 1 0,0-1 0,-1 1 0,1-1 0,-1 0 0,0 0 0,0 0 0,0-1 0,3-3 0,-6 6 0,1 0 0,0 0 0,-1 0 0,1-1 0,-1 1 0,0 0 0,1 0 0,-1-1 0,0 1 0,0 0 0,0 0 0,0-1 0,0 1 0,0 0 0,0 0 0,0-1 0,0 1 0,-1 0 0,1 0 0,0-1 0,-1 1 0,1 0 0,-1 0 0,1 0 0,-1 0 0,0 0 0,0 0 0,1 0 0,-1 0 0,0 0 0,0 0 0,0 0 0,0 0 0,0 0 0,-2-1 0,-13-9 0,0 0 0,0 1 0,-1 1 0,0 1 0,-1 0 0,0 1 0,0 1 0,-1 0 0,0 2 0,-27-4 0,39 7 0,0 0 0,1-1 0,0 0 0,-1 0 0,1-1 0,0 1 0,0-1 0,0-1 0,0 1 0,1-1 0,-1 0 0,-6-7 0,-3-4 0,2 0 0,-20-29 0,11 15 0,21 28 0,1 0 0,-1 0 0,0 0 0,0 0 0,1 0 0,-1 1 0,0-1 0,0 0 0,0 0 0,0 1 0,0-1 0,0 0 0,0 1 0,0-1 0,0 1 0,-2-1 0,2 1 0,1 0 0,-1 0 0,1 0 0,-1 1 0,1-1 0,-1 0 0,1 0 0,-1 0 0,1 1 0,-1-1 0,1 0 0,-1 1 0,1-1 0,0 0 0,-1 1 0,1-1 0,-1 0 0,1 1 0,0-1 0,-1 1 0,1-1 0,0 1 0,0-1 0,-1 1 0,-1 6 0,-1-1 0,2 1 0,-1 0 0,-1 10 0,1-5 0,-6 54 0,3 0 0,3 100 0,3-113 0,-1-48 0,0-1 0,0 1 0,1 0 0,-1-1 0,1 1 0,0-1 0,0 0 0,1 1 0,-1-1 0,4 7 0,-3-9 0,-1 0 0,1 0 0,0 0 0,0 0 0,0 0 0,0 0 0,1-1 0,-1 1 0,0-1 0,1 0 0,-1 1 0,1-1 0,-1 0 0,1 0 0,0-1 0,-1 1 0,1 0 0,5-1 0,35 4 0,-1-3 0,1-1 0,49-7 0,-89 6 0,0 1 0,-1-1 0,1 1 0,-1-1 0,1 0 0,-1 0 0,1 0 0,-1 0 0,0 0 0,1-1 0,-1 1 0,0-1 0,0 1 0,0-1 0,0 0 0,0 0 0,0 0 0,-1 0 0,1 0 0,2-4 0,-4 5 0,1 0 0,-1 0 0,0 0 0,1-1 0,-1 1 0,0 0 0,0 0 0,0 0 0,0 0 0,0 0 0,0 0 0,0-1 0,0 1 0,0 0 0,-1 0 0,1 0 0,0 0 0,-1 0 0,0-2 0,0 2 0,0-1 0,0 1 0,-1-1 0,1 1 0,0-1 0,-1 1 0,1 0 0,-1 0 0,0 0 0,1 0 0,-1 0 0,0 0 0,0 0 0,-3-1 0,-18-3 0,0 1 0,0 1 0,-1 1 0,1 0 0,-1 2 0,-27 3 0,0-1 0,44-2 0,0 0 0,-1 1 0,1 0 0,0 0 0,0 0 0,0 1 0,0 0 0,0 1 0,-8 3 0,12-4 0,0 0 0,0 0 0,0 1 0,1-1 0,-1 1 0,1 0 0,-1-1 0,1 1 0,0 0 0,0 0 0,0 0 0,0 1 0,1-1 0,-1 0 0,1 1 0,0-1 0,0 1 0,0 0 0,0 6 0,-1 4 0,1 0 0,1-1 0,0 1 0,1 0 0,0-1 0,1 1 0,1 0 0,0-1 0,1 0 0,0 0 0,1 0 0,1 0 0,0-1 0,0 0 0,14 19 0,-8-18 0,1 0 0,0-1 0,1 0 0,0-1 0,1-1 0,0 0 0,0-1 0,1-1 0,1 0 0,-1-1 0,1-1 0,30 7 0,-22-9 0,0-1 0,1-1 0,-1-2 0,42-4 0,-64 4 0,-1 0 0,1 0 0,-1-1 0,1 1 0,-1-1 0,0 0 0,1 0 0,-1 0 0,0 0 0,1 0 0,-1 0 0,0-1 0,0 1 0,0-1 0,0 0 0,0 1 0,-1-1 0,1 0 0,0 0 0,-1 0 0,1 0 0,-1 0 0,0-1 0,0 1 0,2-3 0,-1-5 0,0 0 0,0 0 0,-1 0 0,0 0 0,0-14 0,-2 17 0,1 0 0,0 0 0,1-1 0,-1 1 0,1 0 0,1 0 0,0-1 0,0 1 0,0 0 0,6-11 0,-1 9 0,1 1 0,0 0 0,0 0 0,1 1 0,0 0 0,0 1 0,0-1 0,15-5 0,4-2 0,52-17 0,-59 25 0,0 2 0,0 0 0,1 1 0,25-1 0,89 6 0,-50 0 0,-64-1 0,1 0 0,-1 1 0,0 2 0,0 0 0,-1 1 0,26 10 0,-44-15 0,-1 1 0,1 0 0,0 0 0,-1 1 0,1-1 0,-1 1 0,0-1 0,1 1 0,-1 0 0,0-1 0,0 1 0,0 0 0,0 1 0,-1-1 0,1 0 0,0 0 0,-1 1 0,1-1 0,-1 1 0,0-1 0,0 1 0,0 0 0,0-1 0,-1 1 0,1 0 0,-1 0 0,1 3 0,-2-2 0,0 0 0,1 1 0,-2-1 0,1 0 0,0 0 0,-1 0 0,0 0 0,0 0 0,0-1 0,0 1 0,-1-1 0,1 1 0,-1-1 0,0 0 0,0 0 0,-7 6 0,3-4 0,0-1 0,0 1 0,0-1 0,-1-1 0,0 1 0,0-1 0,0-1 0,0 1 0,0-1 0,-1-1 0,-14 2 0,-11-2 0,-55-3 0,32-1 0,9 3 0,49 0 0,-1 0 0,0 0 0,0 0 0,0 0 0,0 0 0,0 1 0,1-1 0,-1 0 0,0 0 0,0 0 0,0 0 0,0 0 0,0 1 0,0-1 0,1 0 0,-1 0 0,0 0 0,0 0 0,0 1 0,0-1 0,0 0 0,0 0 0,0 0 0,0 1 0,0-1 0,0 0 0,0 0 0,0 0 0,0 1 0,0-1 0,0 0 0,0 0 0,0 0 0,0 1 0,0-1 0,0 0 0,0 0 0,-1 0 0,1 0 0,0 1 0,0-1 0,0 0 0,0 0 0,0 0 0,0 0 0,-1 0 0,1 1 0,0-1 0,0 0 0,0 0 0,0 0 0,-1 0 0,1 0 0,0 0 0,0 0 0,0 0 0,-1 0 0,1 0 0,0 0 0,16 8 0,13-2 0,1-2 0,-1-1 0,1-1 0,-1-1 0,45-5 0,-44 0 0,0-2 0,43-13 0,-48 12 0,1 0 0,0 2 0,51-5 0,-53 9 0,0-2 0,26-6 0,-26 4 0,49-4 0,76 11 0,65-4 0,-212 2 0,0 0 0,1-1 0,-1 1 0,0 0 0,1-1 0,-1 0 0,0 1 0,1-1 0,-1 0 0,0 0 0,0 0 0,0-1 0,0 1 0,0 0 0,0-1 0,0 1 0,-1-1 0,1 0 0,0 0 0,-1 1 0,0-1 0,1 0 0,-1 0 0,0 0 0,0-1 0,0 1 0,0 0 0,0 0 0,0 0 0,-1-1 0,1 1 0,-1 0 0,0-1 0,1-3 0,-2-8 0,1 0 0,-2 0 0,0 0 0,-7-26 0,0-2 0,3-41 0,5-131 0,3 90 0,0 71 0,0 34 0,-1 1 0,-1-1 0,-1 0 0,-1 1 0,-6-31 0,6 44 0,-1-1 0,0 0 0,-1 1 0,1 0 0,-1 0 0,0 0 0,0 0 0,0 1 0,-1-1 0,0 1 0,0 0 0,0 0 0,0 1 0,-1 0 0,1 0 0,-1 0 0,0 0 0,-6-1 0,-7-3 0,1 1 0,-1 2 0,0 0 0,-33-3 0,-247 4 0,150 6 0,-214-3 0,348 0 0,-1 1 0,1 1 0,-1 1 0,1 0 0,-29 10 0,-69 39 0,111-52 0,0 1 0,0 0 0,0 0 0,0 1 0,1-1 0,-1 0 0,0 0 0,1 1 0,-1-1 0,1 1 0,0 0 0,-1-1 0,1 1 0,0 0 0,0 0 0,-1 2 0,2-3 0,-1 0 0,1 1 0,0-1 0,0 1 0,0-1 0,0 1 0,0-1 0,0 0 0,0 1 0,1-1 0,-1 1 0,0-1 0,1 0 0,-1 1 0,1-1 0,0 0 0,-1 1 0,2 0 0,2 3 0,-1 0 0,2-1 0,-1 0 0,0 1 0,1-1 0,0-1 0,0 1 0,0-1 0,8 4 0,16 6 0,34 11 0,-33-14 0,36 19 0,-44-19 0,-1-2 0,1 0 0,1-1 0,0-1 0,39 5 0,-5-5 0,67-1 0,238-6 0,-354 1 0,0 1 0,-1 1 0,1 0 0,0 0 0,-1 0 0,1 1 0,-1 0 0,0 1 0,0-1 0,0 1 0,0 1 0,-1-1 0,0 1 0,0 0 0,0 1 0,0 0 0,-1-1 0,0 2 0,0-1 0,-1 0 0,0 1 0,0 0 0,0 0 0,-1 0 0,0 1 0,0-1 0,-1 1 0,0 0 0,-1-1 0,2 14 0,-3-14 0,-1-1 0,1 1 0,-1-1 0,-1 0 0,1 1 0,-1-1 0,0 0 0,-1 0 0,0 0 0,1 0 0,-2-1 0,1 1 0,-1-1 0,0 0 0,0 0 0,0 0 0,-1 0 0,1-1 0,-11 8 0,6-6 0,0 0 0,0-1 0,-1 0 0,1 0 0,-1-1 0,0 0 0,0-1 0,-1 0 0,1-1 0,-1 0 0,-13 1 0,-22-2 0,1-2 0,0-2 0,-72-13 0,58 8 0,0 2 0,-1 3 0,-69 6 0,17 0 0,57-3-1365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49.8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24393,'24'1164'0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03.4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26 24575,'3'-2'0,"-1"1"0,0-1 0,1 1 0,-1 0 0,1 0 0,0 0 0,-1 0 0,1 0 0,0 0 0,0 1 0,0-1 0,4 1 0,42 0 0,-30 1 0,190-11 0,-203 10 0,300-4 0,-163 7 0,41-3-1365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09.71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1616 26 24575,'-12'0'0,"-43"0"0,-79-10 0,29 2 0,51 5 0,-331-2 0,214 7 0,57-3 0,-123 3 0,114 9 0,121-11 0,0 1 0,0-1 0,1 0 0,-1 1 0,0-1 0,0 1 0,0-1 0,1 1 0,-1 0 0,0 0 0,1 0 0,-3 2 0,3-3 0,1 1 0,-1-1 0,1 1 0,-1-1 0,1 1 0,0-1 0,-1 1 0,1 0 0,0-1 0,-1 1 0,1 0 0,0 0 0,0-1 0,0 1 0,-1 0 0,1-1 0,0 1 0,0 0 0,0 0 0,0-1 0,0 1 0,1 1 0,-1 0 0,1 0 0,0 0 0,0-1 0,0 1 0,0 0 0,1 0 0,-1 0 0,0-1 0,1 1 0,-1-1 0,1 1 0,-1-1 0,1 0 0,0 1 0,0-1 0,-1 0 0,1 0 0,0 0 0,4 1 0,14 4 0,1 0 0,0-1 0,0-1 0,39 2 0,91-6 0,-81-1 0,116-12 0,12 1 0,356 2 0,-513 11 0,-41-1 0,0 0 0,0 0 0,1 0 0,-1 0 0,0 0 0,1 0 0,-1 0 0,0 0 0,0 0 0,1 1 0,-1-1 0,0 0 0,0 0 0,1 0 0,-1 0 0,0 0 0,0 1 0,1-1 0,-1 0 0,0 0 0,0 0 0,0 1 0,1-1 0,-1 0 0,0 0 0,0 0 0,0 1 0,0-1 0,0 0 0,0 0 0,1 1 0,-1-1 0,0 0 0,0 1 0,0-1 0,0 1 0,-17 13 0,-16 1 0,-1-1 0,0-2 0,-37 8 0,-4 2 0,55-15 0,0-1 0,0 0 0,0-2 0,-1 0 0,0-1 0,0-1 0,0-1 0,0-1 0,0-1 0,0-1 0,-32-7 0,12 1 0,-2 1 0,-63-1 0,27 2 0,-85 1 0,124 0 0,-20-2 0,-25 6 0,-93 3 0,62 17 0,19-2 0,96-17 0,0 0 0,0 0 0,-1 0 0,1 0 0,0 1 0,-1-1 0,1 0 0,0 1 0,0-1 0,-1 1 0,1-1 0,0 1 0,0 0 0,0-1 0,0 1 0,0 0 0,0 0 0,-2 2 0,3-3 0,0 1 0,0 0 0,-1 0 0,1-1 0,0 1 0,0 0 0,0-1 0,0 1 0,0 0 0,0 0 0,1-1 0,-1 1 0,0 0 0,0 0 0,0-1 0,1 1 0,-1 0 0,0-1 0,1 1 0,-1-1 0,1 1 0,-1 0 0,1 0 0,4 4 0,-1-1 0,1 1 0,0-1 0,0 0 0,0 0 0,7 3 0,40 25 0,-37-22 0,0 0 0,1-1 0,-1-1 0,1 0 0,23 6 0,-11-7 0,0-1 0,0-2 0,0-1 0,40-1 0,111-15 0,-128 8 0,276-1 12,-191 8-1389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15.3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55 1 24575,'-12'37'0,"7"-21"0,1-2 0,2 0 0,0 0 0,0 0 0,2 0 0,1 27 0,0-24 0,-1-1 0,0 1 0,-2-1 0,-2 18 0,-16 18-590,17-45-185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26.4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24575,'2'13'0,"-1"0"0,2 0 0,0 0 0,8 22 0,-9-31 0,0 1 0,1 0 0,0 0 0,0-1 0,0 0 0,1 0 0,-1 1 0,8 5 0,8 9 0,-18-17 0,1 1 0,0 0 0,-1 0 0,1 0 0,-1 0 0,0 0 0,0 1 0,0-1 0,-1 0 0,1 0 0,-1 1 0,0 4 0,-2 48 0,0-26 0,3 43 0,-2 66 0,0-127 0,-1 1 0,-1 0 0,0-1 0,-1 1 0,0-1 0,-1 0 0,0 0 0,-1-1 0,-10 17 0,8-13 0,6-11 0,2-18 0,1-424-1365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33.1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 0 24570,'0'2459'0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30.25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32.9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33.60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34.73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2:46:18.37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1 530 24575,'1'-4'0,"0"0"0,1 0 0,0 0 0,0 1 0,0-1 0,0 0 0,1 1 0,-1-1 0,1 1 0,0 0 0,6-5 0,-4 2 0,14-12 0,1 1 0,1 1 0,0 1 0,25-13 0,2-2 0,-27 14 0,-2 0 0,1-1 0,20-25 0,-22 23 0,-1 1 0,2 1 0,31-22 0,83-57 0,-120 86-170,1 0-1,0 1 0,1 1 1,0 0-1,0 1 0,1 0 1,22-6-1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22.45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 24575,'81'-1'0,"86"2"0,-123 4 0,29 2 0,33 5 0,235-13-1365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2:24.86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717 331 24575,'-10'-2'0,"-1"0"0,1 0 0,-1 0 0,1-2 0,0 1 0,-14-8 0,-11-3 0,10 7 0,-1 0 0,1 2 0,-48-4 0,-79 6 0,103 4 0,46-1 0,-1 1 0,0 0 0,1 0 0,-1 0 0,0 0 0,1 1 0,0-1 0,-1 1 0,1 0 0,0 0 0,0 0 0,-3 3 0,5-5 0,0 1 0,0-1 0,0 1 0,1 0 0,-1-1 0,0 1 0,0 0 0,1 0 0,-1-1 0,1 1 0,-1 0 0,0 0 0,1 0 0,0 0 0,-1 0 0,1 0 0,-1 0 0,1 0 0,0-1 0,0 1 0,0 1 0,-1-1 0,1 0 0,0 0 0,0 0 0,0 0 0,1 0 0,-1 0 0,0 0 0,0 0 0,0 0 0,1 0 0,-1-1 0,1 1 0,-1 0 0,0 0 0,1 0 0,0 0 0,-1 0 0,1 0 0,0-1 0,-1 1 0,1 0 0,0-1 0,0 1 0,-1 0 0,3 0 0,0 0 0,0 1 0,0-1 0,1 0 0,-1 0 0,1-1 0,-1 1 0,1-1 0,-1 1 0,1-1 0,-1 0 0,1 0 0,0-1 0,-1 1 0,1-1 0,4-1 0,-4 1 0,0 0 0,-1 0 0,1 0 0,0-1 0,-1 1 0,1-1 0,-1 0 0,0 0 0,1 0 0,-1 0 0,0-1 0,0 1 0,-1-1 0,4-3 0,-5 4 0,-1 0 0,1 0 0,-1 0 0,1 1 0,-1-1 0,0 0 0,0 0 0,1 0 0,-1 0 0,-1 0 0,1 0 0,0 0 0,0 0 0,-1 1 0,1-1 0,-1 0 0,0 0 0,1 0 0,-1 1 0,0-1 0,0 0 0,0 1 0,0-1 0,0 1 0,-1-1 0,1 1 0,0-1 0,-1 1 0,1 0 0,-1 0 0,-2-2 0,-6-4 0,1 0 0,-1 1 0,-19-9 0,13 9 0,0 1 0,0 0 0,0 2 0,-1 0 0,1 0 0,-1 2 0,-31 0 0,-5 0 0,52 1 0,1 0 0,-1 0 0,0 0 0,1 0 0,-1 0 0,0 0 0,0 0 0,1 0 0,-1 0 0,0 0 0,1 0 0,-1-1 0,0 1 0,1 0 0,-1-1 0,0 1 0,1 0 0,-1-1 0,1 1 0,-1-1 0,1 1 0,-1 0 0,1-1 0,-1 1 0,1-1 0,-1 0 0,1 1 0,-1-1 0,1 1 0,0-1 0,-1 0 0,1 1 0,0-1 0,0-1 0,0 0 0,0 0 0,1 1 0,-1-1 0,1 0 0,-1 0 0,1 0 0,0 0 0,0 1 0,0-1 0,0 0 0,0 1 0,1-3 0,6-5 0,0 0 0,0 0 0,10-7 0,-3 3 0,1 2 0,0 0 0,0 1 0,1 1 0,0 1 0,1 0 0,26-8 0,-33 13 0,-1 1 0,1 0 0,0 1 0,0 0 0,0 1 0,0 0 0,0 0 0,0 1 0,-1 1 0,1 0 0,0 0 0,-1 1 0,1 0 0,14 7 0,0 2 0,36 22 0,-53-29-124,0-1 0,1-1 0,-1 0 0,1 0 0,0 0 0,0-1-1,0-1 1,0 1 0,0-2 0,18 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09.31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 24575,'436'0'0,"-307"-13"0,-83 13 0,-28-2 0,1 2 0,-1 0 0,1 2 0,-1 0 0,0 0 0,33 11 0,-36-10 0,0 0 0,1 0 0,-1-1 0,0-1 0,1-1 0,-1 0 0,16-3 0,19 1 0,-22 2 0,-7-1 0,1 0 0,0 2 0,0 1 0,-1 1 0,1 0 0,29 10 0,-39-9 0,1-1 0,-1 0 0,1-1 0,-1-1 0,1 0 0,25-1 0,21 2 0,47 10 0,-65-8 0,83 3 0,158-7-1365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12.1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742 25 24575,'-112'2'0,"-117"-5"0,186-2 0,-34-1 0,-79-6 0,32 12-1365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54.65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180 1 24575,'-1'4'0,"0"1"0,1 0 0,-1-1 0,-1 1 0,1 0 0,-1-1 0,-2 5 0,2-4 0,0 0 0,0 0 0,0 1 0,1-1 0,-2 10 0,1 41 0,1-23 0,-9 65 0,-3-44 0,7-29 0,0 0 0,2 1 0,-2 47 0,4-50 0,0-1 0,-2 1 0,0-1 0,-9 24 0,4-10 0,-22 64 0,18-61 0,-13 62 0,25-94 0,0-1 0,0 0 0,1 1 0,0-1 0,0 0 0,1 9 0,-1-14 0,1 1 0,-1-1 0,1 1 0,-1-1 0,1 0 0,-1 1 0,1-1 0,0 0 0,0 1 0,0-1 0,-1 0 0,1 0 0,0 0 0,0 0 0,1 0 0,-1 0 0,0 0 0,0 0 0,0 0 0,1-1 0,-1 1 0,0 0 0,1-1 0,-1 1 0,1-1 0,-1 1 0,0-1 0,1 0 0,-1 0 0,1 0 0,1 0 0,0 0 2,-1 1 1,1-1-1,-1 0 0,1 0 0,-1 1 0,1 0 1,-1-1-1,1 1 0,-1 0 0,0 0 0,1 0 1,-1 1-1,0-1 0,0 1 0,0-1 0,0 1 1,0-1-1,0 1 0,-1 0 0,1 0 0,-1 0 1,1 0-1,-1 0 0,1 0 0,-1 1 0,0-1 1,0 0-1,0 1 0,1 4 0,0 5-75,-1 0-1,0 0 1,0 0-1,-1 0 1,-2 14-1,1 5-916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56.3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63 1 24575,'-13'84'0,"2"258"0,9-289 0,-14 79 0,-2 27 0,17-136-111,0-8-140,0 0 1,1 0-1,1 0 0,4 24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3:58.73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24575,'0'988'-1365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48.55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 2782 24575,'1'-7'0,"-1"0"0,2 0 0,-1 0 0,1 0 0,0 1 0,4-10 0,1-4 0,10-34 0,59-194 0,-57 174 0,13-107 0,-32 174 0,-1 0 0,0 0 0,0 0 0,0 0 0,-1 1 0,0-1 0,0 0 0,-1 1 0,-5-11 0,-5-14 0,8 17 0,1 3 0,0 0 0,1 0 0,0 0 0,1-1 0,0 1 0,0-1 0,1-11 0,-11-137 0,-2 304 0,-1-18 0,-2 525 0,20-616 0,1 0 0,11 44 0,-4-23 0,-6-39 0,0-31 0,0-3 0,16-62 0,-3-1 0,13-146 0,-19-169 0,-16 351 0,-1 1 0,-21-85 0,21 105 0,-4-8 0,-12-31 0,13 45 0,2 0 0,0-1 0,1 0 0,1 0 0,1 0 0,-2-35 0,5 30 0,0-12 0,0 35 0,0 0 0,0 0 0,0 0 0,0 0 0,0 0 0,0 0 0,0 0 0,0 0 0,0 0 0,0 0 0,1 0 0,-1 0 0,0 0 0,0 0 0,0 0 0,0 0 0,0 0 0,0 0 0,0 0 0,0 0 0,0 0 0,0 0 0,0 0 0,0 0 0,0 0 0,0 0 0,0 0 0,0 0 0,1 0 0,-1 0 0,3 23 0,5 73 0,-6 150 0,-4-113 0,2-88 0,8 227 0,-6-222 0,-1-22 0,4-60 0,-2 9 0,-1 0 0,-2 1 0,0-1 0,-1 0 0,-1 0 0,-1 1 0,-6-25 0,5 32 0,2 0 0,0 0 0,1 0 0,1-25 0,1 22 0,-2 0 0,-4-32 0,2 29 0,1 0 0,1-37 0,2 37 0,-2 0 0,-5-37 0,2 25 0,1-1 0,2 1 0,4-51 0,-2 60 0,11-141 0,12-46 0,-13-193 0,-9 300 0,-4-113 0,-10 156 0,9 48 0,0 0 0,0 0 0,0-23 0,-4-49 0,2 32 0,0 1 0,-2-29 0,3 31 0,4 46 0,-1 0 0,1 1 0,-1-1 0,0 0 0,0 1 0,0-1 0,-1 1 0,0-1 0,1 1 0,-1 0 0,-3-4 0,5 7 0,0-1 0,-1 1 0,1 0 0,0 0 0,0-1 0,-1 1 0,1 0 0,0 0 0,-1-1 0,1 1 0,-1 0 0,1 0 0,0 0 0,-1 0 0,1-1 0,-1 1 0,1 0 0,0 0 0,-1 0 0,1 0 0,-1 0 0,1 0 0,0 0 0,-1 0 0,1 0 0,-1 0 0,1 0 0,0 1 0,-1-1 0,1 0 0,-1 0 0,1 0 0,-1 1 0,-7 14 0,3 19 0,4 3 0,-6 35 0,4-47 0,2 40 0,1-43 0,0 0 0,-6 33 0,1-17 0,2 0 0,2 0 0,4 40 0,-1 0 0,-2 643 0,2-684 0,1-1 0,16 64 0,3 24 0,-10 165 0,-12 274 0,1-548 0,1 0 0,0-1 0,7 22 0,1 12 0,6 28 0,-10-56 0,-2 1 0,0-1 0,-1 1 0,-1 22 0,0-22-1365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4:5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119 1 24575,'0'365'0,"1"-351"0,0-1 0,1 0 0,1 0 0,0-1 0,6 14 0,8 36 0,15 56 0,-25-81 0,18 67 0,-15-78 0,-7-22 0,-1 1 0,1-1 0,-1 1 0,-1 0 0,1 0 0,-1 0 0,0 0 0,0 0 0,0 0 0,-1 0 0,1 1 0,-1-1 0,-1 8 0,1-13 0,0 1 0,0-1 0,0 1 0,0-1 0,0 1 0,-1-1 0,1 0 0,0 1 0,0-1 0,0 1 0,0-1 0,-1 0 0,1 1 0,0-1 0,0 0 0,-1 1 0,1-1 0,0 0 0,-1 1 0,1-1 0,0 0 0,-1 1 0,1-1 0,0 0 0,-1 0 0,1 0 0,-1 1 0,1-1 0,-1 0 0,1 0 0,0 0 0,-1 0 0,1 0 0,-1 0 0,1 0 0,-1 0 0,1 0 0,-1 0 0,-14-14 0,-5-25 0,-66-203 0,40 81 0,9 31 0,33 115 0,0 0 0,0 0 0,2 0 0,-2-29 0,1 30 0,-1 25 0,0 24 0,3 12 0,3 1 0,2-1 0,10 48 0,-10-61 0,-4-28 0,1 0 0,0 0 0,0 0 0,0 0 0,0 0 0,1 0 0,0 0 0,4 6 0,3 8 0,-1 1 0,-1 0 0,8 34 0,-13-48 0,-1 1 0,1 0 0,-1 0 0,0 1 0,-1-1 0,1 0 0,-2 1 0,1-1 0,-3 13 0,3-21 0,0 0 0,0 1 0,0-1 0,0 0 0,0 0 0,0 0 0,0 1 0,0-1 0,-1 0 0,1 0 0,0 0 0,0 1 0,0-1 0,0 0 0,0 0 0,0 0 0,0 1 0,0-1 0,0 0 0,-1 0 0,1 0 0,0 0 0,0 0 0,0 1 0,0-1 0,-1 0 0,1 0 0,0 0 0,0 0 0,0 0 0,-1 0 0,1 0 0,0 0 0,0 0 0,0 1 0,-1-1 0,1 0 0,0 0 0,0 0 0,0 0 0,-1 0 0,1 0 0,0 0 0,-1-1 0,-5-8 0,-2-16 0,3 3 0,-1-6 0,0 0 0,2-1 0,0-39 0,5 35 0,0 21 0,0 0 0,-1 0 0,0 0 0,-1-1 0,0 1 0,-1 0 0,-1 0 0,1 1 0,-7-15 0,5 18-195,1 0 0,0 0 0,1 0 0,-1 0 0,1-1 0,-1-16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5:00.8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02.18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127 0 24523,'-126'219'0,"252"-1"0,126-218 0,-126-218 0,-252-1 0,-126 219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5:36.56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24575,'0'636'0,"635"-636"0,-635-636 0,-635 636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5:43.95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143 353 24575,'5'-5'0,"1"1"0,1 0 0,-1 0 0,1 0 0,-1 1 0,13-5 0,14-8 0,-28 13 0,-1 0 0,1-1 0,-1 0 0,0 0 0,0-1 0,0 1 0,-1-1 0,1 1 0,-1-1 0,4-8 0,-6 11 0,-1 1 0,1-1 0,0 1 0,-1-1 0,1 1 0,-1-1 0,1 0 0,-1 1 0,0-1 0,1 0 0,-1 1 0,0-1 0,0 0 0,0 1 0,0-1 0,-1 0 0,1 1 0,0-1 0,-1 1 0,1-1 0,-1 0 0,0 1 0,1-1 0,-1 1 0,0-1 0,0 1 0,0 0 0,0-1 0,0 1 0,0 0 0,0 0 0,-1 0 0,1 0 0,0 0 0,-1 0 0,1 0 0,-1 0 0,1 0 0,-1 1 0,-1-2 0,-13-2 0,-1 1 0,1 1 0,-1 0 0,1 1 0,-1 1 0,0 0 0,-28 5 0,42-4 0,1-1 0,-1 1 0,1-1 0,0 1 0,-1 0 0,1 0 0,0 0 0,0 0 0,-1 0 0,1 0 0,0 1 0,0-1 0,0 1 0,1-1 0,-1 1 0,0 0 0,0 0 0,1 0 0,0 0 0,-1 0 0,1 0 0,-2 3 0,-1 5 0,1-1 0,0 1 0,1 0 0,-2 14 0,-4 16 0,1-17 0,1 0 0,1 1 0,2 0 0,0-1 0,1 1 0,2 30 0,0-53 0,0 0 0,0 1 0,0-1 0,1 0 0,-1 0 0,0 0 0,0 1 0,1-1 0,-1 0 0,1 0 0,-1 0 0,1 0 0,-1 0 0,1 0 0,0 0 0,-1 0 0,1 0 0,0 0 0,0 0 0,0-1 0,0 1 0,-1 0 0,1 0 0,0-1 0,1 1 0,-1-1 0,1 2 0,1-2 0,-1 0 0,0 0 0,1 0 0,-1 0 0,1 0 0,-1 0 0,1 0 0,-1-1 0,0 1 0,1-1 0,-1 0 0,4-2 0,4-1 0,-1-1 0,1-1 0,-1 0 0,0 0 0,8-9 0,0-2 0,-2-1 0,15-21 0,-15 19 0,30-32 0,-13 19 0,-15 15 0,0 1 0,1 1 0,1 0 0,25-15 0,-44 30 0,1 1 0,-1-1 0,1 1 0,-1-1 0,1 1 0,-1 0 0,1-1 0,-1 1 0,1 0 0,-1-1 0,1 1 0,-1 0 0,1 0 0,0 0 0,-1 0 0,1-1 0,0 1 0,-1 0 0,1 0 0,-1 0 0,1 0 0,0 0 0,-1 1 0,1-1 0,-1 0 0,1 0 0,0 0 0,-1 0 0,2 1 0,-6 16 0,-21 22 0,13-26 0,-8 9 0,1 1 0,-29 45 0,-22 47 0,67-109 0,0 1 0,0-1 0,1 1 0,0 0 0,0 0 0,1 0 0,-1 9 0,2-13 0,0 0 0,0 0 0,0 0 0,0 0 0,0 0 0,1-1 0,-1 1 0,1 0 0,1 3 0,-1-5 0,-1 0 0,1 0 0,-1 0 0,1 0 0,0 0 0,-1 0 0,1 0 0,0 0 0,0-1 0,0 1 0,-1 0 0,1-1 0,0 1 0,0-1 0,0 1 0,0-1 0,0 1 0,0-1 0,0 1 0,0-1 0,0 0 0,1 0 0,-1 0 0,1 1 0,1-2 0,-1 1 0,1-1 0,0 1 0,-1-1 0,1 0 0,-1 0 0,1 0 0,-1 0 0,0-1 0,1 1 0,-1 0 0,0-1 0,0 0 0,0 0 0,0 1 0,0-1 0,0 0 0,-1 0 0,1-1 0,-1 1 0,3-4 0,4-7 0,-1-1 0,8-20 0,-12 27 0,3-7 0,0 0 0,-1 0 0,0-1 0,-2 0 0,1 0 0,-2 0 0,1-30 0,-2 37 0,-1 0 0,1 0 0,1-1 0,-1 1 0,1 0 0,1 1 0,-1-1 0,1 0 0,1 1 0,-1-1 0,1 1 0,10-12 0,2-1 0,0 2 0,37-31 0,-39 36 0,8-7 0,1 1 0,51-33 0,-39 30-68,-23 14-117,-1 1 0,1 0-1,1 1 1,-1 0 0,1 1-1,15-5 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10.191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333 414 24571,'0'0'0,"-2"1"0,1 1 0,-1-1 0,0 3 0,-2 0 0,1 0 0,0 1 0,0 2 0,-1-1 0,1 2 0,-1 1 0,0 0 0,1 1 0,1 1 0,-1 0 0,1 1 0,0 1 0,2 0 0,0 1 0,0 0 0,1 0 0,1 1 0,1-1 0,0 1 0,1-1 0,2 0 0,-1 0 0,3 0 0,-1-2 0,2 0 0,-1 0 0,3-1 0,-1-1 0,1-1 0,1-1 0,1-1 0,1-1 0,-1-1 0,1-2 0,0-2 0,1 0 0,0-2 0,0-1 0,0-1 0,0-3 0,0 0 0,0-2 0,0-2 0,-1 0 0,0-2 0,0-2 0,0 0 0,-2-1 0,1-2 0,-1-1 0,-1 0 0,0-2 0,-1 0 0,0-1 0,-1-1 0,-1 1 0,0-2 0,-2 1 0,0 0 0,0-1 0,0 1 0,-2-1 0,0 2 0,-1-2 0,0 3 0,-1-1 0,1 0 0,-2 2 0,0 0 0,1 1 0,-1 0 0,-1 2 0,0 1 0,0 1 0,1 0 0,-1 1 0,0 1 0,0 2 0,0 0 0,0 2 0,1 0 0,-1 1 0,0 1 0,1 1 0,-1 0 0,1 1 0,-1 1 0,1 1 0,-1 0 0,1 0 0,0 2 0,-1-1 0,1 1 0,-2 0 0,0 0 0,0 1 0,0-1 0,-2 0 0,1 0 0,-1 0 0,-1-1 0,0 1 0,-1-1 0,-2-1 0,1 2 0,-2-2 0,-1 0 0,0 0 0,-1 0 0,-2-1 0,0 0 0,-1 1 0,-1-2 0,-1 1 0,-1 0 0,-1 0 0,-2 0 0,1-1 0,-1 2 0,-1-1 0,-1 0 0,-1 2 0,1-1 0,-2 1 0,0 0 0,0 1 0,0 0 0,0 1 0,-1 0 0,1 2 0,0 0 0,0 1 0,0 0 0,2 1 0,-1 1 0,1 1 0,1 0 0,1 2 0,2 0 0,-1 1 0,2 0 0,1 1 0,1 0 0,2 2 0,1-1 0,1 2 0,2-1 0,0 1 0,3 0 0,1 1 0,1-1 0,1 1 0,2-1 0,2 0 0,0 0 0,2 0 0,1-1 0,1 1 0,1-1 0,2-1 0,0 0 0,1-2 0,1 0 0,1 0 0,0 0 0,1-2 0,-1-1 0,2 0 0,-1-1 0,0-1 0,1-1 0,0-1 0,-1 1 0,0-2 0,0 0 0,-1-2 0,0 0 0,-1 0 0,-1 0 0,0-2 0,0 1 0,-2 0 0,0-2 0,-2 2 0,0-2 0,-1 1 0,-1 0 0,0 1 0,-1-1 0,-2 1 0,1 0 0,-2 1 0,0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20.661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1 1 24575,'0'297'-1365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24.773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0 1 24547,'1157'0'0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28.834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0 3 24515,'1172'0'0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31.375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56 0 24515,'-56'720'0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32.988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0 0 24575,'0'0'-8191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29:35.256"/>
    </inkml:context>
    <inkml:brush xml:id="br0">
      <inkml:brushProperty name="width" value="0.2" units="cm"/>
      <inkml:brushProperty name="height" value="0.2" units="cm"/>
      <inkml:brushProperty name="color" value="#D4F0BA"/>
    </inkml:brush>
  </inkml:definitions>
  <inkml:trace contextRef="#ctx0" brushRef="#br0">221 203 24575,'1'-60'0,"-3"-64"0,2 123 0,0 0 0,0 0 0,0 0 0,0 0 0,0 0 0,0 0 0,-1 0 0,1 1 0,0-1 0,0 0 0,-1 0 0,1 0 0,-1 0 0,1 0 0,-1 1 0,1-1 0,-1 0 0,-1 0 0,2 0 0,0 1 0,-1 0 0,1 0 0,-1 0 0,1 0 0,-1 0 0,1 0 0,-1 0 0,1 0 0,-1 0 0,1 0 0,-1 0 0,1 0 0,-1 0 0,1 0 0,0 0 0,-1 1 0,1-1 0,-1 0 0,1 0 0,-1 1 0,1-1 0,0 0 0,-1 0 0,1 1 0,-3 1 0,1 1 0,0-1 0,0 0 0,0 1 0,0-1 0,0 1 0,0 0 0,1 0 0,-2 4 0,1-1 0,-9 24 0,-23 49 0,30-72 0,0 1 0,0-1 0,-1 0 0,0 0 0,-1 0 0,1-1 0,-1 0 0,-1 0 0,1-1 0,-1 1 0,-12 6 0,18-12 1,1 1-1,-1-1 1,0 0-1,0 0 1,0 0-1,0 0 1,0 0 0,0-1-1,0 1 1,0 0-1,0 0 1,0 0-1,0-1 1,1 1-1,-1-1 1,0 1-1,0-1 1,0 1-1,0-1 1,0 0 0,-22-17-17,9 7-1345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40:06.6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24233,'5819'0'0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11:24.0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40:19.2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24558,'5794'27'0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44:08.76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658 0 24320,'-657'70'0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8T07:44:16.6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2010 0 24575,'1'0'0,"0"1"0,0-1 0,0 1 0,0-1 0,0 1 0,0-1 0,0 1 0,0 0 0,0-1 0,0 1 0,-1 0 0,1 0 0,0-1 0,0 1 0,-1 0 0,1 0 0,0 0 0,-1 0 0,1 0 0,-1 0 0,0 0 0,1 0 0,-1 0 0,0 0 0,1 0 0,-1 1 0,0 1 0,5 35 0,-5-34 0,0-3 0,1 7 0,-1-1 0,0 0 0,0 1 0,0-1 0,-3 10 0,2-14 0,0-1 0,1 0 0,-2 1 0,1-1 0,0 0 0,0 0 0,-1 0 0,1 0 0,-1 0 0,1 0 0,-1 0 0,0-1 0,0 1 0,0 0 0,0-1 0,0 0 0,0 1 0,0-1 0,-4 1 0,-10 4 0,1 0 0,-1-2 0,-29 5 0,30-7 0,0 1 0,0 1 0,0 0 0,-24 11 0,23-9 0,-1 0 0,0-1 0,-1-1 0,1-1 0,-1 0 0,1-2 0,-22 1 0,-36 4 0,28 3 0,-45 15 0,-7 3 0,-33 0 0,-142 33 0,235-50 0,-41 8 0,36-11 0,0 0 0,-79 3 0,76-10 0,30 2 0,0-1 0,0-1 0,0-1 0,0-1 0,0 0 0,1-1 0,-1 0 0,1-2 0,-21-8 0,9-1 0,13 5 0,1 1 0,-1 1 0,0 0 0,-1 2 0,0-1 0,0 2 0,0 0 0,0 1 0,-29-2 0,-9 6 0,-31-1 0,84 1 0,1-1 0,0 0 0,-1 0 0,1 0 0,0 0 0,-1 0 0,1 0 0,-1 0 0,1 0 0,0 0 0,-1 0 0,1 0 0,0-1 0,-1 1 0,1 0 0,0 0 0,-1 0 0,1 0 0,0 0 0,-1-1 0,1 1 0,0 0 0,-1 0 0,1-1 0,0 1 0,0 0 0,-1 0 0,1-1 0,0 1 0,0 0 0,0-1 0,0 1 0,-1 0 0,1-1 0,0 1 0,10-10 0,21-6 0,-3 10 0,1 0 0,0 2 0,1 2 0,-1 0 0,0 2 0,51 6 0,-53-2 0,-1 1 0,30 9 0,-37-8 0,1-1 0,-1 0 0,1-2 0,0 0 0,32-1 0,-42-3 0,0-1 0,0 0 0,-1-1 0,1 0 0,17-9 0,-16 7 0,1 1 0,0-1 0,17-2 0,-7 4 0,-1 2 0,32 1 0,15-1 0,-60 0 0,0-1 0,-1 0 0,1-1 0,0 0 0,-1 0 0,14-8 0,17-7 0,-1 6 0,0 2 0,0 1 0,1 1 0,0 3 0,0 1 0,57 1 0,-79 4 0,1-1 0,-1 0 0,0-1 0,0-1 0,0 0 0,0-1 0,-1-1 0,20-7 0,-7 1-195,0 1 0,0 1 0,1 1 0,0 2 0,0 1 0,50-1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0:17.36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 6990 24489,'0'-6989'0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0:31.49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0 150 24575,'362'0'0,"-350"-1"0,0 0 0,-1-1 0,1-1 0,0 0 0,-1 0 0,1-1 0,18-10 0,-17 8 0,0 0 0,0 1 0,1 1 0,-1 0 0,19-3 0,-16 5 0,-1-1 0,0-1 0,28-10 0,-17 4 0,-10 6 0,-1 1 0,1 1 0,0 0 0,0 0 0,17 2 0,46-5 0,1-4 0,0 3 0,116 6 0,-74 2 0,-30-1 0,100-2 0,-108-10 0,-50 6 0,52-1 0,315 7 0,-398-2 0,0 1 0,-1 0 0,1 0 0,-1 0 0,1 1 0,0-1 0,-1 1 0,1-1 0,-1 1 0,1 0 0,-1 0 0,1 0 0,-1 0 0,0 0 0,0 1 0,1-1 0,-1 1 0,0-1 0,0 1 0,0 0 0,2 2 0,-2 1 0,0-1 0,-1 0 0,1 0 0,-1 1 0,1-1 0,-2 1 0,1-1 0,0 1 0,-1 0 0,0-1 0,0 8 0,-1 9 0,-1 0 0,-8 33 0,5-33 0,1 1 0,-1 33 0,4 25 0,4 136 0,-2-209 0,1 0 0,0 0 0,0 0 0,0-1 0,1 1 0,5 8 0,-5-8 0,1 1 0,-1-1 0,0 1 0,3 13 0,-2-3 0,0-1 0,10 22 0,-9-25 0,0-1 0,-1 1 0,0 0 0,2 25 0,-2-11 0,0 1 0,2-1 0,12 33 0,-10-34 0,-1-1 0,-1 1 0,5 44 0,-8-38 0,3 1 0,18 64 0,-7-30 0,-7-27 0,-3-17 0,-1 1 0,-2 0 0,4 51 0,-8-63 0,2 1 0,0 0 0,1-1 0,8 26 0,-5-22 0,-1 1 0,2 18 0,14 110 0,6 53 0,-18-131 0,-3-30 0,0 44 0,-8-74 0,-2-7 0,-8-18 0,-12-30 0,24 46 0,-68-179 0,64 166 0,0 1 0,0-1 0,2 0 0,0 0 0,0 0 0,1-1 0,2-24 0,0 18 0,-1 0 0,-5-31 0,2 40 0,-1 0 0,0 0 0,0 0 0,-10-15 0,9 16 0,-1 0 0,2 0 0,-1 0 0,2-1 0,-4-16 0,-3-18 0,-1 0 0,-2 0 0,-29-64 0,5 15 0,33 83 0,0 1 0,1-1 0,1 0 0,0 0 0,-1-16 0,7 92 0,12 66 0,-10-55 0,-6-60 0,1 0 0,0 0 0,1-1 0,1 1 0,0-1 0,1 1 0,6 14 0,-2-10 0,-1 0 0,-1 0 0,0 1 0,-2-1 0,0 1 0,-2 0 0,0 1 0,-1 34 0,0-37 0,1-1 0,0 0 0,1-1 0,2 1 0,10 30 0,8 30 0,-12-23 0,-2 0 0,-2 1 0,-1 60 0,-8 569 0,3-372 0,-2-288 0,-1-1 0,-6 25 0,4-24 0,-3 46 0,7-9 0,1-25 0,-1 0 0,-2-1 0,-1 1 0,-9 34 0,11-65 17,-1 0-1,0-1 1,0 0 0,-1 0-1,1 1 1,-1-1 0,-4 4-1,-12 23-1514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0:42.46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43 24575,'103'2'0,"113"-5"0,-134-7 0,-43 5 0,52-2 0,628 8 0,-694-2 0,45-8 0,-43 4 0,41-1 0,802 7 0,-845 0 0,45 9 0,-45-6 0,43 2 0,-47-6-1365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0:56.9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3306 24575,'0'-1'0,"1"0"0,-1 0 0,0 0 0,1 0 0,-1 0 0,1 0 0,0 0 0,-1 1 0,1-1 0,-1 0 0,1 0 0,0 1 0,0-1 0,0 0 0,-1 1 0,1-1 0,0 1 0,0-1 0,0 1 0,0-1 0,0 1 0,0 0 0,0 0 0,0-1 0,0 1 0,0 0 0,1 0 0,34-4 0,-33 4 0,60-3 0,-29 2 0,64-9 0,-47 3 0,0 3 0,0 2 0,56 4 0,-8 1 0,960-3 0,-1042 1 0,0 1 0,0 0 0,-1 2 0,29 8 0,-27-6 0,1 0 0,0-2 0,24 2 0,68-6 0,11 0 0,-67 11 0,-48-8 0,1-1 0,0 0 0,-1 0 0,1-1 0,0 0 0,0-1 0,0 1 0,0-2 0,0 1 0,0-1 0,15-3 0,-21 3 0,0-1 0,0 1 0,0 0 0,0-1 0,0 1 0,0-1 0,-1 1 0,1-1 0,0 0 0,-1 0 0,0 0 0,1 0 0,-1 0 0,0 0 0,0 0 0,0 0 0,0-1 0,-1 1 0,1 0 0,-1 0 0,1-1 0,-1 1 0,0 0 0,0-1 0,0 1 0,0-1 0,0 1 0,0 0 0,-1-1 0,0-2 0,0-1 0,0 1 0,0-1 0,-1 1 0,0 0 0,0-1 0,0 1 0,-1 0 0,0 0 0,0 0 0,0 1 0,-7-9 0,5 7 0,-1 0 0,1-1 0,0 0 0,1 0 0,0 0 0,-6-14 0,-15-24 0,20 37 0,0 0 0,1 0 0,0-1 0,1 1 0,-1-1 0,2 1 0,-1-1 0,1 0 0,1 0 0,-2-11 0,2-13 0,3-50 0,0 23 0,-2-770 0,-2 797 0,-1 0 0,-15-63 0,-2-11 0,-2-48 0,14 90 0,3 27 0,-1-54 0,6-1150 0,0 1234 0,0 1 0,0 0 0,-1 0 0,0-1 0,-1 1 0,0 0 0,-4-11 0,5 15 0,0 1 0,0 0 0,-1-1 0,1 1 0,-1 0 0,0-1 0,0 1 0,1 0 0,-1 0 0,-1 1 0,1-1 0,0 0 0,0 1 0,-1-1 0,1 1 0,-1 0 0,1 0 0,-1 0 0,1 0 0,-1 0 0,0 0 0,-4 0 0,1 0 0,-1 1 0,0 0 0,1 0 0,-1 0 0,0 1 0,1 0 0,-1 0 0,1 0 0,-1 1 0,1 0 0,-10 5 0,0 1 0,1 2 0,0 0 0,-14 11 0,24-17 0,-1-1 0,0 0 0,0 0 0,0 0 0,0-1 0,0 0 0,0 0 0,0 0 0,-1-1 0,1 0 0,-8 0 0,-13 0 0,-38-4 0,18 1 0,-638 1 0,354 1 0,328 0 0,0 0 0,1 0 0,-1 0 0,0 0 0,1 1 0,-1-1 0,0 1 0,0-1 0,1 1 0,-1 0 0,1 0 0,-1 0 0,1 1 0,-1-1 0,1 0 0,0 1 0,-4 3 0,4-3 0,1 0 0,0 0 0,0 0 0,1 1 0,-1-1 0,0 0 0,1 0 0,-1 0 0,1 1 0,0-1 0,-1 0 0,1 1 0,0-1 0,1 0 0,-1 1 0,0-1 0,1 0 0,-1 0 0,1 1 0,0-1 0,1 4 0,26 65 0,-19-53 0,-1 1 0,-1-1 0,-1 2 0,-1-1 0,0 1 0,-1-1 0,1 26 0,-7 781 0,4-797 0,2-1 0,0 0 0,2 1 0,11 32 0,-8-27 0,0 0 0,3 41 0,-10 12 0,-3-63 0,2 1 0,0-1 0,5 28 0,22 164 0,-26-196 0,4 330 0,-8-202 0,2 682 0,0-830 0,0 1 0,0-1 0,1 1 0,-1 0 0,0-1 0,0 1 0,0-1 0,0 1 0,0-1 0,0 1 0,0-1 0,0 1 0,0-1 0,0 1 0,0-1 0,-1 1 0,1-1 0,0 1 0,0-1 0,0 1 0,-1-1 0,1 1 0,0-1 0,-1 1 0,1-1 0,0 0 0,-1 1 0,1-1 0,0 0 0,-1 1 0,1-1 0,-1 0 0,1 1 0,-1-1 0,-13-13 0,-11-31 0,20 29 0,0 0 0,2-1 0,0 0 0,1 0 0,0 1 0,1-1 0,2-22 0,-1 15 0,-1-1 0,-5-35 0,-9-45 0,4-1 0,4-117 0,6 206 0,2-83 0,-2-62 0,-5 117 0,-18-62 0,-1-12 0,20 70 0,3-87 0,0-3 0,-7 56 0,-2-35 0,0-15 0,0-7 0,11 128 0,-1 1 0,0-1 0,0 0 0,-6-16 0,7 24 0,0 1 0,-1 0 0,0 0 0,0 0 0,0-1 0,0 1 0,0 0 0,0 0 0,0 0 0,0 1 0,-1-1 0,1 0 0,-1 0 0,0 1 0,1-1 0,-1 1 0,0-1 0,0 1 0,0 0 0,0 0 0,0 0 0,0 0 0,0 0 0,0 0 0,0 1 0,-1-1 0,-3 0 0,4 1 0,0 0 0,-1 1 0,1-1 0,0 1 0,0 0 0,0-1 0,0 1 0,0 0 0,1 0 0,-1 0 0,0 0 0,0 1 0,1-1 0,-1 0 0,0 1 0,1-1 0,-1 1 0,1-1 0,0 1 0,0 0 0,-1 0 0,1 0 0,0-1 0,1 1 0,-1 0 0,0 0 0,0 0 0,1 0 0,0 1 0,-1 3 0,-2 7 0,2 0 0,-1 0 0,2 20 0,0-31 0,0 66 0,3 103 0,-1-153 0,1 0 0,1-1 0,8 22 0,-7-22 0,0 0 0,-1 1 0,3 24 0,-3-5 0,13 54 0,-1-7 0,-11-39 0,-4 87 0,-2-87 0,9 87 0,22 88 0,-4-11 0,-16-153 0,-6-40 0,-1 1 0,1 21 0,-4 81 0,-18-204 0,-73-517 0,84 564 0,1 0 0,1 0 0,2-50 0,3 78 0,-1 1 0,-1-1 0,1 0 0,-2 1 0,1-1 0,-1 1 0,-5-10 0,4 8 0,0 0 0,0 0 0,1 0 0,-2-21 0,2 10 0,-1 0 0,-1 1 0,-1 0 0,-14-34 0,-8-28 0,16 28 0,2 0 0,-5-91 0,12-114 0,4 152 0,-3 93 0,1 0 0,-2 0 0,0 0 0,-1 0 0,-8-20 0,-6-24 0,18 58 0,0-1 0,0 0 0,-1 1 0,1-1 0,-1 1 0,1-1 0,-1 1 0,0-1 0,1 1 0,-1-1 0,0 1 0,0 0 0,0 0 0,0-1 0,0 1 0,-1 0 0,1 0 0,0 0 0,0 0 0,-1 0 0,-2-1 0,4 2 0,-1 0 0,1 0 0,-1 0 0,1 0 0,-1 0 0,1 0 0,-1 0 0,1 0 0,-1 0 0,1 0 0,-1 0 0,1 1 0,-1-1 0,1 0 0,-1 0 0,1 0 0,-1 1 0,1-1 0,-1 0 0,1 1 0,0-1 0,-1 0 0,1 1 0,-1 0 0,-7 21 0,4 18 0,2 1 0,2 0 0,8 74 0,0-67 0,1 1 0,18 48 0,11 58 0,-24-75 0,-3-27 0,-3 1 0,2 71 0,-9-76 0,12 69 0,-7-50 0,-5 132 0,-3-86 0,4-5 0,-5 118 0,2-218 0,-1-1 0,-1 1 0,0-1 0,0 0 0,0 0 0,-1 0 0,0-1 0,-1 1 0,1-1 0,-1 0 0,-1 0 0,0-1 0,0 1 0,0-1 0,0-1 0,-9 7 0,12-10 0,-1 1 0,1-1 0,-1 0 0,0 0 0,0 0 0,1-1 0,-1 1 0,0-1 0,0 0 0,-1 0 0,1-1 0,0 1 0,0-1 0,0 0 0,0 0 0,-5 0 0,7-1 0,-1 1 0,0 0 0,1-1 0,-1 0 0,1 1 0,0-1 0,-1 0 0,1-1 0,-1 1 0,1 0 0,0-1 0,0 1 0,0-1 0,0 1 0,0-1 0,0 0 0,0 0 0,1 0 0,-1 0 0,1 0 0,-1 0 0,1-1 0,0 1 0,0 0 0,0-1 0,-1-2 0,-3-23 0,2 0 0,0 0 0,2-1 0,1 1 0,4-34 0,0-16 0,-3 14 0,-2 1 0,-16-106 0,-31-253 0,38 326 0,-1-36 0,1 28 0,5 69 0,-1-39 0,8 38 0,-1 27 0,0-1 0,-1 0 0,0 0 0,-1 1 0,0-1 0,0 0 0,-3-11 0,3 20 0,1 0 0,0 0 0,0 0 0,-1 1 0,1-1 0,-1 0 0,1 0 0,-1 0 0,1 0 0,-1 1 0,1-1 0,-1 0 0,0 0 0,1 1 0,-1-1 0,0 0 0,0 1 0,1-1 0,-1 1 0,-2-2 0,3 3 0,-1-1 0,0 0 0,1 0 0,-1 0 0,1 0 0,-1 1 0,1-1 0,-1 0 0,0 1 0,1-1 0,-1 0 0,1 1 0,-1-1 0,1 1 0,0-1 0,-1 0 0,1 1 0,-1-1 0,1 1 0,0 0 0,-1-1 0,1 1 0,0 0 0,-3 4 0,1 0 0,0 0 0,1 0 0,-1 0 0,1 0 0,-1 6 0,0 233 0,4-121 0,-3-35 0,3 98 0,8-128 0,-7-42 0,0 0 0,1 22 0,-3 281 0,-2-151 0,0-165 0,1-1 0,0 1 0,0-1 0,0 1 0,1 0 0,-1-1 0,1 1 0,-1 0 0,1-1 0,0 1 0,0-1 0,0 0 0,0 1 0,0-1 0,1 0 0,-1 1 0,1-1 0,0 0 0,-1 0 0,1 0 0,2 1 0,0-1 0,0 0 0,1 0 0,-1 0 0,0-1 0,1 0 0,-1 0 0,1 0 0,-1 0 0,1-1 0,-1 0 0,8 0 0,32-1-1365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00.3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24470,'1440'169'0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03.04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1292 0 24575,'-7'7'0,"1"-1"0,-1 0 0,0-1 0,0 0 0,-1 0 0,0 0 0,0-1 0,0 0 0,-13 4 0,6-5 0,1 0 0,0-1 0,0 0 0,-1-1 0,-17-1 0,-12-1 0,0 2 0,-54 9 0,30-2 0,-27 6 0,-50 8 0,130-20 0,-59 4 0,-118-6 0,77-2 0,83 2 0,0 2 0,-52 9 0,21-3-1365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7T13:51:10.1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 0 24501,'0'2945'0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EECDE-A7DB-4952-9F17-FD8FF9A50B3E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80E3A-C57B-4B7F-9BD6-9384E0394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85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80E3A-C57B-4B7F-9BD6-9384E039453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614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29BA16-DE06-8BBB-0D3A-570A5A23D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D4637E-4D1D-156A-57AF-3EEB26806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6CCDCD-97A8-0BC7-DD09-A1CFB05EE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F76F4B-B642-E3F5-75B7-AE40901E0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F685B9-0132-F40F-5773-5F166AE19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810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929924-6B09-F911-DF63-C9C9AAF8F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02BD3B-E7AF-E2EE-3868-23EB8FCBF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27E097-8D0A-6677-63F3-3D432DA6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6B48AF-5645-5FEC-3A94-523BC5250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E6AE8F-5307-7272-8774-2A39983BE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97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B78D1CF-1A24-8982-4435-BDC2D033C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03B66D-F852-ED1A-6CB1-FE55C531A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B0B618-62A0-B1CD-63E8-ED423ACC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197BCE-39A5-AF53-1872-BF5586E9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A31CCB-29D6-CE57-998E-F8A6A10FE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452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23321F-22A5-87F1-3ECC-30D983E73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68B719-A3EC-9AC2-0537-03B3EF939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30A85D-4169-EE02-2D19-82A66A2D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0C161E-F7F6-3D64-1CFD-DB1663713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E42470-EF0F-918D-04A5-06E13B0B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23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81D8CF-1CCD-382B-6531-B87394390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DA2454-2991-1907-F00C-DFC19A837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4789A3-AF58-4168-5705-4E58DD016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8FF56-8420-E9BD-2BEC-87B832654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73DD4D-4051-688C-F8B9-0915C74E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AA71F-314D-8C42-A876-62CA4E84F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751898-5F5D-D66B-104B-0468E86FFE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1786970-F328-8DEC-BACC-FB9E0E04B7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6497B4-BCEC-B091-8127-D4942190B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DB9BC7-E0EF-E29A-0D55-AD6CC813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EDE326-AF91-2202-8319-86396AC74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28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343177-B7A0-E68E-ADE9-4B662445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EF3CED-BD1F-33B9-1D87-1F6AB58C6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E76A87-864C-8912-616C-15AA45057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DDBF584-C15D-13CC-5AF4-57BD552636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FCBF6BE-5AAC-D788-49B7-25C724E863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4341699-2BF7-5651-D9EB-8F8F0A50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B12719A-9EED-092F-FD41-A32F3F787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D215BB3-02A6-A937-DF3D-52AAF837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04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6ABE59-0B97-3B49-13BF-2BD2AFFF6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6A522F-5878-7FEF-7E17-3FA54E9AD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1C7CAE-AD22-567F-9858-1197697A1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DF8730-1924-F867-5116-0EEC1BF4D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715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21388A8-A2B1-D86E-9F28-50580A270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E3BF097-7FDB-7813-8299-3EE6C17B9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03AAB6-4846-DD6B-FF90-F6E155C07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56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D48B34-36CF-21CE-A570-322C8B1F7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2A6196-2F45-702D-B5CF-25D6CF777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F4C20F-EFB0-D6FD-64CB-DE15A05AA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72A3CDE-4135-46C7-0C0D-E22CCD744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2FBE19-B5C6-5566-4621-18C8D8FFF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928769-C39D-C7A6-DC4B-53B73F0D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68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9B7255-DD5D-8DC9-7E45-891C1687A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7FA1DC5-12A3-A92A-2DED-804B9D1DF3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BC54D3-A275-5471-F324-2A3E7CD60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C4D309-174F-0B2C-0D9E-5FA2C48F1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E6020B-5558-7803-4A93-554AF7039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05D5E9-9C4B-77EC-911A-5323EDE32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75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C04635A-4481-C1D2-4EC3-BAEF01ED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580BC5-C6AD-A577-5E1D-2F4923E5B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5B3C60-6E20-2381-89A8-6C3B5EABD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6AC709-444F-4951-A371-F0DA0E93811F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099D45-35B0-B2C4-23E4-B2D017452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B6D714-EF6F-9141-B5C6-B4683111D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FCDFBE-3D0C-4FBE-BB5F-4CFAC1608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61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customXml" Target="../ink/ink391.xml"/><Relationship Id="rId18" Type="http://schemas.openxmlformats.org/officeDocument/2006/relationships/image" Target="../media/image365.png"/><Relationship Id="rId26" Type="http://schemas.openxmlformats.org/officeDocument/2006/relationships/image" Target="../media/image369.png"/><Relationship Id="rId3" Type="http://schemas.openxmlformats.org/officeDocument/2006/relationships/customXml" Target="../ink/ink386.xml"/><Relationship Id="rId21" Type="http://schemas.openxmlformats.org/officeDocument/2006/relationships/customXml" Target="../ink/ink395.xml"/><Relationship Id="rId7" Type="http://schemas.openxmlformats.org/officeDocument/2006/relationships/customXml" Target="../ink/ink388.xml"/><Relationship Id="rId12" Type="http://schemas.openxmlformats.org/officeDocument/2006/relationships/image" Target="../media/image362.png"/><Relationship Id="rId17" Type="http://schemas.openxmlformats.org/officeDocument/2006/relationships/customXml" Target="../ink/ink393.xml"/><Relationship Id="rId25" Type="http://schemas.openxmlformats.org/officeDocument/2006/relationships/customXml" Target="../ink/ink397.xml"/><Relationship Id="rId2" Type="http://schemas.openxmlformats.org/officeDocument/2006/relationships/image" Target="../media/image232.png"/><Relationship Id="rId16" Type="http://schemas.openxmlformats.org/officeDocument/2006/relationships/image" Target="../media/image364.png"/><Relationship Id="rId20" Type="http://schemas.openxmlformats.org/officeDocument/2006/relationships/image" Target="../media/image3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9.png"/><Relationship Id="rId11" Type="http://schemas.openxmlformats.org/officeDocument/2006/relationships/customXml" Target="../ink/ink390.xml"/><Relationship Id="rId24" Type="http://schemas.openxmlformats.org/officeDocument/2006/relationships/image" Target="../media/image368.png"/><Relationship Id="rId5" Type="http://schemas.openxmlformats.org/officeDocument/2006/relationships/customXml" Target="../ink/ink387.xml"/><Relationship Id="rId15" Type="http://schemas.openxmlformats.org/officeDocument/2006/relationships/customXml" Target="../ink/ink392.xml"/><Relationship Id="rId23" Type="http://schemas.openxmlformats.org/officeDocument/2006/relationships/customXml" Target="../ink/ink396.xml"/><Relationship Id="rId10" Type="http://schemas.openxmlformats.org/officeDocument/2006/relationships/image" Target="../media/image361.png"/><Relationship Id="rId19" Type="http://schemas.openxmlformats.org/officeDocument/2006/relationships/customXml" Target="../ink/ink394.xml"/><Relationship Id="rId4" Type="http://schemas.openxmlformats.org/officeDocument/2006/relationships/image" Target="../media/image358.png"/><Relationship Id="rId9" Type="http://schemas.openxmlformats.org/officeDocument/2006/relationships/customXml" Target="../ink/ink389.xml"/><Relationship Id="rId14" Type="http://schemas.openxmlformats.org/officeDocument/2006/relationships/image" Target="../media/image363.png"/><Relationship Id="rId22" Type="http://schemas.openxmlformats.org/officeDocument/2006/relationships/image" Target="../media/image367.png"/></Relationships>
</file>

<file path=ppt/slides/_rels/slide11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457.xml"/><Relationship Id="rId21" Type="http://schemas.openxmlformats.org/officeDocument/2006/relationships/image" Target="../media/image3660.png"/><Relationship Id="rId42" Type="http://schemas.openxmlformats.org/officeDocument/2006/relationships/image" Target="../media/image376.png"/><Relationship Id="rId63" Type="http://schemas.openxmlformats.org/officeDocument/2006/relationships/customXml" Target="../ink/ink429.xml"/><Relationship Id="rId84" Type="http://schemas.openxmlformats.org/officeDocument/2006/relationships/image" Target="../media/image397.png"/><Relationship Id="rId138" Type="http://schemas.openxmlformats.org/officeDocument/2006/relationships/customXml" Target="../ink/ink468.xml"/><Relationship Id="rId159" Type="http://schemas.openxmlformats.org/officeDocument/2006/relationships/customXml" Target="../ink/ink479.xml"/><Relationship Id="rId170" Type="http://schemas.openxmlformats.org/officeDocument/2006/relationships/customXml" Target="../ink/ink485.xml"/><Relationship Id="rId191" Type="http://schemas.openxmlformats.org/officeDocument/2006/relationships/image" Target="../media/image444.png"/><Relationship Id="rId205" Type="http://schemas.openxmlformats.org/officeDocument/2006/relationships/customXml" Target="../ink/ink508.xml"/><Relationship Id="rId226" Type="http://schemas.openxmlformats.org/officeDocument/2006/relationships/customXml" Target="../ink/ink525.xml"/><Relationship Id="rId247" Type="http://schemas.openxmlformats.org/officeDocument/2006/relationships/customXml" Target="../ink/ink536.xml"/><Relationship Id="rId107" Type="http://schemas.openxmlformats.org/officeDocument/2006/relationships/image" Target="../media/image408.png"/><Relationship Id="rId11" Type="http://schemas.openxmlformats.org/officeDocument/2006/relationships/image" Target="../media/image3620.png"/><Relationship Id="rId32" Type="http://schemas.openxmlformats.org/officeDocument/2006/relationships/customXml" Target="../ink/ink413.xml"/><Relationship Id="rId53" Type="http://schemas.openxmlformats.org/officeDocument/2006/relationships/customXml" Target="../ink/ink424.xml"/><Relationship Id="rId74" Type="http://schemas.openxmlformats.org/officeDocument/2006/relationships/image" Target="../media/image392.png"/><Relationship Id="rId128" Type="http://schemas.openxmlformats.org/officeDocument/2006/relationships/image" Target="../media/image418.png"/><Relationship Id="rId149" Type="http://schemas.openxmlformats.org/officeDocument/2006/relationships/image" Target="../media/image428.png"/><Relationship Id="rId5" Type="http://schemas.openxmlformats.org/officeDocument/2006/relationships/image" Target="../media/image3600.png"/><Relationship Id="rId95" Type="http://schemas.openxmlformats.org/officeDocument/2006/relationships/customXml" Target="../ink/ink445.xml"/><Relationship Id="rId160" Type="http://schemas.openxmlformats.org/officeDocument/2006/relationships/image" Target="../media/image433.png"/><Relationship Id="rId181" Type="http://schemas.openxmlformats.org/officeDocument/2006/relationships/customXml" Target="../ink/ink494.xml"/><Relationship Id="rId216" Type="http://schemas.openxmlformats.org/officeDocument/2006/relationships/customXml" Target="../ink/ink516.xml"/><Relationship Id="rId237" Type="http://schemas.openxmlformats.org/officeDocument/2006/relationships/customXml" Target="../ink/ink531.xml"/><Relationship Id="rId22" Type="http://schemas.openxmlformats.org/officeDocument/2006/relationships/customXml" Target="../ink/ink408.xml"/><Relationship Id="rId43" Type="http://schemas.openxmlformats.org/officeDocument/2006/relationships/customXml" Target="../ink/ink419.xml"/><Relationship Id="rId64" Type="http://schemas.openxmlformats.org/officeDocument/2006/relationships/image" Target="../media/image387.png"/><Relationship Id="rId118" Type="http://schemas.openxmlformats.org/officeDocument/2006/relationships/image" Target="../media/image413.png"/><Relationship Id="rId139" Type="http://schemas.openxmlformats.org/officeDocument/2006/relationships/image" Target="../media/image423.png"/><Relationship Id="rId85" Type="http://schemas.openxmlformats.org/officeDocument/2006/relationships/customXml" Target="../ink/ink440.xml"/><Relationship Id="rId150" Type="http://schemas.openxmlformats.org/officeDocument/2006/relationships/customXml" Target="../ink/ink474.xml"/><Relationship Id="rId171" Type="http://schemas.openxmlformats.org/officeDocument/2006/relationships/customXml" Target="../ink/ink486.xml"/><Relationship Id="rId192" Type="http://schemas.openxmlformats.org/officeDocument/2006/relationships/customXml" Target="../ink/ink500.xml"/><Relationship Id="rId206" Type="http://schemas.openxmlformats.org/officeDocument/2006/relationships/image" Target="../media/image450.png"/><Relationship Id="rId227" Type="http://schemas.openxmlformats.org/officeDocument/2006/relationships/customXml" Target="../ink/ink526.xml"/><Relationship Id="rId248" Type="http://schemas.openxmlformats.org/officeDocument/2006/relationships/image" Target="../media/image464.png"/><Relationship Id="rId12" Type="http://schemas.openxmlformats.org/officeDocument/2006/relationships/customXml" Target="../ink/ink402.xml"/><Relationship Id="rId33" Type="http://schemas.openxmlformats.org/officeDocument/2006/relationships/image" Target="../media/image372.png"/><Relationship Id="rId108" Type="http://schemas.openxmlformats.org/officeDocument/2006/relationships/customXml" Target="../ink/ink452.xml"/><Relationship Id="rId129" Type="http://schemas.openxmlformats.org/officeDocument/2006/relationships/customXml" Target="../ink/ink463.xml"/><Relationship Id="rId54" Type="http://schemas.openxmlformats.org/officeDocument/2006/relationships/image" Target="../media/image382.png"/><Relationship Id="rId75" Type="http://schemas.openxmlformats.org/officeDocument/2006/relationships/customXml" Target="../ink/ink435.xml"/><Relationship Id="rId96" Type="http://schemas.openxmlformats.org/officeDocument/2006/relationships/image" Target="../media/image403.png"/><Relationship Id="rId140" Type="http://schemas.openxmlformats.org/officeDocument/2006/relationships/customXml" Target="../ink/ink469.xml"/><Relationship Id="rId161" Type="http://schemas.openxmlformats.org/officeDocument/2006/relationships/customXml" Target="../ink/ink480.xml"/><Relationship Id="rId182" Type="http://schemas.openxmlformats.org/officeDocument/2006/relationships/customXml" Target="../ink/ink495.xml"/><Relationship Id="rId217" Type="http://schemas.openxmlformats.org/officeDocument/2006/relationships/image" Target="../media/image453.png"/><Relationship Id="rId6" Type="http://schemas.openxmlformats.org/officeDocument/2006/relationships/customXml" Target="../ink/ink399.xml"/><Relationship Id="rId238" Type="http://schemas.openxmlformats.org/officeDocument/2006/relationships/image" Target="../media/image459.png"/><Relationship Id="rId23" Type="http://schemas.openxmlformats.org/officeDocument/2006/relationships/image" Target="../media/image3670.png"/><Relationship Id="rId119" Type="http://schemas.openxmlformats.org/officeDocument/2006/relationships/customXml" Target="../ink/ink458.xml"/><Relationship Id="rId44" Type="http://schemas.openxmlformats.org/officeDocument/2006/relationships/image" Target="../media/image377.png"/><Relationship Id="rId65" Type="http://schemas.openxmlformats.org/officeDocument/2006/relationships/customXml" Target="../ink/ink430.xml"/><Relationship Id="rId86" Type="http://schemas.openxmlformats.org/officeDocument/2006/relationships/image" Target="../media/image398.png"/><Relationship Id="rId130" Type="http://schemas.openxmlformats.org/officeDocument/2006/relationships/image" Target="../media/image419.png"/><Relationship Id="rId151" Type="http://schemas.openxmlformats.org/officeDocument/2006/relationships/image" Target="../media/image429.png"/><Relationship Id="rId172" Type="http://schemas.openxmlformats.org/officeDocument/2006/relationships/image" Target="../media/image438.png"/><Relationship Id="rId193" Type="http://schemas.openxmlformats.org/officeDocument/2006/relationships/image" Target="../media/image445.png"/><Relationship Id="rId207" Type="http://schemas.openxmlformats.org/officeDocument/2006/relationships/customXml" Target="../ink/ink509.xml"/><Relationship Id="rId228" Type="http://schemas.openxmlformats.org/officeDocument/2006/relationships/image" Target="../media/image454.png"/><Relationship Id="rId249" Type="http://schemas.openxmlformats.org/officeDocument/2006/relationships/customXml" Target="../ink/ink537.xml"/><Relationship Id="rId13" Type="http://schemas.openxmlformats.org/officeDocument/2006/relationships/image" Target="../media/image3630.png"/><Relationship Id="rId109" Type="http://schemas.openxmlformats.org/officeDocument/2006/relationships/image" Target="../media/image409.png"/><Relationship Id="rId34" Type="http://schemas.openxmlformats.org/officeDocument/2006/relationships/customXml" Target="../ink/ink414.xml"/><Relationship Id="rId55" Type="http://schemas.openxmlformats.org/officeDocument/2006/relationships/customXml" Target="../ink/ink425.xml"/><Relationship Id="rId76" Type="http://schemas.openxmlformats.org/officeDocument/2006/relationships/image" Target="../media/image393.png"/><Relationship Id="rId97" Type="http://schemas.openxmlformats.org/officeDocument/2006/relationships/customXml" Target="../ink/ink446.xml"/><Relationship Id="rId120" Type="http://schemas.openxmlformats.org/officeDocument/2006/relationships/image" Target="../media/image414.png"/><Relationship Id="rId141" Type="http://schemas.openxmlformats.org/officeDocument/2006/relationships/image" Target="../media/image424.png"/><Relationship Id="rId7" Type="http://schemas.openxmlformats.org/officeDocument/2006/relationships/image" Target="../media/image3610.png"/><Relationship Id="rId162" Type="http://schemas.openxmlformats.org/officeDocument/2006/relationships/image" Target="../media/image434.png"/><Relationship Id="rId183" Type="http://schemas.openxmlformats.org/officeDocument/2006/relationships/image" Target="../media/image440.png"/><Relationship Id="rId218" Type="http://schemas.openxmlformats.org/officeDocument/2006/relationships/customXml" Target="../ink/ink517.xml"/><Relationship Id="rId239" Type="http://schemas.openxmlformats.org/officeDocument/2006/relationships/customXml" Target="../ink/ink532.xml"/><Relationship Id="rId250" Type="http://schemas.openxmlformats.org/officeDocument/2006/relationships/image" Target="../media/image465.png"/><Relationship Id="rId24" Type="http://schemas.openxmlformats.org/officeDocument/2006/relationships/customXml" Target="../ink/ink409.xml"/><Relationship Id="rId45" Type="http://schemas.openxmlformats.org/officeDocument/2006/relationships/customXml" Target="../ink/ink420.xml"/><Relationship Id="rId66" Type="http://schemas.openxmlformats.org/officeDocument/2006/relationships/image" Target="../media/image388.png"/><Relationship Id="rId87" Type="http://schemas.openxmlformats.org/officeDocument/2006/relationships/customXml" Target="../ink/ink441.xml"/><Relationship Id="rId110" Type="http://schemas.openxmlformats.org/officeDocument/2006/relationships/customXml" Target="../ink/ink453.xml"/><Relationship Id="rId131" Type="http://schemas.openxmlformats.org/officeDocument/2006/relationships/customXml" Target="../ink/ink464.xml"/><Relationship Id="rId152" Type="http://schemas.openxmlformats.org/officeDocument/2006/relationships/customXml" Target="../ink/ink475.xml"/><Relationship Id="rId173" Type="http://schemas.openxmlformats.org/officeDocument/2006/relationships/customXml" Target="../ink/ink487.xml"/><Relationship Id="rId194" Type="http://schemas.openxmlformats.org/officeDocument/2006/relationships/customXml" Target="../ink/ink501.xml"/><Relationship Id="rId208" Type="http://schemas.openxmlformats.org/officeDocument/2006/relationships/image" Target="../media/image451.png"/><Relationship Id="rId229" Type="http://schemas.openxmlformats.org/officeDocument/2006/relationships/customXml" Target="../ink/ink527.xml"/><Relationship Id="rId240" Type="http://schemas.openxmlformats.org/officeDocument/2006/relationships/image" Target="../media/image460.png"/><Relationship Id="rId14" Type="http://schemas.openxmlformats.org/officeDocument/2006/relationships/customXml" Target="../ink/ink403.xml"/><Relationship Id="rId35" Type="http://schemas.openxmlformats.org/officeDocument/2006/relationships/customXml" Target="../ink/ink415.xml"/><Relationship Id="rId56" Type="http://schemas.openxmlformats.org/officeDocument/2006/relationships/image" Target="../media/image383.png"/><Relationship Id="rId77" Type="http://schemas.openxmlformats.org/officeDocument/2006/relationships/customXml" Target="../ink/ink436.xml"/><Relationship Id="rId100" Type="http://schemas.openxmlformats.org/officeDocument/2006/relationships/image" Target="../media/image405.png"/><Relationship Id="rId8" Type="http://schemas.openxmlformats.org/officeDocument/2006/relationships/customXml" Target="../ink/ink400.xml"/><Relationship Id="rId98" Type="http://schemas.openxmlformats.org/officeDocument/2006/relationships/image" Target="../media/image404.png"/><Relationship Id="rId121" Type="http://schemas.openxmlformats.org/officeDocument/2006/relationships/customXml" Target="../ink/ink459.xml"/><Relationship Id="rId142" Type="http://schemas.openxmlformats.org/officeDocument/2006/relationships/customXml" Target="../ink/ink470.xml"/><Relationship Id="rId163" Type="http://schemas.openxmlformats.org/officeDocument/2006/relationships/customXml" Target="../ink/ink481.xml"/><Relationship Id="rId184" Type="http://schemas.openxmlformats.org/officeDocument/2006/relationships/customXml" Target="../ink/ink496.xml"/><Relationship Id="rId219" Type="http://schemas.openxmlformats.org/officeDocument/2006/relationships/customXml" Target="../ink/ink518.xml"/><Relationship Id="rId230" Type="http://schemas.openxmlformats.org/officeDocument/2006/relationships/image" Target="../media/image455.png"/><Relationship Id="rId25" Type="http://schemas.openxmlformats.org/officeDocument/2006/relationships/image" Target="../media/image3680.png"/><Relationship Id="rId46" Type="http://schemas.openxmlformats.org/officeDocument/2006/relationships/image" Target="../media/image378.png"/><Relationship Id="rId67" Type="http://schemas.openxmlformats.org/officeDocument/2006/relationships/customXml" Target="../ink/ink431.xml"/><Relationship Id="rId88" Type="http://schemas.openxmlformats.org/officeDocument/2006/relationships/image" Target="../media/image399.png"/><Relationship Id="rId111" Type="http://schemas.openxmlformats.org/officeDocument/2006/relationships/image" Target="../media/image410.png"/><Relationship Id="rId132" Type="http://schemas.openxmlformats.org/officeDocument/2006/relationships/image" Target="../media/image420.png"/><Relationship Id="rId153" Type="http://schemas.openxmlformats.org/officeDocument/2006/relationships/image" Target="../media/image430.png"/><Relationship Id="rId174" Type="http://schemas.openxmlformats.org/officeDocument/2006/relationships/customXml" Target="../ink/ink488.xml"/><Relationship Id="rId195" Type="http://schemas.openxmlformats.org/officeDocument/2006/relationships/image" Target="../media/image446.png"/><Relationship Id="rId209" Type="http://schemas.openxmlformats.org/officeDocument/2006/relationships/customXml" Target="../ink/ink510.xml"/><Relationship Id="rId220" Type="http://schemas.openxmlformats.org/officeDocument/2006/relationships/customXml" Target="../ink/ink519.xml"/><Relationship Id="rId241" Type="http://schemas.openxmlformats.org/officeDocument/2006/relationships/customXml" Target="../ink/ink533.xml"/><Relationship Id="rId15" Type="http://schemas.openxmlformats.org/officeDocument/2006/relationships/image" Target="../media/image3640.png"/><Relationship Id="rId36" Type="http://schemas.openxmlformats.org/officeDocument/2006/relationships/image" Target="../media/image373.png"/><Relationship Id="rId57" Type="http://schemas.openxmlformats.org/officeDocument/2006/relationships/customXml" Target="../ink/ink426.xml"/><Relationship Id="rId78" Type="http://schemas.openxmlformats.org/officeDocument/2006/relationships/image" Target="../media/image394.png"/><Relationship Id="rId99" Type="http://schemas.openxmlformats.org/officeDocument/2006/relationships/customXml" Target="../ink/ink447.xml"/><Relationship Id="rId101" Type="http://schemas.openxmlformats.org/officeDocument/2006/relationships/customXml" Target="../ink/ink448.xml"/><Relationship Id="rId122" Type="http://schemas.openxmlformats.org/officeDocument/2006/relationships/image" Target="../media/image415.png"/><Relationship Id="rId143" Type="http://schemas.openxmlformats.org/officeDocument/2006/relationships/image" Target="../media/image425.png"/><Relationship Id="rId164" Type="http://schemas.openxmlformats.org/officeDocument/2006/relationships/image" Target="../media/image435.png"/><Relationship Id="rId185" Type="http://schemas.openxmlformats.org/officeDocument/2006/relationships/image" Target="../media/image441.png"/><Relationship Id="rId4" Type="http://schemas.openxmlformats.org/officeDocument/2006/relationships/customXml" Target="../ink/ink398.xml"/><Relationship Id="rId9" Type="http://schemas.openxmlformats.org/officeDocument/2006/relationships/image" Target="../media/image16.png"/><Relationship Id="rId180" Type="http://schemas.openxmlformats.org/officeDocument/2006/relationships/customXml" Target="../ink/ink493.xml"/><Relationship Id="rId210" Type="http://schemas.openxmlformats.org/officeDocument/2006/relationships/image" Target="../media/image452.png"/><Relationship Id="rId215" Type="http://schemas.openxmlformats.org/officeDocument/2006/relationships/customXml" Target="../ink/ink515.xml"/><Relationship Id="rId236" Type="http://schemas.openxmlformats.org/officeDocument/2006/relationships/image" Target="../media/image458.png"/><Relationship Id="rId26" Type="http://schemas.openxmlformats.org/officeDocument/2006/relationships/customXml" Target="../ink/ink410.xml"/><Relationship Id="rId231" Type="http://schemas.openxmlformats.org/officeDocument/2006/relationships/customXml" Target="../ink/ink528.xml"/><Relationship Id="rId47" Type="http://schemas.openxmlformats.org/officeDocument/2006/relationships/customXml" Target="../ink/ink421.xml"/><Relationship Id="rId68" Type="http://schemas.openxmlformats.org/officeDocument/2006/relationships/image" Target="../media/image389.png"/><Relationship Id="rId89" Type="http://schemas.openxmlformats.org/officeDocument/2006/relationships/customXml" Target="../ink/ink442.xml"/><Relationship Id="rId112" Type="http://schemas.openxmlformats.org/officeDocument/2006/relationships/customXml" Target="../ink/ink454.xml"/><Relationship Id="rId133" Type="http://schemas.openxmlformats.org/officeDocument/2006/relationships/customXml" Target="../ink/ink465.xml"/><Relationship Id="rId154" Type="http://schemas.openxmlformats.org/officeDocument/2006/relationships/customXml" Target="../ink/ink476.xml"/><Relationship Id="rId175" Type="http://schemas.openxmlformats.org/officeDocument/2006/relationships/customXml" Target="../ink/ink489.xml"/><Relationship Id="rId196" Type="http://schemas.openxmlformats.org/officeDocument/2006/relationships/customXml" Target="../ink/ink502.xml"/><Relationship Id="rId200" Type="http://schemas.openxmlformats.org/officeDocument/2006/relationships/customXml" Target="../ink/ink504.xml"/><Relationship Id="rId16" Type="http://schemas.openxmlformats.org/officeDocument/2006/relationships/customXml" Target="../ink/ink404.xml"/><Relationship Id="rId221" Type="http://schemas.openxmlformats.org/officeDocument/2006/relationships/customXml" Target="../ink/ink520.xml"/><Relationship Id="rId242" Type="http://schemas.openxmlformats.org/officeDocument/2006/relationships/image" Target="../media/image461.png"/><Relationship Id="rId37" Type="http://schemas.openxmlformats.org/officeDocument/2006/relationships/customXml" Target="../ink/ink416.xml"/><Relationship Id="rId58" Type="http://schemas.openxmlformats.org/officeDocument/2006/relationships/image" Target="../media/image384.png"/><Relationship Id="rId79" Type="http://schemas.openxmlformats.org/officeDocument/2006/relationships/customXml" Target="../ink/ink437.xml"/><Relationship Id="rId102" Type="http://schemas.openxmlformats.org/officeDocument/2006/relationships/image" Target="../media/image406.png"/><Relationship Id="rId123" Type="http://schemas.openxmlformats.org/officeDocument/2006/relationships/customXml" Target="../ink/ink460.xml"/><Relationship Id="rId144" Type="http://schemas.openxmlformats.org/officeDocument/2006/relationships/customXml" Target="../ink/ink471.xml"/><Relationship Id="rId90" Type="http://schemas.openxmlformats.org/officeDocument/2006/relationships/image" Target="../media/image400.png"/><Relationship Id="rId165" Type="http://schemas.openxmlformats.org/officeDocument/2006/relationships/customXml" Target="../ink/ink482.xml"/><Relationship Id="rId186" Type="http://schemas.openxmlformats.org/officeDocument/2006/relationships/customXml" Target="../ink/ink497.xml"/><Relationship Id="rId211" Type="http://schemas.openxmlformats.org/officeDocument/2006/relationships/customXml" Target="../ink/ink511.xml"/><Relationship Id="rId232" Type="http://schemas.openxmlformats.org/officeDocument/2006/relationships/image" Target="../media/image456.png"/><Relationship Id="rId27" Type="http://schemas.openxmlformats.org/officeDocument/2006/relationships/image" Target="../media/image3690.png"/><Relationship Id="rId48" Type="http://schemas.openxmlformats.org/officeDocument/2006/relationships/image" Target="../media/image379.png"/><Relationship Id="rId69" Type="http://schemas.openxmlformats.org/officeDocument/2006/relationships/customXml" Target="../ink/ink432.xml"/><Relationship Id="rId113" Type="http://schemas.openxmlformats.org/officeDocument/2006/relationships/image" Target="../media/image411.png"/><Relationship Id="rId134" Type="http://schemas.openxmlformats.org/officeDocument/2006/relationships/image" Target="../media/image421.png"/><Relationship Id="rId80" Type="http://schemas.openxmlformats.org/officeDocument/2006/relationships/image" Target="../media/image395.png"/><Relationship Id="rId155" Type="http://schemas.openxmlformats.org/officeDocument/2006/relationships/image" Target="../media/image431.png"/><Relationship Id="rId176" Type="http://schemas.openxmlformats.org/officeDocument/2006/relationships/customXml" Target="../ink/ink490.xml"/><Relationship Id="rId197" Type="http://schemas.openxmlformats.org/officeDocument/2006/relationships/image" Target="../media/image447.png"/><Relationship Id="rId201" Type="http://schemas.openxmlformats.org/officeDocument/2006/relationships/image" Target="../media/image449.png"/><Relationship Id="rId222" Type="http://schemas.openxmlformats.org/officeDocument/2006/relationships/customXml" Target="../ink/ink521.xml"/><Relationship Id="rId243" Type="http://schemas.openxmlformats.org/officeDocument/2006/relationships/customXml" Target="../ink/ink534.xml"/><Relationship Id="rId17" Type="http://schemas.openxmlformats.org/officeDocument/2006/relationships/customXml" Target="../ink/ink405.xml"/><Relationship Id="rId38" Type="http://schemas.openxmlformats.org/officeDocument/2006/relationships/image" Target="../media/image374.png"/><Relationship Id="rId59" Type="http://schemas.openxmlformats.org/officeDocument/2006/relationships/customXml" Target="../ink/ink427.xml"/><Relationship Id="rId103" Type="http://schemas.openxmlformats.org/officeDocument/2006/relationships/customXml" Target="../ink/ink449.xml"/><Relationship Id="rId124" Type="http://schemas.openxmlformats.org/officeDocument/2006/relationships/image" Target="../media/image416.png"/><Relationship Id="rId70" Type="http://schemas.openxmlformats.org/officeDocument/2006/relationships/image" Target="../media/image390.png"/><Relationship Id="rId91" Type="http://schemas.openxmlformats.org/officeDocument/2006/relationships/customXml" Target="../ink/ink443.xml"/><Relationship Id="rId145" Type="http://schemas.openxmlformats.org/officeDocument/2006/relationships/image" Target="../media/image426.png"/><Relationship Id="rId166" Type="http://schemas.openxmlformats.org/officeDocument/2006/relationships/image" Target="../media/image436.png"/><Relationship Id="rId187" Type="http://schemas.openxmlformats.org/officeDocument/2006/relationships/image" Target="../media/image442.png"/><Relationship Id="rId1" Type="http://schemas.openxmlformats.org/officeDocument/2006/relationships/slideLayout" Target="../slideLayouts/slideLayout4.xml"/><Relationship Id="rId212" Type="http://schemas.openxmlformats.org/officeDocument/2006/relationships/customXml" Target="../ink/ink512.xml"/><Relationship Id="rId233" Type="http://schemas.openxmlformats.org/officeDocument/2006/relationships/customXml" Target="../ink/ink529.xml"/><Relationship Id="rId28" Type="http://schemas.openxmlformats.org/officeDocument/2006/relationships/customXml" Target="../ink/ink411.xml"/><Relationship Id="rId49" Type="http://schemas.openxmlformats.org/officeDocument/2006/relationships/customXml" Target="../ink/ink422.xml"/><Relationship Id="rId114" Type="http://schemas.openxmlformats.org/officeDocument/2006/relationships/customXml" Target="../ink/ink455.xml"/><Relationship Id="rId60" Type="http://schemas.openxmlformats.org/officeDocument/2006/relationships/image" Target="../media/image385.png"/><Relationship Id="rId81" Type="http://schemas.openxmlformats.org/officeDocument/2006/relationships/customXml" Target="../ink/ink438.xml"/><Relationship Id="rId135" Type="http://schemas.openxmlformats.org/officeDocument/2006/relationships/customXml" Target="../ink/ink466.xml"/><Relationship Id="rId156" Type="http://schemas.openxmlformats.org/officeDocument/2006/relationships/customXml" Target="../ink/ink477.xml"/><Relationship Id="rId177" Type="http://schemas.openxmlformats.org/officeDocument/2006/relationships/image" Target="../media/image439.png"/><Relationship Id="rId198" Type="http://schemas.openxmlformats.org/officeDocument/2006/relationships/customXml" Target="../ink/ink503.xml"/><Relationship Id="rId202" Type="http://schemas.openxmlformats.org/officeDocument/2006/relationships/customXml" Target="../ink/ink505.xml"/><Relationship Id="rId223" Type="http://schemas.openxmlformats.org/officeDocument/2006/relationships/customXml" Target="../ink/ink522.xml"/><Relationship Id="rId244" Type="http://schemas.openxmlformats.org/officeDocument/2006/relationships/image" Target="../media/image462.png"/><Relationship Id="rId18" Type="http://schemas.openxmlformats.org/officeDocument/2006/relationships/image" Target="../media/image3650.png"/><Relationship Id="rId39" Type="http://schemas.openxmlformats.org/officeDocument/2006/relationships/customXml" Target="../ink/ink417.xml"/><Relationship Id="rId50" Type="http://schemas.openxmlformats.org/officeDocument/2006/relationships/image" Target="../media/image380.png"/><Relationship Id="rId104" Type="http://schemas.openxmlformats.org/officeDocument/2006/relationships/customXml" Target="../ink/ink450.xml"/><Relationship Id="rId125" Type="http://schemas.openxmlformats.org/officeDocument/2006/relationships/customXml" Target="../ink/ink461.xml"/><Relationship Id="rId146" Type="http://schemas.openxmlformats.org/officeDocument/2006/relationships/customXml" Target="../ink/ink472.xml"/><Relationship Id="rId167" Type="http://schemas.openxmlformats.org/officeDocument/2006/relationships/customXml" Target="../ink/ink483.xml"/><Relationship Id="rId188" Type="http://schemas.openxmlformats.org/officeDocument/2006/relationships/customXml" Target="../ink/ink498.xml"/><Relationship Id="rId71" Type="http://schemas.openxmlformats.org/officeDocument/2006/relationships/customXml" Target="../ink/ink433.xml"/><Relationship Id="rId92" Type="http://schemas.openxmlformats.org/officeDocument/2006/relationships/image" Target="../media/image401.png"/><Relationship Id="rId213" Type="http://schemas.openxmlformats.org/officeDocument/2006/relationships/customXml" Target="../ink/ink513.xml"/><Relationship Id="rId234" Type="http://schemas.openxmlformats.org/officeDocument/2006/relationships/image" Target="../media/image457.png"/><Relationship Id="rId2" Type="http://schemas.openxmlformats.org/officeDocument/2006/relationships/image" Target="../media/image357.png"/><Relationship Id="rId29" Type="http://schemas.openxmlformats.org/officeDocument/2006/relationships/image" Target="../media/image3700.png"/><Relationship Id="rId40" Type="http://schemas.openxmlformats.org/officeDocument/2006/relationships/image" Target="../media/image375.png"/><Relationship Id="rId115" Type="http://schemas.openxmlformats.org/officeDocument/2006/relationships/image" Target="../media/image412.png"/><Relationship Id="rId136" Type="http://schemas.openxmlformats.org/officeDocument/2006/relationships/image" Target="../media/image422.png"/><Relationship Id="rId157" Type="http://schemas.openxmlformats.org/officeDocument/2006/relationships/customXml" Target="../ink/ink478.xml"/><Relationship Id="rId178" Type="http://schemas.openxmlformats.org/officeDocument/2006/relationships/customXml" Target="../ink/ink491.xml"/><Relationship Id="rId61" Type="http://schemas.openxmlformats.org/officeDocument/2006/relationships/customXml" Target="../ink/ink428.xml"/><Relationship Id="rId82" Type="http://schemas.openxmlformats.org/officeDocument/2006/relationships/image" Target="../media/image396.png"/><Relationship Id="rId199" Type="http://schemas.openxmlformats.org/officeDocument/2006/relationships/image" Target="../media/image448.png"/><Relationship Id="rId203" Type="http://schemas.openxmlformats.org/officeDocument/2006/relationships/customXml" Target="../ink/ink506.xml"/><Relationship Id="rId19" Type="http://schemas.openxmlformats.org/officeDocument/2006/relationships/customXml" Target="../ink/ink406.xml"/><Relationship Id="rId224" Type="http://schemas.openxmlformats.org/officeDocument/2006/relationships/customXml" Target="../ink/ink523.xml"/><Relationship Id="rId245" Type="http://schemas.openxmlformats.org/officeDocument/2006/relationships/customXml" Target="../ink/ink535.xml"/><Relationship Id="rId30" Type="http://schemas.openxmlformats.org/officeDocument/2006/relationships/customXml" Target="../ink/ink412.xml"/><Relationship Id="rId105" Type="http://schemas.openxmlformats.org/officeDocument/2006/relationships/image" Target="../media/image407.png"/><Relationship Id="rId126" Type="http://schemas.openxmlformats.org/officeDocument/2006/relationships/image" Target="../media/image417.png"/><Relationship Id="rId147" Type="http://schemas.openxmlformats.org/officeDocument/2006/relationships/image" Target="../media/image427.png"/><Relationship Id="rId168" Type="http://schemas.openxmlformats.org/officeDocument/2006/relationships/image" Target="../media/image437.png"/><Relationship Id="rId51" Type="http://schemas.openxmlformats.org/officeDocument/2006/relationships/customXml" Target="../ink/ink423.xml"/><Relationship Id="rId72" Type="http://schemas.openxmlformats.org/officeDocument/2006/relationships/image" Target="../media/image391.png"/><Relationship Id="rId93" Type="http://schemas.openxmlformats.org/officeDocument/2006/relationships/customXml" Target="../ink/ink444.xml"/><Relationship Id="rId189" Type="http://schemas.openxmlformats.org/officeDocument/2006/relationships/image" Target="../media/image443.png"/><Relationship Id="rId3" Type="http://schemas.openxmlformats.org/officeDocument/2006/relationships/image" Target="../media/image370.png"/><Relationship Id="rId214" Type="http://schemas.openxmlformats.org/officeDocument/2006/relationships/customXml" Target="../ink/ink514.xml"/><Relationship Id="rId235" Type="http://schemas.openxmlformats.org/officeDocument/2006/relationships/customXml" Target="../ink/ink530.xml"/><Relationship Id="rId116" Type="http://schemas.openxmlformats.org/officeDocument/2006/relationships/customXml" Target="../ink/ink456.xml"/><Relationship Id="rId137" Type="http://schemas.openxmlformats.org/officeDocument/2006/relationships/customXml" Target="../ink/ink467.xml"/><Relationship Id="rId158" Type="http://schemas.openxmlformats.org/officeDocument/2006/relationships/image" Target="../media/image432.png"/><Relationship Id="rId20" Type="http://schemas.openxmlformats.org/officeDocument/2006/relationships/customXml" Target="../ink/ink407.xml"/><Relationship Id="rId41" Type="http://schemas.openxmlformats.org/officeDocument/2006/relationships/customXml" Target="../ink/ink418.xml"/><Relationship Id="rId62" Type="http://schemas.openxmlformats.org/officeDocument/2006/relationships/image" Target="../media/image386.png"/><Relationship Id="rId83" Type="http://schemas.openxmlformats.org/officeDocument/2006/relationships/customXml" Target="../ink/ink439.xml"/><Relationship Id="rId179" Type="http://schemas.openxmlformats.org/officeDocument/2006/relationships/customXml" Target="../ink/ink492.xml"/><Relationship Id="rId190" Type="http://schemas.openxmlformats.org/officeDocument/2006/relationships/customXml" Target="../ink/ink499.xml"/><Relationship Id="rId204" Type="http://schemas.openxmlformats.org/officeDocument/2006/relationships/customXml" Target="../ink/ink507.xml"/><Relationship Id="rId225" Type="http://schemas.openxmlformats.org/officeDocument/2006/relationships/customXml" Target="../ink/ink524.xml"/><Relationship Id="rId246" Type="http://schemas.openxmlformats.org/officeDocument/2006/relationships/image" Target="../media/image463.png"/><Relationship Id="rId106" Type="http://schemas.openxmlformats.org/officeDocument/2006/relationships/customXml" Target="../ink/ink451.xml"/><Relationship Id="rId127" Type="http://schemas.openxmlformats.org/officeDocument/2006/relationships/customXml" Target="../ink/ink462.xml"/><Relationship Id="rId10" Type="http://schemas.openxmlformats.org/officeDocument/2006/relationships/customXml" Target="../ink/ink401.xml"/><Relationship Id="rId31" Type="http://schemas.openxmlformats.org/officeDocument/2006/relationships/image" Target="../media/image3710.png"/><Relationship Id="rId52" Type="http://schemas.openxmlformats.org/officeDocument/2006/relationships/image" Target="../media/image381.png"/><Relationship Id="rId73" Type="http://schemas.openxmlformats.org/officeDocument/2006/relationships/customXml" Target="../ink/ink434.xml"/><Relationship Id="rId94" Type="http://schemas.openxmlformats.org/officeDocument/2006/relationships/image" Target="../media/image402.png"/><Relationship Id="rId148" Type="http://schemas.openxmlformats.org/officeDocument/2006/relationships/customXml" Target="../ink/ink473.xml"/><Relationship Id="rId169" Type="http://schemas.openxmlformats.org/officeDocument/2006/relationships/customXml" Target="../ink/ink484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43.xml"/><Relationship Id="rId18" Type="http://schemas.openxmlformats.org/officeDocument/2006/relationships/image" Target="../media/image4570.png"/><Relationship Id="rId26" Type="http://schemas.openxmlformats.org/officeDocument/2006/relationships/image" Target="../media/image4610.png"/><Relationship Id="rId3" Type="http://schemas.openxmlformats.org/officeDocument/2006/relationships/customXml" Target="../ink/ink538.xml"/><Relationship Id="rId21" Type="http://schemas.openxmlformats.org/officeDocument/2006/relationships/customXml" Target="../ink/ink547.xml"/><Relationship Id="rId34" Type="http://schemas.openxmlformats.org/officeDocument/2006/relationships/image" Target="../media/image4640.png"/><Relationship Id="rId7" Type="http://schemas.openxmlformats.org/officeDocument/2006/relationships/customXml" Target="../ink/ink540.xml"/><Relationship Id="rId12" Type="http://schemas.openxmlformats.org/officeDocument/2006/relationships/image" Target="../media/image4550.png"/><Relationship Id="rId17" Type="http://schemas.openxmlformats.org/officeDocument/2006/relationships/customXml" Target="../ink/ink545.xml"/><Relationship Id="rId25" Type="http://schemas.openxmlformats.org/officeDocument/2006/relationships/customXml" Target="../ink/ink549.xml"/><Relationship Id="rId33" Type="http://schemas.openxmlformats.org/officeDocument/2006/relationships/customXml" Target="../ink/ink553.xml"/><Relationship Id="rId2" Type="http://schemas.openxmlformats.org/officeDocument/2006/relationships/image" Target="../media/image371.png"/><Relationship Id="rId16" Type="http://schemas.openxmlformats.org/officeDocument/2006/relationships/image" Target="../media/image4560.png"/><Relationship Id="rId20" Type="http://schemas.openxmlformats.org/officeDocument/2006/relationships/image" Target="../media/image4580.png"/><Relationship Id="rId29" Type="http://schemas.openxmlformats.org/officeDocument/2006/relationships/customXml" Target="../ink/ink55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20.png"/><Relationship Id="rId11" Type="http://schemas.openxmlformats.org/officeDocument/2006/relationships/customXml" Target="../ink/ink542.xml"/><Relationship Id="rId24" Type="http://schemas.openxmlformats.org/officeDocument/2006/relationships/image" Target="../media/image4600.png"/><Relationship Id="rId32" Type="http://schemas.openxmlformats.org/officeDocument/2006/relationships/image" Target="../media/image4630.png"/><Relationship Id="rId5" Type="http://schemas.openxmlformats.org/officeDocument/2006/relationships/customXml" Target="../ink/ink539.xml"/><Relationship Id="rId15" Type="http://schemas.openxmlformats.org/officeDocument/2006/relationships/customXml" Target="../ink/ink544.xml"/><Relationship Id="rId23" Type="http://schemas.openxmlformats.org/officeDocument/2006/relationships/customXml" Target="../ink/ink548.xml"/><Relationship Id="rId28" Type="http://schemas.openxmlformats.org/officeDocument/2006/relationships/image" Target="../media/image31.png"/><Relationship Id="rId10" Type="http://schemas.openxmlformats.org/officeDocument/2006/relationships/image" Target="../media/image4540.png"/><Relationship Id="rId19" Type="http://schemas.openxmlformats.org/officeDocument/2006/relationships/customXml" Target="../ink/ink546.xml"/><Relationship Id="rId31" Type="http://schemas.openxmlformats.org/officeDocument/2006/relationships/customXml" Target="../ink/ink552.xml"/><Relationship Id="rId4" Type="http://schemas.openxmlformats.org/officeDocument/2006/relationships/image" Target="../media/image4510.png"/><Relationship Id="rId9" Type="http://schemas.openxmlformats.org/officeDocument/2006/relationships/customXml" Target="../ink/ink541.xml"/><Relationship Id="rId14" Type="http://schemas.openxmlformats.org/officeDocument/2006/relationships/image" Target="../media/image3630.png"/><Relationship Id="rId22" Type="http://schemas.openxmlformats.org/officeDocument/2006/relationships/image" Target="../media/image4590.png"/><Relationship Id="rId27" Type="http://schemas.openxmlformats.org/officeDocument/2006/relationships/customXml" Target="../ink/ink550.xml"/><Relationship Id="rId30" Type="http://schemas.openxmlformats.org/officeDocument/2006/relationships/image" Target="../media/image4620.png"/><Relationship Id="rId8" Type="http://schemas.openxmlformats.org/officeDocument/2006/relationships/image" Target="../media/image45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customXml" Target="../ink/ink2.xml"/><Relationship Id="rId4" Type="http://schemas.openxmlformats.org/officeDocument/2006/relationships/image" Target="../media/image6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customXml" Target="../ink/ink5.xm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70.xml"/><Relationship Id="rId21" Type="http://schemas.openxmlformats.org/officeDocument/2006/relationships/customXml" Target="../ink/ink18.xml"/><Relationship Id="rId42" Type="http://schemas.openxmlformats.org/officeDocument/2006/relationships/image" Target="../media/image30.png"/><Relationship Id="rId63" Type="http://schemas.openxmlformats.org/officeDocument/2006/relationships/customXml" Target="../ink/ink41.xml"/><Relationship Id="rId84" Type="http://schemas.openxmlformats.org/officeDocument/2006/relationships/image" Target="../media/image51.png"/><Relationship Id="rId138" Type="http://schemas.openxmlformats.org/officeDocument/2006/relationships/customXml" Target="../ink/ink81.xml"/><Relationship Id="rId107" Type="http://schemas.openxmlformats.org/officeDocument/2006/relationships/customXml" Target="../ink/ink63.xml"/><Relationship Id="rId11" Type="http://schemas.openxmlformats.org/officeDocument/2006/relationships/customXml" Target="../ink/ink13.xml"/><Relationship Id="rId32" Type="http://schemas.openxmlformats.org/officeDocument/2006/relationships/customXml" Target="../ink/ink25.xml"/><Relationship Id="rId53" Type="http://schemas.openxmlformats.org/officeDocument/2006/relationships/customXml" Target="../ink/ink36.xml"/><Relationship Id="rId74" Type="http://schemas.openxmlformats.org/officeDocument/2006/relationships/image" Target="../media/image46.png"/><Relationship Id="rId128" Type="http://schemas.openxmlformats.org/officeDocument/2006/relationships/image" Target="../media/image71.png"/><Relationship Id="rId149" Type="http://schemas.openxmlformats.org/officeDocument/2006/relationships/image" Target="../media/image81.png"/><Relationship Id="rId5" Type="http://schemas.openxmlformats.org/officeDocument/2006/relationships/image" Target="../media/image15.png"/><Relationship Id="rId95" Type="http://schemas.openxmlformats.org/officeDocument/2006/relationships/customXml" Target="../ink/ink57.xml"/><Relationship Id="rId22" Type="http://schemas.openxmlformats.org/officeDocument/2006/relationships/customXml" Target="../ink/ink19.xml"/><Relationship Id="rId27" Type="http://schemas.openxmlformats.org/officeDocument/2006/relationships/customXml" Target="../ink/ink22.xml"/><Relationship Id="rId43" Type="http://schemas.openxmlformats.org/officeDocument/2006/relationships/customXml" Target="../ink/ink31.xml"/><Relationship Id="rId48" Type="http://schemas.openxmlformats.org/officeDocument/2006/relationships/image" Target="../media/image33.png"/><Relationship Id="rId64" Type="http://schemas.openxmlformats.org/officeDocument/2006/relationships/image" Target="../media/image41.png"/><Relationship Id="rId69" Type="http://schemas.openxmlformats.org/officeDocument/2006/relationships/customXml" Target="../ink/ink44.xml"/><Relationship Id="rId113" Type="http://schemas.openxmlformats.org/officeDocument/2006/relationships/customXml" Target="../ink/ink66.xml"/><Relationship Id="rId118" Type="http://schemas.openxmlformats.org/officeDocument/2006/relationships/image" Target="../media/image66.png"/><Relationship Id="rId134" Type="http://schemas.openxmlformats.org/officeDocument/2006/relationships/image" Target="../media/image74.png"/><Relationship Id="rId139" Type="http://schemas.openxmlformats.org/officeDocument/2006/relationships/image" Target="../media/image76.png"/><Relationship Id="rId80" Type="http://schemas.openxmlformats.org/officeDocument/2006/relationships/image" Target="../media/image49.png"/><Relationship Id="rId85" Type="http://schemas.openxmlformats.org/officeDocument/2006/relationships/customXml" Target="../ink/ink52.xml"/><Relationship Id="rId150" Type="http://schemas.openxmlformats.org/officeDocument/2006/relationships/customXml" Target="../ink/ink87.xml"/><Relationship Id="rId12" Type="http://schemas.openxmlformats.org/officeDocument/2006/relationships/image" Target="../media/image17.png"/><Relationship Id="rId17" Type="http://schemas.openxmlformats.org/officeDocument/2006/relationships/customXml" Target="../ink/ink16.xml"/><Relationship Id="rId33" Type="http://schemas.openxmlformats.org/officeDocument/2006/relationships/image" Target="../media/image26.png"/><Relationship Id="rId38" Type="http://schemas.openxmlformats.org/officeDocument/2006/relationships/image" Target="../media/image28.png"/><Relationship Id="rId59" Type="http://schemas.openxmlformats.org/officeDocument/2006/relationships/customXml" Target="../ink/ink39.xml"/><Relationship Id="rId103" Type="http://schemas.openxmlformats.org/officeDocument/2006/relationships/customXml" Target="../ink/ink61.xml"/><Relationship Id="rId108" Type="http://schemas.openxmlformats.org/officeDocument/2006/relationships/image" Target="../media/image63.png"/><Relationship Id="rId124" Type="http://schemas.openxmlformats.org/officeDocument/2006/relationships/image" Target="../media/image69.png"/><Relationship Id="rId129" Type="http://schemas.openxmlformats.org/officeDocument/2006/relationships/customXml" Target="../ink/ink76.xml"/><Relationship Id="rId54" Type="http://schemas.openxmlformats.org/officeDocument/2006/relationships/image" Target="../media/image36.png"/><Relationship Id="rId70" Type="http://schemas.openxmlformats.org/officeDocument/2006/relationships/image" Target="../media/image44.png"/><Relationship Id="rId75" Type="http://schemas.openxmlformats.org/officeDocument/2006/relationships/customXml" Target="../ink/ink47.xml"/><Relationship Id="rId91" Type="http://schemas.openxmlformats.org/officeDocument/2006/relationships/customXml" Target="../ink/ink55.xml"/><Relationship Id="rId96" Type="http://schemas.openxmlformats.org/officeDocument/2006/relationships/image" Target="../media/image57.png"/><Relationship Id="rId140" Type="http://schemas.openxmlformats.org/officeDocument/2006/relationships/customXml" Target="../ink/ink82.xml"/><Relationship Id="rId145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9.xml"/><Relationship Id="rId23" Type="http://schemas.openxmlformats.org/officeDocument/2006/relationships/customXml" Target="../ink/ink20.xml"/><Relationship Id="rId28" Type="http://schemas.openxmlformats.org/officeDocument/2006/relationships/customXml" Target="../ink/ink23.xml"/><Relationship Id="rId49" Type="http://schemas.openxmlformats.org/officeDocument/2006/relationships/customXml" Target="../ink/ink34.xml"/><Relationship Id="rId114" Type="http://schemas.openxmlformats.org/officeDocument/2006/relationships/customXml" Target="../ink/ink67.xml"/><Relationship Id="rId119" Type="http://schemas.openxmlformats.org/officeDocument/2006/relationships/customXml" Target="../ink/ink71.xml"/><Relationship Id="rId44" Type="http://schemas.openxmlformats.org/officeDocument/2006/relationships/image" Target="../media/image31.png"/><Relationship Id="rId60" Type="http://schemas.openxmlformats.org/officeDocument/2006/relationships/image" Target="../media/image39.png"/><Relationship Id="rId65" Type="http://schemas.openxmlformats.org/officeDocument/2006/relationships/customXml" Target="../ink/ink42.xml"/><Relationship Id="rId81" Type="http://schemas.openxmlformats.org/officeDocument/2006/relationships/customXml" Target="../ink/ink50.xml"/><Relationship Id="rId86" Type="http://schemas.openxmlformats.org/officeDocument/2006/relationships/image" Target="../media/image52.png"/><Relationship Id="rId130" Type="http://schemas.openxmlformats.org/officeDocument/2006/relationships/image" Target="../media/image72.png"/><Relationship Id="rId135" Type="http://schemas.openxmlformats.org/officeDocument/2006/relationships/customXml" Target="../ink/ink79.xml"/><Relationship Id="rId151" Type="http://schemas.openxmlformats.org/officeDocument/2006/relationships/image" Target="../media/image82.png"/><Relationship Id="rId13" Type="http://schemas.openxmlformats.org/officeDocument/2006/relationships/customXml" Target="../ink/ink14.xml"/><Relationship Id="rId18" Type="http://schemas.openxmlformats.org/officeDocument/2006/relationships/image" Target="../media/image20.png"/><Relationship Id="rId39" Type="http://schemas.openxmlformats.org/officeDocument/2006/relationships/customXml" Target="../ink/ink29.xml"/><Relationship Id="rId109" Type="http://schemas.openxmlformats.org/officeDocument/2006/relationships/customXml" Target="../ink/ink64.xml"/><Relationship Id="rId34" Type="http://schemas.openxmlformats.org/officeDocument/2006/relationships/customXml" Target="../ink/ink26.xml"/><Relationship Id="rId50" Type="http://schemas.openxmlformats.org/officeDocument/2006/relationships/image" Target="../media/image34.png"/><Relationship Id="rId55" Type="http://schemas.openxmlformats.org/officeDocument/2006/relationships/customXml" Target="../ink/ink37.xml"/><Relationship Id="rId76" Type="http://schemas.openxmlformats.org/officeDocument/2006/relationships/image" Target="../media/image47.png"/><Relationship Id="rId97" Type="http://schemas.openxmlformats.org/officeDocument/2006/relationships/customXml" Target="../ink/ink58.xml"/><Relationship Id="rId104" Type="http://schemas.openxmlformats.org/officeDocument/2006/relationships/image" Target="../media/image61.png"/><Relationship Id="rId120" Type="http://schemas.openxmlformats.org/officeDocument/2006/relationships/image" Target="../media/image67.png"/><Relationship Id="rId125" Type="http://schemas.openxmlformats.org/officeDocument/2006/relationships/customXml" Target="../ink/ink74.xml"/><Relationship Id="rId141" Type="http://schemas.openxmlformats.org/officeDocument/2006/relationships/image" Target="../media/image77.png"/><Relationship Id="rId146" Type="http://schemas.openxmlformats.org/officeDocument/2006/relationships/customXml" Target="../ink/ink85.xml"/><Relationship Id="rId7" Type="http://schemas.openxmlformats.org/officeDocument/2006/relationships/image" Target="../media/image16.png"/><Relationship Id="rId71" Type="http://schemas.openxmlformats.org/officeDocument/2006/relationships/customXml" Target="../ink/ink45.xml"/><Relationship Id="rId92" Type="http://schemas.openxmlformats.org/officeDocument/2006/relationships/image" Target="../media/image55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4.png"/><Relationship Id="rId24" Type="http://schemas.openxmlformats.org/officeDocument/2006/relationships/image" Target="../media/image22.png"/><Relationship Id="rId40" Type="http://schemas.openxmlformats.org/officeDocument/2006/relationships/image" Target="../media/image29.png"/><Relationship Id="rId45" Type="http://schemas.openxmlformats.org/officeDocument/2006/relationships/customXml" Target="../ink/ink32.xml"/><Relationship Id="rId66" Type="http://schemas.openxmlformats.org/officeDocument/2006/relationships/image" Target="../media/image42.png"/><Relationship Id="rId87" Type="http://schemas.openxmlformats.org/officeDocument/2006/relationships/customXml" Target="../ink/ink53.xml"/><Relationship Id="rId110" Type="http://schemas.openxmlformats.org/officeDocument/2006/relationships/image" Target="../media/image64.png"/><Relationship Id="rId115" Type="http://schemas.openxmlformats.org/officeDocument/2006/relationships/customXml" Target="../ink/ink68.xml"/><Relationship Id="rId131" Type="http://schemas.openxmlformats.org/officeDocument/2006/relationships/customXml" Target="../ink/ink77.xml"/><Relationship Id="rId136" Type="http://schemas.openxmlformats.org/officeDocument/2006/relationships/customXml" Target="../ink/ink80.xml"/><Relationship Id="rId61" Type="http://schemas.openxmlformats.org/officeDocument/2006/relationships/customXml" Target="../ink/ink40.xml"/><Relationship Id="rId82" Type="http://schemas.openxmlformats.org/officeDocument/2006/relationships/image" Target="../media/image50.png"/><Relationship Id="rId152" Type="http://schemas.openxmlformats.org/officeDocument/2006/relationships/customXml" Target="../ink/ink88.xml"/><Relationship Id="rId19" Type="http://schemas.openxmlformats.org/officeDocument/2006/relationships/customXml" Target="../ink/ink17.xml"/><Relationship Id="rId14" Type="http://schemas.openxmlformats.org/officeDocument/2006/relationships/image" Target="../media/image18.png"/><Relationship Id="rId30" Type="http://schemas.openxmlformats.org/officeDocument/2006/relationships/customXml" Target="../ink/ink24.xml"/><Relationship Id="rId35" Type="http://schemas.openxmlformats.org/officeDocument/2006/relationships/customXml" Target="../ink/ink27.xml"/><Relationship Id="rId56" Type="http://schemas.openxmlformats.org/officeDocument/2006/relationships/image" Target="../media/image37.png"/><Relationship Id="rId77" Type="http://schemas.openxmlformats.org/officeDocument/2006/relationships/customXml" Target="../ink/ink48.xml"/><Relationship Id="rId100" Type="http://schemas.openxmlformats.org/officeDocument/2006/relationships/image" Target="../media/image59.png"/><Relationship Id="rId105" Type="http://schemas.openxmlformats.org/officeDocument/2006/relationships/customXml" Target="../ink/ink62.xml"/><Relationship Id="rId126" Type="http://schemas.openxmlformats.org/officeDocument/2006/relationships/image" Target="../media/image70.png"/><Relationship Id="rId147" Type="http://schemas.openxmlformats.org/officeDocument/2006/relationships/image" Target="../media/image80.png"/><Relationship Id="rId8" Type="http://schemas.openxmlformats.org/officeDocument/2006/relationships/customXml" Target="../ink/ink10.xml"/><Relationship Id="rId51" Type="http://schemas.openxmlformats.org/officeDocument/2006/relationships/customXml" Target="../ink/ink35.xml"/><Relationship Id="rId72" Type="http://schemas.openxmlformats.org/officeDocument/2006/relationships/image" Target="../media/image45.png"/><Relationship Id="rId93" Type="http://schemas.openxmlformats.org/officeDocument/2006/relationships/customXml" Target="../ink/ink56.xml"/><Relationship Id="rId98" Type="http://schemas.openxmlformats.org/officeDocument/2006/relationships/image" Target="../media/image58.png"/><Relationship Id="rId121" Type="http://schemas.openxmlformats.org/officeDocument/2006/relationships/customXml" Target="../ink/ink72.xml"/><Relationship Id="rId142" Type="http://schemas.openxmlformats.org/officeDocument/2006/relationships/customXml" Target="../ink/ink83.xml"/><Relationship Id="rId3" Type="http://schemas.openxmlformats.org/officeDocument/2006/relationships/image" Target="../media/image9.png"/><Relationship Id="rId25" Type="http://schemas.openxmlformats.org/officeDocument/2006/relationships/customXml" Target="../ink/ink21.xml"/><Relationship Id="rId46" Type="http://schemas.openxmlformats.org/officeDocument/2006/relationships/image" Target="../media/image32.png"/><Relationship Id="rId67" Type="http://schemas.openxmlformats.org/officeDocument/2006/relationships/customXml" Target="../ink/ink43.xml"/><Relationship Id="rId116" Type="http://schemas.openxmlformats.org/officeDocument/2006/relationships/customXml" Target="../ink/ink69.xml"/><Relationship Id="rId137" Type="http://schemas.openxmlformats.org/officeDocument/2006/relationships/image" Target="../media/image75.png"/><Relationship Id="rId20" Type="http://schemas.openxmlformats.org/officeDocument/2006/relationships/image" Target="../media/image21.png"/><Relationship Id="rId41" Type="http://schemas.openxmlformats.org/officeDocument/2006/relationships/customXml" Target="../ink/ink30.xml"/><Relationship Id="rId62" Type="http://schemas.openxmlformats.org/officeDocument/2006/relationships/image" Target="../media/image40.png"/><Relationship Id="rId83" Type="http://schemas.openxmlformats.org/officeDocument/2006/relationships/customXml" Target="../ink/ink51.xml"/><Relationship Id="rId88" Type="http://schemas.openxmlformats.org/officeDocument/2006/relationships/image" Target="../media/image53.png"/><Relationship Id="rId111" Type="http://schemas.openxmlformats.org/officeDocument/2006/relationships/customXml" Target="../ink/ink65.xml"/><Relationship Id="rId132" Type="http://schemas.openxmlformats.org/officeDocument/2006/relationships/image" Target="../media/image73.png"/><Relationship Id="rId153" Type="http://schemas.openxmlformats.org/officeDocument/2006/relationships/image" Target="../media/image83.png"/><Relationship Id="rId15" Type="http://schemas.openxmlformats.org/officeDocument/2006/relationships/customXml" Target="../ink/ink15.xml"/><Relationship Id="rId36" Type="http://schemas.openxmlformats.org/officeDocument/2006/relationships/image" Target="../media/image27.png"/><Relationship Id="rId57" Type="http://schemas.openxmlformats.org/officeDocument/2006/relationships/customXml" Target="../ink/ink38.xml"/><Relationship Id="rId106" Type="http://schemas.openxmlformats.org/officeDocument/2006/relationships/image" Target="../media/image62.png"/><Relationship Id="rId127" Type="http://schemas.openxmlformats.org/officeDocument/2006/relationships/customXml" Target="../ink/ink75.xml"/><Relationship Id="rId10" Type="http://schemas.openxmlformats.org/officeDocument/2006/relationships/customXml" Target="../ink/ink12.xml"/><Relationship Id="rId31" Type="http://schemas.openxmlformats.org/officeDocument/2006/relationships/image" Target="../media/image25.png"/><Relationship Id="rId52" Type="http://schemas.openxmlformats.org/officeDocument/2006/relationships/image" Target="../media/image35.png"/><Relationship Id="rId73" Type="http://schemas.openxmlformats.org/officeDocument/2006/relationships/customXml" Target="../ink/ink46.xml"/><Relationship Id="rId78" Type="http://schemas.openxmlformats.org/officeDocument/2006/relationships/image" Target="../media/image48.png"/><Relationship Id="rId94" Type="http://schemas.openxmlformats.org/officeDocument/2006/relationships/image" Target="../media/image56.png"/><Relationship Id="rId99" Type="http://schemas.openxmlformats.org/officeDocument/2006/relationships/customXml" Target="../ink/ink59.xml"/><Relationship Id="rId101" Type="http://schemas.openxmlformats.org/officeDocument/2006/relationships/customXml" Target="../ink/ink60.xml"/><Relationship Id="rId122" Type="http://schemas.openxmlformats.org/officeDocument/2006/relationships/image" Target="../media/image68.png"/><Relationship Id="rId143" Type="http://schemas.openxmlformats.org/officeDocument/2006/relationships/image" Target="../media/image78.png"/><Relationship Id="rId148" Type="http://schemas.openxmlformats.org/officeDocument/2006/relationships/customXml" Target="../ink/ink86.xml"/><Relationship Id="rId4" Type="http://schemas.openxmlformats.org/officeDocument/2006/relationships/customXml" Target="../ink/ink8.xml"/><Relationship Id="rId9" Type="http://schemas.openxmlformats.org/officeDocument/2006/relationships/customXml" Target="../ink/ink11.xml"/><Relationship Id="rId26" Type="http://schemas.openxmlformats.org/officeDocument/2006/relationships/image" Target="../media/image23.png"/><Relationship Id="rId47" Type="http://schemas.openxmlformats.org/officeDocument/2006/relationships/customXml" Target="../ink/ink33.xml"/><Relationship Id="rId68" Type="http://schemas.openxmlformats.org/officeDocument/2006/relationships/image" Target="../media/image43.png"/><Relationship Id="rId89" Type="http://schemas.openxmlformats.org/officeDocument/2006/relationships/customXml" Target="../ink/ink54.xml"/><Relationship Id="rId112" Type="http://schemas.openxmlformats.org/officeDocument/2006/relationships/image" Target="../media/image65.png"/><Relationship Id="rId133" Type="http://schemas.openxmlformats.org/officeDocument/2006/relationships/customXml" Target="../ink/ink78.xml"/><Relationship Id="rId16" Type="http://schemas.openxmlformats.org/officeDocument/2006/relationships/image" Target="../media/image19.png"/><Relationship Id="rId37" Type="http://schemas.openxmlformats.org/officeDocument/2006/relationships/customXml" Target="../ink/ink28.xml"/><Relationship Id="rId58" Type="http://schemas.openxmlformats.org/officeDocument/2006/relationships/image" Target="../media/image38.png"/><Relationship Id="rId79" Type="http://schemas.openxmlformats.org/officeDocument/2006/relationships/customXml" Target="../ink/ink49.xml"/><Relationship Id="rId102" Type="http://schemas.openxmlformats.org/officeDocument/2006/relationships/image" Target="../media/image60.png"/><Relationship Id="rId123" Type="http://schemas.openxmlformats.org/officeDocument/2006/relationships/customXml" Target="../ink/ink73.xml"/><Relationship Id="rId144" Type="http://schemas.openxmlformats.org/officeDocument/2006/relationships/customXml" Target="../ink/ink84.xml"/><Relationship Id="rId90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customXml" Target="../ink/ink89.xml"/><Relationship Id="rId7" Type="http://schemas.openxmlformats.org/officeDocument/2006/relationships/customXml" Target="../ink/ink9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customXml" Target="../ink/ink90.xml"/><Relationship Id="rId10" Type="http://schemas.openxmlformats.org/officeDocument/2006/relationships/image" Target="../media/image88.png"/><Relationship Id="rId4" Type="http://schemas.openxmlformats.org/officeDocument/2006/relationships/image" Target="../media/image85.png"/><Relationship Id="rId9" Type="http://schemas.openxmlformats.org/officeDocument/2006/relationships/customXml" Target="../ink/ink92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50.xml"/><Relationship Id="rId21" Type="http://schemas.openxmlformats.org/officeDocument/2006/relationships/customXml" Target="../ink/ink102.xml"/><Relationship Id="rId42" Type="http://schemas.openxmlformats.org/officeDocument/2006/relationships/image" Target="../media/image107.png"/><Relationship Id="rId63" Type="http://schemas.openxmlformats.org/officeDocument/2006/relationships/customXml" Target="../ink/ink123.xml"/><Relationship Id="rId84" Type="http://schemas.openxmlformats.org/officeDocument/2006/relationships/image" Target="../media/image128.png"/><Relationship Id="rId138" Type="http://schemas.openxmlformats.org/officeDocument/2006/relationships/image" Target="../media/image155.png"/><Relationship Id="rId159" Type="http://schemas.openxmlformats.org/officeDocument/2006/relationships/image" Target="../media/image162.png"/><Relationship Id="rId107" Type="http://schemas.openxmlformats.org/officeDocument/2006/relationships/customXml" Target="../ink/ink145.xml"/><Relationship Id="rId11" Type="http://schemas.openxmlformats.org/officeDocument/2006/relationships/customXml" Target="../ink/ink97.xml"/><Relationship Id="rId32" Type="http://schemas.openxmlformats.org/officeDocument/2006/relationships/image" Target="../media/image102.png"/><Relationship Id="rId53" Type="http://schemas.openxmlformats.org/officeDocument/2006/relationships/customXml" Target="../ink/ink118.xml"/><Relationship Id="rId74" Type="http://schemas.openxmlformats.org/officeDocument/2006/relationships/image" Target="../media/image123.png"/><Relationship Id="rId128" Type="http://schemas.openxmlformats.org/officeDocument/2006/relationships/image" Target="../media/image150.png"/><Relationship Id="rId149" Type="http://schemas.openxmlformats.org/officeDocument/2006/relationships/customXml" Target="../ink/ink168.xml"/><Relationship Id="rId5" Type="http://schemas.openxmlformats.org/officeDocument/2006/relationships/customXml" Target="../ink/ink94.xml"/><Relationship Id="rId95" Type="http://schemas.openxmlformats.org/officeDocument/2006/relationships/customXml" Target="../ink/ink139.xml"/><Relationship Id="rId160" Type="http://schemas.openxmlformats.org/officeDocument/2006/relationships/customXml" Target="../ink/ink174.xml"/><Relationship Id="rId22" Type="http://schemas.openxmlformats.org/officeDocument/2006/relationships/image" Target="../media/image97.png"/><Relationship Id="rId43" Type="http://schemas.openxmlformats.org/officeDocument/2006/relationships/customXml" Target="../ink/ink113.xml"/><Relationship Id="rId64" Type="http://schemas.openxmlformats.org/officeDocument/2006/relationships/image" Target="../media/image118.png"/><Relationship Id="rId118" Type="http://schemas.openxmlformats.org/officeDocument/2006/relationships/image" Target="../media/image145.png"/><Relationship Id="rId139" Type="http://schemas.openxmlformats.org/officeDocument/2006/relationships/customXml" Target="../ink/ink161.xml"/><Relationship Id="rId85" Type="http://schemas.openxmlformats.org/officeDocument/2006/relationships/customXml" Target="../ink/ink134.xml"/><Relationship Id="rId150" Type="http://schemas.openxmlformats.org/officeDocument/2006/relationships/customXml" Target="../ink/ink169.xml"/><Relationship Id="rId12" Type="http://schemas.openxmlformats.org/officeDocument/2006/relationships/image" Target="../media/image92.png"/><Relationship Id="rId33" Type="http://schemas.openxmlformats.org/officeDocument/2006/relationships/customXml" Target="../ink/ink108.xml"/><Relationship Id="rId108" Type="http://schemas.openxmlformats.org/officeDocument/2006/relationships/image" Target="../media/image140.png"/><Relationship Id="rId129" Type="http://schemas.openxmlformats.org/officeDocument/2006/relationships/customXml" Target="../ink/ink156.xml"/><Relationship Id="rId54" Type="http://schemas.openxmlformats.org/officeDocument/2006/relationships/image" Target="../media/image113.png"/><Relationship Id="rId70" Type="http://schemas.openxmlformats.org/officeDocument/2006/relationships/image" Target="../media/image121.png"/><Relationship Id="rId75" Type="http://schemas.openxmlformats.org/officeDocument/2006/relationships/customXml" Target="../ink/ink129.xml"/><Relationship Id="rId91" Type="http://schemas.openxmlformats.org/officeDocument/2006/relationships/customXml" Target="../ink/ink137.xml"/><Relationship Id="rId96" Type="http://schemas.openxmlformats.org/officeDocument/2006/relationships/image" Target="../media/image134.png"/><Relationship Id="rId140" Type="http://schemas.openxmlformats.org/officeDocument/2006/relationships/image" Target="../media/image31.png"/><Relationship Id="rId145" Type="http://schemas.openxmlformats.org/officeDocument/2006/relationships/customXml" Target="../ink/ink165.xml"/><Relationship Id="rId161" Type="http://schemas.openxmlformats.org/officeDocument/2006/relationships/image" Target="../media/image163.png"/><Relationship Id="rId166" Type="http://schemas.openxmlformats.org/officeDocument/2006/relationships/customXml" Target="../ink/ink17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0.png"/><Relationship Id="rId23" Type="http://schemas.openxmlformats.org/officeDocument/2006/relationships/customXml" Target="../ink/ink103.xml"/><Relationship Id="rId28" Type="http://schemas.openxmlformats.org/officeDocument/2006/relationships/image" Target="../media/image100.png"/><Relationship Id="rId49" Type="http://schemas.openxmlformats.org/officeDocument/2006/relationships/customXml" Target="../ink/ink116.xml"/><Relationship Id="rId114" Type="http://schemas.openxmlformats.org/officeDocument/2006/relationships/image" Target="../media/image143.png"/><Relationship Id="rId119" Type="http://schemas.openxmlformats.org/officeDocument/2006/relationships/customXml" Target="../ink/ink151.xml"/><Relationship Id="rId44" Type="http://schemas.openxmlformats.org/officeDocument/2006/relationships/image" Target="../media/image108.png"/><Relationship Id="rId60" Type="http://schemas.openxmlformats.org/officeDocument/2006/relationships/image" Target="../media/image116.png"/><Relationship Id="rId65" Type="http://schemas.openxmlformats.org/officeDocument/2006/relationships/customXml" Target="../ink/ink124.xml"/><Relationship Id="rId81" Type="http://schemas.openxmlformats.org/officeDocument/2006/relationships/customXml" Target="../ink/ink132.xml"/><Relationship Id="rId86" Type="http://schemas.openxmlformats.org/officeDocument/2006/relationships/image" Target="../media/image129.png"/><Relationship Id="rId130" Type="http://schemas.openxmlformats.org/officeDocument/2006/relationships/image" Target="../media/image151.png"/><Relationship Id="rId135" Type="http://schemas.openxmlformats.org/officeDocument/2006/relationships/customXml" Target="../ink/ink159.xml"/><Relationship Id="rId151" Type="http://schemas.openxmlformats.org/officeDocument/2006/relationships/image" Target="../media/image158.png"/><Relationship Id="rId156" Type="http://schemas.openxmlformats.org/officeDocument/2006/relationships/customXml" Target="../ink/ink172.xml"/><Relationship Id="rId13" Type="http://schemas.openxmlformats.org/officeDocument/2006/relationships/customXml" Target="../ink/ink98.xml"/><Relationship Id="rId18" Type="http://schemas.openxmlformats.org/officeDocument/2006/relationships/image" Target="../media/image95.png"/><Relationship Id="rId39" Type="http://schemas.openxmlformats.org/officeDocument/2006/relationships/customXml" Target="../ink/ink111.xml"/><Relationship Id="rId109" Type="http://schemas.openxmlformats.org/officeDocument/2006/relationships/customXml" Target="../ink/ink146.xml"/><Relationship Id="rId34" Type="http://schemas.openxmlformats.org/officeDocument/2006/relationships/image" Target="../media/image103.png"/><Relationship Id="rId50" Type="http://schemas.openxmlformats.org/officeDocument/2006/relationships/image" Target="../media/image111.png"/><Relationship Id="rId55" Type="http://schemas.openxmlformats.org/officeDocument/2006/relationships/customXml" Target="../ink/ink119.xml"/><Relationship Id="rId76" Type="http://schemas.openxmlformats.org/officeDocument/2006/relationships/image" Target="../media/image124.png"/><Relationship Id="rId97" Type="http://schemas.openxmlformats.org/officeDocument/2006/relationships/customXml" Target="../ink/ink140.xml"/><Relationship Id="rId104" Type="http://schemas.openxmlformats.org/officeDocument/2006/relationships/image" Target="../media/image138.png"/><Relationship Id="rId120" Type="http://schemas.openxmlformats.org/officeDocument/2006/relationships/image" Target="../media/image146.png"/><Relationship Id="rId125" Type="http://schemas.openxmlformats.org/officeDocument/2006/relationships/customXml" Target="../ink/ink154.xml"/><Relationship Id="rId141" Type="http://schemas.openxmlformats.org/officeDocument/2006/relationships/customXml" Target="../ink/ink162.xml"/><Relationship Id="rId146" Type="http://schemas.openxmlformats.org/officeDocument/2006/relationships/image" Target="../media/image157.png"/><Relationship Id="rId167" Type="http://schemas.openxmlformats.org/officeDocument/2006/relationships/image" Target="../media/image166.png"/><Relationship Id="rId7" Type="http://schemas.openxmlformats.org/officeDocument/2006/relationships/customXml" Target="../ink/ink95.xml"/><Relationship Id="rId71" Type="http://schemas.openxmlformats.org/officeDocument/2006/relationships/customXml" Target="../ink/ink127.xml"/><Relationship Id="rId92" Type="http://schemas.openxmlformats.org/officeDocument/2006/relationships/image" Target="../media/image132.png"/><Relationship Id="rId162" Type="http://schemas.openxmlformats.org/officeDocument/2006/relationships/customXml" Target="../ink/ink175.xml"/><Relationship Id="rId2" Type="http://schemas.openxmlformats.org/officeDocument/2006/relationships/image" Target="../media/image84.png"/><Relationship Id="rId29" Type="http://schemas.openxmlformats.org/officeDocument/2006/relationships/customXml" Target="../ink/ink106.xml"/><Relationship Id="rId24" Type="http://schemas.openxmlformats.org/officeDocument/2006/relationships/image" Target="../media/image98.png"/><Relationship Id="rId40" Type="http://schemas.openxmlformats.org/officeDocument/2006/relationships/image" Target="../media/image106.png"/><Relationship Id="rId45" Type="http://schemas.openxmlformats.org/officeDocument/2006/relationships/customXml" Target="../ink/ink114.xml"/><Relationship Id="rId66" Type="http://schemas.openxmlformats.org/officeDocument/2006/relationships/image" Target="../media/image119.png"/><Relationship Id="rId87" Type="http://schemas.openxmlformats.org/officeDocument/2006/relationships/customXml" Target="../ink/ink135.xml"/><Relationship Id="rId110" Type="http://schemas.openxmlformats.org/officeDocument/2006/relationships/image" Target="../media/image141.png"/><Relationship Id="rId115" Type="http://schemas.openxmlformats.org/officeDocument/2006/relationships/customXml" Target="../ink/ink149.xml"/><Relationship Id="rId131" Type="http://schemas.openxmlformats.org/officeDocument/2006/relationships/customXml" Target="../ink/ink157.xml"/><Relationship Id="rId136" Type="http://schemas.openxmlformats.org/officeDocument/2006/relationships/image" Target="../media/image154.png"/><Relationship Id="rId157" Type="http://schemas.openxmlformats.org/officeDocument/2006/relationships/image" Target="../media/image161.png"/><Relationship Id="rId61" Type="http://schemas.openxmlformats.org/officeDocument/2006/relationships/customXml" Target="../ink/ink122.xml"/><Relationship Id="rId82" Type="http://schemas.openxmlformats.org/officeDocument/2006/relationships/image" Target="../media/image127.png"/><Relationship Id="rId152" Type="http://schemas.openxmlformats.org/officeDocument/2006/relationships/customXml" Target="../ink/ink170.xml"/><Relationship Id="rId19" Type="http://schemas.openxmlformats.org/officeDocument/2006/relationships/customXml" Target="../ink/ink101.xml"/><Relationship Id="rId14" Type="http://schemas.openxmlformats.org/officeDocument/2006/relationships/image" Target="../media/image93.png"/><Relationship Id="rId30" Type="http://schemas.openxmlformats.org/officeDocument/2006/relationships/image" Target="../media/image101.png"/><Relationship Id="rId35" Type="http://schemas.openxmlformats.org/officeDocument/2006/relationships/customXml" Target="../ink/ink109.xml"/><Relationship Id="rId56" Type="http://schemas.openxmlformats.org/officeDocument/2006/relationships/image" Target="../media/image114.png"/><Relationship Id="rId77" Type="http://schemas.openxmlformats.org/officeDocument/2006/relationships/customXml" Target="../ink/ink130.xml"/><Relationship Id="rId100" Type="http://schemas.openxmlformats.org/officeDocument/2006/relationships/image" Target="../media/image136.png"/><Relationship Id="rId105" Type="http://schemas.openxmlformats.org/officeDocument/2006/relationships/customXml" Target="../ink/ink144.xml"/><Relationship Id="rId126" Type="http://schemas.openxmlformats.org/officeDocument/2006/relationships/image" Target="../media/image149.png"/><Relationship Id="rId147" Type="http://schemas.openxmlformats.org/officeDocument/2006/relationships/customXml" Target="../ink/ink166.xml"/><Relationship Id="rId168" Type="http://schemas.openxmlformats.org/officeDocument/2006/relationships/customXml" Target="../ink/ink178.xml"/><Relationship Id="rId8" Type="http://schemas.openxmlformats.org/officeDocument/2006/relationships/image" Target="../media/image90.png"/><Relationship Id="rId51" Type="http://schemas.openxmlformats.org/officeDocument/2006/relationships/customXml" Target="../ink/ink117.xml"/><Relationship Id="rId72" Type="http://schemas.openxmlformats.org/officeDocument/2006/relationships/image" Target="../media/image122.png"/><Relationship Id="rId93" Type="http://schemas.openxmlformats.org/officeDocument/2006/relationships/customXml" Target="../ink/ink138.xml"/><Relationship Id="rId98" Type="http://schemas.openxmlformats.org/officeDocument/2006/relationships/image" Target="../media/image135.png"/><Relationship Id="rId121" Type="http://schemas.openxmlformats.org/officeDocument/2006/relationships/customXml" Target="../ink/ink152.xml"/><Relationship Id="rId142" Type="http://schemas.openxmlformats.org/officeDocument/2006/relationships/customXml" Target="../ink/ink163.xml"/><Relationship Id="rId163" Type="http://schemas.openxmlformats.org/officeDocument/2006/relationships/image" Target="../media/image164.png"/><Relationship Id="rId3" Type="http://schemas.openxmlformats.org/officeDocument/2006/relationships/customXml" Target="../ink/ink93.xml"/><Relationship Id="rId25" Type="http://schemas.openxmlformats.org/officeDocument/2006/relationships/customXml" Target="../ink/ink104.xml"/><Relationship Id="rId46" Type="http://schemas.openxmlformats.org/officeDocument/2006/relationships/image" Target="../media/image109.png"/><Relationship Id="rId67" Type="http://schemas.openxmlformats.org/officeDocument/2006/relationships/customXml" Target="../ink/ink125.xml"/><Relationship Id="rId116" Type="http://schemas.openxmlformats.org/officeDocument/2006/relationships/image" Target="../media/image144.png"/><Relationship Id="rId137" Type="http://schemas.openxmlformats.org/officeDocument/2006/relationships/customXml" Target="../ink/ink160.xml"/><Relationship Id="rId158" Type="http://schemas.openxmlformats.org/officeDocument/2006/relationships/customXml" Target="../ink/ink173.xml"/><Relationship Id="rId20" Type="http://schemas.openxmlformats.org/officeDocument/2006/relationships/image" Target="../media/image96.png"/><Relationship Id="rId41" Type="http://schemas.openxmlformats.org/officeDocument/2006/relationships/customXml" Target="../ink/ink112.xml"/><Relationship Id="rId62" Type="http://schemas.openxmlformats.org/officeDocument/2006/relationships/image" Target="../media/image117.png"/><Relationship Id="rId83" Type="http://schemas.openxmlformats.org/officeDocument/2006/relationships/customXml" Target="../ink/ink133.xml"/><Relationship Id="rId88" Type="http://schemas.openxmlformats.org/officeDocument/2006/relationships/image" Target="../media/image130.png"/><Relationship Id="rId111" Type="http://schemas.openxmlformats.org/officeDocument/2006/relationships/customXml" Target="../ink/ink147.xml"/><Relationship Id="rId132" Type="http://schemas.openxmlformats.org/officeDocument/2006/relationships/image" Target="../media/image152.png"/><Relationship Id="rId153" Type="http://schemas.openxmlformats.org/officeDocument/2006/relationships/image" Target="../media/image159.png"/><Relationship Id="rId15" Type="http://schemas.openxmlformats.org/officeDocument/2006/relationships/customXml" Target="../ink/ink99.xml"/><Relationship Id="rId36" Type="http://schemas.openxmlformats.org/officeDocument/2006/relationships/image" Target="../media/image104.png"/><Relationship Id="rId57" Type="http://schemas.openxmlformats.org/officeDocument/2006/relationships/customXml" Target="../ink/ink120.xml"/><Relationship Id="rId106" Type="http://schemas.openxmlformats.org/officeDocument/2006/relationships/image" Target="../media/image139.png"/><Relationship Id="rId127" Type="http://schemas.openxmlformats.org/officeDocument/2006/relationships/customXml" Target="../ink/ink155.xml"/><Relationship Id="rId10" Type="http://schemas.openxmlformats.org/officeDocument/2006/relationships/image" Target="../media/image91.png"/><Relationship Id="rId31" Type="http://schemas.openxmlformats.org/officeDocument/2006/relationships/customXml" Target="../ink/ink107.xml"/><Relationship Id="rId52" Type="http://schemas.openxmlformats.org/officeDocument/2006/relationships/image" Target="../media/image112.png"/><Relationship Id="rId73" Type="http://schemas.openxmlformats.org/officeDocument/2006/relationships/customXml" Target="../ink/ink128.xml"/><Relationship Id="rId78" Type="http://schemas.openxmlformats.org/officeDocument/2006/relationships/image" Target="../media/image125.png"/><Relationship Id="rId94" Type="http://schemas.openxmlformats.org/officeDocument/2006/relationships/image" Target="../media/image133.png"/><Relationship Id="rId99" Type="http://schemas.openxmlformats.org/officeDocument/2006/relationships/customXml" Target="../ink/ink141.xml"/><Relationship Id="rId101" Type="http://schemas.openxmlformats.org/officeDocument/2006/relationships/customXml" Target="../ink/ink142.xml"/><Relationship Id="rId122" Type="http://schemas.openxmlformats.org/officeDocument/2006/relationships/image" Target="../media/image147.png"/><Relationship Id="rId143" Type="http://schemas.openxmlformats.org/officeDocument/2006/relationships/customXml" Target="../ink/ink164.xml"/><Relationship Id="rId148" Type="http://schemas.openxmlformats.org/officeDocument/2006/relationships/customXml" Target="../ink/ink167.xml"/><Relationship Id="rId164" Type="http://schemas.openxmlformats.org/officeDocument/2006/relationships/customXml" Target="../ink/ink176.xml"/><Relationship Id="rId169" Type="http://schemas.openxmlformats.org/officeDocument/2006/relationships/image" Target="../media/image167.png"/><Relationship Id="rId4" Type="http://schemas.openxmlformats.org/officeDocument/2006/relationships/image" Target="../media/image880.png"/><Relationship Id="rId9" Type="http://schemas.openxmlformats.org/officeDocument/2006/relationships/customXml" Target="../ink/ink96.xml"/><Relationship Id="rId26" Type="http://schemas.openxmlformats.org/officeDocument/2006/relationships/image" Target="../media/image99.png"/><Relationship Id="rId47" Type="http://schemas.openxmlformats.org/officeDocument/2006/relationships/customXml" Target="../ink/ink115.xml"/><Relationship Id="rId68" Type="http://schemas.openxmlformats.org/officeDocument/2006/relationships/image" Target="../media/image120.png"/><Relationship Id="rId89" Type="http://schemas.openxmlformats.org/officeDocument/2006/relationships/customXml" Target="../ink/ink136.xml"/><Relationship Id="rId112" Type="http://schemas.openxmlformats.org/officeDocument/2006/relationships/image" Target="../media/image142.png"/><Relationship Id="rId133" Type="http://schemas.openxmlformats.org/officeDocument/2006/relationships/customXml" Target="../ink/ink158.xml"/><Relationship Id="rId154" Type="http://schemas.openxmlformats.org/officeDocument/2006/relationships/customXml" Target="../ink/ink171.xml"/><Relationship Id="rId16" Type="http://schemas.openxmlformats.org/officeDocument/2006/relationships/image" Target="../media/image94.png"/><Relationship Id="rId37" Type="http://schemas.openxmlformats.org/officeDocument/2006/relationships/customXml" Target="../ink/ink110.xml"/><Relationship Id="rId58" Type="http://schemas.openxmlformats.org/officeDocument/2006/relationships/image" Target="../media/image115.png"/><Relationship Id="rId79" Type="http://schemas.openxmlformats.org/officeDocument/2006/relationships/customXml" Target="../ink/ink131.xml"/><Relationship Id="rId102" Type="http://schemas.openxmlformats.org/officeDocument/2006/relationships/image" Target="../media/image137.png"/><Relationship Id="rId123" Type="http://schemas.openxmlformats.org/officeDocument/2006/relationships/customXml" Target="../ink/ink153.xml"/><Relationship Id="rId144" Type="http://schemas.openxmlformats.org/officeDocument/2006/relationships/image" Target="../media/image156.png"/><Relationship Id="rId90" Type="http://schemas.openxmlformats.org/officeDocument/2006/relationships/image" Target="../media/image131.png"/><Relationship Id="rId165" Type="http://schemas.openxmlformats.org/officeDocument/2006/relationships/image" Target="../media/image165.png"/><Relationship Id="rId27" Type="http://schemas.openxmlformats.org/officeDocument/2006/relationships/customXml" Target="../ink/ink105.xml"/><Relationship Id="rId48" Type="http://schemas.openxmlformats.org/officeDocument/2006/relationships/image" Target="../media/image110.png"/><Relationship Id="rId69" Type="http://schemas.openxmlformats.org/officeDocument/2006/relationships/customXml" Target="../ink/ink126.xml"/><Relationship Id="rId113" Type="http://schemas.openxmlformats.org/officeDocument/2006/relationships/customXml" Target="../ink/ink148.xml"/><Relationship Id="rId134" Type="http://schemas.openxmlformats.org/officeDocument/2006/relationships/image" Target="../media/image153.png"/><Relationship Id="rId80" Type="http://schemas.openxmlformats.org/officeDocument/2006/relationships/image" Target="../media/image126.png"/><Relationship Id="rId155" Type="http://schemas.openxmlformats.org/officeDocument/2006/relationships/image" Target="../media/image160.png"/><Relationship Id="rId17" Type="http://schemas.openxmlformats.org/officeDocument/2006/relationships/customXml" Target="../ink/ink100.xml"/><Relationship Id="rId38" Type="http://schemas.openxmlformats.org/officeDocument/2006/relationships/image" Target="../media/image105.png"/><Relationship Id="rId59" Type="http://schemas.openxmlformats.org/officeDocument/2006/relationships/customXml" Target="../ink/ink121.xml"/><Relationship Id="rId103" Type="http://schemas.openxmlformats.org/officeDocument/2006/relationships/customXml" Target="../ink/ink143.xml"/><Relationship Id="rId124" Type="http://schemas.openxmlformats.org/officeDocument/2006/relationships/image" Target="../media/image148.png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19.png"/><Relationship Id="rId21" Type="http://schemas.openxmlformats.org/officeDocument/2006/relationships/customXml" Target="../ink/ink188.xml"/><Relationship Id="rId42" Type="http://schemas.openxmlformats.org/officeDocument/2006/relationships/image" Target="../media/image182.png"/><Relationship Id="rId63" Type="http://schemas.openxmlformats.org/officeDocument/2006/relationships/customXml" Target="../ink/ink210.xml"/><Relationship Id="rId84" Type="http://schemas.openxmlformats.org/officeDocument/2006/relationships/image" Target="../media/image203.png"/><Relationship Id="rId138" Type="http://schemas.openxmlformats.org/officeDocument/2006/relationships/customXml" Target="../ink/ink248.xml"/><Relationship Id="rId107" Type="http://schemas.openxmlformats.org/officeDocument/2006/relationships/image" Target="../media/image214.png"/><Relationship Id="rId11" Type="http://schemas.openxmlformats.org/officeDocument/2006/relationships/customXml" Target="../ink/ink183.xml"/><Relationship Id="rId32" Type="http://schemas.openxmlformats.org/officeDocument/2006/relationships/customXml" Target="../ink/ink194.xml"/><Relationship Id="rId37" Type="http://schemas.openxmlformats.org/officeDocument/2006/relationships/customXml" Target="../ink/ink197.xml"/><Relationship Id="rId53" Type="http://schemas.openxmlformats.org/officeDocument/2006/relationships/customXml" Target="../ink/ink205.xml"/><Relationship Id="rId58" Type="http://schemas.openxmlformats.org/officeDocument/2006/relationships/image" Target="../media/image190.png"/><Relationship Id="rId74" Type="http://schemas.openxmlformats.org/officeDocument/2006/relationships/image" Target="../media/image198.png"/><Relationship Id="rId79" Type="http://schemas.openxmlformats.org/officeDocument/2006/relationships/customXml" Target="../ink/ink218.xml"/><Relationship Id="rId102" Type="http://schemas.openxmlformats.org/officeDocument/2006/relationships/image" Target="../media/image212.png"/><Relationship Id="rId123" Type="http://schemas.openxmlformats.org/officeDocument/2006/relationships/image" Target="../media/image222.png"/><Relationship Id="rId128" Type="http://schemas.openxmlformats.org/officeDocument/2006/relationships/customXml" Target="../ink/ink243.xml"/><Relationship Id="rId5" Type="http://schemas.openxmlformats.org/officeDocument/2006/relationships/customXml" Target="../ink/ink180.xml"/><Relationship Id="rId90" Type="http://schemas.openxmlformats.org/officeDocument/2006/relationships/image" Target="../media/image206.png"/><Relationship Id="rId95" Type="http://schemas.openxmlformats.org/officeDocument/2006/relationships/customXml" Target="../ink/ink226.xml"/><Relationship Id="rId22" Type="http://schemas.openxmlformats.org/officeDocument/2006/relationships/image" Target="../media/image31.png"/><Relationship Id="rId27" Type="http://schemas.openxmlformats.org/officeDocument/2006/relationships/customXml" Target="../ink/ink191.xml"/><Relationship Id="rId43" Type="http://schemas.openxmlformats.org/officeDocument/2006/relationships/customXml" Target="../ink/ink200.xml"/><Relationship Id="rId48" Type="http://schemas.openxmlformats.org/officeDocument/2006/relationships/image" Target="../media/image185.png"/><Relationship Id="rId64" Type="http://schemas.openxmlformats.org/officeDocument/2006/relationships/image" Target="../media/image193.png"/><Relationship Id="rId69" Type="http://schemas.openxmlformats.org/officeDocument/2006/relationships/customXml" Target="../ink/ink213.xml"/><Relationship Id="rId113" Type="http://schemas.openxmlformats.org/officeDocument/2006/relationships/image" Target="../media/image217.png"/><Relationship Id="rId118" Type="http://schemas.openxmlformats.org/officeDocument/2006/relationships/customXml" Target="../ink/ink238.xml"/><Relationship Id="rId134" Type="http://schemas.openxmlformats.org/officeDocument/2006/relationships/customXml" Target="../ink/ink246.xml"/><Relationship Id="rId139" Type="http://schemas.openxmlformats.org/officeDocument/2006/relationships/image" Target="../media/image229.png"/><Relationship Id="rId80" Type="http://schemas.openxmlformats.org/officeDocument/2006/relationships/image" Target="../media/image201.png"/><Relationship Id="rId85" Type="http://schemas.openxmlformats.org/officeDocument/2006/relationships/customXml" Target="../ink/ink221.xml"/><Relationship Id="rId12" Type="http://schemas.openxmlformats.org/officeDocument/2006/relationships/image" Target="../media/image169.png"/><Relationship Id="rId17" Type="http://schemas.openxmlformats.org/officeDocument/2006/relationships/customXml" Target="../ink/ink186.xml"/><Relationship Id="rId33" Type="http://schemas.openxmlformats.org/officeDocument/2006/relationships/customXml" Target="../ink/ink195.xml"/><Relationship Id="rId38" Type="http://schemas.openxmlformats.org/officeDocument/2006/relationships/image" Target="../media/image180.png"/><Relationship Id="rId59" Type="http://schemas.openxmlformats.org/officeDocument/2006/relationships/customXml" Target="../ink/ink208.xml"/><Relationship Id="rId103" Type="http://schemas.openxmlformats.org/officeDocument/2006/relationships/customXml" Target="../ink/ink230.xml"/><Relationship Id="rId108" Type="http://schemas.openxmlformats.org/officeDocument/2006/relationships/customXml" Target="../ink/ink233.xml"/><Relationship Id="rId124" Type="http://schemas.openxmlformats.org/officeDocument/2006/relationships/customXml" Target="../ink/ink241.xml"/><Relationship Id="rId129" Type="http://schemas.openxmlformats.org/officeDocument/2006/relationships/image" Target="../media/image225.png"/><Relationship Id="rId54" Type="http://schemas.openxmlformats.org/officeDocument/2006/relationships/image" Target="../media/image188.png"/><Relationship Id="rId70" Type="http://schemas.openxmlformats.org/officeDocument/2006/relationships/image" Target="../media/image196.png"/><Relationship Id="rId75" Type="http://schemas.openxmlformats.org/officeDocument/2006/relationships/customXml" Target="../ink/ink216.xml"/><Relationship Id="rId91" Type="http://schemas.openxmlformats.org/officeDocument/2006/relationships/customXml" Target="../ink/ink224.xml"/><Relationship Id="rId96" Type="http://schemas.openxmlformats.org/officeDocument/2006/relationships/image" Target="../media/image209.png"/><Relationship Id="rId140" Type="http://schemas.openxmlformats.org/officeDocument/2006/relationships/customXml" Target="../ink/ink24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60.png"/><Relationship Id="rId23" Type="http://schemas.openxmlformats.org/officeDocument/2006/relationships/customXml" Target="../ink/ink189.xml"/><Relationship Id="rId28" Type="http://schemas.openxmlformats.org/officeDocument/2006/relationships/customXml" Target="../ink/ink192.xml"/><Relationship Id="rId49" Type="http://schemas.openxmlformats.org/officeDocument/2006/relationships/customXml" Target="../ink/ink203.xml"/><Relationship Id="rId114" Type="http://schemas.openxmlformats.org/officeDocument/2006/relationships/customXml" Target="../ink/ink236.xml"/><Relationship Id="rId119" Type="http://schemas.openxmlformats.org/officeDocument/2006/relationships/image" Target="../media/image220.png"/><Relationship Id="rId44" Type="http://schemas.openxmlformats.org/officeDocument/2006/relationships/image" Target="../media/image183.png"/><Relationship Id="rId60" Type="http://schemas.openxmlformats.org/officeDocument/2006/relationships/image" Target="../media/image191.png"/><Relationship Id="rId65" Type="http://schemas.openxmlformats.org/officeDocument/2006/relationships/customXml" Target="../ink/ink211.xml"/><Relationship Id="rId81" Type="http://schemas.openxmlformats.org/officeDocument/2006/relationships/customXml" Target="../ink/ink219.xml"/><Relationship Id="rId86" Type="http://schemas.openxmlformats.org/officeDocument/2006/relationships/image" Target="../media/image204.png"/><Relationship Id="rId130" Type="http://schemas.openxmlformats.org/officeDocument/2006/relationships/customXml" Target="../ink/ink244.xml"/><Relationship Id="rId135" Type="http://schemas.openxmlformats.org/officeDocument/2006/relationships/image" Target="../media/image228.png"/><Relationship Id="rId13" Type="http://schemas.openxmlformats.org/officeDocument/2006/relationships/customXml" Target="../ink/ink184.xml"/><Relationship Id="rId18" Type="http://schemas.openxmlformats.org/officeDocument/2006/relationships/image" Target="../media/image172.png"/><Relationship Id="rId39" Type="http://schemas.openxmlformats.org/officeDocument/2006/relationships/customXml" Target="../ink/ink198.xml"/><Relationship Id="rId109" Type="http://schemas.openxmlformats.org/officeDocument/2006/relationships/image" Target="../media/image215.png"/><Relationship Id="rId34" Type="http://schemas.openxmlformats.org/officeDocument/2006/relationships/image" Target="../media/image178.png"/><Relationship Id="rId50" Type="http://schemas.openxmlformats.org/officeDocument/2006/relationships/image" Target="../media/image186.png"/><Relationship Id="rId55" Type="http://schemas.openxmlformats.org/officeDocument/2006/relationships/customXml" Target="../ink/ink206.xml"/><Relationship Id="rId76" Type="http://schemas.openxmlformats.org/officeDocument/2006/relationships/image" Target="../media/image199.png"/><Relationship Id="rId97" Type="http://schemas.openxmlformats.org/officeDocument/2006/relationships/customXml" Target="../ink/ink227.xml"/><Relationship Id="rId104" Type="http://schemas.openxmlformats.org/officeDocument/2006/relationships/customXml" Target="../ink/ink231.xml"/><Relationship Id="rId120" Type="http://schemas.openxmlformats.org/officeDocument/2006/relationships/customXml" Target="../ink/ink239.xml"/><Relationship Id="rId125" Type="http://schemas.openxmlformats.org/officeDocument/2006/relationships/image" Target="../media/image223.png"/><Relationship Id="rId141" Type="http://schemas.openxmlformats.org/officeDocument/2006/relationships/image" Target="../media/image230.png"/><Relationship Id="rId7" Type="http://schemas.openxmlformats.org/officeDocument/2006/relationships/customXml" Target="../ink/ink181.xml"/><Relationship Id="rId71" Type="http://schemas.openxmlformats.org/officeDocument/2006/relationships/customXml" Target="../ink/ink214.xml"/><Relationship Id="rId92" Type="http://schemas.openxmlformats.org/officeDocument/2006/relationships/image" Target="../media/image207.png"/><Relationship Id="rId2" Type="http://schemas.openxmlformats.org/officeDocument/2006/relationships/image" Target="../media/image89.png"/><Relationship Id="rId29" Type="http://schemas.openxmlformats.org/officeDocument/2006/relationships/image" Target="../media/image176.png"/><Relationship Id="rId24" Type="http://schemas.openxmlformats.org/officeDocument/2006/relationships/image" Target="../media/image174.png"/><Relationship Id="rId40" Type="http://schemas.openxmlformats.org/officeDocument/2006/relationships/image" Target="../media/image181.png"/><Relationship Id="rId45" Type="http://schemas.openxmlformats.org/officeDocument/2006/relationships/customXml" Target="../ink/ink201.xml"/><Relationship Id="rId66" Type="http://schemas.openxmlformats.org/officeDocument/2006/relationships/image" Target="../media/image194.png"/><Relationship Id="rId87" Type="http://schemas.openxmlformats.org/officeDocument/2006/relationships/customXml" Target="../ink/ink222.xml"/><Relationship Id="rId110" Type="http://schemas.openxmlformats.org/officeDocument/2006/relationships/customXml" Target="../ink/ink234.xml"/><Relationship Id="rId115" Type="http://schemas.openxmlformats.org/officeDocument/2006/relationships/image" Target="../media/image218.png"/><Relationship Id="rId131" Type="http://schemas.openxmlformats.org/officeDocument/2006/relationships/image" Target="../media/image226.png"/><Relationship Id="rId136" Type="http://schemas.openxmlformats.org/officeDocument/2006/relationships/customXml" Target="../ink/ink247.xml"/><Relationship Id="rId61" Type="http://schemas.openxmlformats.org/officeDocument/2006/relationships/customXml" Target="../ink/ink209.xml"/><Relationship Id="rId82" Type="http://schemas.openxmlformats.org/officeDocument/2006/relationships/image" Target="../media/image202.png"/><Relationship Id="rId19" Type="http://schemas.openxmlformats.org/officeDocument/2006/relationships/customXml" Target="../ink/ink187.xml"/><Relationship Id="rId14" Type="http://schemas.openxmlformats.org/officeDocument/2006/relationships/image" Target="../media/image170.png"/><Relationship Id="rId30" Type="http://schemas.openxmlformats.org/officeDocument/2006/relationships/customXml" Target="../ink/ink193.xml"/><Relationship Id="rId35" Type="http://schemas.openxmlformats.org/officeDocument/2006/relationships/customXml" Target="../ink/ink196.xml"/><Relationship Id="rId56" Type="http://schemas.openxmlformats.org/officeDocument/2006/relationships/image" Target="../media/image189.png"/><Relationship Id="rId77" Type="http://schemas.openxmlformats.org/officeDocument/2006/relationships/customXml" Target="../ink/ink217.xml"/><Relationship Id="rId100" Type="http://schemas.openxmlformats.org/officeDocument/2006/relationships/image" Target="../media/image211.png"/><Relationship Id="rId105" Type="http://schemas.openxmlformats.org/officeDocument/2006/relationships/image" Target="../media/image213.png"/><Relationship Id="rId126" Type="http://schemas.openxmlformats.org/officeDocument/2006/relationships/customXml" Target="../ink/ink242.xml"/><Relationship Id="rId8" Type="http://schemas.openxmlformats.org/officeDocument/2006/relationships/image" Target="../media/image1670.png"/><Relationship Id="rId51" Type="http://schemas.openxmlformats.org/officeDocument/2006/relationships/customXml" Target="../ink/ink204.xml"/><Relationship Id="rId72" Type="http://schemas.openxmlformats.org/officeDocument/2006/relationships/image" Target="../media/image197.png"/><Relationship Id="rId93" Type="http://schemas.openxmlformats.org/officeDocument/2006/relationships/customXml" Target="../ink/ink225.xml"/><Relationship Id="rId98" Type="http://schemas.openxmlformats.org/officeDocument/2006/relationships/image" Target="../media/image210.png"/><Relationship Id="rId121" Type="http://schemas.openxmlformats.org/officeDocument/2006/relationships/image" Target="../media/image221.png"/><Relationship Id="rId142" Type="http://schemas.openxmlformats.org/officeDocument/2006/relationships/customXml" Target="../ink/ink250.xml"/><Relationship Id="rId3" Type="http://schemas.openxmlformats.org/officeDocument/2006/relationships/customXml" Target="../ink/ink179.xml"/><Relationship Id="rId25" Type="http://schemas.openxmlformats.org/officeDocument/2006/relationships/customXml" Target="../ink/ink190.xml"/><Relationship Id="rId46" Type="http://schemas.openxmlformats.org/officeDocument/2006/relationships/image" Target="../media/image184.png"/><Relationship Id="rId67" Type="http://schemas.openxmlformats.org/officeDocument/2006/relationships/customXml" Target="../ink/ink212.xml"/><Relationship Id="rId116" Type="http://schemas.openxmlformats.org/officeDocument/2006/relationships/customXml" Target="../ink/ink237.xml"/><Relationship Id="rId137" Type="http://schemas.openxmlformats.org/officeDocument/2006/relationships/image" Target="../media/image16.png"/><Relationship Id="rId20" Type="http://schemas.openxmlformats.org/officeDocument/2006/relationships/image" Target="../media/image173.png"/><Relationship Id="rId41" Type="http://schemas.openxmlformats.org/officeDocument/2006/relationships/customXml" Target="../ink/ink199.xml"/><Relationship Id="rId62" Type="http://schemas.openxmlformats.org/officeDocument/2006/relationships/image" Target="../media/image192.png"/><Relationship Id="rId83" Type="http://schemas.openxmlformats.org/officeDocument/2006/relationships/customXml" Target="../ink/ink220.xml"/><Relationship Id="rId88" Type="http://schemas.openxmlformats.org/officeDocument/2006/relationships/image" Target="../media/image205.png"/><Relationship Id="rId111" Type="http://schemas.openxmlformats.org/officeDocument/2006/relationships/image" Target="../media/image216.png"/><Relationship Id="rId132" Type="http://schemas.openxmlformats.org/officeDocument/2006/relationships/customXml" Target="../ink/ink245.xml"/><Relationship Id="rId15" Type="http://schemas.openxmlformats.org/officeDocument/2006/relationships/customXml" Target="../ink/ink185.xml"/><Relationship Id="rId36" Type="http://schemas.openxmlformats.org/officeDocument/2006/relationships/image" Target="../media/image179.png"/><Relationship Id="rId57" Type="http://schemas.openxmlformats.org/officeDocument/2006/relationships/customXml" Target="../ink/ink207.xml"/><Relationship Id="rId106" Type="http://schemas.openxmlformats.org/officeDocument/2006/relationships/customXml" Target="../ink/ink232.xml"/><Relationship Id="rId127" Type="http://schemas.openxmlformats.org/officeDocument/2006/relationships/image" Target="../media/image224.png"/><Relationship Id="rId10" Type="http://schemas.openxmlformats.org/officeDocument/2006/relationships/image" Target="../media/image1680.png"/><Relationship Id="rId31" Type="http://schemas.openxmlformats.org/officeDocument/2006/relationships/image" Target="../media/image177.png"/><Relationship Id="rId52" Type="http://schemas.openxmlformats.org/officeDocument/2006/relationships/image" Target="../media/image187.png"/><Relationship Id="rId73" Type="http://schemas.openxmlformats.org/officeDocument/2006/relationships/customXml" Target="../ink/ink215.xml"/><Relationship Id="rId78" Type="http://schemas.openxmlformats.org/officeDocument/2006/relationships/image" Target="../media/image200.png"/><Relationship Id="rId94" Type="http://schemas.openxmlformats.org/officeDocument/2006/relationships/image" Target="../media/image208.png"/><Relationship Id="rId99" Type="http://schemas.openxmlformats.org/officeDocument/2006/relationships/customXml" Target="../ink/ink228.xml"/><Relationship Id="rId101" Type="http://schemas.openxmlformats.org/officeDocument/2006/relationships/customXml" Target="../ink/ink229.xml"/><Relationship Id="rId122" Type="http://schemas.openxmlformats.org/officeDocument/2006/relationships/customXml" Target="../ink/ink240.xml"/><Relationship Id="rId143" Type="http://schemas.openxmlformats.org/officeDocument/2006/relationships/image" Target="../media/image231.png"/><Relationship Id="rId4" Type="http://schemas.openxmlformats.org/officeDocument/2006/relationships/image" Target="../media/image1650.png"/><Relationship Id="rId9" Type="http://schemas.openxmlformats.org/officeDocument/2006/relationships/customXml" Target="../ink/ink182.xml"/><Relationship Id="rId26" Type="http://schemas.openxmlformats.org/officeDocument/2006/relationships/image" Target="../media/image175.png"/><Relationship Id="rId47" Type="http://schemas.openxmlformats.org/officeDocument/2006/relationships/customXml" Target="../ink/ink202.xml"/><Relationship Id="rId68" Type="http://schemas.openxmlformats.org/officeDocument/2006/relationships/image" Target="../media/image195.png"/><Relationship Id="rId89" Type="http://schemas.openxmlformats.org/officeDocument/2006/relationships/customXml" Target="../ink/ink223.xml"/><Relationship Id="rId112" Type="http://schemas.openxmlformats.org/officeDocument/2006/relationships/customXml" Target="../ink/ink235.xml"/><Relationship Id="rId133" Type="http://schemas.openxmlformats.org/officeDocument/2006/relationships/image" Target="../media/image227.png"/><Relationship Id="rId16" Type="http://schemas.openxmlformats.org/officeDocument/2006/relationships/image" Target="../media/image171.png"/></Relationships>
</file>

<file path=ppt/slides/_rels/slide9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85.png"/><Relationship Id="rId21" Type="http://schemas.openxmlformats.org/officeDocument/2006/relationships/customXml" Target="../ink/ink260.xml"/><Relationship Id="rId63" Type="http://schemas.openxmlformats.org/officeDocument/2006/relationships/customXml" Target="../ink/ink281.xml"/><Relationship Id="rId159" Type="http://schemas.openxmlformats.org/officeDocument/2006/relationships/customXml" Target="../ink/ink333.xml"/><Relationship Id="rId170" Type="http://schemas.openxmlformats.org/officeDocument/2006/relationships/image" Target="../media/image311.png"/><Relationship Id="rId191" Type="http://schemas.openxmlformats.org/officeDocument/2006/relationships/image" Target="../media/image321.png"/><Relationship Id="rId205" Type="http://schemas.openxmlformats.org/officeDocument/2006/relationships/image" Target="../media/image328.png"/><Relationship Id="rId226" Type="http://schemas.openxmlformats.org/officeDocument/2006/relationships/customXml" Target="../ink/ink367.xml"/><Relationship Id="rId247" Type="http://schemas.openxmlformats.org/officeDocument/2006/relationships/image" Target="../media/image349.png"/><Relationship Id="rId107" Type="http://schemas.openxmlformats.org/officeDocument/2006/relationships/image" Target="../media/image280.png"/><Relationship Id="rId11" Type="http://schemas.openxmlformats.org/officeDocument/2006/relationships/customXml" Target="../ink/ink255.xml"/><Relationship Id="rId32" Type="http://schemas.openxmlformats.org/officeDocument/2006/relationships/image" Target="../media/image246.png"/><Relationship Id="rId53" Type="http://schemas.openxmlformats.org/officeDocument/2006/relationships/customXml" Target="../ink/ink276.xml"/><Relationship Id="rId74" Type="http://schemas.openxmlformats.org/officeDocument/2006/relationships/image" Target="../media/image267.png"/><Relationship Id="rId128" Type="http://schemas.openxmlformats.org/officeDocument/2006/relationships/image" Target="../media/image290.png"/><Relationship Id="rId149" Type="http://schemas.openxmlformats.org/officeDocument/2006/relationships/customXml" Target="../ink/ink328.xml"/><Relationship Id="rId5" Type="http://schemas.openxmlformats.org/officeDocument/2006/relationships/customXml" Target="../ink/ink252.xml"/><Relationship Id="rId95" Type="http://schemas.openxmlformats.org/officeDocument/2006/relationships/image" Target="../media/image277.png"/><Relationship Id="rId160" Type="http://schemas.openxmlformats.org/officeDocument/2006/relationships/image" Target="../media/image306.png"/><Relationship Id="rId181" Type="http://schemas.openxmlformats.org/officeDocument/2006/relationships/customXml" Target="../ink/ink344.xml"/><Relationship Id="rId216" Type="http://schemas.openxmlformats.org/officeDocument/2006/relationships/customXml" Target="../ink/ink362.xml"/><Relationship Id="rId237" Type="http://schemas.openxmlformats.org/officeDocument/2006/relationships/image" Target="../media/image344.png"/><Relationship Id="rId258" Type="http://schemas.openxmlformats.org/officeDocument/2006/relationships/customXml" Target="../ink/ink383.xml"/><Relationship Id="rId22" Type="http://schemas.openxmlformats.org/officeDocument/2006/relationships/image" Target="../media/image241.png"/><Relationship Id="rId43" Type="http://schemas.openxmlformats.org/officeDocument/2006/relationships/customXml" Target="../ink/ink271.xml"/><Relationship Id="rId64" Type="http://schemas.openxmlformats.org/officeDocument/2006/relationships/image" Target="../media/image262.png"/><Relationship Id="rId118" Type="http://schemas.openxmlformats.org/officeDocument/2006/relationships/customXml" Target="../ink/ink312.xml"/><Relationship Id="rId139" Type="http://schemas.openxmlformats.org/officeDocument/2006/relationships/customXml" Target="../ink/ink323.xml"/><Relationship Id="rId85" Type="http://schemas.openxmlformats.org/officeDocument/2006/relationships/image" Target="../media/image272.png"/><Relationship Id="rId150" Type="http://schemas.openxmlformats.org/officeDocument/2006/relationships/image" Target="../media/image301.png"/><Relationship Id="rId171" Type="http://schemas.openxmlformats.org/officeDocument/2006/relationships/customXml" Target="../ink/ink339.xml"/><Relationship Id="rId192" Type="http://schemas.openxmlformats.org/officeDocument/2006/relationships/customXml" Target="../ink/ink350.xml"/><Relationship Id="rId206" Type="http://schemas.openxmlformats.org/officeDocument/2006/relationships/customXml" Target="../ink/ink357.xml"/><Relationship Id="rId227" Type="http://schemas.openxmlformats.org/officeDocument/2006/relationships/image" Target="../media/image339.png"/><Relationship Id="rId248" Type="http://schemas.openxmlformats.org/officeDocument/2006/relationships/customXml" Target="../ink/ink378.xml"/><Relationship Id="rId12" Type="http://schemas.openxmlformats.org/officeDocument/2006/relationships/image" Target="../media/image236.png"/><Relationship Id="rId33" Type="http://schemas.openxmlformats.org/officeDocument/2006/relationships/customXml" Target="../ink/ink266.xml"/><Relationship Id="rId108" Type="http://schemas.openxmlformats.org/officeDocument/2006/relationships/customXml" Target="../ink/ink307.xml"/><Relationship Id="rId129" Type="http://schemas.openxmlformats.org/officeDocument/2006/relationships/customXml" Target="../ink/ink318.xml"/><Relationship Id="rId54" Type="http://schemas.openxmlformats.org/officeDocument/2006/relationships/image" Target="../media/image257.png"/><Relationship Id="rId75" Type="http://schemas.openxmlformats.org/officeDocument/2006/relationships/customXml" Target="../ink/ink287.xml"/><Relationship Id="rId96" Type="http://schemas.openxmlformats.org/officeDocument/2006/relationships/customXml" Target="../ink/ink298.xml"/><Relationship Id="rId140" Type="http://schemas.openxmlformats.org/officeDocument/2006/relationships/image" Target="../media/image296.png"/><Relationship Id="rId161" Type="http://schemas.openxmlformats.org/officeDocument/2006/relationships/customXml" Target="../ink/ink334.xml"/><Relationship Id="rId182" Type="http://schemas.openxmlformats.org/officeDocument/2006/relationships/image" Target="../media/image317.png"/><Relationship Id="rId217" Type="http://schemas.openxmlformats.org/officeDocument/2006/relationships/image" Target="../media/image334.png"/><Relationship Id="rId6" Type="http://schemas.openxmlformats.org/officeDocument/2006/relationships/image" Target="../media/image233.png"/><Relationship Id="rId238" Type="http://schemas.openxmlformats.org/officeDocument/2006/relationships/customXml" Target="../ink/ink373.xml"/><Relationship Id="rId259" Type="http://schemas.openxmlformats.org/officeDocument/2006/relationships/image" Target="../media/image16.png"/><Relationship Id="rId23" Type="http://schemas.openxmlformats.org/officeDocument/2006/relationships/customXml" Target="../ink/ink261.xml"/><Relationship Id="rId119" Type="http://schemas.openxmlformats.org/officeDocument/2006/relationships/customXml" Target="../ink/ink313.xml"/><Relationship Id="rId44" Type="http://schemas.openxmlformats.org/officeDocument/2006/relationships/image" Target="../media/image252.png"/><Relationship Id="rId65" Type="http://schemas.openxmlformats.org/officeDocument/2006/relationships/customXml" Target="../ink/ink282.xml"/><Relationship Id="rId86" Type="http://schemas.openxmlformats.org/officeDocument/2006/relationships/customXml" Target="../ink/ink293.xml"/><Relationship Id="rId130" Type="http://schemas.openxmlformats.org/officeDocument/2006/relationships/image" Target="../media/image291.png"/><Relationship Id="rId151" Type="http://schemas.openxmlformats.org/officeDocument/2006/relationships/customXml" Target="../ink/ink329.xml"/><Relationship Id="rId172" Type="http://schemas.openxmlformats.org/officeDocument/2006/relationships/image" Target="../media/image312.png"/><Relationship Id="rId193" Type="http://schemas.openxmlformats.org/officeDocument/2006/relationships/image" Target="../media/image322.png"/><Relationship Id="rId207" Type="http://schemas.openxmlformats.org/officeDocument/2006/relationships/image" Target="../media/image329.png"/><Relationship Id="rId228" Type="http://schemas.openxmlformats.org/officeDocument/2006/relationships/customXml" Target="../ink/ink368.xml"/><Relationship Id="rId249" Type="http://schemas.openxmlformats.org/officeDocument/2006/relationships/image" Target="../media/image350.png"/><Relationship Id="rId13" Type="http://schemas.openxmlformats.org/officeDocument/2006/relationships/customXml" Target="../ink/ink256.xml"/><Relationship Id="rId109" Type="http://schemas.openxmlformats.org/officeDocument/2006/relationships/image" Target="../media/image281.png"/><Relationship Id="rId260" Type="http://schemas.openxmlformats.org/officeDocument/2006/relationships/customXml" Target="../ink/ink384.xml"/><Relationship Id="rId34" Type="http://schemas.openxmlformats.org/officeDocument/2006/relationships/image" Target="../media/image247.png"/><Relationship Id="rId55" Type="http://schemas.openxmlformats.org/officeDocument/2006/relationships/customXml" Target="../ink/ink277.xml"/><Relationship Id="rId76" Type="http://schemas.openxmlformats.org/officeDocument/2006/relationships/image" Target="../media/image268.png"/><Relationship Id="rId97" Type="http://schemas.openxmlformats.org/officeDocument/2006/relationships/customXml" Target="../ink/ink299.xml"/><Relationship Id="rId120" Type="http://schemas.openxmlformats.org/officeDocument/2006/relationships/image" Target="../media/image286.png"/><Relationship Id="rId141" Type="http://schemas.openxmlformats.org/officeDocument/2006/relationships/customXml" Target="../ink/ink324.xml"/><Relationship Id="rId7" Type="http://schemas.openxmlformats.org/officeDocument/2006/relationships/customXml" Target="../ink/ink253.xml"/><Relationship Id="rId162" Type="http://schemas.openxmlformats.org/officeDocument/2006/relationships/image" Target="../media/image307.png"/><Relationship Id="rId183" Type="http://schemas.openxmlformats.org/officeDocument/2006/relationships/customXml" Target="../ink/ink345.xml"/><Relationship Id="rId218" Type="http://schemas.openxmlformats.org/officeDocument/2006/relationships/customXml" Target="../ink/ink363.xml"/><Relationship Id="rId239" Type="http://schemas.openxmlformats.org/officeDocument/2006/relationships/image" Target="../media/image345.png"/><Relationship Id="rId250" Type="http://schemas.openxmlformats.org/officeDocument/2006/relationships/customXml" Target="../ink/ink379.xml"/><Relationship Id="rId24" Type="http://schemas.openxmlformats.org/officeDocument/2006/relationships/image" Target="../media/image242.png"/><Relationship Id="rId45" Type="http://schemas.openxmlformats.org/officeDocument/2006/relationships/customXml" Target="../ink/ink272.xml"/><Relationship Id="rId66" Type="http://schemas.openxmlformats.org/officeDocument/2006/relationships/image" Target="../media/image263.png"/><Relationship Id="rId87" Type="http://schemas.openxmlformats.org/officeDocument/2006/relationships/image" Target="../media/image273.png"/><Relationship Id="rId110" Type="http://schemas.openxmlformats.org/officeDocument/2006/relationships/customXml" Target="../ink/ink308.xml"/><Relationship Id="rId131" Type="http://schemas.openxmlformats.org/officeDocument/2006/relationships/customXml" Target="../ink/ink319.xml"/><Relationship Id="rId152" Type="http://schemas.openxmlformats.org/officeDocument/2006/relationships/image" Target="../media/image302.png"/><Relationship Id="rId173" Type="http://schemas.openxmlformats.org/officeDocument/2006/relationships/customXml" Target="../ink/ink340.xml"/><Relationship Id="rId194" Type="http://schemas.openxmlformats.org/officeDocument/2006/relationships/customXml" Target="../ink/ink351.xml"/><Relationship Id="rId208" Type="http://schemas.openxmlformats.org/officeDocument/2006/relationships/customXml" Target="../ink/ink358.xml"/><Relationship Id="rId229" Type="http://schemas.openxmlformats.org/officeDocument/2006/relationships/image" Target="../media/image340.png"/><Relationship Id="rId240" Type="http://schemas.openxmlformats.org/officeDocument/2006/relationships/customXml" Target="../ink/ink374.xml"/><Relationship Id="rId261" Type="http://schemas.openxmlformats.org/officeDocument/2006/relationships/image" Target="../media/image355.png"/><Relationship Id="rId14" Type="http://schemas.openxmlformats.org/officeDocument/2006/relationships/image" Target="../media/image237.png"/><Relationship Id="rId35" Type="http://schemas.openxmlformats.org/officeDocument/2006/relationships/customXml" Target="../ink/ink267.xml"/><Relationship Id="rId56" Type="http://schemas.openxmlformats.org/officeDocument/2006/relationships/image" Target="../media/image258.png"/><Relationship Id="rId77" Type="http://schemas.openxmlformats.org/officeDocument/2006/relationships/customXml" Target="../ink/ink288.xml"/><Relationship Id="rId100" Type="http://schemas.openxmlformats.org/officeDocument/2006/relationships/image" Target="../media/image278.png"/><Relationship Id="rId8" Type="http://schemas.openxmlformats.org/officeDocument/2006/relationships/image" Target="../media/image234.png"/><Relationship Id="rId98" Type="http://schemas.openxmlformats.org/officeDocument/2006/relationships/customXml" Target="../ink/ink300.xml"/><Relationship Id="rId121" Type="http://schemas.openxmlformats.org/officeDocument/2006/relationships/customXml" Target="../ink/ink314.xml"/><Relationship Id="rId142" Type="http://schemas.openxmlformats.org/officeDocument/2006/relationships/image" Target="../media/image297.png"/><Relationship Id="rId163" Type="http://schemas.openxmlformats.org/officeDocument/2006/relationships/customXml" Target="../ink/ink335.xml"/><Relationship Id="rId184" Type="http://schemas.openxmlformats.org/officeDocument/2006/relationships/image" Target="../media/image318.png"/><Relationship Id="rId219" Type="http://schemas.openxmlformats.org/officeDocument/2006/relationships/image" Target="../media/image335.png"/><Relationship Id="rId230" Type="http://schemas.openxmlformats.org/officeDocument/2006/relationships/customXml" Target="../ink/ink369.xml"/><Relationship Id="rId251" Type="http://schemas.openxmlformats.org/officeDocument/2006/relationships/image" Target="../media/image351.png"/><Relationship Id="rId25" Type="http://schemas.openxmlformats.org/officeDocument/2006/relationships/customXml" Target="../ink/ink262.xml"/><Relationship Id="rId46" Type="http://schemas.openxmlformats.org/officeDocument/2006/relationships/image" Target="../media/image253.png"/><Relationship Id="rId67" Type="http://schemas.openxmlformats.org/officeDocument/2006/relationships/customXml" Target="../ink/ink283.xml"/><Relationship Id="rId88" Type="http://schemas.openxmlformats.org/officeDocument/2006/relationships/customXml" Target="../ink/ink294.xml"/><Relationship Id="rId111" Type="http://schemas.openxmlformats.org/officeDocument/2006/relationships/image" Target="../media/image282.png"/><Relationship Id="rId132" Type="http://schemas.openxmlformats.org/officeDocument/2006/relationships/image" Target="../media/image292.png"/><Relationship Id="rId153" Type="http://schemas.openxmlformats.org/officeDocument/2006/relationships/customXml" Target="../ink/ink330.xml"/><Relationship Id="rId174" Type="http://schemas.openxmlformats.org/officeDocument/2006/relationships/image" Target="../media/image313.png"/><Relationship Id="rId195" Type="http://schemas.openxmlformats.org/officeDocument/2006/relationships/image" Target="../media/image323.png"/><Relationship Id="rId209" Type="http://schemas.openxmlformats.org/officeDocument/2006/relationships/image" Target="../media/image330.png"/><Relationship Id="rId220" Type="http://schemas.openxmlformats.org/officeDocument/2006/relationships/customXml" Target="../ink/ink364.xml"/><Relationship Id="rId241" Type="http://schemas.openxmlformats.org/officeDocument/2006/relationships/image" Target="../media/image346.png"/><Relationship Id="rId15" Type="http://schemas.openxmlformats.org/officeDocument/2006/relationships/customXml" Target="../ink/ink257.xml"/><Relationship Id="rId36" Type="http://schemas.openxmlformats.org/officeDocument/2006/relationships/image" Target="../media/image248.png"/><Relationship Id="rId57" Type="http://schemas.openxmlformats.org/officeDocument/2006/relationships/customXml" Target="../ink/ink278.xml"/><Relationship Id="rId262" Type="http://schemas.openxmlformats.org/officeDocument/2006/relationships/customXml" Target="../ink/ink385.xml"/><Relationship Id="rId78" Type="http://schemas.openxmlformats.org/officeDocument/2006/relationships/customXml" Target="../ink/ink289.xml"/><Relationship Id="rId99" Type="http://schemas.openxmlformats.org/officeDocument/2006/relationships/customXml" Target="../ink/ink301.xml"/><Relationship Id="rId101" Type="http://schemas.openxmlformats.org/officeDocument/2006/relationships/customXml" Target="../ink/ink302.xml"/><Relationship Id="rId122" Type="http://schemas.openxmlformats.org/officeDocument/2006/relationships/image" Target="../media/image287.png"/><Relationship Id="rId143" Type="http://schemas.openxmlformats.org/officeDocument/2006/relationships/customXml" Target="../ink/ink325.xml"/><Relationship Id="rId164" Type="http://schemas.openxmlformats.org/officeDocument/2006/relationships/image" Target="../media/image308.png"/><Relationship Id="rId185" Type="http://schemas.openxmlformats.org/officeDocument/2006/relationships/customXml" Target="../ink/ink346.xml"/><Relationship Id="rId9" Type="http://schemas.openxmlformats.org/officeDocument/2006/relationships/customXml" Target="../ink/ink254.xml"/><Relationship Id="rId210" Type="http://schemas.openxmlformats.org/officeDocument/2006/relationships/customXml" Target="../ink/ink359.xml"/><Relationship Id="rId26" Type="http://schemas.openxmlformats.org/officeDocument/2006/relationships/image" Target="../media/image243.png"/><Relationship Id="rId231" Type="http://schemas.openxmlformats.org/officeDocument/2006/relationships/image" Target="../media/image341.png"/><Relationship Id="rId252" Type="http://schemas.openxmlformats.org/officeDocument/2006/relationships/customXml" Target="../ink/ink380.xml"/><Relationship Id="rId47" Type="http://schemas.openxmlformats.org/officeDocument/2006/relationships/customXml" Target="../ink/ink273.xml"/><Relationship Id="rId68" Type="http://schemas.openxmlformats.org/officeDocument/2006/relationships/image" Target="../media/image264.png"/><Relationship Id="rId89" Type="http://schemas.openxmlformats.org/officeDocument/2006/relationships/image" Target="../media/image274.png"/><Relationship Id="rId112" Type="http://schemas.openxmlformats.org/officeDocument/2006/relationships/customXml" Target="../ink/ink309.xml"/><Relationship Id="rId133" Type="http://schemas.openxmlformats.org/officeDocument/2006/relationships/customXml" Target="../ink/ink320.xml"/><Relationship Id="rId154" Type="http://schemas.openxmlformats.org/officeDocument/2006/relationships/image" Target="../media/image303.png"/><Relationship Id="rId175" Type="http://schemas.openxmlformats.org/officeDocument/2006/relationships/customXml" Target="../ink/ink341.xml"/><Relationship Id="rId196" Type="http://schemas.openxmlformats.org/officeDocument/2006/relationships/customXml" Target="../ink/ink352.xml"/><Relationship Id="rId200" Type="http://schemas.openxmlformats.org/officeDocument/2006/relationships/customXml" Target="../ink/ink354.xml"/><Relationship Id="rId16" Type="http://schemas.openxmlformats.org/officeDocument/2006/relationships/image" Target="../media/image238.png"/><Relationship Id="rId221" Type="http://schemas.openxmlformats.org/officeDocument/2006/relationships/image" Target="../media/image336.png"/><Relationship Id="rId242" Type="http://schemas.openxmlformats.org/officeDocument/2006/relationships/customXml" Target="../ink/ink375.xml"/><Relationship Id="rId263" Type="http://schemas.openxmlformats.org/officeDocument/2006/relationships/image" Target="../media/image356.png"/><Relationship Id="rId37" Type="http://schemas.openxmlformats.org/officeDocument/2006/relationships/customXml" Target="../ink/ink268.xml"/><Relationship Id="rId58" Type="http://schemas.openxmlformats.org/officeDocument/2006/relationships/image" Target="../media/image259.png"/><Relationship Id="rId79" Type="http://schemas.openxmlformats.org/officeDocument/2006/relationships/image" Target="../media/image269.png"/><Relationship Id="rId102" Type="http://schemas.openxmlformats.org/officeDocument/2006/relationships/customXml" Target="../ink/ink303.xml"/><Relationship Id="rId123" Type="http://schemas.openxmlformats.org/officeDocument/2006/relationships/customXml" Target="../ink/ink315.xml"/><Relationship Id="rId144" Type="http://schemas.openxmlformats.org/officeDocument/2006/relationships/image" Target="../media/image298.png"/><Relationship Id="rId90" Type="http://schemas.openxmlformats.org/officeDocument/2006/relationships/customXml" Target="../ink/ink295.xml"/><Relationship Id="rId165" Type="http://schemas.openxmlformats.org/officeDocument/2006/relationships/customXml" Target="../ink/ink336.xml"/><Relationship Id="rId186" Type="http://schemas.openxmlformats.org/officeDocument/2006/relationships/customXml" Target="../ink/ink347.xml"/><Relationship Id="rId211" Type="http://schemas.openxmlformats.org/officeDocument/2006/relationships/image" Target="../media/image331.png"/><Relationship Id="rId232" Type="http://schemas.openxmlformats.org/officeDocument/2006/relationships/customXml" Target="../ink/ink370.xml"/><Relationship Id="rId253" Type="http://schemas.openxmlformats.org/officeDocument/2006/relationships/image" Target="../media/image352.png"/><Relationship Id="rId27" Type="http://schemas.openxmlformats.org/officeDocument/2006/relationships/customXml" Target="../ink/ink263.xml"/><Relationship Id="rId48" Type="http://schemas.openxmlformats.org/officeDocument/2006/relationships/image" Target="../media/image254.png"/><Relationship Id="rId69" Type="http://schemas.openxmlformats.org/officeDocument/2006/relationships/customXml" Target="../ink/ink284.xml"/><Relationship Id="rId113" Type="http://schemas.openxmlformats.org/officeDocument/2006/relationships/image" Target="../media/image283.png"/><Relationship Id="rId134" Type="http://schemas.openxmlformats.org/officeDocument/2006/relationships/image" Target="../media/image293.png"/><Relationship Id="rId80" Type="http://schemas.openxmlformats.org/officeDocument/2006/relationships/customXml" Target="../ink/ink290.xml"/><Relationship Id="rId155" Type="http://schemas.openxmlformats.org/officeDocument/2006/relationships/customXml" Target="../ink/ink331.xml"/><Relationship Id="rId176" Type="http://schemas.openxmlformats.org/officeDocument/2006/relationships/image" Target="../media/image314.png"/><Relationship Id="rId197" Type="http://schemas.openxmlformats.org/officeDocument/2006/relationships/image" Target="../media/image324.png"/><Relationship Id="rId201" Type="http://schemas.openxmlformats.org/officeDocument/2006/relationships/image" Target="../media/image326.png"/><Relationship Id="rId222" Type="http://schemas.openxmlformats.org/officeDocument/2006/relationships/customXml" Target="../ink/ink365.xml"/><Relationship Id="rId243" Type="http://schemas.openxmlformats.org/officeDocument/2006/relationships/image" Target="../media/image347.png"/><Relationship Id="rId17" Type="http://schemas.openxmlformats.org/officeDocument/2006/relationships/customXml" Target="../ink/ink258.xml"/><Relationship Id="rId38" Type="http://schemas.openxmlformats.org/officeDocument/2006/relationships/image" Target="../media/image249.png"/><Relationship Id="rId59" Type="http://schemas.openxmlformats.org/officeDocument/2006/relationships/customXml" Target="../ink/ink279.xml"/><Relationship Id="rId103" Type="http://schemas.openxmlformats.org/officeDocument/2006/relationships/image" Target="../media/image279.png"/><Relationship Id="rId124" Type="http://schemas.openxmlformats.org/officeDocument/2006/relationships/image" Target="../media/image288.png"/><Relationship Id="rId70" Type="http://schemas.openxmlformats.org/officeDocument/2006/relationships/image" Target="../media/image265.png"/><Relationship Id="rId91" Type="http://schemas.openxmlformats.org/officeDocument/2006/relationships/image" Target="../media/image275.png"/><Relationship Id="rId145" Type="http://schemas.openxmlformats.org/officeDocument/2006/relationships/customXml" Target="../ink/ink326.xml"/><Relationship Id="rId166" Type="http://schemas.openxmlformats.org/officeDocument/2006/relationships/image" Target="../media/image309.png"/><Relationship Id="rId187" Type="http://schemas.openxmlformats.org/officeDocument/2006/relationships/image" Target="../media/image319.png"/><Relationship Id="rId1" Type="http://schemas.openxmlformats.org/officeDocument/2006/relationships/slideLayout" Target="../slideLayouts/slideLayout4.xml"/><Relationship Id="rId212" Type="http://schemas.openxmlformats.org/officeDocument/2006/relationships/customXml" Target="../ink/ink360.xml"/><Relationship Id="rId233" Type="http://schemas.openxmlformats.org/officeDocument/2006/relationships/image" Target="../media/image342.png"/><Relationship Id="rId254" Type="http://schemas.openxmlformats.org/officeDocument/2006/relationships/customXml" Target="../ink/ink381.xml"/><Relationship Id="rId28" Type="http://schemas.openxmlformats.org/officeDocument/2006/relationships/image" Target="../media/image244.png"/><Relationship Id="rId49" Type="http://schemas.openxmlformats.org/officeDocument/2006/relationships/customXml" Target="../ink/ink274.xml"/><Relationship Id="rId114" Type="http://schemas.openxmlformats.org/officeDocument/2006/relationships/customXml" Target="../ink/ink310.xml"/><Relationship Id="rId60" Type="http://schemas.openxmlformats.org/officeDocument/2006/relationships/image" Target="../media/image260.png"/><Relationship Id="rId81" Type="http://schemas.openxmlformats.org/officeDocument/2006/relationships/image" Target="../media/image270.png"/><Relationship Id="rId135" Type="http://schemas.openxmlformats.org/officeDocument/2006/relationships/customXml" Target="../ink/ink321.xml"/><Relationship Id="rId156" Type="http://schemas.openxmlformats.org/officeDocument/2006/relationships/image" Target="../media/image304.png"/><Relationship Id="rId177" Type="http://schemas.openxmlformats.org/officeDocument/2006/relationships/customXml" Target="../ink/ink342.xml"/><Relationship Id="rId198" Type="http://schemas.openxmlformats.org/officeDocument/2006/relationships/customXml" Target="../ink/ink353.xml"/><Relationship Id="rId202" Type="http://schemas.openxmlformats.org/officeDocument/2006/relationships/customXml" Target="../ink/ink355.xml"/><Relationship Id="rId223" Type="http://schemas.openxmlformats.org/officeDocument/2006/relationships/image" Target="../media/image337.png"/><Relationship Id="rId244" Type="http://schemas.openxmlformats.org/officeDocument/2006/relationships/customXml" Target="../ink/ink376.xml"/><Relationship Id="rId18" Type="http://schemas.openxmlformats.org/officeDocument/2006/relationships/image" Target="../media/image239.png"/><Relationship Id="rId39" Type="http://schemas.openxmlformats.org/officeDocument/2006/relationships/customXml" Target="../ink/ink269.xml"/><Relationship Id="rId50" Type="http://schemas.openxmlformats.org/officeDocument/2006/relationships/image" Target="../media/image255.png"/><Relationship Id="rId104" Type="http://schemas.openxmlformats.org/officeDocument/2006/relationships/customXml" Target="../ink/ink304.xml"/><Relationship Id="rId125" Type="http://schemas.openxmlformats.org/officeDocument/2006/relationships/customXml" Target="../ink/ink316.xml"/><Relationship Id="rId146" Type="http://schemas.openxmlformats.org/officeDocument/2006/relationships/image" Target="../media/image299.png"/><Relationship Id="rId167" Type="http://schemas.openxmlformats.org/officeDocument/2006/relationships/customXml" Target="../ink/ink337.xml"/><Relationship Id="rId188" Type="http://schemas.openxmlformats.org/officeDocument/2006/relationships/customXml" Target="../ink/ink348.xml"/><Relationship Id="rId71" Type="http://schemas.openxmlformats.org/officeDocument/2006/relationships/customXml" Target="../ink/ink285.xml"/><Relationship Id="rId92" Type="http://schemas.openxmlformats.org/officeDocument/2006/relationships/customXml" Target="../ink/ink296.xml"/><Relationship Id="rId213" Type="http://schemas.openxmlformats.org/officeDocument/2006/relationships/image" Target="../media/image332.png"/><Relationship Id="rId234" Type="http://schemas.openxmlformats.org/officeDocument/2006/relationships/customXml" Target="../ink/ink371.xml"/><Relationship Id="rId2" Type="http://schemas.openxmlformats.org/officeDocument/2006/relationships/image" Target="../media/image168.png"/><Relationship Id="rId29" Type="http://schemas.openxmlformats.org/officeDocument/2006/relationships/customXml" Target="../ink/ink264.xml"/><Relationship Id="rId255" Type="http://schemas.openxmlformats.org/officeDocument/2006/relationships/image" Target="../media/image353.png"/><Relationship Id="rId40" Type="http://schemas.openxmlformats.org/officeDocument/2006/relationships/image" Target="../media/image250.png"/><Relationship Id="rId115" Type="http://schemas.openxmlformats.org/officeDocument/2006/relationships/image" Target="../media/image284.png"/><Relationship Id="rId136" Type="http://schemas.openxmlformats.org/officeDocument/2006/relationships/image" Target="../media/image294.png"/><Relationship Id="rId157" Type="http://schemas.openxmlformats.org/officeDocument/2006/relationships/customXml" Target="../ink/ink332.xml"/><Relationship Id="rId178" Type="http://schemas.openxmlformats.org/officeDocument/2006/relationships/image" Target="../media/image315.png"/><Relationship Id="rId61" Type="http://schemas.openxmlformats.org/officeDocument/2006/relationships/customXml" Target="../ink/ink280.xml"/><Relationship Id="rId82" Type="http://schemas.openxmlformats.org/officeDocument/2006/relationships/customXml" Target="../ink/ink291.xml"/><Relationship Id="rId199" Type="http://schemas.openxmlformats.org/officeDocument/2006/relationships/image" Target="../media/image325.png"/><Relationship Id="rId203" Type="http://schemas.openxmlformats.org/officeDocument/2006/relationships/image" Target="../media/image327.png"/><Relationship Id="rId19" Type="http://schemas.openxmlformats.org/officeDocument/2006/relationships/customXml" Target="../ink/ink259.xml"/><Relationship Id="rId224" Type="http://schemas.openxmlformats.org/officeDocument/2006/relationships/customXml" Target="../ink/ink366.xml"/><Relationship Id="rId245" Type="http://schemas.openxmlformats.org/officeDocument/2006/relationships/image" Target="../media/image348.png"/><Relationship Id="rId30" Type="http://schemas.openxmlformats.org/officeDocument/2006/relationships/image" Target="../media/image245.png"/><Relationship Id="rId105" Type="http://schemas.openxmlformats.org/officeDocument/2006/relationships/customXml" Target="../ink/ink305.xml"/><Relationship Id="rId126" Type="http://schemas.openxmlformats.org/officeDocument/2006/relationships/image" Target="../media/image289.png"/><Relationship Id="rId147" Type="http://schemas.openxmlformats.org/officeDocument/2006/relationships/customXml" Target="../ink/ink327.xml"/><Relationship Id="rId168" Type="http://schemas.openxmlformats.org/officeDocument/2006/relationships/image" Target="../media/image310.png"/><Relationship Id="rId51" Type="http://schemas.openxmlformats.org/officeDocument/2006/relationships/customXml" Target="../ink/ink275.xml"/><Relationship Id="rId72" Type="http://schemas.openxmlformats.org/officeDocument/2006/relationships/image" Target="../media/image266.png"/><Relationship Id="rId93" Type="http://schemas.openxmlformats.org/officeDocument/2006/relationships/image" Target="../media/image276.png"/><Relationship Id="rId189" Type="http://schemas.openxmlformats.org/officeDocument/2006/relationships/image" Target="../media/image320.png"/><Relationship Id="rId3" Type="http://schemas.openxmlformats.org/officeDocument/2006/relationships/customXml" Target="../ink/ink251.xml"/><Relationship Id="rId214" Type="http://schemas.openxmlformats.org/officeDocument/2006/relationships/customXml" Target="../ink/ink361.xml"/><Relationship Id="rId235" Type="http://schemas.openxmlformats.org/officeDocument/2006/relationships/image" Target="../media/image343.png"/><Relationship Id="rId256" Type="http://schemas.openxmlformats.org/officeDocument/2006/relationships/customXml" Target="../ink/ink382.xml"/><Relationship Id="rId116" Type="http://schemas.openxmlformats.org/officeDocument/2006/relationships/customXml" Target="../ink/ink311.xml"/><Relationship Id="rId137" Type="http://schemas.openxmlformats.org/officeDocument/2006/relationships/customXml" Target="../ink/ink322.xml"/><Relationship Id="rId158" Type="http://schemas.openxmlformats.org/officeDocument/2006/relationships/image" Target="../media/image305.png"/><Relationship Id="rId20" Type="http://schemas.openxmlformats.org/officeDocument/2006/relationships/image" Target="../media/image240.png"/><Relationship Id="rId41" Type="http://schemas.openxmlformats.org/officeDocument/2006/relationships/customXml" Target="../ink/ink270.xml"/><Relationship Id="rId62" Type="http://schemas.openxmlformats.org/officeDocument/2006/relationships/image" Target="../media/image261.png"/><Relationship Id="rId83" Type="http://schemas.openxmlformats.org/officeDocument/2006/relationships/image" Target="../media/image271.png"/><Relationship Id="rId179" Type="http://schemas.openxmlformats.org/officeDocument/2006/relationships/customXml" Target="../ink/ink343.xml"/><Relationship Id="rId190" Type="http://schemas.openxmlformats.org/officeDocument/2006/relationships/customXml" Target="../ink/ink349.xml"/><Relationship Id="rId204" Type="http://schemas.openxmlformats.org/officeDocument/2006/relationships/customXml" Target="../ink/ink356.xml"/><Relationship Id="rId225" Type="http://schemas.openxmlformats.org/officeDocument/2006/relationships/image" Target="../media/image338.png"/><Relationship Id="rId246" Type="http://schemas.openxmlformats.org/officeDocument/2006/relationships/customXml" Target="../ink/ink377.xml"/><Relationship Id="rId106" Type="http://schemas.openxmlformats.org/officeDocument/2006/relationships/customXml" Target="../ink/ink306.xml"/><Relationship Id="rId127" Type="http://schemas.openxmlformats.org/officeDocument/2006/relationships/customXml" Target="../ink/ink317.xml"/><Relationship Id="rId10" Type="http://schemas.openxmlformats.org/officeDocument/2006/relationships/image" Target="../media/image235.png"/><Relationship Id="rId31" Type="http://schemas.openxmlformats.org/officeDocument/2006/relationships/customXml" Target="../ink/ink265.xml"/><Relationship Id="rId52" Type="http://schemas.openxmlformats.org/officeDocument/2006/relationships/image" Target="../media/image256.png"/><Relationship Id="rId73" Type="http://schemas.openxmlformats.org/officeDocument/2006/relationships/customXml" Target="../ink/ink286.xml"/><Relationship Id="rId94" Type="http://schemas.openxmlformats.org/officeDocument/2006/relationships/customXml" Target="../ink/ink297.xml"/><Relationship Id="rId148" Type="http://schemas.openxmlformats.org/officeDocument/2006/relationships/image" Target="../media/image300.png"/><Relationship Id="rId169" Type="http://schemas.openxmlformats.org/officeDocument/2006/relationships/customXml" Target="../ink/ink338.xml"/><Relationship Id="rId4" Type="http://schemas.openxmlformats.org/officeDocument/2006/relationships/image" Target="../media/image31.png"/><Relationship Id="rId180" Type="http://schemas.openxmlformats.org/officeDocument/2006/relationships/image" Target="../media/image316.png"/><Relationship Id="rId215" Type="http://schemas.openxmlformats.org/officeDocument/2006/relationships/image" Target="../media/image333.png"/><Relationship Id="rId236" Type="http://schemas.openxmlformats.org/officeDocument/2006/relationships/customXml" Target="../ink/ink372.xml"/><Relationship Id="rId257" Type="http://schemas.openxmlformats.org/officeDocument/2006/relationships/image" Target="../media/image354.png"/><Relationship Id="rId42" Type="http://schemas.openxmlformats.org/officeDocument/2006/relationships/image" Target="../media/image251.png"/><Relationship Id="rId84" Type="http://schemas.openxmlformats.org/officeDocument/2006/relationships/customXml" Target="../ink/ink292.xml"/><Relationship Id="rId138" Type="http://schemas.openxmlformats.org/officeDocument/2006/relationships/image" Target="../media/image29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A5AB06F0-7C4D-1779-0150-B4A03466CF4C}"/>
              </a:ext>
            </a:extLst>
          </p:cNvPr>
          <p:cNvSpPr txBox="1"/>
          <p:nvPr/>
        </p:nvSpPr>
        <p:spPr>
          <a:xfrm>
            <a:off x="238125" y="849515"/>
            <a:ext cx="11715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+mj-lt"/>
              </a:rPr>
              <a:t>Annexe 4 – Localisation (prestations récurrentes), nombre de PAV et fréquence de collecte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AEA5B1-87A0-B705-4D69-3742BFD83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45" y="1908032"/>
            <a:ext cx="11950310" cy="410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41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7D497D-AE3C-D521-A011-EE32B2E7A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rmAutofit/>
          </a:bodyPr>
          <a:lstStyle/>
          <a:p>
            <a:r>
              <a:rPr lang="fr-FR" sz="2800" dirty="0"/>
              <a:t>AGENCE DE L’ILE ROUSSE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AB1E1A5-64FF-A783-A43D-356B73A701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09700" y="962025"/>
            <a:ext cx="8686800" cy="5652580"/>
          </a:xfr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CD3C339-10FC-4020-F211-5672F7821484}"/>
              </a:ext>
            </a:extLst>
          </p:cNvPr>
          <p:cNvSpPr/>
          <p:nvPr/>
        </p:nvSpPr>
        <p:spPr>
          <a:xfrm>
            <a:off x="10096500" y="1944662"/>
            <a:ext cx="1898340" cy="75353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A27BC9AC-8C16-D0CD-56A8-4D6D2AAFF5C3}"/>
              </a:ext>
            </a:extLst>
          </p:cNvPr>
          <p:cNvCxnSpPr>
            <a:cxnSpLocks/>
          </p:cNvCxnSpPr>
          <p:nvPr/>
        </p:nvCxnSpPr>
        <p:spPr>
          <a:xfrm flipH="1">
            <a:off x="7780867" y="2425701"/>
            <a:ext cx="2315633" cy="6053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17CF6E7E-1468-0045-F70A-8FD040C08B50}"/>
              </a:ext>
            </a:extLst>
          </p:cNvPr>
          <p:cNvSpPr txBox="1"/>
          <p:nvPr/>
        </p:nvSpPr>
        <p:spPr>
          <a:xfrm>
            <a:off x="10096500" y="2119177"/>
            <a:ext cx="189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 / Cartons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E93E8767-AEB0-7F39-2ABB-A8D9A12CDB41}"/>
              </a:ext>
            </a:extLst>
          </p:cNvPr>
          <p:cNvSpPr/>
          <p:nvPr/>
        </p:nvSpPr>
        <p:spPr>
          <a:xfrm>
            <a:off x="9660467" y="5469467"/>
            <a:ext cx="1693333" cy="89746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9A2281B-7F79-E86A-A46A-A82115FAE8CB}"/>
              </a:ext>
            </a:extLst>
          </p:cNvPr>
          <p:cNvCxnSpPr/>
          <p:nvPr/>
        </p:nvCxnSpPr>
        <p:spPr>
          <a:xfrm flipH="1" flipV="1">
            <a:off x="9584267" y="4690533"/>
            <a:ext cx="372533" cy="7789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FA25532F-E6C0-6300-38E3-E16AC164EAEB}"/>
              </a:ext>
            </a:extLst>
          </p:cNvPr>
          <p:cNvSpPr txBox="1"/>
          <p:nvPr/>
        </p:nvSpPr>
        <p:spPr>
          <a:xfrm>
            <a:off x="9660467" y="5535936"/>
            <a:ext cx="1714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  <a:p>
            <a:r>
              <a:rPr lang="fr-FR" sz="1600" dirty="0"/>
              <a:t>Verre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34F54027-CDC8-FC98-1D26-F14198A503BD}"/>
                  </a:ext>
                </a:extLst>
              </p14:cNvPr>
              <p14:cNvContentPartPr/>
              <p14:nvPr/>
            </p14:nvContentPartPr>
            <p14:xfrm>
              <a:off x="5271827" y="3403280"/>
              <a:ext cx="841320" cy="33264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34F54027-CDC8-FC98-1D26-F14198A503B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36187" y="3367640"/>
                <a:ext cx="91296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0B72B327-A1C5-6137-5FBF-80664C46BCA2}"/>
                  </a:ext>
                </a:extLst>
              </p14:cNvPr>
              <p14:cNvContentPartPr/>
              <p14:nvPr/>
            </p14:nvContentPartPr>
            <p14:xfrm>
              <a:off x="8034107" y="3928160"/>
              <a:ext cx="720" cy="39852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0B72B327-A1C5-6137-5FBF-80664C46BCA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62107" y="3892160"/>
                <a:ext cx="144000" cy="47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Encre 18">
                <a:extLst>
                  <a:ext uri="{FF2B5EF4-FFF2-40B4-BE49-F238E27FC236}">
                    <a16:creationId xmlns:a16="http://schemas.microsoft.com/office/drawing/2014/main" id="{E110769A-C3AA-66AE-8530-3A42FD198A82}"/>
                  </a:ext>
                </a:extLst>
              </p14:cNvPr>
              <p14:cNvContentPartPr/>
              <p14:nvPr/>
            </p14:nvContentPartPr>
            <p14:xfrm>
              <a:off x="7891187" y="3896120"/>
              <a:ext cx="96840" cy="374040"/>
            </p14:xfrm>
          </p:contentPart>
        </mc:Choice>
        <mc:Fallback xmlns="">
          <p:pic>
            <p:nvPicPr>
              <p:cNvPr id="19" name="Encre 18">
                <a:extLst>
                  <a:ext uri="{FF2B5EF4-FFF2-40B4-BE49-F238E27FC236}">
                    <a16:creationId xmlns:a16="http://schemas.microsoft.com/office/drawing/2014/main" id="{E110769A-C3AA-66AE-8530-3A42FD198A8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55547" y="3860120"/>
                <a:ext cx="168480" cy="44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F46F4791-1CF6-2161-25A8-C1942C727C14}"/>
                  </a:ext>
                </a:extLst>
              </p14:cNvPr>
              <p14:cNvContentPartPr/>
              <p14:nvPr/>
            </p14:nvContentPartPr>
            <p14:xfrm>
              <a:off x="7797587" y="3978920"/>
              <a:ext cx="43920" cy="17856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F46F4791-1CF6-2161-25A8-C1942C727C1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61587" y="3942920"/>
                <a:ext cx="115560" cy="25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3DEEADB5-D07F-1F3E-FBEE-B877B53FA1CE}"/>
                  </a:ext>
                </a:extLst>
              </p14:cNvPr>
              <p14:cNvContentPartPr/>
              <p14:nvPr/>
            </p14:nvContentPartPr>
            <p14:xfrm>
              <a:off x="5299907" y="2734400"/>
              <a:ext cx="440280" cy="8640"/>
            </p14:xfrm>
          </p:contentPart>
        </mc:Choice>
        <mc:Fallback xmlns=""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3DEEADB5-D07F-1F3E-FBEE-B877B53FA1C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63907" y="2698400"/>
                <a:ext cx="511920" cy="8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3" name="Encre 22">
                <a:extLst>
                  <a:ext uri="{FF2B5EF4-FFF2-40B4-BE49-F238E27FC236}">
                    <a16:creationId xmlns:a16="http://schemas.microsoft.com/office/drawing/2014/main" id="{C750769D-C665-F345-C6FB-A36E897292D9}"/>
                  </a:ext>
                </a:extLst>
              </p14:cNvPr>
              <p14:cNvContentPartPr/>
              <p14:nvPr/>
            </p14:nvContentPartPr>
            <p14:xfrm>
              <a:off x="5333387" y="2784800"/>
              <a:ext cx="356040" cy="103320"/>
            </p14:xfrm>
          </p:contentPart>
        </mc:Choice>
        <mc:Fallback xmlns="">
          <p:pic>
            <p:nvPicPr>
              <p:cNvPr id="23" name="Encre 22">
                <a:extLst>
                  <a:ext uri="{FF2B5EF4-FFF2-40B4-BE49-F238E27FC236}">
                    <a16:creationId xmlns:a16="http://schemas.microsoft.com/office/drawing/2014/main" id="{C750769D-C665-F345-C6FB-A36E897292D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297747" y="2748800"/>
                <a:ext cx="427680" cy="17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5" name="Encre 24">
                <a:extLst>
                  <a:ext uri="{FF2B5EF4-FFF2-40B4-BE49-F238E27FC236}">
                    <a16:creationId xmlns:a16="http://schemas.microsoft.com/office/drawing/2014/main" id="{54E26411-C736-5FBB-B37E-22B3C0D76976}"/>
                  </a:ext>
                </a:extLst>
              </p14:cNvPr>
              <p14:cNvContentPartPr/>
              <p14:nvPr/>
            </p14:nvContentPartPr>
            <p14:xfrm>
              <a:off x="5333387" y="2658080"/>
              <a:ext cx="373320" cy="720"/>
            </p14:xfrm>
          </p:contentPart>
        </mc:Choice>
        <mc:Fallback xmlns="">
          <p:pic>
            <p:nvPicPr>
              <p:cNvPr id="25" name="Encre 24">
                <a:extLst>
                  <a:ext uri="{FF2B5EF4-FFF2-40B4-BE49-F238E27FC236}">
                    <a16:creationId xmlns:a16="http://schemas.microsoft.com/office/drawing/2014/main" id="{54E26411-C736-5FBB-B37E-22B3C0D7697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97387" y="2586080"/>
                <a:ext cx="444960" cy="144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upe 30">
            <a:extLst>
              <a:ext uri="{FF2B5EF4-FFF2-40B4-BE49-F238E27FC236}">
                <a16:creationId xmlns:a16="http://schemas.microsoft.com/office/drawing/2014/main" id="{992BDC12-EBD8-8C53-7B2A-B691C1785087}"/>
              </a:ext>
            </a:extLst>
          </p:cNvPr>
          <p:cNvGrpSpPr/>
          <p:nvPr/>
        </p:nvGrpSpPr>
        <p:grpSpPr>
          <a:xfrm>
            <a:off x="5350667" y="2438120"/>
            <a:ext cx="324000" cy="162720"/>
            <a:chOff x="5350667" y="2438120"/>
            <a:chExt cx="324000" cy="162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0DA52E40-063F-2D39-770A-A3968F753359}"/>
                    </a:ext>
                  </a:extLst>
                </p14:cNvPr>
                <p14:cNvContentPartPr/>
                <p14:nvPr/>
              </p14:nvContentPartPr>
              <p14:xfrm>
                <a:off x="5350667" y="2598680"/>
                <a:ext cx="324000" cy="216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0DA52E40-063F-2D39-770A-A3968F75335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315027" y="2563040"/>
                  <a:ext cx="395640" cy="7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7" name="Encre 26">
                  <a:extLst>
                    <a:ext uri="{FF2B5EF4-FFF2-40B4-BE49-F238E27FC236}">
                      <a16:creationId xmlns:a16="http://schemas.microsoft.com/office/drawing/2014/main" id="{C2CC0E97-8686-8594-FE3D-2497CD5B7BE7}"/>
                    </a:ext>
                  </a:extLst>
                </p14:cNvPr>
                <p14:cNvContentPartPr/>
                <p14:nvPr/>
              </p14:nvContentPartPr>
              <p14:xfrm>
                <a:off x="5452187" y="2547920"/>
                <a:ext cx="119520" cy="360"/>
              </p14:xfrm>
            </p:contentPart>
          </mc:Choice>
          <mc:Fallback xmlns="">
            <p:pic>
              <p:nvPicPr>
                <p:cNvPr id="27" name="Encre 26">
                  <a:extLst>
                    <a:ext uri="{FF2B5EF4-FFF2-40B4-BE49-F238E27FC236}">
                      <a16:creationId xmlns:a16="http://schemas.microsoft.com/office/drawing/2014/main" id="{C2CC0E97-8686-8594-FE3D-2497CD5B7BE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416547" y="2512280"/>
                  <a:ext cx="19116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9" name="Encre 28">
                  <a:extLst>
                    <a:ext uri="{FF2B5EF4-FFF2-40B4-BE49-F238E27FC236}">
                      <a16:creationId xmlns:a16="http://schemas.microsoft.com/office/drawing/2014/main" id="{82789904-2AD4-F94A-9604-A707C445CE7C}"/>
                    </a:ext>
                  </a:extLst>
                </p14:cNvPr>
                <p14:cNvContentPartPr/>
                <p14:nvPr/>
              </p14:nvContentPartPr>
              <p14:xfrm>
                <a:off x="5392787" y="2497160"/>
                <a:ext cx="94320" cy="9000"/>
              </p14:xfrm>
            </p:contentPart>
          </mc:Choice>
          <mc:Fallback xmlns="">
            <p:pic>
              <p:nvPicPr>
                <p:cNvPr id="29" name="Encre 28">
                  <a:extLst>
                    <a:ext uri="{FF2B5EF4-FFF2-40B4-BE49-F238E27FC236}">
                      <a16:creationId xmlns:a16="http://schemas.microsoft.com/office/drawing/2014/main" id="{82789904-2AD4-F94A-9604-A707C445CE7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56787" y="2461520"/>
                  <a:ext cx="16596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7300547A-2A9B-0D0B-0FAA-63F6A169E9BF}"/>
                    </a:ext>
                  </a:extLst>
                </p14:cNvPr>
                <p14:cNvContentPartPr/>
                <p14:nvPr/>
              </p14:nvContentPartPr>
              <p14:xfrm>
                <a:off x="5410067" y="2438120"/>
                <a:ext cx="360" cy="360"/>
              </p14:xfrm>
            </p:contentPart>
          </mc:Choice>
          <mc:Fallback xmlns="">
            <p:pic>
              <p:nvPicPr>
                <p:cNvPr id="30" name="Encre 29">
                  <a:extLst>
                    <a:ext uri="{FF2B5EF4-FFF2-40B4-BE49-F238E27FC236}">
                      <a16:creationId xmlns:a16="http://schemas.microsoft.com/office/drawing/2014/main" id="{7300547A-2A9B-0D0B-0FAA-63F6A169E9B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374067" y="24021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23D93B7E-6DA4-A7E9-C7E3-CC34D3183404}"/>
                  </a:ext>
                </a:extLst>
              </p14:cNvPr>
              <p14:cNvContentPartPr/>
              <p14:nvPr/>
            </p14:nvContentPartPr>
            <p14:xfrm>
              <a:off x="5350667" y="2311040"/>
              <a:ext cx="23040" cy="7704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23D93B7E-6DA4-A7E9-C7E3-CC34D318340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315027" y="2275040"/>
                <a:ext cx="94680" cy="14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476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CC8E98-FE04-091B-1632-31EED0AC7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96874"/>
          </a:xfrm>
        </p:spPr>
        <p:txBody>
          <a:bodyPr>
            <a:noAutofit/>
          </a:bodyPr>
          <a:lstStyle/>
          <a:p>
            <a:r>
              <a:rPr lang="fr-FR" sz="2800" dirty="0"/>
              <a:t>CORTE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2F2E75A9-7697-E765-2134-54F400CD343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3925" y="1320169"/>
            <a:ext cx="4014787" cy="4856794"/>
          </a:xfrm>
        </p:spPr>
      </p:pic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BC00880A-A59F-5A24-36F6-4E85DC0564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19775" y="467319"/>
            <a:ext cx="3800695" cy="6025555"/>
          </a:xfr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72F52A95-7570-DA74-0F12-A1982BC7BEA8}"/>
              </a:ext>
            </a:extLst>
          </p:cNvPr>
          <p:cNvGrpSpPr/>
          <p:nvPr/>
        </p:nvGrpSpPr>
        <p:grpSpPr>
          <a:xfrm>
            <a:off x="3315390" y="4990440"/>
            <a:ext cx="180360" cy="29160"/>
            <a:chOff x="3315390" y="4990440"/>
            <a:chExt cx="180360" cy="2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5" name="Encre 14">
                  <a:extLst>
                    <a:ext uri="{FF2B5EF4-FFF2-40B4-BE49-F238E27FC236}">
                      <a16:creationId xmlns:a16="http://schemas.microsoft.com/office/drawing/2014/main" id="{831B8AEB-7CD6-1A54-2EC0-CEACA82A9C35}"/>
                    </a:ext>
                  </a:extLst>
                </p14:cNvPr>
                <p14:cNvContentPartPr/>
                <p14:nvPr/>
              </p14:nvContentPartPr>
              <p14:xfrm>
                <a:off x="3493590" y="4990440"/>
                <a:ext cx="2160" cy="360"/>
              </p14:xfrm>
            </p:contentPart>
          </mc:Choice>
          <mc:Fallback xmlns="">
            <p:pic>
              <p:nvPicPr>
                <p:cNvPr id="15" name="Encre 14">
                  <a:extLst>
                    <a:ext uri="{FF2B5EF4-FFF2-40B4-BE49-F238E27FC236}">
                      <a16:creationId xmlns:a16="http://schemas.microsoft.com/office/drawing/2014/main" id="{831B8AEB-7CD6-1A54-2EC0-CEACA82A9C3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30950" y="4927800"/>
                  <a:ext cx="1278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55BB0ADB-2C53-B6BE-3045-5845A94453B7}"/>
                    </a:ext>
                  </a:extLst>
                </p14:cNvPr>
                <p14:cNvContentPartPr/>
                <p14:nvPr/>
              </p14:nvContentPartPr>
              <p14:xfrm>
                <a:off x="3315390" y="5019240"/>
                <a:ext cx="46800" cy="36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55BB0ADB-2C53-B6BE-3045-5845A94453B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252750" y="4956240"/>
                  <a:ext cx="17244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DF200812-CE1D-A000-A44F-F44C691F540B}"/>
                  </a:ext>
                </a:extLst>
              </p14:cNvPr>
              <p14:cNvContentPartPr/>
              <p14:nvPr/>
            </p14:nvContentPartPr>
            <p14:xfrm>
              <a:off x="3685830" y="5000160"/>
              <a:ext cx="360" cy="36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DF200812-CE1D-A000-A44F-F44C691F540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3190" y="4937520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F235C699-A157-902A-746C-33B3A4B5FD92}"/>
              </a:ext>
            </a:extLst>
          </p:cNvPr>
          <p:cNvGrpSpPr/>
          <p:nvPr/>
        </p:nvGrpSpPr>
        <p:grpSpPr>
          <a:xfrm>
            <a:off x="3266070" y="5108880"/>
            <a:ext cx="67680" cy="6480"/>
            <a:chOff x="3266070" y="5108880"/>
            <a:chExt cx="67680" cy="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66259E86-6C17-FBC3-68D3-567CE4DCE89C}"/>
                    </a:ext>
                  </a:extLst>
                </p14:cNvPr>
                <p14:cNvContentPartPr/>
                <p14:nvPr/>
              </p14:nvContentPartPr>
              <p14:xfrm>
                <a:off x="3266070" y="5108880"/>
                <a:ext cx="29880" cy="648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66259E86-6C17-FBC3-68D3-567CE4DCE89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257070" y="5099880"/>
                  <a:ext cx="4752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0C004326-B308-AB18-E723-51118A38C552}"/>
                    </a:ext>
                  </a:extLst>
                </p14:cNvPr>
                <p14:cNvContentPartPr/>
                <p14:nvPr/>
              </p14:nvContentPartPr>
              <p14:xfrm>
                <a:off x="3295590" y="5114640"/>
                <a:ext cx="360" cy="360"/>
              </p14:xfrm>
            </p:contentPart>
          </mc:Choice>
          <mc:Fallback xmlns="">
            <p:pic>
              <p:nvPicPr>
                <p:cNvPr id="20" name="Encre 19">
                  <a:extLst>
                    <a:ext uri="{FF2B5EF4-FFF2-40B4-BE49-F238E27FC236}">
                      <a16:creationId xmlns:a16="http://schemas.microsoft.com/office/drawing/2014/main" id="{0C004326-B308-AB18-E723-51118A38C55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86590" y="51060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Encre 21">
                  <a:extLst>
                    <a:ext uri="{FF2B5EF4-FFF2-40B4-BE49-F238E27FC236}">
                      <a16:creationId xmlns:a16="http://schemas.microsoft.com/office/drawing/2014/main" id="{F1B00A83-9D9A-859F-1ED2-B4628BC5EBFD}"/>
                    </a:ext>
                  </a:extLst>
                </p14:cNvPr>
                <p14:cNvContentPartPr/>
                <p14:nvPr/>
              </p14:nvContentPartPr>
              <p14:xfrm>
                <a:off x="3268590" y="5114640"/>
                <a:ext cx="65160" cy="360"/>
              </p14:xfrm>
            </p:contentPart>
          </mc:Choice>
          <mc:Fallback xmlns="">
            <p:pic>
              <p:nvPicPr>
                <p:cNvPr id="22" name="Encre 21">
                  <a:extLst>
                    <a:ext uri="{FF2B5EF4-FFF2-40B4-BE49-F238E27FC236}">
                      <a16:creationId xmlns:a16="http://schemas.microsoft.com/office/drawing/2014/main" id="{F1B00A83-9D9A-859F-1ED2-B4628BC5EBF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259950" y="5106000"/>
                  <a:ext cx="828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615BC64B-C99A-D3DB-9CCE-6FC6F5C1B4BD}"/>
                    </a:ext>
                  </a:extLst>
                </p14:cNvPr>
                <p14:cNvContentPartPr/>
                <p14:nvPr/>
              </p14:nvContentPartPr>
              <p14:xfrm>
                <a:off x="3266790" y="5114640"/>
                <a:ext cx="360" cy="36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615BC64B-C99A-D3DB-9CCE-6FC6F5C1B4BD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58150" y="51060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9" name="Encre 28">
                <a:extLst>
                  <a:ext uri="{FF2B5EF4-FFF2-40B4-BE49-F238E27FC236}">
                    <a16:creationId xmlns:a16="http://schemas.microsoft.com/office/drawing/2014/main" id="{86B39787-4479-6CCC-B5BF-133BB57AD24B}"/>
                  </a:ext>
                </a:extLst>
              </p14:cNvPr>
              <p14:cNvContentPartPr/>
              <p14:nvPr/>
            </p14:nvContentPartPr>
            <p14:xfrm>
              <a:off x="3790590" y="5088360"/>
              <a:ext cx="28080" cy="27720"/>
            </p14:xfrm>
          </p:contentPart>
        </mc:Choice>
        <mc:Fallback xmlns="">
          <p:pic>
            <p:nvPicPr>
              <p:cNvPr id="29" name="Encre 28">
                <a:extLst>
                  <a:ext uri="{FF2B5EF4-FFF2-40B4-BE49-F238E27FC236}">
                    <a16:creationId xmlns:a16="http://schemas.microsoft.com/office/drawing/2014/main" id="{86B39787-4479-6CCC-B5BF-133BB57AD24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781950" y="5079720"/>
                <a:ext cx="45720" cy="4536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oupe 38">
            <a:extLst>
              <a:ext uri="{FF2B5EF4-FFF2-40B4-BE49-F238E27FC236}">
                <a16:creationId xmlns:a16="http://schemas.microsoft.com/office/drawing/2014/main" id="{DF5180A4-9DEB-9EEA-E3CA-BEC2C6440940}"/>
              </a:ext>
            </a:extLst>
          </p:cNvPr>
          <p:cNvGrpSpPr/>
          <p:nvPr/>
        </p:nvGrpSpPr>
        <p:grpSpPr>
          <a:xfrm>
            <a:off x="3743800" y="5063360"/>
            <a:ext cx="84950" cy="57240"/>
            <a:chOff x="3743800" y="5063360"/>
            <a:chExt cx="84950" cy="5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872057A5-5FC3-6918-3F48-DF43B8A46FF9}"/>
                    </a:ext>
                  </a:extLst>
                </p14:cNvPr>
                <p14:cNvContentPartPr/>
                <p14:nvPr/>
              </p14:nvContentPartPr>
              <p14:xfrm>
                <a:off x="3790590" y="5104920"/>
                <a:ext cx="360" cy="36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872057A5-5FC3-6918-3F48-DF43B8A46FF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781950" y="50962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7" name="Encre 26">
                  <a:extLst>
                    <a:ext uri="{FF2B5EF4-FFF2-40B4-BE49-F238E27FC236}">
                      <a16:creationId xmlns:a16="http://schemas.microsoft.com/office/drawing/2014/main" id="{9DF66E59-B29A-23AB-E5E5-3A270102A3DE}"/>
                    </a:ext>
                  </a:extLst>
                </p14:cNvPr>
                <p14:cNvContentPartPr/>
                <p14:nvPr/>
              </p14:nvContentPartPr>
              <p14:xfrm>
                <a:off x="3828390" y="5088000"/>
                <a:ext cx="360" cy="17640"/>
              </p14:xfrm>
            </p:contentPart>
          </mc:Choice>
          <mc:Fallback xmlns="">
            <p:pic>
              <p:nvPicPr>
                <p:cNvPr id="27" name="Encre 26">
                  <a:extLst>
                    <a:ext uri="{FF2B5EF4-FFF2-40B4-BE49-F238E27FC236}">
                      <a16:creationId xmlns:a16="http://schemas.microsoft.com/office/drawing/2014/main" id="{9DF66E59-B29A-23AB-E5E5-3A270102A3D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819750" y="5079000"/>
                  <a:ext cx="1800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1" name="Encre 30">
                  <a:extLst>
                    <a:ext uri="{FF2B5EF4-FFF2-40B4-BE49-F238E27FC236}">
                      <a16:creationId xmlns:a16="http://schemas.microsoft.com/office/drawing/2014/main" id="{D10BE6C8-5B90-F82E-1A2F-5ADF1FD92F49}"/>
                    </a:ext>
                  </a:extLst>
                </p14:cNvPr>
                <p14:cNvContentPartPr/>
                <p14:nvPr/>
              </p14:nvContentPartPr>
              <p14:xfrm>
                <a:off x="3784480" y="5068040"/>
                <a:ext cx="23040" cy="52560"/>
              </p14:xfrm>
            </p:contentPart>
          </mc:Choice>
          <mc:Fallback xmlns="">
            <p:pic>
              <p:nvPicPr>
                <p:cNvPr id="31" name="Encre 30">
                  <a:extLst>
                    <a:ext uri="{FF2B5EF4-FFF2-40B4-BE49-F238E27FC236}">
                      <a16:creationId xmlns:a16="http://schemas.microsoft.com/office/drawing/2014/main" id="{D10BE6C8-5B90-F82E-1A2F-5ADF1FD92F4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775480" y="5059400"/>
                  <a:ext cx="4068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3" name="Encre 32">
                  <a:extLst>
                    <a:ext uri="{FF2B5EF4-FFF2-40B4-BE49-F238E27FC236}">
                      <a16:creationId xmlns:a16="http://schemas.microsoft.com/office/drawing/2014/main" id="{889818F1-6D04-18A4-BD24-B4C7B7F27E7E}"/>
                    </a:ext>
                  </a:extLst>
                </p14:cNvPr>
                <p14:cNvContentPartPr/>
                <p14:nvPr/>
              </p14:nvContentPartPr>
              <p14:xfrm>
                <a:off x="3789520" y="5068760"/>
                <a:ext cx="360" cy="41040"/>
              </p14:xfrm>
            </p:contentPart>
          </mc:Choice>
          <mc:Fallback xmlns="">
            <p:pic>
              <p:nvPicPr>
                <p:cNvPr id="33" name="Encre 32">
                  <a:extLst>
                    <a:ext uri="{FF2B5EF4-FFF2-40B4-BE49-F238E27FC236}">
                      <a16:creationId xmlns:a16="http://schemas.microsoft.com/office/drawing/2014/main" id="{889818F1-6D04-18A4-BD24-B4C7B7F27E7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780880" y="5060120"/>
                  <a:ext cx="1800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4" name="Encre 33">
                  <a:extLst>
                    <a:ext uri="{FF2B5EF4-FFF2-40B4-BE49-F238E27FC236}">
                      <a16:creationId xmlns:a16="http://schemas.microsoft.com/office/drawing/2014/main" id="{E7EA0613-E53F-324E-4CBC-7FE04C20F53D}"/>
                    </a:ext>
                  </a:extLst>
                </p14:cNvPr>
                <p14:cNvContentPartPr/>
                <p14:nvPr/>
              </p14:nvContentPartPr>
              <p14:xfrm>
                <a:off x="3809680" y="5117360"/>
                <a:ext cx="8280" cy="3240"/>
              </p14:xfrm>
            </p:contentPart>
          </mc:Choice>
          <mc:Fallback xmlns="">
            <p:pic>
              <p:nvPicPr>
                <p:cNvPr id="34" name="Encre 33">
                  <a:extLst>
                    <a:ext uri="{FF2B5EF4-FFF2-40B4-BE49-F238E27FC236}">
                      <a16:creationId xmlns:a16="http://schemas.microsoft.com/office/drawing/2014/main" id="{E7EA0613-E53F-324E-4CBC-7FE04C20F53D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801040" y="5108720"/>
                  <a:ext cx="2592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9CCAD94A-EAF2-927C-26E7-B13504FA4848}"/>
                    </a:ext>
                  </a:extLst>
                </p14:cNvPr>
                <p14:cNvContentPartPr/>
                <p14:nvPr/>
              </p14:nvContentPartPr>
              <p14:xfrm>
                <a:off x="3743800" y="5063360"/>
                <a:ext cx="14040" cy="612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9CCAD94A-EAF2-927C-26E7-B13504FA484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734800" y="5054720"/>
                  <a:ext cx="316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8" name="Encre 37">
                  <a:extLst>
                    <a:ext uri="{FF2B5EF4-FFF2-40B4-BE49-F238E27FC236}">
                      <a16:creationId xmlns:a16="http://schemas.microsoft.com/office/drawing/2014/main" id="{52DBCC5D-9D48-17A7-16CF-48BEBD6718D0}"/>
                    </a:ext>
                  </a:extLst>
                </p14:cNvPr>
                <p14:cNvContentPartPr/>
                <p14:nvPr/>
              </p14:nvContentPartPr>
              <p14:xfrm>
                <a:off x="3782320" y="5090000"/>
                <a:ext cx="2520" cy="12960"/>
              </p14:xfrm>
            </p:contentPart>
          </mc:Choice>
          <mc:Fallback xmlns="">
            <p:pic>
              <p:nvPicPr>
                <p:cNvPr id="38" name="Encre 37">
                  <a:extLst>
                    <a:ext uri="{FF2B5EF4-FFF2-40B4-BE49-F238E27FC236}">
                      <a16:creationId xmlns:a16="http://schemas.microsoft.com/office/drawing/2014/main" id="{52DBCC5D-9D48-17A7-16CF-48BEBD6718D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773680" y="5081000"/>
                  <a:ext cx="20160" cy="30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037F30D0-8FB8-BD36-C244-39ED1AE39E80}"/>
              </a:ext>
            </a:extLst>
          </p:cNvPr>
          <p:cNvGrpSpPr/>
          <p:nvPr/>
        </p:nvGrpSpPr>
        <p:grpSpPr>
          <a:xfrm>
            <a:off x="3708160" y="4602200"/>
            <a:ext cx="97560" cy="168480"/>
            <a:chOff x="3708160" y="4602200"/>
            <a:chExt cx="97560" cy="16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0" name="Encre 39">
                  <a:extLst>
                    <a:ext uri="{FF2B5EF4-FFF2-40B4-BE49-F238E27FC236}">
                      <a16:creationId xmlns:a16="http://schemas.microsoft.com/office/drawing/2014/main" id="{20C9D7E0-31B0-A616-6AFB-96DDF07ACCF0}"/>
                    </a:ext>
                  </a:extLst>
                </p14:cNvPr>
                <p14:cNvContentPartPr/>
                <p14:nvPr/>
              </p14:nvContentPartPr>
              <p14:xfrm>
                <a:off x="3728320" y="4637840"/>
                <a:ext cx="21240" cy="106560"/>
              </p14:xfrm>
            </p:contentPart>
          </mc:Choice>
          <mc:Fallback xmlns="">
            <p:pic>
              <p:nvPicPr>
                <p:cNvPr id="40" name="Encre 39">
                  <a:extLst>
                    <a:ext uri="{FF2B5EF4-FFF2-40B4-BE49-F238E27FC236}">
                      <a16:creationId xmlns:a16="http://schemas.microsoft.com/office/drawing/2014/main" id="{20C9D7E0-31B0-A616-6AFB-96DDF07ACCF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719680" y="4628840"/>
                  <a:ext cx="3888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0F9B8D03-2E09-B962-D733-8A99BECCB7F0}"/>
                    </a:ext>
                  </a:extLst>
                </p14:cNvPr>
                <p14:cNvContentPartPr/>
                <p14:nvPr/>
              </p14:nvContentPartPr>
              <p14:xfrm>
                <a:off x="3713200" y="4668080"/>
                <a:ext cx="360" cy="36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0F9B8D03-2E09-B962-D733-8A99BECCB7F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704560" y="465944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43" name="Encre 42">
                  <a:extLst>
                    <a:ext uri="{FF2B5EF4-FFF2-40B4-BE49-F238E27FC236}">
                      <a16:creationId xmlns:a16="http://schemas.microsoft.com/office/drawing/2014/main" id="{A0213297-6121-C354-5F43-7C2CEC6DC0F1}"/>
                    </a:ext>
                  </a:extLst>
                </p14:cNvPr>
                <p14:cNvContentPartPr/>
                <p14:nvPr/>
              </p14:nvContentPartPr>
              <p14:xfrm>
                <a:off x="3708160" y="4667720"/>
                <a:ext cx="11160" cy="51840"/>
              </p14:xfrm>
            </p:contentPart>
          </mc:Choice>
          <mc:Fallback xmlns="">
            <p:pic>
              <p:nvPicPr>
                <p:cNvPr id="43" name="Encre 42">
                  <a:extLst>
                    <a:ext uri="{FF2B5EF4-FFF2-40B4-BE49-F238E27FC236}">
                      <a16:creationId xmlns:a16="http://schemas.microsoft.com/office/drawing/2014/main" id="{A0213297-6121-C354-5F43-7C2CEC6DC0F1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699160" y="4658720"/>
                  <a:ext cx="2880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B19F4A42-33F3-AB8E-F27B-8FFE5E9BE863}"/>
                    </a:ext>
                  </a:extLst>
                </p14:cNvPr>
                <p14:cNvContentPartPr/>
                <p14:nvPr/>
              </p14:nvContentPartPr>
              <p14:xfrm>
                <a:off x="3718600" y="4668800"/>
                <a:ext cx="360" cy="4536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B19F4A42-33F3-AB8E-F27B-8FFE5E9BE863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709600" y="4660160"/>
                  <a:ext cx="18000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46" name="Encre 45">
                  <a:extLst>
                    <a:ext uri="{FF2B5EF4-FFF2-40B4-BE49-F238E27FC236}">
                      <a16:creationId xmlns:a16="http://schemas.microsoft.com/office/drawing/2014/main" id="{F9305C2E-7ED9-5D39-2C73-EA8F943030F6}"/>
                    </a:ext>
                  </a:extLst>
                </p14:cNvPr>
                <p14:cNvContentPartPr/>
                <p14:nvPr/>
              </p14:nvContentPartPr>
              <p14:xfrm>
                <a:off x="3789520" y="4602200"/>
                <a:ext cx="16200" cy="168480"/>
              </p14:xfrm>
            </p:contentPart>
          </mc:Choice>
          <mc:Fallback xmlns="">
            <p:pic>
              <p:nvPicPr>
                <p:cNvPr id="46" name="Encre 45">
                  <a:extLst>
                    <a:ext uri="{FF2B5EF4-FFF2-40B4-BE49-F238E27FC236}">
                      <a16:creationId xmlns:a16="http://schemas.microsoft.com/office/drawing/2014/main" id="{F9305C2E-7ED9-5D39-2C73-EA8F943030F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771880" y="4584560"/>
                  <a:ext cx="51840" cy="204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49" name="Encre 48">
                <a:extLst>
                  <a:ext uri="{FF2B5EF4-FFF2-40B4-BE49-F238E27FC236}">
                    <a16:creationId xmlns:a16="http://schemas.microsoft.com/office/drawing/2014/main" id="{6AA2C99E-9F6D-CBC0-021D-D86FCDF9D236}"/>
                  </a:ext>
                </a:extLst>
              </p14:cNvPr>
              <p14:cNvContentPartPr/>
              <p14:nvPr/>
            </p14:nvContentPartPr>
            <p14:xfrm>
              <a:off x="3809680" y="3941600"/>
              <a:ext cx="635400" cy="640440"/>
            </p14:xfrm>
          </p:contentPart>
        </mc:Choice>
        <mc:Fallback xmlns="">
          <p:pic>
            <p:nvPicPr>
              <p:cNvPr id="49" name="Encre 48">
                <a:extLst>
                  <a:ext uri="{FF2B5EF4-FFF2-40B4-BE49-F238E27FC236}">
                    <a16:creationId xmlns:a16="http://schemas.microsoft.com/office/drawing/2014/main" id="{6AA2C99E-9F6D-CBC0-021D-D86FCDF9D236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791680" y="3923600"/>
                <a:ext cx="671040" cy="67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50" name="Encre 49">
                <a:extLst>
                  <a:ext uri="{FF2B5EF4-FFF2-40B4-BE49-F238E27FC236}">
                    <a16:creationId xmlns:a16="http://schemas.microsoft.com/office/drawing/2014/main" id="{56204735-884C-98EA-5AED-843C3998D16C}"/>
                  </a:ext>
                </a:extLst>
              </p14:cNvPr>
              <p14:cNvContentPartPr/>
              <p14:nvPr/>
            </p14:nvContentPartPr>
            <p14:xfrm>
              <a:off x="4465240" y="3952040"/>
              <a:ext cx="45000" cy="62280"/>
            </p14:xfrm>
          </p:contentPart>
        </mc:Choice>
        <mc:Fallback xmlns="">
          <p:pic>
            <p:nvPicPr>
              <p:cNvPr id="50" name="Encre 49">
                <a:extLst>
                  <a:ext uri="{FF2B5EF4-FFF2-40B4-BE49-F238E27FC236}">
                    <a16:creationId xmlns:a16="http://schemas.microsoft.com/office/drawing/2014/main" id="{56204735-884C-98EA-5AED-843C3998D16C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447240" y="3934040"/>
                <a:ext cx="80640" cy="9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52" name="Encre 51">
                <a:extLst>
                  <a:ext uri="{FF2B5EF4-FFF2-40B4-BE49-F238E27FC236}">
                    <a16:creationId xmlns:a16="http://schemas.microsoft.com/office/drawing/2014/main" id="{BFB6278E-D1FD-CFE3-2C35-1AA13EB79B20}"/>
                  </a:ext>
                </a:extLst>
              </p14:cNvPr>
              <p14:cNvContentPartPr/>
              <p14:nvPr/>
            </p14:nvContentPartPr>
            <p14:xfrm>
              <a:off x="4269040" y="4033040"/>
              <a:ext cx="257040" cy="257040"/>
            </p14:xfrm>
          </p:contentPart>
        </mc:Choice>
        <mc:Fallback xmlns="">
          <p:pic>
            <p:nvPicPr>
              <p:cNvPr id="52" name="Encre 51">
                <a:extLst>
                  <a:ext uri="{FF2B5EF4-FFF2-40B4-BE49-F238E27FC236}">
                    <a16:creationId xmlns:a16="http://schemas.microsoft.com/office/drawing/2014/main" id="{BFB6278E-D1FD-CFE3-2C35-1AA13EB79B20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251400" y="4015040"/>
                <a:ext cx="292680" cy="29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53" name="Encre 52">
                <a:extLst>
                  <a:ext uri="{FF2B5EF4-FFF2-40B4-BE49-F238E27FC236}">
                    <a16:creationId xmlns:a16="http://schemas.microsoft.com/office/drawing/2014/main" id="{F73636EF-BDF5-7689-A32D-B89F71C64F6B}"/>
                  </a:ext>
                </a:extLst>
              </p14:cNvPr>
              <p14:cNvContentPartPr/>
              <p14:nvPr/>
            </p14:nvContentPartPr>
            <p14:xfrm>
              <a:off x="4231240" y="4343000"/>
              <a:ext cx="360" cy="360"/>
            </p14:xfrm>
          </p:contentPart>
        </mc:Choice>
        <mc:Fallback xmlns="">
          <p:pic>
            <p:nvPicPr>
              <p:cNvPr id="53" name="Encre 52">
                <a:extLst>
                  <a:ext uri="{FF2B5EF4-FFF2-40B4-BE49-F238E27FC236}">
                    <a16:creationId xmlns:a16="http://schemas.microsoft.com/office/drawing/2014/main" id="{F73636EF-BDF5-7689-A32D-B89F71C64F6B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213600" y="4325360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56" name="Encre 55">
                <a:extLst>
                  <a:ext uri="{FF2B5EF4-FFF2-40B4-BE49-F238E27FC236}">
                    <a16:creationId xmlns:a16="http://schemas.microsoft.com/office/drawing/2014/main" id="{0D05D786-38CA-B6CA-D2B9-D8FBEAF20221}"/>
                  </a:ext>
                </a:extLst>
              </p14:cNvPr>
              <p14:cNvContentPartPr/>
              <p14:nvPr/>
            </p14:nvContentPartPr>
            <p14:xfrm>
              <a:off x="4170400" y="4371080"/>
              <a:ext cx="38880" cy="23040"/>
            </p14:xfrm>
          </p:contentPart>
        </mc:Choice>
        <mc:Fallback xmlns="">
          <p:pic>
            <p:nvPicPr>
              <p:cNvPr id="56" name="Encre 55">
                <a:extLst>
                  <a:ext uri="{FF2B5EF4-FFF2-40B4-BE49-F238E27FC236}">
                    <a16:creationId xmlns:a16="http://schemas.microsoft.com/office/drawing/2014/main" id="{0D05D786-38CA-B6CA-D2B9-D8FBEAF20221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152760" y="4353440"/>
                <a:ext cx="74520" cy="5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57" name="Encre 56">
                <a:extLst>
                  <a:ext uri="{FF2B5EF4-FFF2-40B4-BE49-F238E27FC236}">
                    <a16:creationId xmlns:a16="http://schemas.microsoft.com/office/drawing/2014/main" id="{DB90EB51-9C13-F0E3-828F-EF7268AA4E0F}"/>
                  </a:ext>
                </a:extLst>
              </p14:cNvPr>
              <p14:cNvContentPartPr/>
              <p14:nvPr/>
            </p14:nvContentPartPr>
            <p14:xfrm>
              <a:off x="3956920" y="4515800"/>
              <a:ext cx="122400" cy="117360"/>
            </p14:xfrm>
          </p:contentPart>
        </mc:Choice>
        <mc:Fallback xmlns="">
          <p:pic>
            <p:nvPicPr>
              <p:cNvPr id="57" name="Encre 56">
                <a:extLst>
                  <a:ext uri="{FF2B5EF4-FFF2-40B4-BE49-F238E27FC236}">
                    <a16:creationId xmlns:a16="http://schemas.microsoft.com/office/drawing/2014/main" id="{DB90EB51-9C13-F0E3-828F-EF7268AA4E0F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3939280" y="4498160"/>
                <a:ext cx="158040" cy="1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58" name="Encre 57">
                <a:extLst>
                  <a:ext uri="{FF2B5EF4-FFF2-40B4-BE49-F238E27FC236}">
                    <a16:creationId xmlns:a16="http://schemas.microsoft.com/office/drawing/2014/main" id="{39A216E9-2814-8509-D4F4-19E0C723EB2B}"/>
                  </a:ext>
                </a:extLst>
              </p14:cNvPr>
              <p14:cNvContentPartPr/>
              <p14:nvPr/>
            </p14:nvContentPartPr>
            <p14:xfrm>
              <a:off x="3931720" y="4652960"/>
              <a:ext cx="55080" cy="52560"/>
            </p14:xfrm>
          </p:contentPart>
        </mc:Choice>
        <mc:Fallback xmlns="">
          <p:pic>
            <p:nvPicPr>
              <p:cNvPr id="58" name="Encre 57">
                <a:extLst>
                  <a:ext uri="{FF2B5EF4-FFF2-40B4-BE49-F238E27FC236}">
                    <a16:creationId xmlns:a16="http://schemas.microsoft.com/office/drawing/2014/main" id="{39A216E9-2814-8509-D4F4-19E0C723EB2B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3914080" y="4634960"/>
                <a:ext cx="90720" cy="8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59" name="Encre 58">
                <a:extLst>
                  <a:ext uri="{FF2B5EF4-FFF2-40B4-BE49-F238E27FC236}">
                    <a16:creationId xmlns:a16="http://schemas.microsoft.com/office/drawing/2014/main" id="{4CE4953D-38A1-784C-9992-0C0E4FB779D9}"/>
                  </a:ext>
                </a:extLst>
              </p14:cNvPr>
              <p14:cNvContentPartPr/>
              <p14:nvPr/>
            </p14:nvContentPartPr>
            <p14:xfrm>
              <a:off x="4073920" y="4785080"/>
              <a:ext cx="101520" cy="97560"/>
            </p14:xfrm>
          </p:contentPart>
        </mc:Choice>
        <mc:Fallback xmlns="">
          <p:pic>
            <p:nvPicPr>
              <p:cNvPr id="59" name="Encre 58">
                <a:extLst>
                  <a:ext uri="{FF2B5EF4-FFF2-40B4-BE49-F238E27FC236}">
                    <a16:creationId xmlns:a16="http://schemas.microsoft.com/office/drawing/2014/main" id="{4CE4953D-38A1-784C-9992-0C0E4FB779D9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055920" y="4767440"/>
                <a:ext cx="137160" cy="13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60" name="Encre 59">
                <a:extLst>
                  <a:ext uri="{FF2B5EF4-FFF2-40B4-BE49-F238E27FC236}">
                    <a16:creationId xmlns:a16="http://schemas.microsoft.com/office/drawing/2014/main" id="{A85FF8C3-098B-81F8-486C-AD3C3DAC6CBA}"/>
                  </a:ext>
                </a:extLst>
              </p14:cNvPr>
              <p14:cNvContentPartPr/>
              <p14:nvPr/>
            </p14:nvContentPartPr>
            <p14:xfrm>
              <a:off x="4180480" y="4803080"/>
              <a:ext cx="100080" cy="83520"/>
            </p14:xfrm>
          </p:contentPart>
        </mc:Choice>
        <mc:Fallback xmlns="">
          <p:pic>
            <p:nvPicPr>
              <p:cNvPr id="60" name="Encre 59">
                <a:extLst>
                  <a:ext uri="{FF2B5EF4-FFF2-40B4-BE49-F238E27FC236}">
                    <a16:creationId xmlns:a16="http://schemas.microsoft.com/office/drawing/2014/main" id="{A85FF8C3-098B-81F8-486C-AD3C3DAC6CBA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162840" y="4785440"/>
                <a:ext cx="135720" cy="1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61" name="Encre 60">
                <a:extLst>
                  <a:ext uri="{FF2B5EF4-FFF2-40B4-BE49-F238E27FC236}">
                    <a16:creationId xmlns:a16="http://schemas.microsoft.com/office/drawing/2014/main" id="{7D71CF55-EFAA-C619-EE93-41093D100375}"/>
                  </a:ext>
                </a:extLst>
              </p14:cNvPr>
              <p14:cNvContentPartPr/>
              <p14:nvPr/>
            </p14:nvContentPartPr>
            <p14:xfrm>
              <a:off x="4363360" y="4613000"/>
              <a:ext cx="86760" cy="65520"/>
            </p14:xfrm>
          </p:contentPart>
        </mc:Choice>
        <mc:Fallback xmlns="">
          <p:pic>
            <p:nvPicPr>
              <p:cNvPr id="61" name="Encre 60">
                <a:extLst>
                  <a:ext uri="{FF2B5EF4-FFF2-40B4-BE49-F238E27FC236}">
                    <a16:creationId xmlns:a16="http://schemas.microsoft.com/office/drawing/2014/main" id="{7D71CF55-EFAA-C619-EE93-41093D100375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4345720" y="4595000"/>
                <a:ext cx="122400" cy="10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62" name="Encre 61">
                <a:extLst>
                  <a:ext uri="{FF2B5EF4-FFF2-40B4-BE49-F238E27FC236}">
                    <a16:creationId xmlns:a16="http://schemas.microsoft.com/office/drawing/2014/main" id="{DEE8BAC9-95F9-D1F8-850E-33510ACE7E32}"/>
                  </a:ext>
                </a:extLst>
              </p14:cNvPr>
              <p14:cNvContentPartPr/>
              <p14:nvPr/>
            </p14:nvContentPartPr>
            <p14:xfrm>
              <a:off x="4526080" y="4520840"/>
              <a:ext cx="360" cy="6480"/>
            </p14:xfrm>
          </p:contentPart>
        </mc:Choice>
        <mc:Fallback xmlns="">
          <p:pic>
            <p:nvPicPr>
              <p:cNvPr id="62" name="Encre 61">
                <a:extLst>
                  <a:ext uri="{FF2B5EF4-FFF2-40B4-BE49-F238E27FC236}">
                    <a16:creationId xmlns:a16="http://schemas.microsoft.com/office/drawing/2014/main" id="{DEE8BAC9-95F9-D1F8-850E-33510ACE7E32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4508080" y="4502840"/>
                <a:ext cx="36000" cy="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66" name="Encre 65">
                <a:extLst>
                  <a:ext uri="{FF2B5EF4-FFF2-40B4-BE49-F238E27FC236}">
                    <a16:creationId xmlns:a16="http://schemas.microsoft.com/office/drawing/2014/main" id="{B787A4CB-AB76-1435-5F2C-5CE8AF320BE2}"/>
                  </a:ext>
                </a:extLst>
              </p14:cNvPr>
              <p14:cNvContentPartPr/>
              <p14:nvPr/>
            </p14:nvContentPartPr>
            <p14:xfrm>
              <a:off x="4703920" y="4429400"/>
              <a:ext cx="117000" cy="105480"/>
            </p14:xfrm>
          </p:contentPart>
        </mc:Choice>
        <mc:Fallback xmlns="">
          <p:pic>
            <p:nvPicPr>
              <p:cNvPr id="66" name="Encre 65">
                <a:extLst>
                  <a:ext uri="{FF2B5EF4-FFF2-40B4-BE49-F238E27FC236}">
                    <a16:creationId xmlns:a16="http://schemas.microsoft.com/office/drawing/2014/main" id="{B787A4CB-AB76-1435-5F2C-5CE8AF320BE2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686280" y="4411760"/>
                <a:ext cx="152640" cy="14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68" name="Encre 67">
                <a:extLst>
                  <a:ext uri="{FF2B5EF4-FFF2-40B4-BE49-F238E27FC236}">
                    <a16:creationId xmlns:a16="http://schemas.microsoft.com/office/drawing/2014/main" id="{5DDC1132-CCA6-9633-D555-B5397BEAE8A3}"/>
                  </a:ext>
                </a:extLst>
              </p14:cNvPr>
              <p14:cNvContentPartPr/>
              <p14:nvPr/>
            </p14:nvContentPartPr>
            <p14:xfrm>
              <a:off x="4622560" y="4559000"/>
              <a:ext cx="52920" cy="74160"/>
            </p14:xfrm>
          </p:contentPart>
        </mc:Choice>
        <mc:Fallback xmlns="">
          <p:pic>
            <p:nvPicPr>
              <p:cNvPr id="68" name="Encre 67">
                <a:extLst>
                  <a:ext uri="{FF2B5EF4-FFF2-40B4-BE49-F238E27FC236}">
                    <a16:creationId xmlns:a16="http://schemas.microsoft.com/office/drawing/2014/main" id="{5DDC1132-CCA6-9633-D555-B5397BEAE8A3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604560" y="4541000"/>
                <a:ext cx="8856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70" name="Encre 69">
                <a:extLst>
                  <a:ext uri="{FF2B5EF4-FFF2-40B4-BE49-F238E27FC236}">
                    <a16:creationId xmlns:a16="http://schemas.microsoft.com/office/drawing/2014/main" id="{2D20AC59-14BE-8789-A286-B00D08BFC135}"/>
                  </a:ext>
                </a:extLst>
              </p14:cNvPr>
              <p14:cNvContentPartPr/>
              <p14:nvPr/>
            </p14:nvContentPartPr>
            <p14:xfrm>
              <a:off x="4256440" y="4713800"/>
              <a:ext cx="254520" cy="254520"/>
            </p14:xfrm>
          </p:contentPart>
        </mc:Choice>
        <mc:Fallback xmlns="">
          <p:pic>
            <p:nvPicPr>
              <p:cNvPr id="70" name="Encre 69">
                <a:extLst>
                  <a:ext uri="{FF2B5EF4-FFF2-40B4-BE49-F238E27FC236}">
                    <a16:creationId xmlns:a16="http://schemas.microsoft.com/office/drawing/2014/main" id="{2D20AC59-14BE-8789-A286-B00D08BFC135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238440" y="4695800"/>
                <a:ext cx="290160" cy="29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71" name="Encre 70">
                <a:extLst>
                  <a:ext uri="{FF2B5EF4-FFF2-40B4-BE49-F238E27FC236}">
                    <a16:creationId xmlns:a16="http://schemas.microsoft.com/office/drawing/2014/main" id="{5B728537-6C27-8BD2-C6A0-621CAEBCD09D}"/>
                  </a:ext>
                </a:extLst>
              </p14:cNvPr>
              <p14:cNvContentPartPr/>
              <p14:nvPr/>
            </p14:nvContentPartPr>
            <p14:xfrm>
              <a:off x="4287040" y="4993160"/>
              <a:ext cx="48240" cy="42120"/>
            </p14:xfrm>
          </p:contentPart>
        </mc:Choice>
        <mc:Fallback xmlns="">
          <p:pic>
            <p:nvPicPr>
              <p:cNvPr id="71" name="Encre 70">
                <a:extLst>
                  <a:ext uri="{FF2B5EF4-FFF2-40B4-BE49-F238E27FC236}">
                    <a16:creationId xmlns:a16="http://schemas.microsoft.com/office/drawing/2014/main" id="{5B728537-6C27-8BD2-C6A0-621CAEBCD09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269400" y="4975520"/>
                <a:ext cx="8388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72" name="Encre 71">
                <a:extLst>
                  <a:ext uri="{FF2B5EF4-FFF2-40B4-BE49-F238E27FC236}">
                    <a16:creationId xmlns:a16="http://schemas.microsoft.com/office/drawing/2014/main" id="{C4D856C9-D840-4218-A116-1051D0728162}"/>
                  </a:ext>
                </a:extLst>
              </p14:cNvPr>
              <p14:cNvContentPartPr/>
              <p14:nvPr/>
            </p14:nvContentPartPr>
            <p14:xfrm>
              <a:off x="3931720" y="4871480"/>
              <a:ext cx="73440" cy="109080"/>
            </p14:xfrm>
          </p:contentPart>
        </mc:Choice>
        <mc:Fallback xmlns="">
          <p:pic>
            <p:nvPicPr>
              <p:cNvPr id="72" name="Encre 71">
                <a:extLst>
                  <a:ext uri="{FF2B5EF4-FFF2-40B4-BE49-F238E27FC236}">
                    <a16:creationId xmlns:a16="http://schemas.microsoft.com/office/drawing/2014/main" id="{C4D856C9-D840-4218-A116-1051D0728162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914080" y="4853840"/>
                <a:ext cx="109080" cy="14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73" name="Encre 72">
                <a:extLst>
                  <a:ext uri="{FF2B5EF4-FFF2-40B4-BE49-F238E27FC236}">
                    <a16:creationId xmlns:a16="http://schemas.microsoft.com/office/drawing/2014/main" id="{52EC5EC1-C9E4-5527-A13A-2DA25E159159}"/>
                  </a:ext>
                </a:extLst>
              </p14:cNvPr>
              <p14:cNvContentPartPr/>
              <p14:nvPr/>
            </p14:nvContentPartPr>
            <p14:xfrm>
              <a:off x="4038280" y="4993520"/>
              <a:ext cx="1080" cy="19080"/>
            </p14:xfrm>
          </p:contentPart>
        </mc:Choice>
        <mc:Fallback xmlns="">
          <p:pic>
            <p:nvPicPr>
              <p:cNvPr id="73" name="Encre 72">
                <a:extLst>
                  <a:ext uri="{FF2B5EF4-FFF2-40B4-BE49-F238E27FC236}">
                    <a16:creationId xmlns:a16="http://schemas.microsoft.com/office/drawing/2014/main" id="{52EC5EC1-C9E4-5527-A13A-2DA25E159159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4020640" y="4975520"/>
                <a:ext cx="36720" cy="5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75" name="Encre 74">
                <a:extLst>
                  <a:ext uri="{FF2B5EF4-FFF2-40B4-BE49-F238E27FC236}">
                    <a16:creationId xmlns:a16="http://schemas.microsoft.com/office/drawing/2014/main" id="{3DFECD2D-A962-2EEA-F12C-B0ADBE74A443}"/>
                  </a:ext>
                </a:extLst>
              </p14:cNvPr>
              <p14:cNvContentPartPr/>
              <p14:nvPr/>
            </p14:nvContentPartPr>
            <p14:xfrm>
              <a:off x="4175280" y="5196120"/>
              <a:ext cx="524160" cy="720"/>
            </p14:xfrm>
          </p:contentPart>
        </mc:Choice>
        <mc:Fallback xmlns="">
          <p:pic>
            <p:nvPicPr>
              <p:cNvPr id="75" name="Encre 74">
                <a:extLst>
                  <a:ext uri="{FF2B5EF4-FFF2-40B4-BE49-F238E27FC236}">
                    <a16:creationId xmlns:a16="http://schemas.microsoft.com/office/drawing/2014/main" id="{3DFECD2D-A962-2EEA-F12C-B0ADBE74A443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4157640" y="5160120"/>
                <a:ext cx="5598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76" name="Encre 75">
                <a:extLst>
                  <a:ext uri="{FF2B5EF4-FFF2-40B4-BE49-F238E27FC236}">
                    <a16:creationId xmlns:a16="http://schemas.microsoft.com/office/drawing/2014/main" id="{835DC3E8-CAB7-1457-2EB2-9C6790DCF990}"/>
                  </a:ext>
                </a:extLst>
              </p14:cNvPr>
              <p14:cNvContentPartPr/>
              <p14:nvPr/>
            </p14:nvContentPartPr>
            <p14:xfrm>
              <a:off x="4597200" y="4776000"/>
              <a:ext cx="378720" cy="400320"/>
            </p14:xfrm>
          </p:contentPart>
        </mc:Choice>
        <mc:Fallback xmlns="">
          <p:pic>
            <p:nvPicPr>
              <p:cNvPr id="76" name="Encre 75">
                <a:extLst>
                  <a:ext uri="{FF2B5EF4-FFF2-40B4-BE49-F238E27FC236}">
                    <a16:creationId xmlns:a16="http://schemas.microsoft.com/office/drawing/2014/main" id="{835DC3E8-CAB7-1457-2EB2-9C6790DCF990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4579200" y="4758360"/>
                <a:ext cx="414360" cy="43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77" name="Encre 76">
                <a:extLst>
                  <a:ext uri="{FF2B5EF4-FFF2-40B4-BE49-F238E27FC236}">
                    <a16:creationId xmlns:a16="http://schemas.microsoft.com/office/drawing/2014/main" id="{259260E8-033E-6222-267F-43947E776954}"/>
                  </a:ext>
                </a:extLst>
              </p14:cNvPr>
              <p14:cNvContentPartPr/>
              <p14:nvPr/>
            </p14:nvContentPartPr>
            <p14:xfrm>
              <a:off x="4241520" y="5216280"/>
              <a:ext cx="397080" cy="16200"/>
            </p14:xfrm>
          </p:contentPart>
        </mc:Choice>
        <mc:Fallback xmlns="">
          <p:pic>
            <p:nvPicPr>
              <p:cNvPr id="77" name="Encre 76">
                <a:extLst>
                  <a:ext uri="{FF2B5EF4-FFF2-40B4-BE49-F238E27FC236}">
                    <a16:creationId xmlns:a16="http://schemas.microsoft.com/office/drawing/2014/main" id="{259260E8-033E-6222-267F-43947E776954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223520" y="5198640"/>
                <a:ext cx="432720" cy="5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79" name="Encre 78">
                <a:extLst>
                  <a:ext uri="{FF2B5EF4-FFF2-40B4-BE49-F238E27FC236}">
                    <a16:creationId xmlns:a16="http://schemas.microsoft.com/office/drawing/2014/main" id="{A9FBE90F-75AA-A55C-F0B5-A9E682680E1F}"/>
                  </a:ext>
                </a:extLst>
              </p14:cNvPr>
              <p14:cNvContentPartPr/>
              <p14:nvPr/>
            </p14:nvContentPartPr>
            <p14:xfrm>
              <a:off x="4449960" y="5023680"/>
              <a:ext cx="477720" cy="518400"/>
            </p14:xfrm>
          </p:contentPart>
        </mc:Choice>
        <mc:Fallback xmlns="">
          <p:pic>
            <p:nvPicPr>
              <p:cNvPr id="79" name="Encre 78">
                <a:extLst>
                  <a:ext uri="{FF2B5EF4-FFF2-40B4-BE49-F238E27FC236}">
                    <a16:creationId xmlns:a16="http://schemas.microsoft.com/office/drawing/2014/main" id="{A9FBE90F-75AA-A55C-F0B5-A9E682680E1F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4431960" y="5005680"/>
                <a:ext cx="513360" cy="55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80" name="Encre 79">
                <a:extLst>
                  <a:ext uri="{FF2B5EF4-FFF2-40B4-BE49-F238E27FC236}">
                    <a16:creationId xmlns:a16="http://schemas.microsoft.com/office/drawing/2014/main" id="{1D45FB48-7724-15FE-2C23-CDCC78AD532B}"/>
                  </a:ext>
                </a:extLst>
              </p14:cNvPr>
              <p14:cNvContentPartPr/>
              <p14:nvPr/>
            </p14:nvContentPartPr>
            <p14:xfrm>
              <a:off x="4482000" y="5241120"/>
              <a:ext cx="181800" cy="217440"/>
            </p14:xfrm>
          </p:contentPart>
        </mc:Choice>
        <mc:Fallback xmlns="">
          <p:pic>
            <p:nvPicPr>
              <p:cNvPr id="80" name="Encre 79">
                <a:extLst>
                  <a:ext uri="{FF2B5EF4-FFF2-40B4-BE49-F238E27FC236}">
                    <a16:creationId xmlns:a16="http://schemas.microsoft.com/office/drawing/2014/main" id="{1D45FB48-7724-15FE-2C23-CDCC78AD532B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64000" y="5223480"/>
                <a:ext cx="217440" cy="253080"/>
              </a:xfrm>
              <a:prstGeom prst="rect">
                <a:avLst/>
              </a:prstGeom>
            </p:spPr>
          </p:pic>
        </mc:Fallback>
      </mc:AlternateContent>
      <p:grpSp>
        <p:nvGrpSpPr>
          <p:cNvPr id="83" name="Groupe 82">
            <a:extLst>
              <a:ext uri="{FF2B5EF4-FFF2-40B4-BE49-F238E27FC236}">
                <a16:creationId xmlns:a16="http://schemas.microsoft.com/office/drawing/2014/main" id="{9DB384D1-BF76-67BD-92AF-D375B7460B53}"/>
              </a:ext>
            </a:extLst>
          </p:cNvPr>
          <p:cNvGrpSpPr/>
          <p:nvPr/>
        </p:nvGrpSpPr>
        <p:grpSpPr>
          <a:xfrm>
            <a:off x="4262040" y="5242200"/>
            <a:ext cx="199080" cy="195840"/>
            <a:chOff x="4262040" y="5242200"/>
            <a:chExt cx="199080" cy="19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66C51564-A170-423F-FB26-3D6F456C9EB9}"/>
                    </a:ext>
                  </a:extLst>
                </p14:cNvPr>
                <p14:cNvContentPartPr/>
                <p14:nvPr/>
              </p14:nvContentPartPr>
              <p14:xfrm>
                <a:off x="4262040" y="5242200"/>
                <a:ext cx="197640" cy="19584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66C51564-A170-423F-FB26-3D6F456C9EB9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244040" y="5224200"/>
                  <a:ext cx="233280" cy="23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2F8549AF-F825-FD6F-F04B-C96591FF58F6}"/>
                    </a:ext>
                  </a:extLst>
                </p14:cNvPr>
                <p14:cNvContentPartPr/>
                <p14:nvPr/>
              </p14:nvContentPartPr>
              <p14:xfrm>
                <a:off x="4378680" y="5364240"/>
                <a:ext cx="82440" cy="4536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2F8549AF-F825-FD6F-F04B-C96591FF58F6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361040" y="5346600"/>
                  <a:ext cx="118080" cy="81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85" name="Encre 84">
                <a:extLst>
                  <a:ext uri="{FF2B5EF4-FFF2-40B4-BE49-F238E27FC236}">
                    <a16:creationId xmlns:a16="http://schemas.microsoft.com/office/drawing/2014/main" id="{B6178340-A3C6-DD01-0D42-AEF6D1E977AF}"/>
                  </a:ext>
                </a:extLst>
              </p14:cNvPr>
              <p14:cNvContentPartPr/>
              <p14:nvPr/>
            </p14:nvContentPartPr>
            <p14:xfrm>
              <a:off x="3047760" y="5313120"/>
              <a:ext cx="899640" cy="720"/>
            </p14:xfrm>
          </p:contentPart>
        </mc:Choice>
        <mc:Fallback xmlns="">
          <p:pic>
            <p:nvPicPr>
              <p:cNvPr id="85" name="Encre 84">
                <a:extLst>
                  <a:ext uri="{FF2B5EF4-FFF2-40B4-BE49-F238E27FC236}">
                    <a16:creationId xmlns:a16="http://schemas.microsoft.com/office/drawing/2014/main" id="{B6178340-A3C6-DD01-0D42-AEF6D1E977AF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3029760" y="5277120"/>
                <a:ext cx="93528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99D5F3B2-21AE-35D3-1FB7-0D4FB3FA1090}"/>
                  </a:ext>
                </a:extLst>
              </p14:cNvPr>
              <p14:cNvContentPartPr/>
              <p14:nvPr/>
            </p14:nvContentPartPr>
            <p14:xfrm>
              <a:off x="2849400" y="5790480"/>
              <a:ext cx="650520" cy="1548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99D5F3B2-21AE-35D3-1FB7-0D4FB3FA1090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2831760" y="5772840"/>
                <a:ext cx="686160" cy="5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88" name="Encre 87">
                <a:extLst>
                  <a:ext uri="{FF2B5EF4-FFF2-40B4-BE49-F238E27FC236}">
                    <a16:creationId xmlns:a16="http://schemas.microsoft.com/office/drawing/2014/main" id="{09462B86-2374-BDBD-8B7A-4E672B22DD51}"/>
                  </a:ext>
                </a:extLst>
              </p14:cNvPr>
              <p14:cNvContentPartPr/>
              <p14:nvPr/>
            </p14:nvContentPartPr>
            <p14:xfrm>
              <a:off x="2346840" y="6029520"/>
              <a:ext cx="1192680" cy="77400"/>
            </p14:xfrm>
          </p:contentPart>
        </mc:Choice>
        <mc:Fallback xmlns="">
          <p:pic>
            <p:nvPicPr>
              <p:cNvPr id="88" name="Encre 87">
                <a:extLst>
                  <a:ext uri="{FF2B5EF4-FFF2-40B4-BE49-F238E27FC236}">
                    <a16:creationId xmlns:a16="http://schemas.microsoft.com/office/drawing/2014/main" id="{09462B86-2374-BDBD-8B7A-4E672B22DD51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2328840" y="6011880"/>
                <a:ext cx="1228320" cy="11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90" name="Encre 89">
                <a:extLst>
                  <a:ext uri="{FF2B5EF4-FFF2-40B4-BE49-F238E27FC236}">
                    <a16:creationId xmlns:a16="http://schemas.microsoft.com/office/drawing/2014/main" id="{C1C02324-753E-23F4-D076-242091DE748B}"/>
                  </a:ext>
                </a:extLst>
              </p14:cNvPr>
              <p14:cNvContentPartPr/>
              <p14:nvPr/>
            </p14:nvContentPartPr>
            <p14:xfrm>
              <a:off x="2438280" y="6029520"/>
              <a:ext cx="1184400" cy="720"/>
            </p14:xfrm>
          </p:contentPart>
        </mc:Choice>
        <mc:Fallback xmlns="">
          <p:pic>
            <p:nvPicPr>
              <p:cNvPr id="90" name="Encre 89">
                <a:extLst>
                  <a:ext uri="{FF2B5EF4-FFF2-40B4-BE49-F238E27FC236}">
                    <a16:creationId xmlns:a16="http://schemas.microsoft.com/office/drawing/2014/main" id="{C1C02324-753E-23F4-D076-242091DE748B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2420280" y="5993520"/>
                <a:ext cx="122004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92" name="Encre 91">
                <a:extLst>
                  <a:ext uri="{FF2B5EF4-FFF2-40B4-BE49-F238E27FC236}">
                    <a16:creationId xmlns:a16="http://schemas.microsoft.com/office/drawing/2014/main" id="{02D41D80-7D54-23BE-5698-076855C6F6B3}"/>
                  </a:ext>
                </a:extLst>
              </p14:cNvPr>
              <p14:cNvContentPartPr/>
              <p14:nvPr/>
            </p14:nvContentPartPr>
            <p14:xfrm>
              <a:off x="3017160" y="5379000"/>
              <a:ext cx="879480" cy="720"/>
            </p14:xfrm>
          </p:contentPart>
        </mc:Choice>
        <mc:Fallback xmlns="">
          <p:pic>
            <p:nvPicPr>
              <p:cNvPr id="92" name="Encre 91">
                <a:extLst>
                  <a:ext uri="{FF2B5EF4-FFF2-40B4-BE49-F238E27FC236}">
                    <a16:creationId xmlns:a16="http://schemas.microsoft.com/office/drawing/2014/main" id="{02D41D80-7D54-23BE-5698-076855C6F6B3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2954160" y="5253720"/>
                <a:ext cx="100512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93" name="Encre 92">
                <a:extLst>
                  <a:ext uri="{FF2B5EF4-FFF2-40B4-BE49-F238E27FC236}">
                    <a16:creationId xmlns:a16="http://schemas.microsoft.com/office/drawing/2014/main" id="{27318AD3-5937-987C-1671-FCA515399AA9}"/>
                  </a:ext>
                </a:extLst>
              </p14:cNvPr>
              <p14:cNvContentPartPr/>
              <p14:nvPr/>
            </p14:nvContentPartPr>
            <p14:xfrm>
              <a:off x="2874960" y="5465760"/>
              <a:ext cx="966240" cy="36360"/>
            </p14:xfrm>
          </p:contentPart>
        </mc:Choice>
        <mc:Fallback xmlns="">
          <p:pic>
            <p:nvPicPr>
              <p:cNvPr id="93" name="Encre 92">
                <a:extLst>
                  <a:ext uri="{FF2B5EF4-FFF2-40B4-BE49-F238E27FC236}">
                    <a16:creationId xmlns:a16="http://schemas.microsoft.com/office/drawing/2014/main" id="{27318AD3-5937-987C-1671-FCA515399AA9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2811960" y="5402760"/>
                <a:ext cx="109188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96" name="Groupe 95">
            <a:extLst>
              <a:ext uri="{FF2B5EF4-FFF2-40B4-BE49-F238E27FC236}">
                <a16:creationId xmlns:a16="http://schemas.microsoft.com/office/drawing/2014/main" id="{3D5CA0DF-F080-B7EC-FC90-26395AC51FFE}"/>
              </a:ext>
            </a:extLst>
          </p:cNvPr>
          <p:cNvGrpSpPr/>
          <p:nvPr/>
        </p:nvGrpSpPr>
        <p:grpSpPr>
          <a:xfrm>
            <a:off x="2788920" y="5587800"/>
            <a:ext cx="935640" cy="45720"/>
            <a:chOff x="2788920" y="5587800"/>
            <a:chExt cx="935640" cy="4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94" name="Encre 93">
                  <a:extLst>
                    <a:ext uri="{FF2B5EF4-FFF2-40B4-BE49-F238E27FC236}">
                      <a16:creationId xmlns:a16="http://schemas.microsoft.com/office/drawing/2014/main" id="{0F3BBCD5-E8B3-D3F1-06C0-67FA96B046C5}"/>
                    </a:ext>
                  </a:extLst>
                </p14:cNvPr>
                <p14:cNvContentPartPr/>
                <p14:nvPr/>
              </p14:nvContentPartPr>
              <p14:xfrm>
                <a:off x="2819160" y="5587800"/>
                <a:ext cx="905400" cy="6120"/>
              </p14:xfrm>
            </p:contentPart>
          </mc:Choice>
          <mc:Fallback xmlns="">
            <p:pic>
              <p:nvPicPr>
                <p:cNvPr id="94" name="Encre 93">
                  <a:extLst>
                    <a:ext uri="{FF2B5EF4-FFF2-40B4-BE49-F238E27FC236}">
                      <a16:creationId xmlns:a16="http://schemas.microsoft.com/office/drawing/2014/main" id="{0F3BBCD5-E8B3-D3F1-06C0-67FA96B046C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2756160" y="5524800"/>
                  <a:ext cx="103104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95" name="Encre 94">
                  <a:extLst>
                    <a:ext uri="{FF2B5EF4-FFF2-40B4-BE49-F238E27FC236}">
                      <a16:creationId xmlns:a16="http://schemas.microsoft.com/office/drawing/2014/main" id="{5E1AC2D1-C2AC-266A-1E3F-546CF2E862E9}"/>
                    </a:ext>
                  </a:extLst>
                </p14:cNvPr>
                <p14:cNvContentPartPr/>
                <p14:nvPr/>
              </p14:nvContentPartPr>
              <p14:xfrm>
                <a:off x="2788920" y="5633160"/>
                <a:ext cx="360" cy="360"/>
              </p14:xfrm>
            </p:contentPart>
          </mc:Choice>
          <mc:Fallback xmlns="">
            <p:pic>
              <p:nvPicPr>
                <p:cNvPr id="95" name="Encre 94">
                  <a:extLst>
                    <a:ext uri="{FF2B5EF4-FFF2-40B4-BE49-F238E27FC236}">
                      <a16:creationId xmlns:a16="http://schemas.microsoft.com/office/drawing/2014/main" id="{5E1AC2D1-C2AC-266A-1E3F-546CF2E862E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725920" y="557052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98" name="Encre 97">
                <a:extLst>
                  <a:ext uri="{FF2B5EF4-FFF2-40B4-BE49-F238E27FC236}">
                    <a16:creationId xmlns:a16="http://schemas.microsoft.com/office/drawing/2014/main" id="{03F799B8-8E84-99FF-D22B-AC07DF7F0DE0}"/>
                  </a:ext>
                </a:extLst>
              </p14:cNvPr>
              <p14:cNvContentPartPr/>
              <p14:nvPr/>
            </p14:nvContentPartPr>
            <p14:xfrm>
              <a:off x="2758320" y="5719560"/>
              <a:ext cx="920160" cy="720"/>
            </p14:xfrm>
          </p:contentPart>
        </mc:Choice>
        <mc:Fallback xmlns="">
          <p:pic>
            <p:nvPicPr>
              <p:cNvPr id="98" name="Encre 97">
                <a:extLst>
                  <a:ext uri="{FF2B5EF4-FFF2-40B4-BE49-F238E27FC236}">
                    <a16:creationId xmlns:a16="http://schemas.microsoft.com/office/drawing/2014/main" id="{03F799B8-8E84-99FF-D22B-AC07DF7F0DE0}"/>
                  </a:ext>
                </a:extLst>
              </p:cNvPr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2695320" y="5593560"/>
                <a:ext cx="104580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100" name="Encre 99">
                <a:extLst>
                  <a:ext uri="{FF2B5EF4-FFF2-40B4-BE49-F238E27FC236}">
                    <a16:creationId xmlns:a16="http://schemas.microsoft.com/office/drawing/2014/main" id="{4791E955-742E-3051-5C9A-0A81E721F3C2}"/>
                  </a:ext>
                </a:extLst>
              </p14:cNvPr>
              <p14:cNvContentPartPr/>
              <p14:nvPr/>
            </p14:nvContentPartPr>
            <p14:xfrm>
              <a:off x="2234880" y="6110520"/>
              <a:ext cx="1322280" cy="720"/>
            </p14:xfrm>
          </p:contentPart>
        </mc:Choice>
        <mc:Fallback xmlns="">
          <p:pic>
            <p:nvPicPr>
              <p:cNvPr id="100" name="Encre 99">
                <a:extLst>
                  <a:ext uri="{FF2B5EF4-FFF2-40B4-BE49-F238E27FC236}">
                    <a16:creationId xmlns:a16="http://schemas.microsoft.com/office/drawing/2014/main" id="{4791E955-742E-3051-5C9A-0A81E721F3C2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2171880" y="5984520"/>
                <a:ext cx="1447920" cy="25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7" name="Groupe 106">
            <a:extLst>
              <a:ext uri="{FF2B5EF4-FFF2-40B4-BE49-F238E27FC236}">
                <a16:creationId xmlns:a16="http://schemas.microsoft.com/office/drawing/2014/main" id="{8517048A-3487-9FB0-5BE6-02277D9C160F}"/>
              </a:ext>
            </a:extLst>
          </p:cNvPr>
          <p:cNvGrpSpPr/>
          <p:nvPr/>
        </p:nvGrpSpPr>
        <p:grpSpPr>
          <a:xfrm>
            <a:off x="4612480" y="3209400"/>
            <a:ext cx="220680" cy="1230800"/>
            <a:chOff x="4612480" y="3209400"/>
            <a:chExt cx="220680" cy="123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22441685-199E-DB74-6C00-BB018774A395}"/>
                    </a:ext>
                  </a:extLst>
                </p14:cNvPr>
                <p14:cNvContentPartPr/>
                <p14:nvPr/>
              </p14:nvContentPartPr>
              <p14:xfrm>
                <a:off x="4612480" y="4319240"/>
                <a:ext cx="187200" cy="12096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22441685-199E-DB74-6C00-BB018774A395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4594480" y="4301240"/>
                  <a:ext cx="22284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64" name="Encre 63">
                  <a:extLst>
                    <a:ext uri="{FF2B5EF4-FFF2-40B4-BE49-F238E27FC236}">
                      <a16:creationId xmlns:a16="http://schemas.microsoft.com/office/drawing/2014/main" id="{317F71BD-7CE1-72C9-1635-24945AF1948F}"/>
                    </a:ext>
                  </a:extLst>
                </p14:cNvPr>
                <p14:cNvContentPartPr/>
                <p14:nvPr/>
              </p14:nvContentPartPr>
              <p14:xfrm>
                <a:off x="4708960" y="4337960"/>
                <a:ext cx="124200" cy="74880"/>
              </p14:xfrm>
            </p:contentPart>
          </mc:Choice>
          <mc:Fallback xmlns="">
            <p:pic>
              <p:nvPicPr>
                <p:cNvPr id="64" name="Encre 63">
                  <a:extLst>
                    <a:ext uri="{FF2B5EF4-FFF2-40B4-BE49-F238E27FC236}">
                      <a16:creationId xmlns:a16="http://schemas.microsoft.com/office/drawing/2014/main" id="{317F71BD-7CE1-72C9-1635-24945AF1948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4690960" y="4319960"/>
                  <a:ext cx="15984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13806517-7D6F-A18C-6853-5D1F827849F5}"/>
                    </a:ext>
                  </a:extLst>
                </p14:cNvPr>
                <p14:cNvContentPartPr/>
                <p14:nvPr/>
              </p14:nvContentPartPr>
              <p14:xfrm>
                <a:off x="4703040" y="3209400"/>
                <a:ext cx="27360" cy="1108440"/>
              </p14:xfrm>
            </p:contentPart>
          </mc:Choice>
          <mc:Fallback xmlns="">
            <p:pic>
              <p:nvPicPr>
                <p:cNvPr id="101" name="Encre 100">
                  <a:extLst>
                    <a:ext uri="{FF2B5EF4-FFF2-40B4-BE49-F238E27FC236}">
                      <a16:creationId xmlns:a16="http://schemas.microsoft.com/office/drawing/2014/main" id="{13806517-7D6F-A18C-6853-5D1F827849F5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4640040" y="3146760"/>
                  <a:ext cx="153000" cy="1234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103" name="Encre 102">
                <a:extLst>
                  <a:ext uri="{FF2B5EF4-FFF2-40B4-BE49-F238E27FC236}">
                    <a16:creationId xmlns:a16="http://schemas.microsoft.com/office/drawing/2014/main" id="{0C2FF51F-0B52-1BFC-AA3B-768F5D4B9242}"/>
                  </a:ext>
                </a:extLst>
              </p14:cNvPr>
              <p14:cNvContentPartPr/>
              <p14:nvPr/>
            </p14:nvContentPartPr>
            <p14:xfrm>
              <a:off x="4830480" y="3697560"/>
              <a:ext cx="81720" cy="584640"/>
            </p14:xfrm>
          </p:contentPart>
        </mc:Choice>
        <mc:Fallback xmlns="">
          <p:pic>
            <p:nvPicPr>
              <p:cNvPr id="103" name="Encre 102">
                <a:extLst>
                  <a:ext uri="{FF2B5EF4-FFF2-40B4-BE49-F238E27FC236}">
                    <a16:creationId xmlns:a16="http://schemas.microsoft.com/office/drawing/2014/main" id="{0C2FF51F-0B52-1BFC-AA3B-768F5D4B9242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4767840" y="3634920"/>
                <a:ext cx="207360" cy="71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105" name="Encre 104">
                <a:extLst>
                  <a:ext uri="{FF2B5EF4-FFF2-40B4-BE49-F238E27FC236}">
                    <a16:creationId xmlns:a16="http://schemas.microsoft.com/office/drawing/2014/main" id="{4D061A17-DE03-FCB5-B95B-79446FD7C61B}"/>
                  </a:ext>
                </a:extLst>
              </p14:cNvPr>
              <p14:cNvContentPartPr/>
              <p14:nvPr/>
            </p14:nvContentPartPr>
            <p14:xfrm>
              <a:off x="4830480" y="3697560"/>
              <a:ext cx="81720" cy="584640"/>
            </p14:xfrm>
          </p:contentPart>
        </mc:Choice>
        <mc:Fallback xmlns="">
          <p:pic>
            <p:nvPicPr>
              <p:cNvPr id="105" name="Encre 104">
                <a:extLst>
                  <a:ext uri="{FF2B5EF4-FFF2-40B4-BE49-F238E27FC236}">
                    <a16:creationId xmlns:a16="http://schemas.microsoft.com/office/drawing/2014/main" id="{4D061A17-DE03-FCB5-B95B-79446FD7C61B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4767840" y="3634920"/>
                <a:ext cx="207360" cy="71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7">
            <p14:nvContentPartPr>
              <p14:cNvPr id="106" name="Encre 105">
                <a:extLst>
                  <a:ext uri="{FF2B5EF4-FFF2-40B4-BE49-F238E27FC236}">
                    <a16:creationId xmlns:a16="http://schemas.microsoft.com/office/drawing/2014/main" id="{88D041AE-5079-F7EA-DE81-D23772ED6C37}"/>
                  </a:ext>
                </a:extLst>
              </p14:cNvPr>
              <p14:cNvContentPartPr/>
              <p14:nvPr/>
            </p14:nvContentPartPr>
            <p14:xfrm>
              <a:off x="4884840" y="3423240"/>
              <a:ext cx="76680" cy="127800"/>
            </p14:xfrm>
          </p:contentPart>
        </mc:Choice>
        <mc:Fallback xmlns="">
          <p:pic>
            <p:nvPicPr>
              <p:cNvPr id="106" name="Encre 105">
                <a:extLst>
                  <a:ext uri="{FF2B5EF4-FFF2-40B4-BE49-F238E27FC236}">
                    <a16:creationId xmlns:a16="http://schemas.microsoft.com/office/drawing/2014/main" id="{88D041AE-5079-F7EA-DE81-D23772ED6C37}"/>
                  </a:ext>
                </a:extLst>
              </p:cNvPr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822200" y="3360240"/>
                <a:ext cx="202320" cy="25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11" name="Encre 110">
                <a:extLst>
                  <a:ext uri="{FF2B5EF4-FFF2-40B4-BE49-F238E27FC236}">
                    <a16:creationId xmlns:a16="http://schemas.microsoft.com/office/drawing/2014/main" id="{057EE799-681C-6A03-0C62-9E6C1DD6D452}"/>
                  </a:ext>
                </a:extLst>
              </p14:cNvPr>
              <p14:cNvContentPartPr/>
              <p14:nvPr/>
            </p14:nvContentPartPr>
            <p14:xfrm>
              <a:off x="7700400" y="639720"/>
              <a:ext cx="10800" cy="142200"/>
            </p14:xfrm>
          </p:contentPart>
        </mc:Choice>
        <mc:Fallback xmlns="">
          <p:pic>
            <p:nvPicPr>
              <p:cNvPr id="111" name="Encre 110">
                <a:extLst>
                  <a:ext uri="{FF2B5EF4-FFF2-40B4-BE49-F238E27FC236}">
                    <a16:creationId xmlns:a16="http://schemas.microsoft.com/office/drawing/2014/main" id="{057EE799-681C-6A03-0C62-9E6C1DD6D452}"/>
                  </a:ext>
                </a:extLst>
              </p:cNvPr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7682760" y="622080"/>
                <a:ext cx="46440" cy="1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12" name="Encre 111">
                <a:extLst>
                  <a:ext uri="{FF2B5EF4-FFF2-40B4-BE49-F238E27FC236}">
                    <a16:creationId xmlns:a16="http://schemas.microsoft.com/office/drawing/2014/main" id="{9DC6433B-6161-A61C-1A39-13DEF450E4FC}"/>
                  </a:ext>
                </a:extLst>
              </p14:cNvPr>
              <p14:cNvContentPartPr/>
              <p14:nvPr/>
            </p14:nvContentPartPr>
            <p14:xfrm>
              <a:off x="7696080" y="812520"/>
              <a:ext cx="76680" cy="96120"/>
            </p14:xfrm>
          </p:contentPart>
        </mc:Choice>
        <mc:Fallback xmlns="">
          <p:pic>
            <p:nvPicPr>
              <p:cNvPr id="112" name="Encre 111">
                <a:extLst>
                  <a:ext uri="{FF2B5EF4-FFF2-40B4-BE49-F238E27FC236}">
                    <a16:creationId xmlns:a16="http://schemas.microsoft.com/office/drawing/2014/main" id="{9DC6433B-6161-A61C-1A39-13DEF450E4FC}"/>
                  </a:ext>
                </a:extLst>
              </p:cNvPr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7678080" y="794520"/>
                <a:ext cx="112320" cy="13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14" name="Encre 113">
                <a:extLst>
                  <a:ext uri="{FF2B5EF4-FFF2-40B4-BE49-F238E27FC236}">
                    <a16:creationId xmlns:a16="http://schemas.microsoft.com/office/drawing/2014/main" id="{973276E7-91C9-F1BF-20F1-0BF6A04887B2}"/>
                  </a:ext>
                </a:extLst>
              </p14:cNvPr>
              <p14:cNvContentPartPr/>
              <p14:nvPr/>
            </p14:nvContentPartPr>
            <p14:xfrm>
              <a:off x="7792560" y="923760"/>
              <a:ext cx="233640" cy="720"/>
            </p14:xfrm>
          </p:contentPart>
        </mc:Choice>
        <mc:Fallback xmlns="">
          <p:pic>
            <p:nvPicPr>
              <p:cNvPr id="114" name="Encre 113">
                <a:extLst>
                  <a:ext uri="{FF2B5EF4-FFF2-40B4-BE49-F238E27FC236}">
                    <a16:creationId xmlns:a16="http://schemas.microsoft.com/office/drawing/2014/main" id="{973276E7-91C9-F1BF-20F1-0BF6A04887B2}"/>
                  </a:ext>
                </a:extLst>
              </p:cNvPr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7774560" y="888480"/>
                <a:ext cx="26928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116" name="Encre 115">
                <a:extLst>
                  <a:ext uri="{FF2B5EF4-FFF2-40B4-BE49-F238E27FC236}">
                    <a16:creationId xmlns:a16="http://schemas.microsoft.com/office/drawing/2014/main" id="{2C8E2410-55F9-36E4-7516-FD1D02EE9543}"/>
                  </a:ext>
                </a:extLst>
              </p14:cNvPr>
              <p14:cNvContentPartPr/>
              <p14:nvPr/>
            </p14:nvContentPartPr>
            <p14:xfrm>
              <a:off x="7777080" y="944280"/>
              <a:ext cx="340920" cy="720"/>
            </p14:xfrm>
          </p:contentPart>
        </mc:Choice>
        <mc:Fallback xmlns="">
          <p:pic>
            <p:nvPicPr>
              <p:cNvPr id="116" name="Encre 115">
                <a:extLst>
                  <a:ext uri="{FF2B5EF4-FFF2-40B4-BE49-F238E27FC236}">
                    <a16:creationId xmlns:a16="http://schemas.microsoft.com/office/drawing/2014/main" id="{2C8E2410-55F9-36E4-7516-FD1D02EE9543}"/>
                  </a:ext>
                </a:extLst>
              </p:cNvPr>
              <p:cNvPicPr/>
              <p:nvPr/>
            </p:nvPicPr>
            <p:blipFill>
              <a:blip r:embed="rId126"/>
              <a:stretch>
                <a:fillRect/>
              </a:stretch>
            </p:blipFill>
            <p:spPr>
              <a:xfrm>
                <a:off x="7759440" y="908280"/>
                <a:ext cx="37656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7">
            <p14:nvContentPartPr>
              <p14:cNvPr id="117" name="Encre 116">
                <a:extLst>
                  <a:ext uri="{FF2B5EF4-FFF2-40B4-BE49-F238E27FC236}">
                    <a16:creationId xmlns:a16="http://schemas.microsoft.com/office/drawing/2014/main" id="{A42E1880-5324-07B4-EB6F-226EE9B5520D}"/>
                  </a:ext>
                </a:extLst>
              </p14:cNvPr>
              <p14:cNvContentPartPr/>
              <p14:nvPr/>
            </p14:nvContentPartPr>
            <p14:xfrm>
              <a:off x="8066520" y="1005480"/>
              <a:ext cx="131760" cy="97920"/>
            </p14:xfrm>
          </p:contentPart>
        </mc:Choice>
        <mc:Fallback xmlns="">
          <p:pic>
            <p:nvPicPr>
              <p:cNvPr id="117" name="Encre 116">
                <a:extLst>
                  <a:ext uri="{FF2B5EF4-FFF2-40B4-BE49-F238E27FC236}">
                    <a16:creationId xmlns:a16="http://schemas.microsoft.com/office/drawing/2014/main" id="{A42E1880-5324-07B4-EB6F-226EE9B5520D}"/>
                  </a:ext>
                </a:extLst>
              </p:cNvPr>
              <p:cNvPicPr/>
              <p:nvPr/>
            </p:nvPicPr>
            <p:blipFill>
              <a:blip r:embed="rId128"/>
              <a:stretch>
                <a:fillRect/>
              </a:stretch>
            </p:blipFill>
            <p:spPr>
              <a:xfrm>
                <a:off x="8048880" y="987840"/>
                <a:ext cx="167400" cy="13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9">
            <p14:nvContentPartPr>
              <p14:cNvPr id="119" name="Encre 118">
                <a:extLst>
                  <a:ext uri="{FF2B5EF4-FFF2-40B4-BE49-F238E27FC236}">
                    <a16:creationId xmlns:a16="http://schemas.microsoft.com/office/drawing/2014/main" id="{82B796B3-A354-7DE3-1C63-F917BA2F259A}"/>
                  </a:ext>
                </a:extLst>
              </p14:cNvPr>
              <p14:cNvContentPartPr/>
              <p14:nvPr/>
            </p14:nvContentPartPr>
            <p14:xfrm>
              <a:off x="7660080" y="1025640"/>
              <a:ext cx="422280" cy="720"/>
            </p14:xfrm>
          </p:contentPart>
        </mc:Choice>
        <mc:Fallback xmlns="">
          <p:pic>
            <p:nvPicPr>
              <p:cNvPr id="119" name="Encre 118">
                <a:extLst>
                  <a:ext uri="{FF2B5EF4-FFF2-40B4-BE49-F238E27FC236}">
                    <a16:creationId xmlns:a16="http://schemas.microsoft.com/office/drawing/2014/main" id="{82B796B3-A354-7DE3-1C63-F917BA2F259A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7642440" y="989640"/>
                <a:ext cx="45792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1">
            <p14:nvContentPartPr>
              <p14:cNvPr id="126" name="Encre 125">
                <a:extLst>
                  <a:ext uri="{FF2B5EF4-FFF2-40B4-BE49-F238E27FC236}">
                    <a16:creationId xmlns:a16="http://schemas.microsoft.com/office/drawing/2014/main" id="{B5C7C84B-E801-CD7E-A947-7E46D0AE62C7}"/>
                  </a:ext>
                </a:extLst>
              </p14:cNvPr>
              <p14:cNvContentPartPr/>
              <p14:nvPr/>
            </p14:nvContentPartPr>
            <p14:xfrm>
              <a:off x="6414480" y="1589760"/>
              <a:ext cx="16920" cy="159120"/>
            </p14:xfrm>
          </p:contentPart>
        </mc:Choice>
        <mc:Fallback xmlns="">
          <p:pic>
            <p:nvPicPr>
              <p:cNvPr id="126" name="Encre 125">
                <a:extLst>
                  <a:ext uri="{FF2B5EF4-FFF2-40B4-BE49-F238E27FC236}">
                    <a16:creationId xmlns:a16="http://schemas.microsoft.com/office/drawing/2014/main" id="{B5C7C84B-E801-CD7E-A947-7E46D0AE62C7}"/>
                  </a:ext>
                </a:extLst>
              </p:cNvPr>
              <p:cNvPicPr/>
              <p:nvPr/>
            </p:nvPicPr>
            <p:blipFill>
              <a:blip r:embed="rId132"/>
              <a:stretch>
                <a:fillRect/>
              </a:stretch>
            </p:blipFill>
            <p:spPr>
              <a:xfrm>
                <a:off x="6396840" y="1571760"/>
                <a:ext cx="52560" cy="19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128" name="Encre 127">
                <a:extLst>
                  <a:ext uri="{FF2B5EF4-FFF2-40B4-BE49-F238E27FC236}">
                    <a16:creationId xmlns:a16="http://schemas.microsoft.com/office/drawing/2014/main" id="{C1D3E2C5-D029-BEC7-E612-1E423585DACE}"/>
                  </a:ext>
                </a:extLst>
              </p14:cNvPr>
              <p14:cNvContentPartPr/>
              <p14:nvPr/>
            </p14:nvContentPartPr>
            <p14:xfrm>
              <a:off x="6426000" y="1731600"/>
              <a:ext cx="360" cy="249120"/>
            </p14:xfrm>
          </p:contentPart>
        </mc:Choice>
        <mc:Fallback xmlns="">
          <p:pic>
            <p:nvPicPr>
              <p:cNvPr id="128" name="Encre 127">
                <a:extLst>
                  <a:ext uri="{FF2B5EF4-FFF2-40B4-BE49-F238E27FC236}">
                    <a16:creationId xmlns:a16="http://schemas.microsoft.com/office/drawing/2014/main" id="{C1D3E2C5-D029-BEC7-E612-1E423585DACE}"/>
                  </a:ext>
                </a:extLst>
              </p:cNvPr>
              <p:cNvPicPr/>
              <p:nvPr/>
            </p:nvPicPr>
            <p:blipFill>
              <a:blip r:embed="rId134"/>
              <a:stretch>
                <a:fillRect/>
              </a:stretch>
            </p:blipFill>
            <p:spPr>
              <a:xfrm>
                <a:off x="6408000" y="1713960"/>
                <a:ext cx="36000" cy="28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130" name="Encre 129">
                <a:extLst>
                  <a:ext uri="{FF2B5EF4-FFF2-40B4-BE49-F238E27FC236}">
                    <a16:creationId xmlns:a16="http://schemas.microsoft.com/office/drawing/2014/main" id="{01E904CA-6742-048A-2CDB-1F324EE5D140}"/>
                  </a:ext>
                </a:extLst>
              </p14:cNvPr>
              <p14:cNvContentPartPr/>
              <p14:nvPr/>
            </p14:nvContentPartPr>
            <p14:xfrm>
              <a:off x="6415920" y="2260080"/>
              <a:ext cx="10440" cy="198360"/>
            </p14:xfrm>
          </p:contentPart>
        </mc:Choice>
        <mc:Fallback xmlns="">
          <p:pic>
            <p:nvPicPr>
              <p:cNvPr id="130" name="Encre 129">
                <a:extLst>
                  <a:ext uri="{FF2B5EF4-FFF2-40B4-BE49-F238E27FC236}">
                    <a16:creationId xmlns:a16="http://schemas.microsoft.com/office/drawing/2014/main" id="{01E904CA-6742-048A-2CDB-1F324EE5D140}"/>
                  </a:ext>
                </a:extLst>
              </p:cNvPr>
              <p:cNvPicPr/>
              <p:nvPr/>
            </p:nvPicPr>
            <p:blipFill>
              <a:blip r:embed="rId136"/>
              <a:stretch>
                <a:fillRect/>
              </a:stretch>
            </p:blipFill>
            <p:spPr>
              <a:xfrm>
                <a:off x="6397920" y="2242440"/>
                <a:ext cx="4608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31" name="Encre 130">
                <a:extLst>
                  <a:ext uri="{FF2B5EF4-FFF2-40B4-BE49-F238E27FC236}">
                    <a16:creationId xmlns:a16="http://schemas.microsoft.com/office/drawing/2014/main" id="{942431C4-B394-4A40-2425-57EF21292011}"/>
                  </a:ext>
                </a:extLst>
              </p14:cNvPr>
              <p14:cNvContentPartPr/>
              <p14:nvPr/>
            </p14:nvContentPartPr>
            <p14:xfrm>
              <a:off x="6426000" y="2453400"/>
              <a:ext cx="360" cy="360"/>
            </p14:xfrm>
          </p:contentPart>
        </mc:Choice>
        <mc:Fallback xmlns="">
          <p:pic>
            <p:nvPicPr>
              <p:cNvPr id="131" name="Encre 130">
                <a:extLst>
                  <a:ext uri="{FF2B5EF4-FFF2-40B4-BE49-F238E27FC236}">
                    <a16:creationId xmlns:a16="http://schemas.microsoft.com/office/drawing/2014/main" id="{942431C4-B394-4A40-2425-57EF21292011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408000" y="2435400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133" name="Encre 132">
                <a:extLst>
                  <a:ext uri="{FF2B5EF4-FFF2-40B4-BE49-F238E27FC236}">
                    <a16:creationId xmlns:a16="http://schemas.microsoft.com/office/drawing/2014/main" id="{4BAC0EF7-3AB5-C552-141A-E4215ACE78E1}"/>
                  </a:ext>
                </a:extLst>
              </p14:cNvPr>
              <p14:cNvContentPartPr/>
              <p14:nvPr/>
            </p14:nvContentPartPr>
            <p14:xfrm>
              <a:off x="6695280" y="1356120"/>
              <a:ext cx="720" cy="822960"/>
            </p14:xfrm>
          </p:contentPart>
        </mc:Choice>
        <mc:Fallback xmlns="">
          <p:pic>
            <p:nvPicPr>
              <p:cNvPr id="133" name="Encre 132">
                <a:extLst>
                  <a:ext uri="{FF2B5EF4-FFF2-40B4-BE49-F238E27FC236}">
                    <a16:creationId xmlns:a16="http://schemas.microsoft.com/office/drawing/2014/main" id="{4BAC0EF7-3AB5-C552-141A-E4215ACE78E1}"/>
                  </a:ext>
                </a:extLst>
              </p:cNvPr>
              <p:cNvPicPr/>
              <p:nvPr/>
            </p:nvPicPr>
            <p:blipFill>
              <a:blip r:embed="rId139"/>
              <a:stretch>
                <a:fillRect/>
              </a:stretch>
            </p:blipFill>
            <p:spPr>
              <a:xfrm>
                <a:off x="6659280" y="1338120"/>
                <a:ext cx="72000" cy="85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0">
            <p14:nvContentPartPr>
              <p14:cNvPr id="134" name="Encre 133">
                <a:extLst>
                  <a:ext uri="{FF2B5EF4-FFF2-40B4-BE49-F238E27FC236}">
                    <a16:creationId xmlns:a16="http://schemas.microsoft.com/office/drawing/2014/main" id="{AF625320-D2EE-3D6E-43C3-AB02CD796F7F}"/>
                  </a:ext>
                </a:extLst>
              </p14:cNvPr>
              <p14:cNvContentPartPr/>
              <p14:nvPr/>
            </p14:nvContentPartPr>
            <p14:xfrm>
              <a:off x="5871600" y="3088080"/>
              <a:ext cx="72000" cy="7200"/>
            </p14:xfrm>
          </p:contentPart>
        </mc:Choice>
        <mc:Fallback xmlns="">
          <p:pic>
            <p:nvPicPr>
              <p:cNvPr id="134" name="Encre 133">
                <a:extLst>
                  <a:ext uri="{FF2B5EF4-FFF2-40B4-BE49-F238E27FC236}">
                    <a16:creationId xmlns:a16="http://schemas.microsoft.com/office/drawing/2014/main" id="{AF625320-D2EE-3D6E-43C3-AB02CD796F7F}"/>
                  </a:ext>
                </a:extLst>
              </p:cNvPr>
              <p:cNvPicPr/>
              <p:nvPr/>
            </p:nvPicPr>
            <p:blipFill>
              <a:blip r:embed="rId141"/>
              <a:stretch>
                <a:fillRect/>
              </a:stretch>
            </p:blipFill>
            <p:spPr>
              <a:xfrm>
                <a:off x="5853960" y="3070440"/>
                <a:ext cx="107640" cy="4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135" name="Encre 134">
                <a:extLst>
                  <a:ext uri="{FF2B5EF4-FFF2-40B4-BE49-F238E27FC236}">
                    <a16:creationId xmlns:a16="http://schemas.microsoft.com/office/drawing/2014/main" id="{D1E54214-5179-D40C-8066-CE04569BA9D3}"/>
                  </a:ext>
                </a:extLst>
              </p14:cNvPr>
              <p14:cNvContentPartPr/>
              <p14:nvPr/>
            </p14:nvContentPartPr>
            <p14:xfrm>
              <a:off x="5806800" y="2878920"/>
              <a:ext cx="143280" cy="179280"/>
            </p14:xfrm>
          </p:contentPart>
        </mc:Choice>
        <mc:Fallback xmlns="">
          <p:pic>
            <p:nvPicPr>
              <p:cNvPr id="135" name="Encre 134">
                <a:extLst>
                  <a:ext uri="{FF2B5EF4-FFF2-40B4-BE49-F238E27FC236}">
                    <a16:creationId xmlns:a16="http://schemas.microsoft.com/office/drawing/2014/main" id="{D1E54214-5179-D40C-8066-CE04569BA9D3}"/>
                  </a:ext>
                </a:extLst>
              </p:cNvPr>
              <p:cNvPicPr/>
              <p:nvPr/>
            </p:nvPicPr>
            <p:blipFill>
              <a:blip r:embed="rId143"/>
              <a:stretch>
                <a:fillRect/>
              </a:stretch>
            </p:blipFill>
            <p:spPr>
              <a:xfrm>
                <a:off x="5744160" y="2815920"/>
                <a:ext cx="268920" cy="304920"/>
              </a:xfrm>
              <a:prstGeom prst="rect">
                <a:avLst/>
              </a:prstGeom>
            </p:spPr>
          </p:pic>
        </mc:Fallback>
      </mc:AlternateContent>
      <p:grpSp>
        <p:nvGrpSpPr>
          <p:cNvPr id="145" name="Groupe 144">
            <a:extLst>
              <a:ext uri="{FF2B5EF4-FFF2-40B4-BE49-F238E27FC236}">
                <a16:creationId xmlns:a16="http://schemas.microsoft.com/office/drawing/2014/main" id="{82F5DF72-DB4E-690A-215C-7531CA8733A1}"/>
              </a:ext>
            </a:extLst>
          </p:cNvPr>
          <p:cNvGrpSpPr/>
          <p:nvPr/>
        </p:nvGrpSpPr>
        <p:grpSpPr>
          <a:xfrm>
            <a:off x="5820840" y="1589400"/>
            <a:ext cx="514080" cy="1275840"/>
            <a:chOff x="5820840" y="1589400"/>
            <a:chExt cx="514080" cy="127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36" name="Encre 135">
                  <a:extLst>
                    <a:ext uri="{FF2B5EF4-FFF2-40B4-BE49-F238E27FC236}">
                      <a16:creationId xmlns:a16="http://schemas.microsoft.com/office/drawing/2014/main" id="{49592C80-19FB-E707-53AD-A0D601B8F0CD}"/>
                    </a:ext>
                  </a:extLst>
                </p14:cNvPr>
                <p14:cNvContentPartPr/>
                <p14:nvPr/>
              </p14:nvContentPartPr>
              <p14:xfrm>
                <a:off x="5835960" y="2621160"/>
                <a:ext cx="294840" cy="185760"/>
              </p14:xfrm>
            </p:contentPart>
          </mc:Choice>
          <mc:Fallback xmlns="">
            <p:pic>
              <p:nvPicPr>
                <p:cNvPr id="136" name="Encre 135">
                  <a:extLst>
                    <a:ext uri="{FF2B5EF4-FFF2-40B4-BE49-F238E27FC236}">
                      <a16:creationId xmlns:a16="http://schemas.microsoft.com/office/drawing/2014/main" id="{49592C80-19FB-E707-53AD-A0D601B8F0CD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5773320" y="2558160"/>
                  <a:ext cx="420480" cy="31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37" name="Encre 136">
                  <a:extLst>
                    <a:ext uri="{FF2B5EF4-FFF2-40B4-BE49-F238E27FC236}">
                      <a16:creationId xmlns:a16="http://schemas.microsoft.com/office/drawing/2014/main" id="{CC3A824E-E0D2-206F-C309-7F161C351852}"/>
                    </a:ext>
                  </a:extLst>
                </p14:cNvPr>
                <p14:cNvContentPartPr/>
                <p14:nvPr/>
              </p14:nvContentPartPr>
              <p14:xfrm>
                <a:off x="5820840" y="2665800"/>
                <a:ext cx="493560" cy="77760"/>
              </p14:xfrm>
            </p:contentPart>
          </mc:Choice>
          <mc:Fallback xmlns="">
            <p:pic>
              <p:nvPicPr>
                <p:cNvPr id="137" name="Encre 136">
                  <a:extLst>
                    <a:ext uri="{FF2B5EF4-FFF2-40B4-BE49-F238E27FC236}">
                      <a16:creationId xmlns:a16="http://schemas.microsoft.com/office/drawing/2014/main" id="{CC3A824E-E0D2-206F-C309-7F161C351852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5758200" y="2602800"/>
                  <a:ext cx="619200" cy="20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39" name="Encre 138">
                  <a:extLst>
                    <a:ext uri="{FF2B5EF4-FFF2-40B4-BE49-F238E27FC236}">
                      <a16:creationId xmlns:a16="http://schemas.microsoft.com/office/drawing/2014/main" id="{7EAA98E2-02B7-1BE1-2E1F-C9AC25460E39}"/>
                    </a:ext>
                  </a:extLst>
                </p14:cNvPr>
                <p14:cNvContentPartPr/>
                <p14:nvPr/>
              </p14:nvContentPartPr>
              <p14:xfrm>
                <a:off x="6019560" y="1918800"/>
                <a:ext cx="224280" cy="946440"/>
              </p14:xfrm>
            </p:contentPart>
          </mc:Choice>
          <mc:Fallback xmlns="">
            <p:pic>
              <p:nvPicPr>
                <p:cNvPr id="139" name="Encre 138">
                  <a:extLst>
                    <a:ext uri="{FF2B5EF4-FFF2-40B4-BE49-F238E27FC236}">
                      <a16:creationId xmlns:a16="http://schemas.microsoft.com/office/drawing/2014/main" id="{7EAA98E2-02B7-1BE1-2E1F-C9AC25460E39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5956920" y="1855800"/>
                  <a:ext cx="349920" cy="10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40" name="Encre 139">
                  <a:extLst>
                    <a:ext uri="{FF2B5EF4-FFF2-40B4-BE49-F238E27FC236}">
                      <a16:creationId xmlns:a16="http://schemas.microsoft.com/office/drawing/2014/main" id="{CB185260-354B-F091-D4E3-E86EB8DA2838}"/>
                    </a:ext>
                  </a:extLst>
                </p14:cNvPr>
                <p14:cNvContentPartPr/>
                <p14:nvPr/>
              </p14:nvContentPartPr>
              <p14:xfrm>
                <a:off x="5943240" y="2021400"/>
                <a:ext cx="176760" cy="709200"/>
              </p14:xfrm>
            </p:contentPart>
          </mc:Choice>
          <mc:Fallback xmlns="">
            <p:pic>
              <p:nvPicPr>
                <p:cNvPr id="140" name="Encre 139">
                  <a:extLst>
                    <a:ext uri="{FF2B5EF4-FFF2-40B4-BE49-F238E27FC236}">
                      <a16:creationId xmlns:a16="http://schemas.microsoft.com/office/drawing/2014/main" id="{CB185260-354B-F091-D4E3-E86EB8DA2838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880600" y="1958400"/>
                  <a:ext cx="30240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43" name="Encre 142">
                  <a:extLst>
                    <a:ext uri="{FF2B5EF4-FFF2-40B4-BE49-F238E27FC236}">
                      <a16:creationId xmlns:a16="http://schemas.microsoft.com/office/drawing/2014/main" id="{A2497F65-ED49-29E7-3190-AE6DA08B6053}"/>
                    </a:ext>
                  </a:extLst>
                </p14:cNvPr>
                <p14:cNvContentPartPr/>
                <p14:nvPr/>
              </p14:nvContentPartPr>
              <p14:xfrm>
                <a:off x="6307560" y="1589400"/>
                <a:ext cx="27360" cy="808560"/>
              </p14:xfrm>
            </p:contentPart>
          </mc:Choice>
          <mc:Fallback xmlns="">
            <p:pic>
              <p:nvPicPr>
                <p:cNvPr id="143" name="Encre 142">
                  <a:extLst>
                    <a:ext uri="{FF2B5EF4-FFF2-40B4-BE49-F238E27FC236}">
                      <a16:creationId xmlns:a16="http://schemas.microsoft.com/office/drawing/2014/main" id="{A2497F65-ED49-29E7-3190-AE6DA08B6053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244560" y="1526400"/>
                  <a:ext cx="153000" cy="9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44" name="Encre 143">
                  <a:extLst>
                    <a:ext uri="{FF2B5EF4-FFF2-40B4-BE49-F238E27FC236}">
                      <a16:creationId xmlns:a16="http://schemas.microsoft.com/office/drawing/2014/main" id="{EA603CEC-3B87-AD28-9B6D-CF6F98C73399}"/>
                    </a:ext>
                  </a:extLst>
                </p14:cNvPr>
                <p14:cNvContentPartPr/>
                <p14:nvPr/>
              </p14:nvContentPartPr>
              <p14:xfrm>
                <a:off x="6196680" y="2041920"/>
                <a:ext cx="41760" cy="315720"/>
              </p14:xfrm>
            </p:contentPart>
          </mc:Choice>
          <mc:Fallback xmlns="">
            <p:pic>
              <p:nvPicPr>
                <p:cNvPr id="144" name="Encre 143">
                  <a:extLst>
                    <a:ext uri="{FF2B5EF4-FFF2-40B4-BE49-F238E27FC236}">
                      <a16:creationId xmlns:a16="http://schemas.microsoft.com/office/drawing/2014/main" id="{EA603CEC-3B87-AD28-9B6D-CF6F98C73399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133680" y="1978920"/>
                  <a:ext cx="167400" cy="441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6">
            <p14:nvContentPartPr>
              <p14:cNvPr id="162" name="Encre 161">
                <a:extLst>
                  <a:ext uri="{FF2B5EF4-FFF2-40B4-BE49-F238E27FC236}">
                    <a16:creationId xmlns:a16="http://schemas.microsoft.com/office/drawing/2014/main" id="{F704258B-CDDE-D504-E443-E1153CED629C}"/>
                  </a:ext>
                </a:extLst>
              </p14:cNvPr>
              <p14:cNvContentPartPr/>
              <p14:nvPr/>
            </p14:nvContentPartPr>
            <p14:xfrm>
              <a:off x="7137720" y="1536840"/>
              <a:ext cx="360" cy="360"/>
            </p14:xfrm>
          </p:contentPart>
        </mc:Choice>
        <mc:Fallback xmlns="">
          <p:pic>
            <p:nvPicPr>
              <p:cNvPr id="162" name="Encre 161">
                <a:extLst>
                  <a:ext uri="{FF2B5EF4-FFF2-40B4-BE49-F238E27FC236}">
                    <a16:creationId xmlns:a16="http://schemas.microsoft.com/office/drawing/2014/main" id="{F704258B-CDDE-D504-E443-E1153CED629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074720" y="1474200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0" name="Groupe 179">
            <a:extLst>
              <a:ext uri="{FF2B5EF4-FFF2-40B4-BE49-F238E27FC236}">
                <a16:creationId xmlns:a16="http://schemas.microsoft.com/office/drawing/2014/main" id="{A036B5F0-A466-6D85-02FD-F38EAFDED19C}"/>
              </a:ext>
            </a:extLst>
          </p:cNvPr>
          <p:cNvGrpSpPr/>
          <p:nvPr/>
        </p:nvGrpSpPr>
        <p:grpSpPr>
          <a:xfrm>
            <a:off x="6786360" y="1070280"/>
            <a:ext cx="1446480" cy="1191240"/>
            <a:chOff x="6786360" y="1070280"/>
            <a:chExt cx="1446480" cy="119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46" name="Encre 145">
                  <a:extLst>
                    <a:ext uri="{FF2B5EF4-FFF2-40B4-BE49-F238E27FC236}">
                      <a16:creationId xmlns:a16="http://schemas.microsoft.com/office/drawing/2014/main" id="{1AF86011-5690-DD90-2DD1-5AD68F8CD1E1}"/>
                    </a:ext>
                  </a:extLst>
                </p14:cNvPr>
                <p14:cNvContentPartPr/>
                <p14:nvPr/>
              </p14:nvContentPartPr>
              <p14:xfrm>
                <a:off x="6786360" y="1264680"/>
                <a:ext cx="360" cy="168840"/>
              </p14:xfrm>
            </p:contentPart>
          </mc:Choice>
          <mc:Fallback xmlns="">
            <p:pic>
              <p:nvPicPr>
                <p:cNvPr id="146" name="Encre 145">
                  <a:extLst>
                    <a:ext uri="{FF2B5EF4-FFF2-40B4-BE49-F238E27FC236}">
                      <a16:creationId xmlns:a16="http://schemas.microsoft.com/office/drawing/2014/main" id="{1AF86011-5690-DD90-2DD1-5AD68F8CD1E1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723720" y="1201680"/>
                  <a:ext cx="126000" cy="29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47" name="Encre 146">
                  <a:extLst>
                    <a:ext uri="{FF2B5EF4-FFF2-40B4-BE49-F238E27FC236}">
                      <a16:creationId xmlns:a16="http://schemas.microsoft.com/office/drawing/2014/main" id="{3F9E2B05-320B-2347-07B5-8A53EA95917A}"/>
                    </a:ext>
                  </a:extLst>
                </p14:cNvPr>
                <p14:cNvContentPartPr/>
                <p14:nvPr/>
              </p14:nvContentPartPr>
              <p14:xfrm>
                <a:off x="6832080" y="1361160"/>
                <a:ext cx="32040" cy="473040"/>
              </p14:xfrm>
            </p:contentPart>
          </mc:Choice>
          <mc:Fallback xmlns="">
            <p:pic>
              <p:nvPicPr>
                <p:cNvPr id="147" name="Encre 146">
                  <a:extLst>
                    <a:ext uri="{FF2B5EF4-FFF2-40B4-BE49-F238E27FC236}">
                      <a16:creationId xmlns:a16="http://schemas.microsoft.com/office/drawing/2014/main" id="{3F9E2B05-320B-2347-07B5-8A53EA95917A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6769080" y="1298160"/>
                  <a:ext cx="157680" cy="59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49" name="Encre 148">
                  <a:extLst>
                    <a:ext uri="{FF2B5EF4-FFF2-40B4-BE49-F238E27FC236}">
                      <a16:creationId xmlns:a16="http://schemas.microsoft.com/office/drawing/2014/main" id="{1D0A4C92-7BA4-2474-3040-A2C8D8890B57}"/>
                    </a:ext>
                  </a:extLst>
                </p14:cNvPr>
                <p14:cNvContentPartPr/>
                <p14:nvPr/>
              </p14:nvContentPartPr>
              <p14:xfrm>
                <a:off x="6793920" y="1584360"/>
                <a:ext cx="49320" cy="677160"/>
              </p14:xfrm>
            </p:contentPart>
          </mc:Choice>
          <mc:Fallback xmlns="">
            <p:pic>
              <p:nvPicPr>
                <p:cNvPr id="149" name="Encre 148">
                  <a:extLst>
                    <a:ext uri="{FF2B5EF4-FFF2-40B4-BE49-F238E27FC236}">
                      <a16:creationId xmlns:a16="http://schemas.microsoft.com/office/drawing/2014/main" id="{1D0A4C92-7BA4-2474-3040-A2C8D8890B57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6730920" y="1521360"/>
                  <a:ext cx="174960" cy="80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50" name="Encre 149">
                  <a:extLst>
                    <a:ext uri="{FF2B5EF4-FFF2-40B4-BE49-F238E27FC236}">
                      <a16:creationId xmlns:a16="http://schemas.microsoft.com/office/drawing/2014/main" id="{0B658DA7-8DD4-1C05-01A9-4534FBC44485}"/>
                    </a:ext>
                  </a:extLst>
                </p14:cNvPr>
                <p14:cNvContentPartPr/>
                <p14:nvPr/>
              </p14:nvContentPartPr>
              <p14:xfrm>
                <a:off x="6804000" y="1927440"/>
                <a:ext cx="10440" cy="248040"/>
              </p14:xfrm>
            </p:contentPart>
          </mc:Choice>
          <mc:Fallback xmlns="">
            <p:pic>
              <p:nvPicPr>
                <p:cNvPr id="150" name="Encre 149">
                  <a:extLst>
                    <a:ext uri="{FF2B5EF4-FFF2-40B4-BE49-F238E27FC236}">
                      <a16:creationId xmlns:a16="http://schemas.microsoft.com/office/drawing/2014/main" id="{0B658DA7-8DD4-1C05-01A9-4534FBC44485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6741360" y="1864440"/>
                  <a:ext cx="136080" cy="37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52" name="Encre 151">
                  <a:extLst>
                    <a:ext uri="{FF2B5EF4-FFF2-40B4-BE49-F238E27FC236}">
                      <a16:creationId xmlns:a16="http://schemas.microsoft.com/office/drawing/2014/main" id="{9BFCBDFD-556B-DD2F-AD72-1BACE49A8D62}"/>
                    </a:ext>
                  </a:extLst>
                </p14:cNvPr>
                <p14:cNvContentPartPr/>
                <p14:nvPr/>
              </p14:nvContentPartPr>
              <p14:xfrm>
                <a:off x="6947640" y="1739160"/>
                <a:ext cx="309240" cy="417240"/>
              </p14:xfrm>
            </p:contentPart>
          </mc:Choice>
          <mc:Fallback xmlns="">
            <p:pic>
              <p:nvPicPr>
                <p:cNvPr id="152" name="Encre 151">
                  <a:extLst>
                    <a:ext uri="{FF2B5EF4-FFF2-40B4-BE49-F238E27FC236}">
                      <a16:creationId xmlns:a16="http://schemas.microsoft.com/office/drawing/2014/main" id="{9BFCBDFD-556B-DD2F-AD72-1BACE49A8D62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6884640" y="1676520"/>
                  <a:ext cx="434880" cy="54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53" name="Encre 152">
                  <a:extLst>
                    <a:ext uri="{FF2B5EF4-FFF2-40B4-BE49-F238E27FC236}">
                      <a16:creationId xmlns:a16="http://schemas.microsoft.com/office/drawing/2014/main" id="{0035F8EB-7868-3DB7-F31E-5B8EF98303A8}"/>
                    </a:ext>
                  </a:extLst>
                </p14:cNvPr>
                <p14:cNvContentPartPr/>
                <p14:nvPr/>
              </p14:nvContentPartPr>
              <p14:xfrm>
                <a:off x="7052400" y="1703880"/>
                <a:ext cx="278640" cy="414360"/>
              </p14:xfrm>
            </p:contentPart>
          </mc:Choice>
          <mc:Fallback xmlns="">
            <p:pic>
              <p:nvPicPr>
                <p:cNvPr id="153" name="Encre 152">
                  <a:extLst>
                    <a:ext uri="{FF2B5EF4-FFF2-40B4-BE49-F238E27FC236}">
                      <a16:creationId xmlns:a16="http://schemas.microsoft.com/office/drawing/2014/main" id="{0035F8EB-7868-3DB7-F31E-5B8EF98303A8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6989400" y="1641240"/>
                  <a:ext cx="404280" cy="54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55" name="Encre 154">
                  <a:extLst>
                    <a:ext uri="{FF2B5EF4-FFF2-40B4-BE49-F238E27FC236}">
                      <a16:creationId xmlns:a16="http://schemas.microsoft.com/office/drawing/2014/main" id="{A1B5546B-1902-8587-E5E4-715BCE045FEF}"/>
                    </a:ext>
                  </a:extLst>
                </p14:cNvPr>
                <p14:cNvContentPartPr/>
                <p14:nvPr/>
              </p14:nvContentPartPr>
              <p14:xfrm>
                <a:off x="7299720" y="1746360"/>
                <a:ext cx="360" cy="360"/>
              </p14:xfrm>
            </p:contentPart>
          </mc:Choice>
          <mc:Fallback xmlns="">
            <p:pic>
              <p:nvPicPr>
                <p:cNvPr id="155" name="Encre 154">
                  <a:extLst>
                    <a:ext uri="{FF2B5EF4-FFF2-40B4-BE49-F238E27FC236}">
                      <a16:creationId xmlns:a16="http://schemas.microsoft.com/office/drawing/2014/main" id="{A1B5546B-1902-8587-E5E4-715BCE045FE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36720" y="168372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57" name="Encre 156">
                  <a:extLst>
                    <a:ext uri="{FF2B5EF4-FFF2-40B4-BE49-F238E27FC236}">
                      <a16:creationId xmlns:a16="http://schemas.microsoft.com/office/drawing/2014/main" id="{23378A96-96AB-46B3-5E15-F675EEC90121}"/>
                    </a:ext>
                  </a:extLst>
                </p14:cNvPr>
                <p14:cNvContentPartPr/>
                <p14:nvPr/>
              </p14:nvContentPartPr>
              <p14:xfrm>
                <a:off x="7385400" y="1775160"/>
                <a:ext cx="360" cy="360"/>
              </p14:xfrm>
            </p:contentPart>
          </mc:Choice>
          <mc:Fallback xmlns="">
            <p:pic>
              <p:nvPicPr>
                <p:cNvPr id="157" name="Encre 156">
                  <a:extLst>
                    <a:ext uri="{FF2B5EF4-FFF2-40B4-BE49-F238E27FC236}">
                      <a16:creationId xmlns:a16="http://schemas.microsoft.com/office/drawing/2014/main" id="{23378A96-96AB-46B3-5E15-F675EEC9012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322760" y="171216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59" name="Encre 158">
                  <a:extLst>
                    <a:ext uri="{FF2B5EF4-FFF2-40B4-BE49-F238E27FC236}">
                      <a16:creationId xmlns:a16="http://schemas.microsoft.com/office/drawing/2014/main" id="{18F81619-2038-E84F-7D0C-4DD88A56B498}"/>
                    </a:ext>
                  </a:extLst>
                </p14:cNvPr>
                <p14:cNvContentPartPr/>
                <p14:nvPr/>
              </p14:nvContentPartPr>
              <p14:xfrm>
                <a:off x="6959880" y="1594080"/>
                <a:ext cx="64080" cy="193320"/>
              </p14:xfrm>
            </p:contentPart>
          </mc:Choice>
          <mc:Fallback xmlns="">
            <p:pic>
              <p:nvPicPr>
                <p:cNvPr id="159" name="Encre 158">
                  <a:extLst>
                    <a:ext uri="{FF2B5EF4-FFF2-40B4-BE49-F238E27FC236}">
                      <a16:creationId xmlns:a16="http://schemas.microsoft.com/office/drawing/2014/main" id="{18F81619-2038-E84F-7D0C-4DD88A56B498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6897240" y="1531440"/>
                  <a:ext cx="18972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160" name="Encre 159">
                  <a:extLst>
                    <a:ext uri="{FF2B5EF4-FFF2-40B4-BE49-F238E27FC236}">
                      <a16:creationId xmlns:a16="http://schemas.microsoft.com/office/drawing/2014/main" id="{75BD3A51-5185-9B27-6EDA-9C2DCF2E5957}"/>
                    </a:ext>
                  </a:extLst>
                </p14:cNvPr>
                <p14:cNvContentPartPr/>
                <p14:nvPr/>
              </p14:nvContentPartPr>
              <p14:xfrm>
                <a:off x="6956640" y="1793880"/>
                <a:ext cx="360" cy="360"/>
              </p14:xfrm>
            </p:contentPart>
          </mc:Choice>
          <mc:Fallback xmlns="">
            <p:pic>
              <p:nvPicPr>
                <p:cNvPr id="160" name="Encre 159">
                  <a:extLst>
                    <a:ext uri="{FF2B5EF4-FFF2-40B4-BE49-F238E27FC236}">
                      <a16:creationId xmlns:a16="http://schemas.microsoft.com/office/drawing/2014/main" id="{75BD3A51-5185-9B27-6EDA-9C2DCF2E595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94000" y="173124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63" name="Encre 162">
                  <a:extLst>
                    <a:ext uri="{FF2B5EF4-FFF2-40B4-BE49-F238E27FC236}">
                      <a16:creationId xmlns:a16="http://schemas.microsoft.com/office/drawing/2014/main" id="{55BFD47C-92A1-3FAC-48FF-BA0211B1923C}"/>
                    </a:ext>
                  </a:extLst>
                </p14:cNvPr>
                <p14:cNvContentPartPr/>
                <p14:nvPr/>
              </p14:nvContentPartPr>
              <p14:xfrm>
                <a:off x="6823440" y="2194200"/>
                <a:ext cx="360" cy="360"/>
              </p14:xfrm>
            </p:contentPart>
          </mc:Choice>
          <mc:Fallback xmlns="">
            <p:pic>
              <p:nvPicPr>
                <p:cNvPr id="163" name="Encre 162">
                  <a:extLst>
                    <a:ext uri="{FF2B5EF4-FFF2-40B4-BE49-F238E27FC236}">
                      <a16:creationId xmlns:a16="http://schemas.microsoft.com/office/drawing/2014/main" id="{55BFD47C-92A1-3FAC-48FF-BA0211B1923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60440" y="213120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165" name="Encre 164">
                  <a:extLst>
                    <a:ext uri="{FF2B5EF4-FFF2-40B4-BE49-F238E27FC236}">
                      <a16:creationId xmlns:a16="http://schemas.microsoft.com/office/drawing/2014/main" id="{668DDEE4-91C9-7682-E89C-99711A2787DC}"/>
                    </a:ext>
                  </a:extLst>
                </p14:cNvPr>
                <p14:cNvContentPartPr/>
                <p14:nvPr/>
              </p14:nvContentPartPr>
              <p14:xfrm>
                <a:off x="6814080" y="2203920"/>
                <a:ext cx="360" cy="360"/>
              </p14:xfrm>
            </p:contentPart>
          </mc:Choice>
          <mc:Fallback xmlns="">
            <p:pic>
              <p:nvPicPr>
                <p:cNvPr id="165" name="Encre 164">
                  <a:extLst>
                    <a:ext uri="{FF2B5EF4-FFF2-40B4-BE49-F238E27FC236}">
                      <a16:creationId xmlns:a16="http://schemas.microsoft.com/office/drawing/2014/main" id="{668DDEE4-91C9-7682-E89C-99711A2787D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51440" y="214092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67" name="Encre 166">
                  <a:extLst>
                    <a:ext uri="{FF2B5EF4-FFF2-40B4-BE49-F238E27FC236}">
                      <a16:creationId xmlns:a16="http://schemas.microsoft.com/office/drawing/2014/main" id="{77799060-F817-A82E-CD30-7C9413AA8683}"/>
                    </a:ext>
                  </a:extLst>
                </p14:cNvPr>
                <p14:cNvContentPartPr/>
                <p14:nvPr/>
              </p14:nvContentPartPr>
              <p14:xfrm>
                <a:off x="7023600" y="1098720"/>
                <a:ext cx="1209240" cy="38880"/>
              </p14:xfrm>
            </p:contentPart>
          </mc:Choice>
          <mc:Fallback xmlns="">
            <p:pic>
              <p:nvPicPr>
                <p:cNvPr id="167" name="Encre 166">
                  <a:extLst>
                    <a:ext uri="{FF2B5EF4-FFF2-40B4-BE49-F238E27FC236}">
                      <a16:creationId xmlns:a16="http://schemas.microsoft.com/office/drawing/2014/main" id="{77799060-F817-A82E-CD30-7C9413AA8683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6960960" y="1035720"/>
                  <a:ext cx="1334880" cy="16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68" name="Encre 167">
                  <a:extLst>
                    <a:ext uri="{FF2B5EF4-FFF2-40B4-BE49-F238E27FC236}">
                      <a16:creationId xmlns:a16="http://schemas.microsoft.com/office/drawing/2014/main" id="{4EE14EF7-7995-3EC4-9E70-5BC73D20E464}"/>
                    </a:ext>
                  </a:extLst>
                </p14:cNvPr>
                <p14:cNvContentPartPr/>
                <p14:nvPr/>
              </p14:nvContentPartPr>
              <p14:xfrm>
                <a:off x="7328160" y="1127520"/>
                <a:ext cx="360" cy="360"/>
              </p14:xfrm>
            </p:contentPart>
          </mc:Choice>
          <mc:Fallback xmlns="">
            <p:pic>
              <p:nvPicPr>
                <p:cNvPr id="168" name="Encre 167">
                  <a:extLst>
                    <a:ext uri="{FF2B5EF4-FFF2-40B4-BE49-F238E27FC236}">
                      <a16:creationId xmlns:a16="http://schemas.microsoft.com/office/drawing/2014/main" id="{4EE14EF7-7995-3EC4-9E70-5BC73D20E46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65520" y="106488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169" name="Encre 168">
                  <a:extLst>
                    <a:ext uri="{FF2B5EF4-FFF2-40B4-BE49-F238E27FC236}">
                      <a16:creationId xmlns:a16="http://schemas.microsoft.com/office/drawing/2014/main" id="{7B58AE82-7C6D-5F5C-1C66-B98B21C3AE37}"/>
                    </a:ext>
                  </a:extLst>
                </p14:cNvPr>
                <p14:cNvContentPartPr/>
                <p14:nvPr/>
              </p14:nvContentPartPr>
              <p14:xfrm>
                <a:off x="7223400" y="1070280"/>
                <a:ext cx="360" cy="360"/>
              </p14:xfrm>
            </p:contentPart>
          </mc:Choice>
          <mc:Fallback xmlns="">
            <p:pic>
              <p:nvPicPr>
                <p:cNvPr id="169" name="Encre 168">
                  <a:extLst>
                    <a:ext uri="{FF2B5EF4-FFF2-40B4-BE49-F238E27FC236}">
                      <a16:creationId xmlns:a16="http://schemas.microsoft.com/office/drawing/2014/main" id="{7B58AE82-7C6D-5F5C-1C66-B98B21C3AE3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60760" y="100764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70" name="Encre 169">
                  <a:extLst>
                    <a:ext uri="{FF2B5EF4-FFF2-40B4-BE49-F238E27FC236}">
                      <a16:creationId xmlns:a16="http://schemas.microsoft.com/office/drawing/2014/main" id="{F028F92C-33DE-B032-8A2D-0F2EDBB1AB15}"/>
                    </a:ext>
                  </a:extLst>
                </p14:cNvPr>
                <p14:cNvContentPartPr/>
                <p14:nvPr/>
              </p14:nvContentPartPr>
              <p14:xfrm>
                <a:off x="7118640" y="1099080"/>
                <a:ext cx="360" cy="360"/>
              </p14:xfrm>
            </p:contentPart>
          </mc:Choice>
          <mc:Fallback xmlns="">
            <p:pic>
              <p:nvPicPr>
                <p:cNvPr id="170" name="Encre 169">
                  <a:extLst>
                    <a:ext uri="{FF2B5EF4-FFF2-40B4-BE49-F238E27FC236}">
                      <a16:creationId xmlns:a16="http://schemas.microsoft.com/office/drawing/2014/main" id="{F028F92C-33DE-B032-8A2D-0F2EDBB1AB1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056000" y="103608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71" name="Encre 170">
                  <a:extLst>
                    <a:ext uri="{FF2B5EF4-FFF2-40B4-BE49-F238E27FC236}">
                      <a16:creationId xmlns:a16="http://schemas.microsoft.com/office/drawing/2014/main" id="{A1AF4F7B-38D7-9108-052C-8FA41425086E}"/>
                    </a:ext>
                  </a:extLst>
                </p14:cNvPr>
                <p14:cNvContentPartPr/>
                <p14:nvPr/>
              </p14:nvContentPartPr>
              <p14:xfrm>
                <a:off x="7356960" y="1117800"/>
                <a:ext cx="360" cy="360"/>
              </p14:xfrm>
            </p:contentPart>
          </mc:Choice>
          <mc:Fallback xmlns="">
            <p:pic>
              <p:nvPicPr>
                <p:cNvPr id="171" name="Encre 170">
                  <a:extLst>
                    <a:ext uri="{FF2B5EF4-FFF2-40B4-BE49-F238E27FC236}">
                      <a16:creationId xmlns:a16="http://schemas.microsoft.com/office/drawing/2014/main" id="{A1AF4F7B-38D7-9108-052C-8FA41425086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93960" y="105516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73" name="Encre 172">
                  <a:extLst>
                    <a:ext uri="{FF2B5EF4-FFF2-40B4-BE49-F238E27FC236}">
                      <a16:creationId xmlns:a16="http://schemas.microsoft.com/office/drawing/2014/main" id="{6BCC207F-3264-595D-8EA3-5EBD00215FD0}"/>
                    </a:ext>
                  </a:extLst>
                </p14:cNvPr>
                <p14:cNvContentPartPr/>
                <p14:nvPr/>
              </p14:nvContentPartPr>
              <p14:xfrm>
                <a:off x="7544520" y="1146600"/>
                <a:ext cx="650880" cy="48240"/>
              </p14:xfrm>
            </p:contentPart>
          </mc:Choice>
          <mc:Fallback xmlns="">
            <p:pic>
              <p:nvPicPr>
                <p:cNvPr id="173" name="Encre 172">
                  <a:extLst>
                    <a:ext uri="{FF2B5EF4-FFF2-40B4-BE49-F238E27FC236}">
                      <a16:creationId xmlns:a16="http://schemas.microsoft.com/office/drawing/2014/main" id="{6BCC207F-3264-595D-8EA3-5EBD00215FD0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481520" y="1083600"/>
                  <a:ext cx="77652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74" name="Encre 173">
                  <a:extLst>
                    <a:ext uri="{FF2B5EF4-FFF2-40B4-BE49-F238E27FC236}">
                      <a16:creationId xmlns:a16="http://schemas.microsoft.com/office/drawing/2014/main" id="{AA3A9BB9-8EE4-338E-4B09-040E8AE2F188}"/>
                    </a:ext>
                  </a:extLst>
                </p14:cNvPr>
                <p14:cNvContentPartPr/>
                <p14:nvPr/>
              </p14:nvContentPartPr>
              <p14:xfrm>
                <a:off x="7099920" y="1212480"/>
                <a:ext cx="693360" cy="308160"/>
              </p14:xfrm>
            </p:contentPart>
          </mc:Choice>
          <mc:Fallback xmlns="">
            <p:pic>
              <p:nvPicPr>
                <p:cNvPr id="174" name="Encre 173">
                  <a:extLst>
                    <a:ext uri="{FF2B5EF4-FFF2-40B4-BE49-F238E27FC236}">
                      <a16:creationId xmlns:a16="http://schemas.microsoft.com/office/drawing/2014/main" id="{AA3A9BB9-8EE4-338E-4B09-040E8AE2F188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036920" y="1149840"/>
                  <a:ext cx="819000" cy="43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76" name="Encre 175">
                  <a:extLst>
                    <a:ext uri="{FF2B5EF4-FFF2-40B4-BE49-F238E27FC236}">
                      <a16:creationId xmlns:a16="http://schemas.microsoft.com/office/drawing/2014/main" id="{C4ECAF26-3990-7654-F718-A696F8B37E4E}"/>
                    </a:ext>
                  </a:extLst>
                </p14:cNvPr>
                <p14:cNvContentPartPr/>
                <p14:nvPr/>
              </p14:nvContentPartPr>
              <p14:xfrm>
                <a:off x="7204680" y="1270080"/>
                <a:ext cx="568440" cy="286920"/>
              </p14:xfrm>
            </p:contentPart>
          </mc:Choice>
          <mc:Fallback xmlns="">
            <p:pic>
              <p:nvPicPr>
                <p:cNvPr id="176" name="Encre 175">
                  <a:extLst>
                    <a:ext uri="{FF2B5EF4-FFF2-40B4-BE49-F238E27FC236}">
                      <a16:creationId xmlns:a16="http://schemas.microsoft.com/office/drawing/2014/main" id="{C4ECAF26-3990-7654-F718-A696F8B37E4E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141680" y="1207440"/>
                  <a:ext cx="694080" cy="41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77" name="Encre 176">
                  <a:extLst>
                    <a:ext uri="{FF2B5EF4-FFF2-40B4-BE49-F238E27FC236}">
                      <a16:creationId xmlns:a16="http://schemas.microsoft.com/office/drawing/2014/main" id="{664FCD4C-CBB1-6A79-5F9E-5C40C36E6C4A}"/>
                    </a:ext>
                  </a:extLst>
                </p14:cNvPr>
                <p14:cNvContentPartPr/>
                <p14:nvPr/>
              </p14:nvContentPartPr>
              <p14:xfrm>
                <a:off x="7328160" y="1356120"/>
                <a:ext cx="414720" cy="284040"/>
              </p14:xfrm>
            </p:contentPart>
          </mc:Choice>
          <mc:Fallback xmlns="">
            <p:pic>
              <p:nvPicPr>
                <p:cNvPr id="177" name="Encre 176">
                  <a:extLst>
                    <a:ext uri="{FF2B5EF4-FFF2-40B4-BE49-F238E27FC236}">
                      <a16:creationId xmlns:a16="http://schemas.microsoft.com/office/drawing/2014/main" id="{664FCD4C-CBB1-6A79-5F9E-5C40C36E6C4A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7265520" y="1293120"/>
                  <a:ext cx="540360" cy="40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79" name="Encre 178">
                  <a:extLst>
                    <a:ext uri="{FF2B5EF4-FFF2-40B4-BE49-F238E27FC236}">
                      <a16:creationId xmlns:a16="http://schemas.microsoft.com/office/drawing/2014/main" id="{D16A5B5C-54CA-F03A-E4AA-9726EE67602E}"/>
                    </a:ext>
                  </a:extLst>
                </p14:cNvPr>
                <p14:cNvContentPartPr/>
                <p14:nvPr/>
              </p14:nvContentPartPr>
              <p14:xfrm>
                <a:off x="7336440" y="1288800"/>
                <a:ext cx="362520" cy="415080"/>
              </p14:xfrm>
            </p:contentPart>
          </mc:Choice>
          <mc:Fallback xmlns="">
            <p:pic>
              <p:nvPicPr>
                <p:cNvPr id="179" name="Encre 178">
                  <a:extLst>
                    <a:ext uri="{FF2B5EF4-FFF2-40B4-BE49-F238E27FC236}">
                      <a16:creationId xmlns:a16="http://schemas.microsoft.com/office/drawing/2014/main" id="{D16A5B5C-54CA-F03A-E4AA-9726EE67602E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7273800" y="1226160"/>
                  <a:ext cx="488160" cy="540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2">
            <p14:nvContentPartPr>
              <p14:cNvPr id="181" name="Encre 180">
                <a:extLst>
                  <a:ext uri="{FF2B5EF4-FFF2-40B4-BE49-F238E27FC236}">
                    <a16:creationId xmlns:a16="http://schemas.microsoft.com/office/drawing/2014/main" id="{C6D21EFD-7EC6-89F0-AF9B-0B42D92D11AD}"/>
                  </a:ext>
                </a:extLst>
              </p14:cNvPr>
              <p14:cNvContentPartPr/>
              <p14:nvPr/>
            </p14:nvContentPartPr>
            <p14:xfrm>
              <a:off x="7832160" y="651240"/>
              <a:ext cx="66600" cy="123840"/>
            </p14:xfrm>
          </p:contentPart>
        </mc:Choice>
        <mc:Fallback xmlns="">
          <p:pic>
            <p:nvPicPr>
              <p:cNvPr id="181" name="Encre 180">
                <a:extLst>
                  <a:ext uri="{FF2B5EF4-FFF2-40B4-BE49-F238E27FC236}">
                    <a16:creationId xmlns:a16="http://schemas.microsoft.com/office/drawing/2014/main" id="{C6D21EFD-7EC6-89F0-AF9B-0B42D92D11AD}"/>
                  </a:ext>
                </a:extLst>
              </p:cNvPr>
              <p:cNvPicPr/>
              <p:nvPr/>
            </p:nvPicPr>
            <p:blipFill>
              <a:blip r:embed="rId193"/>
              <a:stretch>
                <a:fillRect/>
              </a:stretch>
            </p:blipFill>
            <p:spPr>
              <a:xfrm>
                <a:off x="7769520" y="588600"/>
                <a:ext cx="19224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4">
            <p14:nvContentPartPr>
              <p14:cNvPr id="183" name="Encre 182">
                <a:extLst>
                  <a:ext uri="{FF2B5EF4-FFF2-40B4-BE49-F238E27FC236}">
                    <a16:creationId xmlns:a16="http://schemas.microsoft.com/office/drawing/2014/main" id="{4045C1CC-B039-5424-42D3-8CB6F944EFC0}"/>
                  </a:ext>
                </a:extLst>
              </p14:cNvPr>
              <p14:cNvContentPartPr/>
              <p14:nvPr/>
            </p14:nvContentPartPr>
            <p14:xfrm>
              <a:off x="7846200" y="572400"/>
              <a:ext cx="457560" cy="298800"/>
            </p14:xfrm>
          </p:contentPart>
        </mc:Choice>
        <mc:Fallback xmlns="">
          <p:pic>
            <p:nvPicPr>
              <p:cNvPr id="183" name="Encre 182">
                <a:extLst>
                  <a:ext uri="{FF2B5EF4-FFF2-40B4-BE49-F238E27FC236}">
                    <a16:creationId xmlns:a16="http://schemas.microsoft.com/office/drawing/2014/main" id="{4045C1CC-B039-5424-42D3-8CB6F944EFC0}"/>
                  </a:ext>
                </a:extLst>
              </p:cNvPr>
              <p:cNvPicPr/>
              <p:nvPr/>
            </p:nvPicPr>
            <p:blipFill>
              <a:blip r:embed="rId195"/>
              <a:stretch>
                <a:fillRect/>
              </a:stretch>
            </p:blipFill>
            <p:spPr>
              <a:xfrm>
                <a:off x="7783200" y="509400"/>
                <a:ext cx="583200" cy="424440"/>
              </a:xfrm>
              <a:prstGeom prst="rect">
                <a:avLst/>
              </a:prstGeom>
            </p:spPr>
          </p:pic>
        </mc:Fallback>
      </mc:AlternateContent>
      <p:grpSp>
        <p:nvGrpSpPr>
          <p:cNvPr id="188" name="Groupe 187">
            <a:extLst>
              <a:ext uri="{FF2B5EF4-FFF2-40B4-BE49-F238E27FC236}">
                <a16:creationId xmlns:a16="http://schemas.microsoft.com/office/drawing/2014/main" id="{D56109FF-4087-DC42-F3A1-A726780B57D3}"/>
              </a:ext>
            </a:extLst>
          </p:cNvPr>
          <p:cNvGrpSpPr/>
          <p:nvPr/>
        </p:nvGrpSpPr>
        <p:grpSpPr>
          <a:xfrm>
            <a:off x="7507800" y="635760"/>
            <a:ext cx="237882" cy="172440"/>
            <a:chOff x="7507800" y="635760"/>
            <a:chExt cx="237882" cy="172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08" name="Encre 107">
                  <a:extLst>
                    <a:ext uri="{FF2B5EF4-FFF2-40B4-BE49-F238E27FC236}">
                      <a16:creationId xmlns:a16="http://schemas.microsoft.com/office/drawing/2014/main" id="{5C0E11ED-E3B5-3D8A-ACDA-D39690EA8405}"/>
                    </a:ext>
                  </a:extLst>
                </p14:cNvPr>
                <p14:cNvContentPartPr/>
                <p14:nvPr/>
              </p14:nvContentPartPr>
              <p14:xfrm>
                <a:off x="7528320" y="635760"/>
                <a:ext cx="37080" cy="4320"/>
              </p14:xfrm>
            </p:contentPart>
          </mc:Choice>
          <mc:Fallback xmlns="">
            <p:pic>
              <p:nvPicPr>
                <p:cNvPr id="108" name="Encre 107">
                  <a:extLst>
                    <a:ext uri="{FF2B5EF4-FFF2-40B4-BE49-F238E27FC236}">
                      <a16:creationId xmlns:a16="http://schemas.microsoft.com/office/drawing/2014/main" id="{5C0E11ED-E3B5-3D8A-ACDA-D39690EA8405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7510680" y="618120"/>
                  <a:ext cx="7272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09" name="Encre 108">
                  <a:extLst>
                    <a:ext uri="{FF2B5EF4-FFF2-40B4-BE49-F238E27FC236}">
                      <a16:creationId xmlns:a16="http://schemas.microsoft.com/office/drawing/2014/main" id="{BFA7480A-8E7F-48B9-7385-024F6573211C}"/>
                    </a:ext>
                  </a:extLst>
                </p14:cNvPr>
                <p14:cNvContentPartPr/>
                <p14:nvPr/>
              </p14:nvContentPartPr>
              <p14:xfrm>
                <a:off x="7507800" y="659160"/>
                <a:ext cx="19440" cy="11520"/>
              </p14:xfrm>
            </p:contentPart>
          </mc:Choice>
          <mc:Fallback xmlns="">
            <p:pic>
              <p:nvPicPr>
                <p:cNvPr id="109" name="Encre 108">
                  <a:extLst>
                    <a:ext uri="{FF2B5EF4-FFF2-40B4-BE49-F238E27FC236}">
                      <a16:creationId xmlns:a16="http://schemas.microsoft.com/office/drawing/2014/main" id="{BFA7480A-8E7F-48B9-7385-024F6573211C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7490160" y="641160"/>
                  <a:ext cx="5508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20" name="Encre 119">
                  <a:extLst>
                    <a:ext uri="{FF2B5EF4-FFF2-40B4-BE49-F238E27FC236}">
                      <a16:creationId xmlns:a16="http://schemas.microsoft.com/office/drawing/2014/main" id="{6C27ACAA-45E4-0C2F-9F29-98D713AD6144}"/>
                    </a:ext>
                  </a:extLst>
                </p14:cNvPr>
                <p14:cNvContentPartPr/>
                <p14:nvPr/>
              </p14:nvContentPartPr>
              <p14:xfrm>
                <a:off x="7609680" y="751680"/>
                <a:ext cx="360" cy="56520"/>
              </p14:xfrm>
            </p:contentPart>
          </mc:Choice>
          <mc:Fallback xmlns="">
            <p:pic>
              <p:nvPicPr>
                <p:cNvPr id="120" name="Encre 119">
                  <a:extLst>
                    <a:ext uri="{FF2B5EF4-FFF2-40B4-BE49-F238E27FC236}">
                      <a16:creationId xmlns:a16="http://schemas.microsoft.com/office/drawing/2014/main" id="{6C27ACAA-45E4-0C2F-9F29-98D713AD6144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7591680" y="733680"/>
                  <a:ext cx="3600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22" name="Encre 121">
                  <a:extLst>
                    <a:ext uri="{FF2B5EF4-FFF2-40B4-BE49-F238E27FC236}">
                      <a16:creationId xmlns:a16="http://schemas.microsoft.com/office/drawing/2014/main" id="{E2921A65-51FD-A209-8809-4B08D15EB9BD}"/>
                    </a:ext>
                  </a:extLst>
                </p14:cNvPr>
                <p14:cNvContentPartPr/>
                <p14:nvPr/>
              </p14:nvContentPartPr>
              <p14:xfrm>
                <a:off x="7609680" y="776880"/>
                <a:ext cx="360" cy="360"/>
              </p14:xfrm>
            </p:contentPart>
          </mc:Choice>
          <mc:Fallback xmlns="">
            <p:pic>
              <p:nvPicPr>
                <p:cNvPr id="122" name="Encre 121">
                  <a:extLst>
                    <a:ext uri="{FF2B5EF4-FFF2-40B4-BE49-F238E27FC236}">
                      <a16:creationId xmlns:a16="http://schemas.microsoft.com/office/drawing/2014/main" id="{E2921A65-51FD-A209-8809-4B08D15EB9B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591680" y="75924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3">
              <p14:nvContentPartPr>
                <p14:cNvPr id="185" name="Encre 184">
                  <a:extLst>
                    <a:ext uri="{FF2B5EF4-FFF2-40B4-BE49-F238E27FC236}">
                      <a16:creationId xmlns:a16="http://schemas.microsoft.com/office/drawing/2014/main" id="{AE970255-00D9-DE17-3F0F-6BE829DF54E1}"/>
                    </a:ext>
                  </a:extLst>
                </p14:cNvPr>
                <p14:cNvContentPartPr/>
                <p14:nvPr/>
              </p14:nvContentPartPr>
              <p14:xfrm>
                <a:off x="7745322" y="717113"/>
                <a:ext cx="360" cy="360"/>
              </p14:xfrm>
            </p:contentPart>
          </mc:Choice>
          <mc:Fallback xmlns="">
            <p:pic>
              <p:nvPicPr>
                <p:cNvPr id="185" name="Encre 184">
                  <a:extLst>
                    <a:ext uri="{FF2B5EF4-FFF2-40B4-BE49-F238E27FC236}">
                      <a16:creationId xmlns:a16="http://schemas.microsoft.com/office/drawing/2014/main" id="{AE970255-00D9-DE17-3F0F-6BE829DF54E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682322" y="65411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87" name="Encre 186">
                  <a:extLst>
                    <a:ext uri="{FF2B5EF4-FFF2-40B4-BE49-F238E27FC236}">
                      <a16:creationId xmlns:a16="http://schemas.microsoft.com/office/drawing/2014/main" id="{E714B2AD-5C49-96C7-0623-FC8CD260C374}"/>
                    </a:ext>
                  </a:extLst>
                </p14:cNvPr>
                <p14:cNvContentPartPr/>
                <p14:nvPr/>
              </p14:nvContentPartPr>
              <p14:xfrm>
                <a:off x="7530042" y="743753"/>
                <a:ext cx="360" cy="360"/>
              </p14:xfrm>
            </p:contentPart>
          </mc:Choice>
          <mc:Fallback xmlns="">
            <p:pic>
              <p:nvPicPr>
                <p:cNvPr id="187" name="Encre 186">
                  <a:extLst>
                    <a:ext uri="{FF2B5EF4-FFF2-40B4-BE49-F238E27FC236}">
                      <a16:creationId xmlns:a16="http://schemas.microsoft.com/office/drawing/2014/main" id="{E714B2AD-5C49-96C7-0623-FC8CD260C37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467402" y="68111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0E59DE5E-FDD9-6CC8-85FF-BD4A14DDFC63}"/>
              </a:ext>
            </a:extLst>
          </p:cNvPr>
          <p:cNvSpPr txBox="1"/>
          <p:nvPr/>
        </p:nvSpPr>
        <p:spPr>
          <a:xfrm>
            <a:off x="6561666" y="5528870"/>
            <a:ext cx="9845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Salle détente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05">
            <p14:nvContentPartPr>
              <p14:cNvPr id="4" name="Encre 3">
                <a:extLst>
                  <a:ext uri="{FF2B5EF4-FFF2-40B4-BE49-F238E27FC236}">
                    <a16:creationId xmlns:a16="http://schemas.microsoft.com/office/drawing/2014/main" id="{87DD1543-0822-1E45-2888-B9D6140FE395}"/>
                  </a:ext>
                </a:extLst>
              </p14:cNvPr>
              <p14:cNvContentPartPr/>
              <p14:nvPr/>
            </p14:nvContentPartPr>
            <p14:xfrm>
              <a:off x="8656907" y="5833280"/>
              <a:ext cx="623520" cy="203400"/>
            </p14:xfrm>
          </p:contentPart>
        </mc:Choice>
        <mc:Fallback xmlns="">
          <p:pic>
            <p:nvPicPr>
              <p:cNvPr id="4" name="Encre 3">
                <a:extLst>
                  <a:ext uri="{FF2B5EF4-FFF2-40B4-BE49-F238E27FC236}">
                    <a16:creationId xmlns:a16="http://schemas.microsoft.com/office/drawing/2014/main" id="{87DD1543-0822-1E45-2888-B9D6140FE395}"/>
                  </a:ext>
                </a:extLst>
              </p:cNvPr>
              <p:cNvPicPr/>
              <p:nvPr/>
            </p:nvPicPr>
            <p:blipFill>
              <a:blip r:embed="rId206"/>
              <a:stretch>
                <a:fillRect/>
              </a:stretch>
            </p:blipFill>
            <p:spPr>
              <a:xfrm>
                <a:off x="8620907" y="5797280"/>
                <a:ext cx="695160" cy="275040"/>
              </a:xfrm>
              <a:prstGeom prst="rect">
                <a:avLst/>
              </a:prstGeom>
            </p:spPr>
          </p:pic>
        </mc:Fallback>
      </mc:AlternateContent>
      <p:grpSp>
        <p:nvGrpSpPr>
          <p:cNvPr id="74" name="Groupe 73">
            <a:extLst>
              <a:ext uri="{FF2B5EF4-FFF2-40B4-BE49-F238E27FC236}">
                <a16:creationId xmlns:a16="http://schemas.microsoft.com/office/drawing/2014/main" id="{6F6044B1-B1A4-983B-C017-36144BFD719D}"/>
              </a:ext>
            </a:extLst>
          </p:cNvPr>
          <p:cNvGrpSpPr/>
          <p:nvPr/>
        </p:nvGrpSpPr>
        <p:grpSpPr>
          <a:xfrm>
            <a:off x="8726800" y="5896320"/>
            <a:ext cx="747360" cy="423360"/>
            <a:chOff x="8726800" y="5896320"/>
            <a:chExt cx="747360" cy="423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7">
              <p14:nvContentPartPr>
                <p14:cNvPr id="5" name="Encre 4">
                  <a:extLst>
                    <a:ext uri="{FF2B5EF4-FFF2-40B4-BE49-F238E27FC236}">
                      <a16:creationId xmlns:a16="http://schemas.microsoft.com/office/drawing/2014/main" id="{2C940086-5E7D-0ADB-0598-7FDD7C18B964}"/>
                    </a:ext>
                  </a:extLst>
                </p14:cNvPr>
                <p14:cNvContentPartPr/>
                <p14:nvPr/>
              </p14:nvContentPartPr>
              <p14:xfrm>
                <a:off x="9316480" y="5896320"/>
                <a:ext cx="110880" cy="88920"/>
              </p14:xfrm>
            </p:contentPart>
          </mc:Choice>
          <mc:Fallback xmlns="">
            <p:pic>
              <p:nvPicPr>
                <p:cNvPr id="5" name="Encre 4">
                  <a:extLst>
                    <a:ext uri="{FF2B5EF4-FFF2-40B4-BE49-F238E27FC236}">
                      <a16:creationId xmlns:a16="http://schemas.microsoft.com/office/drawing/2014/main" id="{2C940086-5E7D-0ADB-0598-7FDD7C18B964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9280480" y="5860320"/>
                  <a:ext cx="18252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9">
              <p14:nvContentPartPr>
                <p14:cNvPr id="7" name="Encre 6">
                  <a:extLst>
                    <a:ext uri="{FF2B5EF4-FFF2-40B4-BE49-F238E27FC236}">
                      <a16:creationId xmlns:a16="http://schemas.microsoft.com/office/drawing/2014/main" id="{9E167553-7EAF-4B4E-9C0A-B3607BA8A518}"/>
                    </a:ext>
                  </a:extLst>
                </p14:cNvPr>
                <p14:cNvContentPartPr/>
                <p14:nvPr/>
              </p14:nvContentPartPr>
              <p14:xfrm>
                <a:off x="9448600" y="6034560"/>
                <a:ext cx="360" cy="360"/>
              </p14:xfrm>
            </p:contentPart>
          </mc:Choice>
          <mc:Fallback xmlns="">
            <p:pic>
              <p:nvPicPr>
                <p:cNvPr id="7" name="Encre 6">
                  <a:extLst>
                    <a:ext uri="{FF2B5EF4-FFF2-40B4-BE49-F238E27FC236}">
                      <a16:creationId xmlns:a16="http://schemas.microsoft.com/office/drawing/2014/main" id="{9E167553-7EAF-4B4E-9C0A-B3607BA8A518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412600" y="59989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1">
              <p14:nvContentPartPr>
                <p14:cNvPr id="8" name="Encre 7">
                  <a:extLst>
                    <a:ext uri="{FF2B5EF4-FFF2-40B4-BE49-F238E27FC236}">
                      <a16:creationId xmlns:a16="http://schemas.microsoft.com/office/drawing/2014/main" id="{7E944AAE-9DCD-878B-645D-8F4A57737795}"/>
                    </a:ext>
                  </a:extLst>
                </p14:cNvPr>
                <p14:cNvContentPartPr/>
                <p14:nvPr/>
              </p14:nvContentPartPr>
              <p14:xfrm>
                <a:off x="9453640" y="6065160"/>
                <a:ext cx="360" cy="360"/>
              </p14:xfrm>
            </p:contentPart>
          </mc:Choice>
          <mc:Fallback xmlns="">
            <p:pic>
              <p:nvPicPr>
                <p:cNvPr id="8" name="Encre 7">
                  <a:extLst>
                    <a:ext uri="{FF2B5EF4-FFF2-40B4-BE49-F238E27FC236}">
                      <a16:creationId xmlns:a16="http://schemas.microsoft.com/office/drawing/2014/main" id="{7E944AAE-9DCD-878B-645D-8F4A57737795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417640" y="60291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0" name="Encre 9">
                  <a:extLst>
                    <a:ext uri="{FF2B5EF4-FFF2-40B4-BE49-F238E27FC236}">
                      <a16:creationId xmlns:a16="http://schemas.microsoft.com/office/drawing/2014/main" id="{0F398351-7235-6FF7-843A-6486CA97C6EB}"/>
                    </a:ext>
                  </a:extLst>
                </p14:cNvPr>
                <p14:cNvContentPartPr/>
                <p14:nvPr/>
              </p14:nvContentPartPr>
              <p14:xfrm>
                <a:off x="9473800" y="6115920"/>
                <a:ext cx="360" cy="360"/>
              </p14:xfrm>
            </p:contentPart>
          </mc:Choice>
          <mc:Fallback xmlns="">
            <p:pic>
              <p:nvPicPr>
                <p:cNvPr id="10" name="Encre 9">
                  <a:extLst>
                    <a:ext uri="{FF2B5EF4-FFF2-40B4-BE49-F238E27FC236}">
                      <a16:creationId xmlns:a16="http://schemas.microsoft.com/office/drawing/2014/main" id="{0F398351-7235-6FF7-843A-6486CA97C6EB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438160" y="60802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3">
              <p14:nvContentPartPr>
                <p14:cNvPr id="11" name="Encre 10">
                  <a:extLst>
                    <a:ext uri="{FF2B5EF4-FFF2-40B4-BE49-F238E27FC236}">
                      <a16:creationId xmlns:a16="http://schemas.microsoft.com/office/drawing/2014/main" id="{F0679B5A-5D35-C13E-025C-3501C5B9B1F5}"/>
                    </a:ext>
                  </a:extLst>
                </p14:cNvPr>
                <p14:cNvContentPartPr/>
                <p14:nvPr/>
              </p14:nvContentPartPr>
              <p14:xfrm>
                <a:off x="9458680" y="6162000"/>
                <a:ext cx="360" cy="360"/>
              </p14:xfrm>
            </p:contentPart>
          </mc:Choice>
          <mc:Fallback xmlns="">
            <p:pic>
              <p:nvPicPr>
                <p:cNvPr id="11" name="Encre 10">
                  <a:extLst>
                    <a:ext uri="{FF2B5EF4-FFF2-40B4-BE49-F238E27FC236}">
                      <a16:creationId xmlns:a16="http://schemas.microsoft.com/office/drawing/2014/main" id="{F0679B5A-5D35-C13E-025C-3501C5B9B1F5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423040" y="61260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72478563-C913-948D-A08A-3C589C3F91C3}"/>
                    </a:ext>
                  </a:extLst>
                </p14:cNvPr>
                <p14:cNvContentPartPr/>
                <p14:nvPr/>
              </p14:nvContentPartPr>
              <p14:xfrm>
                <a:off x="9428440" y="6222840"/>
                <a:ext cx="360" cy="360"/>
              </p14:xfrm>
            </p:contentPart>
          </mc:Choice>
          <mc:Fallback xmlns="">
            <p:pic>
              <p:nvPicPr>
                <p:cNvPr id="12" name="Encre 11">
                  <a:extLst>
                    <a:ext uri="{FF2B5EF4-FFF2-40B4-BE49-F238E27FC236}">
                      <a16:creationId xmlns:a16="http://schemas.microsoft.com/office/drawing/2014/main" id="{72478563-C913-948D-A08A-3C589C3F91C3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392440" y="61868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5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id="{A5014000-B2EB-9ADD-D1D1-64105FDD34C1}"/>
                    </a:ext>
                  </a:extLst>
                </p14:cNvPr>
                <p14:cNvContentPartPr/>
                <p14:nvPr/>
              </p14:nvContentPartPr>
              <p14:xfrm>
                <a:off x="9386680" y="6248040"/>
                <a:ext cx="1080" cy="360"/>
              </p14:xfrm>
            </p:contentPart>
          </mc:Choice>
          <mc:Fallback xmlns="">
            <p:pic>
              <p:nvPicPr>
                <p:cNvPr id="13" name="Encre 12">
                  <a:extLst>
                    <a:ext uri="{FF2B5EF4-FFF2-40B4-BE49-F238E27FC236}">
                      <a16:creationId xmlns:a16="http://schemas.microsoft.com/office/drawing/2014/main" id="{A5014000-B2EB-9ADD-D1D1-64105FDD34C1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350680" y="6212040"/>
                  <a:ext cx="7272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33AB93BC-7D79-0CCE-C122-8E59C7FBDF90}"/>
                    </a:ext>
                  </a:extLst>
                </p14:cNvPr>
                <p14:cNvContentPartPr/>
                <p14:nvPr/>
              </p14:nvContentPartPr>
              <p14:xfrm>
                <a:off x="9337360" y="6268560"/>
                <a:ext cx="5040" cy="1080"/>
              </p14:xfrm>
            </p:contentPart>
          </mc:Choice>
          <mc:Fallback xmlns="">
            <p:pic>
              <p:nvPicPr>
                <p:cNvPr id="21" name="Encre 20">
                  <a:extLst>
                    <a:ext uri="{FF2B5EF4-FFF2-40B4-BE49-F238E27FC236}">
                      <a16:creationId xmlns:a16="http://schemas.microsoft.com/office/drawing/2014/main" id="{33AB93BC-7D79-0CCE-C122-8E59C7FBDF90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9301360" y="6232560"/>
                  <a:ext cx="7668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23" name="Encre 22">
                  <a:extLst>
                    <a:ext uri="{FF2B5EF4-FFF2-40B4-BE49-F238E27FC236}">
                      <a16:creationId xmlns:a16="http://schemas.microsoft.com/office/drawing/2014/main" id="{99ABC5D3-BB00-605B-7758-3895C4C4CA9C}"/>
                    </a:ext>
                  </a:extLst>
                </p14:cNvPr>
                <p14:cNvContentPartPr/>
                <p14:nvPr/>
              </p14:nvContentPartPr>
              <p14:xfrm>
                <a:off x="9270760" y="6288720"/>
                <a:ext cx="360" cy="360"/>
              </p14:xfrm>
            </p:contentPart>
          </mc:Choice>
          <mc:Fallback xmlns="">
            <p:pic>
              <p:nvPicPr>
                <p:cNvPr id="23" name="Encre 22">
                  <a:extLst>
                    <a:ext uri="{FF2B5EF4-FFF2-40B4-BE49-F238E27FC236}">
                      <a16:creationId xmlns:a16="http://schemas.microsoft.com/office/drawing/2014/main" id="{99ABC5D3-BB00-605B-7758-3895C4C4CA9C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234760" y="62530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9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1C23ABC2-FFD2-9A42-BA4F-543BF64B8056}"/>
                    </a:ext>
                  </a:extLst>
                </p14:cNvPr>
                <p14:cNvContentPartPr/>
                <p14:nvPr/>
              </p14:nvContentPartPr>
              <p14:xfrm>
                <a:off x="9311440" y="6293760"/>
                <a:ext cx="360" cy="360"/>
              </p14:xfrm>
            </p:contentPart>
          </mc:Choice>
          <mc:Fallback xmlns="">
            <p:pic>
              <p:nvPicPr>
                <p:cNvPr id="30" name="Encre 29">
                  <a:extLst>
                    <a:ext uri="{FF2B5EF4-FFF2-40B4-BE49-F238E27FC236}">
                      <a16:creationId xmlns:a16="http://schemas.microsoft.com/office/drawing/2014/main" id="{1C23ABC2-FFD2-9A42-BA4F-543BF64B8056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275440" y="62581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32" name="Encre 31">
                  <a:extLst>
                    <a:ext uri="{FF2B5EF4-FFF2-40B4-BE49-F238E27FC236}">
                      <a16:creationId xmlns:a16="http://schemas.microsoft.com/office/drawing/2014/main" id="{BE13E659-2CDE-185D-5015-17310A446A58}"/>
                    </a:ext>
                  </a:extLst>
                </p14:cNvPr>
                <p14:cNvContentPartPr/>
                <p14:nvPr/>
              </p14:nvContentPartPr>
              <p14:xfrm>
                <a:off x="9225040" y="6303840"/>
                <a:ext cx="360" cy="36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BE13E659-2CDE-185D-5015-17310A446A58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189040" y="62682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1">
              <p14:nvContentPartPr>
                <p14:cNvPr id="37" name="Encre 36">
                  <a:extLst>
                    <a:ext uri="{FF2B5EF4-FFF2-40B4-BE49-F238E27FC236}">
                      <a16:creationId xmlns:a16="http://schemas.microsoft.com/office/drawing/2014/main" id="{FB4258A1-2179-7AD6-2A97-332D338ABA27}"/>
                    </a:ext>
                  </a:extLst>
                </p14:cNvPr>
                <p14:cNvContentPartPr/>
                <p14:nvPr/>
              </p14:nvContentPartPr>
              <p14:xfrm>
                <a:off x="9164200" y="6314280"/>
                <a:ext cx="360" cy="360"/>
              </p14:xfrm>
            </p:contentPart>
          </mc:Choice>
          <mc:Fallback xmlns="">
            <p:pic>
              <p:nvPicPr>
                <p:cNvPr id="37" name="Encre 36">
                  <a:extLst>
                    <a:ext uri="{FF2B5EF4-FFF2-40B4-BE49-F238E27FC236}">
                      <a16:creationId xmlns:a16="http://schemas.microsoft.com/office/drawing/2014/main" id="{FB4258A1-2179-7AD6-2A97-332D338ABA27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128200" y="62782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45" name="Encre 44">
                  <a:extLst>
                    <a:ext uri="{FF2B5EF4-FFF2-40B4-BE49-F238E27FC236}">
                      <a16:creationId xmlns:a16="http://schemas.microsoft.com/office/drawing/2014/main" id="{EE5C3A53-FF45-01A8-A9E1-5A81E902B89C}"/>
                    </a:ext>
                  </a:extLst>
                </p14:cNvPr>
                <p14:cNvContentPartPr/>
                <p14:nvPr/>
              </p14:nvContentPartPr>
              <p14:xfrm>
                <a:off x="9123520" y="6298800"/>
                <a:ext cx="360" cy="360"/>
              </p14:xfrm>
            </p:contentPart>
          </mc:Choice>
          <mc:Fallback xmlns="">
            <p:pic>
              <p:nvPicPr>
                <p:cNvPr id="45" name="Encre 44">
                  <a:extLst>
                    <a:ext uri="{FF2B5EF4-FFF2-40B4-BE49-F238E27FC236}">
                      <a16:creationId xmlns:a16="http://schemas.microsoft.com/office/drawing/2014/main" id="{EE5C3A53-FF45-01A8-A9E1-5A81E902B89C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087520" y="62631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3">
              <p14:nvContentPartPr>
                <p14:cNvPr id="48" name="Encre 47">
                  <a:extLst>
                    <a:ext uri="{FF2B5EF4-FFF2-40B4-BE49-F238E27FC236}">
                      <a16:creationId xmlns:a16="http://schemas.microsoft.com/office/drawing/2014/main" id="{06E3F273-92CA-D5C7-88CF-B0CC03C3C5C2}"/>
                    </a:ext>
                  </a:extLst>
                </p14:cNvPr>
                <p14:cNvContentPartPr/>
                <p14:nvPr/>
              </p14:nvContentPartPr>
              <p14:xfrm>
                <a:off x="9108040" y="6319320"/>
                <a:ext cx="360" cy="360"/>
              </p14:xfrm>
            </p:contentPart>
          </mc:Choice>
          <mc:Fallback xmlns="">
            <p:pic>
              <p:nvPicPr>
                <p:cNvPr id="48" name="Encre 47">
                  <a:extLst>
                    <a:ext uri="{FF2B5EF4-FFF2-40B4-BE49-F238E27FC236}">
                      <a16:creationId xmlns:a16="http://schemas.microsoft.com/office/drawing/2014/main" id="{06E3F273-92CA-D5C7-88CF-B0CC03C3C5C2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072400" y="62833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CCCE2F21-52C0-044F-8614-106A80DBFECC}"/>
                    </a:ext>
                  </a:extLst>
                </p14:cNvPr>
                <p14:cNvContentPartPr/>
                <p14:nvPr/>
              </p14:nvContentPartPr>
              <p14:xfrm>
                <a:off x="9072760" y="6319320"/>
                <a:ext cx="360" cy="360"/>
              </p14:xfrm>
            </p:contentPart>
          </mc:Choice>
          <mc:Fallback xmlns="">
            <p:pic>
              <p:nvPicPr>
                <p:cNvPr id="51" name="Encre 50">
                  <a:extLst>
                    <a:ext uri="{FF2B5EF4-FFF2-40B4-BE49-F238E27FC236}">
                      <a16:creationId xmlns:a16="http://schemas.microsoft.com/office/drawing/2014/main" id="{CCCE2F21-52C0-044F-8614-106A80DBFECC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036760" y="62833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5">
              <p14:nvContentPartPr>
                <p14:cNvPr id="55" name="Encre 54">
                  <a:extLst>
                    <a:ext uri="{FF2B5EF4-FFF2-40B4-BE49-F238E27FC236}">
                      <a16:creationId xmlns:a16="http://schemas.microsoft.com/office/drawing/2014/main" id="{6D8AEC3B-7EAD-6225-8039-40C11AC6C9E8}"/>
                    </a:ext>
                  </a:extLst>
                </p14:cNvPr>
                <p14:cNvContentPartPr/>
                <p14:nvPr/>
              </p14:nvContentPartPr>
              <p14:xfrm>
                <a:off x="9026680" y="6308880"/>
                <a:ext cx="360" cy="360"/>
              </p14:xfrm>
            </p:contentPart>
          </mc:Choice>
          <mc:Fallback xmlns="">
            <p:pic>
              <p:nvPicPr>
                <p:cNvPr id="55" name="Encre 54">
                  <a:extLst>
                    <a:ext uri="{FF2B5EF4-FFF2-40B4-BE49-F238E27FC236}">
                      <a16:creationId xmlns:a16="http://schemas.microsoft.com/office/drawing/2014/main" id="{6D8AEC3B-7EAD-6225-8039-40C11AC6C9E8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8991040" y="62732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65" name="Encre 64">
                  <a:extLst>
                    <a:ext uri="{FF2B5EF4-FFF2-40B4-BE49-F238E27FC236}">
                      <a16:creationId xmlns:a16="http://schemas.microsoft.com/office/drawing/2014/main" id="{B052B15B-30FE-D789-D7C7-B381E59F7538}"/>
                    </a:ext>
                  </a:extLst>
                </p14:cNvPr>
                <p14:cNvContentPartPr/>
                <p14:nvPr/>
              </p14:nvContentPartPr>
              <p14:xfrm>
                <a:off x="8981320" y="6303840"/>
                <a:ext cx="360" cy="360"/>
              </p14:xfrm>
            </p:contentPart>
          </mc:Choice>
          <mc:Fallback xmlns="">
            <p:pic>
              <p:nvPicPr>
                <p:cNvPr id="65" name="Encre 64">
                  <a:extLst>
                    <a:ext uri="{FF2B5EF4-FFF2-40B4-BE49-F238E27FC236}">
                      <a16:creationId xmlns:a16="http://schemas.microsoft.com/office/drawing/2014/main" id="{B052B15B-30FE-D789-D7C7-B381E59F7538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8945320" y="62682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7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51CC6E70-FB27-9E84-4F56-7D1C23E6C6E2}"/>
                    </a:ext>
                  </a:extLst>
                </p14:cNvPr>
                <p14:cNvContentPartPr/>
                <p14:nvPr/>
              </p14:nvContentPartPr>
              <p14:xfrm>
                <a:off x="8726800" y="5931240"/>
                <a:ext cx="203760" cy="36324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51CC6E70-FB27-9E84-4F56-7D1C23E6C6E2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8690800" y="5895240"/>
                  <a:ext cx="275400" cy="434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9">
            <p14:nvContentPartPr>
              <p14:cNvPr id="78" name="Encre 77">
                <a:extLst>
                  <a:ext uri="{FF2B5EF4-FFF2-40B4-BE49-F238E27FC236}">
                    <a16:creationId xmlns:a16="http://schemas.microsoft.com/office/drawing/2014/main" id="{CAA04552-74B5-FC41-C18C-0F6976DD3A99}"/>
                  </a:ext>
                </a:extLst>
              </p14:cNvPr>
              <p14:cNvContentPartPr/>
              <p14:nvPr/>
            </p14:nvContentPartPr>
            <p14:xfrm>
              <a:off x="3977320" y="4468560"/>
              <a:ext cx="390240" cy="27360"/>
            </p14:xfrm>
          </p:contentPart>
        </mc:Choice>
        <mc:Fallback xmlns="">
          <p:pic>
            <p:nvPicPr>
              <p:cNvPr id="78" name="Encre 77">
                <a:extLst>
                  <a:ext uri="{FF2B5EF4-FFF2-40B4-BE49-F238E27FC236}">
                    <a16:creationId xmlns:a16="http://schemas.microsoft.com/office/drawing/2014/main" id="{CAA04552-74B5-FC41-C18C-0F6976DD3A99}"/>
                  </a:ext>
                </a:extLst>
              </p:cNvPr>
              <p:cNvPicPr/>
              <p:nvPr/>
            </p:nvPicPr>
            <p:blipFill>
              <a:blip r:embed="rId230"/>
              <a:stretch>
                <a:fillRect/>
              </a:stretch>
            </p:blipFill>
            <p:spPr>
              <a:xfrm>
                <a:off x="3941680" y="4432560"/>
                <a:ext cx="46188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1">
            <p14:nvContentPartPr>
              <p14:cNvPr id="86" name="Encre 85">
                <a:extLst>
                  <a:ext uri="{FF2B5EF4-FFF2-40B4-BE49-F238E27FC236}">
                    <a16:creationId xmlns:a16="http://schemas.microsoft.com/office/drawing/2014/main" id="{2553431C-5DE6-E214-B11B-CBC313195E0B}"/>
                  </a:ext>
                </a:extLst>
              </p14:cNvPr>
              <p14:cNvContentPartPr/>
              <p14:nvPr/>
            </p14:nvContentPartPr>
            <p14:xfrm>
              <a:off x="4063720" y="4429320"/>
              <a:ext cx="376200" cy="81720"/>
            </p14:xfrm>
          </p:contentPart>
        </mc:Choice>
        <mc:Fallback xmlns="">
          <p:pic>
            <p:nvPicPr>
              <p:cNvPr id="86" name="Encre 85">
                <a:extLst>
                  <a:ext uri="{FF2B5EF4-FFF2-40B4-BE49-F238E27FC236}">
                    <a16:creationId xmlns:a16="http://schemas.microsoft.com/office/drawing/2014/main" id="{2553431C-5DE6-E214-B11B-CBC313195E0B}"/>
                  </a:ext>
                </a:extLst>
              </p:cNvPr>
              <p:cNvPicPr/>
              <p:nvPr/>
            </p:nvPicPr>
            <p:blipFill>
              <a:blip r:embed="rId232"/>
              <a:stretch>
                <a:fillRect/>
              </a:stretch>
            </p:blipFill>
            <p:spPr>
              <a:xfrm>
                <a:off x="4027720" y="4393680"/>
                <a:ext cx="447840" cy="15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3">
            <p14:nvContentPartPr>
              <p14:cNvPr id="89" name="Encre 88">
                <a:extLst>
                  <a:ext uri="{FF2B5EF4-FFF2-40B4-BE49-F238E27FC236}">
                    <a16:creationId xmlns:a16="http://schemas.microsoft.com/office/drawing/2014/main" id="{BE283507-A86A-4C0B-BB86-9B86F7FC9C20}"/>
                  </a:ext>
                </a:extLst>
              </p14:cNvPr>
              <p14:cNvContentPartPr/>
              <p14:nvPr/>
            </p14:nvContentPartPr>
            <p14:xfrm>
              <a:off x="4158400" y="4439400"/>
              <a:ext cx="195120" cy="43920"/>
            </p14:xfrm>
          </p:contentPart>
        </mc:Choice>
        <mc:Fallback xmlns="">
          <p:pic>
            <p:nvPicPr>
              <p:cNvPr id="89" name="Encre 88">
                <a:extLst>
                  <a:ext uri="{FF2B5EF4-FFF2-40B4-BE49-F238E27FC236}">
                    <a16:creationId xmlns:a16="http://schemas.microsoft.com/office/drawing/2014/main" id="{BE283507-A86A-4C0B-BB86-9B86F7FC9C20}"/>
                  </a:ext>
                </a:extLst>
              </p:cNvPr>
              <p:cNvPicPr/>
              <p:nvPr/>
            </p:nvPicPr>
            <p:blipFill>
              <a:blip r:embed="rId234"/>
              <a:stretch>
                <a:fillRect/>
              </a:stretch>
            </p:blipFill>
            <p:spPr>
              <a:xfrm>
                <a:off x="4122760" y="4403760"/>
                <a:ext cx="266760" cy="1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5">
            <p14:nvContentPartPr>
              <p14:cNvPr id="91" name="Encre 90">
                <a:extLst>
                  <a:ext uri="{FF2B5EF4-FFF2-40B4-BE49-F238E27FC236}">
                    <a16:creationId xmlns:a16="http://schemas.microsoft.com/office/drawing/2014/main" id="{DFF172AF-1C4B-81F1-3A95-A9D56F64C5F8}"/>
                  </a:ext>
                </a:extLst>
              </p14:cNvPr>
              <p14:cNvContentPartPr/>
              <p14:nvPr/>
            </p14:nvContentPartPr>
            <p14:xfrm>
              <a:off x="3865000" y="4500600"/>
              <a:ext cx="616320" cy="571320"/>
            </p14:xfrm>
          </p:contentPart>
        </mc:Choice>
        <mc:Fallback xmlns="">
          <p:pic>
            <p:nvPicPr>
              <p:cNvPr id="91" name="Encre 90">
                <a:extLst>
                  <a:ext uri="{FF2B5EF4-FFF2-40B4-BE49-F238E27FC236}">
                    <a16:creationId xmlns:a16="http://schemas.microsoft.com/office/drawing/2014/main" id="{DFF172AF-1C4B-81F1-3A95-A9D56F64C5F8}"/>
                  </a:ext>
                </a:extLst>
              </p:cNvPr>
              <p:cNvPicPr/>
              <p:nvPr/>
            </p:nvPicPr>
            <p:blipFill>
              <a:blip r:embed="rId236"/>
              <a:stretch>
                <a:fillRect/>
              </a:stretch>
            </p:blipFill>
            <p:spPr>
              <a:xfrm>
                <a:off x="3829000" y="4464960"/>
                <a:ext cx="687960" cy="64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7">
            <p14:nvContentPartPr>
              <p14:cNvPr id="97" name="Encre 96">
                <a:extLst>
                  <a:ext uri="{FF2B5EF4-FFF2-40B4-BE49-F238E27FC236}">
                    <a16:creationId xmlns:a16="http://schemas.microsoft.com/office/drawing/2014/main" id="{84FEE6C1-6743-C080-3611-E3550F8C09AB}"/>
                  </a:ext>
                </a:extLst>
              </p14:cNvPr>
              <p14:cNvContentPartPr/>
              <p14:nvPr/>
            </p14:nvContentPartPr>
            <p14:xfrm>
              <a:off x="4459720" y="4505640"/>
              <a:ext cx="27720" cy="264600"/>
            </p14:xfrm>
          </p:contentPart>
        </mc:Choice>
        <mc:Fallback xmlns="">
          <p:pic>
            <p:nvPicPr>
              <p:cNvPr id="97" name="Encre 96">
                <a:extLst>
                  <a:ext uri="{FF2B5EF4-FFF2-40B4-BE49-F238E27FC236}">
                    <a16:creationId xmlns:a16="http://schemas.microsoft.com/office/drawing/2014/main" id="{84FEE6C1-6743-C080-3611-E3550F8C09AB}"/>
                  </a:ext>
                </a:extLst>
              </p:cNvPr>
              <p:cNvPicPr/>
              <p:nvPr/>
            </p:nvPicPr>
            <p:blipFill>
              <a:blip r:embed="rId238"/>
              <a:stretch>
                <a:fillRect/>
              </a:stretch>
            </p:blipFill>
            <p:spPr>
              <a:xfrm>
                <a:off x="4423720" y="4469640"/>
                <a:ext cx="99360" cy="33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9">
            <p14:nvContentPartPr>
              <p14:cNvPr id="99" name="Encre 98">
                <a:extLst>
                  <a:ext uri="{FF2B5EF4-FFF2-40B4-BE49-F238E27FC236}">
                    <a16:creationId xmlns:a16="http://schemas.microsoft.com/office/drawing/2014/main" id="{D41BFE54-1FBA-83A7-248D-05A567FAEE7B}"/>
                  </a:ext>
                </a:extLst>
              </p14:cNvPr>
              <p14:cNvContentPartPr/>
              <p14:nvPr/>
            </p14:nvContentPartPr>
            <p14:xfrm>
              <a:off x="4470160" y="4713360"/>
              <a:ext cx="35640" cy="249840"/>
            </p14:xfrm>
          </p:contentPart>
        </mc:Choice>
        <mc:Fallback xmlns="">
          <p:pic>
            <p:nvPicPr>
              <p:cNvPr id="99" name="Encre 98">
                <a:extLst>
                  <a:ext uri="{FF2B5EF4-FFF2-40B4-BE49-F238E27FC236}">
                    <a16:creationId xmlns:a16="http://schemas.microsoft.com/office/drawing/2014/main" id="{D41BFE54-1FBA-83A7-248D-05A567FAEE7B}"/>
                  </a:ext>
                </a:extLst>
              </p:cNvPr>
              <p:cNvPicPr/>
              <p:nvPr/>
            </p:nvPicPr>
            <p:blipFill>
              <a:blip r:embed="rId240"/>
              <a:stretch>
                <a:fillRect/>
              </a:stretch>
            </p:blipFill>
            <p:spPr>
              <a:xfrm>
                <a:off x="4434160" y="4677720"/>
                <a:ext cx="107280" cy="3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1">
            <p14:nvContentPartPr>
              <p14:cNvPr id="110" name="Encre 109">
                <a:extLst>
                  <a:ext uri="{FF2B5EF4-FFF2-40B4-BE49-F238E27FC236}">
                    <a16:creationId xmlns:a16="http://schemas.microsoft.com/office/drawing/2014/main" id="{E50826EB-DA06-E9F9-A30B-DE872102ACE1}"/>
                  </a:ext>
                </a:extLst>
              </p14:cNvPr>
              <p14:cNvContentPartPr/>
              <p14:nvPr/>
            </p14:nvContentPartPr>
            <p14:xfrm>
              <a:off x="4551160" y="4607520"/>
              <a:ext cx="16200" cy="360360"/>
            </p14:xfrm>
          </p:contentPart>
        </mc:Choice>
        <mc:Fallback xmlns="">
          <p:pic>
            <p:nvPicPr>
              <p:cNvPr id="110" name="Encre 109">
                <a:extLst>
                  <a:ext uri="{FF2B5EF4-FFF2-40B4-BE49-F238E27FC236}">
                    <a16:creationId xmlns:a16="http://schemas.microsoft.com/office/drawing/2014/main" id="{E50826EB-DA06-E9F9-A30B-DE872102ACE1}"/>
                  </a:ext>
                </a:extLst>
              </p:cNvPr>
              <p:cNvPicPr/>
              <p:nvPr/>
            </p:nvPicPr>
            <p:blipFill>
              <a:blip r:embed="rId242"/>
              <a:stretch>
                <a:fillRect/>
              </a:stretch>
            </p:blipFill>
            <p:spPr>
              <a:xfrm>
                <a:off x="4545040" y="4601400"/>
                <a:ext cx="28440" cy="37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398D4076-8604-53D9-FDBC-8712EF3560FE}"/>
              </a:ext>
            </a:extLst>
          </p:cNvPr>
          <p:cNvGrpSpPr/>
          <p:nvPr/>
        </p:nvGrpSpPr>
        <p:grpSpPr>
          <a:xfrm>
            <a:off x="4551520" y="4597080"/>
            <a:ext cx="36000" cy="329760"/>
            <a:chOff x="4551520" y="4597080"/>
            <a:chExt cx="36000" cy="329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3">
              <p14:nvContentPartPr>
                <p14:cNvPr id="113" name="Encre 112">
                  <a:extLst>
                    <a:ext uri="{FF2B5EF4-FFF2-40B4-BE49-F238E27FC236}">
                      <a16:creationId xmlns:a16="http://schemas.microsoft.com/office/drawing/2014/main" id="{D59042D1-9E7A-F09A-C7C5-D42665567F32}"/>
                    </a:ext>
                  </a:extLst>
                </p14:cNvPr>
                <p14:cNvContentPartPr/>
                <p14:nvPr/>
              </p14:nvContentPartPr>
              <p14:xfrm>
                <a:off x="4551520" y="4637760"/>
                <a:ext cx="10440" cy="289080"/>
              </p14:xfrm>
            </p:contentPart>
          </mc:Choice>
          <mc:Fallback xmlns="">
            <p:pic>
              <p:nvPicPr>
                <p:cNvPr id="113" name="Encre 112">
                  <a:extLst>
                    <a:ext uri="{FF2B5EF4-FFF2-40B4-BE49-F238E27FC236}">
                      <a16:creationId xmlns:a16="http://schemas.microsoft.com/office/drawing/2014/main" id="{D59042D1-9E7A-F09A-C7C5-D42665567F32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4545400" y="4631640"/>
                  <a:ext cx="22680" cy="30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5">
              <p14:nvContentPartPr>
                <p14:cNvPr id="115" name="Encre 114">
                  <a:extLst>
                    <a:ext uri="{FF2B5EF4-FFF2-40B4-BE49-F238E27FC236}">
                      <a16:creationId xmlns:a16="http://schemas.microsoft.com/office/drawing/2014/main" id="{3D23A76A-1176-2B56-01B5-78F1901EFF92}"/>
                    </a:ext>
                  </a:extLst>
                </p14:cNvPr>
                <p14:cNvContentPartPr/>
                <p14:nvPr/>
              </p14:nvContentPartPr>
              <p14:xfrm>
                <a:off x="4566280" y="4642800"/>
                <a:ext cx="5760" cy="157320"/>
              </p14:xfrm>
            </p:contentPart>
          </mc:Choice>
          <mc:Fallback xmlns="">
            <p:pic>
              <p:nvPicPr>
                <p:cNvPr id="115" name="Encre 114">
                  <a:extLst>
                    <a:ext uri="{FF2B5EF4-FFF2-40B4-BE49-F238E27FC236}">
                      <a16:creationId xmlns:a16="http://schemas.microsoft.com/office/drawing/2014/main" id="{3D23A76A-1176-2B56-01B5-78F1901EFF92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4560160" y="4636680"/>
                  <a:ext cx="1800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7">
              <p14:nvContentPartPr>
                <p14:cNvPr id="121" name="Encre 120">
                  <a:extLst>
                    <a:ext uri="{FF2B5EF4-FFF2-40B4-BE49-F238E27FC236}">
                      <a16:creationId xmlns:a16="http://schemas.microsoft.com/office/drawing/2014/main" id="{D8838CE7-2AF5-C7ED-3180-CE62156DA99B}"/>
                    </a:ext>
                  </a:extLst>
                </p14:cNvPr>
                <p14:cNvContentPartPr/>
                <p14:nvPr/>
              </p14:nvContentPartPr>
              <p14:xfrm>
                <a:off x="4556560" y="4597080"/>
                <a:ext cx="20880" cy="297720"/>
              </p14:xfrm>
            </p:contentPart>
          </mc:Choice>
          <mc:Fallback xmlns="">
            <p:pic>
              <p:nvPicPr>
                <p:cNvPr id="121" name="Encre 120">
                  <a:extLst>
                    <a:ext uri="{FF2B5EF4-FFF2-40B4-BE49-F238E27FC236}">
                      <a16:creationId xmlns:a16="http://schemas.microsoft.com/office/drawing/2014/main" id="{D8838CE7-2AF5-C7ED-3180-CE62156DA99B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4550440" y="4590960"/>
                  <a:ext cx="3312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9">
              <p14:nvContentPartPr>
                <p14:cNvPr id="124" name="Encre 123">
                  <a:extLst>
                    <a:ext uri="{FF2B5EF4-FFF2-40B4-BE49-F238E27FC236}">
                      <a16:creationId xmlns:a16="http://schemas.microsoft.com/office/drawing/2014/main" id="{B303E6D9-8A56-0B77-D4C1-F50E63895089}"/>
                    </a:ext>
                  </a:extLst>
                </p14:cNvPr>
                <p14:cNvContentPartPr/>
                <p14:nvPr/>
              </p14:nvContentPartPr>
              <p14:xfrm>
                <a:off x="4587160" y="4719120"/>
                <a:ext cx="360" cy="111600"/>
              </p14:xfrm>
            </p:contentPart>
          </mc:Choice>
          <mc:Fallback xmlns="">
            <p:pic>
              <p:nvPicPr>
                <p:cNvPr id="124" name="Encre 123">
                  <a:extLst>
                    <a:ext uri="{FF2B5EF4-FFF2-40B4-BE49-F238E27FC236}">
                      <a16:creationId xmlns:a16="http://schemas.microsoft.com/office/drawing/2014/main" id="{B303E6D9-8A56-0B77-D4C1-F50E63895089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4581040" y="4713000"/>
                  <a:ext cx="12600" cy="1238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7" name="Rectangle : coins arrondis 126">
            <a:extLst>
              <a:ext uri="{FF2B5EF4-FFF2-40B4-BE49-F238E27FC236}">
                <a16:creationId xmlns:a16="http://schemas.microsoft.com/office/drawing/2014/main" id="{FCE62DF9-4ECC-BBBD-5BC2-A6F48E051FFE}"/>
              </a:ext>
            </a:extLst>
          </p:cNvPr>
          <p:cNvSpPr/>
          <p:nvPr/>
        </p:nvSpPr>
        <p:spPr>
          <a:xfrm>
            <a:off x="4820920" y="3498273"/>
            <a:ext cx="1517535" cy="68280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251A2D89-B884-B6BD-E134-A0F2113D1201}"/>
              </a:ext>
            </a:extLst>
          </p:cNvPr>
          <p:cNvCxnSpPr/>
          <p:nvPr/>
        </p:nvCxnSpPr>
        <p:spPr>
          <a:xfrm>
            <a:off x="6256735" y="4173880"/>
            <a:ext cx="457560" cy="12501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ectangle : coins arrondis 137">
            <a:extLst>
              <a:ext uri="{FF2B5EF4-FFF2-40B4-BE49-F238E27FC236}">
                <a16:creationId xmlns:a16="http://schemas.microsoft.com/office/drawing/2014/main" id="{D9C00C66-CAD2-B0FB-73AD-02B5047A47DE}"/>
              </a:ext>
            </a:extLst>
          </p:cNvPr>
          <p:cNvSpPr/>
          <p:nvPr/>
        </p:nvSpPr>
        <p:spPr>
          <a:xfrm>
            <a:off x="3728680" y="5654111"/>
            <a:ext cx="2068287" cy="55805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8FB82428-6F89-4A8D-9FEA-AB01CA3DF5C1}"/>
              </a:ext>
            </a:extLst>
          </p:cNvPr>
          <p:cNvCxnSpPr/>
          <p:nvPr/>
        </p:nvCxnSpPr>
        <p:spPr>
          <a:xfrm flipH="1" flipV="1">
            <a:off x="4107400" y="4975880"/>
            <a:ext cx="145440" cy="6649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Rectangle : coins arrondis 147">
            <a:extLst>
              <a:ext uri="{FF2B5EF4-FFF2-40B4-BE49-F238E27FC236}">
                <a16:creationId xmlns:a16="http://schemas.microsoft.com/office/drawing/2014/main" id="{9DD01298-9550-92F2-C575-358A36134E98}"/>
              </a:ext>
            </a:extLst>
          </p:cNvPr>
          <p:cNvSpPr/>
          <p:nvPr/>
        </p:nvSpPr>
        <p:spPr>
          <a:xfrm>
            <a:off x="9957495" y="4425360"/>
            <a:ext cx="1743438" cy="59832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Papiers</a:t>
            </a:r>
          </a:p>
        </p:txBody>
      </p:sp>
      <p:cxnSp>
        <p:nvCxnSpPr>
          <p:cNvPr id="154" name="Connecteur droit avec flèche 153">
            <a:extLst>
              <a:ext uri="{FF2B5EF4-FFF2-40B4-BE49-F238E27FC236}">
                <a16:creationId xmlns:a16="http://schemas.microsoft.com/office/drawing/2014/main" id="{E9F0C53F-995E-99DD-8B97-B5F52E9650A1}"/>
              </a:ext>
            </a:extLst>
          </p:cNvPr>
          <p:cNvCxnSpPr/>
          <p:nvPr/>
        </p:nvCxnSpPr>
        <p:spPr>
          <a:xfrm flipH="1">
            <a:off x="9060895" y="4975880"/>
            <a:ext cx="896600" cy="67823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ZoneTexte 155">
            <a:extLst>
              <a:ext uri="{FF2B5EF4-FFF2-40B4-BE49-F238E27FC236}">
                <a16:creationId xmlns:a16="http://schemas.microsoft.com/office/drawing/2014/main" id="{4B61526B-5BBE-5CEE-F23B-FD8D8A0C41FE}"/>
              </a:ext>
            </a:extLst>
          </p:cNvPr>
          <p:cNvSpPr txBox="1"/>
          <p:nvPr/>
        </p:nvSpPr>
        <p:spPr>
          <a:xfrm>
            <a:off x="4882040" y="3548017"/>
            <a:ext cx="1349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Emballages</a:t>
            </a:r>
          </a:p>
          <a:p>
            <a:r>
              <a:rPr lang="fr-FR" dirty="0"/>
              <a:t>Verre</a:t>
            </a: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38122C94-0497-F9CE-784C-BEF0D41EA818}"/>
              </a:ext>
            </a:extLst>
          </p:cNvPr>
          <p:cNvSpPr txBox="1"/>
          <p:nvPr/>
        </p:nvSpPr>
        <p:spPr>
          <a:xfrm>
            <a:off x="3772195" y="5748471"/>
            <a:ext cx="190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Capsules de café</a:t>
            </a:r>
          </a:p>
        </p:txBody>
      </p:sp>
    </p:spTree>
    <p:extLst>
      <p:ext uri="{BB962C8B-B14F-4D97-AF65-F5344CB8AC3E}">
        <p14:creationId xmlns:p14="http://schemas.microsoft.com/office/powerpoint/2010/main" val="3712735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98D1AC-355B-ECE8-A7C7-211F7C21A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2599"/>
          </a:xfrm>
        </p:spPr>
        <p:txBody>
          <a:bodyPr>
            <a:normAutofit/>
          </a:bodyPr>
          <a:lstStyle/>
          <a:p>
            <a:r>
              <a:rPr lang="fr-FR" sz="2800" dirty="0"/>
              <a:t>AGENCE DE GHISONACCIA</a:t>
            </a:r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34390D39-1FD2-46CA-6061-6D9872592D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81262" y="1567136"/>
            <a:ext cx="7229475" cy="4342949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C27AE82E-263B-B743-A287-E1D109F182F9}"/>
                  </a:ext>
                </a:extLst>
              </p14:cNvPr>
              <p14:cNvContentPartPr/>
              <p14:nvPr/>
            </p14:nvContentPartPr>
            <p14:xfrm>
              <a:off x="2874480" y="1620764"/>
              <a:ext cx="1205640" cy="72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C27AE82E-263B-B743-A287-E1D109F182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480" y="1602764"/>
                <a:ext cx="122328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6E39587B-90BD-D944-DE80-6CA6E2D7778F}"/>
                  </a:ext>
                </a:extLst>
              </p14:cNvPr>
              <p14:cNvContentPartPr/>
              <p14:nvPr/>
            </p14:nvContentPartPr>
            <p14:xfrm>
              <a:off x="2888520" y="1620764"/>
              <a:ext cx="145080" cy="3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6E39587B-90BD-D944-DE80-6CA6E2D7778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79880" y="1611764"/>
                <a:ext cx="16272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AA276B0B-BE89-0DC2-E641-457AECB3250E}"/>
                  </a:ext>
                </a:extLst>
              </p14:cNvPr>
              <p14:cNvContentPartPr/>
              <p14:nvPr/>
            </p14:nvContentPartPr>
            <p14:xfrm>
              <a:off x="2867640" y="1641284"/>
              <a:ext cx="1082520" cy="72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AA276B0B-BE89-0DC2-E641-457AECB3250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858640" y="1624004"/>
                <a:ext cx="11001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5BE7E040-F52E-8633-1421-98614F7DD23D}"/>
                  </a:ext>
                </a:extLst>
              </p14:cNvPr>
              <p14:cNvContentPartPr/>
              <p14:nvPr/>
            </p14:nvContentPartPr>
            <p14:xfrm>
              <a:off x="3311160" y="1744964"/>
              <a:ext cx="14040" cy="19440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5BE7E040-F52E-8633-1421-98614F7DD23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02160" y="1736324"/>
                <a:ext cx="31680" cy="21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Encre 18">
                <a:extLst>
                  <a:ext uri="{FF2B5EF4-FFF2-40B4-BE49-F238E27FC236}">
                    <a16:creationId xmlns:a16="http://schemas.microsoft.com/office/drawing/2014/main" id="{7DCB5951-3684-EBE4-BCAC-622A18B715AD}"/>
                  </a:ext>
                </a:extLst>
              </p14:cNvPr>
              <p14:cNvContentPartPr/>
              <p14:nvPr/>
            </p14:nvContentPartPr>
            <p14:xfrm>
              <a:off x="3380280" y="1744964"/>
              <a:ext cx="720" cy="312480"/>
            </p14:xfrm>
          </p:contentPart>
        </mc:Choice>
        <mc:Fallback xmlns="">
          <p:pic>
            <p:nvPicPr>
              <p:cNvPr id="19" name="Encre 18">
                <a:extLst>
                  <a:ext uri="{FF2B5EF4-FFF2-40B4-BE49-F238E27FC236}">
                    <a16:creationId xmlns:a16="http://schemas.microsoft.com/office/drawing/2014/main" id="{7DCB5951-3684-EBE4-BCAC-622A18B715A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62280" y="1736324"/>
                <a:ext cx="36000" cy="33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FC39F402-E72F-B41B-FC1D-0BEFB6FE593F}"/>
                  </a:ext>
                </a:extLst>
              </p14:cNvPr>
              <p14:cNvContentPartPr/>
              <p14:nvPr/>
            </p14:nvContentPartPr>
            <p14:xfrm>
              <a:off x="3380280" y="1765844"/>
              <a:ext cx="360" cy="36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FC39F402-E72F-B41B-FC1D-0BEFB6FE593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71280" y="1757204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E899A464-5346-D464-20EE-88B5599E414A}"/>
              </a:ext>
            </a:extLst>
          </p:cNvPr>
          <p:cNvGrpSpPr/>
          <p:nvPr/>
        </p:nvGrpSpPr>
        <p:grpSpPr>
          <a:xfrm>
            <a:off x="2860440" y="1780244"/>
            <a:ext cx="416160" cy="179640"/>
            <a:chOff x="2860440" y="1780244"/>
            <a:chExt cx="416160" cy="17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E3050064-E4B2-4C76-01DE-85CE5385EB20}"/>
                    </a:ext>
                  </a:extLst>
                </p14:cNvPr>
                <p14:cNvContentPartPr/>
                <p14:nvPr/>
              </p14:nvContentPartPr>
              <p14:xfrm>
                <a:off x="3261840" y="1780244"/>
                <a:ext cx="14760" cy="97200"/>
              </p14:xfrm>
            </p:contentPart>
          </mc:Choice>
          <mc:Fallback xmlns="">
            <p:pic>
              <p:nvPicPr>
                <p:cNvPr id="21" name="Encre 20">
                  <a:extLst>
                    <a:ext uri="{FF2B5EF4-FFF2-40B4-BE49-F238E27FC236}">
                      <a16:creationId xmlns:a16="http://schemas.microsoft.com/office/drawing/2014/main" id="{E3050064-E4B2-4C76-01DE-85CE5385EB2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225840" y="1744244"/>
                  <a:ext cx="8640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2" name="Encre 21">
                  <a:extLst>
                    <a:ext uri="{FF2B5EF4-FFF2-40B4-BE49-F238E27FC236}">
                      <a16:creationId xmlns:a16="http://schemas.microsoft.com/office/drawing/2014/main" id="{1835DD01-F1AE-E125-BF52-B73F4FB6F09A}"/>
                    </a:ext>
                  </a:extLst>
                </p14:cNvPr>
                <p14:cNvContentPartPr/>
                <p14:nvPr/>
              </p14:nvContentPartPr>
              <p14:xfrm>
                <a:off x="3228000" y="1780244"/>
                <a:ext cx="360" cy="124920"/>
              </p14:xfrm>
            </p:contentPart>
          </mc:Choice>
          <mc:Fallback xmlns="">
            <p:pic>
              <p:nvPicPr>
                <p:cNvPr id="22" name="Encre 21">
                  <a:extLst>
                    <a:ext uri="{FF2B5EF4-FFF2-40B4-BE49-F238E27FC236}">
                      <a16:creationId xmlns:a16="http://schemas.microsoft.com/office/drawing/2014/main" id="{1835DD01-F1AE-E125-BF52-B73F4FB6F09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192000" y="1744244"/>
                  <a:ext cx="720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CF6F777E-3812-0335-9390-9060B86CD89A}"/>
                    </a:ext>
                  </a:extLst>
                </p14:cNvPr>
                <p14:cNvContentPartPr/>
                <p14:nvPr/>
              </p14:nvContentPartPr>
              <p14:xfrm>
                <a:off x="2860440" y="1780244"/>
                <a:ext cx="320040" cy="17964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CF6F777E-3812-0335-9390-9060B86CD89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824800" y="1744244"/>
                  <a:ext cx="391680" cy="251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6" name="Encre 25">
                <a:extLst>
                  <a:ext uri="{FF2B5EF4-FFF2-40B4-BE49-F238E27FC236}">
                    <a16:creationId xmlns:a16="http://schemas.microsoft.com/office/drawing/2014/main" id="{283ED82B-C895-17DE-6073-67E70505C917}"/>
                  </a:ext>
                </a:extLst>
              </p14:cNvPr>
              <p14:cNvContentPartPr/>
              <p14:nvPr/>
            </p14:nvContentPartPr>
            <p14:xfrm>
              <a:off x="3420600" y="1764764"/>
              <a:ext cx="187920" cy="147240"/>
            </p14:xfrm>
          </p:contentPart>
        </mc:Choice>
        <mc:Fallback xmlns="">
          <p:pic>
            <p:nvPicPr>
              <p:cNvPr id="26" name="Encre 25">
                <a:extLst>
                  <a:ext uri="{FF2B5EF4-FFF2-40B4-BE49-F238E27FC236}">
                    <a16:creationId xmlns:a16="http://schemas.microsoft.com/office/drawing/2014/main" id="{283ED82B-C895-17DE-6073-67E70505C91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384960" y="1728764"/>
                <a:ext cx="25956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7" name="Encre 26">
                <a:extLst>
                  <a:ext uri="{FF2B5EF4-FFF2-40B4-BE49-F238E27FC236}">
                    <a16:creationId xmlns:a16="http://schemas.microsoft.com/office/drawing/2014/main" id="{47875825-9F5E-797C-35E6-F9985C31201F}"/>
                  </a:ext>
                </a:extLst>
              </p14:cNvPr>
              <p14:cNvContentPartPr/>
              <p14:nvPr/>
            </p14:nvContentPartPr>
            <p14:xfrm>
              <a:off x="3636600" y="1750724"/>
              <a:ext cx="270720" cy="9000"/>
            </p14:xfrm>
          </p:contentPart>
        </mc:Choice>
        <mc:Fallback xmlns="">
          <p:pic>
            <p:nvPicPr>
              <p:cNvPr id="27" name="Encre 26">
                <a:extLst>
                  <a:ext uri="{FF2B5EF4-FFF2-40B4-BE49-F238E27FC236}">
                    <a16:creationId xmlns:a16="http://schemas.microsoft.com/office/drawing/2014/main" id="{47875825-9F5E-797C-35E6-F9985C31201F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600960" y="1714724"/>
                <a:ext cx="342360" cy="8064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Groupe 29">
            <a:extLst>
              <a:ext uri="{FF2B5EF4-FFF2-40B4-BE49-F238E27FC236}">
                <a16:creationId xmlns:a16="http://schemas.microsoft.com/office/drawing/2014/main" id="{D32AD60A-69AA-44AD-00DE-8572CE045FBE}"/>
              </a:ext>
            </a:extLst>
          </p:cNvPr>
          <p:cNvGrpSpPr/>
          <p:nvPr/>
        </p:nvGrpSpPr>
        <p:grpSpPr>
          <a:xfrm>
            <a:off x="3865200" y="1814804"/>
            <a:ext cx="34920" cy="55440"/>
            <a:chOff x="3865200" y="1814804"/>
            <a:chExt cx="34920" cy="5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8" name="Encre 27">
                  <a:extLst>
                    <a:ext uri="{FF2B5EF4-FFF2-40B4-BE49-F238E27FC236}">
                      <a16:creationId xmlns:a16="http://schemas.microsoft.com/office/drawing/2014/main" id="{20BB3F01-9495-1951-DED7-D1F2AC9F8497}"/>
                    </a:ext>
                  </a:extLst>
                </p14:cNvPr>
                <p14:cNvContentPartPr/>
                <p14:nvPr/>
              </p14:nvContentPartPr>
              <p14:xfrm>
                <a:off x="3896880" y="1814804"/>
                <a:ext cx="3240" cy="45720"/>
              </p14:xfrm>
            </p:contentPart>
          </mc:Choice>
          <mc:Fallback xmlns="">
            <p:pic>
              <p:nvPicPr>
                <p:cNvPr id="28" name="Encre 27">
                  <a:extLst>
                    <a:ext uri="{FF2B5EF4-FFF2-40B4-BE49-F238E27FC236}">
                      <a16:creationId xmlns:a16="http://schemas.microsoft.com/office/drawing/2014/main" id="{20BB3F01-9495-1951-DED7-D1F2AC9F8497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861240" y="1778804"/>
                  <a:ext cx="7488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9" name="Encre 28">
                  <a:extLst>
                    <a:ext uri="{FF2B5EF4-FFF2-40B4-BE49-F238E27FC236}">
                      <a16:creationId xmlns:a16="http://schemas.microsoft.com/office/drawing/2014/main" id="{BDAB32E5-B05B-F96D-8871-6854623A6CB3}"/>
                    </a:ext>
                  </a:extLst>
                </p14:cNvPr>
                <p14:cNvContentPartPr/>
                <p14:nvPr/>
              </p14:nvContentPartPr>
              <p14:xfrm>
                <a:off x="3865200" y="1869884"/>
                <a:ext cx="360" cy="360"/>
              </p14:xfrm>
            </p:contentPart>
          </mc:Choice>
          <mc:Fallback xmlns="">
            <p:pic>
              <p:nvPicPr>
                <p:cNvPr id="29" name="Encre 28">
                  <a:extLst>
                    <a:ext uri="{FF2B5EF4-FFF2-40B4-BE49-F238E27FC236}">
                      <a16:creationId xmlns:a16="http://schemas.microsoft.com/office/drawing/2014/main" id="{BDAB32E5-B05B-F96D-8871-6854623A6C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29560" y="1834244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AFC8F8E9-BF52-8100-8ECB-F34FAD4640DD}"/>
                  </a:ext>
                </a:extLst>
              </p14:cNvPr>
              <p14:cNvContentPartPr/>
              <p14:nvPr/>
            </p14:nvContentPartPr>
            <p14:xfrm>
              <a:off x="3491160" y="1856204"/>
              <a:ext cx="374400" cy="1404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AFC8F8E9-BF52-8100-8ECB-F34FAD4640DD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455160" y="1820204"/>
                <a:ext cx="446040" cy="8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4" name="Encre 33">
                <a:extLst>
                  <a:ext uri="{FF2B5EF4-FFF2-40B4-BE49-F238E27FC236}">
                    <a16:creationId xmlns:a16="http://schemas.microsoft.com/office/drawing/2014/main" id="{9DEB1171-73AB-5698-90C2-3BB11CB38B92}"/>
                  </a:ext>
                </a:extLst>
              </p14:cNvPr>
              <p14:cNvContentPartPr/>
              <p14:nvPr/>
            </p14:nvContentPartPr>
            <p14:xfrm>
              <a:off x="3615720" y="1835324"/>
              <a:ext cx="284400" cy="360"/>
            </p14:xfrm>
          </p:contentPart>
        </mc:Choice>
        <mc:Fallback xmlns="">
          <p:pic>
            <p:nvPicPr>
              <p:cNvPr id="34" name="Encre 33">
                <a:extLst>
                  <a:ext uri="{FF2B5EF4-FFF2-40B4-BE49-F238E27FC236}">
                    <a16:creationId xmlns:a16="http://schemas.microsoft.com/office/drawing/2014/main" id="{9DEB1171-73AB-5698-90C2-3BB11CB38B92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79720" y="1799684"/>
                <a:ext cx="35604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6" name="Encre 35">
                <a:extLst>
                  <a:ext uri="{FF2B5EF4-FFF2-40B4-BE49-F238E27FC236}">
                    <a16:creationId xmlns:a16="http://schemas.microsoft.com/office/drawing/2014/main" id="{DD419032-1C5E-5F24-6591-F76D7626EB3F}"/>
                  </a:ext>
                </a:extLst>
              </p14:cNvPr>
              <p14:cNvContentPartPr/>
              <p14:nvPr/>
            </p14:nvContentPartPr>
            <p14:xfrm>
              <a:off x="2874480" y="1571804"/>
              <a:ext cx="1046880" cy="720"/>
            </p14:xfrm>
          </p:contentPart>
        </mc:Choice>
        <mc:Fallback xmlns="">
          <p:pic>
            <p:nvPicPr>
              <p:cNvPr id="36" name="Encre 35">
                <a:extLst>
                  <a:ext uri="{FF2B5EF4-FFF2-40B4-BE49-F238E27FC236}">
                    <a16:creationId xmlns:a16="http://schemas.microsoft.com/office/drawing/2014/main" id="{DD419032-1C5E-5F24-6591-F76D7626EB3F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838480" y="1499804"/>
                <a:ext cx="111852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B8CFAD0-77B4-C597-9054-8E4DD9D795FE}"/>
              </a:ext>
            </a:extLst>
          </p:cNvPr>
          <p:cNvSpPr/>
          <p:nvPr/>
        </p:nvSpPr>
        <p:spPr>
          <a:xfrm>
            <a:off x="9931400" y="847724"/>
            <a:ext cx="1702881" cy="59160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Emballages</a:t>
            </a:r>
          </a:p>
          <a:p>
            <a:r>
              <a:rPr lang="fr-FR" dirty="0">
                <a:solidFill>
                  <a:schemeClr val="tx1"/>
                </a:solidFill>
              </a:rPr>
              <a:t>Verre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C29F759-E30E-892B-2D97-B45BFF80E8FD}"/>
              </a:ext>
            </a:extLst>
          </p:cNvPr>
          <p:cNvSpPr/>
          <p:nvPr/>
        </p:nvSpPr>
        <p:spPr>
          <a:xfrm>
            <a:off x="9829800" y="4013200"/>
            <a:ext cx="1989667" cy="59160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61E0880-5A39-FD26-FDE7-551198AAD28F}"/>
              </a:ext>
            </a:extLst>
          </p:cNvPr>
          <p:cNvCxnSpPr/>
          <p:nvPr/>
        </p:nvCxnSpPr>
        <p:spPr>
          <a:xfrm flipH="1" flipV="1">
            <a:off x="7306733" y="3759200"/>
            <a:ext cx="2523067" cy="3630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746F7E6-B0F9-E56D-B976-D2CDAAEE8B8E}"/>
              </a:ext>
            </a:extLst>
          </p:cNvPr>
          <p:cNvCxnSpPr/>
          <p:nvPr/>
        </p:nvCxnSpPr>
        <p:spPr>
          <a:xfrm flipH="1">
            <a:off x="9347200" y="1439333"/>
            <a:ext cx="643467" cy="4381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B1D9EBC3-E5ED-3B8A-C01D-0E5616750DBD}"/>
              </a:ext>
            </a:extLst>
          </p:cNvPr>
          <p:cNvSpPr txBox="1"/>
          <p:nvPr/>
        </p:nvSpPr>
        <p:spPr>
          <a:xfrm>
            <a:off x="9875463" y="4124338"/>
            <a:ext cx="189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 / Cartons</a:t>
            </a:r>
          </a:p>
        </p:txBody>
      </p:sp>
    </p:spTree>
    <p:extLst>
      <p:ext uri="{BB962C8B-B14F-4D97-AF65-F5344CB8AC3E}">
        <p14:creationId xmlns:p14="http://schemas.microsoft.com/office/powerpoint/2010/main" val="1606045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52692AB-DD7F-B585-E555-72DEE7F4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8840"/>
          </a:xfrm>
        </p:spPr>
        <p:txBody>
          <a:bodyPr>
            <a:noAutofit/>
          </a:bodyPr>
          <a:lstStyle/>
          <a:p>
            <a:r>
              <a:rPr lang="fr-FR" sz="2800" dirty="0"/>
              <a:t>DIRECTION REGIONALE</a:t>
            </a:r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5DB405FF-6010-42DB-E0A9-9890EBBDCE8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6218" y="1203989"/>
            <a:ext cx="4427136" cy="5198452"/>
          </a:xfrm>
        </p:spPr>
      </p:pic>
      <p:pic>
        <p:nvPicPr>
          <p:cNvPr id="18" name="Espace réservé du contenu 17">
            <a:extLst>
              <a:ext uri="{FF2B5EF4-FFF2-40B4-BE49-F238E27FC236}">
                <a16:creationId xmlns:a16="http://schemas.microsoft.com/office/drawing/2014/main" id="{B70ABEC2-8B0C-DF95-084C-4796C72CAE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44005" y="1475453"/>
            <a:ext cx="4579039" cy="4701510"/>
          </a:xfr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90D6FDD-A8A7-4854-B872-312032CD4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3524" y="1203989"/>
            <a:ext cx="693441" cy="176759"/>
          </a:xfrm>
          <a:prstGeom prst="rect">
            <a:avLst/>
          </a:prstGeom>
        </p:spPr>
      </p:pic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8F27EE41-15B9-C863-DC04-F55457F00B36}"/>
              </a:ext>
            </a:extLst>
          </p:cNvPr>
          <p:cNvCxnSpPr>
            <a:cxnSpLocks/>
          </p:cNvCxnSpPr>
          <p:nvPr/>
        </p:nvCxnSpPr>
        <p:spPr>
          <a:xfrm>
            <a:off x="8731876" y="3098800"/>
            <a:ext cx="1943100" cy="5461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1B5ADE1C-954C-BD49-8233-C715500A4271}"/>
              </a:ext>
            </a:extLst>
          </p:cNvPr>
          <p:cNvSpPr/>
          <p:nvPr/>
        </p:nvSpPr>
        <p:spPr>
          <a:xfrm>
            <a:off x="6656553" y="2476500"/>
            <a:ext cx="2106447" cy="660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C2D533F-49BD-40C8-A44B-447D49B4B145}"/>
              </a:ext>
            </a:extLst>
          </p:cNvPr>
          <p:cNvSpPr txBox="1"/>
          <p:nvPr/>
        </p:nvSpPr>
        <p:spPr>
          <a:xfrm>
            <a:off x="6773590" y="2490569"/>
            <a:ext cx="1908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Emballages</a:t>
            </a:r>
          </a:p>
          <a:p>
            <a:r>
              <a:rPr lang="fr-FR" dirty="0"/>
              <a:t>Capsules de café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D9CBA8EC-8DFB-5049-F91D-BFAC0A51A27C}"/>
              </a:ext>
            </a:extLst>
          </p:cNvPr>
          <p:cNvSpPr/>
          <p:nvPr/>
        </p:nvSpPr>
        <p:spPr>
          <a:xfrm>
            <a:off x="4904154" y="1229087"/>
            <a:ext cx="2529579" cy="819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  Emballages</a:t>
            </a:r>
          </a:p>
          <a:p>
            <a:r>
              <a:rPr lang="fr-FR" dirty="0">
                <a:solidFill>
                  <a:schemeClr val="tx1"/>
                </a:solidFill>
              </a:rPr>
              <a:t>  Capsules de café</a:t>
            </a:r>
          </a:p>
          <a:p>
            <a:r>
              <a:rPr lang="fr-FR" dirty="0">
                <a:solidFill>
                  <a:schemeClr val="tx1"/>
                </a:solidFill>
              </a:rPr>
              <a:t>  Verres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50E8F8F2-4BBB-D805-A2CA-2313939E9029}"/>
              </a:ext>
            </a:extLst>
          </p:cNvPr>
          <p:cNvSpPr/>
          <p:nvPr/>
        </p:nvSpPr>
        <p:spPr>
          <a:xfrm>
            <a:off x="8619844" y="1000574"/>
            <a:ext cx="1320800" cy="5835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F191FD43-09E0-033A-D064-FB66FEA2EB0C}"/>
              </a:ext>
            </a:extLst>
          </p:cNvPr>
          <p:cNvCxnSpPr/>
          <p:nvPr/>
        </p:nvCxnSpPr>
        <p:spPr>
          <a:xfrm flipH="1">
            <a:off x="3797300" y="1891776"/>
            <a:ext cx="1106854" cy="7359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Ellipse 31">
            <a:extLst>
              <a:ext uri="{FF2B5EF4-FFF2-40B4-BE49-F238E27FC236}">
                <a16:creationId xmlns:a16="http://schemas.microsoft.com/office/drawing/2014/main" id="{9D33413C-0D73-D077-77A8-FC9CCA88C222}"/>
              </a:ext>
            </a:extLst>
          </p:cNvPr>
          <p:cNvSpPr/>
          <p:nvPr/>
        </p:nvSpPr>
        <p:spPr>
          <a:xfrm>
            <a:off x="1778000" y="1000574"/>
            <a:ext cx="1320800" cy="5835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EEDAA716-3984-0AC8-5577-D48BE4EABA69}"/>
              </a:ext>
            </a:extLst>
          </p:cNvPr>
          <p:cNvSpPr/>
          <p:nvPr/>
        </p:nvSpPr>
        <p:spPr>
          <a:xfrm>
            <a:off x="4640094" y="5030209"/>
            <a:ext cx="1953111" cy="9271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Papiers / cartons</a:t>
            </a:r>
          </a:p>
          <a:p>
            <a:r>
              <a:rPr lang="fr-FR" dirty="0">
                <a:solidFill>
                  <a:schemeClr val="tx1"/>
                </a:solidFill>
              </a:rPr>
              <a:t>Piles / DEEE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2713D7C1-2126-B560-00D2-2A4FF868E178}"/>
              </a:ext>
            </a:extLst>
          </p:cNvPr>
          <p:cNvCxnSpPr>
            <a:cxnSpLocks/>
          </p:cNvCxnSpPr>
          <p:nvPr/>
        </p:nvCxnSpPr>
        <p:spPr>
          <a:xfrm flipH="1">
            <a:off x="4064000" y="5321030"/>
            <a:ext cx="576094" cy="3454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52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73F5F026-829B-7D9C-CEF1-281F5F61AE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3960302" y="-740639"/>
            <a:ext cx="4047303" cy="9367056"/>
          </a:xfr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9CC2660B-B226-024C-8C00-E994265D0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743"/>
          </a:xfrm>
        </p:spPr>
        <p:txBody>
          <a:bodyPr>
            <a:noAutofit/>
          </a:bodyPr>
          <a:lstStyle/>
          <a:p>
            <a:r>
              <a:rPr lang="fr-FR" sz="2800" dirty="0"/>
              <a:t>AGENCE D’AJACCIO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8FA1C6-E9FC-9058-F438-49209A6D5153}"/>
              </a:ext>
            </a:extLst>
          </p:cNvPr>
          <p:cNvSpPr txBox="1"/>
          <p:nvPr/>
        </p:nvSpPr>
        <p:spPr>
          <a:xfrm>
            <a:off x="4732933" y="1258167"/>
            <a:ext cx="2502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REZ-DE-CHAUSSEE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3880A9AB-E825-C064-ECBA-0770D507066F}"/>
                  </a:ext>
                </a:extLst>
              </p14:cNvPr>
              <p14:cNvContentPartPr/>
              <p14:nvPr/>
            </p14:nvContentPartPr>
            <p14:xfrm flipH="1">
              <a:off x="2802588" y="2702263"/>
              <a:ext cx="201240" cy="10440"/>
            </p14:xfrm>
          </p:contentPart>
        </mc:Choice>
        <mc:Fallback xmlns=""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3880A9AB-E825-C064-ECBA-0770D507066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2739588" y="885703"/>
                <a:ext cx="326880" cy="365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4711C245-AEC8-5705-DBA3-4C0C68ED925A}"/>
                  </a:ext>
                </a:extLst>
              </p14:cNvPr>
              <p14:cNvContentPartPr/>
              <p14:nvPr/>
            </p14:nvContentPartPr>
            <p14:xfrm>
              <a:off x="2812435" y="2702263"/>
              <a:ext cx="393480" cy="71172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4711C245-AEC8-5705-DBA3-4C0C68ED925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49435" y="2639623"/>
                <a:ext cx="519120" cy="83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6ED4C4E1-F1E4-410A-AB9C-9809F4B908E3}"/>
                  </a:ext>
                </a:extLst>
              </p14:cNvPr>
              <p14:cNvContentPartPr/>
              <p14:nvPr/>
            </p14:nvContentPartPr>
            <p14:xfrm>
              <a:off x="3333355" y="2963983"/>
              <a:ext cx="203760" cy="3384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6ED4C4E1-F1E4-410A-AB9C-9809F4B908E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70355" y="2900983"/>
                <a:ext cx="329400" cy="159480"/>
              </a:xfrm>
              <a:prstGeom prst="rect">
                <a:avLst/>
              </a:prstGeom>
            </p:spPr>
          </p:pic>
        </mc:Fallback>
      </mc:AlternateContent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EB2F8CB2-0B1C-664B-5B2B-DD1D2432A5CC}"/>
              </a:ext>
            </a:extLst>
          </p:cNvPr>
          <p:cNvCxnSpPr/>
          <p:nvPr/>
        </p:nvCxnSpPr>
        <p:spPr>
          <a:xfrm>
            <a:off x="3453319" y="2033081"/>
            <a:ext cx="856034" cy="18385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43063AF-E164-A7BE-8052-798725F49065}"/>
              </a:ext>
            </a:extLst>
          </p:cNvPr>
          <p:cNvSpPr/>
          <p:nvPr/>
        </p:nvSpPr>
        <p:spPr>
          <a:xfrm>
            <a:off x="2324911" y="1258167"/>
            <a:ext cx="1614791" cy="76740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4024E93-C59D-19C4-8178-EF7C53843159}"/>
              </a:ext>
            </a:extLst>
          </p:cNvPr>
          <p:cNvSpPr txBox="1"/>
          <p:nvPr/>
        </p:nvSpPr>
        <p:spPr>
          <a:xfrm>
            <a:off x="2684854" y="1422161"/>
            <a:ext cx="92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</a:t>
            </a:r>
          </a:p>
        </p:txBody>
      </p:sp>
    </p:spTree>
    <p:extLst>
      <p:ext uri="{BB962C8B-B14F-4D97-AF65-F5344CB8AC3E}">
        <p14:creationId xmlns:p14="http://schemas.microsoft.com/office/powerpoint/2010/main" val="429044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AB9EF9-65B0-09E6-8E0A-87CB8B53C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539" y="271880"/>
            <a:ext cx="10515600" cy="438743"/>
          </a:xfrm>
        </p:spPr>
        <p:txBody>
          <a:bodyPr>
            <a:noAutofit/>
          </a:bodyPr>
          <a:lstStyle/>
          <a:p>
            <a:r>
              <a:rPr lang="fr-FR" sz="2800" dirty="0"/>
              <a:t>AGENCE D’AJACCIO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5D49D2AF-8148-6C42-AE23-59BD598D2E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200" y="1879042"/>
            <a:ext cx="10369858" cy="3851086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9DC9AAFB-4294-FF6D-A798-C1BB06DDE319}"/>
                  </a:ext>
                </a:extLst>
              </p14:cNvPr>
              <p14:cNvContentPartPr/>
              <p14:nvPr/>
            </p14:nvContentPartPr>
            <p14:xfrm>
              <a:off x="9786948" y="3556183"/>
              <a:ext cx="723960" cy="36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9DC9AAFB-4294-FF6D-A798-C1BB06DDE31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78295" y="3551683"/>
                <a:ext cx="741626" cy="91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C23D47DE-EFE9-C9C2-4A38-DEC016812A9F}"/>
                  </a:ext>
                </a:extLst>
              </p14:cNvPr>
              <p14:cNvContentPartPr/>
              <p14:nvPr/>
            </p14:nvContentPartPr>
            <p14:xfrm>
              <a:off x="9627595" y="3437023"/>
              <a:ext cx="1014120" cy="78192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C23D47DE-EFE9-C9C2-4A38-DEC016812A9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618955" y="3428023"/>
                <a:ext cx="1031760" cy="79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40186ED3-D3A4-EE13-BE51-B0BDB7E83F67}"/>
                  </a:ext>
                </a:extLst>
              </p14:cNvPr>
              <p14:cNvContentPartPr/>
              <p14:nvPr/>
            </p14:nvContentPartPr>
            <p14:xfrm>
              <a:off x="9774475" y="3565903"/>
              <a:ext cx="746280" cy="405000"/>
            </p14:xfrm>
          </p:contentPart>
        </mc:Choice>
        <mc:Fallback xmlns=""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40186ED3-D3A4-EE13-BE51-B0BDB7E83F6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711835" y="3502903"/>
                <a:ext cx="871920" cy="53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4DE64BB3-7195-BB3D-9031-8FB44832D393}"/>
                  </a:ext>
                </a:extLst>
              </p14:cNvPr>
              <p14:cNvContentPartPr/>
              <p14:nvPr/>
            </p14:nvContentPartPr>
            <p14:xfrm>
              <a:off x="9545515" y="4019143"/>
              <a:ext cx="248400" cy="19116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4DE64BB3-7195-BB3D-9031-8FB44832D39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482875" y="3956143"/>
                <a:ext cx="374040" cy="3168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5C31FE52-C5D9-40B7-F234-F15180390C12}"/>
              </a:ext>
            </a:extLst>
          </p:cNvPr>
          <p:cNvSpPr txBox="1"/>
          <p:nvPr/>
        </p:nvSpPr>
        <p:spPr>
          <a:xfrm>
            <a:off x="4772109" y="1489614"/>
            <a:ext cx="2502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1</a:t>
            </a:r>
            <a:r>
              <a:rPr lang="fr-FR" sz="1400" b="1" baseline="30000" dirty="0"/>
              <a:t>ER</a:t>
            </a:r>
            <a:r>
              <a:rPr lang="fr-FR" sz="1400" b="1" dirty="0"/>
              <a:t> ETAGE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0ECC749B-F0C3-DC4D-0C3E-63E68810EB64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653719" y="1326312"/>
            <a:ext cx="393971" cy="223959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1437C49-4700-B1B9-8954-0E3B76D66B86}"/>
              </a:ext>
            </a:extLst>
          </p:cNvPr>
          <p:cNvSpPr/>
          <p:nvPr/>
        </p:nvSpPr>
        <p:spPr>
          <a:xfrm>
            <a:off x="5865779" y="476655"/>
            <a:ext cx="2363821" cy="84965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CB42598-29EB-909D-A0F2-73A95565EE15}"/>
              </a:ext>
            </a:extLst>
          </p:cNvPr>
          <p:cNvSpPr txBox="1"/>
          <p:nvPr/>
        </p:nvSpPr>
        <p:spPr>
          <a:xfrm>
            <a:off x="5865779" y="566918"/>
            <a:ext cx="2363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Papiers / Cartons</a:t>
            </a:r>
          </a:p>
          <a:p>
            <a:r>
              <a:rPr lang="fr-FR" dirty="0"/>
              <a:t>Piles / DEEE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FBA1E69-3C16-DEF8-0735-3B4B4B641C8D}"/>
              </a:ext>
            </a:extLst>
          </p:cNvPr>
          <p:cNvSpPr/>
          <p:nvPr/>
        </p:nvSpPr>
        <p:spPr>
          <a:xfrm>
            <a:off x="908539" y="807396"/>
            <a:ext cx="2502040" cy="9899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F59BC57-D160-57CC-A3FB-1B6858063A90}"/>
              </a:ext>
            </a:extLst>
          </p:cNvPr>
          <p:cNvCxnSpPr/>
          <p:nvPr/>
        </p:nvCxnSpPr>
        <p:spPr>
          <a:xfrm flipH="1">
            <a:off x="2182066" y="1797391"/>
            <a:ext cx="230394" cy="16396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BACA2FCA-76F1-1285-50DE-893B3A45BDBB}"/>
              </a:ext>
            </a:extLst>
          </p:cNvPr>
          <p:cNvSpPr txBox="1"/>
          <p:nvPr/>
        </p:nvSpPr>
        <p:spPr>
          <a:xfrm>
            <a:off x="1165084" y="971667"/>
            <a:ext cx="1908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Emballages</a:t>
            </a:r>
          </a:p>
          <a:p>
            <a:r>
              <a:rPr lang="fr-FR" dirty="0"/>
              <a:t>Capsules de café</a:t>
            </a:r>
          </a:p>
        </p:txBody>
      </p:sp>
    </p:spTree>
    <p:extLst>
      <p:ext uri="{BB962C8B-B14F-4D97-AF65-F5344CB8AC3E}">
        <p14:creationId xmlns:p14="http://schemas.microsoft.com/office/powerpoint/2010/main" val="919561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97153D-AC95-BB29-9C28-CCD8A8C5D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8645"/>
          </a:xfrm>
        </p:spPr>
        <p:txBody>
          <a:bodyPr>
            <a:noAutofit/>
          </a:bodyPr>
          <a:lstStyle/>
          <a:p>
            <a:r>
              <a:rPr lang="fr-FR" sz="2800" dirty="0"/>
              <a:t>PROPRIANO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EABA574-469E-F880-BF84-6B52EAC43C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91614" y="511586"/>
            <a:ext cx="4103201" cy="5834827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1624C112-2FEA-1713-5699-00F9CDCE1147}"/>
                  </a:ext>
                </a:extLst>
              </p14:cNvPr>
              <p14:cNvContentPartPr/>
              <p14:nvPr/>
            </p14:nvContentPartPr>
            <p14:xfrm>
              <a:off x="7048428" y="3145423"/>
              <a:ext cx="181800" cy="157680"/>
            </p14:xfrm>
          </p:contentPart>
        </mc:Choice>
        <mc:Fallback xmlns=""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1624C112-2FEA-1713-5699-00F9CDCE114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85428" y="3082423"/>
                <a:ext cx="307440" cy="28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8D6B566A-11F6-69DE-86EF-4172B8DA6F30}"/>
                  </a:ext>
                </a:extLst>
              </p14:cNvPr>
              <p14:cNvContentPartPr/>
              <p14:nvPr/>
            </p14:nvContentPartPr>
            <p14:xfrm>
              <a:off x="7357193" y="3217233"/>
              <a:ext cx="360" cy="3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8D6B566A-11F6-69DE-86EF-4172B8DA6F3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94553" y="3154233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6792D088-53C5-877A-1F35-04B81B0F33D5}"/>
                  </a:ext>
                </a:extLst>
              </p14:cNvPr>
              <p14:cNvContentPartPr/>
              <p14:nvPr/>
            </p14:nvContentPartPr>
            <p14:xfrm>
              <a:off x="7285193" y="2222193"/>
              <a:ext cx="360" cy="36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6792D088-53C5-877A-1F35-04B81B0F33D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22553" y="2159193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Encre 20">
                <a:extLst>
                  <a:ext uri="{FF2B5EF4-FFF2-40B4-BE49-F238E27FC236}">
                    <a16:creationId xmlns:a16="http://schemas.microsoft.com/office/drawing/2014/main" id="{F7A9802F-08A9-4156-089B-8EE430627B0D}"/>
                  </a:ext>
                </a:extLst>
              </p14:cNvPr>
              <p14:cNvContentPartPr/>
              <p14:nvPr/>
            </p14:nvContentPartPr>
            <p14:xfrm>
              <a:off x="7344593" y="2459073"/>
              <a:ext cx="360" cy="360"/>
            </p14:xfrm>
          </p:contentPart>
        </mc:Choice>
        <mc:Fallback xmlns="">
          <p:pic>
            <p:nvPicPr>
              <p:cNvPr id="21" name="Encre 20">
                <a:extLst>
                  <a:ext uri="{FF2B5EF4-FFF2-40B4-BE49-F238E27FC236}">
                    <a16:creationId xmlns:a16="http://schemas.microsoft.com/office/drawing/2014/main" id="{F7A9802F-08A9-4156-089B-8EE430627B0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81953" y="2396433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Encre 23">
                <a:extLst>
                  <a:ext uri="{FF2B5EF4-FFF2-40B4-BE49-F238E27FC236}">
                    <a16:creationId xmlns:a16="http://schemas.microsoft.com/office/drawing/2014/main" id="{AF6BEB31-9DCF-D47C-0693-46BFABEF8AE5}"/>
                  </a:ext>
                </a:extLst>
              </p14:cNvPr>
              <p14:cNvContentPartPr/>
              <p14:nvPr/>
            </p14:nvContentPartPr>
            <p14:xfrm>
              <a:off x="7361513" y="2518473"/>
              <a:ext cx="360" cy="360"/>
            </p14:xfrm>
          </p:contentPart>
        </mc:Choice>
        <mc:Fallback xmlns="">
          <p:pic>
            <p:nvPicPr>
              <p:cNvPr id="24" name="Encre 23">
                <a:extLst>
                  <a:ext uri="{FF2B5EF4-FFF2-40B4-BE49-F238E27FC236}">
                    <a16:creationId xmlns:a16="http://schemas.microsoft.com/office/drawing/2014/main" id="{AF6BEB31-9DCF-D47C-0693-46BFABEF8AE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98513" y="2455833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8" name="Encre 27">
                <a:extLst>
                  <a:ext uri="{FF2B5EF4-FFF2-40B4-BE49-F238E27FC236}">
                    <a16:creationId xmlns:a16="http://schemas.microsoft.com/office/drawing/2014/main" id="{55D6F91C-F769-2D4F-2500-A134B2CEFEAA}"/>
                  </a:ext>
                </a:extLst>
              </p14:cNvPr>
              <p14:cNvContentPartPr/>
              <p14:nvPr/>
            </p14:nvContentPartPr>
            <p14:xfrm>
              <a:off x="7181873" y="2560953"/>
              <a:ext cx="182160" cy="567360"/>
            </p14:xfrm>
          </p:contentPart>
        </mc:Choice>
        <mc:Fallback xmlns="">
          <p:pic>
            <p:nvPicPr>
              <p:cNvPr id="28" name="Encre 27">
                <a:extLst>
                  <a:ext uri="{FF2B5EF4-FFF2-40B4-BE49-F238E27FC236}">
                    <a16:creationId xmlns:a16="http://schemas.microsoft.com/office/drawing/2014/main" id="{55D6F91C-F769-2D4F-2500-A134B2CEFEA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18873" y="2498313"/>
                <a:ext cx="307800" cy="69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9" name="Encre 28">
                <a:extLst>
                  <a:ext uri="{FF2B5EF4-FFF2-40B4-BE49-F238E27FC236}">
                    <a16:creationId xmlns:a16="http://schemas.microsoft.com/office/drawing/2014/main" id="{25927C71-36FB-C6D7-2CA4-D9E1B163C357}"/>
                  </a:ext>
                </a:extLst>
              </p14:cNvPr>
              <p14:cNvContentPartPr/>
              <p14:nvPr/>
            </p14:nvContentPartPr>
            <p14:xfrm>
              <a:off x="6328313" y="2285553"/>
              <a:ext cx="1033560" cy="793080"/>
            </p14:xfrm>
          </p:contentPart>
        </mc:Choice>
        <mc:Fallback xmlns="">
          <p:pic>
            <p:nvPicPr>
              <p:cNvPr id="29" name="Encre 28">
                <a:extLst>
                  <a:ext uri="{FF2B5EF4-FFF2-40B4-BE49-F238E27FC236}">
                    <a16:creationId xmlns:a16="http://schemas.microsoft.com/office/drawing/2014/main" id="{25927C71-36FB-C6D7-2CA4-D9E1B163C35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65673" y="2222553"/>
                <a:ext cx="1159200" cy="91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1" name="Encre 30">
                <a:extLst>
                  <a:ext uri="{FF2B5EF4-FFF2-40B4-BE49-F238E27FC236}">
                    <a16:creationId xmlns:a16="http://schemas.microsoft.com/office/drawing/2014/main" id="{76F86527-0EDA-AE28-113C-0BF2CC111D79}"/>
                  </a:ext>
                </a:extLst>
              </p14:cNvPr>
              <p14:cNvContentPartPr/>
              <p14:nvPr/>
            </p14:nvContentPartPr>
            <p14:xfrm>
              <a:off x="6648353" y="3119313"/>
              <a:ext cx="324000" cy="292680"/>
            </p14:xfrm>
          </p:contentPart>
        </mc:Choice>
        <mc:Fallback xmlns="">
          <p:pic>
            <p:nvPicPr>
              <p:cNvPr id="31" name="Encre 30">
                <a:extLst>
                  <a:ext uri="{FF2B5EF4-FFF2-40B4-BE49-F238E27FC236}">
                    <a16:creationId xmlns:a16="http://schemas.microsoft.com/office/drawing/2014/main" id="{76F86527-0EDA-AE28-113C-0BF2CC111D79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585353" y="3056673"/>
                <a:ext cx="449640" cy="41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B5D0D053-2CE2-333E-A211-A3B6ADAD7AF0}"/>
                  </a:ext>
                </a:extLst>
              </p14:cNvPr>
              <p14:cNvContentPartPr/>
              <p14:nvPr/>
            </p14:nvContentPartPr>
            <p14:xfrm>
              <a:off x="6760313" y="3420273"/>
              <a:ext cx="36000" cy="612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B5D0D053-2CE2-333E-A211-A3B6ADAD7AF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97673" y="3357273"/>
                <a:ext cx="161640" cy="13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4" name="Encre 33">
                <a:extLst>
                  <a:ext uri="{FF2B5EF4-FFF2-40B4-BE49-F238E27FC236}">
                    <a16:creationId xmlns:a16="http://schemas.microsoft.com/office/drawing/2014/main" id="{4CA707CC-5420-2494-0A56-56BEB961E4F0}"/>
                  </a:ext>
                </a:extLst>
              </p14:cNvPr>
              <p14:cNvContentPartPr/>
              <p14:nvPr/>
            </p14:nvContentPartPr>
            <p14:xfrm>
              <a:off x="5892353" y="2813313"/>
              <a:ext cx="691560" cy="1026720"/>
            </p14:xfrm>
          </p:contentPart>
        </mc:Choice>
        <mc:Fallback xmlns="">
          <p:pic>
            <p:nvPicPr>
              <p:cNvPr id="34" name="Encre 33">
                <a:extLst>
                  <a:ext uri="{FF2B5EF4-FFF2-40B4-BE49-F238E27FC236}">
                    <a16:creationId xmlns:a16="http://schemas.microsoft.com/office/drawing/2014/main" id="{4CA707CC-5420-2494-0A56-56BEB961E4F0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829353" y="2750673"/>
                <a:ext cx="817200" cy="115236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e 36">
            <a:extLst>
              <a:ext uri="{FF2B5EF4-FFF2-40B4-BE49-F238E27FC236}">
                <a16:creationId xmlns:a16="http://schemas.microsoft.com/office/drawing/2014/main" id="{71BB50F7-F78A-25A7-36E8-20037CC730BC}"/>
              </a:ext>
            </a:extLst>
          </p:cNvPr>
          <p:cNvGrpSpPr/>
          <p:nvPr/>
        </p:nvGrpSpPr>
        <p:grpSpPr>
          <a:xfrm>
            <a:off x="6096113" y="2739873"/>
            <a:ext cx="1099080" cy="625870"/>
            <a:chOff x="6096113" y="2739873"/>
            <a:chExt cx="1099080" cy="62587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7" name="Encre 6">
                  <a:extLst>
                    <a:ext uri="{FF2B5EF4-FFF2-40B4-BE49-F238E27FC236}">
                      <a16:creationId xmlns:a16="http://schemas.microsoft.com/office/drawing/2014/main" id="{58F8841E-9302-D256-24C9-D4CB9EED8FC7}"/>
                    </a:ext>
                  </a:extLst>
                </p14:cNvPr>
                <p14:cNvContentPartPr/>
                <p14:nvPr/>
              </p14:nvContentPartPr>
              <p14:xfrm>
                <a:off x="7194588" y="3365383"/>
                <a:ext cx="360" cy="360"/>
              </p14:xfrm>
            </p:contentPart>
          </mc:Choice>
          <mc:Fallback xmlns="">
            <p:pic>
              <p:nvPicPr>
                <p:cNvPr id="7" name="Encre 6">
                  <a:extLst>
                    <a:ext uri="{FF2B5EF4-FFF2-40B4-BE49-F238E27FC236}">
                      <a16:creationId xmlns:a16="http://schemas.microsoft.com/office/drawing/2014/main" id="{58F8841E-9302-D256-24C9-D4CB9EED8FC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31588" y="330274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8" name="Encre 7">
                  <a:extLst>
                    <a:ext uri="{FF2B5EF4-FFF2-40B4-BE49-F238E27FC236}">
                      <a16:creationId xmlns:a16="http://schemas.microsoft.com/office/drawing/2014/main" id="{A8ADF560-C03E-8257-1AE3-56C59068527E}"/>
                    </a:ext>
                  </a:extLst>
                </p14:cNvPr>
                <p14:cNvContentPartPr/>
                <p14:nvPr/>
              </p14:nvContentPartPr>
              <p14:xfrm>
                <a:off x="7114308" y="3224983"/>
                <a:ext cx="360" cy="360"/>
              </p14:xfrm>
            </p:contentPart>
          </mc:Choice>
          <mc:Fallback xmlns="">
            <p:pic>
              <p:nvPicPr>
                <p:cNvPr id="8" name="Encre 7">
                  <a:extLst>
                    <a:ext uri="{FF2B5EF4-FFF2-40B4-BE49-F238E27FC236}">
                      <a16:creationId xmlns:a16="http://schemas.microsoft.com/office/drawing/2014/main" id="{A8ADF560-C03E-8257-1AE3-56C59068527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051308" y="316198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5" name="Encre 34">
                  <a:extLst>
                    <a:ext uri="{FF2B5EF4-FFF2-40B4-BE49-F238E27FC236}">
                      <a16:creationId xmlns:a16="http://schemas.microsoft.com/office/drawing/2014/main" id="{5BD9DEF2-513C-2718-57AF-3D4C12552A02}"/>
                    </a:ext>
                  </a:extLst>
                </p14:cNvPr>
                <p14:cNvContentPartPr/>
                <p14:nvPr/>
              </p14:nvContentPartPr>
              <p14:xfrm>
                <a:off x="6096113" y="2739873"/>
                <a:ext cx="955440" cy="32652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5BD9DEF2-513C-2718-57AF-3D4C12552A02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033473" y="2677233"/>
                  <a:ext cx="1081080" cy="45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DD5E14B0-F77A-D914-FAA6-3A87D76C696F}"/>
                    </a:ext>
                  </a:extLst>
                </p14:cNvPr>
                <p14:cNvContentPartPr/>
                <p14:nvPr/>
              </p14:nvContentPartPr>
              <p14:xfrm>
                <a:off x="7187993" y="3266553"/>
                <a:ext cx="7200" cy="1440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DD5E14B0-F77A-D914-FAA6-3A87D76C696F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124993" y="3203553"/>
                  <a:ext cx="132840" cy="140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8" name="Encre 37">
                <a:extLst>
                  <a:ext uri="{FF2B5EF4-FFF2-40B4-BE49-F238E27FC236}">
                    <a16:creationId xmlns:a16="http://schemas.microsoft.com/office/drawing/2014/main" id="{EE517DBB-F2CE-951A-61B7-6ED9D3C69DF7}"/>
                  </a:ext>
                </a:extLst>
              </p14:cNvPr>
              <p14:cNvContentPartPr/>
              <p14:nvPr/>
            </p14:nvContentPartPr>
            <p14:xfrm>
              <a:off x="7352873" y="3051993"/>
              <a:ext cx="360" cy="360"/>
            </p14:xfrm>
          </p:contentPart>
        </mc:Choice>
        <mc:Fallback xmlns="">
          <p:pic>
            <p:nvPicPr>
              <p:cNvPr id="38" name="Encre 37">
                <a:extLst>
                  <a:ext uri="{FF2B5EF4-FFF2-40B4-BE49-F238E27FC236}">
                    <a16:creationId xmlns:a16="http://schemas.microsoft.com/office/drawing/2014/main" id="{EE517DBB-F2CE-951A-61B7-6ED9D3C69DF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90233" y="2989353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9" name="Encre 38">
                <a:extLst>
                  <a:ext uri="{FF2B5EF4-FFF2-40B4-BE49-F238E27FC236}">
                    <a16:creationId xmlns:a16="http://schemas.microsoft.com/office/drawing/2014/main" id="{ACE9C7FA-515F-D008-B4CD-8BB3AD3E1960}"/>
                  </a:ext>
                </a:extLst>
              </p14:cNvPr>
              <p14:cNvContentPartPr/>
              <p14:nvPr/>
            </p14:nvContentPartPr>
            <p14:xfrm>
              <a:off x="5853473" y="2982153"/>
              <a:ext cx="66600" cy="980280"/>
            </p14:xfrm>
          </p:contentPart>
        </mc:Choice>
        <mc:Fallback xmlns="">
          <p:pic>
            <p:nvPicPr>
              <p:cNvPr id="39" name="Encre 38">
                <a:extLst>
                  <a:ext uri="{FF2B5EF4-FFF2-40B4-BE49-F238E27FC236}">
                    <a16:creationId xmlns:a16="http://schemas.microsoft.com/office/drawing/2014/main" id="{ACE9C7FA-515F-D008-B4CD-8BB3AD3E196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790473" y="2919153"/>
                <a:ext cx="192240" cy="110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40" name="Encre 39">
                <a:extLst>
                  <a:ext uri="{FF2B5EF4-FFF2-40B4-BE49-F238E27FC236}">
                    <a16:creationId xmlns:a16="http://schemas.microsoft.com/office/drawing/2014/main" id="{82D6EA9C-978D-A962-556D-52024E513CBC}"/>
                  </a:ext>
                </a:extLst>
              </p14:cNvPr>
              <p14:cNvContentPartPr/>
              <p14:nvPr/>
            </p14:nvContentPartPr>
            <p14:xfrm>
              <a:off x="5828993" y="2898633"/>
              <a:ext cx="21960" cy="494280"/>
            </p14:xfrm>
          </p:contentPart>
        </mc:Choice>
        <mc:Fallback xmlns="">
          <p:pic>
            <p:nvPicPr>
              <p:cNvPr id="40" name="Encre 39">
                <a:extLst>
                  <a:ext uri="{FF2B5EF4-FFF2-40B4-BE49-F238E27FC236}">
                    <a16:creationId xmlns:a16="http://schemas.microsoft.com/office/drawing/2014/main" id="{82D6EA9C-978D-A962-556D-52024E513CBC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792993" y="2862993"/>
                <a:ext cx="93600" cy="56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42" name="Encre 41">
                <a:extLst>
                  <a:ext uri="{FF2B5EF4-FFF2-40B4-BE49-F238E27FC236}">
                    <a16:creationId xmlns:a16="http://schemas.microsoft.com/office/drawing/2014/main" id="{A341DF37-F337-DCCC-7D41-D9C1FBCC2A9B}"/>
                  </a:ext>
                </a:extLst>
              </p14:cNvPr>
              <p14:cNvContentPartPr/>
              <p14:nvPr/>
            </p14:nvContentPartPr>
            <p14:xfrm>
              <a:off x="4711193" y="3834993"/>
              <a:ext cx="262800" cy="720"/>
            </p14:xfrm>
          </p:contentPart>
        </mc:Choice>
        <mc:Fallback xmlns="">
          <p:pic>
            <p:nvPicPr>
              <p:cNvPr id="42" name="Encre 41">
                <a:extLst>
                  <a:ext uri="{FF2B5EF4-FFF2-40B4-BE49-F238E27FC236}">
                    <a16:creationId xmlns:a16="http://schemas.microsoft.com/office/drawing/2014/main" id="{A341DF37-F337-DCCC-7D41-D9C1FBCC2A9B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675553" y="3763713"/>
                <a:ext cx="3344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44" name="Encre 43">
                <a:extLst>
                  <a:ext uri="{FF2B5EF4-FFF2-40B4-BE49-F238E27FC236}">
                    <a16:creationId xmlns:a16="http://schemas.microsoft.com/office/drawing/2014/main" id="{60DAA29D-0DC8-C0AF-AC79-C0D3F219FA9B}"/>
                  </a:ext>
                </a:extLst>
              </p14:cNvPr>
              <p14:cNvContentPartPr/>
              <p14:nvPr/>
            </p14:nvContentPartPr>
            <p14:xfrm>
              <a:off x="5016113" y="3826713"/>
              <a:ext cx="263160" cy="720"/>
            </p14:xfrm>
          </p:contentPart>
        </mc:Choice>
        <mc:Fallback xmlns="">
          <p:pic>
            <p:nvPicPr>
              <p:cNvPr id="44" name="Encre 43">
                <a:extLst>
                  <a:ext uri="{FF2B5EF4-FFF2-40B4-BE49-F238E27FC236}">
                    <a16:creationId xmlns:a16="http://schemas.microsoft.com/office/drawing/2014/main" id="{60DAA29D-0DC8-C0AF-AC79-C0D3F219FA9B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980113" y="3754713"/>
                <a:ext cx="3348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45" name="Encre 44">
                <a:extLst>
                  <a:ext uri="{FF2B5EF4-FFF2-40B4-BE49-F238E27FC236}">
                    <a16:creationId xmlns:a16="http://schemas.microsoft.com/office/drawing/2014/main" id="{8F554803-FC91-1E18-2512-6CE16DDB6F6A}"/>
                  </a:ext>
                </a:extLst>
              </p14:cNvPr>
              <p14:cNvContentPartPr/>
              <p14:nvPr/>
            </p14:nvContentPartPr>
            <p14:xfrm>
              <a:off x="5282513" y="3712233"/>
              <a:ext cx="9360" cy="113760"/>
            </p14:xfrm>
          </p:contentPart>
        </mc:Choice>
        <mc:Fallback xmlns="">
          <p:pic>
            <p:nvPicPr>
              <p:cNvPr id="45" name="Encre 44">
                <a:extLst>
                  <a:ext uri="{FF2B5EF4-FFF2-40B4-BE49-F238E27FC236}">
                    <a16:creationId xmlns:a16="http://schemas.microsoft.com/office/drawing/2014/main" id="{8F554803-FC91-1E18-2512-6CE16DDB6F6A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246873" y="3676593"/>
                <a:ext cx="81000" cy="18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47" name="Encre 46">
                <a:extLst>
                  <a:ext uri="{FF2B5EF4-FFF2-40B4-BE49-F238E27FC236}">
                    <a16:creationId xmlns:a16="http://schemas.microsoft.com/office/drawing/2014/main" id="{3D3CB486-F7A1-EC98-7872-AB7084EC42B4}"/>
                  </a:ext>
                </a:extLst>
              </p14:cNvPr>
              <p14:cNvContentPartPr/>
              <p14:nvPr/>
            </p14:nvContentPartPr>
            <p14:xfrm>
              <a:off x="4715513" y="3703593"/>
              <a:ext cx="563400" cy="720"/>
            </p14:xfrm>
          </p:contentPart>
        </mc:Choice>
        <mc:Fallback xmlns="">
          <p:pic>
            <p:nvPicPr>
              <p:cNvPr id="47" name="Encre 46">
                <a:extLst>
                  <a:ext uri="{FF2B5EF4-FFF2-40B4-BE49-F238E27FC236}">
                    <a16:creationId xmlns:a16="http://schemas.microsoft.com/office/drawing/2014/main" id="{3D3CB486-F7A1-EC98-7872-AB7084EC42B4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79873" y="3631593"/>
                <a:ext cx="6350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49" name="Encre 48">
                <a:extLst>
                  <a:ext uri="{FF2B5EF4-FFF2-40B4-BE49-F238E27FC236}">
                    <a16:creationId xmlns:a16="http://schemas.microsoft.com/office/drawing/2014/main" id="{7503D2CE-D8FE-E584-67D4-FE6492C15FBE}"/>
                  </a:ext>
                </a:extLst>
              </p14:cNvPr>
              <p14:cNvContentPartPr/>
              <p14:nvPr/>
            </p14:nvContentPartPr>
            <p14:xfrm>
              <a:off x="4702553" y="3758673"/>
              <a:ext cx="457920" cy="720"/>
            </p14:xfrm>
          </p:contentPart>
        </mc:Choice>
        <mc:Fallback xmlns="">
          <p:pic>
            <p:nvPicPr>
              <p:cNvPr id="49" name="Encre 48">
                <a:extLst>
                  <a:ext uri="{FF2B5EF4-FFF2-40B4-BE49-F238E27FC236}">
                    <a16:creationId xmlns:a16="http://schemas.microsoft.com/office/drawing/2014/main" id="{7503D2CE-D8FE-E584-67D4-FE6492C15FBE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666913" y="3686673"/>
                <a:ext cx="5295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50" name="Encre 49">
                <a:extLst>
                  <a:ext uri="{FF2B5EF4-FFF2-40B4-BE49-F238E27FC236}">
                    <a16:creationId xmlns:a16="http://schemas.microsoft.com/office/drawing/2014/main" id="{DE296971-B401-F051-2E4A-79A296A42450}"/>
                  </a:ext>
                </a:extLst>
              </p14:cNvPr>
              <p14:cNvContentPartPr/>
              <p14:nvPr/>
            </p14:nvContentPartPr>
            <p14:xfrm>
              <a:off x="4668713" y="3716553"/>
              <a:ext cx="10440" cy="126360"/>
            </p14:xfrm>
          </p:contentPart>
        </mc:Choice>
        <mc:Fallback xmlns="">
          <p:pic>
            <p:nvPicPr>
              <p:cNvPr id="50" name="Encre 49">
                <a:extLst>
                  <a:ext uri="{FF2B5EF4-FFF2-40B4-BE49-F238E27FC236}">
                    <a16:creationId xmlns:a16="http://schemas.microsoft.com/office/drawing/2014/main" id="{DE296971-B401-F051-2E4A-79A296A42450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633073" y="3680913"/>
                <a:ext cx="82080" cy="1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51" name="Encre 50">
                <a:extLst>
                  <a:ext uri="{FF2B5EF4-FFF2-40B4-BE49-F238E27FC236}">
                    <a16:creationId xmlns:a16="http://schemas.microsoft.com/office/drawing/2014/main" id="{3ACEE42F-8AFC-0B8F-ECC7-8722474434AD}"/>
                  </a:ext>
                </a:extLst>
              </p14:cNvPr>
              <p14:cNvContentPartPr/>
              <p14:nvPr/>
            </p14:nvContentPartPr>
            <p14:xfrm>
              <a:off x="5232113" y="3792873"/>
              <a:ext cx="360" cy="360"/>
            </p14:xfrm>
          </p:contentPart>
        </mc:Choice>
        <mc:Fallback xmlns="">
          <p:pic>
            <p:nvPicPr>
              <p:cNvPr id="51" name="Encre 50">
                <a:extLst>
                  <a:ext uri="{FF2B5EF4-FFF2-40B4-BE49-F238E27FC236}">
                    <a16:creationId xmlns:a16="http://schemas.microsoft.com/office/drawing/2014/main" id="{3ACEE42F-8AFC-0B8F-ECC7-8722474434AD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196473" y="3757233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53" name="Encre 52">
                <a:extLst>
                  <a:ext uri="{FF2B5EF4-FFF2-40B4-BE49-F238E27FC236}">
                    <a16:creationId xmlns:a16="http://schemas.microsoft.com/office/drawing/2014/main" id="{60E50020-142A-2BB6-1488-4AEFFD055746}"/>
                  </a:ext>
                </a:extLst>
              </p14:cNvPr>
              <p14:cNvContentPartPr/>
              <p14:nvPr/>
            </p14:nvContentPartPr>
            <p14:xfrm>
              <a:off x="4673393" y="3822393"/>
              <a:ext cx="21240" cy="356040"/>
            </p14:xfrm>
          </p:contentPart>
        </mc:Choice>
        <mc:Fallback xmlns="">
          <p:pic>
            <p:nvPicPr>
              <p:cNvPr id="53" name="Encre 52">
                <a:extLst>
                  <a:ext uri="{FF2B5EF4-FFF2-40B4-BE49-F238E27FC236}">
                    <a16:creationId xmlns:a16="http://schemas.microsoft.com/office/drawing/2014/main" id="{60E50020-142A-2BB6-1488-4AEFFD055746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637393" y="3786393"/>
                <a:ext cx="92880" cy="42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55" name="Encre 54">
                <a:extLst>
                  <a:ext uri="{FF2B5EF4-FFF2-40B4-BE49-F238E27FC236}">
                    <a16:creationId xmlns:a16="http://schemas.microsoft.com/office/drawing/2014/main" id="{4DB415BE-B4E4-4A54-68B9-6BC7C1E7CC0E}"/>
                  </a:ext>
                </a:extLst>
              </p14:cNvPr>
              <p14:cNvContentPartPr/>
              <p14:nvPr/>
            </p14:nvContentPartPr>
            <p14:xfrm>
              <a:off x="4660793" y="3801153"/>
              <a:ext cx="38520" cy="372960"/>
            </p14:xfrm>
          </p:contentPart>
        </mc:Choice>
        <mc:Fallback xmlns="">
          <p:pic>
            <p:nvPicPr>
              <p:cNvPr id="55" name="Encre 54">
                <a:extLst>
                  <a:ext uri="{FF2B5EF4-FFF2-40B4-BE49-F238E27FC236}">
                    <a16:creationId xmlns:a16="http://schemas.microsoft.com/office/drawing/2014/main" id="{4DB415BE-B4E4-4A54-68B9-6BC7C1E7CC0E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624793" y="3765513"/>
                <a:ext cx="110160" cy="44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57" name="Encre 56">
                <a:extLst>
                  <a:ext uri="{FF2B5EF4-FFF2-40B4-BE49-F238E27FC236}">
                    <a16:creationId xmlns:a16="http://schemas.microsoft.com/office/drawing/2014/main" id="{C5C20739-D4AB-DEB7-30CC-23922D7BE99E}"/>
                  </a:ext>
                </a:extLst>
              </p14:cNvPr>
              <p14:cNvContentPartPr/>
              <p14:nvPr/>
            </p14:nvContentPartPr>
            <p14:xfrm>
              <a:off x="4711193" y="4173753"/>
              <a:ext cx="233280" cy="720"/>
            </p14:xfrm>
          </p:contentPart>
        </mc:Choice>
        <mc:Fallback xmlns="">
          <p:pic>
            <p:nvPicPr>
              <p:cNvPr id="57" name="Encre 56">
                <a:extLst>
                  <a:ext uri="{FF2B5EF4-FFF2-40B4-BE49-F238E27FC236}">
                    <a16:creationId xmlns:a16="http://schemas.microsoft.com/office/drawing/2014/main" id="{C5C20739-D4AB-DEB7-30CC-23922D7BE99E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675553" y="4101753"/>
                <a:ext cx="3049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59" name="Encre 58">
                <a:extLst>
                  <a:ext uri="{FF2B5EF4-FFF2-40B4-BE49-F238E27FC236}">
                    <a16:creationId xmlns:a16="http://schemas.microsoft.com/office/drawing/2014/main" id="{7C5E1298-5D49-633A-524A-628635BBD5DD}"/>
                  </a:ext>
                </a:extLst>
              </p14:cNvPr>
              <p14:cNvContentPartPr/>
              <p14:nvPr/>
            </p14:nvContentPartPr>
            <p14:xfrm>
              <a:off x="4715513" y="4017153"/>
              <a:ext cx="266760" cy="720"/>
            </p14:xfrm>
          </p:contentPart>
        </mc:Choice>
        <mc:Fallback xmlns="">
          <p:pic>
            <p:nvPicPr>
              <p:cNvPr id="59" name="Encre 58">
                <a:extLst>
                  <a:ext uri="{FF2B5EF4-FFF2-40B4-BE49-F238E27FC236}">
                    <a16:creationId xmlns:a16="http://schemas.microsoft.com/office/drawing/2014/main" id="{7C5E1298-5D49-633A-524A-628635BBD5DD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679873" y="3945153"/>
                <a:ext cx="3384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60" name="Encre 59">
                <a:extLst>
                  <a:ext uri="{FF2B5EF4-FFF2-40B4-BE49-F238E27FC236}">
                    <a16:creationId xmlns:a16="http://schemas.microsoft.com/office/drawing/2014/main" id="{CDAA9D8C-0BF4-F218-B06E-8E1E296B62BC}"/>
                  </a:ext>
                </a:extLst>
              </p14:cNvPr>
              <p14:cNvContentPartPr/>
              <p14:nvPr/>
            </p14:nvContentPartPr>
            <p14:xfrm>
              <a:off x="4745393" y="4080873"/>
              <a:ext cx="182880" cy="46080"/>
            </p14:xfrm>
          </p:contentPart>
        </mc:Choice>
        <mc:Fallback xmlns="">
          <p:pic>
            <p:nvPicPr>
              <p:cNvPr id="60" name="Encre 59">
                <a:extLst>
                  <a:ext uri="{FF2B5EF4-FFF2-40B4-BE49-F238E27FC236}">
                    <a16:creationId xmlns:a16="http://schemas.microsoft.com/office/drawing/2014/main" id="{CDAA9D8C-0BF4-F218-B06E-8E1E296B62BC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709753" y="4045233"/>
                <a:ext cx="254520" cy="1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62" name="Encre 61">
                <a:extLst>
                  <a:ext uri="{FF2B5EF4-FFF2-40B4-BE49-F238E27FC236}">
                    <a16:creationId xmlns:a16="http://schemas.microsoft.com/office/drawing/2014/main" id="{5273EFD6-807C-4C2C-3027-03D5D7E4EC61}"/>
                  </a:ext>
                </a:extLst>
              </p14:cNvPr>
              <p14:cNvContentPartPr/>
              <p14:nvPr/>
            </p14:nvContentPartPr>
            <p14:xfrm>
              <a:off x="4495193" y="3779913"/>
              <a:ext cx="720" cy="890280"/>
            </p14:xfrm>
          </p:contentPart>
        </mc:Choice>
        <mc:Fallback xmlns="">
          <p:pic>
            <p:nvPicPr>
              <p:cNvPr id="62" name="Encre 61">
                <a:extLst>
                  <a:ext uri="{FF2B5EF4-FFF2-40B4-BE49-F238E27FC236}">
                    <a16:creationId xmlns:a16="http://schemas.microsoft.com/office/drawing/2014/main" id="{5273EFD6-807C-4C2C-3027-03D5D7E4EC61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423193" y="3744273"/>
                <a:ext cx="144000" cy="96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64" name="Encre 63">
                <a:extLst>
                  <a:ext uri="{FF2B5EF4-FFF2-40B4-BE49-F238E27FC236}">
                    <a16:creationId xmlns:a16="http://schemas.microsoft.com/office/drawing/2014/main" id="{AEF2C5E9-DFD9-025F-B389-160D62A261D6}"/>
                  </a:ext>
                </a:extLst>
              </p14:cNvPr>
              <p14:cNvContentPartPr/>
              <p14:nvPr/>
            </p14:nvContentPartPr>
            <p14:xfrm>
              <a:off x="4652153" y="4313433"/>
              <a:ext cx="720" cy="364680"/>
            </p14:xfrm>
          </p:contentPart>
        </mc:Choice>
        <mc:Fallback xmlns="">
          <p:pic>
            <p:nvPicPr>
              <p:cNvPr id="64" name="Encre 63">
                <a:extLst>
                  <a:ext uri="{FF2B5EF4-FFF2-40B4-BE49-F238E27FC236}">
                    <a16:creationId xmlns:a16="http://schemas.microsoft.com/office/drawing/2014/main" id="{AEF2C5E9-DFD9-025F-B389-160D62A261D6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580873" y="4277433"/>
                <a:ext cx="144000" cy="43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65" name="Encre 64">
                <a:extLst>
                  <a:ext uri="{FF2B5EF4-FFF2-40B4-BE49-F238E27FC236}">
                    <a16:creationId xmlns:a16="http://schemas.microsoft.com/office/drawing/2014/main" id="{53DC6BB6-80A2-745E-B259-BE6F24BFA5EE}"/>
                  </a:ext>
                </a:extLst>
              </p14:cNvPr>
              <p14:cNvContentPartPr/>
              <p14:nvPr/>
            </p14:nvContentPartPr>
            <p14:xfrm>
              <a:off x="4673393" y="4316313"/>
              <a:ext cx="90720" cy="21600"/>
            </p14:xfrm>
          </p:contentPart>
        </mc:Choice>
        <mc:Fallback xmlns="">
          <p:pic>
            <p:nvPicPr>
              <p:cNvPr id="65" name="Encre 64">
                <a:extLst>
                  <a:ext uri="{FF2B5EF4-FFF2-40B4-BE49-F238E27FC236}">
                    <a16:creationId xmlns:a16="http://schemas.microsoft.com/office/drawing/2014/main" id="{53DC6BB6-80A2-745E-B259-BE6F24BFA5EE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4637753" y="4280313"/>
                <a:ext cx="162360" cy="9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67" name="Encre 66">
                <a:extLst>
                  <a:ext uri="{FF2B5EF4-FFF2-40B4-BE49-F238E27FC236}">
                    <a16:creationId xmlns:a16="http://schemas.microsoft.com/office/drawing/2014/main" id="{6043B9CF-3B07-1B72-CF87-B08C26FB81BC}"/>
                  </a:ext>
                </a:extLst>
              </p14:cNvPr>
              <p14:cNvContentPartPr/>
              <p14:nvPr/>
            </p14:nvContentPartPr>
            <p14:xfrm>
              <a:off x="4719833" y="4364193"/>
              <a:ext cx="12960" cy="225000"/>
            </p14:xfrm>
          </p:contentPart>
        </mc:Choice>
        <mc:Fallback xmlns="">
          <p:pic>
            <p:nvPicPr>
              <p:cNvPr id="67" name="Encre 66">
                <a:extLst>
                  <a:ext uri="{FF2B5EF4-FFF2-40B4-BE49-F238E27FC236}">
                    <a16:creationId xmlns:a16="http://schemas.microsoft.com/office/drawing/2014/main" id="{6043B9CF-3B07-1B72-CF87-B08C26FB81BC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4684193" y="4328193"/>
                <a:ext cx="8460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68" name="Encre 67">
                <a:extLst>
                  <a:ext uri="{FF2B5EF4-FFF2-40B4-BE49-F238E27FC236}">
                    <a16:creationId xmlns:a16="http://schemas.microsoft.com/office/drawing/2014/main" id="{D4DF7345-CC8A-D8AD-EA7D-7D0A0B87D0AC}"/>
                  </a:ext>
                </a:extLst>
              </p14:cNvPr>
              <p14:cNvContentPartPr/>
              <p14:nvPr/>
            </p14:nvContentPartPr>
            <p14:xfrm>
              <a:off x="4757993" y="4393713"/>
              <a:ext cx="111960" cy="41040"/>
            </p14:xfrm>
          </p:contentPart>
        </mc:Choice>
        <mc:Fallback xmlns="">
          <p:pic>
            <p:nvPicPr>
              <p:cNvPr id="68" name="Encre 67">
                <a:extLst>
                  <a:ext uri="{FF2B5EF4-FFF2-40B4-BE49-F238E27FC236}">
                    <a16:creationId xmlns:a16="http://schemas.microsoft.com/office/drawing/2014/main" id="{D4DF7345-CC8A-D8AD-EA7D-7D0A0B87D0AC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722353" y="4358073"/>
                <a:ext cx="183600" cy="11268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e 70">
            <a:extLst>
              <a:ext uri="{FF2B5EF4-FFF2-40B4-BE49-F238E27FC236}">
                <a16:creationId xmlns:a16="http://schemas.microsoft.com/office/drawing/2014/main" id="{C81D3906-C0A6-173E-EB5F-C78793D820CD}"/>
              </a:ext>
            </a:extLst>
          </p:cNvPr>
          <p:cNvGrpSpPr/>
          <p:nvPr/>
        </p:nvGrpSpPr>
        <p:grpSpPr>
          <a:xfrm>
            <a:off x="4726673" y="4424313"/>
            <a:ext cx="163080" cy="54360"/>
            <a:chOff x="4726673" y="4424313"/>
            <a:chExt cx="163080" cy="54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F1F8CEE6-CD92-79BB-7825-6D8ECF3064E0}"/>
                    </a:ext>
                  </a:extLst>
                </p14:cNvPr>
                <p14:cNvContentPartPr/>
                <p14:nvPr/>
              </p14:nvContentPartPr>
              <p14:xfrm>
                <a:off x="4783913" y="4447713"/>
                <a:ext cx="105840" cy="2808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F1F8CEE6-CD92-79BB-7825-6D8ECF3064E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4747913" y="4412073"/>
                  <a:ext cx="17748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7FD7C78D-E4A2-78C2-042C-D99F7072D075}"/>
                    </a:ext>
                  </a:extLst>
                </p14:cNvPr>
                <p14:cNvContentPartPr/>
                <p14:nvPr/>
              </p14:nvContentPartPr>
              <p14:xfrm>
                <a:off x="4726673" y="4424313"/>
                <a:ext cx="103320" cy="5436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7FD7C78D-E4A2-78C2-042C-D99F7072D07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690673" y="4388673"/>
                  <a:ext cx="17496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73" name="Encre 72">
                <a:extLst>
                  <a:ext uri="{FF2B5EF4-FFF2-40B4-BE49-F238E27FC236}">
                    <a16:creationId xmlns:a16="http://schemas.microsoft.com/office/drawing/2014/main" id="{5EEF23D3-EC78-9E62-61B6-00D36A5F4B3A}"/>
                  </a:ext>
                </a:extLst>
              </p14:cNvPr>
              <p14:cNvContentPartPr/>
              <p14:nvPr/>
            </p14:nvContentPartPr>
            <p14:xfrm>
              <a:off x="7323473" y="2192433"/>
              <a:ext cx="59400" cy="834480"/>
            </p14:xfrm>
          </p:contentPart>
        </mc:Choice>
        <mc:Fallback xmlns="">
          <p:pic>
            <p:nvPicPr>
              <p:cNvPr id="73" name="Encre 72">
                <a:extLst>
                  <a:ext uri="{FF2B5EF4-FFF2-40B4-BE49-F238E27FC236}">
                    <a16:creationId xmlns:a16="http://schemas.microsoft.com/office/drawing/2014/main" id="{5EEF23D3-EC78-9E62-61B6-00D36A5F4B3A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7287833" y="2156793"/>
                <a:ext cx="13104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75" name="Encre 74">
                <a:extLst>
                  <a:ext uri="{FF2B5EF4-FFF2-40B4-BE49-F238E27FC236}">
                    <a16:creationId xmlns:a16="http://schemas.microsoft.com/office/drawing/2014/main" id="{044EB098-C940-4087-807D-C09207D0C1C3}"/>
                  </a:ext>
                </a:extLst>
              </p14:cNvPr>
              <p14:cNvContentPartPr/>
              <p14:nvPr/>
            </p14:nvContentPartPr>
            <p14:xfrm>
              <a:off x="7517873" y="2010633"/>
              <a:ext cx="13320" cy="343080"/>
            </p14:xfrm>
          </p:contentPart>
        </mc:Choice>
        <mc:Fallback xmlns="">
          <p:pic>
            <p:nvPicPr>
              <p:cNvPr id="75" name="Encre 74">
                <a:extLst>
                  <a:ext uri="{FF2B5EF4-FFF2-40B4-BE49-F238E27FC236}">
                    <a16:creationId xmlns:a16="http://schemas.microsoft.com/office/drawing/2014/main" id="{044EB098-C940-4087-807D-C09207D0C1C3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7482233" y="1974633"/>
                <a:ext cx="84960" cy="41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77" name="Encre 76">
                <a:extLst>
                  <a:ext uri="{FF2B5EF4-FFF2-40B4-BE49-F238E27FC236}">
                    <a16:creationId xmlns:a16="http://schemas.microsoft.com/office/drawing/2014/main" id="{6721E2EB-96F3-F548-FD18-E4560DA23B76}"/>
                  </a:ext>
                </a:extLst>
              </p14:cNvPr>
              <p14:cNvContentPartPr/>
              <p14:nvPr/>
            </p14:nvContentPartPr>
            <p14:xfrm>
              <a:off x="7530833" y="2365953"/>
              <a:ext cx="817200" cy="720"/>
            </p14:xfrm>
          </p:contentPart>
        </mc:Choice>
        <mc:Fallback xmlns="">
          <p:pic>
            <p:nvPicPr>
              <p:cNvPr id="77" name="Encre 76">
                <a:extLst>
                  <a:ext uri="{FF2B5EF4-FFF2-40B4-BE49-F238E27FC236}">
                    <a16:creationId xmlns:a16="http://schemas.microsoft.com/office/drawing/2014/main" id="{6721E2EB-96F3-F548-FD18-E4560DA23B76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7495193" y="2293953"/>
                <a:ext cx="8888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79" name="Encre 78">
                <a:extLst>
                  <a:ext uri="{FF2B5EF4-FFF2-40B4-BE49-F238E27FC236}">
                    <a16:creationId xmlns:a16="http://schemas.microsoft.com/office/drawing/2014/main" id="{4BD2AB3E-1B00-A017-13FF-8659D8A3F627}"/>
                  </a:ext>
                </a:extLst>
              </p14:cNvPr>
              <p14:cNvContentPartPr/>
              <p14:nvPr/>
            </p14:nvContentPartPr>
            <p14:xfrm>
              <a:off x="8277113" y="1616793"/>
              <a:ext cx="128880" cy="707400"/>
            </p14:xfrm>
          </p:contentPart>
        </mc:Choice>
        <mc:Fallback xmlns="">
          <p:pic>
            <p:nvPicPr>
              <p:cNvPr id="79" name="Encre 78">
                <a:extLst>
                  <a:ext uri="{FF2B5EF4-FFF2-40B4-BE49-F238E27FC236}">
                    <a16:creationId xmlns:a16="http://schemas.microsoft.com/office/drawing/2014/main" id="{4BD2AB3E-1B00-A017-13FF-8659D8A3F627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8241113" y="1580793"/>
                <a:ext cx="200520" cy="77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80" name="Encre 79">
                <a:extLst>
                  <a:ext uri="{FF2B5EF4-FFF2-40B4-BE49-F238E27FC236}">
                    <a16:creationId xmlns:a16="http://schemas.microsoft.com/office/drawing/2014/main" id="{AE8844A0-2A39-5E37-76D1-E7A19C6A6E4E}"/>
                  </a:ext>
                </a:extLst>
              </p14:cNvPr>
              <p14:cNvContentPartPr/>
              <p14:nvPr/>
            </p14:nvContentPartPr>
            <p14:xfrm>
              <a:off x="8014673" y="1646313"/>
              <a:ext cx="295560" cy="48240"/>
            </p14:xfrm>
          </p:contentPart>
        </mc:Choice>
        <mc:Fallback xmlns="">
          <p:pic>
            <p:nvPicPr>
              <p:cNvPr id="80" name="Encre 79">
                <a:extLst>
                  <a:ext uri="{FF2B5EF4-FFF2-40B4-BE49-F238E27FC236}">
                    <a16:creationId xmlns:a16="http://schemas.microsoft.com/office/drawing/2014/main" id="{AE8844A0-2A39-5E37-76D1-E7A19C6A6E4E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7978673" y="1610313"/>
                <a:ext cx="367200" cy="11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81" name="Encre 80">
                <a:extLst>
                  <a:ext uri="{FF2B5EF4-FFF2-40B4-BE49-F238E27FC236}">
                    <a16:creationId xmlns:a16="http://schemas.microsoft.com/office/drawing/2014/main" id="{3D3BFECB-D666-C3C1-3DD3-76EB22E3B1E0}"/>
                  </a:ext>
                </a:extLst>
              </p14:cNvPr>
              <p14:cNvContentPartPr/>
              <p14:nvPr/>
            </p14:nvContentPartPr>
            <p14:xfrm>
              <a:off x="7966433" y="1676193"/>
              <a:ext cx="43200" cy="169200"/>
            </p14:xfrm>
          </p:contentPart>
        </mc:Choice>
        <mc:Fallback xmlns="">
          <p:pic>
            <p:nvPicPr>
              <p:cNvPr id="81" name="Encre 80">
                <a:extLst>
                  <a:ext uri="{FF2B5EF4-FFF2-40B4-BE49-F238E27FC236}">
                    <a16:creationId xmlns:a16="http://schemas.microsoft.com/office/drawing/2014/main" id="{3D3BFECB-D666-C3C1-3DD3-76EB22E3B1E0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7930433" y="1640193"/>
                <a:ext cx="114840" cy="24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82" name="Encre 81">
                <a:extLst>
                  <a:ext uri="{FF2B5EF4-FFF2-40B4-BE49-F238E27FC236}">
                    <a16:creationId xmlns:a16="http://schemas.microsoft.com/office/drawing/2014/main" id="{0328324B-8907-6768-F413-63B30294C19B}"/>
                  </a:ext>
                </a:extLst>
              </p14:cNvPr>
              <p14:cNvContentPartPr/>
              <p14:nvPr/>
            </p14:nvContentPartPr>
            <p14:xfrm>
              <a:off x="7949873" y="1863033"/>
              <a:ext cx="343800" cy="25920"/>
            </p14:xfrm>
          </p:contentPart>
        </mc:Choice>
        <mc:Fallback xmlns="">
          <p:pic>
            <p:nvPicPr>
              <p:cNvPr id="82" name="Encre 81">
                <a:extLst>
                  <a:ext uri="{FF2B5EF4-FFF2-40B4-BE49-F238E27FC236}">
                    <a16:creationId xmlns:a16="http://schemas.microsoft.com/office/drawing/2014/main" id="{0328324B-8907-6768-F413-63B30294C19B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7914233" y="1827033"/>
                <a:ext cx="415440" cy="9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AFFA30A0-2ACE-F07C-AA9C-6DCC53AA6F24}"/>
                  </a:ext>
                </a:extLst>
              </p14:cNvPr>
              <p14:cNvContentPartPr/>
              <p14:nvPr/>
            </p14:nvContentPartPr>
            <p14:xfrm>
              <a:off x="7695713" y="1900473"/>
              <a:ext cx="191160" cy="72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AFFA30A0-2ACE-F07C-AA9C-6DCC53AA6F24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7659713" y="1828473"/>
                <a:ext cx="2628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91" name="Encre 90">
                <a:extLst>
                  <a:ext uri="{FF2B5EF4-FFF2-40B4-BE49-F238E27FC236}">
                    <a16:creationId xmlns:a16="http://schemas.microsoft.com/office/drawing/2014/main" id="{C0A788FA-D68A-A06D-6F2F-D15C08A22776}"/>
                  </a:ext>
                </a:extLst>
              </p14:cNvPr>
              <p14:cNvContentPartPr/>
              <p14:nvPr/>
            </p14:nvContentPartPr>
            <p14:xfrm>
              <a:off x="8246153" y="1921353"/>
              <a:ext cx="12960" cy="368640"/>
            </p14:xfrm>
          </p:contentPart>
        </mc:Choice>
        <mc:Fallback xmlns="">
          <p:pic>
            <p:nvPicPr>
              <p:cNvPr id="91" name="Encre 90">
                <a:extLst>
                  <a:ext uri="{FF2B5EF4-FFF2-40B4-BE49-F238E27FC236}">
                    <a16:creationId xmlns:a16="http://schemas.microsoft.com/office/drawing/2014/main" id="{C0A788FA-D68A-A06D-6F2F-D15C08A22776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8210513" y="1885713"/>
                <a:ext cx="84600" cy="44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93" name="Encre 92">
                <a:extLst>
                  <a:ext uri="{FF2B5EF4-FFF2-40B4-BE49-F238E27FC236}">
                    <a16:creationId xmlns:a16="http://schemas.microsoft.com/office/drawing/2014/main" id="{641C3662-FC04-9C7A-0EBE-4A32315E9DE8}"/>
                  </a:ext>
                </a:extLst>
              </p14:cNvPr>
              <p14:cNvContentPartPr/>
              <p14:nvPr/>
            </p14:nvContentPartPr>
            <p14:xfrm>
              <a:off x="7581593" y="2302593"/>
              <a:ext cx="613800" cy="720"/>
            </p14:xfrm>
          </p:contentPart>
        </mc:Choice>
        <mc:Fallback xmlns="">
          <p:pic>
            <p:nvPicPr>
              <p:cNvPr id="93" name="Encre 92">
                <a:extLst>
                  <a:ext uri="{FF2B5EF4-FFF2-40B4-BE49-F238E27FC236}">
                    <a16:creationId xmlns:a16="http://schemas.microsoft.com/office/drawing/2014/main" id="{641C3662-FC04-9C7A-0EBE-4A32315E9DE8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7545953" y="2230593"/>
                <a:ext cx="6854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95" name="Encre 94">
                <a:extLst>
                  <a:ext uri="{FF2B5EF4-FFF2-40B4-BE49-F238E27FC236}">
                    <a16:creationId xmlns:a16="http://schemas.microsoft.com/office/drawing/2014/main" id="{8334E9C2-446A-69F9-9E83-186A46391246}"/>
                  </a:ext>
                </a:extLst>
              </p14:cNvPr>
              <p14:cNvContentPartPr/>
              <p14:nvPr/>
            </p14:nvContentPartPr>
            <p14:xfrm>
              <a:off x="7585553" y="2156793"/>
              <a:ext cx="652680" cy="128880"/>
            </p14:xfrm>
          </p:contentPart>
        </mc:Choice>
        <mc:Fallback xmlns="">
          <p:pic>
            <p:nvPicPr>
              <p:cNvPr id="95" name="Encre 94">
                <a:extLst>
                  <a:ext uri="{FF2B5EF4-FFF2-40B4-BE49-F238E27FC236}">
                    <a16:creationId xmlns:a16="http://schemas.microsoft.com/office/drawing/2014/main" id="{8334E9C2-446A-69F9-9E83-186A46391246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7549913" y="2121153"/>
                <a:ext cx="724320" cy="20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97" name="Encre 96">
                <a:extLst>
                  <a:ext uri="{FF2B5EF4-FFF2-40B4-BE49-F238E27FC236}">
                    <a16:creationId xmlns:a16="http://schemas.microsoft.com/office/drawing/2014/main" id="{B089309D-06D8-C14E-2E69-E5EF3D955640}"/>
                  </a:ext>
                </a:extLst>
              </p14:cNvPr>
              <p14:cNvContentPartPr/>
              <p14:nvPr/>
            </p14:nvContentPartPr>
            <p14:xfrm>
              <a:off x="7594193" y="2141673"/>
              <a:ext cx="584640" cy="34200"/>
            </p14:xfrm>
          </p:contentPart>
        </mc:Choice>
        <mc:Fallback xmlns="">
          <p:pic>
            <p:nvPicPr>
              <p:cNvPr id="97" name="Encre 96">
                <a:extLst>
                  <a:ext uri="{FF2B5EF4-FFF2-40B4-BE49-F238E27FC236}">
                    <a16:creationId xmlns:a16="http://schemas.microsoft.com/office/drawing/2014/main" id="{B089309D-06D8-C14E-2E69-E5EF3D955640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7558553" y="2105673"/>
                <a:ext cx="65628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98" name="Encre 97">
                <a:extLst>
                  <a:ext uri="{FF2B5EF4-FFF2-40B4-BE49-F238E27FC236}">
                    <a16:creationId xmlns:a16="http://schemas.microsoft.com/office/drawing/2014/main" id="{9664BF2A-CC1A-DEAB-1E98-684E20BA20A2}"/>
                  </a:ext>
                </a:extLst>
              </p14:cNvPr>
              <p14:cNvContentPartPr/>
              <p14:nvPr/>
            </p14:nvContentPartPr>
            <p14:xfrm>
              <a:off x="7594553" y="2124033"/>
              <a:ext cx="631440" cy="22320"/>
            </p14:xfrm>
          </p:contentPart>
        </mc:Choice>
        <mc:Fallback xmlns="">
          <p:pic>
            <p:nvPicPr>
              <p:cNvPr id="98" name="Encre 97">
                <a:extLst>
                  <a:ext uri="{FF2B5EF4-FFF2-40B4-BE49-F238E27FC236}">
                    <a16:creationId xmlns:a16="http://schemas.microsoft.com/office/drawing/2014/main" id="{9664BF2A-CC1A-DEAB-1E98-684E20BA20A2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7558553" y="2088393"/>
                <a:ext cx="703080" cy="9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0" name="Encre 99">
                <a:extLst>
                  <a:ext uri="{FF2B5EF4-FFF2-40B4-BE49-F238E27FC236}">
                    <a16:creationId xmlns:a16="http://schemas.microsoft.com/office/drawing/2014/main" id="{6849A4F8-462A-F238-7A41-CFB7C340A4DA}"/>
                  </a:ext>
                </a:extLst>
              </p14:cNvPr>
              <p14:cNvContentPartPr/>
              <p14:nvPr/>
            </p14:nvContentPartPr>
            <p14:xfrm>
              <a:off x="7577273" y="2095233"/>
              <a:ext cx="648360" cy="14040"/>
            </p14:xfrm>
          </p:contentPart>
        </mc:Choice>
        <mc:Fallback xmlns="">
          <p:pic>
            <p:nvPicPr>
              <p:cNvPr id="100" name="Encre 99">
                <a:extLst>
                  <a:ext uri="{FF2B5EF4-FFF2-40B4-BE49-F238E27FC236}">
                    <a16:creationId xmlns:a16="http://schemas.microsoft.com/office/drawing/2014/main" id="{6849A4F8-462A-F238-7A41-CFB7C340A4DA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7541633" y="2059233"/>
                <a:ext cx="720000" cy="8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5" name="Encre 104">
                <a:extLst>
                  <a:ext uri="{FF2B5EF4-FFF2-40B4-BE49-F238E27FC236}">
                    <a16:creationId xmlns:a16="http://schemas.microsoft.com/office/drawing/2014/main" id="{A7F8C777-714C-18B7-FC7D-DBBF4579206D}"/>
                  </a:ext>
                </a:extLst>
              </p14:cNvPr>
              <p14:cNvContentPartPr/>
              <p14:nvPr/>
            </p14:nvContentPartPr>
            <p14:xfrm>
              <a:off x="8060033" y="2514273"/>
              <a:ext cx="305640" cy="720"/>
            </p14:xfrm>
          </p:contentPart>
        </mc:Choice>
        <mc:Fallback xmlns="">
          <p:pic>
            <p:nvPicPr>
              <p:cNvPr id="105" name="Encre 104">
                <a:extLst>
                  <a:ext uri="{FF2B5EF4-FFF2-40B4-BE49-F238E27FC236}">
                    <a16:creationId xmlns:a16="http://schemas.microsoft.com/office/drawing/2014/main" id="{A7F8C777-714C-18B7-FC7D-DBBF4579206D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8024033" y="2442273"/>
                <a:ext cx="3772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7" name="Encre 106">
                <a:extLst>
                  <a:ext uri="{FF2B5EF4-FFF2-40B4-BE49-F238E27FC236}">
                    <a16:creationId xmlns:a16="http://schemas.microsoft.com/office/drawing/2014/main" id="{E7DE3FC0-59B0-B147-11A6-95FAA8CDCC87}"/>
                  </a:ext>
                </a:extLst>
              </p14:cNvPr>
              <p14:cNvContentPartPr/>
              <p14:nvPr/>
            </p14:nvContentPartPr>
            <p14:xfrm>
              <a:off x="7518233" y="2518593"/>
              <a:ext cx="546120" cy="720"/>
            </p14:xfrm>
          </p:contentPart>
        </mc:Choice>
        <mc:Fallback xmlns="">
          <p:pic>
            <p:nvPicPr>
              <p:cNvPr id="107" name="Encre 106">
                <a:extLst>
                  <a:ext uri="{FF2B5EF4-FFF2-40B4-BE49-F238E27FC236}">
                    <a16:creationId xmlns:a16="http://schemas.microsoft.com/office/drawing/2014/main" id="{E7DE3FC0-59B0-B147-11A6-95FAA8CDCC87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7482233" y="2446593"/>
                <a:ext cx="6177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10" name="Encre 109">
                <a:extLst>
                  <a:ext uri="{FF2B5EF4-FFF2-40B4-BE49-F238E27FC236}">
                    <a16:creationId xmlns:a16="http://schemas.microsoft.com/office/drawing/2014/main" id="{17FA4BB1-629E-27CE-2EBB-E3814C2A3794}"/>
                  </a:ext>
                </a:extLst>
              </p14:cNvPr>
              <p14:cNvContentPartPr/>
              <p14:nvPr/>
            </p14:nvContentPartPr>
            <p14:xfrm>
              <a:off x="7526513" y="2560713"/>
              <a:ext cx="9000" cy="419400"/>
            </p14:xfrm>
          </p:contentPart>
        </mc:Choice>
        <mc:Fallback xmlns="">
          <p:pic>
            <p:nvPicPr>
              <p:cNvPr id="110" name="Encre 109">
                <a:extLst>
                  <a:ext uri="{FF2B5EF4-FFF2-40B4-BE49-F238E27FC236}">
                    <a16:creationId xmlns:a16="http://schemas.microsoft.com/office/drawing/2014/main" id="{17FA4BB1-629E-27CE-2EBB-E3814C2A3794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7490873" y="2525073"/>
                <a:ext cx="80640" cy="49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15" name="Encre 114">
                <a:extLst>
                  <a:ext uri="{FF2B5EF4-FFF2-40B4-BE49-F238E27FC236}">
                    <a16:creationId xmlns:a16="http://schemas.microsoft.com/office/drawing/2014/main" id="{9FC7C6B8-D47F-0B70-887A-03D78F955585}"/>
                  </a:ext>
                </a:extLst>
              </p14:cNvPr>
              <p14:cNvContentPartPr/>
              <p14:nvPr/>
            </p14:nvContentPartPr>
            <p14:xfrm>
              <a:off x="7759433" y="2742153"/>
              <a:ext cx="343800" cy="9360"/>
            </p14:xfrm>
          </p:contentPart>
        </mc:Choice>
        <mc:Fallback xmlns="">
          <p:pic>
            <p:nvPicPr>
              <p:cNvPr id="115" name="Encre 114">
                <a:extLst>
                  <a:ext uri="{FF2B5EF4-FFF2-40B4-BE49-F238E27FC236}">
                    <a16:creationId xmlns:a16="http://schemas.microsoft.com/office/drawing/2014/main" id="{9FC7C6B8-D47F-0B70-887A-03D78F955585}"/>
                  </a:ext>
                </a:extLst>
              </p:cNvPr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7723433" y="2706153"/>
                <a:ext cx="415440" cy="8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17" name="Encre 116">
                <a:extLst>
                  <a:ext uri="{FF2B5EF4-FFF2-40B4-BE49-F238E27FC236}">
                    <a16:creationId xmlns:a16="http://schemas.microsoft.com/office/drawing/2014/main" id="{7D386848-0E08-87F8-0C96-3B1725A81E4C}"/>
                  </a:ext>
                </a:extLst>
              </p14:cNvPr>
              <p14:cNvContentPartPr/>
              <p14:nvPr/>
            </p14:nvContentPartPr>
            <p14:xfrm>
              <a:off x="7690313" y="2560353"/>
              <a:ext cx="581760" cy="127440"/>
            </p14:xfrm>
          </p:contentPart>
        </mc:Choice>
        <mc:Fallback xmlns="">
          <p:pic>
            <p:nvPicPr>
              <p:cNvPr id="117" name="Encre 116">
                <a:extLst>
                  <a:ext uri="{FF2B5EF4-FFF2-40B4-BE49-F238E27FC236}">
                    <a16:creationId xmlns:a16="http://schemas.microsoft.com/office/drawing/2014/main" id="{7D386848-0E08-87F8-0C96-3B1725A81E4C}"/>
                  </a:ext>
                </a:extLst>
              </p:cNvPr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7654313" y="2524353"/>
                <a:ext cx="653400" cy="19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19" name="Encre 118">
                <a:extLst>
                  <a:ext uri="{FF2B5EF4-FFF2-40B4-BE49-F238E27FC236}">
                    <a16:creationId xmlns:a16="http://schemas.microsoft.com/office/drawing/2014/main" id="{8F2C9946-A4F5-2EBA-D00B-8C87DEE4A721}"/>
                  </a:ext>
                </a:extLst>
              </p14:cNvPr>
              <p14:cNvContentPartPr/>
              <p14:nvPr/>
            </p14:nvContentPartPr>
            <p14:xfrm>
              <a:off x="7727393" y="2742873"/>
              <a:ext cx="19800" cy="116640"/>
            </p14:xfrm>
          </p:contentPart>
        </mc:Choice>
        <mc:Fallback xmlns="">
          <p:pic>
            <p:nvPicPr>
              <p:cNvPr id="119" name="Encre 118">
                <a:extLst>
                  <a:ext uri="{FF2B5EF4-FFF2-40B4-BE49-F238E27FC236}">
                    <a16:creationId xmlns:a16="http://schemas.microsoft.com/office/drawing/2014/main" id="{8F2C9946-A4F5-2EBA-D00B-8C87DEE4A721}"/>
                  </a:ext>
                </a:extLst>
              </p:cNvPr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7691753" y="2707233"/>
                <a:ext cx="91440" cy="1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21" name="Encre 120">
                <a:extLst>
                  <a:ext uri="{FF2B5EF4-FFF2-40B4-BE49-F238E27FC236}">
                    <a16:creationId xmlns:a16="http://schemas.microsoft.com/office/drawing/2014/main" id="{B226BB95-3373-FD44-9827-2AB3EF49E279}"/>
                  </a:ext>
                </a:extLst>
              </p14:cNvPr>
              <p14:cNvContentPartPr/>
              <p14:nvPr/>
            </p14:nvContentPartPr>
            <p14:xfrm>
              <a:off x="8470793" y="1404993"/>
              <a:ext cx="31320" cy="235080"/>
            </p14:xfrm>
          </p:contentPart>
        </mc:Choice>
        <mc:Fallback xmlns="">
          <p:pic>
            <p:nvPicPr>
              <p:cNvPr id="121" name="Encre 120">
                <a:extLst>
                  <a:ext uri="{FF2B5EF4-FFF2-40B4-BE49-F238E27FC236}">
                    <a16:creationId xmlns:a16="http://schemas.microsoft.com/office/drawing/2014/main" id="{B226BB95-3373-FD44-9827-2AB3EF49E279}"/>
                  </a:ext>
                </a:extLst>
              </p:cNvPr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8434793" y="1369353"/>
                <a:ext cx="102960" cy="30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23" name="Encre 122">
                <a:extLst>
                  <a:ext uri="{FF2B5EF4-FFF2-40B4-BE49-F238E27FC236}">
                    <a16:creationId xmlns:a16="http://schemas.microsoft.com/office/drawing/2014/main" id="{70095610-FC07-7AF9-F010-F40221125A88}"/>
                  </a:ext>
                </a:extLst>
              </p14:cNvPr>
              <p14:cNvContentPartPr/>
              <p14:nvPr/>
            </p14:nvContentPartPr>
            <p14:xfrm>
              <a:off x="8479073" y="1604073"/>
              <a:ext cx="720" cy="885600"/>
            </p14:xfrm>
          </p:contentPart>
        </mc:Choice>
        <mc:Fallback xmlns="">
          <p:pic>
            <p:nvPicPr>
              <p:cNvPr id="123" name="Encre 122">
                <a:extLst>
                  <a:ext uri="{FF2B5EF4-FFF2-40B4-BE49-F238E27FC236}">
                    <a16:creationId xmlns:a16="http://schemas.microsoft.com/office/drawing/2014/main" id="{70095610-FC07-7AF9-F010-F40221125A88}"/>
                  </a:ext>
                </a:extLst>
              </p:cNvPr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8407073" y="1568073"/>
                <a:ext cx="144000" cy="957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0F133DDE-0E4C-564C-1E8B-ECCD9DE69D80}"/>
              </a:ext>
            </a:extLst>
          </p:cNvPr>
          <p:cNvGrpSpPr/>
          <p:nvPr/>
        </p:nvGrpSpPr>
        <p:grpSpPr>
          <a:xfrm>
            <a:off x="7340273" y="1407153"/>
            <a:ext cx="1283160" cy="1569000"/>
            <a:chOff x="7340273" y="1407153"/>
            <a:chExt cx="1283160" cy="1569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5" name="Encre 14">
                  <a:extLst>
                    <a:ext uri="{FF2B5EF4-FFF2-40B4-BE49-F238E27FC236}">
                      <a16:creationId xmlns:a16="http://schemas.microsoft.com/office/drawing/2014/main" id="{611489CD-7248-84CF-64C9-67E6FD31664B}"/>
                    </a:ext>
                  </a:extLst>
                </p14:cNvPr>
                <p14:cNvContentPartPr/>
                <p14:nvPr/>
              </p14:nvContentPartPr>
              <p14:xfrm>
                <a:off x="7357193" y="2222193"/>
                <a:ext cx="360" cy="360"/>
              </p14:xfrm>
            </p:contentPart>
          </mc:Choice>
          <mc:Fallback xmlns="">
            <p:pic>
              <p:nvPicPr>
                <p:cNvPr id="15" name="Encre 14">
                  <a:extLst>
                    <a:ext uri="{FF2B5EF4-FFF2-40B4-BE49-F238E27FC236}">
                      <a16:creationId xmlns:a16="http://schemas.microsoft.com/office/drawing/2014/main" id="{611489CD-7248-84CF-64C9-67E6FD31664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294553" y="215919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5DCF7C11-1590-A969-E0EF-6AA50DA5B15B}"/>
                    </a:ext>
                  </a:extLst>
                </p14:cNvPr>
                <p14:cNvContentPartPr/>
                <p14:nvPr/>
              </p14:nvContentPartPr>
              <p14:xfrm>
                <a:off x="7340273" y="2289873"/>
                <a:ext cx="360" cy="36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5DCF7C11-1590-A969-E0EF-6AA50DA5B15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277633" y="222723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8E58EB42-FFC2-4383-3FAC-5807FE5631C9}"/>
                    </a:ext>
                  </a:extLst>
                </p14:cNvPr>
                <p14:cNvContentPartPr/>
                <p14:nvPr/>
              </p14:nvContentPartPr>
              <p14:xfrm>
                <a:off x="7340273" y="2289873"/>
                <a:ext cx="360" cy="360"/>
              </p14:xfrm>
            </p:contentPart>
          </mc:Choice>
          <mc:Fallback xmlns="">
            <p:pic>
              <p:nvPicPr>
                <p:cNvPr id="17" name="Encre 16">
                  <a:extLst>
                    <a:ext uri="{FF2B5EF4-FFF2-40B4-BE49-F238E27FC236}">
                      <a16:creationId xmlns:a16="http://schemas.microsoft.com/office/drawing/2014/main" id="{8E58EB42-FFC2-4383-3FAC-5807FE5631C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277633" y="222723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D409D3F8-9300-DFD5-2CFC-FD6743B14319}"/>
                    </a:ext>
                  </a:extLst>
                </p14:cNvPr>
                <p14:cNvContentPartPr/>
                <p14:nvPr/>
              </p14:nvContentPartPr>
              <p14:xfrm>
                <a:off x="7352873" y="2374473"/>
                <a:ext cx="360" cy="36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D409D3F8-9300-DFD5-2CFC-FD6743B1431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290233" y="231183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46EF42C0-034A-2CF3-C5B6-276A644CF689}"/>
                    </a:ext>
                  </a:extLst>
                </p14:cNvPr>
                <p14:cNvContentPartPr/>
                <p14:nvPr/>
              </p14:nvContentPartPr>
              <p14:xfrm>
                <a:off x="8030153" y="1878873"/>
                <a:ext cx="292680" cy="936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46EF42C0-034A-2CF3-C5B6-276A644CF689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7994513" y="1843233"/>
                  <a:ext cx="364320" cy="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558904A3-1E13-659B-2224-2923164D8D7D}"/>
                    </a:ext>
                  </a:extLst>
                </p14:cNvPr>
                <p14:cNvContentPartPr/>
                <p14:nvPr/>
              </p14:nvContentPartPr>
              <p14:xfrm>
                <a:off x="8030513" y="1705353"/>
                <a:ext cx="258480" cy="11916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558904A3-1E13-659B-2224-2923164D8D7D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7994873" y="1669713"/>
                  <a:ext cx="330120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1A405D04-45B8-5D78-1768-734F6F82EAE4}"/>
                    </a:ext>
                  </a:extLst>
                </p14:cNvPr>
                <p14:cNvContentPartPr/>
                <p14:nvPr/>
              </p14:nvContentPartPr>
              <p14:xfrm>
                <a:off x="7577273" y="2039073"/>
                <a:ext cx="682200" cy="30960"/>
              </p14:xfrm>
            </p:contentPart>
          </mc:Choice>
          <mc:Fallback xmlns="">
            <p:pic>
              <p:nvPicPr>
                <p:cNvPr id="101" name="Encre 100">
                  <a:extLst>
                    <a:ext uri="{FF2B5EF4-FFF2-40B4-BE49-F238E27FC236}">
                      <a16:creationId xmlns:a16="http://schemas.microsoft.com/office/drawing/2014/main" id="{1A405D04-45B8-5D78-1768-734F6F82EAE4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7541633" y="2003433"/>
                  <a:ext cx="753840" cy="10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A051C642-2012-23EB-F807-A061522D0079}"/>
                    </a:ext>
                  </a:extLst>
                </p14:cNvPr>
                <p14:cNvContentPartPr/>
                <p14:nvPr/>
              </p14:nvContentPartPr>
              <p14:xfrm>
                <a:off x="7606793" y="1959513"/>
                <a:ext cx="267480" cy="9720"/>
              </p14:xfrm>
            </p:contentPart>
          </mc:Choice>
          <mc:Fallback xmlns="">
            <p:pic>
              <p:nvPicPr>
                <p:cNvPr id="102" name="Encre 101">
                  <a:extLst>
                    <a:ext uri="{FF2B5EF4-FFF2-40B4-BE49-F238E27FC236}">
                      <a16:creationId xmlns:a16="http://schemas.microsoft.com/office/drawing/2014/main" id="{A051C642-2012-23EB-F807-A061522D0079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571153" y="1923873"/>
                  <a:ext cx="33912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111" name="Encre 110">
                  <a:extLst>
                    <a:ext uri="{FF2B5EF4-FFF2-40B4-BE49-F238E27FC236}">
                      <a16:creationId xmlns:a16="http://schemas.microsoft.com/office/drawing/2014/main" id="{C42D99A8-2DDD-DB3B-910A-9A24490D5A04}"/>
                    </a:ext>
                  </a:extLst>
                </p14:cNvPr>
                <p14:cNvContentPartPr/>
                <p14:nvPr/>
              </p14:nvContentPartPr>
              <p14:xfrm>
                <a:off x="7534073" y="2569353"/>
                <a:ext cx="64800" cy="406800"/>
              </p14:xfrm>
            </p:contentPart>
          </mc:Choice>
          <mc:Fallback xmlns="">
            <p:pic>
              <p:nvPicPr>
                <p:cNvPr id="111" name="Encre 110">
                  <a:extLst>
                    <a:ext uri="{FF2B5EF4-FFF2-40B4-BE49-F238E27FC236}">
                      <a16:creationId xmlns:a16="http://schemas.microsoft.com/office/drawing/2014/main" id="{C42D99A8-2DDD-DB3B-910A-9A24490D5A04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7498433" y="2533713"/>
                  <a:ext cx="136440" cy="47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112" name="Encre 111">
                  <a:extLst>
                    <a:ext uri="{FF2B5EF4-FFF2-40B4-BE49-F238E27FC236}">
                      <a16:creationId xmlns:a16="http://schemas.microsoft.com/office/drawing/2014/main" id="{2B67D554-9240-D050-0A69-3F5500EE008A}"/>
                    </a:ext>
                  </a:extLst>
                </p14:cNvPr>
                <p14:cNvContentPartPr/>
                <p14:nvPr/>
              </p14:nvContentPartPr>
              <p14:xfrm>
                <a:off x="7614353" y="2581953"/>
                <a:ext cx="22680" cy="321480"/>
              </p14:xfrm>
            </p:contentPart>
          </mc:Choice>
          <mc:Fallback xmlns="">
            <p:pic>
              <p:nvPicPr>
                <p:cNvPr id="112" name="Encre 111">
                  <a:extLst>
                    <a:ext uri="{FF2B5EF4-FFF2-40B4-BE49-F238E27FC236}">
                      <a16:creationId xmlns:a16="http://schemas.microsoft.com/office/drawing/2014/main" id="{2B67D554-9240-D050-0A69-3F5500EE008A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7578353" y="2546313"/>
                  <a:ext cx="94320" cy="39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113" name="Encre 112">
                  <a:extLst>
                    <a:ext uri="{FF2B5EF4-FFF2-40B4-BE49-F238E27FC236}">
                      <a16:creationId xmlns:a16="http://schemas.microsoft.com/office/drawing/2014/main" id="{DA04F689-8FF0-35A7-1761-4FE9E5426849}"/>
                    </a:ext>
                  </a:extLst>
                </p14:cNvPr>
                <p14:cNvContentPartPr/>
                <p14:nvPr/>
              </p14:nvContentPartPr>
              <p14:xfrm>
                <a:off x="7704353" y="2565033"/>
                <a:ext cx="360" cy="356040"/>
              </p14:xfrm>
            </p:contentPart>
          </mc:Choice>
          <mc:Fallback xmlns="">
            <p:pic>
              <p:nvPicPr>
                <p:cNvPr id="113" name="Encre 112">
                  <a:extLst>
                    <a:ext uri="{FF2B5EF4-FFF2-40B4-BE49-F238E27FC236}">
                      <a16:creationId xmlns:a16="http://schemas.microsoft.com/office/drawing/2014/main" id="{DA04F689-8FF0-35A7-1761-4FE9E5426849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7668713" y="2529393"/>
                  <a:ext cx="72000" cy="42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24" name="Encre 123">
                  <a:extLst>
                    <a:ext uri="{FF2B5EF4-FFF2-40B4-BE49-F238E27FC236}">
                      <a16:creationId xmlns:a16="http://schemas.microsoft.com/office/drawing/2014/main" id="{8096CCF0-C721-55C2-69BE-CAC42F3E07AC}"/>
                    </a:ext>
                  </a:extLst>
                </p14:cNvPr>
                <p14:cNvContentPartPr/>
                <p14:nvPr/>
              </p14:nvContentPartPr>
              <p14:xfrm>
                <a:off x="8553953" y="1407153"/>
                <a:ext cx="69480" cy="1046520"/>
              </p14:xfrm>
            </p:contentPart>
          </mc:Choice>
          <mc:Fallback xmlns="">
            <p:pic>
              <p:nvPicPr>
                <p:cNvPr id="124" name="Encre 123">
                  <a:extLst>
                    <a:ext uri="{FF2B5EF4-FFF2-40B4-BE49-F238E27FC236}">
                      <a16:creationId xmlns:a16="http://schemas.microsoft.com/office/drawing/2014/main" id="{8096CCF0-C721-55C2-69BE-CAC42F3E07AC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8517953" y="1371153"/>
                  <a:ext cx="141120" cy="1118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126" name="Encre 125">
                <a:extLst>
                  <a:ext uri="{FF2B5EF4-FFF2-40B4-BE49-F238E27FC236}">
                    <a16:creationId xmlns:a16="http://schemas.microsoft.com/office/drawing/2014/main" id="{B53AE4FE-D1E8-D696-BFE7-D271132B7421}"/>
                  </a:ext>
                </a:extLst>
              </p14:cNvPr>
              <p14:cNvContentPartPr/>
              <p14:nvPr/>
            </p14:nvContentPartPr>
            <p14:xfrm>
              <a:off x="8542433" y="3055953"/>
              <a:ext cx="88920" cy="320760"/>
            </p14:xfrm>
          </p:contentPart>
        </mc:Choice>
        <mc:Fallback xmlns="">
          <p:pic>
            <p:nvPicPr>
              <p:cNvPr id="126" name="Encre 125">
                <a:extLst>
                  <a:ext uri="{FF2B5EF4-FFF2-40B4-BE49-F238E27FC236}">
                    <a16:creationId xmlns:a16="http://schemas.microsoft.com/office/drawing/2014/main" id="{B53AE4FE-D1E8-D696-BFE7-D271132B7421}"/>
                  </a:ext>
                </a:extLst>
              </p:cNvPr>
              <p:cNvPicPr/>
              <p:nvPr/>
            </p:nvPicPr>
            <p:blipFill>
              <a:blip r:embed="rId134"/>
              <a:stretch>
                <a:fillRect/>
              </a:stretch>
            </p:blipFill>
            <p:spPr>
              <a:xfrm>
                <a:off x="8506433" y="3020313"/>
                <a:ext cx="160560" cy="39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127" name="Encre 126">
                <a:extLst>
                  <a:ext uri="{FF2B5EF4-FFF2-40B4-BE49-F238E27FC236}">
                    <a16:creationId xmlns:a16="http://schemas.microsoft.com/office/drawing/2014/main" id="{74ECD2D0-3A5B-A744-BB1A-3CD193F95F38}"/>
                  </a:ext>
                </a:extLst>
              </p14:cNvPr>
              <p14:cNvContentPartPr/>
              <p14:nvPr/>
            </p14:nvContentPartPr>
            <p14:xfrm>
              <a:off x="8474753" y="3284913"/>
              <a:ext cx="360" cy="360"/>
            </p14:xfrm>
          </p:contentPart>
        </mc:Choice>
        <mc:Fallback xmlns="">
          <p:pic>
            <p:nvPicPr>
              <p:cNvPr id="127" name="Encre 126">
                <a:extLst>
                  <a:ext uri="{FF2B5EF4-FFF2-40B4-BE49-F238E27FC236}">
                    <a16:creationId xmlns:a16="http://schemas.microsoft.com/office/drawing/2014/main" id="{74ECD2D0-3A5B-A744-BB1A-3CD193F95F38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8439113" y="3248913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6">
            <p14:nvContentPartPr>
              <p14:cNvPr id="129" name="Encre 128">
                <a:extLst>
                  <a:ext uri="{FF2B5EF4-FFF2-40B4-BE49-F238E27FC236}">
                    <a16:creationId xmlns:a16="http://schemas.microsoft.com/office/drawing/2014/main" id="{0690AF73-D122-28C7-F888-C902DE8EF3D7}"/>
                  </a:ext>
                </a:extLst>
              </p14:cNvPr>
              <p14:cNvContentPartPr/>
              <p14:nvPr/>
            </p14:nvContentPartPr>
            <p14:xfrm rot="-8100002">
              <a:off x="5043355" y="5005535"/>
              <a:ext cx="229064" cy="229516"/>
            </p14:xfrm>
          </p:contentPart>
        </mc:Choice>
        <mc:Fallback xmlns="">
          <p:pic>
            <p:nvPicPr>
              <p:cNvPr id="129" name="Encre 128">
                <a:extLst>
                  <a:ext uri="{FF2B5EF4-FFF2-40B4-BE49-F238E27FC236}">
                    <a16:creationId xmlns:a16="http://schemas.microsoft.com/office/drawing/2014/main" id="{0690AF73-D122-28C7-F888-C902DE8EF3D7}"/>
                  </a:ext>
                </a:extLst>
              </p:cNvPr>
              <p:cNvPicPr/>
              <p:nvPr/>
            </p:nvPicPr>
            <p:blipFill>
              <a:blip r:embed="rId137"/>
              <a:stretch>
                <a:fillRect/>
              </a:stretch>
            </p:blipFill>
            <p:spPr>
              <a:xfrm rot="-8100002">
                <a:off x="5007755" y="4969920"/>
                <a:ext cx="300624" cy="3011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130" name="Encre 129">
                <a:extLst>
                  <a:ext uri="{FF2B5EF4-FFF2-40B4-BE49-F238E27FC236}">
                    <a16:creationId xmlns:a16="http://schemas.microsoft.com/office/drawing/2014/main" id="{A700A1B6-DB18-545B-095E-3A85166CD03E}"/>
                  </a:ext>
                </a:extLst>
              </p14:cNvPr>
              <p14:cNvContentPartPr/>
              <p14:nvPr/>
            </p14:nvContentPartPr>
            <p14:xfrm>
              <a:off x="5079587" y="5003653"/>
              <a:ext cx="261720" cy="225000"/>
            </p14:xfrm>
          </p:contentPart>
        </mc:Choice>
        <mc:Fallback xmlns="">
          <p:pic>
            <p:nvPicPr>
              <p:cNvPr id="130" name="Encre 129">
                <a:extLst>
                  <a:ext uri="{FF2B5EF4-FFF2-40B4-BE49-F238E27FC236}">
                    <a16:creationId xmlns:a16="http://schemas.microsoft.com/office/drawing/2014/main" id="{A700A1B6-DB18-545B-095E-3A85166CD03E}"/>
                  </a:ext>
                </a:extLst>
              </p:cNvPr>
              <p:cNvPicPr/>
              <p:nvPr/>
            </p:nvPicPr>
            <p:blipFill>
              <a:blip r:embed="rId139"/>
              <a:stretch>
                <a:fillRect/>
              </a:stretch>
            </p:blipFill>
            <p:spPr>
              <a:xfrm>
                <a:off x="5043587" y="4967653"/>
                <a:ext cx="33336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0">
            <p14:nvContentPartPr>
              <p14:cNvPr id="132" name="Encre 131">
                <a:extLst>
                  <a:ext uri="{FF2B5EF4-FFF2-40B4-BE49-F238E27FC236}">
                    <a16:creationId xmlns:a16="http://schemas.microsoft.com/office/drawing/2014/main" id="{C46FA17B-C61C-ED1F-30A5-0144003B6D62}"/>
                  </a:ext>
                </a:extLst>
              </p14:cNvPr>
              <p14:cNvContentPartPr/>
              <p14:nvPr/>
            </p14:nvContentPartPr>
            <p14:xfrm>
              <a:off x="7062520" y="1635080"/>
              <a:ext cx="284760" cy="281880"/>
            </p14:xfrm>
          </p:contentPart>
        </mc:Choice>
        <mc:Fallback xmlns="">
          <p:pic>
            <p:nvPicPr>
              <p:cNvPr id="132" name="Encre 131">
                <a:extLst>
                  <a:ext uri="{FF2B5EF4-FFF2-40B4-BE49-F238E27FC236}">
                    <a16:creationId xmlns:a16="http://schemas.microsoft.com/office/drawing/2014/main" id="{C46FA17B-C61C-ED1F-30A5-0144003B6D62}"/>
                  </a:ext>
                </a:extLst>
              </p:cNvPr>
              <p:cNvPicPr/>
              <p:nvPr/>
            </p:nvPicPr>
            <p:blipFill>
              <a:blip r:embed="rId141"/>
              <a:stretch>
                <a:fillRect/>
              </a:stretch>
            </p:blipFill>
            <p:spPr>
              <a:xfrm>
                <a:off x="7026520" y="1599440"/>
                <a:ext cx="356400" cy="35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133" name="Encre 132">
                <a:extLst>
                  <a:ext uri="{FF2B5EF4-FFF2-40B4-BE49-F238E27FC236}">
                    <a16:creationId xmlns:a16="http://schemas.microsoft.com/office/drawing/2014/main" id="{583D58AE-6041-627A-976F-338D018132BE}"/>
                  </a:ext>
                </a:extLst>
              </p14:cNvPr>
              <p14:cNvContentPartPr/>
              <p14:nvPr/>
            </p14:nvContentPartPr>
            <p14:xfrm>
              <a:off x="6872800" y="1604840"/>
              <a:ext cx="360" cy="107280"/>
            </p14:xfrm>
          </p:contentPart>
        </mc:Choice>
        <mc:Fallback xmlns="">
          <p:pic>
            <p:nvPicPr>
              <p:cNvPr id="133" name="Encre 132">
                <a:extLst>
                  <a:ext uri="{FF2B5EF4-FFF2-40B4-BE49-F238E27FC236}">
                    <a16:creationId xmlns:a16="http://schemas.microsoft.com/office/drawing/2014/main" id="{583D58AE-6041-627A-976F-338D018132BE}"/>
                  </a:ext>
                </a:extLst>
              </p:cNvPr>
              <p:cNvPicPr/>
              <p:nvPr/>
            </p:nvPicPr>
            <p:blipFill>
              <a:blip r:embed="rId143"/>
              <a:stretch>
                <a:fillRect/>
              </a:stretch>
            </p:blipFill>
            <p:spPr>
              <a:xfrm>
                <a:off x="6837160" y="1569200"/>
                <a:ext cx="72000" cy="1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4">
            <p14:nvContentPartPr>
              <p14:cNvPr id="135" name="Encre 134">
                <a:extLst>
                  <a:ext uri="{FF2B5EF4-FFF2-40B4-BE49-F238E27FC236}">
                    <a16:creationId xmlns:a16="http://schemas.microsoft.com/office/drawing/2014/main" id="{8F05BB69-4B49-D5DB-2212-9B1DAF0ACFCF}"/>
                  </a:ext>
                </a:extLst>
              </p14:cNvPr>
              <p14:cNvContentPartPr/>
              <p14:nvPr/>
            </p14:nvContentPartPr>
            <p14:xfrm>
              <a:off x="6888280" y="1721480"/>
              <a:ext cx="416880" cy="360"/>
            </p14:xfrm>
          </p:contentPart>
        </mc:Choice>
        <mc:Fallback xmlns="">
          <p:pic>
            <p:nvPicPr>
              <p:cNvPr id="135" name="Encre 134">
                <a:extLst>
                  <a:ext uri="{FF2B5EF4-FFF2-40B4-BE49-F238E27FC236}">
                    <a16:creationId xmlns:a16="http://schemas.microsoft.com/office/drawing/2014/main" id="{8F05BB69-4B49-D5DB-2212-9B1DAF0ACFCF}"/>
                  </a:ext>
                </a:extLst>
              </p:cNvPr>
              <p:cNvPicPr/>
              <p:nvPr/>
            </p:nvPicPr>
            <p:blipFill>
              <a:blip r:embed="rId145"/>
              <a:stretch>
                <a:fillRect/>
              </a:stretch>
            </p:blipFill>
            <p:spPr>
              <a:xfrm>
                <a:off x="6852280" y="1685840"/>
                <a:ext cx="48852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6">
            <p14:nvContentPartPr>
              <p14:cNvPr id="137" name="Encre 136">
                <a:extLst>
                  <a:ext uri="{FF2B5EF4-FFF2-40B4-BE49-F238E27FC236}">
                    <a16:creationId xmlns:a16="http://schemas.microsoft.com/office/drawing/2014/main" id="{8A68D00C-E962-B58B-1C14-F8139659C0B6}"/>
                  </a:ext>
                </a:extLst>
              </p14:cNvPr>
              <p14:cNvContentPartPr/>
              <p14:nvPr/>
            </p14:nvContentPartPr>
            <p14:xfrm>
              <a:off x="6923920" y="1619960"/>
              <a:ext cx="422280" cy="720"/>
            </p14:xfrm>
          </p:contentPart>
        </mc:Choice>
        <mc:Fallback xmlns="">
          <p:pic>
            <p:nvPicPr>
              <p:cNvPr id="137" name="Encre 136">
                <a:extLst>
                  <a:ext uri="{FF2B5EF4-FFF2-40B4-BE49-F238E27FC236}">
                    <a16:creationId xmlns:a16="http://schemas.microsoft.com/office/drawing/2014/main" id="{8A68D00C-E962-B58B-1C14-F8139659C0B6}"/>
                  </a:ext>
                </a:extLst>
              </p:cNvPr>
              <p:cNvPicPr/>
              <p:nvPr/>
            </p:nvPicPr>
            <p:blipFill>
              <a:blip r:embed="rId147"/>
              <a:stretch>
                <a:fillRect/>
              </a:stretch>
            </p:blipFill>
            <p:spPr>
              <a:xfrm>
                <a:off x="6887920" y="1547960"/>
                <a:ext cx="4939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8">
            <p14:nvContentPartPr>
              <p14:cNvPr id="139" name="Encre 138">
                <a:extLst>
                  <a:ext uri="{FF2B5EF4-FFF2-40B4-BE49-F238E27FC236}">
                    <a16:creationId xmlns:a16="http://schemas.microsoft.com/office/drawing/2014/main" id="{548C0526-5C35-43E7-FF3D-4CFEFA1CBC8E}"/>
                  </a:ext>
                </a:extLst>
              </p14:cNvPr>
              <p14:cNvContentPartPr/>
              <p14:nvPr/>
            </p14:nvContentPartPr>
            <p14:xfrm>
              <a:off x="7340440" y="1650560"/>
              <a:ext cx="20520" cy="259560"/>
            </p14:xfrm>
          </p:contentPart>
        </mc:Choice>
        <mc:Fallback xmlns="">
          <p:pic>
            <p:nvPicPr>
              <p:cNvPr id="139" name="Encre 138">
                <a:extLst>
                  <a:ext uri="{FF2B5EF4-FFF2-40B4-BE49-F238E27FC236}">
                    <a16:creationId xmlns:a16="http://schemas.microsoft.com/office/drawing/2014/main" id="{548C0526-5C35-43E7-FF3D-4CFEFA1CBC8E}"/>
                  </a:ext>
                </a:extLst>
              </p:cNvPr>
              <p:cNvPicPr/>
              <p:nvPr/>
            </p:nvPicPr>
            <p:blipFill>
              <a:blip r:embed="rId149"/>
              <a:stretch>
                <a:fillRect/>
              </a:stretch>
            </p:blipFill>
            <p:spPr>
              <a:xfrm>
                <a:off x="7304440" y="1614560"/>
                <a:ext cx="92160" cy="331200"/>
              </a:xfrm>
              <a:prstGeom prst="rect">
                <a:avLst/>
              </a:prstGeom>
            </p:spPr>
          </p:pic>
        </mc:Fallback>
      </mc:AlternateContent>
      <p:grpSp>
        <p:nvGrpSpPr>
          <p:cNvPr id="142" name="Groupe 141">
            <a:extLst>
              <a:ext uri="{FF2B5EF4-FFF2-40B4-BE49-F238E27FC236}">
                <a16:creationId xmlns:a16="http://schemas.microsoft.com/office/drawing/2014/main" id="{FFF38BA8-DE4B-3127-5D47-F9888C953DAA}"/>
              </a:ext>
            </a:extLst>
          </p:cNvPr>
          <p:cNvGrpSpPr/>
          <p:nvPr/>
        </p:nvGrpSpPr>
        <p:grpSpPr>
          <a:xfrm>
            <a:off x="7121920" y="1770800"/>
            <a:ext cx="147960" cy="84240"/>
            <a:chOff x="7121920" y="1770800"/>
            <a:chExt cx="147960" cy="84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40" name="Encre 139">
                  <a:extLst>
                    <a:ext uri="{FF2B5EF4-FFF2-40B4-BE49-F238E27FC236}">
                      <a16:creationId xmlns:a16="http://schemas.microsoft.com/office/drawing/2014/main" id="{3B531EF0-357B-0EE8-2ACD-53B4C75F01ED}"/>
                    </a:ext>
                  </a:extLst>
                </p14:cNvPr>
                <p14:cNvContentPartPr/>
                <p14:nvPr/>
              </p14:nvContentPartPr>
              <p14:xfrm>
                <a:off x="7121920" y="1848920"/>
                <a:ext cx="360" cy="360"/>
              </p14:xfrm>
            </p:contentPart>
          </mc:Choice>
          <mc:Fallback xmlns="">
            <p:pic>
              <p:nvPicPr>
                <p:cNvPr id="140" name="Encre 139">
                  <a:extLst>
                    <a:ext uri="{FF2B5EF4-FFF2-40B4-BE49-F238E27FC236}">
                      <a16:creationId xmlns:a16="http://schemas.microsoft.com/office/drawing/2014/main" id="{3B531EF0-357B-0EE8-2ACD-53B4C75F01ED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7085920" y="18129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41" name="Encre 140">
                  <a:extLst>
                    <a:ext uri="{FF2B5EF4-FFF2-40B4-BE49-F238E27FC236}">
                      <a16:creationId xmlns:a16="http://schemas.microsoft.com/office/drawing/2014/main" id="{47F798F1-A27D-7823-5DAE-585045B443A4}"/>
                    </a:ext>
                  </a:extLst>
                </p14:cNvPr>
                <p14:cNvContentPartPr/>
                <p14:nvPr/>
              </p14:nvContentPartPr>
              <p14:xfrm>
                <a:off x="7189960" y="1770800"/>
                <a:ext cx="79920" cy="84240"/>
              </p14:xfrm>
            </p:contentPart>
          </mc:Choice>
          <mc:Fallback xmlns="">
            <p:pic>
              <p:nvPicPr>
                <p:cNvPr id="141" name="Encre 140">
                  <a:extLst>
                    <a:ext uri="{FF2B5EF4-FFF2-40B4-BE49-F238E27FC236}">
                      <a16:creationId xmlns:a16="http://schemas.microsoft.com/office/drawing/2014/main" id="{47F798F1-A27D-7823-5DAE-585045B443A4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7153960" y="1735160"/>
                  <a:ext cx="151560" cy="1558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A2272E2-E333-95EE-D36A-A407B36C3EB6}"/>
              </a:ext>
            </a:extLst>
          </p:cNvPr>
          <p:cNvSpPr/>
          <p:nvPr/>
        </p:nvSpPr>
        <p:spPr>
          <a:xfrm>
            <a:off x="9066179" y="783771"/>
            <a:ext cx="1592480" cy="89242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A8100DD-7C9A-A92A-2C77-9CBA65763B29}"/>
              </a:ext>
            </a:extLst>
          </p:cNvPr>
          <p:cNvCxnSpPr/>
          <p:nvPr/>
        </p:nvCxnSpPr>
        <p:spPr>
          <a:xfrm flipH="1">
            <a:off x="6734967" y="1099226"/>
            <a:ext cx="2321186" cy="7461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38F89CCD-9021-64A5-D614-4FA4D746CA25}"/>
              </a:ext>
            </a:extLst>
          </p:cNvPr>
          <p:cNvSpPr txBox="1"/>
          <p:nvPr/>
        </p:nvSpPr>
        <p:spPr>
          <a:xfrm>
            <a:off x="9204012" y="1035661"/>
            <a:ext cx="92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EA1D5B2-78A7-CBF3-C292-5485B6A63D47}"/>
              </a:ext>
            </a:extLst>
          </p:cNvPr>
          <p:cNvSpPr/>
          <p:nvPr/>
        </p:nvSpPr>
        <p:spPr>
          <a:xfrm>
            <a:off x="1150908" y="1616793"/>
            <a:ext cx="2261742" cy="107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5E39F20-6B8C-0BD5-8E49-18AA7D834879}"/>
              </a:ext>
            </a:extLst>
          </p:cNvPr>
          <p:cNvCxnSpPr>
            <a:cxnSpLocks/>
          </p:cNvCxnSpPr>
          <p:nvPr/>
        </p:nvCxnSpPr>
        <p:spPr>
          <a:xfrm>
            <a:off x="3403880" y="2022693"/>
            <a:ext cx="1325021" cy="22746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B324E73B-311A-E367-0AF1-9797A3728882}"/>
              </a:ext>
            </a:extLst>
          </p:cNvPr>
          <p:cNvSpPr txBox="1"/>
          <p:nvPr/>
        </p:nvSpPr>
        <p:spPr>
          <a:xfrm>
            <a:off x="1334546" y="1800867"/>
            <a:ext cx="1908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Emballages</a:t>
            </a:r>
          </a:p>
          <a:p>
            <a:r>
              <a:rPr lang="fr-FR" dirty="0"/>
              <a:t>Capsules de café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C31D40D-B3A5-DDC3-378F-82D6690634C8}"/>
              </a:ext>
            </a:extLst>
          </p:cNvPr>
          <p:cNvSpPr/>
          <p:nvPr/>
        </p:nvSpPr>
        <p:spPr>
          <a:xfrm rot="10800000">
            <a:off x="8979542" y="2487333"/>
            <a:ext cx="1406076" cy="6519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5E473993-671B-8C3B-16DC-A03106A87E34}"/>
              </a:ext>
            </a:extLst>
          </p:cNvPr>
          <p:cNvCxnSpPr>
            <a:cxnSpLocks/>
            <a:stCxn id="4" idx="3"/>
          </p:cNvCxnSpPr>
          <p:nvPr/>
        </p:nvCxnSpPr>
        <p:spPr>
          <a:xfrm flipH="1">
            <a:off x="8238233" y="2813313"/>
            <a:ext cx="741309" cy="2104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81C54D32-1A05-745A-31E5-69DD801366F5}"/>
              </a:ext>
            </a:extLst>
          </p:cNvPr>
          <p:cNvSpPr txBox="1"/>
          <p:nvPr/>
        </p:nvSpPr>
        <p:spPr>
          <a:xfrm>
            <a:off x="9257191" y="260154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Piles</a:t>
            </a:r>
          </a:p>
        </p:txBody>
      </p:sp>
    </p:spTree>
    <p:extLst>
      <p:ext uri="{BB962C8B-B14F-4D97-AF65-F5344CB8AC3E}">
        <p14:creationId xmlns:p14="http://schemas.microsoft.com/office/powerpoint/2010/main" val="3640607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D161EB-7D87-CA34-947F-DFFBC6525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6875"/>
          </a:xfrm>
        </p:spPr>
        <p:txBody>
          <a:bodyPr>
            <a:normAutofit fontScale="90000"/>
          </a:bodyPr>
          <a:lstStyle/>
          <a:p>
            <a:r>
              <a:rPr lang="fr-FR" sz="2800" dirty="0"/>
              <a:t>PORTO-VECCHIO</a:t>
            </a:r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AB3F40F4-FADD-BF60-3ADE-B67E93F99C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05250" y="529521"/>
            <a:ext cx="5262584" cy="5552192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6039D3C8-20EF-7120-3EA5-EE45390FF089}"/>
                  </a:ext>
                </a:extLst>
              </p14:cNvPr>
              <p14:cNvContentPartPr/>
              <p14:nvPr/>
            </p14:nvContentPartPr>
            <p14:xfrm>
              <a:off x="4542915" y="580470"/>
              <a:ext cx="2095560" cy="972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6039D3C8-20EF-7120-3EA5-EE45390FF08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6909" y="-391530"/>
                <a:ext cx="2167212" cy="19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F2E0DDF0-43CA-B2AF-C595-FBE7A29CBB30}"/>
                  </a:ext>
                </a:extLst>
              </p14:cNvPr>
              <p14:cNvContentPartPr/>
              <p14:nvPr/>
            </p14:nvContentPartPr>
            <p14:xfrm>
              <a:off x="4542945" y="637710"/>
              <a:ext cx="2086200" cy="1008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F2E0DDF0-43CA-B2AF-C595-FBE7A29CBB3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06945" y="601710"/>
                <a:ext cx="2157840" cy="817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FE7494A-D29C-E529-E87B-87A12CF50708}"/>
              </a:ext>
            </a:extLst>
          </p:cNvPr>
          <p:cNvSpPr/>
          <p:nvPr/>
        </p:nvSpPr>
        <p:spPr>
          <a:xfrm>
            <a:off x="9643533" y="2768600"/>
            <a:ext cx="2099734" cy="9059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C8C7FFB-2B19-CCC0-CEDA-58143B29C623}"/>
              </a:ext>
            </a:extLst>
          </p:cNvPr>
          <p:cNvCxnSpPr/>
          <p:nvPr/>
        </p:nvCxnSpPr>
        <p:spPr>
          <a:xfrm flipH="1">
            <a:off x="7603067" y="2971800"/>
            <a:ext cx="2040466" cy="1936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23159D54-337B-2891-34BD-EC54DC910B43}"/>
              </a:ext>
            </a:extLst>
          </p:cNvPr>
          <p:cNvSpPr txBox="1"/>
          <p:nvPr/>
        </p:nvSpPr>
        <p:spPr>
          <a:xfrm>
            <a:off x="9795453" y="2908625"/>
            <a:ext cx="1714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55347474-ADC4-A0AD-DDE7-D3E6D72CE534}"/>
                  </a:ext>
                </a:extLst>
              </p14:cNvPr>
              <p14:cNvContentPartPr/>
              <p14:nvPr/>
            </p14:nvContentPartPr>
            <p14:xfrm>
              <a:off x="8957507" y="3420320"/>
              <a:ext cx="236880" cy="2556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55347474-ADC4-A0AD-DDE7-D3E6D72CE53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21867" y="3384320"/>
                <a:ext cx="308520" cy="9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6CE748DF-47B0-CD07-291B-994545C9ED52}"/>
                  </a:ext>
                </a:extLst>
              </p14:cNvPr>
              <p14:cNvContentPartPr/>
              <p14:nvPr/>
            </p14:nvContentPartPr>
            <p14:xfrm>
              <a:off x="8072987" y="3412040"/>
              <a:ext cx="732600" cy="16272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6CE748DF-47B0-CD07-291B-994545C9ED5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37347" y="3376040"/>
                <a:ext cx="804240" cy="23436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4F4DED3-2C00-7418-3511-65D803E383E8}"/>
              </a:ext>
            </a:extLst>
          </p:cNvPr>
          <p:cNvSpPr/>
          <p:nvPr/>
        </p:nvSpPr>
        <p:spPr>
          <a:xfrm>
            <a:off x="1092200" y="1498600"/>
            <a:ext cx="1794933" cy="7789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46F70DDF-2311-39A7-6E51-CE8F1D7EE98F}"/>
              </a:ext>
            </a:extLst>
          </p:cNvPr>
          <p:cNvCxnSpPr>
            <a:stCxn id="11" idx="3"/>
          </p:cNvCxnSpPr>
          <p:nvPr/>
        </p:nvCxnSpPr>
        <p:spPr>
          <a:xfrm>
            <a:off x="2887133" y="1888067"/>
            <a:ext cx="3615267" cy="787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65EE1287-4B5E-AFAD-1165-9E6F8112C043}"/>
              </a:ext>
            </a:extLst>
          </p:cNvPr>
          <p:cNvSpPr txBox="1"/>
          <p:nvPr/>
        </p:nvSpPr>
        <p:spPr>
          <a:xfrm>
            <a:off x="1040497" y="1703400"/>
            <a:ext cx="189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 / Cartons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0F618D3-9A93-0583-C8F3-37E9AF638628}"/>
              </a:ext>
            </a:extLst>
          </p:cNvPr>
          <p:cNvSpPr/>
          <p:nvPr/>
        </p:nvSpPr>
        <p:spPr>
          <a:xfrm>
            <a:off x="9795453" y="5165387"/>
            <a:ext cx="1303807" cy="7003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DA72627-4DA3-0CE4-1E49-AEF975A3DAA7}"/>
              </a:ext>
            </a:extLst>
          </p:cNvPr>
          <p:cNvSpPr/>
          <p:nvPr/>
        </p:nvSpPr>
        <p:spPr>
          <a:xfrm>
            <a:off x="1719284" y="5583677"/>
            <a:ext cx="1794933" cy="6809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BF444E20-78E0-45D3-A23B-B0024A1DC637}"/>
              </a:ext>
            </a:extLst>
          </p:cNvPr>
          <p:cNvCxnSpPr/>
          <p:nvPr/>
        </p:nvCxnSpPr>
        <p:spPr>
          <a:xfrm flipV="1">
            <a:off x="3514217" y="5865779"/>
            <a:ext cx="3467651" cy="2159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52E5706-6419-A093-40F3-8D2649EB4CB0}"/>
              </a:ext>
            </a:extLst>
          </p:cNvPr>
          <p:cNvCxnSpPr/>
          <p:nvPr/>
        </p:nvCxnSpPr>
        <p:spPr>
          <a:xfrm flipH="1">
            <a:off x="8608979" y="5294313"/>
            <a:ext cx="1186474" cy="4572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14140A0F-C802-CC4F-BB38-611FFD756A32}"/>
              </a:ext>
            </a:extLst>
          </p:cNvPr>
          <p:cNvSpPr txBox="1"/>
          <p:nvPr/>
        </p:nvSpPr>
        <p:spPr>
          <a:xfrm>
            <a:off x="10059030" y="5311462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DEEE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ECCE26F-7627-1AA4-6140-65520F1BC3AB}"/>
              </a:ext>
            </a:extLst>
          </p:cNvPr>
          <p:cNvSpPr txBox="1"/>
          <p:nvPr/>
        </p:nvSpPr>
        <p:spPr>
          <a:xfrm>
            <a:off x="2063763" y="573947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Piles</a:t>
            </a:r>
          </a:p>
        </p:txBody>
      </p:sp>
    </p:spTree>
    <p:extLst>
      <p:ext uri="{BB962C8B-B14F-4D97-AF65-F5344CB8AC3E}">
        <p14:creationId xmlns:p14="http://schemas.microsoft.com/office/powerpoint/2010/main" val="6884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BC887D-0652-8F5A-71FC-272776332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rmAutofit/>
          </a:bodyPr>
          <a:lstStyle/>
          <a:p>
            <a:r>
              <a:rPr lang="fr-FR" sz="2800" dirty="0"/>
              <a:t>AGENCE DE BASTIA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AE12A77F-1B33-B767-874E-7A86404D8B6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37479" y="1288979"/>
            <a:ext cx="8606646" cy="4756925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AA1E94A1-DD7E-65E5-CE86-8DEA1E69E1B3}"/>
                  </a:ext>
                </a:extLst>
              </p14:cNvPr>
              <p14:cNvContentPartPr/>
              <p14:nvPr/>
            </p14:nvContentPartPr>
            <p14:xfrm>
              <a:off x="9273420" y="165240"/>
              <a:ext cx="720" cy="251640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AA1E94A1-DD7E-65E5-CE86-8DEA1E69E1B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01420" y="129600"/>
                <a:ext cx="144000" cy="258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586C9F8F-5B24-E609-EBB5-57F3B6DC6897}"/>
                  </a:ext>
                </a:extLst>
              </p14:cNvPr>
              <p14:cNvContentPartPr/>
              <p14:nvPr/>
            </p14:nvContentPartPr>
            <p14:xfrm>
              <a:off x="9288540" y="1263960"/>
              <a:ext cx="945360" cy="138276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586C9F8F-5B24-E609-EBB5-57F3B6DC68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52540" y="1228320"/>
                <a:ext cx="1017000" cy="145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83F28A19-130A-CDCC-9E42-257305D219B2}"/>
                  </a:ext>
                </a:extLst>
              </p14:cNvPr>
              <p14:cNvContentPartPr/>
              <p14:nvPr/>
            </p14:nvContentPartPr>
            <p14:xfrm>
              <a:off x="9296100" y="2567520"/>
              <a:ext cx="907200" cy="16200"/>
            </p14:xfrm>
          </p:contentPart>
        </mc:Choice>
        <mc:Fallback xmlns=""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83F28A19-130A-CDCC-9E42-257305D219B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60460" y="2531520"/>
                <a:ext cx="978840" cy="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255D99CD-4DF5-13B6-6E51-B2F24573ED34}"/>
                  </a:ext>
                </a:extLst>
              </p14:cNvPr>
              <p14:cNvContentPartPr/>
              <p14:nvPr/>
            </p14:nvContentPartPr>
            <p14:xfrm>
              <a:off x="9326340" y="1316880"/>
              <a:ext cx="833040" cy="120348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255D99CD-4DF5-13B6-6E51-B2F24573ED3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290700" y="1281240"/>
                <a:ext cx="904680" cy="127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8028D874-89E1-FD51-3BB2-CDC7342DC9A4}"/>
                  </a:ext>
                </a:extLst>
              </p14:cNvPr>
              <p14:cNvContentPartPr/>
              <p14:nvPr/>
            </p14:nvContentPartPr>
            <p14:xfrm>
              <a:off x="9600660" y="1439640"/>
              <a:ext cx="518760" cy="6120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8028D874-89E1-FD51-3BB2-CDC7342DC9A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565020" y="1404000"/>
                <a:ext cx="590400" cy="13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831C8E9B-CB1F-BBD3-4D47-FBF2A4109909}"/>
                  </a:ext>
                </a:extLst>
              </p14:cNvPr>
              <p14:cNvContentPartPr/>
              <p14:nvPr/>
            </p14:nvContentPartPr>
            <p14:xfrm>
              <a:off x="9623700" y="1386720"/>
              <a:ext cx="465480" cy="5328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831C8E9B-CB1F-BBD3-4D47-FBF2A410990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587700" y="1350720"/>
                <a:ext cx="537120" cy="12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F5526758-F929-748E-0891-F83322649A2F}"/>
                  </a:ext>
                </a:extLst>
              </p14:cNvPr>
              <p14:cNvContentPartPr/>
              <p14:nvPr/>
            </p14:nvContentPartPr>
            <p14:xfrm>
              <a:off x="9829260" y="1432080"/>
              <a:ext cx="720" cy="106056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F5526758-F929-748E-0891-F83322649A2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757260" y="1396080"/>
                <a:ext cx="144000" cy="11322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e 21">
            <a:extLst>
              <a:ext uri="{FF2B5EF4-FFF2-40B4-BE49-F238E27FC236}">
                <a16:creationId xmlns:a16="http://schemas.microsoft.com/office/drawing/2014/main" id="{9568ADD4-AB4E-CEC3-73A7-48D24BA4502C}"/>
              </a:ext>
            </a:extLst>
          </p:cNvPr>
          <p:cNvGrpSpPr/>
          <p:nvPr/>
        </p:nvGrpSpPr>
        <p:grpSpPr>
          <a:xfrm>
            <a:off x="9874620" y="1315800"/>
            <a:ext cx="185400" cy="1205280"/>
            <a:chOff x="9874620" y="1315800"/>
            <a:chExt cx="185400" cy="1205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808E8EA4-D7B3-65F2-6B2C-EE4093A9D34C}"/>
                    </a:ext>
                  </a:extLst>
                </p14:cNvPr>
                <p14:cNvContentPartPr/>
                <p14:nvPr/>
              </p14:nvContentPartPr>
              <p14:xfrm>
                <a:off x="9874620" y="1454760"/>
                <a:ext cx="69480" cy="89208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808E8EA4-D7B3-65F2-6B2C-EE4093A9D34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838980" y="1419120"/>
                  <a:ext cx="141120" cy="9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5" name="Encre 14">
                  <a:extLst>
                    <a:ext uri="{FF2B5EF4-FFF2-40B4-BE49-F238E27FC236}">
                      <a16:creationId xmlns:a16="http://schemas.microsoft.com/office/drawing/2014/main" id="{C280EA67-FBED-9CA7-C2DE-9BA1901E630D}"/>
                    </a:ext>
                  </a:extLst>
                </p14:cNvPr>
                <p14:cNvContentPartPr/>
                <p14:nvPr/>
              </p14:nvContentPartPr>
              <p14:xfrm>
                <a:off x="10019700" y="1477800"/>
                <a:ext cx="40320" cy="1043280"/>
              </p14:xfrm>
            </p:contentPart>
          </mc:Choice>
          <mc:Fallback xmlns="">
            <p:pic>
              <p:nvPicPr>
                <p:cNvPr id="15" name="Encre 14">
                  <a:extLst>
                    <a:ext uri="{FF2B5EF4-FFF2-40B4-BE49-F238E27FC236}">
                      <a16:creationId xmlns:a16="http://schemas.microsoft.com/office/drawing/2014/main" id="{C280EA67-FBED-9CA7-C2DE-9BA1901E630D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9984060" y="1441800"/>
                  <a:ext cx="111960" cy="11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390DD81E-22C3-F46D-18B8-B79ECB76C522}"/>
                    </a:ext>
                  </a:extLst>
                </p14:cNvPr>
                <p14:cNvContentPartPr/>
                <p14:nvPr/>
              </p14:nvContentPartPr>
              <p14:xfrm>
                <a:off x="9929340" y="1315800"/>
                <a:ext cx="52920" cy="119160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390DD81E-22C3-F46D-18B8-B79ECB76C522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893340" y="1279800"/>
                  <a:ext cx="124560" cy="1263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E2B8337B-2FEF-448C-9020-1239978F1222}"/>
                  </a:ext>
                </a:extLst>
              </p14:cNvPr>
              <p14:cNvContentPartPr/>
              <p14:nvPr/>
            </p14:nvContentPartPr>
            <p14:xfrm>
              <a:off x="9615060" y="1451520"/>
              <a:ext cx="359640" cy="110736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E2B8337B-2FEF-448C-9020-1239978F1222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579420" y="1415520"/>
                <a:ext cx="431280" cy="11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4" name="Encre 23">
                <a:extLst>
                  <a:ext uri="{FF2B5EF4-FFF2-40B4-BE49-F238E27FC236}">
                    <a16:creationId xmlns:a16="http://schemas.microsoft.com/office/drawing/2014/main" id="{DA68B51C-C19B-C294-79F9-C07126FBB23F}"/>
                  </a:ext>
                </a:extLst>
              </p14:cNvPr>
              <p14:cNvContentPartPr/>
              <p14:nvPr/>
            </p14:nvContentPartPr>
            <p14:xfrm>
              <a:off x="6543180" y="1226160"/>
              <a:ext cx="128880" cy="693720"/>
            </p14:xfrm>
          </p:contentPart>
        </mc:Choice>
        <mc:Fallback xmlns="">
          <p:pic>
            <p:nvPicPr>
              <p:cNvPr id="24" name="Encre 23">
                <a:extLst>
                  <a:ext uri="{FF2B5EF4-FFF2-40B4-BE49-F238E27FC236}">
                    <a16:creationId xmlns:a16="http://schemas.microsoft.com/office/drawing/2014/main" id="{DA68B51C-C19B-C294-79F9-C07126FBB23F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507540" y="1190520"/>
                <a:ext cx="200520" cy="76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5" name="Encre 24">
                <a:extLst>
                  <a:ext uri="{FF2B5EF4-FFF2-40B4-BE49-F238E27FC236}">
                    <a16:creationId xmlns:a16="http://schemas.microsoft.com/office/drawing/2014/main" id="{BFCF0A8A-58A6-6EEC-6A51-98EE256E106C}"/>
                  </a:ext>
                </a:extLst>
              </p14:cNvPr>
              <p14:cNvContentPartPr/>
              <p14:nvPr/>
            </p14:nvContentPartPr>
            <p14:xfrm>
              <a:off x="6629220" y="1811520"/>
              <a:ext cx="700560" cy="93240"/>
            </p14:xfrm>
          </p:contentPart>
        </mc:Choice>
        <mc:Fallback xmlns="">
          <p:pic>
            <p:nvPicPr>
              <p:cNvPr id="25" name="Encre 24">
                <a:extLst>
                  <a:ext uri="{FF2B5EF4-FFF2-40B4-BE49-F238E27FC236}">
                    <a16:creationId xmlns:a16="http://schemas.microsoft.com/office/drawing/2014/main" id="{BFCF0A8A-58A6-6EEC-6A51-98EE256E106C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593220" y="1775880"/>
                <a:ext cx="772200" cy="16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6" name="Encre 25">
                <a:extLst>
                  <a:ext uri="{FF2B5EF4-FFF2-40B4-BE49-F238E27FC236}">
                    <a16:creationId xmlns:a16="http://schemas.microsoft.com/office/drawing/2014/main" id="{C822A6E0-BBA2-BC5A-DB07-F4E6B01CA533}"/>
                  </a:ext>
                </a:extLst>
              </p14:cNvPr>
              <p14:cNvContentPartPr/>
              <p14:nvPr/>
            </p14:nvContentPartPr>
            <p14:xfrm>
              <a:off x="6827220" y="1881360"/>
              <a:ext cx="1974600" cy="55800"/>
            </p14:xfrm>
          </p:contentPart>
        </mc:Choice>
        <mc:Fallback xmlns="">
          <p:pic>
            <p:nvPicPr>
              <p:cNvPr id="26" name="Encre 25">
                <a:extLst>
                  <a:ext uri="{FF2B5EF4-FFF2-40B4-BE49-F238E27FC236}">
                    <a16:creationId xmlns:a16="http://schemas.microsoft.com/office/drawing/2014/main" id="{C822A6E0-BBA2-BC5A-DB07-F4E6B01CA533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791580" y="1845360"/>
                <a:ext cx="204624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7" name="Encre 26">
                <a:extLst>
                  <a:ext uri="{FF2B5EF4-FFF2-40B4-BE49-F238E27FC236}">
                    <a16:creationId xmlns:a16="http://schemas.microsoft.com/office/drawing/2014/main" id="{D7FD57DE-F1FD-1AC9-22A4-A906A4266FB1}"/>
                  </a:ext>
                </a:extLst>
              </p14:cNvPr>
              <p14:cNvContentPartPr/>
              <p14:nvPr/>
            </p14:nvContentPartPr>
            <p14:xfrm>
              <a:off x="8738460" y="1038600"/>
              <a:ext cx="63360" cy="759600"/>
            </p14:xfrm>
          </p:contentPart>
        </mc:Choice>
        <mc:Fallback xmlns="">
          <p:pic>
            <p:nvPicPr>
              <p:cNvPr id="27" name="Encre 26">
                <a:extLst>
                  <a:ext uri="{FF2B5EF4-FFF2-40B4-BE49-F238E27FC236}">
                    <a16:creationId xmlns:a16="http://schemas.microsoft.com/office/drawing/2014/main" id="{D7FD57DE-F1FD-1AC9-22A4-A906A4266FB1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8702820" y="1002600"/>
                <a:ext cx="135000" cy="83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9" name="Encre 28">
                <a:extLst>
                  <a:ext uri="{FF2B5EF4-FFF2-40B4-BE49-F238E27FC236}">
                    <a16:creationId xmlns:a16="http://schemas.microsoft.com/office/drawing/2014/main" id="{2332DF6A-AE05-7F61-95ED-8CF52E64A60C}"/>
                  </a:ext>
                </a:extLst>
              </p14:cNvPr>
              <p14:cNvContentPartPr/>
              <p14:nvPr/>
            </p14:nvContentPartPr>
            <p14:xfrm>
              <a:off x="6690060" y="1287000"/>
              <a:ext cx="2012040" cy="641520"/>
            </p14:xfrm>
          </p:contentPart>
        </mc:Choice>
        <mc:Fallback xmlns="">
          <p:pic>
            <p:nvPicPr>
              <p:cNvPr id="29" name="Encre 28">
                <a:extLst>
                  <a:ext uri="{FF2B5EF4-FFF2-40B4-BE49-F238E27FC236}">
                    <a16:creationId xmlns:a16="http://schemas.microsoft.com/office/drawing/2014/main" id="{2332DF6A-AE05-7F61-95ED-8CF52E64A60C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654060" y="1251360"/>
                <a:ext cx="2083680" cy="71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0" name="Encre 29">
                <a:extLst>
                  <a:ext uri="{FF2B5EF4-FFF2-40B4-BE49-F238E27FC236}">
                    <a16:creationId xmlns:a16="http://schemas.microsoft.com/office/drawing/2014/main" id="{2FEAE8CC-4FCF-F1BA-4A28-88FA32239D9D}"/>
                  </a:ext>
                </a:extLst>
              </p14:cNvPr>
              <p14:cNvContentPartPr/>
              <p14:nvPr/>
            </p14:nvContentPartPr>
            <p14:xfrm>
              <a:off x="6674580" y="1241640"/>
              <a:ext cx="2027160" cy="145800"/>
            </p14:xfrm>
          </p:contentPart>
        </mc:Choice>
        <mc:Fallback xmlns="">
          <p:pic>
            <p:nvPicPr>
              <p:cNvPr id="30" name="Encre 29">
                <a:extLst>
                  <a:ext uri="{FF2B5EF4-FFF2-40B4-BE49-F238E27FC236}">
                    <a16:creationId xmlns:a16="http://schemas.microsoft.com/office/drawing/2014/main" id="{2FEAE8CC-4FCF-F1BA-4A28-88FA32239D9D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638940" y="1206000"/>
                <a:ext cx="20988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1" name="Encre 30">
                <a:extLst>
                  <a:ext uri="{FF2B5EF4-FFF2-40B4-BE49-F238E27FC236}">
                    <a16:creationId xmlns:a16="http://schemas.microsoft.com/office/drawing/2014/main" id="{A4A48B38-6D48-F845-61E9-A45AE1B70642}"/>
                  </a:ext>
                </a:extLst>
              </p14:cNvPr>
              <p14:cNvContentPartPr/>
              <p14:nvPr/>
            </p14:nvContentPartPr>
            <p14:xfrm>
              <a:off x="6667020" y="1309680"/>
              <a:ext cx="2140920" cy="109080"/>
            </p14:xfrm>
          </p:contentPart>
        </mc:Choice>
        <mc:Fallback xmlns="">
          <p:pic>
            <p:nvPicPr>
              <p:cNvPr id="31" name="Encre 30">
                <a:extLst>
                  <a:ext uri="{FF2B5EF4-FFF2-40B4-BE49-F238E27FC236}">
                    <a16:creationId xmlns:a16="http://schemas.microsoft.com/office/drawing/2014/main" id="{A4A48B38-6D48-F845-61E9-A45AE1B70642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631380" y="1274040"/>
                <a:ext cx="221256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2C63A225-FEAB-D4D5-6D5D-E28AD274026E}"/>
                  </a:ext>
                </a:extLst>
              </p14:cNvPr>
              <p14:cNvContentPartPr/>
              <p14:nvPr/>
            </p14:nvContentPartPr>
            <p14:xfrm>
              <a:off x="6659820" y="1447560"/>
              <a:ext cx="2019600" cy="4608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2C63A225-FEAB-D4D5-6D5D-E28AD274026E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623820" y="1411560"/>
                <a:ext cx="2091240" cy="1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4" name="Encre 33">
                <a:extLst>
                  <a:ext uri="{FF2B5EF4-FFF2-40B4-BE49-F238E27FC236}">
                    <a16:creationId xmlns:a16="http://schemas.microsoft.com/office/drawing/2014/main" id="{3F3FFB48-AD04-C4F8-5BCD-3D7B9B348EF3}"/>
                  </a:ext>
                </a:extLst>
              </p14:cNvPr>
              <p14:cNvContentPartPr/>
              <p14:nvPr/>
            </p14:nvContentPartPr>
            <p14:xfrm>
              <a:off x="6682500" y="1500480"/>
              <a:ext cx="1814040" cy="54360"/>
            </p14:xfrm>
          </p:contentPart>
        </mc:Choice>
        <mc:Fallback xmlns="">
          <p:pic>
            <p:nvPicPr>
              <p:cNvPr id="34" name="Encre 33">
                <a:extLst>
                  <a:ext uri="{FF2B5EF4-FFF2-40B4-BE49-F238E27FC236}">
                    <a16:creationId xmlns:a16="http://schemas.microsoft.com/office/drawing/2014/main" id="{3F3FFB48-AD04-C4F8-5BCD-3D7B9B348EF3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646860" y="1464840"/>
                <a:ext cx="188568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5" name="Encre 34">
                <a:extLst>
                  <a:ext uri="{FF2B5EF4-FFF2-40B4-BE49-F238E27FC236}">
                    <a16:creationId xmlns:a16="http://schemas.microsoft.com/office/drawing/2014/main" id="{6DBFECCB-09F6-EABC-A3D3-179C3CBA0DDE}"/>
                  </a:ext>
                </a:extLst>
              </p14:cNvPr>
              <p14:cNvContentPartPr/>
              <p14:nvPr/>
            </p14:nvContentPartPr>
            <p14:xfrm>
              <a:off x="6727860" y="1553760"/>
              <a:ext cx="1823040" cy="24480"/>
            </p14:xfrm>
          </p:contentPart>
        </mc:Choice>
        <mc:Fallback xmlns="">
          <p:pic>
            <p:nvPicPr>
              <p:cNvPr id="35" name="Encre 34">
                <a:extLst>
                  <a:ext uri="{FF2B5EF4-FFF2-40B4-BE49-F238E27FC236}">
                    <a16:creationId xmlns:a16="http://schemas.microsoft.com/office/drawing/2014/main" id="{6DBFECCB-09F6-EABC-A3D3-179C3CBA0DDE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692220" y="1517760"/>
                <a:ext cx="1894680" cy="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36" name="Encre 35">
                <a:extLst>
                  <a:ext uri="{FF2B5EF4-FFF2-40B4-BE49-F238E27FC236}">
                    <a16:creationId xmlns:a16="http://schemas.microsoft.com/office/drawing/2014/main" id="{07D1C52F-8552-DEE7-C8EC-6F4EA36149C8}"/>
                  </a:ext>
                </a:extLst>
              </p14:cNvPr>
              <p14:cNvContentPartPr/>
              <p14:nvPr/>
            </p14:nvContentPartPr>
            <p14:xfrm>
              <a:off x="6750180" y="1500840"/>
              <a:ext cx="1767960" cy="115200"/>
            </p14:xfrm>
          </p:contentPart>
        </mc:Choice>
        <mc:Fallback xmlns="">
          <p:pic>
            <p:nvPicPr>
              <p:cNvPr id="36" name="Encre 35">
                <a:extLst>
                  <a:ext uri="{FF2B5EF4-FFF2-40B4-BE49-F238E27FC236}">
                    <a16:creationId xmlns:a16="http://schemas.microsoft.com/office/drawing/2014/main" id="{07D1C52F-8552-DEE7-C8EC-6F4EA36149C8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714540" y="1465200"/>
                <a:ext cx="1839600" cy="18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7" name="Encre 36">
                <a:extLst>
                  <a:ext uri="{FF2B5EF4-FFF2-40B4-BE49-F238E27FC236}">
                    <a16:creationId xmlns:a16="http://schemas.microsoft.com/office/drawing/2014/main" id="{F59CCB33-8B62-0857-A91F-DB97C07C4556}"/>
                  </a:ext>
                </a:extLst>
              </p14:cNvPr>
              <p14:cNvContentPartPr/>
              <p14:nvPr/>
            </p14:nvContentPartPr>
            <p14:xfrm>
              <a:off x="7745940" y="1126440"/>
              <a:ext cx="438120" cy="39240"/>
            </p14:xfrm>
          </p:contentPart>
        </mc:Choice>
        <mc:Fallback xmlns="">
          <p:pic>
            <p:nvPicPr>
              <p:cNvPr id="37" name="Encre 36">
                <a:extLst>
                  <a:ext uri="{FF2B5EF4-FFF2-40B4-BE49-F238E27FC236}">
                    <a16:creationId xmlns:a16="http://schemas.microsoft.com/office/drawing/2014/main" id="{F59CCB33-8B62-0857-A91F-DB97C07C4556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7709940" y="1090800"/>
                <a:ext cx="509760" cy="1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8" name="Encre 37">
                <a:extLst>
                  <a:ext uri="{FF2B5EF4-FFF2-40B4-BE49-F238E27FC236}">
                    <a16:creationId xmlns:a16="http://schemas.microsoft.com/office/drawing/2014/main" id="{C6CF5884-0CFA-DA1D-B68F-79CB8272532B}"/>
                  </a:ext>
                </a:extLst>
              </p14:cNvPr>
              <p14:cNvContentPartPr/>
              <p14:nvPr/>
            </p14:nvContentPartPr>
            <p14:xfrm>
              <a:off x="7655940" y="1592280"/>
              <a:ext cx="611640" cy="176040"/>
            </p14:xfrm>
          </p:contentPart>
        </mc:Choice>
        <mc:Fallback xmlns="">
          <p:pic>
            <p:nvPicPr>
              <p:cNvPr id="38" name="Encre 37">
                <a:extLst>
                  <a:ext uri="{FF2B5EF4-FFF2-40B4-BE49-F238E27FC236}">
                    <a16:creationId xmlns:a16="http://schemas.microsoft.com/office/drawing/2014/main" id="{C6CF5884-0CFA-DA1D-B68F-79CB8272532B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619940" y="1556280"/>
                <a:ext cx="68328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3" name="Encre 42">
                <a:extLst>
                  <a:ext uri="{FF2B5EF4-FFF2-40B4-BE49-F238E27FC236}">
                    <a16:creationId xmlns:a16="http://schemas.microsoft.com/office/drawing/2014/main" id="{87C511B3-385C-7286-6343-14D4CDC2F5D5}"/>
                  </a:ext>
                </a:extLst>
              </p14:cNvPr>
              <p14:cNvContentPartPr/>
              <p14:nvPr/>
            </p14:nvContentPartPr>
            <p14:xfrm>
              <a:off x="5714460" y="1287000"/>
              <a:ext cx="907560" cy="720"/>
            </p14:xfrm>
          </p:contentPart>
        </mc:Choice>
        <mc:Fallback xmlns="">
          <p:pic>
            <p:nvPicPr>
              <p:cNvPr id="43" name="Encre 42">
                <a:extLst>
                  <a:ext uri="{FF2B5EF4-FFF2-40B4-BE49-F238E27FC236}">
                    <a16:creationId xmlns:a16="http://schemas.microsoft.com/office/drawing/2014/main" id="{87C511B3-385C-7286-6343-14D4CDC2F5D5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678820" y="1215000"/>
                <a:ext cx="9792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44" name="Encre 43">
                <a:extLst>
                  <a:ext uri="{FF2B5EF4-FFF2-40B4-BE49-F238E27FC236}">
                    <a16:creationId xmlns:a16="http://schemas.microsoft.com/office/drawing/2014/main" id="{934F5FBE-AE0F-389C-BD06-E8BD6995AF29}"/>
                  </a:ext>
                </a:extLst>
              </p14:cNvPr>
              <p14:cNvContentPartPr/>
              <p14:nvPr/>
            </p14:nvContentPartPr>
            <p14:xfrm>
              <a:off x="5806260" y="1599480"/>
              <a:ext cx="1220760" cy="24840"/>
            </p14:xfrm>
          </p:contentPart>
        </mc:Choice>
        <mc:Fallback xmlns="">
          <p:pic>
            <p:nvPicPr>
              <p:cNvPr id="44" name="Encre 43">
                <a:extLst>
                  <a:ext uri="{FF2B5EF4-FFF2-40B4-BE49-F238E27FC236}">
                    <a16:creationId xmlns:a16="http://schemas.microsoft.com/office/drawing/2014/main" id="{934F5FBE-AE0F-389C-BD06-E8BD6995AF29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770260" y="1563840"/>
                <a:ext cx="1292400" cy="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46" name="Encre 45">
                <a:extLst>
                  <a:ext uri="{FF2B5EF4-FFF2-40B4-BE49-F238E27FC236}">
                    <a16:creationId xmlns:a16="http://schemas.microsoft.com/office/drawing/2014/main" id="{4EBE0BE9-008E-D08D-4117-584DB1EFBCB3}"/>
                  </a:ext>
                </a:extLst>
              </p14:cNvPr>
              <p14:cNvContentPartPr/>
              <p14:nvPr/>
            </p14:nvContentPartPr>
            <p14:xfrm>
              <a:off x="5242500" y="1584000"/>
              <a:ext cx="666720" cy="16200"/>
            </p14:xfrm>
          </p:contentPart>
        </mc:Choice>
        <mc:Fallback xmlns="">
          <p:pic>
            <p:nvPicPr>
              <p:cNvPr id="46" name="Encre 45">
                <a:extLst>
                  <a:ext uri="{FF2B5EF4-FFF2-40B4-BE49-F238E27FC236}">
                    <a16:creationId xmlns:a16="http://schemas.microsoft.com/office/drawing/2014/main" id="{4EBE0BE9-008E-D08D-4117-584DB1EFBCB3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206500" y="1548360"/>
                <a:ext cx="738360" cy="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47" name="Encre 46">
                <a:extLst>
                  <a:ext uri="{FF2B5EF4-FFF2-40B4-BE49-F238E27FC236}">
                    <a16:creationId xmlns:a16="http://schemas.microsoft.com/office/drawing/2014/main" id="{3BA00861-153F-C891-4006-2E631C355358}"/>
                  </a:ext>
                </a:extLst>
              </p14:cNvPr>
              <p14:cNvContentPartPr/>
              <p14:nvPr/>
            </p14:nvContentPartPr>
            <p14:xfrm>
              <a:off x="4704300" y="1645200"/>
              <a:ext cx="515520" cy="245880"/>
            </p14:xfrm>
          </p:contentPart>
        </mc:Choice>
        <mc:Fallback xmlns="">
          <p:pic>
            <p:nvPicPr>
              <p:cNvPr id="47" name="Encre 46">
                <a:extLst>
                  <a:ext uri="{FF2B5EF4-FFF2-40B4-BE49-F238E27FC236}">
                    <a16:creationId xmlns:a16="http://schemas.microsoft.com/office/drawing/2014/main" id="{3BA00861-153F-C891-4006-2E631C355358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668300" y="1609560"/>
                <a:ext cx="58716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49" name="Encre 48">
                <a:extLst>
                  <a:ext uri="{FF2B5EF4-FFF2-40B4-BE49-F238E27FC236}">
                    <a16:creationId xmlns:a16="http://schemas.microsoft.com/office/drawing/2014/main" id="{61CFB376-5B9B-049A-91FD-49A5F0F3C3D3}"/>
                  </a:ext>
                </a:extLst>
              </p14:cNvPr>
              <p14:cNvContentPartPr/>
              <p14:nvPr/>
            </p14:nvContentPartPr>
            <p14:xfrm>
              <a:off x="4617180" y="1919520"/>
              <a:ext cx="2822760" cy="720"/>
            </p14:xfrm>
          </p:contentPart>
        </mc:Choice>
        <mc:Fallback xmlns="">
          <p:pic>
            <p:nvPicPr>
              <p:cNvPr id="49" name="Encre 48">
                <a:extLst>
                  <a:ext uri="{FF2B5EF4-FFF2-40B4-BE49-F238E27FC236}">
                    <a16:creationId xmlns:a16="http://schemas.microsoft.com/office/drawing/2014/main" id="{61CFB376-5B9B-049A-91FD-49A5F0F3C3D3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4581540" y="1847520"/>
                <a:ext cx="28944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56" name="Encre 55">
                <a:extLst>
                  <a:ext uri="{FF2B5EF4-FFF2-40B4-BE49-F238E27FC236}">
                    <a16:creationId xmlns:a16="http://schemas.microsoft.com/office/drawing/2014/main" id="{3BEF3785-6CEB-AB09-34A6-88661AD8D0EE}"/>
                  </a:ext>
                </a:extLst>
              </p14:cNvPr>
              <p14:cNvContentPartPr/>
              <p14:nvPr/>
            </p14:nvContentPartPr>
            <p14:xfrm>
              <a:off x="5257620" y="1858680"/>
              <a:ext cx="1509840" cy="720"/>
            </p14:xfrm>
          </p:contentPart>
        </mc:Choice>
        <mc:Fallback xmlns="">
          <p:pic>
            <p:nvPicPr>
              <p:cNvPr id="56" name="Encre 55">
                <a:extLst>
                  <a:ext uri="{FF2B5EF4-FFF2-40B4-BE49-F238E27FC236}">
                    <a16:creationId xmlns:a16="http://schemas.microsoft.com/office/drawing/2014/main" id="{3BEF3785-6CEB-AB09-34A6-88661AD8D0EE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5221620" y="1786680"/>
                <a:ext cx="15814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57" name="Encre 56">
                <a:extLst>
                  <a:ext uri="{FF2B5EF4-FFF2-40B4-BE49-F238E27FC236}">
                    <a16:creationId xmlns:a16="http://schemas.microsoft.com/office/drawing/2014/main" id="{3CD76A73-D5F9-6FC8-E77A-B814FAAFF5F5}"/>
                  </a:ext>
                </a:extLst>
              </p14:cNvPr>
              <p14:cNvContentPartPr/>
              <p14:nvPr/>
            </p14:nvContentPartPr>
            <p14:xfrm>
              <a:off x="5455620" y="1805760"/>
              <a:ext cx="816120" cy="8280"/>
            </p14:xfrm>
          </p:contentPart>
        </mc:Choice>
        <mc:Fallback xmlns="">
          <p:pic>
            <p:nvPicPr>
              <p:cNvPr id="57" name="Encre 56">
                <a:extLst>
                  <a:ext uri="{FF2B5EF4-FFF2-40B4-BE49-F238E27FC236}">
                    <a16:creationId xmlns:a16="http://schemas.microsoft.com/office/drawing/2014/main" id="{3CD76A73-D5F9-6FC8-E77A-B814FAAFF5F5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5419980" y="1769760"/>
                <a:ext cx="88776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60" name="Encre 59">
                <a:extLst>
                  <a:ext uri="{FF2B5EF4-FFF2-40B4-BE49-F238E27FC236}">
                    <a16:creationId xmlns:a16="http://schemas.microsoft.com/office/drawing/2014/main" id="{6BECE080-F450-56C8-77DE-EE8FEAEFF1AF}"/>
                  </a:ext>
                </a:extLst>
              </p14:cNvPr>
              <p14:cNvContentPartPr/>
              <p14:nvPr/>
            </p14:nvContentPartPr>
            <p14:xfrm>
              <a:off x="4342860" y="2102760"/>
              <a:ext cx="236880" cy="15480"/>
            </p14:xfrm>
          </p:contentPart>
        </mc:Choice>
        <mc:Fallback xmlns="">
          <p:pic>
            <p:nvPicPr>
              <p:cNvPr id="60" name="Encre 59">
                <a:extLst>
                  <a:ext uri="{FF2B5EF4-FFF2-40B4-BE49-F238E27FC236}">
                    <a16:creationId xmlns:a16="http://schemas.microsoft.com/office/drawing/2014/main" id="{6BECE080-F450-56C8-77DE-EE8FEAEFF1AF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306860" y="2067120"/>
                <a:ext cx="308520" cy="8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62" name="Encre 61">
                <a:extLst>
                  <a:ext uri="{FF2B5EF4-FFF2-40B4-BE49-F238E27FC236}">
                    <a16:creationId xmlns:a16="http://schemas.microsoft.com/office/drawing/2014/main" id="{CE11A91D-4B1C-9B45-88F4-069AFBCA2977}"/>
                  </a:ext>
                </a:extLst>
              </p14:cNvPr>
              <p14:cNvContentPartPr/>
              <p14:nvPr/>
            </p14:nvContentPartPr>
            <p14:xfrm>
              <a:off x="4373460" y="2163600"/>
              <a:ext cx="175680" cy="252000"/>
            </p14:xfrm>
          </p:contentPart>
        </mc:Choice>
        <mc:Fallback xmlns="">
          <p:pic>
            <p:nvPicPr>
              <p:cNvPr id="62" name="Encre 61">
                <a:extLst>
                  <a:ext uri="{FF2B5EF4-FFF2-40B4-BE49-F238E27FC236}">
                    <a16:creationId xmlns:a16="http://schemas.microsoft.com/office/drawing/2014/main" id="{CE11A91D-4B1C-9B45-88F4-069AFBCA2977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337820" y="2127960"/>
                <a:ext cx="24732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64" name="Encre 63">
                <a:extLst>
                  <a:ext uri="{FF2B5EF4-FFF2-40B4-BE49-F238E27FC236}">
                    <a16:creationId xmlns:a16="http://schemas.microsoft.com/office/drawing/2014/main" id="{7397E7CD-6707-9D74-66C4-66C0CC521428}"/>
                  </a:ext>
                </a:extLst>
              </p14:cNvPr>
              <p14:cNvContentPartPr/>
              <p14:nvPr/>
            </p14:nvContentPartPr>
            <p14:xfrm>
              <a:off x="5295420" y="2887920"/>
              <a:ext cx="206280" cy="312840"/>
            </p14:xfrm>
          </p:contentPart>
        </mc:Choice>
        <mc:Fallback xmlns="">
          <p:pic>
            <p:nvPicPr>
              <p:cNvPr id="64" name="Encre 63">
                <a:extLst>
                  <a:ext uri="{FF2B5EF4-FFF2-40B4-BE49-F238E27FC236}">
                    <a16:creationId xmlns:a16="http://schemas.microsoft.com/office/drawing/2014/main" id="{7397E7CD-6707-9D74-66C4-66C0CC521428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5259780" y="2851920"/>
                <a:ext cx="277920" cy="38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66" name="Encre 65">
                <a:extLst>
                  <a:ext uri="{FF2B5EF4-FFF2-40B4-BE49-F238E27FC236}">
                    <a16:creationId xmlns:a16="http://schemas.microsoft.com/office/drawing/2014/main" id="{5DB72C6D-C516-C5C8-F3AF-DE04EBA4AABB}"/>
                  </a:ext>
                </a:extLst>
              </p14:cNvPr>
              <p14:cNvContentPartPr/>
              <p14:nvPr/>
            </p14:nvContentPartPr>
            <p14:xfrm>
              <a:off x="5501340" y="2971440"/>
              <a:ext cx="373680" cy="221040"/>
            </p14:xfrm>
          </p:contentPart>
        </mc:Choice>
        <mc:Fallback xmlns="">
          <p:pic>
            <p:nvPicPr>
              <p:cNvPr id="66" name="Encre 65">
                <a:extLst>
                  <a:ext uri="{FF2B5EF4-FFF2-40B4-BE49-F238E27FC236}">
                    <a16:creationId xmlns:a16="http://schemas.microsoft.com/office/drawing/2014/main" id="{5DB72C6D-C516-C5C8-F3AF-DE04EBA4AABB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5465700" y="2935800"/>
                <a:ext cx="445320" cy="292680"/>
              </a:xfrm>
              <a:prstGeom prst="rect">
                <a:avLst/>
              </a:prstGeom>
            </p:spPr>
          </p:pic>
        </mc:Fallback>
      </mc:AlternateContent>
      <p:grpSp>
        <p:nvGrpSpPr>
          <p:cNvPr id="82" name="Groupe 81">
            <a:extLst>
              <a:ext uri="{FF2B5EF4-FFF2-40B4-BE49-F238E27FC236}">
                <a16:creationId xmlns:a16="http://schemas.microsoft.com/office/drawing/2014/main" id="{0F2DDB12-27E7-3D21-FAFC-D6BD8D8F4144}"/>
              </a:ext>
            </a:extLst>
          </p:cNvPr>
          <p:cNvGrpSpPr/>
          <p:nvPr/>
        </p:nvGrpSpPr>
        <p:grpSpPr>
          <a:xfrm>
            <a:off x="2841300" y="2765520"/>
            <a:ext cx="511920" cy="286200"/>
            <a:chOff x="2841300" y="2765520"/>
            <a:chExt cx="511920" cy="28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78" name="Encre 77">
                  <a:extLst>
                    <a:ext uri="{FF2B5EF4-FFF2-40B4-BE49-F238E27FC236}">
                      <a16:creationId xmlns:a16="http://schemas.microsoft.com/office/drawing/2014/main" id="{664CE766-8855-A91E-686C-45405F956F44}"/>
                    </a:ext>
                  </a:extLst>
                </p14:cNvPr>
                <p14:cNvContentPartPr/>
                <p14:nvPr/>
              </p14:nvContentPartPr>
              <p14:xfrm>
                <a:off x="3208500" y="2765520"/>
                <a:ext cx="16560" cy="111240"/>
              </p14:xfrm>
            </p:contentPart>
          </mc:Choice>
          <mc:Fallback xmlns="">
            <p:pic>
              <p:nvPicPr>
                <p:cNvPr id="78" name="Encre 77">
                  <a:extLst>
                    <a:ext uri="{FF2B5EF4-FFF2-40B4-BE49-F238E27FC236}">
                      <a16:creationId xmlns:a16="http://schemas.microsoft.com/office/drawing/2014/main" id="{664CE766-8855-A91E-686C-45405F956F44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172860" y="2729520"/>
                  <a:ext cx="8820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79" name="Encre 78">
                  <a:extLst>
                    <a:ext uri="{FF2B5EF4-FFF2-40B4-BE49-F238E27FC236}">
                      <a16:creationId xmlns:a16="http://schemas.microsoft.com/office/drawing/2014/main" id="{0BBF7E54-4691-AE7E-873F-B299B97A9167}"/>
                    </a:ext>
                  </a:extLst>
                </p14:cNvPr>
                <p14:cNvContentPartPr/>
                <p14:nvPr/>
              </p14:nvContentPartPr>
              <p14:xfrm>
                <a:off x="3267900" y="2788560"/>
                <a:ext cx="85320" cy="48240"/>
              </p14:xfrm>
            </p:contentPart>
          </mc:Choice>
          <mc:Fallback xmlns="">
            <p:pic>
              <p:nvPicPr>
                <p:cNvPr id="79" name="Encre 78">
                  <a:extLst>
                    <a:ext uri="{FF2B5EF4-FFF2-40B4-BE49-F238E27FC236}">
                      <a16:creationId xmlns:a16="http://schemas.microsoft.com/office/drawing/2014/main" id="{0BBF7E54-4691-AE7E-873F-B299B97A916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231900" y="2752560"/>
                  <a:ext cx="15696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5BB3FF94-7899-FB1B-C8F1-159FF9CD566D}"/>
                    </a:ext>
                  </a:extLst>
                </p14:cNvPr>
                <p14:cNvContentPartPr/>
                <p14:nvPr/>
              </p14:nvContentPartPr>
              <p14:xfrm>
                <a:off x="2841300" y="2819160"/>
                <a:ext cx="199800" cy="23256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5BB3FF94-7899-FB1B-C8F1-159FF9CD566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05300" y="2783160"/>
                  <a:ext cx="271440" cy="304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83" name="Encre 82">
                <a:extLst>
                  <a:ext uri="{FF2B5EF4-FFF2-40B4-BE49-F238E27FC236}">
                    <a16:creationId xmlns:a16="http://schemas.microsoft.com/office/drawing/2014/main" id="{0C529F65-DC87-6F44-DEC5-BCB230579217}"/>
                  </a:ext>
                </a:extLst>
              </p14:cNvPr>
              <p14:cNvContentPartPr/>
              <p14:nvPr/>
            </p14:nvContentPartPr>
            <p14:xfrm>
              <a:off x="2841660" y="3100680"/>
              <a:ext cx="115920" cy="480240"/>
            </p14:xfrm>
          </p:contentPart>
        </mc:Choice>
        <mc:Fallback xmlns="">
          <p:pic>
            <p:nvPicPr>
              <p:cNvPr id="83" name="Encre 82">
                <a:extLst>
                  <a:ext uri="{FF2B5EF4-FFF2-40B4-BE49-F238E27FC236}">
                    <a16:creationId xmlns:a16="http://schemas.microsoft.com/office/drawing/2014/main" id="{0C529F65-DC87-6F44-DEC5-BCB230579217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805660" y="3065040"/>
                <a:ext cx="187560" cy="55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84" name="Encre 83">
                <a:extLst>
                  <a:ext uri="{FF2B5EF4-FFF2-40B4-BE49-F238E27FC236}">
                    <a16:creationId xmlns:a16="http://schemas.microsoft.com/office/drawing/2014/main" id="{CEBA22F7-930C-9093-A03C-4FB344984E29}"/>
                  </a:ext>
                </a:extLst>
              </p14:cNvPr>
              <p14:cNvContentPartPr/>
              <p14:nvPr/>
            </p14:nvContentPartPr>
            <p14:xfrm>
              <a:off x="2986740" y="3801960"/>
              <a:ext cx="6120" cy="55440"/>
            </p14:xfrm>
          </p:contentPart>
        </mc:Choice>
        <mc:Fallback xmlns="">
          <p:pic>
            <p:nvPicPr>
              <p:cNvPr id="84" name="Encre 83">
                <a:extLst>
                  <a:ext uri="{FF2B5EF4-FFF2-40B4-BE49-F238E27FC236}">
                    <a16:creationId xmlns:a16="http://schemas.microsoft.com/office/drawing/2014/main" id="{CEBA22F7-930C-9093-A03C-4FB344984E29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2951100" y="3765960"/>
                <a:ext cx="7776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85" name="Encre 84">
                <a:extLst>
                  <a:ext uri="{FF2B5EF4-FFF2-40B4-BE49-F238E27FC236}">
                    <a16:creationId xmlns:a16="http://schemas.microsoft.com/office/drawing/2014/main" id="{A0551727-6B2A-D512-E176-D6549BCD28B6}"/>
                  </a:ext>
                </a:extLst>
              </p14:cNvPr>
              <p14:cNvContentPartPr/>
              <p14:nvPr/>
            </p14:nvContentPartPr>
            <p14:xfrm>
              <a:off x="3070260" y="4137120"/>
              <a:ext cx="47160" cy="299160"/>
            </p14:xfrm>
          </p:contentPart>
        </mc:Choice>
        <mc:Fallback xmlns="">
          <p:pic>
            <p:nvPicPr>
              <p:cNvPr id="85" name="Encre 84">
                <a:extLst>
                  <a:ext uri="{FF2B5EF4-FFF2-40B4-BE49-F238E27FC236}">
                    <a16:creationId xmlns:a16="http://schemas.microsoft.com/office/drawing/2014/main" id="{A0551727-6B2A-D512-E176-D6549BCD28B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034260" y="4101480"/>
                <a:ext cx="118800" cy="37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86" name="Encre 85">
                <a:extLst>
                  <a:ext uri="{FF2B5EF4-FFF2-40B4-BE49-F238E27FC236}">
                    <a16:creationId xmlns:a16="http://schemas.microsoft.com/office/drawing/2014/main" id="{15EF0735-959B-F041-D25B-B36178D8A6CB}"/>
                  </a:ext>
                </a:extLst>
              </p14:cNvPr>
              <p14:cNvContentPartPr/>
              <p14:nvPr/>
            </p14:nvContentPartPr>
            <p14:xfrm>
              <a:off x="3115980" y="4323240"/>
              <a:ext cx="406800" cy="222840"/>
            </p14:xfrm>
          </p:contentPart>
        </mc:Choice>
        <mc:Fallback xmlns="">
          <p:pic>
            <p:nvPicPr>
              <p:cNvPr id="86" name="Encre 85">
                <a:extLst>
                  <a:ext uri="{FF2B5EF4-FFF2-40B4-BE49-F238E27FC236}">
                    <a16:creationId xmlns:a16="http://schemas.microsoft.com/office/drawing/2014/main" id="{15EF0735-959B-F041-D25B-B36178D8A6CB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3080340" y="4287240"/>
                <a:ext cx="47844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EB199534-6C76-6F4B-B5FB-6DDC5C6D7B28}"/>
                  </a:ext>
                </a:extLst>
              </p14:cNvPr>
              <p14:cNvContentPartPr/>
              <p14:nvPr/>
            </p14:nvContentPartPr>
            <p14:xfrm>
              <a:off x="3338820" y="4145040"/>
              <a:ext cx="200520" cy="29340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EB199534-6C76-6F4B-B5FB-6DDC5C6D7B28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3303180" y="4109040"/>
                <a:ext cx="272160" cy="36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88" name="Encre 87">
                <a:extLst>
                  <a:ext uri="{FF2B5EF4-FFF2-40B4-BE49-F238E27FC236}">
                    <a16:creationId xmlns:a16="http://schemas.microsoft.com/office/drawing/2014/main" id="{3390CAFF-65FC-E877-A9B5-14B997385CAF}"/>
                  </a:ext>
                </a:extLst>
              </p14:cNvPr>
              <p14:cNvContentPartPr/>
              <p14:nvPr/>
            </p14:nvContentPartPr>
            <p14:xfrm>
              <a:off x="3449700" y="4070160"/>
              <a:ext cx="189720" cy="63360"/>
            </p14:xfrm>
          </p:contentPart>
        </mc:Choice>
        <mc:Fallback xmlns="">
          <p:pic>
            <p:nvPicPr>
              <p:cNvPr id="88" name="Encre 87">
                <a:extLst>
                  <a:ext uri="{FF2B5EF4-FFF2-40B4-BE49-F238E27FC236}">
                    <a16:creationId xmlns:a16="http://schemas.microsoft.com/office/drawing/2014/main" id="{3390CAFF-65FC-E877-A9B5-14B997385CAF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3414060" y="4034160"/>
                <a:ext cx="261360" cy="13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89" name="Encre 88">
                <a:extLst>
                  <a:ext uri="{FF2B5EF4-FFF2-40B4-BE49-F238E27FC236}">
                    <a16:creationId xmlns:a16="http://schemas.microsoft.com/office/drawing/2014/main" id="{1961A338-7989-156C-1AB2-AEA529F01AEB}"/>
                  </a:ext>
                </a:extLst>
              </p14:cNvPr>
              <p14:cNvContentPartPr/>
              <p14:nvPr/>
            </p14:nvContentPartPr>
            <p14:xfrm>
              <a:off x="3200220" y="3139200"/>
              <a:ext cx="193320" cy="761400"/>
            </p14:xfrm>
          </p:contentPart>
        </mc:Choice>
        <mc:Fallback xmlns="">
          <p:pic>
            <p:nvPicPr>
              <p:cNvPr id="89" name="Encre 88">
                <a:extLst>
                  <a:ext uri="{FF2B5EF4-FFF2-40B4-BE49-F238E27FC236}">
                    <a16:creationId xmlns:a16="http://schemas.microsoft.com/office/drawing/2014/main" id="{1961A338-7989-156C-1AB2-AEA529F01AEB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3164580" y="3103560"/>
                <a:ext cx="264960" cy="83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91" name="Encre 90">
                <a:extLst>
                  <a:ext uri="{FF2B5EF4-FFF2-40B4-BE49-F238E27FC236}">
                    <a16:creationId xmlns:a16="http://schemas.microsoft.com/office/drawing/2014/main" id="{F0DA144F-9E5E-D7FD-B595-D4FDF5833047}"/>
                  </a:ext>
                </a:extLst>
              </p14:cNvPr>
              <p14:cNvContentPartPr/>
              <p14:nvPr/>
            </p14:nvContentPartPr>
            <p14:xfrm>
              <a:off x="3291300" y="3245760"/>
              <a:ext cx="54000" cy="487800"/>
            </p14:xfrm>
          </p:contentPart>
        </mc:Choice>
        <mc:Fallback xmlns="">
          <p:pic>
            <p:nvPicPr>
              <p:cNvPr id="91" name="Encre 90">
                <a:extLst>
                  <a:ext uri="{FF2B5EF4-FFF2-40B4-BE49-F238E27FC236}">
                    <a16:creationId xmlns:a16="http://schemas.microsoft.com/office/drawing/2014/main" id="{F0DA144F-9E5E-D7FD-B595-D4FDF5833047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3255300" y="3209760"/>
                <a:ext cx="125640" cy="55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96" name="Encre 95">
                <a:extLst>
                  <a:ext uri="{FF2B5EF4-FFF2-40B4-BE49-F238E27FC236}">
                    <a16:creationId xmlns:a16="http://schemas.microsoft.com/office/drawing/2014/main" id="{135EDD19-AFC9-570E-2757-D4FE6CF0D0D4}"/>
                  </a:ext>
                </a:extLst>
              </p14:cNvPr>
              <p14:cNvContentPartPr/>
              <p14:nvPr/>
            </p14:nvContentPartPr>
            <p14:xfrm>
              <a:off x="3466620" y="2971440"/>
              <a:ext cx="663480" cy="594360"/>
            </p14:xfrm>
          </p:contentPart>
        </mc:Choice>
        <mc:Fallback xmlns="">
          <p:pic>
            <p:nvPicPr>
              <p:cNvPr id="96" name="Encre 95">
                <a:extLst>
                  <a:ext uri="{FF2B5EF4-FFF2-40B4-BE49-F238E27FC236}">
                    <a16:creationId xmlns:a16="http://schemas.microsoft.com/office/drawing/2014/main" id="{135EDD19-AFC9-570E-2757-D4FE6CF0D0D4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3430980" y="2935800"/>
                <a:ext cx="735120" cy="6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97" name="Encre 96">
                <a:extLst>
                  <a:ext uri="{FF2B5EF4-FFF2-40B4-BE49-F238E27FC236}">
                    <a16:creationId xmlns:a16="http://schemas.microsoft.com/office/drawing/2014/main" id="{DC50CECB-86E9-B65E-6D0E-3106ACD1F03B}"/>
                  </a:ext>
                </a:extLst>
              </p14:cNvPr>
              <p14:cNvContentPartPr/>
              <p14:nvPr/>
            </p14:nvContentPartPr>
            <p14:xfrm>
              <a:off x="3817260" y="3885480"/>
              <a:ext cx="84240" cy="38520"/>
            </p14:xfrm>
          </p:contentPart>
        </mc:Choice>
        <mc:Fallback xmlns="">
          <p:pic>
            <p:nvPicPr>
              <p:cNvPr id="97" name="Encre 96">
                <a:extLst>
                  <a:ext uri="{FF2B5EF4-FFF2-40B4-BE49-F238E27FC236}">
                    <a16:creationId xmlns:a16="http://schemas.microsoft.com/office/drawing/2014/main" id="{DC50CECB-86E9-B65E-6D0E-3106ACD1F03B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81260" y="3849840"/>
                <a:ext cx="155880" cy="1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99" name="Encre 98">
                <a:extLst>
                  <a:ext uri="{FF2B5EF4-FFF2-40B4-BE49-F238E27FC236}">
                    <a16:creationId xmlns:a16="http://schemas.microsoft.com/office/drawing/2014/main" id="{83791F70-0CC5-F5B2-07FB-E0487F281D98}"/>
                  </a:ext>
                </a:extLst>
              </p14:cNvPr>
              <p14:cNvContentPartPr/>
              <p14:nvPr/>
            </p14:nvContentPartPr>
            <p14:xfrm>
              <a:off x="3893580" y="3908520"/>
              <a:ext cx="175320" cy="124560"/>
            </p14:xfrm>
          </p:contentPart>
        </mc:Choice>
        <mc:Fallback xmlns="">
          <p:pic>
            <p:nvPicPr>
              <p:cNvPr id="99" name="Encre 98">
                <a:extLst>
                  <a:ext uri="{FF2B5EF4-FFF2-40B4-BE49-F238E27FC236}">
                    <a16:creationId xmlns:a16="http://schemas.microsoft.com/office/drawing/2014/main" id="{83791F70-0CC5-F5B2-07FB-E0487F281D98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857580" y="3872520"/>
                <a:ext cx="246960" cy="1962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CA9BDB86-6180-3DB5-F641-8C404ADA9D82}"/>
              </a:ext>
            </a:extLst>
          </p:cNvPr>
          <p:cNvGrpSpPr/>
          <p:nvPr/>
        </p:nvGrpSpPr>
        <p:grpSpPr>
          <a:xfrm>
            <a:off x="3299220" y="3301200"/>
            <a:ext cx="1164600" cy="714600"/>
            <a:chOff x="3299220" y="3301200"/>
            <a:chExt cx="1164600" cy="71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92" name="Encre 91">
                  <a:extLst>
                    <a:ext uri="{FF2B5EF4-FFF2-40B4-BE49-F238E27FC236}">
                      <a16:creationId xmlns:a16="http://schemas.microsoft.com/office/drawing/2014/main" id="{78778741-475E-7BA8-EE47-C64E879DB01E}"/>
                    </a:ext>
                  </a:extLst>
                </p14:cNvPr>
                <p14:cNvContentPartPr/>
                <p14:nvPr/>
              </p14:nvContentPartPr>
              <p14:xfrm>
                <a:off x="3299220" y="3301200"/>
                <a:ext cx="446760" cy="419760"/>
              </p14:xfrm>
            </p:contentPart>
          </mc:Choice>
          <mc:Fallback xmlns="">
            <p:pic>
              <p:nvPicPr>
                <p:cNvPr id="92" name="Encre 91">
                  <a:extLst>
                    <a:ext uri="{FF2B5EF4-FFF2-40B4-BE49-F238E27FC236}">
                      <a16:creationId xmlns:a16="http://schemas.microsoft.com/office/drawing/2014/main" id="{78778741-475E-7BA8-EE47-C64E879DB01E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263220" y="3265200"/>
                  <a:ext cx="518400" cy="49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93" name="Encre 92">
                  <a:extLst>
                    <a:ext uri="{FF2B5EF4-FFF2-40B4-BE49-F238E27FC236}">
                      <a16:creationId xmlns:a16="http://schemas.microsoft.com/office/drawing/2014/main" id="{1C06D0F0-84E6-A294-17EB-1B264DF6AC0A}"/>
                    </a:ext>
                  </a:extLst>
                </p14:cNvPr>
                <p14:cNvContentPartPr/>
                <p14:nvPr/>
              </p14:nvContentPartPr>
              <p14:xfrm>
                <a:off x="3619260" y="3726000"/>
                <a:ext cx="77040" cy="360"/>
              </p14:xfrm>
            </p:contentPart>
          </mc:Choice>
          <mc:Fallback xmlns="">
            <p:pic>
              <p:nvPicPr>
                <p:cNvPr id="93" name="Encre 92">
                  <a:extLst>
                    <a:ext uri="{FF2B5EF4-FFF2-40B4-BE49-F238E27FC236}">
                      <a16:creationId xmlns:a16="http://schemas.microsoft.com/office/drawing/2014/main" id="{1C06D0F0-84E6-A294-17EB-1B264DF6AC0A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583620" y="3690000"/>
                  <a:ext cx="14868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0" name="Encre 99">
                  <a:extLst>
                    <a:ext uri="{FF2B5EF4-FFF2-40B4-BE49-F238E27FC236}">
                      <a16:creationId xmlns:a16="http://schemas.microsoft.com/office/drawing/2014/main" id="{AB847C71-0466-8A81-610B-02E2DCEA4BA1}"/>
                    </a:ext>
                  </a:extLst>
                </p14:cNvPr>
                <p14:cNvContentPartPr/>
                <p14:nvPr/>
              </p14:nvContentPartPr>
              <p14:xfrm>
                <a:off x="4123620" y="3826800"/>
                <a:ext cx="289440" cy="189000"/>
              </p14:xfrm>
            </p:contentPart>
          </mc:Choice>
          <mc:Fallback xmlns="">
            <p:pic>
              <p:nvPicPr>
                <p:cNvPr id="100" name="Encre 99">
                  <a:extLst>
                    <a:ext uri="{FF2B5EF4-FFF2-40B4-BE49-F238E27FC236}">
                      <a16:creationId xmlns:a16="http://schemas.microsoft.com/office/drawing/2014/main" id="{AB847C71-0466-8A81-610B-02E2DCEA4BA1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087980" y="3790800"/>
                  <a:ext cx="361080" cy="26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ED2B047D-1476-727E-0043-A2B77E9040DA}"/>
                    </a:ext>
                  </a:extLst>
                </p14:cNvPr>
                <p14:cNvContentPartPr/>
                <p14:nvPr/>
              </p14:nvContentPartPr>
              <p14:xfrm>
                <a:off x="4419540" y="3816000"/>
                <a:ext cx="44280" cy="16920"/>
              </p14:xfrm>
            </p:contentPart>
          </mc:Choice>
          <mc:Fallback xmlns="">
            <p:pic>
              <p:nvPicPr>
                <p:cNvPr id="102" name="Encre 101">
                  <a:extLst>
                    <a:ext uri="{FF2B5EF4-FFF2-40B4-BE49-F238E27FC236}">
                      <a16:creationId xmlns:a16="http://schemas.microsoft.com/office/drawing/2014/main" id="{ED2B047D-1476-727E-0043-A2B77E9040DA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383540" y="3780000"/>
                  <a:ext cx="115920" cy="88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5" name="Encre 104">
                <a:extLst>
                  <a:ext uri="{FF2B5EF4-FFF2-40B4-BE49-F238E27FC236}">
                    <a16:creationId xmlns:a16="http://schemas.microsoft.com/office/drawing/2014/main" id="{F6F14400-5591-3280-2197-7B49FEFE9455}"/>
                  </a:ext>
                </a:extLst>
              </p14:cNvPr>
              <p14:cNvContentPartPr/>
              <p14:nvPr/>
            </p14:nvContentPartPr>
            <p14:xfrm>
              <a:off x="2019060" y="4358160"/>
              <a:ext cx="720" cy="937800"/>
            </p14:xfrm>
          </p:contentPart>
        </mc:Choice>
        <mc:Fallback xmlns="">
          <p:pic>
            <p:nvPicPr>
              <p:cNvPr id="105" name="Encre 104">
                <a:extLst>
                  <a:ext uri="{FF2B5EF4-FFF2-40B4-BE49-F238E27FC236}">
                    <a16:creationId xmlns:a16="http://schemas.microsoft.com/office/drawing/2014/main" id="{F6F14400-5591-3280-2197-7B49FEFE9455}"/>
                  </a:ext>
                </a:extLst>
              </p:cNvPr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1947060" y="4322520"/>
                <a:ext cx="144000" cy="100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7" name="Encre 106">
                <a:extLst>
                  <a:ext uri="{FF2B5EF4-FFF2-40B4-BE49-F238E27FC236}">
                    <a16:creationId xmlns:a16="http://schemas.microsoft.com/office/drawing/2014/main" id="{3B6F2E13-3D7F-1C28-138C-FC64C54EB905}"/>
                  </a:ext>
                </a:extLst>
              </p14:cNvPr>
              <p14:cNvContentPartPr/>
              <p14:nvPr/>
            </p14:nvContentPartPr>
            <p14:xfrm>
              <a:off x="2072340" y="4990320"/>
              <a:ext cx="327960" cy="183600"/>
            </p14:xfrm>
          </p:contentPart>
        </mc:Choice>
        <mc:Fallback xmlns="">
          <p:pic>
            <p:nvPicPr>
              <p:cNvPr id="107" name="Encre 106">
                <a:extLst>
                  <a:ext uri="{FF2B5EF4-FFF2-40B4-BE49-F238E27FC236}">
                    <a16:creationId xmlns:a16="http://schemas.microsoft.com/office/drawing/2014/main" id="{3B6F2E13-3D7F-1C28-138C-FC64C54EB905}"/>
                  </a:ext>
                </a:extLst>
              </p:cNvPr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2036340" y="4954320"/>
                <a:ext cx="399600" cy="25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9" name="Encre 108">
                <a:extLst>
                  <a:ext uri="{FF2B5EF4-FFF2-40B4-BE49-F238E27FC236}">
                    <a16:creationId xmlns:a16="http://schemas.microsoft.com/office/drawing/2014/main" id="{EDA623B8-F1A0-A185-19BE-394253204905}"/>
                  </a:ext>
                </a:extLst>
              </p14:cNvPr>
              <p14:cNvContentPartPr/>
              <p14:nvPr/>
            </p14:nvContentPartPr>
            <p14:xfrm>
              <a:off x="2072340" y="4480200"/>
              <a:ext cx="274680" cy="533880"/>
            </p14:xfrm>
          </p:contentPart>
        </mc:Choice>
        <mc:Fallback xmlns="">
          <p:pic>
            <p:nvPicPr>
              <p:cNvPr id="109" name="Encre 108">
                <a:extLst>
                  <a:ext uri="{FF2B5EF4-FFF2-40B4-BE49-F238E27FC236}">
                    <a16:creationId xmlns:a16="http://schemas.microsoft.com/office/drawing/2014/main" id="{EDA623B8-F1A0-A185-19BE-394253204905}"/>
                  </a:ext>
                </a:extLst>
              </p:cNvPr>
              <p:cNvPicPr/>
              <p:nvPr/>
            </p:nvPicPr>
            <p:blipFill>
              <a:blip r:embed="rId114"/>
              <a:stretch>
                <a:fillRect/>
              </a:stretch>
            </p:blipFill>
            <p:spPr>
              <a:xfrm>
                <a:off x="2036340" y="4444200"/>
                <a:ext cx="346320" cy="60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5">
            <p14:nvContentPartPr>
              <p14:cNvPr id="112" name="Encre 111">
                <a:extLst>
                  <a:ext uri="{FF2B5EF4-FFF2-40B4-BE49-F238E27FC236}">
                    <a16:creationId xmlns:a16="http://schemas.microsoft.com/office/drawing/2014/main" id="{12C8E6B1-F916-D980-8365-F7BCABE3F532}"/>
                  </a:ext>
                </a:extLst>
              </p14:cNvPr>
              <p14:cNvContentPartPr/>
              <p14:nvPr/>
            </p14:nvContentPartPr>
            <p14:xfrm>
              <a:off x="1750860" y="4159800"/>
              <a:ext cx="138960" cy="1158840"/>
            </p14:xfrm>
          </p:contentPart>
        </mc:Choice>
        <mc:Fallback xmlns="">
          <p:pic>
            <p:nvPicPr>
              <p:cNvPr id="112" name="Encre 111">
                <a:extLst>
                  <a:ext uri="{FF2B5EF4-FFF2-40B4-BE49-F238E27FC236}">
                    <a16:creationId xmlns:a16="http://schemas.microsoft.com/office/drawing/2014/main" id="{12C8E6B1-F916-D980-8365-F7BCABE3F532}"/>
                  </a:ext>
                </a:extLst>
              </p:cNvPr>
              <p:cNvPicPr/>
              <p:nvPr/>
            </p:nvPicPr>
            <p:blipFill>
              <a:blip r:embed="rId116"/>
              <a:stretch>
                <a:fillRect/>
              </a:stretch>
            </p:blipFill>
            <p:spPr>
              <a:xfrm>
                <a:off x="1715220" y="4124160"/>
                <a:ext cx="210600" cy="123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7">
            <p14:nvContentPartPr>
              <p14:cNvPr id="113" name="Encre 112">
                <a:extLst>
                  <a:ext uri="{FF2B5EF4-FFF2-40B4-BE49-F238E27FC236}">
                    <a16:creationId xmlns:a16="http://schemas.microsoft.com/office/drawing/2014/main" id="{C7CE637B-3DEE-86F1-0A8E-DE51AC230A8B}"/>
                  </a:ext>
                </a:extLst>
              </p14:cNvPr>
              <p14:cNvContentPartPr/>
              <p14:nvPr/>
            </p14:nvContentPartPr>
            <p14:xfrm>
              <a:off x="1563300" y="4947840"/>
              <a:ext cx="227520" cy="150120"/>
            </p14:xfrm>
          </p:contentPart>
        </mc:Choice>
        <mc:Fallback xmlns="">
          <p:pic>
            <p:nvPicPr>
              <p:cNvPr id="113" name="Encre 112">
                <a:extLst>
                  <a:ext uri="{FF2B5EF4-FFF2-40B4-BE49-F238E27FC236}">
                    <a16:creationId xmlns:a16="http://schemas.microsoft.com/office/drawing/2014/main" id="{C7CE637B-3DEE-86F1-0A8E-DE51AC230A8B}"/>
                  </a:ext>
                </a:extLst>
              </p:cNvPr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1527300" y="4912200"/>
                <a:ext cx="299160" cy="221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16" name="Groupe 115">
            <a:extLst>
              <a:ext uri="{FF2B5EF4-FFF2-40B4-BE49-F238E27FC236}">
                <a16:creationId xmlns:a16="http://schemas.microsoft.com/office/drawing/2014/main" id="{B61F5B38-6D38-DC36-9BBF-28803B9BD273}"/>
              </a:ext>
            </a:extLst>
          </p:cNvPr>
          <p:cNvGrpSpPr/>
          <p:nvPr/>
        </p:nvGrpSpPr>
        <p:grpSpPr>
          <a:xfrm>
            <a:off x="1546740" y="4372920"/>
            <a:ext cx="218160" cy="451440"/>
            <a:chOff x="1546740" y="4372920"/>
            <a:chExt cx="218160" cy="45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14" name="Encre 113">
                  <a:extLst>
                    <a:ext uri="{FF2B5EF4-FFF2-40B4-BE49-F238E27FC236}">
                      <a16:creationId xmlns:a16="http://schemas.microsoft.com/office/drawing/2014/main" id="{DD17E7D5-9695-B169-A96F-EF5EA5708884}"/>
                    </a:ext>
                  </a:extLst>
                </p14:cNvPr>
                <p14:cNvContentPartPr/>
                <p14:nvPr/>
              </p14:nvContentPartPr>
              <p14:xfrm>
                <a:off x="1546740" y="4617360"/>
                <a:ext cx="218160" cy="207000"/>
              </p14:xfrm>
            </p:contentPart>
          </mc:Choice>
          <mc:Fallback xmlns="">
            <p:pic>
              <p:nvPicPr>
                <p:cNvPr id="114" name="Encre 113">
                  <a:extLst>
                    <a:ext uri="{FF2B5EF4-FFF2-40B4-BE49-F238E27FC236}">
                      <a16:creationId xmlns:a16="http://schemas.microsoft.com/office/drawing/2014/main" id="{DD17E7D5-9695-B169-A96F-EF5EA5708884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1510740" y="4581720"/>
                  <a:ext cx="28980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15" name="Encre 114">
                  <a:extLst>
                    <a:ext uri="{FF2B5EF4-FFF2-40B4-BE49-F238E27FC236}">
                      <a16:creationId xmlns:a16="http://schemas.microsoft.com/office/drawing/2014/main" id="{76EE9031-B3E5-710F-9B51-909D0802E5E2}"/>
                    </a:ext>
                  </a:extLst>
                </p14:cNvPr>
                <p14:cNvContentPartPr/>
                <p14:nvPr/>
              </p14:nvContentPartPr>
              <p14:xfrm>
                <a:off x="1569060" y="4372920"/>
                <a:ext cx="145440" cy="366480"/>
              </p14:xfrm>
            </p:contentPart>
          </mc:Choice>
          <mc:Fallback xmlns="">
            <p:pic>
              <p:nvPicPr>
                <p:cNvPr id="115" name="Encre 114">
                  <a:extLst>
                    <a:ext uri="{FF2B5EF4-FFF2-40B4-BE49-F238E27FC236}">
                      <a16:creationId xmlns:a16="http://schemas.microsoft.com/office/drawing/2014/main" id="{76EE9031-B3E5-710F-9B51-909D0802E5E2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1533420" y="4337280"/>
                  <a:ext cx="217080" cy="438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17" name="Encre 116">
                <a:extLst>
                  <a:ext uri="{FF2B5EF4-FFF2-40B4-BE49-F238E27FC236}">
                    <a16:creationId xmlns:a16="http://schemas.microsoft.com/office/drawing/2014/main" id="{3FC79161-936F-6CC1-18DE-85DA326EE9A9}"/>
                  </a:ext>
                </a:extLst>
              </p14:cNvPr>
              <p14:cNvContentPartPr/>
              <p14:nvPr/>
            </p14:nvContentPartPr>
            <p14:xfrm>
              <a:off x="1569420" y="3730320"/>
              <a:ext cx="259560" cy="430560"/>
            </p14:xfrm>
          </p:contentPart>
        </mc:Choice>
        <mc:Fallback xmlns="">
          <p:pic>
            <p:nvPicPr>
              <p:cNvPr id="117" name="Encre 116">
                <a:extLst>
                  <a:ext uri="{FF2B5EF4-FFF2-40B4-BE49-F238E27FC236}">
                    <a16:creationId xmlns:a16="http://schemas.microsoft.com/office/drawing/2014/main" id="{3FC79161-936F-6CC1-18DE-85DA326EE9A9}"/>
                  </a:ext>
                </a:extLst>
              </p:cNvPr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1533780" y="3694320"/>
                <a:ext cx="331200" cy="50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118" name="Encre 117">
                <a:extLst>
                  <a:ext uri="{FF2B5EF4-FFF2-40B4-BE49-F238E27FC236}">
                    <a16:creationId xmlns:a16="http://schemas.microsoft.com/office/drawing/2014/main" id="{203E2595-465E-B2BC-99BD-3B7158B83FCE}"/>
                  </a:ext>
                </a:extLst>
              </p14:cNvPr>
              <p14:cNvContentPartPr/>
              <p14:nvPr/>
            </p14:nvContentPartPr>
            <p14:xfrm>
              <a:off x="5713020" y="2652120"/>
              <a:ext cx="93600" cy="190080"/>
            </p14:xfrm>
          </p:contentPart>
        </mc:Choice>
        <mc:Fallback xmlns="">
          <p:pic>
            <p:nvPicPr>
              <p:cNvPr id="118" name="Encre 117">
                <a:extLst>
                  <a:ext uri="{FF2B5EF4-FFF2-40B4-BE49-F238E27FC236}">
                    <a16:creationId xmlns:a16="http://schemas.microsoft.com/office/drawing/2014/main" id="{203E2595-465E-B2BC-99BD-3B7158B83FCE}"/>
                  </a:ext>
                </a:extLst>
              </p:cNvPr>
              <p:cNvPicPr/>
              <p:nvPr/>
            </p:nvPicPr>
            <p:blipFill>
              <a:blip r:embed="rId126"/>
              <a:stretch>
                <a:fillRect/>
              </a:stretch>
            </p:blipFill>
            <p:spPr>
              <a:xfrm>
                <a:off x="5677020" y="2616480"/>
                <a:ext cx="165240" cy="261720"/>
              </a:xfrm>
              <a:prstGeom prst="rect">
                <a:avLst/>
              </a:prstGeom>
            </p:spPr>
          </p:pic>
        </mc:Fallback>
      </mc:AlternateContent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71CC8496-EB42-F61A-264C-65BB418890E4}"/>
              </a:ext>
            </a:extLst>
          </p:cNvPr>
          <p:cNvGrpSpPr/>
          <p:nvPr/>
        </p:nvGrpSpPr>
        <p:grpSpPr>
          <a:xfrm>
            <a:off x="6099660" y="2109600"/>
            <a:ext cx="1476000" cy="521280"/>
            <a:chOff x="6099660" y="2109600"/>
            <a:chExt cx="1476000" cy="521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C833712F-5778-9254-E142-595EF44F9759}"/>
                    </a:ext>
                  </a:extLst>
                </p14:cNvPr>
                <p14:cNvContentPartPr/>
                <p14:nvPr/>
              </p14:nvContentPartPr>
              <p14:xfrm>
                <a:off x="6421860" y="2567520"/>
                <a:ext cx="135360" cy="6336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C833712F-5778-9254-E142-595EF44F9759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6386220" y="2531880"/>
                  <a:ext cx="20700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75" name="Encre 74">
                  <a:extLst>
                    <a:ext uri="{FF2B5EF4-FFF2-40B4-BE49-F238E27FC236}">
                      <a16:creationId xmlns:a16="http://schemas.microsoft.com/office/drawing/2014/main" id="{FAF59363-6BC8-45CF-E1DF-A632AE3741F1}"/>
                    </a:ext>
                  </a:extLst>
                </p14:cNvPr>
                <p14:cNvContentPartPr/>
                <p14:nvPr/>
              </p14:nvContentPartPr>
              <p14:xfrm>
                <a:off x="6438420" y="2597760"/>
                <a:ext cx="168480" cy="23400"/>
              </p14:xfrm>
            </p:contentPart>
          </mc:Choice>
          <mc:Fallback xmlns="">
            <p:pic>
              <p:nvPicPr>
                <p:cNvPr id="75" name="Encre 74">
                  <a:extLst>
                    <a:ext uri="{FF2B5EF4-FFF2-40B4-BE49-F238E27FC236}">
                      <a16:creationId xmlns:a16="http://schemas.microsoft.com/office/drawing/2014/main" id="{FAF59363-6BC8-45CF-E1DF-A632AE3741F1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6402780" y="2562120"/>
                  <a:ext cx="24012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67" name="Encre 66">
                  <a:extLst>
                    <a:ext uri="{FF2B5EF4-FFF2-40B4-BE49-F238E27FC236}">
                      <a16:creationId xmlns:a16="http://schemas.microsoft.com/office/drawing/2014/main" id="{9A108F20-DF00-A71F-B087-116110985BB0}"/>
                    </a:ext>
                  </a:extLst>
                </p14:cNvPr>
                <p14:cNvContentPartPr/>
                <p14:nvPr/>
              </p14:nvContentPartPr>
              <p14:xfrm>
                <a:off x="6099660" y="2109600"/>
                <a:ext cx="1476000" cy="62640"/>
              </p14:xfrm>
            </p:contentPart>
          </mc:Choice>
          <mc:Fallback xmlns="">
            <p:pic>
              <p:nvPicPr>
                <p:cNvPr id="67" name="Encre 66">
                  <a:extLst>
                    <a:ext uri="{FF2B5EF4-FFF2-40B4-BE49-F238E27FC236}">
                      <a16:creationId xmlns:a16="http://schemas.microsoft.com/office/drawing/2014/main" id="{9A108F20-DF00-A71F-B087-116110985BB0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6064020" y="2073960"/>
                  <a:ext cx="154764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68" name="Encre 67">
                  <a:extLst>
                    <a:ext uri="{FF2B5EF4-FFF2-40B4-BE49-F238E27FC236}">
                      <a16:creationId xmlns:a16="http://schemas.microsoft.com/office/drawing/2014/main" id="{869B2D4D-8051-B802-EAA9-54B761388EF6}"/>
                    </a:ext>
                  </a:extLst>
                </p14:cNvPr>
                <p14:cNvContentPartPr/>
                <p14:nvPr/>
              </p14:nvContentPartPr>
              <p14:xfrm>
                <a:off x="7056180" y="2166840"/>
                <a:ext cx="261000" cy="64800"/>
              </p14:xfrm>
            </p:contentPart>
          </mc:Choice>
          <mc:Fallback xmlns="">
            <p:pic>
              <p:nvPicPr>
                <p:cNvPr id="68" name="Encre 67">
                  <a:extLst>
                    <a:ext uri="{FF2B5EF4-FFF2-40B4-BE49-F238E27FC236}">
                      <a16:creationId xmlns:a16="http://schemas.microsoft.com/office/drawing/2014/main" id="{869B2D4D-8051-B802-EAA9-54B761388EF6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7020540" y="2131200"/>
                  <a:ext cx="332640" cy="13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A07A8DA3-AD76-9489-D933-244253396797}"/>
                    </a:ext>
                  </a:extLst>
                </p14:cNvPr>
                <p14:cNvContentPartPr/>
                <p14:nvPr/>
              </p14:nvContentPartPr>
              <p14:xfrm>
                <a:off x="6690060" y="2216880"/>
                <a:ext cx="141840" cy="17964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A07A8DA3-AD76-9489-D933-24425339679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6654060" y="2181240"/>
                  <a:ext cx="21348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72" name="Encre 71">
                  <a:extLst>
                    <a:ext uri="{FF2B5EF4-FFF2-40B4-BE49-F238E27FC236}">
                      <a16:creationId xmlns:a16="http://schemas.microsoft.com/office/drawing/2014/main" id="{3EE9BB00-24ED-6908-85E7-A8E5EF839489}"/>
                    </a:ext>
                  </a:extLst>
                </p14:cNvPr>
                <p14:cNvContentPartPr/>
                <p14:nvPr/>
              </p14:nvContentPartPr>
              <p14:xfrm>
                <a:off x="6194340" y="2239920"/>
                <a:ext cx="83880" cy="122040"/>
              </p14:xfrm>
            </p:contentPart>
          </mc:Choice>
          <mc:Fallback xmlns="">
            <p:pic>
              <p:nvPicPr>
                <p:cNvPr id="72" name="Encre 71">
                  <a:extLst>
                    <a:ext uri="{FF2B5EF4-FFF2-40B4-BE49-F238E27FC236}">
                      <a16:creationId xmlns:a16="http://schemas.microsoft.com/office/drawing/2014/main" id="{3EE9BB00-24ED-6908-85E7-A8E5EF839489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6158700" y="2203920"/>
                  <a:ext cx="15552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20" name="Encre 119">
                  <a:extLst>
                    <a:ext uri="{FF2B5EF4-FFF2-40B4-BE49-F238E27FC236}">
                      <a16:creationId xmlns:a16="http://schemas.microsoft.com/office/drawing/2014/main" id="{A4C01295-1F82-1A99-2EC1-03C2C4CC0068}"/>
                    </a:ext>
                  </a:extLst>
                </p14:cNvPr>
                <p14:cNvContentPartPr/>
                <p14:nvPr/>
              </p14:nvContentPartPr>
              <p14:xfrm>
                <a:off x="6286140" y="2422800"/>
                <a:ext cx="360" cy="360"/>
              </p14:xfrm>
            </p:contentPart>
          </mc:Choice>
          <mc:Fallback xmlns="">
            <p:pic>
              <p:nvPicPr>
                <p:cNvPr id="120" name="Encre 119">
                  <a:extLst>
                    <a:ext uri="{FF2B5EF4-FFF2-40B4-BE49-F238E27FC236}">
                      <a16:creationId xmlns:a16="http://schemas.microsoft.com/office/drawing/2014/main" id="{A4C01295-1F82-1A99-2EC1-03C2C4CC0068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250140" y="238716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22" name="Encre 121">
                  <a:extLst>
                    <a:ext uri="{FF2B5EF4-FFF2-40B4-BE49-F238E27FC236}">
                      <a16:creationId xmlns:a16="http://schemas.microsoft.com/office/drawing/2014/main" id="{FAC5683C-8645-B20B-7508-7B0789DC0D4E}"/>
                    </a:ext>
                  </a:extLst>
                </p14:cNvPr>
                <p14:cNvContentPartPr/>
                <p14:nvPr/>
              </p14:nvContentPartPr>
              <p14:xfrm>
                <a:off x="6286140" y="2445480"/>
                <a:ext cx="360" cy="360"/>
              </p14:xfrm>
            </p:contentPart>
          </mc:Choice>
          <mc:Fallback xmlns="">
            <p:pic>
              <p:nvPicPr>
                <p:cNvPr id="122" name="Encre 121">
                  <a:extLst>
                    <a:ext uri="{FF2B5EF4-FFF2-40B4-BE49-F238E27FC236}">
                      <a16:creationId xmlns:a16="http://schemas.microsoft.com/office/drawing/2014/main" id="{FAC5683C-8645-B20B-7508-7B0789DC0D4E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250140" y="24094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24" name="Encre 123">
                  <a:extLst>
                    <a:ext uri="{FF2B5EF4-FFF2-40B4-BE49-F238E27FC236}">
                      <a16:creationId xmlns:a16="http://schemas.microsoft.com/office/drawing/2014/main" id="{C1D2FCF7-36FB-740B-86BD-4EBDC8087A4D}"/>
                    </a:ext>
                  </a:extLst>
                </p14:cNvPr>
                <p14:cNvContentPartPr/>
                <p14:nvPr/>
              </p14:nvContentPartPr>
              <p14:xfrm>
                <a:off x="6415740" y="2514240"/>
                <a:ext cx="360" cy="360"/>
              </p14:xfrm>
            </p:contentPart>
          </mc:Choice>
          <mc:Fallback xmlns="">
            <p:pic>
              <p:nvPicPr>
                <p:cNvPr id="124" name="Encre 123">
                  <a:extLst>
                    <a:ext uri="{FF2B5EF4-FFF2-40B4-BE49-F238E27FC236}">
                      <a16:creationId xmlns:a16="http://schemas.microsoft.com/office/drawing/2014/main" id="{C1D2FCF7-36FB-740B-86BD-4EBDC8087A4D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379740" y="24782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3">
            <p14:nvContentPartPr>
              <p14:cNvPr id="127" name="Encre 126">
                <a:extLst>
                  <a:ext uri="{FF2B5EF4-FFF2-40B4-BE49-F238E27FC236}">
                    <a16:creationId xmlns:a16="http://schemas.microsoft.com/office/drawing/2014/main" id="{F920CC19-55C7-927F-97AB-20C43AB6410E}"/>
                  </a:ext>
                </a:extLst>
              </p14:cNvPr>
              <p14:cNvContentPartPr/>
              <p14:nvPr/>
            </p14:nvContentPartPr>
            <p14:xfrm>
              <a:off x="6095700" y="2094840"/>
              <a:ext cx="1517760" cy="720"/>
            </p14:xfrm>
          </p:contentPart>
        </mc:Choice>
        <mc:Fallback xmlns="">
          <p:pic>
            <p:nvPicPr>
              <p:cNvPr id="127" name="Encre 126">
                <a:extLst>
                  <a:ext uri="{FF2B5EF4-FFF2-40B4-BE49-F238E27FC236}">
                    <a16:creationId xmlns:a16="http://schemas.microsoft.com/office/drawing/2014/main" id="{F920CC19-55C7-927F-97AB-20C43AB6410E}"/>
                  </a:ext>
                </a:extLst>
              </p:cNvPr>
              <p:cNvPicPr/>
              <p:nvPr/>
            </p:nvPicPr>
            <p:blipFill>
              <a:blip r:embed="rId144"/>
              <a:stretch>
                <a:fillRect/>
              </a:stretch>
            </p:blipFill>
            <p:spPr>
              <a:xfrm>
                <a:off x="6059700" y="2023560"/>
                <a:ext cx="15894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5">
            <p14:nvContentPartPr>
              <p14:cNvPr id="129" name="Encre 128">
                <a:extLst>
                  <a:ext uri="{FF2B5EF4-FFF2-40B4-BE49-F238E27FC236}">
                    <a16:creationId xmlns:a16="http://schemas.microsoft.com/office/drawing/2014/main" id="{FAEA5886-CEAB-0785-B7DE-AEFF5A07F923}"/>
                  </a:ext>
                </a:extLst>
              </p14:cNvPr>
              <p14:cNvContentPartPr/>
              <p14:nvPr/>
            </p14:nvContentPartPr>
            <p14:xfrm>
              <a:off x="5996340" y="1870920"/>
              <a:ext cx="1655280" cy="128880"/>
            </p14:xfrm>
          </p:contentPart>
        </mc:Choice>
        <mc:Fallback xmlns="">
          <p:pic>
            <p:nvPicPr>
              <p:cNvPr id="129" name="Encre 128">
                <a:extLst>
                  <a:ext uri="{FF2B5EF4-FFF2-40B4-BE49-F238E27FC236}">
                    <a16:creationId xmlns:a16="http://schemas.microsoft.com/office/drawing/2014/main" id="{FAEA5886-CEAB-0785-B7DE-AEFF5A07F923}"/>
                  </a:ext>
                </a:extLst>
              </p:cNvPr>
              <p:cNvPicPr/>
              <p:nvPr/>
            </p:nvPicPr>
            <p:blipFill>
              <a:blip r:embed="rId146"/>
              <a:stretch>
                <a:fillRect/>
              </a:stretch>
            </p:blipFill>
            <p:spPr>
              <a:xfrm>
                <a:off x="5960700" y="1834920"/>
                <a:ext cx="1726920" cy="200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34" name="Groupe 133">
            <a:extLst>
              <a:ext uri="{FF2B5EF4-FFF2-40B4-BE49-F238E27FC236}">
                <a16:creationId xmlns:a16="http://schemas.microsoft.com/office/drawing/2014/main" id="{17DCF559-543F-A941-81FD-1C2636061448}"/>
              </a:ext>
            </a:extLst>
          </p:cNvPr>
          <p:cNvGrpSpPr/>
          <p:nvPr/>
        </p:nvGrpSpPr>
        <p:grpSpPr>
          <a:xfrm>
            <a:off x="5745060" y="1333080"/>
            <a:ext cx="465480" cy="15480"/>
            <a:chOff x="5745060" y="1333080"/>
            <a:chExt cx="465480" cy="1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30" name="Encre 129">
                  <a:extLst>
                    <a:ext uri="{FF2B5EF4-FFF2-40B4-BE49-F238E27FC236}">
                      <a16:creationId xmlns:a16="http://schemas.microsoft.com/office/drawing/2014/main" id="{E49854B7-AF06-8A0F-EE7D-8CEBE11EB64A}"/>
                    </a:ext>
                  </a:extLst>
                </p14:cNvPr>
                <p14:cNvContentPartPr/>
                <p14:nvPr/>
              </p14:nvContentPartPr>
              <p14:xfrm>
                <a:off x="5745060" y="1348200"/>
                <a:ext cx="360" cy="360"/>
              </p14:xfrm>
            </p:contentPart>
          </mc:Choice>
          <mc:Fallback xmlns="">
            <p:pic>
              <p:nvPicPr>
                <p:cNvPr id="130" name="Encre 129">
                  <a:extLst>
                    <a:ext uri="{FF2B5EF4-FFF2-40B4-BE49-F238E27FC236}">
                      <a16:creationId xmlns:a16="http://schemas.microsoft.com/office/drawing/2014/main" id="{E49854B7-AF06-8A0F-EE7D-8CEBE11EB64A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5709420" y="13122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31" name="Encre 130">
                  <a:extLst>
                    <a:ext uri="{FF2B5EF4-FFF2-40B4-BE49-F238E27FC236}">
                      <a16:creationId xmlns:a16="http://schemas.microsoft.com/office/drawing/2014/main" id="{284D4D48-EE08-63C1-27F1-E8B7A49D507D}"/>
                    </a:ext>
                  </a:extLst>
                </p14:cNvPr>
                <p14:cNvContentPartPr/>
                <p14:nvPr/>
              </p14:nvContentPartPr>
              <p14:xfrm>
                <a:off x="5791140" y="1333080"/>
                <a:ext cx="360" cy="360"/>
              </p14:xfrm>
            </p:contentPart>
          </mc:Choice>
          <mc:Fallback xmlns="">
            <p:pic>
              <p:nvPicPr>
                <p:cNvPr id="131" name="Encre 130">
                  <a:extLst>
                    <a:ext uri="{FF2B5EF4-FFF2-40B4-BE49-F238E27FC236}">
                      <a16:creationId xmlns:a16="http://schemas.microsoft.com/office/drawing/2014/main" id="{284D4D48-EE08-63C1-27F1-E8B7A49D507D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5755140" y="129708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33" name="Encre 132">
                  <a:extLst>
                    <a:ext uri="{FF2B5EF4-FFF2-40B4-BE49-F238E27FC236}">
                      <a16:creationId xmlns:a16="http://schemas.microsoft.com/office/drawing/2014/main" id="{6EF698DD-A21B-AD5E-0791-00C12B14F1CD}"/>
                    </a:ext>
                  </a:extLst>
                </p14:cNvPr>
                <p14:cNvContentPartPr/>
                <p14:nvPr/>
              </p14:nvContentPartPr>
              <p14:xfrm>
                <a:off x="6210180" y="1340640"/>
                <a:ext cx="360" cy="360"/>
              </p14:xfrm>
            </p:contentPart>
          </mc:Choice>
          <mc:Fallback xmlns="">
            <p:pic>
              <p:nvPicPr>
                <p:cNvPr id="133" name="Encre 132">
                  <a:extLst>
                    <a:ext uri="{FF2B5EF4-FFF2-40B4-BE49-F238E27FC236}">
                      <a16:creationId xmlns:a16="http://schemas.microsoft.com/office/drawing/2014/main" id="{6EF698DD-A21B-AD5E-0791-00C12B14F1CD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174180" y="130500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6" name="Groupe 135">
            <a:extLst>
              <a:ext uri="{FF2B5EF4-FFF2-40B4-BE49-F238E27FC236}">
                <a16:creationId xmlns:a16="http://schemas.microsoft.com/office/drawing/2014/main" id="{CB6BB37C-1852-DB4F-46F4-B3C5002DABAB}"/>
              </a:ext>
            </a:extLst>
          </p:cNvPr>
          <p:cNvGrpSpPr/>
          <p:nvPr/>
        </p:nvGrpSpPr>
        <p:grpSpPr>
          <a:xfrm>
            <a:off x="5539500" y="1569240"/>
            <a:ext cx="1936080" cy="299520"/>
            <a:chOff x="5539500" y="1569240"/>
            <a:chExt cx="1936080" cy="29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39" name="Encre 38">
                  <a:extLst>
                    <a:ext uri="{FF2B5EF4-FFF2-40B4-BE49-F238E27FC236}">
                      <a16:creationId xmlns:a16="http://schemas.microsoft.com/office/drawing/2014/main" id="{414FD200-A093-094F-3BEB-37C47273EC3C}"/>
                    </a:ext>
                  </a:extLst>
                </p14:cNvPr>
                <p14:cNvContentPartPr/>
                <p14:nvPr/>
              </p14:nvContentPartPr>
              <p14:xfrm>
                <a:off x="7275060" y="1599840"/>
                <a:ext cx="200520" cy="268920"/>
              </p14:xfrm>
            </p:contentPart>
          </mc:Choice>
          <mc:Fallback xmlns="">
            <p:pic>
              <p:nvPicPr>
                <p:cNvPr id="39" name="Encre 38">
                  <a:extLst>
                    <a:ext uri="{FF2B5EF4-FFF2-40B4-BE49-F238E27FC236}">
                      <a16:creationId xmlns:a16="http://schemas.microsoft.com/office/drawing/2014/main" id="{414FD200-A093-094F-3BEB-37C47273EC3C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7239060" y="1564200"/>
                  <a:ext cx="27216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40" name="Encre 39">
                  <a:extLst>
                    <a:ext uri="{FF2B5EF4-FFF2-40B4-BE49-F238E27FC236}">
                      <a16:creationId xmlns:a16="http://schemas.microsoft.com/office/drawing/2014/main" id="{5D7E99D7-B366-30E8-C935-76849882C01A}"/>
                    </a:ext>
                  </a:extLst>
                </p14:cNvPr>
                <p14:cNvContentPartPr/>
                <p14:nvPr/>
              </p14:nvContentPartPr>
              <p14:xfrm>
                <a:off x="6804540" y="1638000"/>
                <a:ext cx="78840" cy="203760"/>
              </p14:xfrm>
            </p:contentPart>
          </mc:Choice>
          <mc:Fallback xmlns="">
            <p:pic>
              <p:nvPicPr>
                <p:cNvPr id="40" name="Encre 39">
                  <a:extLst>
                    <a:ext uri="{FF2B5EF4-FFF2-40B4-BE49-F238E27FC236}">
                      <a16:creationId xmlns:a16="http://schemas.microsoft.com/office/drawing/2014/main" id="{5D7E99D7-B366-30E8-C935-76849882C01A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768900" y="1602360"/>
                  <a:ext cx="150480" cy="27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F83B8CD5-4297-05C9-42C3-CEC25121BA87}"/>
                    </a:ext>
                  </a:extLst>
                </p14:cNvPr>
                <p14:cNvContentPartPr/>
                <p14:nvPr/>
              </p14:nvContentPartPr>
              <p14:xfrm>
                <a:off x="5539500" y="1569240"/>
                <a:ext cx="1760400" cy="8460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F83B8CD5-4297-05C9-42C3-CEC25121BA87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5503860" y="1533240"/>
                  <a:ext cx="183204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8657FE5D-287B-E3D4-8803-0A98C85034C1}"/>
                    </a:ext>
                  </a:extLst>
                </p14:cNvPr>
                <p14:cNvContentPartPr/>
                <p14:nvPr/>
              </p14:nvContentPartPr>
              <p14:xfrm>
                <a:off x="5554620" y="1667880"/>
                <a:ext cx="1267560" cy="4680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8657FE5D-287B-E3D4-8803-0A98C85034C1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518980" y="1631880"/>
                  <a:ext cx="133920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54" name="Encre 53">
                  <a:extLst>
                    <a:ext uri="{FF2B5EF4-FFF2-40B4-BE49-F238E27FC236}">
                      <a16:creationId xmlns:a16="http://schemas.microsoft.com/office/drawing/2014/main" id="{A61D1196-3C8B-4072-5AEA-8A40C7E50AB8}"/>
                    </a:ext>
                  </a:extLst>
                </p14:cNvPr>
                <p14:cNvContentPartPr/>
                <p14:nvPr/>
              </p14:nvContentPartPr>
              <p14:xfrm>
                <a:off x="5569740" y="1752120"/>
                <a:ext cx="1257840" cy="31320"/>
              </p14:xfrm>
            </p:contentPart>
          </mc:Choice>
          <mc:Fallback xmlns="">
            <p:pic>
              <p:nvPicPr>
                <p:cNvPr id="54" name="Encre 53">
                  <a:extLst>
                    <a:ext uri="{FF2B5EF4-FFF2-40B4-BE49-F238E27FC236}">
                      <a16:creationId xmlns:a16="http://schemas.microsoft.com/office/drawing/2014/main" id="{A61D1196-3C8B-4072-5AEA-8A40C7E50AB8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534100" y="1716120"/>
                  <a:ext cx="1329480" cy="10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35" name="Encre 134">
                  <a:extLst>
                    <a:ext uri="{FF2B5EF4-FFF2-40B4-BE49-F238E27FC236}">
                      <a16:creationId xmlns:a16="http://schemas.microsoft.com/office/drawing/2014/main" id="{E85FB45A-772F-A13A-73DA-61C5C0B0D478}"/>
                    </a:ext>
                  </a:extLst>
                </p14:cNvPr>
                <p14:cNvContentPartPr/>
                <p14:nvPr/>
              </p14:nvContentPartPr>
              <p14:xfrm>
                <a:off x="6307020" y="1569240"/>
                <a:ext cx="17640" cy="5040"/>
              </p14:xfrm>
            </p:contentPart>
          </mc:Choice>
          <mc:Fallback xmlns="">
            <p:pic>
              <p:nvPicPr>
                <p:cNvPr id="135" name="Encre 134">
                  <a:extLst>
                    <a:ext uri="{FF2B5EF4-FFF2-40B4-BE49-F238E27FC236}">
                      <a16:creationId xmlns:a16="http://schemas.microsoft.com/office/drawing/2014/main" id="{E85FB45A-772F-A13A-73DA-61C5C0B0D478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6271380" y="1533600"/>
                  <a:ext cx="89280" cy="7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ADD1A3C0-D91D-ECC9-5F81-26F3248F4DBA}"/>
              </a:ext>
            </a:extLst>
          </p:cNvPr>
          <p:cNvGrpSpPr/>
          <p:nvPr/>
        </p:nvGrpSpPr>
        <p:grpSpPr>
          <a:xfrm>
            <a:off x="9583907" y="3775680"/>
            <a:ext cx="619560" cy="435600"/>
            <a:chOff x="9583907" y="3775680"/>
            <a:chExt cx="619560" cy="43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3" name="Encre 2">
                  <a:extLst>
                    <a:ext uri="{FF2B5EF4-FFF2-40B4-BE49-F238E27FC236}">
                      <a16:creationId xmlns:a16="http://schemas.microsoft.com/office/drawing/2014/main" id="{7734C5C8-1E49-B193-D317-C5083CD48C7A}"/>
                    </a:ext>
                  </a:extLst>
                </p14:cNvPr>
                <p14:cNvContentPartPr/>
                <p14:nvPr/>
              </p14:nvContentPartPr>
              <p14:xfrm>
                <a:off x="9583907" y="3775680"/>
                <a:ext cx="619560" cy="435600"/>
              </p14:xfrm>
            </p:contentPart>
          </mc:Choice>
          <mc:Fallback xmlns="">
            <p:pic>
              <p:nvPicPr>
                <p:cNvPr id="3" name="Encre 2">
                  <a:extLst>
                    <a:ext uri="{FF2B5EF4-FFF2-40B4-BE49-F238E27FC236}">
                      <a16:creationId xmlns:a16="http://schemas.microsoft.com/office/drawing/2014/main" id="{7734C5C8-1E49-B193-D317-C5083CD48C7A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9548267" y="3739680"/>
                  <a:ext cx="691200" cy="50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4" name="Encre 3">
                  <a:extLst>
                    <a:ext uri="{FF2B5EF4-FFF2-40B4-BE49-F238E27FC236}">
                      <a16:creationId xmlns:a16="http://schemas.microsoft.com/office/drawing/2014/main" id="{D27F3F75-234A-B484-F8B3-BF18D8AF2E8E}"/>
                    </a:ext>
                  </a:extLst>
                </p14:cNvPr>
                <p14:cNvContentPartPr/>
                <p14:nvPr/>
              </p14:nvContentPartPr>
              <p14:xfrm>
                <a:off x="9592187" y="3800880"/>
                <a:ext cx="541080" cy="25920"/>
              </p14:xfrm>
            </p:contentPart>
          </mc:Choice>
          <mc:Fallback xmlns="">
            <p:pic>
              <p:nvPicPr>
                <p:cNvPr id="4" name="Encre 3">
                  <a:extLst>
                    <a:ext uri="{FF2B5EF4-FFF2-40B4-BE49-F238E27FC236}">
                      <a16:creationId xmlns:a16="http://schemas.microsoft.com/office/drawing/2014/main" id="{D27F3F75-234A-B484-F8B3-BF18D8AF2E8E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9556547" y="3764880"/>
                  <a:ext cx="61272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5" name="Encre 4">
                  <a:extLst>
                    <a:ext uri="{FF2B5EF4-FFF2-40B4-BE49-F238E27FC236}">
                      <a16:creationId xmlns:a16="http://schemas.microsoft.com/office/drawing/2014/main" id="{B00249DD-819E-4C2B-5EF2-987CDD26F103}"/>
                    </a:ext>
                  </a:extLst>
                </p14:cNvPr>
                <p14:cNvContentPartPr/>
                <p14:nvPr/>
              </p14:nvContentPartPr>
              <p14:xfrm>
                <a:off x="9997547" y="3775680"/>
                <a:ext cx="44280" cy="322560"/>
              </p14:xfrm>
            </p:contentPart>
          </mc:Choice>
          <mc:Fallback xmlns="">
            <p:pic>
              <p:nvPicPr>
                <p:cNvPr id="5" name="Encre 4">
                  <a:extLst>
                    <a:ext uri="{FF2B5EF4-FFF2-40B4-BE49-F238E27FC236}">
                      <a16:creationId xmlns:a16="http://schemas.microsoft.com/office/drawing/2014/main" id="{B00249DD-819E-4C2B-5EF2-987CDD26F103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9961547" y="3740040"/>
                  <a:ext cx="115920" cy="39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7" name="Encre 6">
                  <a:extLst>
                    <a:ext uri="{FF2B5EF4-FFF2-40B4-BE49-F238E27FC236}">
                      <a16:creationId xmlns:a16="http://schemas.microsoft.com/office/drawing/2014/main" id="{6BEDE3D4-6952-619B-6449-50BD72BC9D6E}"/>
                    </a:ext>
                  </a:extLst>
                </p14:cNvPr>
                <p14:cNvContentPartPr/>
                <p14:nvPr/>
              </p14:nvContentPartPr>
              <p14:xfrm>
                <a:off x="9676427" y="3782160"/>
                <a:ext cx="279000" cy="424440"/>
              </p14:xfrm>
            </p:contentPart>
          </mc:Choice>
          <mc:Fallback xmlns="">
            <p:pic>
              <p:nvPicPr>
                <p:cNvPr id="7" name="Encre 6">
                  <a:extLst>
                    <a:ext uri="{FF2B5EF4-FFF2-40B4-BE49-F238E27FC236}">
                      <a16:creationId xmlns:a16="http://schemas.microsoft.com/office/drawing/2014/main" id="{6BEDE3D4-6952-619B-6449-50BD72BC9D6E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9640427" y="3746160"/>
                  <a:ext cx="350640" cy="4960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D60804D-98DD-9D71-2F59-4ED7603AD17E}"/>
              </a:ext>
            </a:extLst>
          </p:cNvPr>
          <p:cNvSpPr/>
          <p:nvPr/>
        </p:nvSpPr>
        <p:spPr>
          <a:xfrm>
            <a:off x="9607860" y="1553760"/>
            <a:ext cx="2195505" cy="9183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3015AF94-D20F-E0D7-9751-E4A240F56FCC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023500" y="2012940"/>
            <a:ext cx="1584360" cy="60875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29DB8941-9A80-94E9-5D54-2F6784E0A4CE}"/>
              </a:ext>
            </a:extLst>
          </p:cNvPr>
          <p:cNvSpPr txBox="1"/>
          <p:nvPr/>
        </p:nvSpPr>
        <p:spPr>
          <a:xfrm>
            <a:off x="9778041" y="1712812"/>
            <a:ext cx="1714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</p:txBody>
      </p:sp>
    </p:spTree>
    <p:extLst>
      <p:ext uri="{BB962C8B-B14F-4D97-AF65-F5344CB8AC3E}">
        <p14:creationId xmlns:p14="http://schemas.microsoft.com/office/powerpoint/2010/main" val="2869040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5683A3EA-FDE9-388F-4AD2-AEAAA1D3E2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05000" y="1129929"/>
            <a:ext cx="8382000" cy="5123691"/>
          </a:xfr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57BB367-2354-74CC-44BF-599FE6B1F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6875"/>
          </a:xfrm>
        </p:spPr>
        <p:txBody>
          <a:bodyPr>
            <a:noAutofit/>
          </a:bodyPr>
          <a:lstStyle/>
          <a:p>
            <a:r>
              <a:rPr lang="fr-FR" sz="2800" dirty="0"/>
              <a:t>AGENCE DE BASTIA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E4A37316-4639-19E2-10FE-4948F1479DDC}"/>
                  </a:ext>
                </a:extLst>
              </p14:cNvPr>
              <p14:cNvContentPartPr/>
              <p14:nvPr/>
            </p14:nvContentPartPr>
            <p14:xfrm>
              <a:off x="1955590" y="4082440"/>
              <a:ext cx="720" cy="147456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E4A37316-4639-19E2-10FE-4948F1479DD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3590" y="4046800"/>
                <a:ext cx="144000" cy="154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F65838C1-8F85-E4E8-FFB7-B0705700A0C0}"/>
                  </a:ext>
                </a:extLst>
              </p14:cNvPr>
              <p14:cNvContentPartPr/>
              <p14:nvPr/>
            </p14:nvContentPartPr>
            <p14:xfrm>
              <a:off x="1936150" y="4095400"/>
              <a:ext cx="330840" cy="53352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F65838C1-8F85-E4E8-FFB7-B0705700A0C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00510" y="4059760"/>
                <a:ext cx="402480" cy="60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C10A704C-A9F6-F013-F012-7CA1137127FD}"/>
                  </a:ext>
                </a:extLst>
              </p14:cNvPr>
              <p14:cNvContentPartPr/>
              <p14:nvPr/>
            </p14:nvContentPartPr>
            <p14:xfrm>
              <a:off x="2317390" y="4774720"/>
              <a:ext cx="38160" cy="1728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C10A704C-A9F6-F013-F012-7CA1137127F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81390" y="4739080"/>
                <a:ext cx="109800" cy="8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9BE63025-F77E-E9A0-09CE-0C73285F6327}"/>
                  </a:ext>
                </a:extLst>
              </p14:cNvPr>
              <p14:cNvContentPartPr/>
              <p14:nvPr/>
            </p14:nvContentPartPr>
            <p14:xfrm>
              <a:off x="2406310" y="4907920"/>
              <a:ext cx="140040" cy="21636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9BE63025-F77E-E9A0-09CE-0C73285F632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70310" y="4871920"/>
                <a:ext cx="2116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FC64ED31-A44B-EFD1-6452-B9113D1C66E9}"/>
                  </a:ext>
                </a:extLst>
              </p14:cNvPr>
              <p14:cNvContentPartPr/>
              <p14:nvPr/>
            </p14:nvContentPartPr>
            <p14:xfrm>
              <a:off x="2596750" y="5251000"/>
              <a:ext cx="96120" cy="16020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FC64ED31-A44B-EFD1-6452-B9113D1C66E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560750" y="5215360"/>
                <a:ext cx="167760" cy="23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E7C09D20-1033-2F31-808E-CB20C2B85B40}"/>
                  </a:ext>
                </a:extLst>
              </p14:cNvPr>
              <p14:cNvContentPartPr/>
              <p14:nvPr/>
            </p14:nvContentPartPr>
            <p14:xfrm>
              <a:off x="2539870" y="5446840"/>
              <a:ext cx="131400" cy="6480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E7C09D20-1033-2F31-808E-CB20C2B85B4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03870" y="5411200"/>
                <a:ext cx="203040" cy="13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3C201157-6B02-B920-77AA-3A4BFA93E5C6}"/>
                  </a:ext>
                </a:extLst>
              </p14:cNvPr>
              <p14:cNvContentPartPr/>
              <p14:nvPr/>
            </p14:nvContentPartPr>
            <p14:xfrm>
              <a:off x="2110030" y="5149480"/>
              <a:ext cx="17280" cy="792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3C201157-6B02-B920-77AA-3A4BFA93E5C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74030" y="5113840"/>
                <a:ext cx="88920" cy="7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343602CB-B5C1-C1F0-F0A7-A7B958862B81}"/>
                  </a:ext>
                </a:extLst>
              </p14:cNvPr>
              <p14:cNvContentPartPr/>
              <p14:nvPr/>
            </p14:nvContentPartPr>
            <p14:xfrm>
              <a:off x="2114350" y="5505160"/>
              <a:ext cx="23760" cy="4680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343602CB-B5C1-C1F0-F0A7-A7B958862B8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078350" y="5469520"/>
                <a:ext cx="95400" cy="118440"/>
              </a:xfrm>
              <a:prstGeom prst="rect">
                <a:avLst/>
              </a:prstGeom>
            </p:spPr>
          </p:pic>
        </mc:Fallback>
      </mc:AlternateContent>
      <p:grpSp>
        <p:nvGrpSpPr>
          <p:cNvPr id="21" name="Groupe 20">
            <a:extLst>
              <a:ext uri="{FF2B5EF4-FFF2-40B4-BE49-F238E27FC236}">
                <a16:creationId xmlns:a16="http://schemas.microsoft.com/office/drawing/2014/main" id="{DEC6F3ED-BF7A-0644-DFE5-77EA4279DA23}"/>
              </a:ext>
            </a:extLst>
          </p:cNvPr>
          <p:cNvGrpSpPr/>
          <p:nvPr/>
        </p:nvGrpSpPr>
        <p:grpSpPr>
          <a:xfrm>
            <a:off x="3244750" y="3313480"/>
            <a:ext cx="127080" cy="21960"/>
            <a:chOff x="3244750" y="3313480"/>
            <a:chExt cx="127080" cy="21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40F9D3B8-1D14-F9E3-4ED2-76007FEBD9C7}"/>
                    </a:ext>
                  </a:extLst>
                </p14:cNvPr>
                <p14:cNvContentPartPr/>
                <p14:nvPr/>
              </p14:nvContentPartPr>
              <p14:xfrm>
                <a:off x="3244750" y="3313480"/>
                <a:ext cx="127080" cy="2196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40F9D3B8-1D14-F9E3-4ED2-76007FEBD9C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209110" y="3277480"/>
                  <a:ext cx="19872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B0884C67-2C84-1B7B-4BF4-A9FBC776E19F}"/>
                    </a:ext>
                  </a:extLst>
                </p14:cNvPr>
                <p14:cNvContentPartPr/>
                <p14:nvPr/>
              </p14:nvContentPartPr>
              <p14:xfrm>
                <a:off x="3314590" y="3320680"/>
                <a:ext cx="360" cy="360"/>
              </p14:xfrm>
            </p:contentPart>
          </mc:Choice>
          <mc:Fallback xmlns="">
            <p:pic>
              <p:nvPicPr>
                <p:cNvPr id="20" name="Encre 19">
                  <a:extLst>
                    <a:ext uri="{FF2B5EF4-FFF2-40B4-BE49-F238E27FC236}">
                      <a16:creationId xmlns:a16="http://schemas.microsoft.com/office/drawing/2014/main" id="{B0884C67-2C84-1B7B-4BF4-A9FBC776E19F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78590" y="32850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3" name="Encre 22">
                <a:extLst>
                  <a:ext uri="{FF2B5EF4-FFF2-40B4-BE49-F238E27FC236}">
                    <a16:creationId xmlns:a16="http://schemas.microsoft.com/office/drawing/2014/main" id="{06F2A6B8-D007-5508-89C3-B0C65DE4CA94}"/>
                  </a:ext>
                </a:extLst>
              </p14:cNvPr>
              <p14:cNvContentPartPr/>
              <p14:nvPr/>
            </p14:nvContentPartPr>
            <p14:xfrm>
              <a:off x="3178150" y="3320680"/>
              <a:ext cx="155520" cy="641520"/>
            </p14:xfrm>
          </p:contentPart>
        </mc:Choice>
        <mc:Fallback xmlns="">
          <p:pic>
            <p:nvPicPr>
              <p:cNvPr id="23" name="Encre 22">
                <a:extLst>
                  <a:ext uri="{FF2B5EF4-FFF2-40B4-BE49-F238E27FC236}">
                    <a16:creationId xmlns:a16="http://schemas.microsoft.com/office/drawing/2014/main" id="{06F2A6B8-D007-5508-89C3-B0C65DE4CA94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142510" y="3285040"/>
                <a:ext cx="227160" cy="71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5" name="Encre 24">
                <a:extLst>
                  <a:ext uri="{FF2B5EF4-FFF2-40B4-BE49-F238E27FC236}">
                    <a16:creationId xmlns:a16="http://schemas.microsoft.com/office/drawing/2014/main" id="{AD36E664-FF10-E1D7-3285-C68B49172BC2}"/>
                  </a:ext>
                </a:extLst>
              </p14:cNvPr>
              <p14:cNvContentPartPr/>
              <p14:nvPr/>
            </p14:nvContentPartPr>
            <p14:xfrm>
              <a:off x="3352750" y="4088920"/>
              <a:ext cx="25560" cy="235800"/>
            </p14:xfrm>
          </p:contentPart>
        </mc:Choice>
        <mc:Fallback xmlns="">
          <p:pic>
            <p:nvPicPr>
              <p:cNvPr id="25" name="Encre 24">
                <a:extLst>
                  <a:ext uri="{FF2B5EF4-FFF2-40B4-BE49-F238E27FC236}">
                    <a16:creationId xmlns:a16="http://schemas.microsoft.com/office/drawing/2014/main" id="{AD36E664-FF10-E1D7-3285-C68B49172BC2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316750" y="4052920"/>
                <a:ext cx="97200" cy="3074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e 27">
            <a:extLst>
              <a:ext uri="{FF2B5EF4-FFF2-40B4-BE49-F238E27FC236}">
                <a16:creationId xmlns:a16="http://schemas.microsoft.com/office/drawing/2014/main" id="{4C6676BE-FC0E-671E-9931-5076DBF7DAE9}"/>
              </a:ext>
            </a:extLst>
          </p:cNvPr>
          <p:cNvGrpSpPr/>
          <p:nvPr/>
        </p:nvGrpSpPr>
        <p:grpSpPr>
          <a:xfrm>
            <a:off x="3358510" y="4368280"/>
            <a:ext cx="26640" cy="152640"/>
            <a:chOff x="3358510" y="4368280"/>
            <a:chExt cx="26640" cy="15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18526321-E232-B34C-EE4E-950BD912733A}"/>
                    </a:ext>
                  </a:extLst>
                </p14:cNvPr>
                <p14:cNvContentPartPr/>
                <p14:nvPr/>
              </p14:nvContentPartPr>
              <p14:xfrm>
                <a:off x="3384430" y="4368280"/>
                <a:ext cx="360" cy="36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18526321-E232-B34C-EE4E-950BD912733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348430" y="43326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7" name="Encre 26">
                  <a:extLst>
                    <a:ext uri="{FF2B5EF4-FFF2-40B4-BE49-F238E27FC236}">
                      <a16:creationId xmlns:a16="http://schemas.microsoft.com/office/drawing/2014/main" id="{8462AEDB-40BF-8D80-D0D2-D172C07E8F6A}"/>
                    </a:ext>
                  </a:extLst>
                </p14:cNvPr>
                <p14:cNvContentPartPr/>
                <p14:nvPr/>
              </p14:nvContentPartPr>
              <p14:xfrm>
                <a:off x="3358510" y="4368280"/>
                <a:ext cx="26640" cy="152640"/>
              </p14:xfrm>
            </p:contentPart>
          </mc:Choice>
          <mc:Fallback xmlns="">
            <p:pic>
              <p:nvPicPr>
                <p:cNvPr id="27" name="Encre 26">
                  <a:extLst>
                    <a:ext uri="{FF2B5EF4-FFF2-40B4-BE49-F238E27FC236}">
                      <a16:creationId xmlns:a16="http://schemas.microsoft.com/office/drawing/2014/main" id="{8462AEDB-40BF-8D80-D0D2-D172C07E8F6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322510" y="4332640"/>
                  <a:ext cx="98280" cy="22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4AD9D0A5-746A-5D8E-2DC0-AD4E10B86EC7}"/>
              </a:ext>
            </a:extLst>
          </p:cNvPr>
          <p:cNvGrpSpPr/>
          <p:nvPr/>
        </p:nvGrpSpPr>
        <p:grpSpPr>
          <a:xfrm>
            <a:off x="3447790" y="4596880"/>
            <a:ext cx="11880" cy="97200"/>
            <a:chOff x="3447790" y="4596880"/>
            <a:chExt cx="11880" cy="9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9" name="Encre 28">
                  <a:extLst>
                    <a:ext uri="{FF2B5EF4-FFF2-40B4-BE49-F238E27FC236}">
                      <a16:creationId xmlns:a16="http://schemas.microsoft.com/office/drawing/2014/main" id="{44216C1E-AAB0-0DCE-9F72-09D1AFC89EEC}"/>
                    </a:ext>
                  </a:extLst>
                </p14:cNvPr>
                <p14:cNvContentPartPr/>
                <p14:nvPr/>
              </p14:nvContentPartPr>
              <p14:xfrm>
                <a:off x="3447790" y="4614160"/>
                <a:ext cx="11880" cy="79920"/>
              </p14:xfrm>
            </p:contentPart>
          </mc:Choice>
          <mc:Fallback xmlns="">
            <p:pic>
              <p:nvPicPr>
                <p:cNvPr id="29" name="Encre 28">
                  <a:extLst>
                    <a:ext uri="{FF2B5EF4-FFF2-40B4-BE49-F238E27FC236}">
                      <a16:creationId xmlns:a16="http://schemas.microsoft.com/office/drawing/2014/main" id="{44216C1E-AAB0-0DCE-9F72-09D1AFC89EE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411790" y="4578160"/>
                  <a:ext cx="8352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3BD9F0CE-8415-6BA2-92C9-8E81950741D0}"/>
                    </a:ext>
                  </a:extLst>
                </p14:cNvPr>
                <p14:cNvContentPartPr/>
                <p14:nvPr/>
              </p14:nvContentPartPr>
              <p14:xfrm>
                <a:off x="3447790" y="4596880"/>
                <a:ext cx="360" cy="360"/>
              </p14:xfrm>
            </p:contentPart>
          </mc:Choice>
          <mc:Fallback xmlns="">
            <p:pic>
              <p:nvPicPr>
                <p:cNvPr id="30" name="Encre 29">
                  <a:extLst>
                    <a:ext uri="{FF2B5EF4-FFF2-40B4-BE49-F238E27FC236}">
                      <a16:creationId xmlns:a16="http://schemas.microsoft.com/office/drawing/2014/main" id="{3BD9F0CE-8415-6BA2-92C9-8E81950741D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411790" y="456124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EEB7615D-CD14-7B6F-B623-85BF19220850}"/>
                  </a:ext>
                </a:extLst>
              </p14:cNvPr>
              <p14:cNvContentPartPr/>
              <p14:nvPr/>
            </p14:nvContentPartPr>
            <p14:xfrm>
              <a:off x="3505030" y="4907920"/>
              <a:ext cx="21240" cy="5580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EEB7615D-CD14-7B6F-B623-85BF19220850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469030" y="4872280"/>
                <a:ext cx="9288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4" name="Encre 33">
                <a:extLst>
                  <a:ext uri="{FF2B5EF4-FFF2-40B4-BE49-F238E27FC236}">
                    <a16:creationId xmlns:a16="http://schemas.microsoft.com/office/drawing/2014/main" id="{8A7BB700-528A-1F3A-583F-3D1271FC06CB}"/>
                  </a:ext>
                </a:extLst>
              </p14:cNvPr>
              <p14:cNvContentPartPr/>
              <p14:nvPr/>
            </p14:nvContentPartPr>
            <p14:xfrm>
              <a:off x="3548950" y="4819360"/>
              <a:ext cx="178200" cy="114480"/>
            </p14:xfrm>
          </p:contentPart>
        </mc:Choice>
        <mc:Fallback xmlns="">
          <p:pic>
            <p:nvPicPr>
              <p:cNvPr id="34" name="Encre 33">
                <a:extLst>
                  <a:ext uri="{FF2B5EF4-FFF2-40B4-BE49-F238E27FC236}">
                    <a16:creationId xmlns:a16="http://schemas.microsoft.com/office/drawing/2014/main" id="{8A7BB700-528A-1F3A-583F-3D1271FC06CB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3513310" y="4783720"/>
                <a:ext cx="24984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5" name="Encre 34">
                <a:extLst>
                  <a:ext uri="{FF2B5EF4-FFF2-40B4-BE49-F238E27FC236}">
                    <a16:creationId xmlns:a16="http://schemas.microsoft.com/office/drawing/2014/main" id="{8974C9CF-5C8A-5D12-B6FB-D4ADAD8BD466}"/>
                  </a:ext>
                </a:extLst>
              </p14:cNvPr>
              <p14:cNvContentPartPr/>
              <p14:nvPr/>
            </p14:nvContentPartPr>
            <p14:xfrm>
              <a:off x="3847750" y="4718200"/>
              <a:ext cx="19800" cy="31680"/>
            </p14:xfrm>
          </p:contentPart>
        </mc:Choice>
        <mc:Fallback xmlns="">
          <p:pic>
            <p:nvPicPr>
              <p:cNvPr id="35" name="Encre 34">
                <a:extLst>
                  <a:ext uri="{FF2B5EF4-FFF2-40B4-BE49-F238E27FC236}">
                    <a16:creationId xmlns:a16="http://schemas.microsoft.com/office/drawing/2014/main" id="{8974C9CF-5C8A-5D12-B6FB-D4ADAD8BD466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811750" y="4682200"/>
                <a:ext cx="91440" cy="10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6" name="Encre 35">
                <a:extLst>
                  <a:ext uri="{FF2B5EF4-FFF2-40B4-BE49-F238E27FC236}">
                    <a16:creationId xmlns:a16="http://schemas.microsoft.com/office/drawing/2014/main" id="{05A78AEE-C9AA-E8E3-CA30-773184F5D0F1}"/>
                  </a:ext>
                </a:extLst>
              </p14:cNvPr>
              <p14:cNvContentPartPr/>
              <p14:nvPr/>
            </p14:nvContentPartPr>
            <p14:xfrm>
              <a:off x="3848110" y="4471240"/>
              <a:ext cx="40680" cy="214920"/>
            </p14:xfrm>
          </p:contentPart>
        </mc:Choice>
        <mc:Fallback xmlns="">
          <p:pic>
            <p:nvPicPr>
              <p:cNvPr id="36" name="Encre 35">
                <a:extLst>
                  <a:ext uri="{FF2B5EF4-FFF2-40B4-BE49-F238E27FC236}">
                    <a16:creationId xmlns:a16="http://schemas.microsoft.com/office/drawing/2014/main" id="{05A78AEE-C9AA-E8E3-CA30-773184F5D0F1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3812110" y="4435600"/>
                <a:ext cx="112320" cy="28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8" name="Encre 37">
                <a:extLst>
                  <a:ext uri="{FF2B5EF4-FFF2-40B4-BE49-F238E27FC236}">
                    <a16:creationId xmlns:a16="http://schemas.microsoft.com/office/drawing/2014/main" id="{489BEFB1-3F03-89EE-A6CD-2CE60761361A}"/>
                  </a:ext>
                </a:extLst>
              </p14:cNvPr>
              <p14:cNvContentPartPr/>
              <p14:nvPr/>
            </p14:nvContentPartPr>
            <p14:xfrm>
              <a:off x="4006510" y="4247680"/>
              <a:ext cx="273600" cy="196920"/>
            </p14:xfrm>
          </p:contentPart>
        </mc:Choice>
        <mc:Fallback xmlns="">
          <p:pic>
            <p:nvPicPr>
              <p:cNvPr id="38" name="Encre 37">
                <a:extLst>
                  <a:ext uri="{FF2B5EF4-FFF2-40B4-BE49-F238E27FC236}">
                    <a16:creationId xmlns:a16="http://schemas.microsoft.com/office/drawing/2014/main" id="{489BEFB1-3F03-89EE-A6CD-2CE60761361A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970510" y="4212040"/>
                <a:ext cx="345240" cy="26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40" name="Encre 39">
                <a:extLst>
                  <a:ext uri="{FF2B5EF4-FFF2-40B4-BE49-F238E27FC236}">
                    <a16:creationId xmlns:a16="http://schemas.microsoft.com/office/drawing/2014/main" id="{DE8E549A-4AF0-EFDB-48EE-2338BA670449}"/>
                  </a:ext>
                </a:extLst>
              </p14:cNvPr>
              <p14:cNvContentPartPr/>
              <p14:nvPr/>
            </p14:nvContentPartPr>
            <p14:xfrm>
              <a:off x="4317550" y="4254160"/>
              <a:ext cx="143280" cy="143280"/>
            </p14:xfrm>
          </p:contentPart>
        </mc:Choice>
        <mc:Fallback xmlns="">
          <p:pic>
            <p:nvPicPr>
              <p:cNvPr id="40" name="Encre 39">
                <a:extLst>
                  <a:ext uri="{FF2B5EF4-FFF2-40B4-BE49-F238E27FC236}">
                    <a16:creationId xmlns:a16="http://schemas.microsoft.com/office/drawing/2014/main" id="{DE8E549A-4AF0-EFDB-48EE-2338BA670449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281910" y="4218160"/>
                <a:ext cx="214920" cy="214920"/>
              </a:xfrm>
              <a:prstGeom prst="rect">
                <a:avLst/>
              </a:prstGeom>
            </p:spPr>
          </p:pic>
        </mc:Fallback>
      </mc:AlternateContent>
      <p:grpSp>
        <p:nvGrpSpPr>
          <p:cNvPr id="43" name="Groupe 42">
            <a:extLst>
              <a:ext uri="{FF2B5EF4-FFF2-40B4-BE49-F238E27FC236}">
                <a16:creationId xmlns:a16="http://schemas.microsoft.com/office/drawing/2014/main" id="{71D20373-18B0-3630-6EAB-F269A9EE6648}"/>
              </a:ext>
            </a:extLst>
          </p:cNvPr>
          <p:cNvGrpSpPr/>
          <p:nvPr/>
        </p:nvGrpSpPr>
        <p:grpSpPr>
          <a:xfrm>
            <a:off x="4482790" y="4187200"/>
            <a:ext cx="364680" cy="219600"/>
            <a:chOff x="4482790" y="4187200"/>
            <a:chExt cx="364680" cy="219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DB844791-6004-239A-76B7-78B021759AB9}"/>
                    </a:ext>
                  </a:extLst>
                </p14:cNvPr>
                <p14:cNvContentPartPr/>
                <p14:nvPr/>
              </p14:nvContentPartPr>
              <p14:xfrm>
                <a:off x="4482790" y="4187200"/>
                <a:ext cx="364680" cy="21960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DB844791-6004-239A-76B7-78B021759AB9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446790" y="4151560"/>
                  <a:ext cx="436320" cy="29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42" name="Encre 41">
                  <a:extLst>
                    <a:ext uri="{FF2B5EF4-FFF2-40B4-BE49-F238E27FC236}">
                      <a16:creationId xmlns:a16="http://schemas.microsoft.com/office/drawing/2014/main" id="{579C51DD-6EAB-484B-FC39-178514EAB9D7}"/>
                    </a:ext>
                  </a:extLst>
                </p14:cNvPr>
                <p14:cNvContentPartPr/>
                <p14:nvPr/>
              </p14:nvContentPartPr>
              <p14:xfrm>
                <a:off x="4540030" y="4241920"/>
                <a:ext cx="191520" cy="133200"/>
              </p14:xfrm>
            </p:contentPart>
          </mc:Choice>
          <mc:Fallback xmlns="">
            <p:pic>
              <p:nvPicPr>
                <p:cNvPr id="42" name="Encre 41">
                  <a:extLst>
                    <a:ext uri="{FF2B5EF4-FFF2-40B4-BE49-F238E27FC236}">
                      <a16:creationId xmlns:a16="http://schemas.microsoft.com/office/drawing/2014/main" id="{579C51DD-6EAB-484B-FC39-178514EAB9D7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04030" y="4205920"/>
                  <a:ext cx="263160" cy="204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45" name="Encre 44">
                <a:extLst>
                  <a:ext uri="{FF2B5EF4-FFF2-40B4-BE49-F238E27FC236}">
                    <a16:creationId xmlns:a16="http://schemas.microsoft.com/office/drawing/2014/main" id="{1D96EFFA-15B3-7E88-7C3B-07C086E427E5}"/>
                  </a:ext>
                </a:extLst>
              </p14:cNvPr>
              <p14:cNvContentPartPr/>
              <p14:nvPr/>
            </p14:nvContentPartPr>
            <p14:xfrm>
              <a:off x="3581350" y="3504640"/>
              <a:ext cx="63720" cy="203760"/>
            </p14:xfrm>
          </p:contentPart>
        </mc:Choice>
        <mc:Fallback xmlns="">
          <p:pic>
            <p:nvPicPr>
              <p:cNvPr id="45" name="Encre 44">
                <a:extLst>
                  <a:ext uri="{FF2B5EF4-FFF2-40B4-BE49-F238E27FC236}">
                    <a16:creationId xmlns:a16="http://schemas.microsoft.com/office/drawing/2014/main" id="{1D96EFFA-15B3-7E88-7C3B-07C086E427E5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3545350" y="3469000"/>
                <a:ext cx="135360" cy="2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6" name="Encre 45">
                <a:extLst>
                  <a:ext uri="{FF2B5EF4-FFF2-40B4-BE49-F238E27FC236}">
                    <a16:creationId xmlns:a16="http://schemas.microsoft.com/office/drawing/2014/main" id="{DD3CB97B-4A92-DDB2-938C-5BAD3A6192FD}"/>
                  </a:ext>
                </a:extLst>
              </p14:cNvPr>
              <p14:cNvContentPartPr/>
              <p14:nvPr/>
            </p14:nvContentPartPr>
            <p14:xfrm>
              <a:off x="3613030" y="3574480"/>
              <a:ext cx="261360" cy="272880"/>
            </p14:xfrm>
          </p:contentPart>
        </mc:Choice>
        <mc:Fallback xmlns="">
          <p:pic>
            <p:nvPicPr>
              <p:cNvPr id="46" name="Encre 45">
                <a:extLst>
                  <a:ext uri="{FF2B5EF4-FFF2-40B4-BE49-F238E27FC236}">
                    <a16:creationId xmlns:a16="http://schemas.microsoft.com/office/drawing/2014/main" id="{DD3CB97B-4A92-DDB2-938C-5BAD3A6192FD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3577030" y="3538840"/>
                <a:ext cx="333000" cy="34452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upe 49">
            <a:extLst>
              <a:ext uri="{FF2B5EF4-FFF2-40B4-BE49-F238E27FC236}">
                <a16:creationId xmlns:a16="http://schemas.microsoft.com/office/drawing/2014/main" id="{5E86BC60-DEFE-6E75-7B12-74C4C44E6F63}"/>
              </a:ext>
            </a:extLst>
          </p:cNvPr>
          <p:cNvGrpSpPr/>
          <p:nvPr/>
        </p:nvGrpSpPr>
        <p:grpSpPr>
          <a:xfrm>
            <a:off x="3996790" y="3866800"/>
            <a:ext cx="111960" cy="348840"/>
            <a:chOff x="3996790" y="3866800"/>
            <a:chExt cx="111960" cy="34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8" name="Encre 47">
                  <a:extLst>
                    <a:ext uri="{FF2B5EF4-FFF2-40B4-BE49-F238E27FC236}">
                      <a16:creationId xmlns:a16="http://schemas.microsoft.com/office/drawing/2014/main" id="{3C9C2F19-FBB9-10B4-B113-A8E184BF4EFC}"/>
                    </a:ext>
                  </a:extLst>
                </p14:cNvPr>
                <p14:cNvContentPartPr/>
                <p14:nvPr/>
              </p14:nvContentPartPr>
              <p14:xfrm>
                <a:off x="3996790" y="3866800"/>
                <a:ext cx="30240" cy="348840"/>
              </p14:xfrm>
            </p:contentPart>
          </mc:Choice>
          <mc:Fallback xmlns="">
            <p:pic>
              <p:nvPicPr>
                <p:cNvPr id="48" name="Encre 47">
                  <a:extLst>
                    <a:ext uri="{FF2B5EF4-FFF2-40B4-BE49-F238E27FC236}">
                      <a16:creationId xmlns:a16="http://schemas.microsoft.com/office/drawing/2014/main" id="{3C9C2F19-FBB9-10B4-B113-A8E184BF4EFC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960790" y="3831160"/>
                  <a:ext cx="101880" cy="42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9" name="Encre 48">
                  <a:extLst>
                    <a:ext uri="{FF2B5EF4-FFF2-40B4-BE49-F238E27FC236}">
                      <a16:creationId xmlns:a16="http://schemas.microsoft.com/office/drawing/2014/main" id="{73C72363-0D0E-0613-4D0D-CF0176B7F4E1}"/>
                    </a:ext>
                  </a:extLst>
                </p14:cNvPr>
                <p14:cNvContentPartPr/>
                <p14:nvPr/>
              </p14:nvContentPartPr>
              <p14:xfrm>
                <a:off x="4072750" y="3980920"/>
                <a:ext cx="36000" cy="10872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73C72363-0D0E-0613-4D0D-CF0176B7F4E1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036750" y="3944920"/>
                  <a:ext cx="107640" cy="180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6DFA28E-77B5-4876-C68D-73A768937B63}"/>
              </a:ext>
            </a:extLst>
          </p:cNvPr>
          <p:cNvGrpSpPr/>
          <p:nvPr/>
        </p:nvGrpSpPr>
        <p:grpSpPr>
          <a:xfrm>
            <a:off x="3796270" y="4069840"/>
            <a:ext cx="84240" cy="171360"/>
            <a:chOff x="3796270" y="4069840"/>
            <a:chExt cx="84240" cy="171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9CAA09E2-61B2-B8DC-7DC5-D3B44A8BA0E2}"/>
                    </a:ext>
                  </a:extLst>
                </p14:cNvPr>
                <p14:cNvContentPartPr/>
                <p14:nvPr/>
              </p14:nvContentPartPr>
              <p14:xfrm>
                <a:off x="3796270" y="4069840"/>
                <a:ext cx="84240" cy="171360"/>
              </p14:xfrm>
            </p:contentPart>
          </mc:Choice>
          <mc:Fallback xmlns="">
            <p:pic>
              <p:nvPicPr>
                <p:cNvPr id="51" name="Encre 50">
                  <a:extLst>
                    <a:ext uri="{FF2B5EF4-FFF2-40B4-BE49-F238E27FC236}">
                      <a16:creationId xmlns:a16="http://schemas.microsoft.com/office/drawing/2014/main" id="{9CAA09E2-61B2-B8DC-7DC5-D3B44A8BA0E2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60270" y="4033840"/>
                  <a:ext cx="15588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75B1D9A1-7CC5-16D8-3DDF-93163AE6FE81}"/>
                    </a:ext>
                  </a:extLst>
                </p14:cNvPr>
                <p14:cNvContentPartPr/>
                <p14:nvPr/>
              </p14:nvContentPartPr>
              <p14:xfrm>
                <a:off x="3796990" y="4228600"/>
                <a:ext cx="360" cy="79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75B1D9A1-7CC5-16D8-3DDF-93163AE6FE81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60990" y="4192960"/>
                  <a:ext cx="72000" cy="79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54" name="Encre 53">
                <a:extLst>
                  <a:ext uri="{FF2B5EF4-FFF2-40B4-BE49-F238E27FC236}">
                    <a16:creationId xmlns:a16="http://schemas.microsoft.com/office/drawing/2014/main" id="{25E1E1B8-92A5-A650-6562-F682B1FF1145}"/>
                  </a:ext>
                </a:extLst>
              </p14:cNvPr>
              <p14:cNvContentPartPr/>
              <p14:nvPr/>
            </p14:nvContentPartPr>
            <p14:xfrm>
              <a:off x="3473350" y="3100000"/>
              <a:ext cx="129240" cy="75240"/>
            </p14:xfrm>
          </p:contentPart>
        </mc:Choice>
        <mc:Fallback xmlns="">
          <p:pic>
            <p:nvPicPr>
              <p:cNvPr id="54" name="Encre 53">
                <a:extLst>
                  <a:ext uri="{FF2B5EF4-FFF2-40B4-BE49-F238E27FC236}">
                    <a16:creationId xmlns:a16="http://schemas.microsoft.com/office/drawing/2014/main" id="{25E1E1B8-92A5-A650-6562-F682B1FF1145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437350" y="3064000"/>
                <a:ext cx="200880" cy="14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55" name="Encre 54">
                <a:extLst>
                  <a:ext uri="{FF2B5EF4-FFF2-40B4-BE49-F238E27FC236}">
                    <a16:creationId xmlns:a16="http://schemas.microsoft.com/office/drawing/2014/main" id="{0F5CD8CC-451F-0480-62B8-7BBE982FFEC6}"/>
                  </a:ext>
                </a:extLst>
              </p14:cNvPr>
              <p14:cNvContentPartPr/>
              <p14:nvPr/>
            </p14:nvContentPartPr>
            <p14:xfrm>
              <a:off x="3619150" y="3104680"/>
              <a:ext cx="255240" cy="266040"/>
            </p14:xfrm>
          </p:contentPart>
        </mc:Choice>
        <mc:Fallback xmlns="">
          <p:pic>
            <p:nvPicPr>
              <p:cNvPr id="55" name="Encre 54">
                <a:extLst>
                  <a:ext uri="{FF2B5EF4-FFF2-40B4-BE49-F238E27FC236}">
                    <a16:creationId xmlns:a16="http://schemas.microsoft.com/office/drawing/2014/main" id="{0F5CD8CC-451F-0480-62B8-7BBE982FFEC6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3583150" y="3069040"/>
                <a:ext cx="326880" cy="33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56" name="Encre 55">
                <a:extLst>
                  <a:ext uri="{FF2B5EF4-FFF2-40B4-BE49-F238E27FC236}">
                    <a16:creationId xmlns:a16="http://schemas.microsoft.com/office/drawing/2014/main" id="{A88F7169-97CA-CBF9-0058-41E6AE83F23A}"/>
                  </a:ext>
                </a:extLst>
              </p14:cNvPr>
              <p14:cNvContentPartPr/>
              <p14:nvPr/>
            </p14:nvContentPartPr>
            <p14:xfrm>
              <a:off x="3999670" y="3396640"/>
              <a:ext cx="451800" cy="407160"/>
            </p14:xfrm>
          </p:contentPart>
        </mc:Choice>
        <mc:Fallback xmlns="">
          <p:pic>
            <p:nvPicPr>
              <p:cNvPr id="56" name="Encre 55">
                <a:extLst>
                  <a:ext uri="{FF2B5EF4-FFF2-40B4-BE49-F238E27FC236}">
                    <a16:creationId xmlns:a16="http://schemas.microsoft.com/office/drawing/2014/main" id="{A88F7169-97CA-CBF9-0058-41E6AE83F23A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3964030" y="3361000"/>
                <a:ext cx="523440" cy="47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57" name="Encre 56">
                <a:extLst>
                  <a:ext uri="{FF2B5EF4-FFF2-40B4-BE49-F238E27FC236}">
                    <a16:creationId xmlns:a16="http://schemas.microsoft.com/office/drawing/2014/main" id="{1ECBD93A-0DDA-1AE4-1F96-78E3F145AE9F}"/>
                  </a:ext>
                </a:extLst>
              </p14:cNvPr>
              <p14:cNvContentPartPr/>
              <p14:nvPr/>
            </p14:nvContentPartPr>
            <p14:xfrm>
              <a:off x="4610230" y="3332560"/>
              <a:ext cx="547920" cy="402120"/>
            </p14:xfrm>
          </p:contentPart>
        </mc:Choice>
        <mc:Fallback xmlns="">
          <p:pic>
            <p:nvPicPr>
              <p:cNvPr id="57" name="Encre 56">
                <a:extLst>
                  <a:ext uri="{FF2B5EF4-FFF2-40B4-BE49-F238E27FC236}">
                    <a16:creationId xmlns:a16="http://schemas.microsoft.com/office/drawing/2014/main" id="{1ECBD93A-0DDA-1AE4-1F96-78E3F145AE9F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574590" y="3296560"/>
                <a:ext cx="619560" cy="47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58" name="Encre 57">
                <a:extLst>
                  <a:ext uri="{FF2B5EF4-FFF2-40B4-BE49-F238E27FC236}">
                    <a16:creationId xmlns:a16="http://schemas.microsoft.com/office/drawing/2014/main" id="{032FAD4A-AC14-4E67-80D8-D8A0E4F7ED13}"/>
                  </a:ext>
                </a:extLst>
              </p14:cNvPr>
              <p14:cNvContentPartPr/>
              <p14:nvPr/>
            </p14:nvContentPartPr>
            <p14:xfrm>
              <a:off x="4697350" y="3739720"/>
              <a:ext cx="325440" cy="76680"/>
            </p14:xfrm>
          </p:contentPart>
        </mc:Choice>
        <mc:Fallback xmlns="">
          <p:pic>
            <p:nvPicPr>
              <p:cNvPr id="58" name="Encre 57">
                <a:extLst>
                  <a:ext uri="{FF2B5EF4-FFF2-40B4-BE49-F238E27FC236}">
                    <a16:creationId xmlns:a16="http://schemas.microsoft.com/office/drawing/2014/main" id="{032FAD4A-AC14-4E67-80D8-D8A0E4F7ED13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661710" y="3704080"/>
                <a:ext cx="397080" cy="14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59" name="Encre 58">
                <a:extLst>
                  <a:ext uri="{FF2B5EF4-FFF2-40B4-BE49-F238E27FC236}">
                    <a16:creationId xmlns:a16="http://schemas.microsoft.com/office/drawing/2014/main" id="{98F2A8BB-4FFF-0431-81DC-C83DEF72F4E7}"/>
                  </a:ext>
                </a:extLst>
              </p14:cNvPr>
              <p14:cNvContentPartPr/>
              <p14:nvPr/>
            </p14:nvContentPartPr>
            <p14:xfrm>
              <a:off x="8127430" y="2736400"/>
              <a:ext cx="311040" cy="75240"/>
            </p14:xfrm>
          </p:contentPart>
        </mc:Choice>
        <mc:Fallback xmlns="">
          <p:pic>
            <p:nvPicPr>
              <p:cNvPr id="59" name="Encre 58">
                <a:extLst>
                  <a:ext uri="{FF2B5EF4-FFF2-40B4-BE49-F238E27FC236}">
                    <a16:creationId xmlns:a16="http://schemas.microsoft.com/office/drawing/2014/main" id="{98F2A8BB-4FFF-0431-81DC-C83DEF72F4E7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8091430" y="2700760"/>
                <a:ext cx="382680" cy="146880"/>
              </a:xfrm>
              <a:prstGeom prst="rect">
                <a:avLst/>
              </a:prstGeom>
            </p:spPr>
          </p:pic>
        </mc:Fallback>
      </mc:AlternateContent>
      <p:grpSp>
        <p:nvGrpSpPr>
          <p:cNvPr id="64" name="Groupe 63">
            <a:extLst>
              <a:ext uri="{FF2B5EF4-FFF2-40B4-BE49-F238E27FC236}">
                <a16:creationId xmlns:a16="http://schemas.microsoft.com/office/drawing/2014/main" id="{BE447027-1B48-B458-625B-B63D59A0D91C}"/>
              </a:ext>
            </a:extLst>
          </p:cNvPr>
          <p:cNvGrpSpPr/>
          <p:nvPr/>
        </p:nvGrpSpPr>
        <p:grpSpPr>
          <a:xfrm>
            <a:off x="8011150" y="2876080"/>
            <a:ext cx="669600" cy="339120"/>
            <a:chOff x="8011150" y="2876080"/>
            <a:chExt cx="669600" cy="33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60" name="Encre 59">
                  <a:extLst>
                    <a:ext uri="{FF2B5EF4-FFF2-40B4-BE49-F238E27FC236}">
                      <a16:creationId xmlns:a16="http://schemas.microsoft.com/office/drawing/2014/main" id="{9E52900C-551D-9AE6-B0EF-1ABC85ECCE1C}"/>
                    </a:ext>
                  </a:extLst>
                </p14:cNvPr>
                <p14:cNvContentPartPr/>
                <p14:nvPr/>
              </p14:nvContentPartPr>
              <p14:xfrm>
                <a:off x="8011150" y="2888680"/>
                <a:ext cx="669600" cy="70920"/>
              </p14:xfrm>
            </p:contentPart>
          </mc:Choice>
          <mc:Fallback xmlns="">
            <p:pic>
              <p:nvPicPr>
                <p:cNvPr id="60" name="Encre 59">
                  <a:extLst>
                    <a:ext uri="{FF2B5EF4-FFF2-40B4-BE49-F238E27FC236}">
                      <a16:creationId xmlns:a16="http://schemas.microsoft.com/office/drawing/2014/main" id="{9E52900C-551D-9AE6-B0EF-1ABC85ECCE1C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7975150" y="2853040"/>
                  <a:ext cx="74124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61" name="Encre 60">
                  <a:extLst>
                    <a:ext uri="{FF2B5EF4-FFF2-40B4-BE49-F238E27FC236}">
                      <a16:creationId xmlns:a16="http://schemas.microsoft.com/office/drawing/2014/main" id="{2898ADDE-480E-ED13-B5C8-5BDF56233A5F}"/>
                    </a:ext>
                  </a:extLst>
                </p14:cNvPr>
                <p14:cNvContentPartPr/>
                <p14:nvPr/>
              </p14:nvContentPartPr>
              <p14:xfrm>
                <a:off x="8096110" y="2876080"/>
                <a:ext cx="311760" cy="12960"/>
              </p14:xfrm>
            </p:contentPart>
          </mc:Choice>
          <mc:Fallback xmlns="">
            <p:pic>
              <p:nvPicPr>
                <p:cNvPr id="61" name="Encre 60">
                  <a:extLst>
                    <a:ext uri="{FF2B5EF4-FFF2-40B4-BE49-F238E27FC236}">
                      <a16:creationId xmlns:a16="http://schemas.microsoft.com/office/drawing/2014/main" id="{2898ADDE-480E-ED13-B5C8-5BDF56233A5F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060110" y="2840080"/>
                  <a:ext cx="38340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A0A9BBFE-93F4-C9E7-C0DD-32F1963DDE89}"/>
                    </a:ext>
                  </a:extLst>
                </p14:cNvPr>
                <p14:cNvContentPartPr/>
                <p14:nvPr/>
              </p14:nvContentPartPr>
              <p14:xfrm>
                <a:off x="8015110" y="2990560"/>
                <a:ext cx="434880" cy="22464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A0A9BBFE-93F4-C9E7-C0DD-32F1963DDE89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7979470" y="2954920"/>
                  <a:ext cx="506520" cy="296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38AEF08A-624B-5017-645C-468AD403EDB4}"/>
              </a:ext>
            </a:extLst>
          </p:cNvPr>
          <p:cNvGrpSpPr/>
          <p:nvPr/>
        </p:nvGrpSpPr>
        <p:grpSpPr>
          <a:xfrm>
            <a:off x="4933870" y="2221960"/>
            <a:ext cx="140040" cy="134640"/>
            <a:chOff x="4933870" y="2221960"/>
            <a:chExt cx="140040" cy="13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65" name="Encre 64">
                  <a:extLst>
                    <a:ext uri="{FF2B5EF4-FFF2-40B4-BE49-F238E27FC236}">
                      <a16:creationId xmlns:a16="http://schemas.microsoft.com/office/drawing/2014/main" id="{36AF5550-60C8-B2F2-FD57-F9CAC9F01E74}"/>
                    </a:ext>
                  </a:extLst>
                </p14:cNvPr>
                <p14:cNvContentPartPr/>
                <p14:nvPr/>
              </p14:nvContentPartPr>
              <p14:xfrm>
                <a:off x="4933870" y="2221960"/>
                <a:ext cx="140040" cy="134640"/>
              </p14:xfrm>
            </p:contentPart>
          </mc:Choice>
          <mc:Fallback xmlns="">
            <p:pic>
              <p:nvPicPr>
                <p:cNvPr id="65" name="Encre 64">
                  <a:extLst>
                    <a:ext uri="{FF2B5EF4-FFF2-40B4-BE49-F238E27FC236}">
                      <a16:creationId xmlns:a16="http://schemas.microsoft.com/office/drawing/2014/main" id="{36AF5550-60C8-B2F2-FD57-F9CAC9F01E74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898230" y="2186320"/>
                  <a:ext cx="21168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66" name="Encre 65">
                  <a:extLst>
                    <a:ext uri="{FF2B5EF4-FFF2-40B4-BE49-F238E27FC236}">
                      <a16:creationId xmlns:a16="http://schemas.microsoft.com/office/drawing/2014/main" id="{B29C029C-5448-113F-FCFE-0A9229118D44}"/>
                    </a:ext>
                  </a:extLst>
                </p14:cNvPr>
                <p14:cNvContentPartPr/>
                <p14:nvPr/>
              </p14:nvContentPartPr>
              <p14:xfrm>
                <a:off x="4990750" y="2251480"/>
                <a:ext cx="42480" cy="21600"/>
              </p14:xfrm>
            </p:contentPart>
          </mc:Choice>
          <mc:Fallback xmlns="">
            <p:pic>
              <p:nvPicPr>
                <p:cNvPr id="66" name="Encre 65">
                  <a:extLst>
                    <a:ext uri="{FF2B5EF4-FFF2-40B4-BE49-F238E27FC236}">
                      <a16:creationId xmlns:a16="http://schemas.microsoft.com/office/drawing/2014/main" id="{B29C029C-5448-113F-FCFE-0A9229118D44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4954750" y="2215480"/>
                  <a:ext cx="114120" cy="93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69" name="Encre 68">
                <a:extLst>
                  <a:ext uri="{FF2B5EF4-FFF2-40B4-BE49-F238E27FC236}">
                    <a16:creationId xmlns:a16="http://schemas.microsoft.com/office/drawing/2014/main" id="{98841FB4-8240-3AD9-D660-8CF78B7A10E0}"/>
                  </a:ext>
                </a:extLst>
              </p14:cNvPr>
              <p14:cNvContentPartPr/>
              <p14:nvPr/>
            </p14:nvContentPartPr>
            <p14:xfrm>
              <a:off x="5530390" y="2761960"/>
              <a:ext cx="400680" cy="806760"/>
            </p14:xfrm>
          </p:contentPart>
        </mc:Choice>
        <mc:Fallback xmlns="">
          <p:pic>
            <p:nvPicPr>
              <p:cNvPr id="69" name="Encre 68">
                <a:extLst>
                  <a:ext uri="{FF2B5EF4-FFF2-40B4-BE49-F238E27FC236}">
                    <a16:creationId xmlns:a16="http://schemas.microsoft.com/office/drawing/2014/main" id="{98841FB4-8240-3AD9-D660-8CF78B7A10E0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5494750" y="2726320"/>
                <a:ext cx="472320" cy="87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71" name="Encre 70">
                <a:extLst>
                  <a:ext uri="{FF2B5EF4-FFF2-40B4-BE49-F238E27FC236}">
                    <a16:creationId xmlns:a16="http://schemas.microsoft.com/office/drawing/2014/main" id="{9C14E1A4-895F-C6B7-46BF-4AEF452119C0}"/>
                  </a:ext>
                </a:extLst>
              </p14:cNvPr>
              <p14:cNvContentPartPr/>
              <p14:nvPr/>
            </p14:nvContentPartPr>
            <p14:xfrm>
              <a:off x="5968870" y="3301600"/>
              <a:ext cx="368280" cy="235080"/>
            </p14:xfrm>
          </p:contentPart>
        </mc:Choice>
        <mc:Fallback xmlns="">
          <p:pic>
            <p:nvPicPr>
              <p:cNvPr id="71" name="Encre 70">
                <a:extLst>
                  <a:ext uri="{FF2B5EF4-FFF2-40B4-BE49-F238E27FC236}">
                    <a16:creationId xmlns:a16="http://schemas.microsoft.com/office/drawing/2014/main" id="{9C14E1A4-895F-C6B7-46BF-4AEF452119C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5932870" y="3265960"/>
                <a:ext cx="439920" cy="30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73" name="Encre 72">
                <a:extLst>
                  <a:ext uri="{FF2B5EF4-FFF2-40B4-BE49-F238E27FC236}">
                    <a16:creationId xmlns:a16="http://schemas.microsoft.com/office/drawing/2014/main" id="{0C569112-004F-9823-693D-04F90C811094}"/>
                  </a:ext>
                </a:extLst>
              </p14:cNvPr>
              <p14:cNvContentPartPr/>
              <p14:nvPr/>
            </p14:nvContentPartPr>
            <p14:xfrm>
              <a:off x="5860870" y="2457040"/>
              <a:ext cx="393840" cy="686160"/>
            </p14:xfrm>
          </p:contentPart>
        </mc:Choice>
        <mc:Fallback xmlns="">
          <p:pic>
            <p:nvPicPr>
              <p:cNvPr id="73" name="Encre 72">
                <a:extLst>
                  <a:ext uri="{FF2B5EF4-FFF2-40B4-BE49-F238E27FC236}">
                    <a16:creationId xmlns:a16="http://schemas.microsoft.com/office/drawing/2014/main" id="{0C569112-004F-9823-693D-04F90C811094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5824870" y="2421040"/>
                <a:ext cx="465480" cy="75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75" name="Encre 74">
                <a:extLst>
                  <a:ext uri="{FF2B5EF4-FFF2-40B4-BE49-F238E27FC236}">
                    <a16:creationId xmlns:a16="http://schemas.microsoft.com/office/drawing/2014/main" id="{FB25C982-0C85-8886-2D32-61778CDECACC}"/>
                  </a:ext>
                </a:extLst>
              </p14:cNvPr>
              <p14:cNvContentPartPr/>
              <p14:nvPr/>
            </p14:nvContentPartPr>
            <p14:xfrm>
              <a:off x="5600360" y="1898300"/>
              <a:ext cx="3335040" cy="720"/>
            </p14:xfrm>
          </p:contentPart>
        </mc:Choice>
        <mc:Fallback xmlns="">
          <p:pic>
            <p:nvPicPr>
              <p:cNvPr id="75" name="Encre 74">
                <a:extLst>
                  <a:ext uri="{FF2B5EF4-FFF2-40B4-BE49-F238E27FC236}">
                    <a16:creationId xmlns:a16="http://schemas.microsoft.com/office/drawing/2014/main" id="{FB25C982-0C85-8886-2D32-61778CDECACC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564360" y="1826300"/>
                <a:ext cx="34066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76" name="Encre 75">
                <a:extLst>
                  <a:ext uri="{FF2B5EF4-FFF2-40B4-BE49-F238E27FC236}">
                    <a16:creationId xmlns:a16="http://schemas.microsoft.com/office/drawing/2014/main" id="{8A973CE9-1B66-7898-8944-C3369344723A}"/>
                  </a:ext>
                </a:extLst>
              </p14:cNvPr>
              <p14:cNvContentPartPr/>
              <p14:nvPr/>
            </p14:nvContentPartPr>
            <p14:xfrm>
              <a:off x="6362480" y="2061740"/>
              <a:ext cx="222120" cy="285480"/>
            </p14:xfrm>
          </p:contentPart>
        </mc:Choice>
        <mc:Fallback xmlns="">
          <p:pic>
            <p:nvPicPr>
              <p:cNvPr id="76" name="Encre 75">
                <a:extLst>
                  <a:ext uri="{FF2B5EF4-FFF2-40B4-BE49-F238E27FC236}">
                    <a16:creationId xmlns:a16="http://schemas.microsoft.com/office/drawing/2014/main" id="{8A973CE9-1B66-7898-8944-C3369344723A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6326480" y="2026100"/>
                <a:ext cx="29376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77" name="Encre 76">
                <a:extLst>
                  <a:ext uri="{FF2B5EF4-FFF2-40B4-BE49-F238E27FC236}">
                    <a16:creationId xmlns:a16="http://schemas.microsoft.com/office/drawing/2014/main" id="{E074E888-49C0-2DEE-9E15-9B9FB02AA28D}"/>
                  </a:ext>
                </a:extLst>
              </p14:cNvPr>
              <p14:cNvContentPartPr/>
              <p14:nvPr/>
            </p14:nvContentPartPr>
            <p14:xfrm>
              <a:off x="6667400" y="2526860"/>
              <a:ext cx="162720" cy="289080"/>
            </p14:xfrm>
          </p:contentPart>
        </mc:Choice>
        <mc:Fallback xmlns="">
          <p:pic>
            <p:nvPicPr>
              <p:cNvPr id="77" name="Encre 76">
                <a:extLst>
                  <a:ext uri="{FF2B5EF4-FFF2-40B4-BE49-F238E27FC236}">
                    <a16:creationId xmlns:a16="http://schemas.microsoft.com/office/drawing/2014/main" id="{E074E888-49C0-2DEE-9E15-9B9FB02AA28D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6631400" y="2491220"/>
                <a:ext cx="234360" cy="36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80" name="Encre 79">
                <a:extLst>
                  <a:ext uri="{FF2B5EF4-FFF2-40B4-BE49-F238E27FC236}">
                    <a16:creationId xmlns:a16="http://schemas.microsoft.com/office/drawing/2014/main" id="{81783754-98DA-E456-DA11-A09C138E3ECE}"/>
                  </a:ext>
                </a:extLst>
              </p14:cNvPr>
              <p14:cNvContentPartPr/>
              <p14:nvPr/>
            </p14:nvContentPartPr>
            <p14:xfrm>
              <a:off x="6915080" y="2717300"/>
              <a:ext cx="400320" cy="228960"/>
            </p14:xfrm>
          </p:contentPart>
        </mc:Choice>
        <mc:Fallback xmlns="">
          <p:pic>
            <p:nvPicPr>
              <p:cNvPr id="80" name="Encre 79">
                <a:extLst>
                  <a:ext uri="{FF2B5EF4-FFF2-40B4-BE49-F238E27FC236}">
                    <a16:creationId xmlns:a16="http://schemas.microsoft.com/office/drawing/2014/main" id="{81783754-98DA-E456-DA11-A09C138E3ECE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6879080" y="2681300"/>
                <a:ext cx="471960" cy="30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82" name="Encre 81">
                <a:extLst>
                  <a:ext uri="{FF2B5EF4-FFF2-40B4-BE49-F238E27FC236}">
                    <a16:creationId xmlns:a16="http://schemas.microsoft.com/office/drawing/2014/main" id="{81131654-FB96-0AE6-B557-0533B1883640}"/>
                  </a:ext>
                </a:extLst>
              </p14:cNvPr>
              <p14:cNvContentPartPr/>
              <p14:nvPr/>
            </p14:nvContentPartPr>
            <p14:xfrm>
              <a:off x="7181480" y="2526860"/>
              <a:ext cx="127440" cy="165600"/>
            </p14:xfrm>
          </p:contentPart>
        </mc:Choice>
        <mc:Fallback xmlns="">
          <p:pic>
            <p:nvPicPr>
              <p:cNvPr id="82" name="Encre 81">
                <a:extLst>
                  <a:ext uri="{FF2B5EF4-FFF2-40B4-BE49-F238E27FC236}">
                    <a16:creationId xmlns:a16="http://schemas.microsoft.com/office/drawing/2014/main" id="{81131654-FB96-0AE6-B557-0533B1883640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7145480" y="2490860"/>
                <a:ext cx="19908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83" name="Encre 82">
                <a:extLst>
                  <a:ext uri="{FF2B5EF4-FFF2-40B4-BE49-F238E27FC236}">
                    <a16:creationId xmlns:a16="http://schemas.microsoft.com/office/drawing/2014/main" id="{265D46EB-7730-5965-70D7-D1AAF1780442}"/>
                  </a:ext>
                </a:extLst>
              </p14:cNvPr>
              <p14:cNvContentPartPr/>
              <p14:nvPr/>
            </p14:nvContentPartPr>
            <p14:xfrm>
              <a:off x="6940280" y="2057060"/>
              <a:ext cx="160920" cy="264600"/>
            </p14:xfrm>
          </p:contentPart>
        </mc:Choice>
        <mc:Fallback xmlns="">
          <p:pic>
            <p:nvPicPr>
              <p:cNvPr id="83" name="Encre 82">
                <a:extLst>
                  <a:ext uri="{FF2B5EF4-FFF2-40B4-BE49-F238E27FC236}">
                    <a16:creationId xmlns:a16="http://schemas.microsoft.com/office/drawing/2014/main" id="{265D46EB-7730-5965-70D7-D1AAF1780442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6904280" y="2021420"/>
                <a:ext cx="232560" cy="33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85" name="Encre 84">
                <a:extLst>
                  <a:ext uri="{FF2B5EF4-FFF2-40B4-BE49-F238E27FC236}">
                    <a16:creationId xmlns:a16="http://schemas.microsoft.com/office/drawing/2014/main" id="{2D2F5ACF-7AA3-D34B-F6B6-C20E2E6BBAD8}"/>
                  </a:ext>
                </a:extLst>
              </p14:cNvPr>
              <p14:cNvContentPartPr/>
              <p14:nvPr/>
            </p14:nvContentPartPr>
            <p14:xfrm>
              <a:off x="7340240" y="2063180"/>
              <a:ext cx="165600" cy="273600"/>
            </p14:xfrm>
          </p:contentPart>
        </mc:Choice>
        <mc:Fallback xmlns="">
          <p:pic>
            <p:nvPicPr>
              <p:cNvPr id="85" name="Encre 84">
                <a:extLst>
                  <a:ext uri="{FF2B5EF4-FFF2-40B4-BE49-F238E27FC236}">
                    <a16:creationId xmlns:a16="http://schemas.microsoft.com/office/drawing/2014/main" id="{2D2F5ACF-7AA3-D34B-F6B6-C20E2E6BBAD8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7304240" y="2027180"/>
                <a:ext cx="237240" cy="34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86" name="Encre 85">
                <a:extLst>
                  <a:ext uri="{FF2B5EF4-FFF2-40B4-BE49-F238E27FC236}">
                    <a16:creationId xmlns:a16="http://schemas.microsoft.com/office/drawing/2014/main" id="{5D66BB39-BF24-8957-0610-A22E5B539ECD}"/>
                  </a:ext>
                </a:extLst>
              </p14:cNvPr>
              <p14:cNvContentPartPr/>
              <p14:nvPr/>
            </p14:nvContentPartPr>
            <p14:xfrm>
              <a:off x="7499000" y="2399780"/>
              <a:ext cx="360" cy="360"/>
            </p14:xfrm>
          </p:contentPart>
        </mc:Choice>
        <mc:Fallback xmlns="">
          <p:pic>
            <p:nvPicPr>
              <p:cNvPr id="86" name="Encre 85">
                <a:extLst>
                  <a:ext uri="{FF2B5EF4-FFF2-40B4-BE49-F238E27FC236}">
                    <a16:creationId xmlns:a16="http://schemas.microsoft.com/office/drawing/2014/main" id="{5D66BB39-BF24-8957-0610-A22E5B539ECD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463000" y="236414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ECF82013-F4E2-1720-BA17-A580009F6DC8}"/>
                  </a:ext>
                </a:extLst>
              </p14:cNvPr>
              <p14:cNvContentPartPr/>
              <p14:nvPr/>
            </p14:nvContentPartPr>
            <p14:xfrm>
              <a:off x="7613480" y="2425340"/>
              <a:ext cx="360" cy="12096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ECF82013-F4E2-1720-BA17-A580009F6DC8}"/>
                  </a:ext>
                </a:extLst>
              </p:cNvPr>
              <p:cNvPicPr/>
              <p:nvPr/>
            </p:nvPicPr>
            <p:blipFill>
              <a:blip r:embed="rId105"/>
              <a:stretch>
                <a:fillRect/>
              </a:stretch>
            </p:blipFill>
            <p:spPr>
              <a:xfrm>
                <a:off x="7577480" y="2389700"/>
                <a:ext cx="7200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89" name="Encre 88">
                <a:extLst>
                  <a:ext uri="{FF2B5EF4-FFF2-40B4-BE49-F238E27FC236}">
                    <a16:creationId xmlns:a16="http://schemas.microsoft.com/office/drawing/2014/main" id="{220898BF-3892-1E17-AC8E-C27D44119DD0}"/>
                  </a:ext>
                </a:extLst>
              </p14:cNvPr>
              <p14:cNvContentPartPr/>
              <p14:nvPr/>
            </p14:nvContentPartPr>
            <p14:xfrm>
              <a:off x="7657760" y="2329940"/>
              <a:ext cx="356040" cy="222840"/>
            </p14:xfrm>
          </p:contentPart>
        </mc:Choice>
        <mc:Fallback xmlns="">
          <p:pic>
            <p:nvPicPr>
              <p:cNvPr id="89" name="Encre 88">
                <a:extLst>
                  <a:ext uri="{FF2B5EF4-FFF2-40B4-BE49-F238E27FC236}">
                    <a16:creationId xmlns:a16="http://schemas.microsoft.com/office/drawing/2014/main" id="{220898BF-3892-1E17-AC8E-C27D44119DD0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7621760" y="2293940"/>
                <a:ext cx="42768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8">
            <p14:nvContentPartPr>
              <p14:cNvPr id="90" name="Encre 89">
                <a:extLst>
                  <a:ext uri="{FF2B5EF4-FFF2-40B4-BE49-F238E27FC236}">
                    <a16:creationId xmlns:a16="http://schemas.microsoft.com/office/drawing/2014/main" id="{95EDF149-6867-ADB4-35E3-0D1F7348A05D}"/>
                  </a:ext>
                </a:extLst>
              </p14:cNvPr>
              <p14:cNvContentPartPr/>
              <p14:nvPr/>
            </p14:nvContentPartPr>
            <p14:xfrm>
              <a:off x="7842080" y="2057060"/>
              <a:ext cx="180000" cy="256680"/>
            </p14:xfrm>
          </p:contentPart>
        </mc:Choice>
        <mc:Fallback xmlns="">
          <p:pic>
            <p:nvPicPr>
              <p:cNvPr id="90" name="Encre 89">
                <a:extLst>
                  <a:ext uri="{FF2B5EF4-FFF2-40B4-BE49-F238E27FC236}">
                    <a16:creationId xmlns:a16="http://schemas.microsoft.com/office/drawing/2014/main" id="{95EDF149-6867-ADB4-35E3-0D1F7348A05D}"/>
                  </a:ext>
                </a:extLst>
              </p:cNvPr>
              <p:cNvPicPr/>
              <p:nvPr/>
            </p:nvPicPr>
            <p:blipFill>
              <a:blip r:embed="rId109"/>
              <a:stretch>
                <a:fillRect/>
              </a:stretch>
            </p:blipFill>
            <p:spPr>
              <a:xfrm>
                <a:off x="7806080" y="2021420"/>
                <a:ext cx="251640" cy="32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91" name="Encre 90">
                <a:extLst>
                  <a:ext uri="{FF2B5EF4-FFF2-40B4-BE49-F238E27FC236}">
                    <a16:creationId xmlns:a16="http://schemas.microsoft.com/office/drawing/2014/main" id="{AAA071EF-CCDA-9A2D-0513-37FA73F07832}"/>
                  </a:ext>
                </a:extLst>
              </p14:cNvPr>
              <p14:cNvContentPartPr/>
              <p14:nvPr/>
            </p14:nvContentPartPr>
            <p14:xfrm>
              <a:off x="8394320" y="2050580"/>
              <a:ext cx="262080" cy="30960"/>
            </p14:xfrm>
          </p:contentPart>
        </mc:Choice>
        <mc:Fallback xmlns="">
          <p:pic>
            <p:nvPicPr>
              <p:cNvPr id="91" name="Encre 90">
                <a:extLst>
                  <a:ext uri="{FF2B5EF4-FFF2-40B4-BE49-F238E27FC236}">
                    <a16:creationId xmlns:a16="http://schemas.microsoft.com/office/drawing/2014/main" id="{AAA071EF-CCDA-9A2D-0513-37FA73F07832}"/>
                  </a:ext>
                </a:extLst>
              </p:cNvPr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8358320" y="2014940"/>
                <a:ext cx="333720" cy="10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2">
            <p14:nvContentPartPr>
              <p14:cNvPr id="93" name="Encre 92">
                <a:extLst>
                  <a:ext uri="{FF2B5EF4-FFF2-40B4-BE49-F238E27FC236}">
                    <a16:creationId xmlns:a16="http://schemas.microsoft.com/office/drawing/2014/main" id="{6AFB510D-E63D-E330-0F28-D6A63214EBE5}"/>
                  </a:ext>
                </a:extLst>
              </p14:cNvPr>
              <p14:cNvContentPartPr/>
              <p14:nvPr/>
            </p14:nvContentPartPr>
            <p14:xfrm>
              <a:off x="5784680" y="1098020"/>
              <a:ext cx="1333800" cy="756000"/>
            </p14:xfrm>
          </p:contentPart>
        </mc:Choice>
        <mc:Fallback xmlns="">
          <p:pic>
            <p:nvPicPr>
              <p:cNvPr id="93" name="Encre 92">
                <a:extLst>
                  <a:ext uri="{FF2B5EF4-FFF2-40B4-BE49-F238E27FC236}">
                    <a16:creationId xmlns:a16="http://schemas.microsoft.com/office/drawing/2014/main" id="{6AFB510D-E63D-E330-0F28-D6A63214EBE5}"/>
                  </a:ext>
                </a:extLst>
              </p:cNvPr>
              <p:cNvPicPr/>
              <p:nvPr/>
            </p:nvPicPr>
            <p:blipFill>
              <a:blip r:embed="rId113"/>
              <a:stretch>
                <a:fillRect/>
              </a:stretch>
            </p:blipFill>
            <p:spPr>
              <a:xfrm>
                <a:off x="5748680" y="1062380"/>
                <a:ext cx="1405440" cy="82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95" name="Encre 94">
                <a:extLst>
                  <a:ext uri="{FF2B5EF4-FFF2-40B4-BE49-F238E27FC236}">
                    <a16:creationId xmlns:a16="http://schemas.microsoft.com/office/drawing/2014/main" id="{77862B6D-B806-9900-9398-0D81B9B5EA97}"/>
                  </a:ext>
                </a:extLst>
              </p14:cNvPr>
              <p14:cNvContentPartPr/>
              <p14:nvPr/>
            </p14:nvContentPartPr>
            <p14:xfrm>
              <a:off x="5968280" y="1821980"/>
              <a:ext cx="4294080" cy="720"/>
            </p14:xfrm>
          </p:contentPart>
        </mc:Choice>
        <mc:Fallback xmlns="">
          <p:pic>
            <p:nvPicPr>
              <p:cNvPr id="95" name="Encre 94">
                <a:extLst>
                  <a:ext uri="{FF2B5EF4-FFF2-40B4-BE49-F238E27FC236}">
                    <a16:creationId xmlns:a16="http://schemas.microsoft.com/office/drawing/2014/main" id="{77862B6D-B806-9900-9398-0D81B9B5EA97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5905640" y="1695980"/>
                <a:ext cx="441972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97" name="Encre 96">
                <a:extLst>
                  <a:ext uri="{FF2B5EF4-FFF2-40B4-BE49-F238E27FC236}">
                    <a16:creationId xmlns:a16="http://schemas.microsoft.com/office/drawing/2014/main" id="{98030A71-A5DC-1D44-95FE-FED22F6A6554}"/>
                  </a:ext>
                </a:extLst>
              </p14:cNvPr>
              <p14:cNvContentPartPr/>
              <p14:nvPr/>
            </p14:nvContentPartPr>
            <p14:xfrm>
              <a:off x="10286480" y="1085420"/>
              <a:ext cx="720" cy="1613880"/>
            </p14:xfrm>
          </p:contentPart>
        </mc:Choice>
        <mc:Fallback xmlns="">
          <p:pic>
            <p:nvPicPr>
              <p:cNvPr id="97" name="Encre 96">
                <a:extLst>
                  <a:ext uri="{FF2B5EF4-FFF2-40B4-BE49-F238E27FC236}">
                    <a16:creationId xmlns:a16="http://schemas.microsoft.com/office/drawing/2014/main" id="{98030A71-A5DC-1D44-95FE-FED22F6A6554}"/>
                  </a:ext>
                </a:extLst>
              </p:cNvPr>
              <p:cNvPicPr/>
              <p:nvPr/>
            </p:nvPicPr>
            <p:blipFill>
              <a:blip r:embed="rId117"/>
              <a:stretch>
                <a:fillRect/>
              </a:stretch>
            </p:blipFill>
            <p:spPr>
              <a:xfrm>
                <a:off x="10160480" y="1022420"/>
                <a:ext cx="252000" cy="17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100" name="Encre 99">
                <a:extLst>
                  <a:ext uri="{FF2B5EF4-FFF2-40B4-BE49-F238E27FC236}">
                    <a16:creationId xmlns:a16="http://schemas.microsoft.com/office/drawing/2014/main" id="{EAC05B09-43FE-2273-84A8-BCD80B0EF5AF}"/>
                  </a:ext>
                </a:extLst>
              </p14:cNvPr>
              <p14:cNvContentPartPr/>
              <p14:nvPr/>
            </p14:nvContentPartPr>
            <p14:xfrm>
              <a:off x="9994160" y="1117100"/>
              <a:ext cx="720" cy="1295640"/>
            </p14:xfrm>
          </p:contentPart>
        </mc:Choice>
        <mc:Fallback xmlns="">
          <p:pic>
            <p:nvPicPr>
              <p:cNvPr id="100" name="Encre 99">
                <a:extLst>
                  <a:ext uri="{FF2B5EF4-FFF2-40B4-BE49-F238E27FC236}">
                    <a16:creationId xmlns:a16="http://schemas.microsoft.com/office/drawing/2014/main" id="{EAC05B09-43FE-2273-84A8-BCD80B0EF5AF}"/>
                  </a:ext>
                </a:extLst>
              </p:cNvPr>
              <p:cNvPicPr/>
              <p:nvPr/>
            </p:nvPicPr>
            <p:blipFill>
              <a:blip r:embed="rId119"/>
              <a:stretch>
                <a:fillRect/>
              </a:stretch>
            </p:blipFill>
            <p:spPr>
              <a:xfrm>
                <a:off x="9868160" y="1054100"/>
                <a:ext cx="252000" cy="14212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4" name="Groupe 103">
            <a:extLst>
              <a:ext uri="{FF2B5EF4-FFF2-40B4-BE49-F238E27FC236}">
                <a16:creationId xmlns:a16="http://schemas.microsoft.com/office/drawing/2014/main" id="{85497F1C-E175-E020-CFE3-F11E46C0580F}"/>
              </a:ext>
            </a:extLst>
          </p:cNvPr>
          <p:cNvGrpSpPr/>
          <p:nvPr/>
        </p:nvGrpSpPr>
        <p:grpSpPr>
          <a:xfrm>
            <a:off x="9956360" y="794180"/>
            <a:ext cx="349920" cy="1885320"/>
            <a:chOff x="9956360" y="794180"/>
            <a:chExt cx="349920" cy="1885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98" name="Encre 97">
                  <a:extLst>
                    <a:ext uri="{FF2B5EF4-FFF2-40B4-BE49-F238E27FC236}">
                      <a16:creationId xmlns:a16="http://schemas.microsoft.com/office/drawing/2014/main" id="{E640A4C9-DAED-2B8C-F403-2B1ED2779722}"/>
                    </a:ext>
                  </a:extLst>
                </p14:cNvPr>
                <p14:cNvContentPartPr/>
                <p14:nvPr/>
              </p14:nvContentPartPr>
              <p14:xfrm>
                <a:off x="10050680" y="794180"/>
                <a:ext cx="255600" cy="1885320"/>
              </p14:xfrm>
            </p:contentPart>
          </mc:Choice>
          <mc:Fallback xmlns="">
            <p:pic>
              <p:nvPicPr>
                <p:cNvPr id="98" name="Encre 97">
                  <a:extLst>
                    <a:ext uri="{FF2B5EF4-FFF2-40B4-BE49-F238E27FC236}">
                      <a16:creationId xmlns:a16="http://schemas.microsoft.com/office/drawing/2014/main" id="{E640A4C9-DAED-2B8C-F403-2B1ED2779722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9988040" y="731180"/>
                  <a:ext cx="381240" cy="20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1F189BEB-7B9C-680D-21D3-A6BA693964DE}"/>
                    </a:ext>
                  </a:extLst>
                </p14:cNvPr>
                <p14:cNvContentPartPr/>
                <p14:nvPr/>
              </p14:nvContentPartPr>
              <p14:xfrm>
                <a:off x="9969320" y="2386820"/>
                <a:ext cx="360" cy="77400"/>
              </p14:xfrm>
            </p:contentPart>
          </mc:Choice>
          <mc:Fallback xmlns="">
            <p:pic>
              <p:nvPicPr>
                <p:cNvPr id="101" name="Encre 100">
                  <a:extLst>
                    <a:ext uri="{FF2B5EF4-FFF2-40B4-BE49-F238E27FC236}">
                      <a16:creationId xmlns:a16="http://schemas.microsoft.com/office/drawing/2014/main" id="{1F189BEB-7B9C-680D-21D3-A6BA693964DE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9906320" y="2323820"/>
                  <a:ext cx="12600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391ABC58-DCCA-934D-79FC-8FED254BA569}"/>
                    </a:ext>
                  </a:extLst>
                </p14:cNvPr>
                <p14:cNvContentPartPr/>
                <p14:nvPr/>
              </p14:nvContentPartPr>
              <p14:xfrm>
                <a:off x="9956360" y="1999100"/>
                <a:ext cx="20160" cy="470880"/>
              </p14:xfrm>
            </p:contentPart>
          </mc:Choice>
          <mc:Fallback xmlns="">
            <p:pic>
              <p:nvPicPr>
                <p:cNvPr id="102" name="Encre 101">
                  <a:extLst>
                    <a:ext uri="{FF2B5EF4-FFF2-40B4-BE49-F238E27FC236}">
                      <a16:creationId xmlns:a16="http://schemas.microsoft.com/office/drawing/2014/main" id="{391ABC58-DCCA-934D-79FC-8FED254BA569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9893360" y="1936460"/>
                  <a:ext cx="145800" cy="596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106" name="Encre 105">
                <a:extLst>
                  <a:ext uri="{FF2B5EF4-FFF2-40B4-BE49-F238E27FC236}">
                    <a16:creationId xmlns:a16="http://schemas.microsoft.com/office/drawing/2014/main" id="{52C37F53-14FF-E51C-C6A3-E62D77E49006}"/>
                  </a:ext>
                </a:extLst>
              </p14:cNvPr>
              <p14:cNvContentPartPr/>
              <p14:nvPr/>
            </p14:nvContentPartPr>
            <p14:xfrm>
              <a:off x="6826160" y="1148780"/>
              <a:ext cx="3105000" cy="720"/>
            </p14:xfrm>
          </p:contentPart>
        </mc:Choice>
        <mc:Fallback xmlns="">
          <p:pic>
            <p:nvPicPr>
              <p:cNvPr id="106" name="Encre 105">
                <a:extLst>
                  <a:ext uri="{FF2B5EF4-FFF2-40B4-BE49-F238E27FC236}">
                    <a16:creationId xmlns:a16="http://schemas.microsoft.com/office/drawing/2014/main" id="{52C37F53-14FF-E51C-C6A3-E62D77E49006}"/>
                  </a:ext>
                </a:extLst>
              </p:cNvPr>
              <p:cNvPicPr/>
              <p:nvPr/>
            </p:nvPicPr>
            <p:blipFill>
              <a:blip r:embed="rId127"/>
              <a:stretch>
                <a:fillRect/>
              </a:stretch>
            </p:blipFill>
            <p:spPr>
              <a:xfrm>
                <a:off x="6763160" y="1023500"/>
                <a:ext cx="323064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111" name="Encre 110">
                <a:extLst>
                  <a:ext uri="{FF2B5EF4-FFF2-40B4-BE49-F238E27FC236}">
                    <a16:creationId xmlns:a16="http://schemas.microsoft.com/office/drawing/2014/main" id="{8E2E148D-7E9D-78C9-DEE1-7683E3919298}"/>
                  </a:ext>
                </a:extLst>
              </p14:cNvPr>
              <p14:cNvContentPartPr/>
              <p14:nvPr/>
            </p14:nvContentPartPr>
            <p14:xfrm>
              <a:off x="6559400" y="1256780"/>
              <a:ext cx="3530880" cy="203400"/>
            </p14:xfrm>
          </p:contentPart>
        </mc:Choice>
        <mc:Fallback xmlns="">
          <p:pic>
            <p:nvPicPr>
              <p:cNvPr id="111" name="Encre 110">
                <a:extLst>
                  <a:ext uri="{FF2B5EF4-FFF2-40B4-BE49-F238E27FC236}">
                    <a16:creationId xmlns:a16="http://schemas.microsoft.com/office/drawing/2014/main" id="{8E2E148D-7E9D-78C9-DEE1-7683E3919298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6496400" y="1194140"/>
                <a:ext cx="3656520" cy="32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0">
            <p14:nvContentPartPr>
              <p14:cNvPr id="113" name="Encre 112">
                <a:extLst>
                  <a:ext uri="{FF2B5EF4-FFF2-40B4-BE49-F238E27FC236}">
                    <a16:creationId xmlns:a16="http://schemas.microsoft.com/office/drawing/2014/main" id="{626AAD34-E149-FCE1-8BE3-F42B8DADE72C}"/>
                  </a:ext>
                </a:extLst>
              </p14:cNvPr>
              <p14:cNvContentPartPr/>
              <p14:nvPr/>
            </p14:nvContentPartPr>
            <p14:xfrm>
              <a:off x="6622760" y="1415540"/>
              <a:ext cx="3457440" cy="720"/>
            </p14:xfrm>
          </p:contentPart>
        </mc:Choice>
        <mc:Fallback xmlns="">
          <p:pic>
            <p:nvPicPr>
              <p:cNvPr id="113" name="Encre 112">
                <a:extLst>
                  <a:ext uri="{FF2B5EF4-FFF2-40B4-BE49-F238E27FC236}">
                    <a16:creationId xmlns:a16="http://schemas.microsoft.com/office/drawing/2014/main" id="{626AAD34-E149-FCE1-8BE3-F42B8DADE72C}"/>
                  </a:ext>
                </a:extLst>
              </p:cNvPr>
              <p:cNvPicPr/>
              <p:nvPr/>
            </p:nvPicPr>
            <p:blipFill>
              <a:blip r:embed="rId131"/>
              <a:stretch>
                <a:fillRect/>
              </a:stretch>
            </p:blipFill>
            <p:spPr>
              <a:xfrm>
                <a:off x="6559760" y="1289540"/>
                <a:ext cx="358308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115" name="Encre 114">
                <a:extLst>
                  <a:ext uri="{FF2B5EF4-FFF2-40B4-BE49-F238E27FC236}">
                    <a16:creationId xmlns:a16="http://schemas.microsoft.com/office/drawing/2014/main" id="{E10EA2B3-45DA-CC45-D73B-E656695602B0}"/>
                  </a:ext>
                </a:extLst>
              </p14:cNvPr>
              <p14:cNvContentPartPr/>
              <p14:nvPr/>
            </p14:nvContentPartPr>
            <p14:xfrm>
              <a:off x="6146480" y="1707860"/>
              <a:ext cx="4033440" cy="720"/>
            </p14:xfrm>
          </p:contentPart>
        </mc:Choice>
        <mc:Fallback xmlns="">
          <p:pic>
            <p:nvPicPr>
              <p:cNvPr id="115" name="Encre 114">
                <a:extLst>
                  <a:ext uri="{FF2B5EF4-FFF2-40B4-BE49-F238E27FC236}">
                    <a16:creationId xmlns:a16="http://schemas.microsoft.com/office/drawing/2014/main" id="{E10EA2B3-45DA-CC45-D73B-E656695602B0}"/>
                  </a:ext>
                </a:extLst>
              </p:cNvPr>
              <p:cNvPicPr/>
              <p:nvPr/>
            </p:nvPicPr>
            <p:blipFill>
              <a:blip r:embed="rId133"/>
              <a:stretch>
                <a:fillRect/>
              </a:stretch>
            </p:blipFill>
            <p:spPr>
              <a:xfrm>
                <a:off x="6083480" y="1581860"/>
                <a:ext cx="4159080" cy="25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897F8BC3-DB9F-BCD2-A44E-0DDEA574DB92}"/>
              </a:ext>
            </a:extLst>
          </p:cNvPr>
          <p:cNvGrpSpPr/>
          <p:nvPr/>
        </p:nvGrpSpPr>
        <p:grpSpPr>
          <a:xfrm>
            <a:off x="6412880" y="1167860"/>
            <a:ext cx="3768480" cy="369720"/>
            <a:chOff x="6412880" y="1167860"/>
            <a:chExt cx="3768480" cy="369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07" name="Encre 106">
                  <a:extLst>
                    <a:ext uri="{FF2B5EF4-FFF2-40B4-BE49-F238E27FC236}">
                      <a16:creationId xmlns:a16="http://schemas.microsoft.com/office/drawing/2014/main" id="{09200424-73D1-2E76-B35B-264744300120}"/>
                    </a:ext>
                  </a:extLst>
                </p14:cNvPr>
                <p14:cNvContentPartPr/>
                <p14:nvPr/>
              </p14:nvContentPartPr>
              <p14:xfrm>
                <a:off x="6863960" y="1167860"/>
                <a:ext cx="3317400" cy="166320"/>
              </p14:xfrm>
            </p:contentPart>
          </mc:Choice>
          <mc:Fallback xmlns="">
            <p:pic>
              <p:nvPicPr>
                <p:cNvPr id="107" name="Encre 106">
                  <a:extLst>
                    <a:ext uri="{FF2B5EF4-FFF2-40B4-BE49-F238E27FC236}">
                      <a16:creationId xmlns:a16="http://schemas.microsoft.com/office/drawing/2014/main" id="{09200424-73D1-2E76-B35B-264744300120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800960" y="1104860"/>
                  <a:ext cx="344304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08" name="Encre 107">
                  <a:extLst>
                    <a:ext uri="{FF2B5EF4-FFF2-40B4-BE49-F238E27FC236}">
                      <a16:creationId xmlns:a16="http://schemas.microsoft.com/office/drawing/2014/main" id="{48EE1AB4-DC6E-3B68-9DF3-7F5892F0282C}"/>
                    </a:ext>
                  </a:extLst>
                </p14:cNvPr>
                <p14:cNvContentPartPr/>
                <p14:nvPr/>
              </p14:nvContentPartPr>
              <p14:xfrm>
                <a:off x="9842240" y="1263260"/>
                <a:ext cx="360" cy="360"/>
              </p14:xfrm>
            </p:contentPart>
          </mc:Choice>
          <mc:Fallback xmlns="">
            <p:pic>
              <p:nvPicPr>
                <p:cNvPr id="108" name="Encre 107">
                  <a:extLst>
                    <a:ext uri="{FF2B5EF4-FFF2-40B4-BE49-F238E27FC236}">
                      <a16:creationId xmlns:a16="http://schemas.microsoft.com/office/drawing/2014/main" id="{48EE1AB4-DC6E-3B68-9DF3-7F5892F0282C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9779240" y="120062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16" name="Encre 115">
                  <a:extLst>
                    <a:ext uri="{FF2B5EF4-FFF2-40B4-BE49-F238E27FC236}">
                      <a16:creationId xmlns:a16="http://schemas.microsoft.com/office/drawing/2014/main" id="{10ABE6A3-2151-E2B3-1AAE-3629631B3854}"/>
                    </a:ext>
                  </a:extLst>
                </p14:cNvPr>
                <p14:cNvContentPartPr/>
                <p14:nvPr/>
              </p14:nvContentPartPr>
              <p14:xfrm>
                <a:off x="6412880" y="1422020"/>
                <a:ext cx="3664800" cy="115560"/>
              </p14:xfrm>
            </p:contentPart>
          </mc:Choice>
          <mc:Fallback xmlns="">
            <p:pic>
              <p:nvPicPr>
                <p:cNvPr id="116" name="Encre 115">
                  <a:extLst>
                    <a:ext uri="{FF2B5EF4-FFF2-40B4-BE49-F238E27FC236}">
                      <a16:creationId xmlns:a16="http://schemas.microsoft.com/office/drawing/2014/main" id="{10ABE6A3-2151-E2B3-1AAE-3629631B3854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350240" y="1359380"/>
                  <a:ext cx="3790440" cy="241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0">
            <p14:nvContentPartPr>
              <p14:cNvPr id="118" name="Encre 117">
                <a:extLst>
                  <a:ext uri="{FF2B5EF4-FFF2-40B4-BE49-F238E27FC236}">
                    <a16:creationId xmlns:a16="http://schemas.microsoft.com/office/drawing/2014/main" id="{FD510EF5-FB06-B862-4D09-0A7D813D94AC}"/>
                  </a:ext>
                </a:extLst>
              </p14:cNvPr>
              <p14:cNvContentPartPr/>
              <p14:nvPr/>
            </p14:nvContentPartPr>
            <p14:xfrm>
              <a:off x="6330800" y="1415540"/>
              <a:ext cx="3480120" cy="260640"/>
            </p14:xfrm>
          </p:contentPart>
        </mc:Choice>
        <mc:Fallback xmlns="">
          <p:pic>
            <p:nvPicPr>
              <p:cNvPr id="118" name="Encre 117">
                <a:extLst>
                  <a:ext uri="{FF2B5EF4-FFF2-40B4-BE49-F238E27FC236}">
                    <a16:creationId xmlns:a16="http://schemas.microsoft.com/office/drawing/2014/main" id="{FD510EF5-FB06-B862-4D09-0A7D813D94AC}"/>
                  </a:ext>
                </a:extLst>
              </p:cNvPr>
              <p:cNvPicPr/>
              <p:nvPr/>
            </p:nvPicPr>
            <p:blipFill>
              <a:blip r:embed="rId141"/>
              <a:stretch>
                <a:fillRect/>
              </a:stretch>
            </p:blipFill>
            <p:spPr>
              <a:xfrm>
                <a:off x="6267800" y="1352900"/>
                <a:ext cx="3605760" cy="38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119" name="Encre 118">
                <a:extLst>
                  <a:ext uri="{FF2B5EF4-FFF2-40B4-BE49-F238E27FC236}">
                    <a16:creationId xmlns:a16="http://schemas.microsoft.com/office/drawing/2014/main" id="{A2888D7B-F8D3-754A-5C23-BC0405FAECCA}"/>
                  </a:ext>
                </a:extLst>
              </p14:cNvPr>
              <p14:cNvContentPartPr/>
              <p14:nvPr/>
            </p14:nvContentPartPr>
            <p14:xfrm>
              <a:off x="8298560" y="1631540"/>
              <a:ext cx="1055160" cy="12960"/>
            </p14:xfrm>
          </p:contentPart>
        </mc:Choice>
        <mc:Fallback xmlns="">
          <p:pic>
            <p:nvPicPr>
              <p:cNvPr id="119" name="Encre 118">
                <a:extLst>
                  <a:ext uri="{FF2B5EF4-FFF2-40B4-BE49-F238E27FC236}">
                    <a16:creationId xmlns:a16="http://schemas.microsoft.com/office/drawing/2014/main" id="{A2888D7B-F8D3-754A-5C23-BC0405FAECCA}"/>
                  </a:ext>
                </a:extLst>
              </p:cNvPr>
              <p:cNvPicPr/>
              <p:nvPr/>
            </p:nvPicPr>
            <p:blipFill>
              <a:blip r:embed="rId143"/>
              <a:stretch>
                <a:fillRect/>
              </a:stretch>
            </p:blipFill>
            <p:spPr>
              <a:xfrm>
                <a:off x="8235920" y="1568900"/>
                <a:ext cx="1180800" cy="1386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528815C-8EA2-2748-2E44-912F3B96E4EC}"/>
              </a:ext>
            </a:extLst>
          </p:cNvPr>
          <p:cNvSpPr/>
          <p:nvPr/>
        </p:nvSpPr>
        <p:spPr>
          <a:xfrm>
            <a:off x="10050680" y="1460180"/>
            <a:ext cx="1938240" cy="89642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A1D97F2-6C31-E289-26F2-EE7016C8F1D2}"/>
              </a:ext>
            </a:extLst>
          </p:cNvPr>
          <p:cNvCxnSpPr/>
          <p:nvPr/>
        </p:nvCxnSpPr>
        <p:spPr>
          <a:xfrm flipH="1">
            <a:off x="9569000" y="2355880"/>
            <a:ext cx="628560" cy="15109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234E5C05-4C6E-068D-CFC4-9A06EA80882C}"/>
              </a:ext>
            </a:extLst>
          </p:cNvPr>
          <p:cNvSpPr txBox="1"/>
          <p:nvPr/>
        </p:nvSpPr>
        <p:spPr>
          <a:xfrm>
            <a:off x="10140713" y="1561632"/>
            <a:ext cx="1714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BC029E0-593B-E2BB-640E-4AA4568D1A65}"/>
              </a:ext>
            </a:extLst>
          </p:cNvPr>
          <p:cNvSpPr/>
          <p:nvPr/>
        </p:nvSpPr>
        <p:spPr>
          <a:xfrm>
            <a:off x="10278200" y="4069840"/>
            <a:ext cx="1745137" cy="71784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985E40D-0A37-9789-1975-A2A2C6A92538}"/>
              </a:ext>
            </a:extLst>
          </p:cNvPr>
          <p:cNvCxnSpPr>
            <a:cxnSpLocks/>
          </p:cNvCxnSpPr>
          <p:nvPr/>
        </p:nvCxnSpPr>
        <p:spPr>
          <a:xfrm flipH="1">
            <a:off x="8656400" y="4280080"/>
            <a:ext cx="1630080" cy="2834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10A24EF7-0A1E-0F75-801C-FC3BBA65160D}"/>
              </a:ext>
            </a:extLst>
          </p:cNvPr>
          <p:cNvSpPr txBox="1"/>
          <p:nvPr/>
        </p:nvSpPr>
        <p:spPr>
          <a:xfrm>
            <a:off x="10205999" y="4259934"/>
            <a:ext cx="189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Papiers / Cartons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9338D6DF-8186-76C6-9A64-2BF0A624C144}"/>
              </a:ext>
            </a:extLst>
          </p:cNvPr>
          <p:cNvSpPr/>
          <p:nvPr/>
        </p:nvSpPr>
        <p:spPr>
          <a:xfrm>
            <a:off x="3178150" y="1085420"/>
            <a:ext cx="1742890" cy="6796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BA9F7F1-E8FD-E85B-CEA3-6EEA9E658EBE}"/>
              </a:ext>
            </a:extLst>
          </p:cNvPr>
          <p:cNvCxnSpPr/>
          <p:nvPr/>
        </p:nvCxnSpPr>
        <p:spPr>
          <a:xfrm>
            <a:off x="4578074" y="1765100"/>
            <a:ext cx="302286" cy="18529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35C83DA7-D386-563C-2F29-988CA39E841B}"/>
              </a:ext>
            </a:extLst>
          </p:cNvPr>
          <p:cNvSpPr txBox="1"/>
          <p:nvPr/>
        </p:nvSpPr>
        <p:spPr>
          <a:xfrm>
            <a:off x="3311710" y="1086729"/>
            <a:ext cx="137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DEEE</a:t>
            </a:r>
          </a:p>
          <a:p>
            <a:r>
              <a:rPr lang="fr-FR" dirty="0"/>
              <a:t>Piles</a:t>
            </a:r>
          </a:p>
        </p:txBody>
      </p:sp>
    </p:spTree>
    <p:extLst>
      <p:ext uri="{BB962C8B-B14F-4D97-AF65-F5344CB8AC3E}">
        <p14:creationId xmlns:p14="http://schemas.microsoft.com/office/powerpoint/2010/main" val="1460837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8EABC50-FECE-DFDE-D607-356B354CAF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39334" y="762000"/>
            <a:ext cx="8788400" cy="5211727"/>
          </a:xfr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087C2F27-D40A-0B48-6465-24F5EEC7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6875"/>
          </a:xfrm>
        </p:spPr>
        <p:txBody>
          <a:bodyPr>
            <a:noAutofit/>
          </a:bodyPr>
          <a:lstStyle/>
          <a:p>
            <a:r>
              <a:rPr lang="fr-FR" sz="2800" dirty="0"/>
              <a:t>AGENCE DE BASTIA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4C0AECB0-7202-00CD-A2F2-DEC16FA4C274}"/>
                  </a:ext>
                </a:extLst>
              </p14:cNvPr>
              <p14:cNvContentPartPr/>
              <p14:nvPr/>
            </p14:nvContentPartPr>
            <p14:xfrm>
              <a:off x="2076160" y="4755790"/>
              <a:ext cx="360" cy="36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4C0AECB0-7202-00CD-A2F2-DEC16FA4C27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0160" y="472015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1DF903B7-1BFA-9FEA-8D5E-6AE8D8C282EC}"/>
                  </a:ext>
                </a:extLst>
              </p14:cNvPr>
              <p14:cNvContentPartPr/>
              <p14:nvPr/>
            </p14:nvContentPartPr>
            <p14:xfrm>
              <a:off x="1358320" y="3790630"/>
              <a:ext cx="135000" cy="142632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1DF903B7-1BFA-9FEA-8D5E-6AE8D8C282E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22680" y="3754990"/>
                <a:ext cx="206640" cy="1497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e 16">
            <a:extLst>
              <a:ext uri="{FF2B5EF4-FFF2-40B4-BE49-F238E27FC236}">
                <a16:creationId xmlns:a16="http://schemas.microsoft.com/office/drawing/2014/main" id="{F706458E-5D0A-2CC1-032B-8278577E2149}"/>
              </a:ext>
            </a:extLst>
          </p:cNvPr>
          <p:cNvGrpSpPr/>
          <p:nvPr/>
        </p:nvGrpSpPr>
        <p:grpSpPr>
          <a:xfrm>
            <a:off x="1199560" y="3541510"/>
            <a:ext cx="337320" cy="2165760"/>
            <a:chOff x="1199560" y="3541510"/>
            <a:chExt cx="337320" cy="216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864D7709-773D-A5EC-97B9-FE11D64113E6}"/>
                    </a:ext>
                  </a:extLst>
                </p14:cNvPr>
                <p14:cNvContentPartPr/>
                <p14:nvPr/>
              </p14:nvContentPartPr>
              <p14:xfrm>
                <a:off x="1454080" y="3541510"/>
                <a:ext cx="57240" cy="1697040"/>
              </p14:xfrm>
            </p:contentPart>
          </mc:Choice>
          <mc:Fallback xmlns="">
            <p:pic>
              <p:nvPicPr>
                <p:cNvPr id="12" name="Encre 11">
                  <a:extLst>
                    <a:ext uri="{FF2B5EF4-FFF2-40B4-BE49-F238E27FC236}">
                      <a16:creationId xmlns:a16="http://schemas.microsoft.com/office/drawing/2014/main" id="{864D7709-773D-A5EC-97B9-FE11D64113E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418440" y="3505870"/>
                  <a:ext cx="128880" cy="176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id="{3619CDC1-B0B5-7890-ADC0-7A3D23DC3526}"/>
                    </a:ext>
                  </a:extLst>
                </p14:cNvPr>
                <p14:cNvContentPartPr/>
                <p14:nvPr/>
              </p14:nvContentPartPr>
              <p14:xfrm>
                <a:off x="1199560" y="4844710"/>
                <a:ext cx="153000" cy="862560"/>
              </p14:xfrm>
            </p:contentPart>
          </mc:Choice>
          <mc:Fallback xmlns="">
            <p:pic>
              <p:nvPicPr>
                <p:cNvPr id="13" name="Encre 12">
                  <a:extLst>
                    <a:ext uri="{FF2B5EF4-FFF2-40B4-BE49-F238E27FC236}">
                      <a16:creationId xmlns:a16="http://schemas.microsoft.com/office/drawing/2014/main" id="{3619CDC1-B0B5-7890-ADC0-7A3D23DC352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163560" y="4809070"/>
                  <a:ext cx="224640" cy="9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4" name="Encre 13">
                  <a:extLst>
                    <a:ext uri="{FF2B5EF4-FFF2-40B4-BE49-F238E27FC236}">
                      <a16:creationId xmlns:a16="http://schemas.microsoft.com/office/drawing/2014/main" id="{71A86206-3A61-01DC-E4AA-563DCD76AC1B}"/>
                    </a:ext>
                  </a:extLst>
                </p14:cNvPr>
                <p14:cNvContentPartPr/>
                <p14:nvPr/>
              </p14:nvContentPartPr>
              <p14:xfrm>
                <a:off x="1428520" y="4264030"/>
                <a:ext cx="36000" cy="676080"/>
              </p14:xfrm>
            </p:contentPart>
          </mc:Choice>
          <mc:Fallback xmlns="">
            <p:pic>
              <p:nvPicPr>
                <p:cNvPr id="14" name="Encre 13">
                  <a:extLst>
                    <a:ext uri="{FF2B5EF4-FFF2-40B4-BE49-F238E27FC236}">
                      <a16:creationId xmlns:a16="http://schemas.microsoft.com/office/drawing/2014/main" id="{71A86206-3A61-01DC-E4AA-563DCD76AC1B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392520" y="4228390"/>
                  <a:ext cx="107640" cy="74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B97EE38D-4D0C-9A32-7F5B-19DFA5AE019C}"/>
                    </a:ext>
                  </a:extLst>
                </p14:cNvPr>
                <p14:cNvContentPartPr/>
                <p14:nvPr/>
              </p14:nvContentPartPr>
              <p14:xfrm>
                <a:off x="1502680" y="4641310"/>
                <a:ext cx="34200" cy="73728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B97EE38D-4D0C-9A32-7F5B-19DFA5AE019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467040" y="4605310"/>
                  <a:ext cx="105840" cy="808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60589780-2B12-1699-A7E9-72F71B0B8E6E}"/>
                  </a:ext>
                </a:extLst>
              </p14:cNvPr>
              <p14:cNvContentPartPr/>
              <p14:nvPr/>
            </p14:nvContentPartPr>
            <p14:xfrm>
              <a:off x="2241400" y="5060350"/>
              <a:ext cx="74520" cy="117000"/>
            </p14:xfrm>
          </p:contentPart>
        </mc:Choice>
        <mc:Fallback xmlns=""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60589780-2B12-1699-A7E9-72F71B0B8E6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05400" y="5024710"/>
                <a:ext cx="146160" cy="18864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B3D71460-D563-B8F2-8B1E-10E544269B46}"/>
              </a:ext>
            </a:extLst>
          </p:cNvPr>
          <p:cNvGrpSpPr/>
          <p:nvPr/>
        </p:nvGrpSpPr>
        <p:grpSpPr>
          <a:xfrm>
            <a:off x="1663600" y="4812670"/>
            <a:ext cx="660960" cy="605880"/>
            <a:chOff x="1663600" y="4812670"/>
            <a:chExt cx="660960" cy="60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8" name="Encre 17">
                  <a:extLst>
                    <a:ext uri="{FF2B5EF4-FFF2-40B4-BE49-F238E27FC236}">
                      <a16:creationId xmlns:a16="http://schemas.microsoft.com/office/drawing/2014/main" id="{558B1C78-61F6-2214-06BA-84D68D213BF1}"/>
                    </a:ext>
                  </a:extLst>
                </p14:cNvPr>
                <p14:cNvContentPartPr/>
                <p14:nvPr/>
              </p14:nvContentPartPr>
              <p14:xfrm>
                <a:off x="1663600" y="5232070"/>
                <a:ext cx="10440" cy="79560"/>
              </p14:xfrm>
            </p:contentPart>
          </mc:Choice>
          <mc:Fallback xmlns="">
            <p:pic>
              <p:nvPicPr>
                <p:cNvPr id="18" name="Encre 17">
                  <a:extLst>
                    <a:ext uri="{FF2B5EF4-FFF2-40B4-BE49-F238E27FC236}">
                      <a16:creationId xmlns:a16="http://schemas.microsoft.com/office/drawing/2014/main" id="{558B1C78-61F6-2214-06BA-84D68D213BF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627600" y="5196430"/>
                  <a:ext cx="82080" cy="15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4F592849-5ED1-C07C-9300-244BF8A0B50B}"/>
                    </a:ext>
                  </a:extLst>
                </p14:cNvPr>
                <p14:cNvContentPartPr/>
                <p14:nvPr/>
              </p14:nvContentPartPr>
              <p14:xfrm>
                <a:off x="1707520" y="5288950"/>
                <a:ext cx="423360" cy="12960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4F592849-5ED1-C07C-9300-244BF8A0B50B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671520" y="5253310"/>
                  <a:ext cx="49500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B2A1A12C-3940-D2A1-4D63-4F345322CC2C}"/>
                    </a:ext>
                  </a:extLst>
                </p14:cNvPr>
                <p14:cNvContentPartPr/>
                <p14:nvPr/>
              </p14:nvContentPartPr>
              <p14:xfrm>
                <a:off x="2025400" y="5192110"/>
                <a:ext cx="299160" cy="148320"/>
              </p14:xfrm>
            </p:contentPart>
          </mc:Choice>
          <mc:Fallback xmlns="">
            <p:pic>
              <p:nvPicPr>
                <p:cNvPr id="20" name="Encre 19">
                  <a:extLst>
                    <a:ext uri="{FF2B5EF4-FFF2-40B4-BE49-F238E27FC236}">
                      <a16:creationId xmlns:a16="http://schemas.microsoft.com/office/drawing/2014/main" id="{B2A1A12C-3940-D2A1-4D63-4F345322CC2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989400" y="5156110"/>
                  <a:ext cx="3708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71E7E8D2-DC61-B4DA-F541-5F99AF4DE549}"/>
                    </a:ext>
                  </a:extLst>
                </p14:cNvPr>
                <p14:cNvContentPartPr/>
                <p14:nvPr/>
              </p14:nvContentPartPr>
              <p14:xfrm>
                <a:off x="1663600" y="4812670"/>
                <a:ext cx="7920" cy="22140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71E7E8D2-DC61-B4DA-F541-5F99AF4DE549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27600" y="4777030"/>
                  <a:ext cx="79560" cy="293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7" name="Encre 26">
                <a:extLst>
                  <a:ext uri="{FF2B5EF4-FFF2-40B4-BE49-F238E27FC236}">
                    <a16:creationId xmlns:a16="http://schemas.microsoft.com/office/drawing/2014/main" id="{59AEE7F2-4DCF-A51F-2AFF-BBA88683E149}"/>
                  </a:ext>
                </a:extLst>
              </p14:cNvPr>
              <p14:cNvContentPartPr/>
              <p14:nvPr/>
            </p14:nvContentPartPr>
            <p14:xfrm>
              <a:off x="1739200" y="4222270"/>
              <a:ext cx="407160" cy="641880"/>
            </p14:xfrm>
          </p:contentPart>
        </mc:Choice>
        <mc:Fallback xmlns="">
          <p:pic>
            <p:nvPicPr>
              <p:cNvPr id="27" name="Encre 26">
                <a:extLst>
                  <a:ext uri="{FF2B5EF4-FFF2-40B4-BE49-F238E27FC236}">
                    <a16:creationId xmlns:a16="http://schemas.microsoft.com/office/drawing/2014/main" id="{59AEE7F2-4DCF-A51F-2AFF-BBA88683E149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703560" y="4186630"/>
                <a:ext cx="478800" cy="71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8" name="Encre 27">
                <a:extLst>
                  <a:ext uri="{FF2B5EF4-FFF2-40B4-BE49-F238E27FC236}">
                    <a16:creationId xmlns:a16="http://schemas.microsoft.com/office/drawing/2014/main" id="{63B48B1B-85BB-CBF0-D1DB-612B40B5D939}"/>
                  </a:ext>
                </a:extLst>
              </p14:cNvPr>
              <p14:cNvContentPartPr/>
              <p14:nvPr/>
            </p14:nvContentPartPr>
            <p14:xfrm>
              <a:off x="1784200" y="4234870"/>
              <a:ext cx="203760" cy="285120"/>
            </p14:xfrm>
          </p:contentPart>
        </mc:Choice>
        <mc:Fallback xmlns="">
          <p:pic>
            <p:nvPicPr>
              <p:cNvPr id="28" name="Encre 27">
                <a:extLst>
                  <a:ext uri="{FF2B5EF4-FFF2-40B4-BE49-F238E27FC236}">
                    <a16:creationId xmlns:a16="http://schemas.microsoft.com/office/drawing/2014/main" id="{63B48B1B-85BB-CBF0-D1DB-612B40B5D939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748200" y="4199230"/>
                <a:ext cx="275400" cy="35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9" name="Encre 28">
                <a:extLst>
                  <a:ext uri="{FF2B5EF4-FFF2-40B4-BE49-F238E27FC236}">
                    <a16:creationId xmlns:a16="http://schemas.microsoft.com/office/drawing/2014/main" id="{ABDFC5AB-371F-DF80-3E09-E4EF35AD754E}"/>
                  </a:ext>
                </a:extLst>
              </p14:cNvPr>
              <p14:cNvContentPartPr/>
              <p14:nvPr/>
            </p14:nvContentPartPr>
            <p14:xfrm>
              <a:off x="1568200" y="3733390"/>
              <a:ext cx="132120" cy="332640"/>
            </p14:xfrm>
          </p:contentPart>
        </mc:Choice>
        <mc:Fallback xmlns="">
          <p:pic>
            <p:nvPicPr>
              <p:cNvPr id="29" name="Encre 28">
                <a:extLst>
                  <a:ext uri="{FF2B5EF4-FFF2-40B4-BE49-F238E27FC236}">
                    <a16:creationId xmlns:a16="http://schemas.microsoft.com/office/drawing/2014/main" id="{ABDFC5AB-371F-DF80-3E09-E4EF35AD754E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532200" y="3697750"/>
                <a:ext cx="20376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1" name="Encre 30">
                <a:extLst>
                  <a:ext uri="{FF2B5EF4-FFF2-40B4-BE49-F238E27FC236}">
                    <a16:creationId xmlns:a16="http://schemas.microsoft.com/office/drawing/2014/main" id="{51BB7CBF-9C83-BB11-6A7E-77E6DFE6F73C}"/>
                  </a:ext>
                </a:extLst>
              </p14:cNvPr>
              <p14:cNvContentPartPr/>
              <p14:nvPr/>
            </p14:nvContentPartPr>
            <p14:xfrm>
              <a:off x="2857360" y="2812510"/>
              <a:ext cx="349560" cy="209520"/>
            </p14:xfrm>
          </p:contentPart>
        </mc:Choice>
        <mc:Fallback xmlns="">
          <p:pic>
            <p:nvPicPr>
              <p:cNvPr id="31" name="Encre 30">
                <a:extLst>
                  <a:ext uri="{FF2B5EF4-FFF2-40B4-BE49-F238E27FC236}">
                    <a16:creationId xmlns:a16="http://schemas.microsoft.com/office/drawing/2014/main" id="{51BB7CBF-9C83-BB11-6A7E-77E6DFE6F73C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821360" y="2776870"/>
                <a:ext cx="421200" cy="28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02C21DAF-320F-A056-C768-BC642BC5B386}"/>
                  </a:ext>
                </a:extLst>
              </p14:cNvPr>
              <p14:cNvContentPartPr/>
              <p14:nvPr/>
            </p14:nvContentPartPr>
            <p14:xfrm>
              <a:off x="3060400" y="2780470"/>
              <a:ext cx="51480" cy="3888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02C21DAF-320F-A056-C768-BC642BC5B386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024400" y="2744470"/>
                <a:ext cx="12312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65CC1D22-0742-BBE3-AF3B-1F03645ACE5B}"/>
                  </a:ext>
                </a:extLst>
              </p14:cNvPr>
              <p14:cNvContentPartPr/>
              <p14:nvPr/>
            </p14:nvContentPartPr>
            <p14:xfrm>
              <a:off x="2852680" y="3053710"/>
              <a:ext cx="212040" cy="103356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65CC1D22-0742-BBE3-AF3B-1F03645ACE5B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816680" y="3018070"/>
                <a:ext cx="283680" cy="110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8" name="Encre 37">
                <a:extLst>
                  <a:ext uri="{FF2B5EF4-FFF2-40B4-BE49-F238E27FC236}">
                    <a16:creationId xmlns:a16="http://schemas.microsoft.com/office/drawing/2014/main" id="{D8BEBFA7-5DC8-DE76-F1F3-0DFFF54E342A}"/>
                  </a:ext>
                </a:extLst>
              </p14:cNvPr>
              <p14:cNvContentPartPr/>
              <p14:nvPr/>
            </p14:nvContentPartPr>
            <p14:xfrm>
              <a:off x="3790840" y="3938590"/>
              <a:ext cx="246960" cy="137880"/>
            </p14:xfrm>
          </p:contentPart>
        </mc:Choice>
        <mc:Fallback xmlns="">
          <p:pic>
            <p:nvPicPr>
              <p:cNvPr id="38" name="Encre 37">
                <a:extLst>
                  <a:ext uri="{FF2B5EF4-FFF2-40B4-BE49-F238E27FC236}">
                    <a16:creationId xmlns:a16="http://schemas.microsoft.com/office/drawing/2014/main" id="{D8BEBFA7-5DC8-DE76-F1F3-0DFFF54E342A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754840" y="3902950"/>
                <a:ext cx="318600" cy="20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9" name="Encre 38">
                <a:extLst>
                  <a:ext uri="{FF2B5EF4-FFF2-40B4-BE49-F238E27FC236}">
                    <a16:creationId xmlns:a16="http://schemas.microsoft.com/office/drawing/2014/main" id="{24DF3322-9206-DE36-8BF9-427DF17455F0}"/>
                  </a:ext>
                </a:extLst>
              </p14:cNvPr>
              <p14:cNvContentPartPr/>
              <p14:nvPr/>
            </p14:nvContentPartPr>
            <p14:xfrm>
              <a:off x="4057600" y="4030030"/>
              <a:ext cx="91800" cy="56880"/>
            </p14:xfrm>
          </p:contentPart>
        </mc:Choice>
        <mc:Fallback xmlns="">
          <p:pic>
            <p:nvPicPr>
              <p:cNvPr id="39" name="Encre 38">
                <a:extLst>
                  <a:ext uri="{FF2B5EF4-FFF2-40B4-BE49-F238E27FC236}">
                    <a16:creationId xmlns:a16="http://schemas.microsoft.com/office/drawing/2014/main" id="{24DF3322-9206-DE36-8BF9-427DF17455F0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021600" y="3994030"/>
                <a:ext cx="163440" cy="1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40" name="Encre 39">
                <a:extLst>
                  <a:ext uri="{FF2B5EF4-FFF2-40B4-BE49-F238E27FC236}">
                    <a16:creationId xmlns:a16="http://schemas.microsoft.com/office/drawing/2014/main" id="{07558FD1-4326-3879-0C7D-9B79AF0EB829}"/>
                  </a:ext>
                </a:extLst>
              </p14:cNvPr>
              <p14:cNvContentPartPr/>
              <p14:nvPr/>
            </p14:nvContentPartPr>
            <p14:xfrm>
              <a:off x="4184320" y="4088710"/>
              <a:ext cx="96120" cy="7200"/>
            </p14:xfrm>
          </p:contentPart>
        </mc:Choice>
        <mc:Fallback xmlns="">
          <p:pic>
            <p:nvPicPr>
              <p:cNvPr id="40" name="Encre 39">
                <a:extLst>
                  <a:ext uri="{FF2B5EF4-FFF2-40B4-BE49-F238E27FC236}">
                    <a16:creationId xmlns:a16="http://schemas.microsoft.com/office/drawing/2014/main" id="{07558FD1-4326-3879-0C7D-9B79AF0EB82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148320" y="4053070"/>
                <a:ext cx="167760" cy="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42" name="Encre 41">
                <a:extLst>
                  <a:ext uri="{FF2B5EF4-FFF2-40B4-BE49-F238E27FC236}">
                    <a16:creationId xmlns:a16="http://schemas.microsoft.com/office/drawing/2014/main" id="{CADCEB18-C7F4-3B4E-41F1-64740F7081E9}"/>
                  </a:ext>
                </a:extLst>
              </p14:cNvPr>
              <p14:cNvContentPartPr/>
              <p14:nvPr/>
            </p14:nvContentPartPr>
            <p14:xfrm>
              <a:off x="4488160" y="3884950"/>
              <a:ext cx="89640" cy="27360"/>
            </p14:xfrm>
          </p:contentPart>
        </mc:Choice>
        <mc:Fallback xmlns="">
          <p:pic>
            <p:nvPicPr>
              <p:cNvPr id="42" name="Encre 41">
                <a:extLst>
                  <a:ext uri="{FF2B5EF4-FFF2-40B4-BE49-F238E27FC236}">
                    <a16:creationId xmlns:a16="http://schemas.microsoft.com/office/drawing/2014/main" id="{CADCEB18-C7F4-3B4E-41F1-64740F7081E9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452520" y="3848950"/>
                <a:ext cx="16128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44" name="Encre 43">
                <a:extLst>
                  <a:ext uri="{FF2B5EF4-FFF2-40B4-BE49-F238E27FC236}">
                    <a16:creationId xmlns:a16="http://schemas.microsoft.com/office/drawing/2014/main" id="{A45EA24A-F838-03A4-AC55-18E94146D702}"/>
                  </a:ext>
                </a:extLst>
              </p14:cNvPr>
              <p14:cNvContentPartPr/>
              <p14:nvPr/>
            </p14:nvContentPartPr>
            <p14:xfrm>
              <a:off x="3829000" y="3269710"/>
              <a:ext cx="647640" cy="476640"/>
            </p14:xfrm>
          </p:contentPart>
        </mc:Choice>
        <mc:Fallback xmlns="">
          <p:pic>
            <p:nvPicPr>
              <p:cNvPr id="44" name="Encre 43">
                <a:extLst>
                  <a:ext uri="{FF2B5EF4-FFF2-40B4-BE49-F238E27FC236}">
                    <a16:creationId xmlns:a16="http://schemas.microsoft.com/office/drawing/2014/main" id="{A45EA24A-F838-03A4-AC55-18E94146D702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3793000" y="3234070"/>
                <a:ext cx="719280" cy="54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45" name="Encre 44">
                <a:extLst>
                  <a:ext uri="{FF2B5EF4-FFF2-40B4-BE49-F238E27FC236}">
                    <a16:creationId xmlns:a16="http://schemas.microsoft.com/office/drawing/2014/main" id="{CF82CF7C-1F74-BDB6-494E-F96C76B1BE59}"/>
                  </a:ext>
                </a:extLst>
              </p14:cNvPr>
              <p14:cNvContentPartPr/>
              <p14:nvPr/>
            </p14:nvContentPartPr>
            <p14:xfrm>
              <a:off x="4275400" y="3594070"/>
              <a:ext cx="176040" cy="129960"/>
            </p14:xfrm>
          </p:contentPart>
        </mc:Choice>
        <mc:Fallback xmlns="">
          <p:pic>
            <p:nvPicPr>
              <p:cNvPr id="45" name="Encre 44">
                <a:extLst>
                  <a:ext uri="{FF2B5EF4-FFF2-40B4-BE49-F238E27FC236}">
                    <a16:creationId xmlns:a16="http://schemas.microsoft.com/office/drawing/2014/main" id="{CF82CF7C-1F74-BDB6-494E-F96C76B1BE59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239400" y="3558070"/>
                <a:ext cx="24768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47" name="Encre 46">
                <a:extLst>
                  <a:ext uri="{FF2B5EF4-FFF2-40B4-BE49-F238E27FC236}">
                    <a16:creationId xmlns:a16="http://schemas.microsoft.com/office/drawing/2014/main" id="{1DF0AB63-61D8-4ABA-08B7-C916423E8FBB}"/>
                  </a:ext>
                </a:extLst>
              </p14:cNvPr>
              <p14:cNvContentPartPr/>
              <p14:nvPr/>
            </p14:nvContentPartPr>
            <p14:xfrm>
              <a:off x="4215640" y="3612790"/>
              <a:ext cx="222840" cy="114480"/>
            </p14:xfrm>
          </p:contentPart>
        </mc:Choice>
        <mc:Fallback xmlns="">
          <p:pic>
            <p:nvPicPr>
              <p:cNvPr id="47" name="Encre 46">
                <a:extLst>
                  <a:ext uri="{FF2B5EF4-FFF2-40B4-BE49-F238E27FC236}">
                    <a16:creationId xmlns:a16="http://schemas.microsoft.com/office/drawing/2014/main" id="{1DF0AB63-61D8-4ABA-08B7-C916423E8FBB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180000" y="3577150"/>
                <a:ext cx="2944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9" name="Encre 48">
                <a:extLst>
                  <a:ext uri="{FF2B5EF4-FFF2-40B4-BE49-F238E27FC236}">
                    <a16:creationId xmlns:a16="http://schemas.microsoft.com/office/drawing/2014/main" id="{2B14BB8C-A12B-E6AE-0745-9B3D129E5B85}"/>
                  </a:ext>
                </a:extLst>
              </p14:cNvPr>
              <p14:cNvContentPartPr/>
              <p14:nvPr/>
            </p14:nvContentPartPr>
            <p14:xfrm>
              <a:off x="3343000" y="2822230"/>
              <a:ext cx="346320" cy="346320"/>
            </p14:xfrm>
          </p:contentPart>
        </mc:Choice>
        <mc:Fallback xmlns="">
          <p:pic>
            <p:nvPicPr>
              <p:cNvPr id="49" name="Encre 48">
                <a:extLst>
                  <a:ext uri="{FF2B5EF4-FFF2-40B4-BE49-F238E27FC236}">
                    <a16:creationId xmlns:a16="http://schemas.microsoft.com/office/drawing/2014/main" id="{2B14BB8C-A12B-E6AE-0745-9B3D129E5B85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3307000" y="2786590"/>
                <a:ext cx="41796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54" name="Encre 53">
                <a:extLst>
                  <a:ext uri="{FF2B5EF4-FFF2-40B4-BE49-F238E27FC236}">
                    <a16:creationId xmlns:a16="http://schemas.microsoft.com/office/drawing/2014/main" id="{E003A56B-7126-41FE-A8CB-D0D1E95BED9F}"/>
                  </a:ext>
                </a:extLst>
              </p14:cNvPr>
              <p14:cNvContentPartPr/>
              <p14:nvPr/>
            </p14:nvContentPartPr>
            <p14:xfrm>
              <a:off x="3377560" y="3384190"/>
              <a:ext cx="457920" cy="381240"/>
            </p14:xfrm>
          </p:contentPart>
        </mc:Choice>
        <mc:Fallback xmlns="">
          <p:pic>
            <p:nvPicPr>
              <p:cNvPr id="54" name="Encre 53">
                <a:extLst>
                  <a:ext uri="{FF2B5EF4-FFF2-40B4-BE49-F238E27FC236}">
                    <a16:creationId xmlns:a16="http://schemas.microsoft.com/office/drawing/2014/main" id="{E003A56B-7126-41FE-A8CB-D0D1E95BED9F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3341920" y="3348550"/>
                <a:ext cx="529560" cy="45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55" name="Encre 54">
                <a:extLst>
                  <a:ext uri="{FF2B5EF4-FFF2-40B4-BE49-F238E27FC236}">
                    <a16:creationId xmlns:a16="http://schemas.microsoft.com/office/drawing/2014/main" id="{3FE623DA-5C3B-F0F3-FAD9-F1458F2A374B}"/>
                  </a:ext>
                </a:extLst>
              </p14:cNvPr>
              <p14:cNvContentPartPr/>
              <p14:nvPr/>
            </p14:nvContentPartPr>
            <p14:xfrm>
              <a:off x="3727120" y="3745990"/>
              <a:ext cx="24120" cy="360"/>
            </p14:xfrm>
          </p:contentPart>
        </mc:Choice>
        <mc:Fallback xmlns="">
          <p:pic>
            <p:nvPicPr>
              <p:cNvPr id="55" name="Encre 54">
                <a:extLst>
                  <a:ext uri="{FF2B5EF4-FFF2-40B4-BE49-F238E27FC236}">
                    <a16:creationId xmlns:a16="http://schemas.microsoft.com/office/drawing/2014/main" id="{3FE623DA-5C3B-F0F3-FAD9-F1458F2A374B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691120" y="3710350"/>
                <a:ext cx="95760" cy="7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Groupe 60">
            <a:extLst>
              <a:ext uri="{FF2B5EF4-FFF2-40B4-BE49-F238E27FC236}">
                <a16:creationId xmlns:a16="http://schemas.microsoft.com/office/drawing/2014/main" id="{243F3466-E2B5-4688-5D8F-545A932BE860}"/>
              </a:ext>
            </a:extLst>
          </p:cNvPr>
          <p:cNvGrpSpPr/>
          <p:nvPr/>
        </p:nvGrpSpPr>
        <p:grpSpPr>
          <a:xfrm>
            <a:off x="3066160" y="3225430"/>
            <a:ext cx="737640" cy="1506240"/>
            <a:chOff x="3066160" y="3225430"/>
            <a:chExt cx="737640" cy="1506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4" name="Encre 33">
                  <a:extLst>
                    <a:ext uri="{FF2B5EF4-FFF2-40B4-BE49-F238E27FC236}">
                      <a16:creationId xmlns:a16="http://schemas.microsoft.com/office/drawing/2014/main" id="{92E7D244-3827-4830-FD09-3EDBC695B0EE}"/>
                    </a:ext>
                  </a:extLst>
                </p14:cNvPr>
                <p14:cNvContentPartPr/>
                <p14:nvPr/>
              </p14:nvContentPartPr>
              <p14:xfrm>
                <a:off x="3066160" y="4203190"/>
                <a:ext cx="572760" cy="528480"/>
              </p14:xfrm>
            </p:contentPart>
          </mc:Choice>
          <mc:Fallback xmlns="">
            <p:pic>
              <p:nvPicPr>
                <p:cNvPr id="34" name="Encre 33">
                  <a:extLst>
                    <a:ext uri="{FF2B5EF4-FFF2-40B4-BE49-F238E27FC236}">
                      <a16:creationId xmlns:a16="http://schemas.microsoft.com/office/drawing/2014/main" id="{92E7D244-3827-4830-FD09-3EDBC695B0E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030520" y="4167550"/>
                  <a:ext cx="644400" cy="60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5" name="Encre 34">
                  <a:extLst>
                    <a:ext uri="{FF2B5EF4-FFF2-40B4-BE49-F238E27FC236}">
                      <a16:creationId xmlns:a16="http://schemas.microsoft.com/office/drawing/2014/main" id="{79439C2A-7737-C2C4-74B1-9A92A7A90007}"/>
                    </a:ext>
                  </a:extLst>
                </p14:cNvPr>
                <p14:cNvContentPartPr/>
                <p14:nvPr/>
              </p14:nvContentPartPr>
              <p14:xfrm>
                <a:off x="3790840" y="4050910"/>
                <a:ext cx="12960" cy="3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79439C2A-7737-C2C4-74B1-9A92A7A90007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55200" y="4015270"/>
                  <a:ext cx="8460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52D141CC-0C77-2338-F0F5-0D80C6775BEB}"/>
                    </a:ext>
                  </a:extLst>
                </p14:cNvPr>
                <p14:cNvContentPartPr/>
                <p14:nvPr/>
              </p14:nvContentPartPr>
              <p14:xfrm>
                <a:off x="3646480" y="4045150"/>
                <a:ext cx="87480" cy="5076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52D141CC-0C77-2338-F0F5-0D80C6775BE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610840" y="4009150"/>
                  <a:ext cx="15912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57" name="Encre 56">
                  <a:extLst>
                    <a:ext uri="{FF2B5EF4-FFF2-40B4-BE49-F238E27FC236}">
                      <a16:creationId xmlns:a16="http://schemas.microsoft.com/office/drawing/2014/main" id="{E99AEAC2-6BD8-539A-B7DC-0AC93E238E7F}"/>
                    </a:ext>
                  </a:extLst>
                </p14:cNvPr>
                <p14:cNvContentPartPr/>
                <p14:nvPr/>
              </p14:nvContentPartPr>
              <p14:xfrm>
                <a:off x="3574840" y="3860110"/>
                <a:ext cx="91800" cy="17280"/>
              </p14:xfrm>
            </p:contentPart>
          </mc:Choice>
          <mc:Fallback xmlns="">
            <p:pic>
              <p:nvPicPr>
                <p:cNvPr id="57" name="Encre 56">
                  <a:extLst>
                    <a:ext uri="{FF2B5EF4-FFF2-40B4-BE49-F238E27FC236}">
                      <a16:creationId xmlns:a16="http://schemas.microsoft.com/office/drawing/2014/main" id="{E99AEAC2-6BD8-539A-B7DC-0AC93E238E7F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538840" y="3824110"/>
                  <a:ext cx="16344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72F132D4-7D90-CABD-4015-12E35F5AAA8C}"/>
                    </a:ext>
                  </a:extLst>
                </p14:cNvPr>
                <p14:cNvContentPartPr/>
                <p14:nvPr/>
              </p14:nvContentPartPr>
              <p14:xfrm>
                <a:off x="3326080" y="3250630"/>
                <a:ext cx="28440" cy="24192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72F132D4-7D90-CABD-4015-12E35F5AAA8C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290440" y="3214990"/>
                  <a:ext cx="10008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37C26563-F793-EE9F-B663-96FB8A9A0551}"/>
                    </a:ext>
                  </a:extLst>
                </p14:cNvPr>
                <p14:cNvContentPartPr/>
                <p14:nvPr/>
              </p14:nvContentPartPr>
              <p14:xfrm>
                <a:off x="3320680" y="3225430"/>
                <a:ext cx="360" cy="3960"/>
              </p14:xfrm>
            </p:contentPart>
          </mc:Choice>
          <mc:Fallback xmlns="">
            <p:pic>
              <p:nvPicPr>
                <p:cNvPr id="51" name="Encre 50">
                  <a:extLst>
                    <a:ext uri="{FF2B5EF4-FFF2-40B4-BE49-F238E27FC236}">
                      <a16:creationId xmlns:a16="http://schemas.microsoft.com/office/drawing/2014/main" id="{37C26563-F793-EE9F-B663-96FB8A9A0551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84680" y="3189790"/>
                  <a:ext cx="7200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2F31FF3C-B3F6-FD0E-C481-09E7017BF9CB}"/>
                    </a:ext>
                  </a:extLst>
                </p14:cNvPr>
                <p14:cNvContentPartPr/>
                <p14:nvPr/>
              </p14:nvContentPartPr>
              <p14:xfrm>
                <a:off x="3346240" y="3263590"/>
                <a:ext cx="11880" cy="781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2F31FF3C-B3F6-FD0E-C481-09E7017BF9CB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310240" y="3227950"/>
                  <a:ext cx="8352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9F073D2B-9019-F25E-EB18-2AD976C7AAD1}"/>
                    </a:ext>
                  </a:extLst>
                </p14:cNvPr>
                <p14:cNvContentPartPr/>
                <p14:nvPr/>
              </p14:nvContentPartPr>
              <p14:xfrm>
                <a:off x="3351280" y="3447550"/>
                <a:ext cx="110160" cy="48564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9F073D2B-9019-F25E-EB18-2AD976C7AAD1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315640" y="3411910"/>
                  <a:ext cx="181800" cy="55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9" name="Encre 58">
                  <a:extLst>
                    <a:ext uri="{FF2B5EF4-FFF2-40B4-BE49-F238E27FC236}">
                      <a16:creationId xmlns:a16="http://schemas.microsoft.com/office/drawing/2014/main" id="{35B14C6E-C557-203D-C66B-15F7DFC302DE}"/>
                    </a:ext>
                  </a:extLst>
                </p14:cNvPr>
                <p14:cNvContentPartPr/>
                <p14:nvPr/>
              </p14:nvContentPartPr>
              <p14:xfrm>
                <a:off x="3473320" y="3879550"/>
                <a:ext cx="67680" cy="47880"/>
              </p14:xfrm>
            </p:contentPart>
          </mc:Choice>
          <mc:Fallback xmlns="">
            <p:pic>
              <p:nvPicPr>
                <p:cNvPr id="59" name="Encre 58">
                  <a:extLst>
                    <a:ext uri="{FF2B5EF4-FFF2-40B4-BE49-F238E27FC236}">
                      <a16:creationId xmlns:a16="http://schemas.microsoft.com/office/drawing/2014/main" id="{35B14C6E-C557-203D-C66B-15F7DFC302DE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437320" y="3843550"/>
                  <a:ext cx="139320" cy="119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63" name="Encre 62">
                <a:extLst>
                  <a:ext uri="{FF2B5EF4-FFF2-40B4-BE49-F238E27FC236}">
                    <a16:creationId xmlns:a16="http://schemas.microsoft.com/office/drawing/2014/main" id="{3B258B74-D7AF-9FFA-BF04-8249E1B2F09E}"/>
                  </a:ext>
                </a:extLst>
              </p14:cNvPr>
              <p14:cNvContentPartPr/>
              <p14:nvPr/>
            </p14:nvContentPartPr>
            <p14:xfrm>
              <a:off x="5568880" y="1999630"/>
              <a:ext cx="419400" cy="788400"/>
            </p14:xfrm>
          </p:contentPart>
        </mc:Choice>
        <mc:Fallback xmlns="">
          <p:pic>
            <p:nvPicPr>
              <p:cNvPr id="63" name="Encre 62">
                <a:extLst>
                  <a:ext uri="{FF2B5EF4-FFF2-40B4-BE49-F238E27FC236}">
                    <a16:creationId xmlns:a16="http://schemas.microsoft.com/office/drawing/2014/main" id="{3B258B74-D7AF-9FFA-BF04-8249E1B2F09E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5532880" y="1963630"/>
                <a:ext cx="491040" cy="86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64" name="Encre 63">
                <a:extLst>
                  <a:ext uri="{FF2B5EF4-FFF2-40B4-BE49-F238E27FC236}">
                    <a16:creationId xmlns:a16="http://schemas.microsoft.com/office/drawing/2014/main" id="{CA80D630-5C10-454F-4AF8-E5C779ACBFCF}"/>
                  </a:ext>
                </a:extLst>
              </p14:cNvPr>
              <p14:cNvContentPartPr/>
              <p14:nvPr/>
            </p14:nvContentPartPr>
            <p14:xfrm>
              <a:off x="6038680" y="2780830"/>
              <a:ext cx="360" cy="360"/>
            </p14:xfrm>
          </p:contentPart>
        </mc:Choice>
        <mc:Fallback xmlns="">
          <p:pic>
            <p:nvPicPr>
              <p:cNvPr id="64" name="Encre 63">
                <a:extLst>
                  <a:ext uri="{FF2B5EF4-FFF2-40B4-BE49-F238E27FC236}">
                    <a16:creationId xmlns:a16="http://schemas.microsoft.com/office/drawing/2014/main" id="{CA80D630-5C10-454F-4AF8-E5C779ACBFC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2680" y="274519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65" name="Encre 64">
                <a:extLst>
                  <a:ext uri="{FF2B5EF4-FFF2-40B4-BE49-F238E27FC236}">
                    <a16:creationId xmlns:a16="http://schemas.microsoft.com/office/drawing/2014/main" id="{62E00F71-F4B5-076B-10F3-9EA12455A9B5}"/>
                  </a:ext>
                </a:extLst>
              </p14:cNvPr>
              <p14:cNvContentPartPr/>
              <p14:nvPr/>
            </p14:nvContentPartPr>
            <p14:xfrm>
              <a:off x="6076840" y="2907910"/>
              <a:ext cx="64080" cy="125640"/>
            </p14:xfrm>
          </p:contentPart>
        </mc:Choice>
        <mc:Fallback xmlns="">
          <p:pic>
            <p:nvPicPr>
              <p:cNvPr id="65" name="Encre 64">
                <a:extLst>
                  <a:ext uri="{FF2B5EF4-FFF2-40B4-BE49-F238E27FC236}">
                    <a16:creationId xmlns:a16="http://schemas.microsoft.com/office/drawing/2014/main" id="{62E00F71-F4B5-076B-10F3-9EA12455A9B5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040840" y="2872270"/>
                <a:ext cx="135720" cy="19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66" name="Encre 65">
                <a:extLst>
                  <a:ext uri="{FF2B5EF4-FFF2-40B4-BE49-F238E27FC236}">
                    <a16:creationId xmlns:a16="http://schemas.microsoft.com/office/drawing/2014/main" id="{0431353C-27F5-DEE5-8D04-DC9508C8993C}"/>
                  </a:ext>
                </a:extLst>
              </p14:cNvPr>
              <p14:cNvContentPartPr/>
              <p14:nvPr/>
            </p14:nvContentPartPr>
            <p14:xfrm>
              <a:off x="5971000" y="3022030"/>
              <a:ext cx="87840" cy="85680"/>
            </p14:xfrm>
          </p:contentPart>
        </mc:Choice>
        <mc:Fallback xmlns="">
          <p:pic>
            <p:nvPicPr>
              <p:cNvPr id="66" name="Encre 65">
                <a:extLst>
                  <a:ext uri="{FF2B5EF4-FFF2-40B4-BE49-F238E27FC236}">
                    <a16:creationId xmlns:a16="http://schemas.microsoft.com/office/drawing/2014/main" id="{0431353C-27F5-DEE5-8D04-DC9508C8993C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5935000" y="2986390"/>
                <a:ext cx="159480" cy="15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67" name="Encre 66">
                <a:extLst>
                  <a:ext uri="{FF2B5EF4-FFF2-40B4-BE49-F238E27FC236}">
                    <a16:creationId xmlns:a16="http://schemas.microsoft.com/office/drawing/2014/main" id="{475AFE04-A021-3B70-E320-D13C62262218}"/>
                  </a:ext>
                </a:extLst>
              </p14:cNvPr>
              <p14:cNvContentPartPr/>
              <p14:nvPr/>
            </p14:nvContentPartPr>
            <p14:xfrm>
              <a:off x="5779840" y="3117430"/>
              <a:ext cx="62280" cy="91080"/>
            </p14:xfrm>
          </p:contentPart>
        </mc:Choice>
        <mc:Fallback xmlns="">
          <p:pic>
            <p:nvPicPr>
              <p:cNvPr id="67" name="Encre 66">
                <a:extLst>
                  <a:ext uri="{FF2B5EF4-FFF2-40B4-BE49-F238E27FC236}">
                    <a16:creationId xmlns:a16="http://schemas.microsoft.com/office/drawing/2014/main" id="{475AFE04-A021-3B70-E320-D13C62262218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5743840" y="3081790"/>
                <a:ext cx="13392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68" name="Encre 67">
                <a:extLst>
                  <a:ext uri="{FF2B5EF4-FFF2-40B4-BE49-F238E27FC236}">
                    <a16:creationId xmlns:a16="http://schemas.microsoft.com/office/drawing/2014/main" id="{5A61CA25-5D14-EDC1-ED4C-1ED84886CEDE}"/>
                  </a:ext>
                </a:extLst>
              </p14:cNvPr>
              <p14:cNvContentPartPr/>
              <p14:nvPr/>
            </p14:nvContentPartPr>
            <p14:xfrm>
              <a:off x="5599120" y="2952550"/>
              <a:ext cx="122400" cy="228960"/>
            </p14:xfrm>
          </p:contentPart>
        </mc:Choice>
        <mc:Fallback xmlns="">
          <p:pic>
            <p:nvPicPr>
              <p:cNvPr id="68" name="Encre 67">
                <a:extLst>
                  <a:ext uri="{FF2B5EF4-FFF2-40B4-BE49-F238E27FC236}">
                    <a16:creationId xmlns:a16="http://schemas.microsoft.com/office/drawing/2014/main" id="{5A61CA25-5D14-EDC1-ED4C-1ED84886CEDE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5563120" y="2916910"/>
                <a:ext cx="194040" cy="300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e 70">
            <a:extLst>
              <a:ext uri="{FF2B5EF4-FFF2-40B4-BE49-F238E27FC236}">
                <a16:creationId xmlns:a16="http://schemas.microsoft.com/office/drawing/2014/main" id="{1A4A0530-DF2A-0E18-82AA-FA7B256B7F60}"/>
              </a:ext>
            </a:extLst>
          </p:cNvPr>
          <p:cNvGrpSpPr/>
          <p:nvPr/>
        </p:nvGrpSpPr>
        <p:grpSpPr>
          <a:xfrm>
            <a:off x="5469160" y="2835550"/>
            <a:ext cx="144000" cy="104760"/>
            <a:chOff x="5469160" y="2835550"/>
            <a:chExt cx="144000" cy="10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4F2D47E8-EC5E-A2A4-A11F-E3EC83BAC940}"/>
                    </a:ext>
                  </a:extLst>
                </p14:cNvPr>
                <p14:cNvContentPartPr/>
                <p14:nvPr/>
              </p14:nvContentPartPr>
              <p14:xfrm>
                <a:off x="5469160" y="2835550"/>
                <a:ext cx="48960" cy="3456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4F2D47E8-EC5E-A2A4-A11F-E3EC83BAC94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433160" y="2799910"/>
                  <a:ext cx="12060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6AD97858-AABE-ABB3-FD2C-62060287D225}"/>
                    </a:ext>
                  </a:extLst>
                </p14:cNvPr>
                <p14:cNvContentPartPr/>
                <p14:nvPr/>
              </p14:nvContentPartPr>
              <p14:xfrm>
                <a:off x="5581480" y="2895310"/>
                <a:ext cx="31680" cy="4500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6AD97858-AABE-ABB3-FD2C-62060287D225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545480" y="2859670"/>
                  <a:ext cx="103320" cy="116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72" name="Encre 71">
                <a:extLst>
                  <a:ext uri="{FF2B5EF4-FFF2-40B4-BE49-F238E27FC236}">
                    <a16:creationId xmlns:a16="http://schemas.microsoft.com/office/drawing/2014/main" id="{D968BCAA-F319-E326-23EF-6FA87532D3EB}"/>
                  </a:ext>
                </a:extLst>
              </p14:cNvPr>
              <p14:cNvContentPartPr/>
              <p14:nvPr/>
            </p14:nvContentPartPr>
            <p14:xfrm>
              <a:off x="5238040" y="2380510"/>
              <a:ext cx="146880" cy="261360"/>
            </p14:xfrm>
          </p:contentPart>
        </mc:Choice>
        <mc:Fallback xmlns="">
          <p:pic>
            <p:nvPicPr>
              <p:cNvPr id="72" name="Encre 71">
                <a:extLst>
                  <a:ext uri="{FF2B5EF4-FFF2-40B4-BE49-F238E27FC236}">
                    <a16:creationId xmlns:a16="http://schemas.microsoft.com/office/drawing/2014/main" id="{D968BCAA-F319-E326-23EF-6FA87532D3EB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5202040" y="2344510"/>
                <a:ext cx="218520" cy="33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73" name="Encre 72">
                <a:extLst>
                  <a:ext uri="{FF2B5EF4-FFF2-40B4-BE49-F238E27FC236}">
                    <a16:creationId xmlns:a16="http://schemas.microsoft.com/office/drawing/2014/main" id="{C08B83DC-8CE4-7337-1BF5-428F4FE23B5C}"/>
                  </a:ext>
                </a:extLst>
              </p14:cNvPr>
              <p14:cNvContentPartPr/>
              <p14:nvPr/>
            </p14:nvContentPartPr>
            <p14:xfrm>
              <a:off x="4609840" y="2317150"/>
              <a:ext cx="153720" cy="91080"/>
            </p14:xfrm>
          </p:contentPart>
        </mc:Choice>
        <mc:Fallback xmlns="">
          <p:pic>
            <p:nvPicPr>
              <p:cNvPr id="73" name="Encre 72">
                <a:extLst>
                  <a:ext uri="{FF2B5EF4-FFF2-40B4-BE49-F238E27FC236}">
                    <a16:creationId xmlns:a16="http://schemas.microsoft.com/office/drawing/2014/main" id="{C08B83DC-8CE4-7337-1BF5-428F4FE23B5C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4573840" y="2281150"/>
                <a:ext cx="225360" cy="162720"/>
              </a:xfrm>
              <a:prstGeom prst="rect">
                <a:avLst/>
              </a:prstGeom>
            </p:spPr>
          </p:pic>
        </mc:Fallback>
      </mc:AlternateContent>
      <p:grpSp>
        <p:nvGrpSpPr>
          <p:cNvPr id="82" name="Groupe 81">
            <a:extLst>
              <a:ext uri="{FF2B5EF4-FFF2-40B4-BE49-F238E27FC236}">
                <a16:creationId xmlns:a16="http://schemas.microsoft.com/office/drawing/2014/main" id="{A2022E8F-FC94-12F9-F8FD-88100F49CA94}"/>
              </a:ext>
            </a:extLst>
          </p:cNvPr>
          <p:cNvGrpSpPr/>
          <p:nvPr/>
        </p:nvGrpSpPr>
        <p:grpSpPr>
          <a:xfrm>
            <a:off x="4451080" y="2444230"/>
            <a:ext cx="311400" cy="108360"/>
            <a:chOff x="4451080" y="2444230"/>
            <a:chExt cx="311400" cy="108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8896B3E4-D807-9500-1C14-15B44FA0AD63}"/>
                    </a:ext>
                  </a:extLst>
                </p14:cNvPr>
                <p14:cNvContentPartPr/>
                <p14:nvPr/>
              </p14:nvContentPartPr>
              <p14:xfrm>
                <a:off x="4658800" y="2444230"/>
                <a:ext cx="103680" cy="6228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8896B3E4-D807-9500-1C14-15B44FA0AD63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4622800" y="2408590"/>
                  <a:ext cx="17532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5" name="Encre 74">
                  <a:extLst>
                    <a:ext uri="{FF2B5EF4-FFF2-40B4-BE49-F238E27FC236}">
                      <a16:creationId xmlns:a16="http://schemas.microsoft.com/office/drawing/2014/main" id="{47CA7FF2-4416-F1CB-6794-A9F61EC81363}"/>
                    </a:ext>
                  </a:extLst>
                </p14:cNvPr>
                <p14:cNvContentPartPr/>
                <p14:nvPr/>
              </p14:nvContentPartPr>
              <p14:xfrm>
                <a:off x="4597240" y="2539630"/>
                <a:ext cx="360" cy="360"/>
              </p14:xfrm>
            </p:contentPart>
          </mc:Choice>
          <mc:Fallback xmlns="">
            <p:pic>
              <p:nvPicPr>
                <p:cNvPr id="75" name="Encre 74">
                  <a:extLst>
                    <a:ext uri="{FF2B5EF4-FFF2-40B4-BE49-F238E27FC236}">
                      <a16:creationId xmlns:a16="http://schemas.microsoft.com/office/drawing/2014/main" id="{47CA7FF2-4416-F1CB-6794-A9F61EC8136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561240" y="250399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0E28467E-CD3D-2A01-1E2D-C61293197734}"/>
                    </a:ext>
                  </a:extLst>
                </p14:cNvPr>
                <p14:cNvContentPartPr/>
                <p14:nvPr/>
              </p14:nvContentPartPr>
              <p14:xfrm>
                <a:off x="4559080" y="2539630"/>
                <a:ext cx="360" cy="36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0E28467E-CD3D-2A01-1E2D-C6129319773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523080" y="250399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8" name="Encre 77">
                  <a:extLst>
                    <a:ext uri="{FF2B5EF4-FFF2-40B4-BE49-F238E27FC236}">
                      <a16:creationId xmlns:a16="http://schemas.microsoft.com/office/drawing/2014/main" id="{0BAB465D-0572-666D-F952-A8A2644AB853}"/>
                    </a:ext>
                  </a:extLst>
                </p14:cNvPr>
                <p14:cNvContentPartPr/>
                <p14:nvPr/>
              </p14:nvContentPartPr>
              <p14:xfrm>
                <a:off x="4451080" y="2552230"/>
                <a:ext cx="360" cy="360"/>
              </p14:xfrm>
            </p:contentPart>
          </mc:Choice>
          <mc:Fallback xmlns="">
            <p:pic>
              <p:nvPicPr>
                <p:cNvPr id="78" name="Encre 77">
                  <a:extLst>
                    <a:ext uri="{FF2B5EF4-FFF2-40B4-BE49-F238E27FC236}">
                      <a16:creationId xmlns:a16="http://schemas.microsoft.com/office/drawing/2014/main" id="{0BAB465D-0572-666D-F952-A8A2644AB85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415080" y="251659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80" name="Encre 79">
                <a:extLst>
                  <a:ext uri="{FF2B5EF4-FFF2-40B4-BE49-F238E27FC236}">
                    <a16:creationId xmlns:a16="http://schemas.microsoft.com/office/drawing/2014/main" id="{11D46121-0252-2952-3283-9DE1519FD867}"/>
                  </a:ext>
                </a:extLst>
              </p14:cNvPr>
              <p14:cNvContentPartPr/>
              <p14:nvPr/>
            </p14:nvContentPartPr>
            <p14:xfrm rot="49200">
              <a:off x="3505644" y="2582279"/>
              <a:ext cx="940112" cy="119902"/>
            </p14:xfrm>
          </p:contentPart>
        </mc:Choice>
        <mc:Fallback xmlns="">
          <p:pic>
            <p:nvPicPr>
              <p:cNvPr id="80" name="Encre 79">
                <a:extLst>
                  <a:ext uri="{FF2B5EF4-FFF2-40B4-BE49-F238E27FC236}">
                    <a16:creationId xmlns:a16="http://schemas.microsoft.com/office/drawing/2014/main" id="{11D46121-0252-2952-3283-9DE1519FD867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 rot="49200">
                <a:off x="3470012" y="2546272"/>
                <a:ext cx="1011736" cy="191555"/>
              </a:xfrm>
              <a:prstGeom prst="rect">
                <a:avLst/>
              </a:prstGeom>
            </p:spPr>
          </p:pic>
        </mc:Fallback>
      </mc:AlternateContent>
      <p:grpSp>
        <p:nvGrpSpPr>
          <p:cNvPr id="86" name="Groupe 85">
            <a:extLst>
              <a:ext uri="{FF2B5EF4-FFF2-40B4-BE49-F238E27FC236}">
                <a16:creationId xmlns:a16="http://schemas.microsoft.com/office/drawing/2014/main" id="{25855897-6155-5543-9FE3-E58E057DD1A8}"/>
              </a:ext>
            </a:extLst>
          </p:cNvPr>
          <p:cNvGrpSpPr/>
          <p:nvPr/>
        </p:nvGrpSpPr>
        <p:grpSpPr>
          <a:xfrm>
            <a:off x="3841600" y="2533150"/>
            <a:ext cx="171720" cy="12960"/>
            <a:chOff x="3841600" y="2533150"/>
            <a:chExt cx="171720" cy="1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384A9AC8-0AC7-5F68-DF76-173078434AE5}"/>
                    </a:ext>
                  </a:extLst>
                </p14:cNvPr>
                <p14:cNvContentPartPr/>
                <p14:nvPr/>
              </p14:nvContentPartPr>
              <p14:xfrm>
                <a:off x="4012960" y="2545750"/>
                <a:ext cx="360" cy="36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384A9AC8-0AC7-5F68-DF76-173078434AE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76960" y="251011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E67E3C0C-DF04-7D9B-EBC8-C37D03149D04}"/>
                    </a:ext>
                  </a:extLst>
                </p14:cNvPr>
                <p14:cNvContentPartPr/>
                <p14:nvPr/>
              </p14:nvContentPartPr>
              <p14:xfrm>
                <a:off x="3948160" y="2533150"/>
                <a:ext cx="7920" cy="540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E67E3C0C-DF04-7D9B-EBC8-C37D03149D04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912520" y="2497510"/>
                  <a:ext cx="7956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76A9FBE9-546D-EE28-0F8D-05FE6A048C91}"/>
                    </a:ext>
                  </a:extLst>
                </p14:cNvPr>
                <p14:cNvContentPartPr/>
                <p14:nvPr/>
              </p14:nvContentPartPr>
              <p14:xfrm>
                <a:off x="3892360" y="2545750"/>
                <a:ext cx="360" cy="36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76A9FBE9-546D-EE28-0F8D-05FE6A048C9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56360" y="251011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85" name="Encre 84">
                  <a:extLst>
                    <a:ext uri="{FF2B5EF4-FFF2-40B4-BE49-F238E27FC236}">
                      <a16:creationId xmlns:a16="http://schemas.microsoft.com/office/drawing/2014/main" id="{36430894-0FB1-3767-CE26-A2C6C8B5DDEB}"/>
                    </a:ext>
                  </a:extLst>
                </p14:cNvPr>
                <p14:cNvContentPartPr/>
                <p14:nvPr/>
              </p14:nvContentPartPr>
              <p14:xfrm>
                <a:off x="3841600" y="2545750"/>
                <a:ext cx="360" cy="360"/>
              </p14:xfrm>
            </p:contentPart>
          </mc:Choice>
          <mc:Fallback xmlns="">
            <p:pic>
              <p:nvPicPr>
                <p:cNvPr id="85" name="Encre 84">
                  <a:extLst>
                    <a:ext uri="{FF2B5EF4-FFF2-40B4-BE49-F238E27FC236}">
                      <a16:creationId xmlns:a16="http://schemas.microsoft.com/office/drawing/2014/main" id="{36430894-0FB1-3767-CE26-A2C6C8B5DDE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05600" y="251011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38D47CA2-EBAB-5768-FEB5-FC61B77D2351}"/>
              </a:ext>
            </a:extLst>
          </p:cNvPr>
          <p:cNvGrpSpPr/>
          <p:nvPr/>
        </p:nvGrpSpPr>
        <p:grpSpPr>
          <a:xfrm>
            <a:off x="3721000" y="2704510"/>
            <a:ext cx="591480" cy="292680"/>
            <a:chOff x="3721000" y="2704510"/>
            <a:chExt cx="591480" cy="29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87" name="Encre 86">
                  <a:extLst>
                    <a:ext uri="{FF2B5EF4-FFF2-40B4-BE49-F238E27FC236}">
                      <a16:creationId xmlns:a16="http://schemas.microsoft.com/office/drawing/2014/main" id="{810F75DA-D7EF-7C09-C58C-AD0663FF5F9B}"/>
                    </a:ext>
                  </a:extLst>
                </p14:cNvPr>
                <p14:cNvContentPartPr/>
                <p14:nvPr/>
              </p14:nvContentPartPr>
              <p14:xfrm>
                <a:off x="3746200" y="2704510"/>
                <a:ext cx="477360" cy="684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810F75DA-D7EF-7C09-C58C-AD0663FF5F9B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3710200" y="2668870"/>
                  <a:ext cx="54900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88" name="Encre 87">
                  <a:extLst>
                    <a:ext uri="{FF2B5EF4-FFF2-40B4-BE49-F238E27FC236}">
                      <a16:creationId xmlns:a16="http://schemas.microsoft.com/office/drawing/2014/main" id="{49B3C17B-2969-9C22-3D5C-E2C6EE9C4264}"/>
                    </a:ext>
                  </a:extLst>
                </p14:cNvPr>
                <p14:cNvContentPartPr/>
                <p14:nvPr/>
              </p14:nvContentPartPr>
              <p14:xfrm>
                <a:off x="3721000" y="2723590"/>
                <a:ext cx="551880" cy="39600"/>
              </p14:xfrm>
            </p:contentPart>
          </mc:Choice>
          <mc:Fallback xmlns="">
            <p:pic>
              <p:nvPicPr>
                <p:cNvPr id="88" name="Encre 87">
                  <a:extLst>
                    <a:ext uri="{FF2B5EF4-FFF2-40B4-BE49-F238E27FC236}">
                      <a16:creationId xmlns:a16="http://schemas.microsoft.com/office/drawing/2014/main" id="{49B3C17B-2969-9C22-3D5C-E2C6EE9C4264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685000" y="2687950"/>
                  <a:ext cx="623520" cy="1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89" name="Encre 88">
                  <a:extLst>
                    <a:ext uri="{FF2B5EF4-FFF2-40B4-BE49-F238E27FC236}">
                      <a16:creationId xmlns:a16="http://schemas.microsoft.com/office/drawing/2014/main" id="{894DB6A2-8CF0-051C-9588-B1B20BEAD25D}"/>
                    </a:ext>
                  </a:extLst>
                </p14:cNvPr>
                <p14:cNvContentPartPr/>
                <p14:nvPr/>
              </p14:nvContentPartPr>
              <p14:xfrm>
                <a:off x="3746200" y="2799910"/>
                <a:ext cx="552600" cy="144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894DB6A2-8CF0-051C-9588-B1B20BEAD25D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710200" y="2764270"/>
                  <a:ext cx="62424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90" name="Encre 89">
                  <a:extLst>
                    <a:ext uri="{FF2B5EF4-FFF2-40B4-BE49-F238E27FC236}">
                      <a16:creationId xmlns:a16="http://schemas.microsoft.com/office/drawing/2014/main" id="{F9BDDF51-28E9-45EE-9049-76E4DBE31FA9}"/>
                    </a:ext>
                  </a:extLst>
                </p14:cNvPr>
                <p14:cNvContentPartPr/>
                <p14:nvPr/>
              </p14:nvContentPartPr>
              <p14:xfrm>
                <a:off x="3758800" y="2844190"/>
                <a:ext cx="507600" cy="33480"/>
              </p14:xfrm>
            </p:contentPart>
          </mc:Choice>
          <mc:Fallback xmlns="">
            <p:pic>
              <p:nvPicPr>
                <p:cNvPr id="90" name="Encre 89">
                  <a:extLst>
                    <a:ext uri="{FF2B5EF4-FFF2-40B4-BE49-F238E27FC236}">
                      <a16:creationId xmlns:a16="http://schemas.microsoft.com/office/drawing/2014/main" id="{F9BDDF51-28E9-45EE-9049-76E4DBE31FA9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3722800" y="2808550"/>
                  <a:ext cx="57924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91" name="Encre 90">
                  <a:extLst>
                    <a:ext uri="{FF2B5EF4-FFF2-40B4-BE49-F238E27FC236}">
                      <a16:creationId xmlns:a16="http://schemas.microsoft.com/office/drawing/2014/main" id="{2E859E3D-CE7D-F669-5AEF-963B857C2120}"/>
                    </a:ext>
                  </a:extLst>
                </p14:cNvPr>
                <p14:cNvContentPartPr/>
                <p14:nvPr/>
              </p14:nvContentPartPr>
              <p14:xfrm>
                <a:off x="3740080" y="2895310"/>
                <a:ext cx="572400" cy="32400"/>
              </p14:xfrm>
            </p:contentPart>
          </mc:Choice>
          <mc:Fallback xmlns="">
            <p:pic>
              <p:nvPicPr>
                <p:cNvPr id="91" name="Encre 90">
                  <a:extLst>
                    <a:ext uri="{FF2B5EF4-FFF2-40B4-BE49-F238E27FC236}">
                      <a16:creationId xmlns:a16="http://schemas.microsoft.com/office/drawing/2014/main" id="{2E859E3D-CE7D-F669-5AEF-963B857C2120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3704080" y="2859310"/>
                  <a:ext cx="64404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93" name="Encre 92">
                  <a:extLst>
                    <a:ext uri="{FF2B5EF4-FFF2-40B4-BE49-F238E27FC236}">
                      <a16:creationId xmlns:a16="http://schemas.microsoft.com/office/drawing/2014/main" id="{D4F26C0D-91B6-76E9-B09A-F2F28353A2FB}"/>
                    </a:ext>
                  </a:extLst>
                </p14:cNvPr>
                <p14:cNvContentPartPr/>
                <p14:nvPr/>
              </p14:nvContentPartPr>
              <p14:xfrm>
                <a:off x="3777880" y="2946070"/>
                <a:ext cx="375480" cy="19800"/>
              </p14:xfrm>
            </p:contentPart>
          </mc:Choice>
          <mc:Fallback xmlns="">
            <p:pic>
              <p:nvPicPr>
                <p:cNvPr id="93" name="Encre 92">
                  <a:extLst>
                    <a:ext uri="{FF2B5EF4-FFF2-40B4-BE49-F238E27FC236}">
                      <a16:creationId xmlns:a16="http://schemas.microsoft.com/office/drawing/2014/main" id="{D4F26C0D-91B6-76E9-B09A-F2F28353A2FB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3741880" y="2910430"/>
                  <a:ext cx="44712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95" name="Encre 94">
                  <a:extLst>
                    <a:ext uri="{FF2B5EF4-FFF2-40B4-BE49-F238E27FC236}">
                      <a16:creationId xmlns:a16="http://schemas.microsoft.com/office/drawing/2014/main" id="{6B223C58-09EF-F3F4-CD4D-58BA375C5534}"/>
                    </a:ext>
                  </a:extLst>
                </p14:cNvPr>
                <p14:cNvContentPartPr/>
                <p14:nvPr/>
              </p14:nvContentPartPr>
              <p14:xfrm>
                <a:off x="3822520" y="2996830"/>
                <a:ext cx="360" cy="360"/>
              </p14:xfrm>
            </p:contentPart>
          </mc:Choice>
          <mc:Fallback xmlns="">
            <p:pic>
              <p:nvPicPr>
                <p:cNvPr id="95" name="Encre 94">
                  <a:extLst>
                    <a:ext uri="{FF2B5EF4-FFF2-40B4-BE49-F238E27FC236}">
                      <a16:creationId xmlns:a16="http://schemas.microsoft.com/office/drawing/2014/main" id="{6B223C58-09EF-F3F4-CD4D-58BA375C553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86520" y="296119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98" name="Encre 97">
                <a:extLst>
                  <a:ext uri="{FF2B5EF4-FFF2-40B4-BE49-F238E27FC236}">
                    <a16:creationId xmlns:a16="http://schemas.microsoft.com/office/drawing/2014/main" id="{5FFA96B1-BE1A-619A-7CB4-CC8BBEB49AC8}"/>
                  </a:ext>
                </a:extLst>
              </p14:cNvPr>
              <p14:cNvContentPartPr/>
              <p14:nvPr/>
            </p14:nvContentPartPr>
            <p14:xfrm>
              <a:off x="6101680" y="1586900"/>
              <a:ext cx="1162800" cy="720"/>
            </p14:xfrm>
          </p:contentPart>
        </mc:Choice>
        <mc:Fallback xmlns="">
          <p:pic>
            <p:nvPicPr>
              <p:cNvPr id="98" name="Encre 97">
                <a:extLst>
                  <a:ext uri="{FF2B5EF4-FFF2-40B4-BE49-F238E27FC236}">
                    <a16:creationId xmlns:a16="http://schemas.microsoft.com/office/drawing/2014/main" id="{5FFA96B1-BE1A-619A-7CB4-CC8BBEB49AC8}"/>
                  </a:ext>
                </a:extLst>
              </p:cNvPr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6066040" y="1514900"/>
                <a:ext cx="12344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00" name="Encre 99">
                <a:extLst>
                  <a:ext uri="{FF2B5EF4-FFF2-40B4-BE49-F238E27FC236}">
                    <a16:creationId xmlns:a16="http://schemas.microsoft.com/office/drawing/2014/main" id="{51AA7424-7F97-B900-16E8-867E82ABB32F}"/>
                  </a:ext>
                </a:extLst>
              </p14:cNvPr>
              <p14:cNvContentPartPr/>
              <p14:nvPr/>
            </p14:nvContentPartPr>
            <p14:xfrm>
              <a:off x="7645000" y="1593380"/>
              <a:ext cx="921600" cy="720"/>
            </p14:xfrm>
          </p:contentPart>
        </mc:Choice>
        <mc:Fallback xmlns="">
          <p:pic>
            <p:nvPicPr>
              <p:cNvPr id="100" name="Encre 99">
                <a:extLst>
                  <a:ext uri="{FF2B5EF4-FFF2-40B4-BE49-F238E27FC236}">
                    <a16:creationId xmlns:a16="http://schemas.microsoft.com/office/drawing/2014/main" id="{51AA7424-7F97-B900-16E8-867E82ABB32F}"/>
                  </a:ext>
                </a:extLst>
              </p:cNvPr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7609000" y="1521380"/>
                <a:ext cx="99324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1" name="Encre 100">
                <a:extLst>
                  <a:ext uri="{FF2B5EF4-FFF2-40B4-BE49-F238E27FC236}">
                    <a16:creationId xmlns:a16="http://schemas.microsoft.com/office/drawing/2014/main" id="{DCD46F78-A2A0-97D2-F6E2-FE888FEC171E}"/>
                  </a:ext>
                </a:extLst>
              </p14:cNvPr>
              <p14:cNvContentPartPr/>
              <p14:nvPr/>
            </p14:nvContentPartPr>
            <p14:xfrm>
              <a:off x="7664080" y="2094860"/>
              <a:ext cx="1440" cy="56880"/>
            </p14:xfrm>
          </p:contentPart>
        </mc:Choice>
        <mc:Fallback xmlns="">
          <p:pic>
            <p:nvPicPr>
              <p:cNvPr id="101" name="Encre 100">
                <a:extLst>
                  <a:ext uri="{FF2B5EF4-FFF2-40B4-BE49-F238E27FC236}">
                    <a16:creationId xmlns:a16="http://schemas.microsoft.com/office/drawing/2014/main" id="{DCD46F78-A2A0-97D2-F6E2-FE888FEC171E}"/>
                  </a:ext>
                </a:extLst>
              </p:cNvPr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7628080" y="2059220"/>
                <a:ext cx="73080" cy="1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105" name="Encre 104">
                <a:extLst>
                  <a:ext uri="{FF2B5EF4-FFF2-40B4-BE49-F238E27FC236}">
                    <a16:creationId xmlns:a16="http://schemas.microsoft.com/office/drawing/2014/main" id="{35920C3C-F803-AF11-D15C-CA23FB12D96A}"/>
                  </a:ext>
                </a:extLst>
              </p14:cNvPr>
              <p14:cNvContentPartPr/>
              <p14:nvPr/>
            </p14:nvContentPartPr>
            <p14:xfrm>
              <a:off x="7391200" y="2057060"/>
              <a:ext cx="79560" cy="154080"/>
            </p14:xfrm>
          </p:contentPart>
        </mc:Choice>
        <mc:Fallback xmlns="">
          <p:pic>
            <p:nvPicPr>
              <p:cNvPr id="105" name="Encre 104">
                <a:extLst>
                  <a:ext uri="{FF2B5EF4-FFF2-40B4-BE49-F238E27FC236}">
                    <a16:creationId xmlns:a16="http://schemas.microsoft.com/office/drawing/2014/main" id="{35920C3C-F803-AF11-D15C-CA23FB12D96A}"/>
                  </a:ext>
                </a:extLst>
              </p:cNvPr>
              <p:cNvPicPr/>
              <p:nvPr/>
            </p:nvPicPr>
            <p:blipFill>
              <a:blip r:embed="rId126"/>
              <a:stretch>
                <a:fillRect/>
              </a:stretch>
            </p:blipFill>
            <p:spPr>
              <a:xfrm>
                <a:off x="7355200" y="2021420"/>
                <a:ext cx="151200" cy="2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7">
            <p14:nvContentPartPr>
              <p14:cNvPr id="107" name="Encre 106">
                <a:extLst>
                  <a:ext uri="{FF2B5EF4-FFF2-40B4-BE49-F238E27FC236}">
                    <a16:creationId xmlns:a16="http://schemas.microsoft.com/office/drawing/2014/main" id="{C0951B32-813E-7485-893A-87C77DBAF4F3}"/>
                  </a:ext>
                </a:extLst>
              </p14:cNvPr>
              <p14:cNvContentPartPr/>
              <p14:nvPr/>
            </p14:nvContentPartPr>
            <p14:xfrm>
              <a:off x="7321360" y="1878500"/>
              <a:ext cx="6840" cy="6120"/>
            </p14:xfrm>
          </p:contentPart>
        </mc:Choice>
        <mc:Fallback xmlns="">
          <p:pic>
            <p:nvPicPr>
              <p:cNvPr id="107" name="Encre 106">
                <a:extLst>
                  <a:ext uri="{FF2B5EF4-FFF2-40B4-BE49-F238E27FC236}">
                    <a16:creationId xmlns:a16="http://schemas.microsoft.com/office/drawing/2014/main" id="{C0951B32-813E-7485-893A-87C77DBAF4F3}"/>
                  </a:ext>
                </a:extLst>
              </p:cNvPr>
              <p:cNvPicPr/>
              <p:nvPr/>
            </p:nvPicPr>
            <p:blipFill>
              <a:blip r:embed="rId128"/>
              <a:stretch>
                <a:fillRect/>
              </a:stretch>
            </p:blipFill>
            <p:spPr>
              <a:xfrm>
                <a:off x="7285360" y="1842500"/>
                <a:ext cx="7848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9">
            <p14:nvContentPartPr>
              <p14:cNvPr id="112" name="Encre 111">
                <a:extLst>
                  <a:ext uri="{FF2B5EF4-FFF2-40B4-BE49-F238E27FC236}">
                    <a16:creationId xmlns:a16="http://schemas.microsoft.com/office/drawing/2014/main" id="{D0509EB4-71D6-FF3C-C84C-C995641C7A02}"/>
                  </a:ext>
                </a:extLst>
              </p14:cNvPr>
              <p14:cNvContentPartPr/>
              <p14:nvPr/>
            </p14:nvContentPartPr>
            <p14:xfrm>
              <a:off x="6851560" y="1745660"/>
              <a:ext cx="6840" cy="133920"/>
            </p14:xfrm>
          </p:contentPart>
        </mc:Choice>
        <mc:Fallback xmlns="">
          <p:pic>
            <p:nvPicPr>
              <p:cNvPr id="112" name="Encre 111">
                <a:extLst>
                  <a:ext uri="{FF2B5EF4-FFF2-40B4-BE49-F238E27FC236}">
                    <a16:creationId xmlns:a16="http://schemas.microsoft.com/office/drawing/2014/main" id="{D0509EB4-71D6-FF3C-C84C-C995641C7A02}"/>
                  </a:ext>
                </a:extLst>
              </p:cNvPr>
              <p:cNvPicPr/>
              <p:nvPr/>
            </p:nvPicPr>
            <p:blipFill>
              <a:blip r:embed="rId130"/>
              <a:stretch>
                <a:fillRect/>
              </a:stretch>
            </p:blipFill>
            <p:spPr>
              <a:xfrm>
                <a:off x="6815560" y="1710020"/>
                <a:ext cx="78480" cy="20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1">
            <p14:nvContentPartPr>
              <p14:cNvPr id="113" name="Encre 112">
                <a:extLst>
                  <a:ext uri="{FF2B5EF4-FFF2-40B4-BE49-F238E27FC236}">
                    <a16:creationId xmlns:a16="http://schemas.microsoft.com/office/drawing/2014/main" id="{F91AF4D7-F2B7-477B-10F6-294D2774555F}"/>
                  </a:ext>
                </a:extLst>
              </p14:cNvPr>
              <p14:cNvContentPartPr/>
              <p14:nvPr/>
            </p14:nvContentPartPr>
            <p14:xfrm>
              <a:off x="6876040" y="1917380"/>
              <a:ext cx="25920" cy="81720"/>
            </p14:xfrm>
          </p:contentPart>
        </mc:Choice>
        <mc:Fallback xmlns="">
          <p:pic>
            <p:nvPicPr>
              <p:cNvPr id="113" name="Encre 112">
                <a:extLst>
                  <a:ext uri="{FF2B5EF4-FFF2-40B4-BE49-F238E27FC236}">
                    <a16:creationId xmlns:a16="http://schemas.microsoft.com/office/drawing/2014/main" id="{F91AF4D7-F2B7-477B-10F6-294D2774555F}"/>
                  </a:ext>
                </a:extLst>
              </p:cNvPr>
              <p:cNvPicPr/>
              <p:nvPr/>
            </p:nvPicPr>
            <p:blipFill>
              <a:blip r:embed="rId132"/>
              <a:stretch>
                <a:fillRect/>
              </a:stretch>
            </p:blipFill>
            <p:spPr>
              <a:xfrm>
                <a:off x="6840400" y="1881740"/>
                <a:ext cx="97560" cy="15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115" name="Encre 114">
                <a:extLst>
                  <a:ext uri="{FF2B5EF4-FFF2-40B4-BE49-F238E27FC236}">
                    <a16:creationId xmlns:a16="http://schemas.microsoft.com/office/drawing/2014/main" id="{7A1ECC17-099A-7F12-34E0-039047FE103A}"/>
                  </a:ext>
                </a:extLst>
              </p14:cNvPr>
              <p14:cNvContentPartPr/>
              <p14:nvPr/>
            </p14:nvContentPartPr>
            <p14:xfrm>
              <a:off x="6952360" y="2050580"/>
              <a:ext cx="150840" cy="225360"/>
            </p14:xfrm>
          </p:contentPart>
        </mc:Choice>
        <mc:Fallback xmlns="">
          <p:pic>
            <p:nvPicPr>
              <p:cNvPr id="115" name="Encre 114">
                <a:extLst>
                  <a:ext uri="{FF2B5EF4-FFF2-40B4-BE49-F238E27FC236}">
                    <a16:creationId xmlns:a16="http://schemas.microsoft.com/office/drawing/2014/main" id="{7A1ECC17-099A-7F12-34E0-039047FE103A}"/>
                  </a:ext>
                </a:extLst>
              </p:cNvPr>
              <p:cNvPicPr/>
              <p:nvPr/>
            </p:nvPicPr>
            <p:blipFill>
              <a:blip r:embed="rId134"/>
              <a:stretch>
                <a:fillRect/>
              </a:stretch>
            </p:blipFill>
            <p:spPr>
              <a:xfrm>
                <a:off x="6916720" y="2014940"/>
                <a:ext cx="222480" cy="29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116" name="Encre 115">
                <a:extLst>
                  <a:ext uri="{FF2B5EF4-FFF2-40B4-BE49-F238E27FC236}">
                    <a16:creationId xmlns:a16="http://schemas.microsoft.com/office/drawing/2014/main" id="{D00B6B88-B8F0-47EC-7E49-9FF333977C86}"/>
                  </a:ext>
                </a:extLst>
              </p14:cNvPr>
              <p14:cNvContentPartPr/>
              <p14:nvPr/>
            </p14:nvContentPartPr>
            <p14:xfrm>
              <a:off x="7111840" y="2399780"/>
              <a:ext cx="56520" cy="1440"/>
            </p14:xfrm>
          </p:contentPart>
        </mc:Choice>
        <mc:Fallback xmlns="">
          <p:pic>
            <p:nvPicPr>
              <p:cNvPr id="116" name="Encre 115">
                <a:extLst>
                  <a:ext uri="{FF2B5EF4-FFF2-40B4-BE49-F238E27FC236}">
                    <a16:creationId xmlns:a16="http://schemas.microsoft.com/office/drawing/2014/main" id="{D00B6B88-B8F0-47EC-7E49-9FF333977C86}"/>
                  </a:ext>
                </a:extLst>
              </p:cNvPr>
              <p:cNvPicPr/>
              <p:nvPr/>
            </p:nvPicPr>
            <p:blipFill>
              <a:blip r:embed="rId136"/>
              <a:stretch>
                <a:fillRect/>
              </a:stretch>
            </p:blipFill>
            <p:spPr>
              <a:xfrm>
                <a:off x="7075840" y="2364140"/>
                <a:ext cx="128160" cy="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23" name="Encre 122">
                <a:extLst>
                  <a:ext uri="{FF2B5EF4-FFF2-40B4-BE49-F238E27FC236}">
                    <a16:creationId xmlns:a16="http://schemas.microsoft.com/office/drawing/2014/main" id="{DB177E5C-33CB-EE92-E3EA-0AEFDECC8B44}"/>
                  </a:ext>
                </a:extLst>
              </p14:cNvPr>
              <p14:cNvContentPartPr/>
              <p14:nvPr/>
            </p14:nvContentPartPr>
            <p14:xfrm>
              <a:off x="6292480" y="1852940"/>
              <a:ext cx="69840" cy="21240"/>
            </p14:xfrm>
          </p:contentPart>
        </mc:Choice>
        <mc:Fallback xmlns="">
          <p:pic>
            <p:nvPicPr>
              <p:cNvPr id="123" name="Encre 122">
                <a:extLst>
                  <a:ext uri="{FF2B5EF4-FFF2-40B4-BE49-F238E27FC236}">
                    <a16:creationId xmlns:a16="http://schemas.microsoft.com/office/drawing/2014/main" id="{DB177E5C-33CB-EE92-E3EA-0AEFDECC8B44}"/>
                  </a:ext>
                </a:extLst>
              </p:cNvPr>
              <p:cNvPicPr/>
              <p:nvPr/>
            </p:nvPicPr>
            <p:blipFill>
              <a:blip r:embed="rId138"/>
              <a:stretch>
                <a:fillRect/>
              </a:stretch>
            </p:blipFill>
            <p:spPr>
              <a:xfrm>
                <a:off x="6256480" y="1816940"/>
                <a:ext cx="141480" cy="9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9">
            <p14:nvContentPartPr>
              <p14:cNvPr id="124" name="Encre 123">
                <a:extLst>
                  <a:ext uri="{FF2B5EF4-FFF2-40B4-BE49-F238E27FC236}">
                    <a16:creationId xmlns:a16="http://schemas.microsoft.com/office/drawing/2014/main" id="{7CBF7BE5-E23E-5BA1-35F3-7B2E8FF8E52F}"/>
                  </a:ext>
                </a:extLst>
              </p14:cNvPr>
              <p14:cNvContentPartPr/>
              <p14:nvPr/>
            </p14:nvContentPartPr>
            <p14:xfrm>
              <a:off x="6400480" y="2057060"/>
              <a:ext cx="178560" cy="210600"/>
            </p14:xfrm>
          </p:contentPart>
        </mc:Choice>
        <mc:Fallback xmlns="">
          <p:pic>
            <p:nvPicPr>
              <p:cNvPr id="124" name="Encre 123">
                <a:extLst>
                  <a:ext uri="{FF2B5EF4-FFF2-40B4-BE49-F238E27FC236}">
                    <a16:creationId xmlns:a16="http://schemas.microsoft.com/office/drawing/2014/main" id="{7CBF7BE5-E23E-5BA1-35F3-7B2E8FF8E52F}"/>
                  </a:ext>
                </a:extLst>
              </p:cNvPr>
              <p:cNvPicPr/>
              <p:nvPr/>
            </p:nvPicPr>
            <p:blipFill>
              <a:blip r:embed="rId140"/>
              <a:stretch>
                <a:fillRect/>
              </a:stretch>
            </p:blipFill>
            <p:spPr>
              <a:xfrm>
                <a:off x="6364480" y="2021420"/>
                <a:ext cx="250200" cy="28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1">
            <p14:nvContentPartPr>
              <p14:cNvPr id="125" name="Encre 124">
                <a:extLst>
                  <a:ext uri="{FF2B5EF4-FFF2-40B4-BE49-F238E27FC236}">
                    <a16:creationId xmlns:a16="http://schemas.microsoft.com/office/drawing/2014/main" id="{41DA1482-6151-8B41-1326-CD04EAD80EF1}"/>
                  </a:ext>
                </a:extLst>
              </p14:cNvPr>
              <p14:cNvContentPartPr/>
              <p14:nvPr/>
            </p14:nvContentPartPr>
            <p14:xfrm>
              <a:off x="6117520" y="1663220"/>
              <a:ext cx="180000" cy="213840"/>
            </p14:xfrm>
          </p:contentPart>
        </mc:Choice>
        <mc:Fallback xmlns="">
          <p:pic>
            <p:nvPicPr>
              <p:cNvPr id="125" name="Encre 124">
                <a:extLst>
                  <a:ext uri="{FF2B5EF4-FFF2-40B4-BE49-F238E27FC236}">
                    <a16:creationId xmlns:a16="http://schemas.microsoft.com/office/drawing/2014/main" id="{41DA1482-6151-8B41-1326-CD04EAD80EF1}"/>
                  </a:ext>
                </a:extLst>
              </p:cNvPr>
              <p:cNvPicPr/>
              <p:nvPr/>
            </p:nvPicPr>
            <p:blipFill>
              <a:blip r:embed="rId142"/>
              <a:stretch>
                <a:fillRect/>
              </a:stretch>
            </p:blipFill>
            <p:spPr>
              <a:xfrm>
                <a:off x="6081520" y="1627580"/>
                <a:ext cx="251640" cy="2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3">
            <p14:nvContentPartPr>
              <p14:cNvPr id="127" name="Encre 126">
                <a:extLst>
                  <a:ext uri="{FF2B5EF4-FFF2-40B4-BE49-F238E27FC236}">
                    <a16:creationId xmlns:a16="http://schemas.microsoft.com/office/drawing/2014/main" id="{30FD957C-715D-C6A1-311D-0DA5EDC2AFB7}"/>
                  </a:ext>
                </a:extLst>
              </p14:cNvPr>
              <p14:cNvContentPartPr/>
              <p14:nvPr/>
            </p14:nvContentPartPr>
            <p14:xfrm>
              <a:off x="5492560" y="1441100"/>
              <a:ext cx="3054960" cy="720"/>
            </p14:xfrm>
          </p:contentPart>
        </mc:Choice>
        <mc:Fallback xmlns="">
          <p:pic>
            <p:nvPicPr>
              <p:cNvPr id="127" name="Encre 126">
                <a:extLst>
                  <a:ext uri="{FF2B5EF4-FFF2-40B4-BE49-F238E27FC236}">
                    <a16:creationId xmlns:a16="http://schemas.microsoft.com/office/drawing/2014/main" id="{30FD957C-715D-C6A1-311D-0DA5EDC2AFB7}"/>
                  </a:ext>
                </a:extLst>
              </p:cNvPr>
              <p:cNvPicPr/>
              <p:nvPr/>
            </p:nvPicPr>
            <p:blipFill>
              <a:blip r:embed="rId144"/>
              <a:stretch>
                <a:fillRect/>
              </a:stretch>
            </p:blipFill>
            <p:spPr>
              <a:xfrm>
                <a:off x="5456560" y="1369100"/>
                <a:ext cx="31266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5">
            <p14:nvContentPartPr>
              <p14:cNvPr id="129" name="Encre 128">
                <a:extLst>
                  <a:ext uri="{FF2B5EF4-FFF2-40B4-BE49-F238E27FC236}">
                    <a16:creationId xmlns:a16="http://schemas.microsoft.com/office/drawing/2014/main" id="{2B82F8FC-8CC5-B3AF-E1D8-9128591723A2}"/>
                  </a:ext>
                </a:extLst>
              </p14:cNvPr>
              <p14:cNvContentPartPr/>
              <p14:nvPr/>
            </p14:nvContentPartPr>
            <p14:xfrm>
              <a:off x="8629600" y="1383860"/>
              <a:ext cx="1447920" cy="720"/>
            </p14:xfrm>
          </p:contentPart>
        </mc:Choice>
        <mc:Fallback xmlns="">
          <p:pic>
            <p:nvPicPr>
              <p:cNvPr id="129" name="Encre 128">
                <a:extLst>
                  <a:ext uri="{FF2B5EF4-FFF2-40B4-BE49-F238E27FC236}">
                    <a16:creationId xmlns:a16="http://schemas.microsoft.com/office/drawing/2014/main" id="{2B82F8FC-8CC5-B3AF-E1D8-9128591723A2}"/>
                  </a:ext>
                </a:extLst>
              </p:cNvPr>
              <p:cNvPicPr/>
              <p:nvPr/>
            </p:nvPicPr>
            <p:blipFill>
              <a:blip r:embed="rId146"/>
              <a:stretch>
                <a:fillRect/>
              </a:stretch>
            </p:blipFill>
            <p:spPr>
              <a:xfrm>
                <a:off x="8593600" y="1311860"/>
                <a:ext cx="15195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7">
            <p14:nvContentPartPr>
              <p14:cNvPr id="134" name="Encre 133">
                <a:extLst>
                  <a:ext uri="{FF2B5EF4-FFF2-40B4-BE49-F238E27FC236}">
                    <a16:creationId xmlns:a16="http://schemas.microsoft.com/office/drawing/2014/main" id="{CBA48840-000F-A0EF-1CDD-0C91999EDE58}"/>
                  </a:ext>
                </a:extLst>
              </p14:cNvPr>
              <p14:cNvContentPartPr/>
              <p14:nvPr/>
            </p14:nvContentPartPr>
            <p14:xfrm>
              <a:off x="10222960" y="888500"/>
              <a:ext cx="720" cy="1512000"/>
            </p14:xfrm>
          </p:contentPart>
        </mc:Choice>
        <mc:Fallback xmlns="">
          <p:pic>
            <p:nvPicPr>
              <p:cNvPr id="134" name="Encre 133">
                <a:extLst>
                  <a:ext uri="{FF2B5EF4-FFF2-40B4-BE49-F238E27FC236}">
                    <a16:creationId xmlns:a16="http://schemas.microsoft.com/office/drawing/2014/main" id="{CBA48840-000F-A0EF-1CDD-0C91999EDE58}"/>
                  </a:ext>
                </a:extLst>
              </p:cNvPr>
              <p:cNvPicPr/>
              <p:nvPr/>
            </p:nvPicPr>
            <p:blipFill>
              <a:blip r:embed="rId148"/>
              <a:stretch>
                <a:fillRect/>
              </a:stretch>
            </p:blipFill>
            <p:spPr>
              <a:xfrm>
                <a:off x="10150960" y="852500"/>
                <a:ext cx="144000" cy="158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9">
            <p14:nvContentPartPr>
              <p14:cNvPr id="146" name="Encre 145">
                <a:extLst>
                  <a:ext uri="{FF2B5EF4-FFF2-40B4-BE49-F238E27FC236}">
                    <a16:creationId xmlns:a16="http://schemas.microsoft.com/office/drawing/2014/main" id="{D0EB19D2-B7C0-1205-A262-BA9982033715}"/>
                  </a:ext>
                </a:extLst>
              </p14:cNvPr>
              <p14:cNvContentPartPr/>
              <p14:nvPr/>
            </p14:nvContentPartPr>
            <p14:xfrm>
              <a:off x="9880240" y="736220"/>
              <a:ext cx="83160" cy="1403640"/>
            </p14:xfrm>
          </p:contentPart>
        </mc:Choice>
        <mc:Fallback xmlns="">
          <p:pic>
            <p:nvPicPr>
              <p:cNvPr id="146" name="Encre 145">
                <a:extLst>
                  <a:ext uri="{FF2B5EF4-FFF2-40B4-BE49-F238E27FC236}">
                    <a16:creationId xmlns:a16="http://schemas.microsoft.com/office/drawing/2014/main" id="{D0EB19D2-B7C0-1205-A262-BA9982033715}"/>
                  </a:ext>
                </a:extLst>
              </p:cNvPr>
              <p:cNvPicPr/>
              <p:nvPr/>
            </p:nvPicPr>
            <p:blipFill>
              <a:blip r:embed="rId150"/>
              <a:stretch>
                <a:fillRect/>
              </a:stretch>
            </p:blipFill>
            <p:spPr>
              <a:xfrm>
                <a:off x="9844240" y="700580"/>
                <a:ext cx="154800" cy="147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1">
            <p14:nvContentPartPr>
              <p14:cNvPr id="147" name="Encre 146">
                <a:extLst>
                  <a:ext uri="{FF2B5EF4-FFF2-40B4-BE49-F238E27FC236}">
                    <a16:creationId xmlns:a16="http://schemas.microsoft.com/office/drawing/2014/main" id="{8D681E9D-9415-BB02-B5BD-DFD5ADF38B4A}"/>
                  </a:ext>
                </a:extLst>
              </p14:cNvPr>
              <p14:cNvContentPartPr/>
              <p14:nvPr/>
            </p14:nvContentPartPr>
            <p14:xfrm>
              <a:off x="9905800" y="528860"/>
              <a:ext cx="51120" cy="1534680"/>
            </p14:xfrm>
          </p:contentPart>
        </mc:Choice>
        <mc:Fallback xmlns="">
          <p:pic>
            <p:nvPicPr>
              <p:cNvPr id="147" name="Encre 146">
                <a:extLst>
                  <a:ext uri="{FF2B5EF4-FFF2-40B4-BE49-F238E27FC236}">
                    <a16:creationId xmlns:a16="http://schemas.microsoft.com/office/drawing/2014/main" id="{8D681E9D-9415-BB02-B5BD-DFD5ADF38B4A}"/>
                  </a:ext>
                </a:extLst>
              </p:cNvPr>
              <p:cNvPicPr/>
              <p:nvPr/>
            </p:nvPicPr>
            <p:blipFill>
              <a:blip r:embed="rId152"/>
              <a:stretch>
                <a:fillRect/>
              </a:stretch>
            </p:blipFill>
            <p:spPr>
              <a:xfrm>
                <a:off x="9869800" y="493220"/>
                <a:ext cx="122760" cy="160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3">
            <p14:nvContentPartPr>
              <p14:cNvPr id="150" name="Encre 149">
                <a:extLst>
                  <a:ext uri="{FF2B5EF4-FFF2-40B4-BE49-F238E27FC236}">
                    <a16:creationId xmlns:a16="http://schemas.microsoft.com/office/drawing/2014/main" id="{F6C6141E-3F24-BBA0-FE06-6F7D2460D31E}"/>
                  </a:ext>
                </a:extLst>
              </p14:cNvPr>
              <p14:cNvContentPartPr/>
              <p14:nvPr/>
            </p14:nvContentPartPr>
            <p14:xfrm>
              <a:off x="9829480" y="551900"/>
              <a:ext cx="720" cy="1587960"/>
            </p14:xfrm>
          </p:contentPart>
        </mc:Choice>
        <mc:Fallback xmlns="">
          <p:pic>
            <p:nvPicPr>
              <p:cNvPr id="150" name="Encre 149">
                <a:extLst>
                  <a:ext uri="{FF2B5EF4-FFF2-40B4-BE49-F238E27FC236}">
                    <a16:creationId xmlns:a16="http://schemas.microsoft.com/office/drawing/2014/main" id="{F6C6141E-3F24-BBA0-FE06-6F7D2460D31E}"/>
                  </a:ext>
                </a:extLst>
              </p:cNvPr>
              <p:cNvPicPr/>
              <p:nvPr/>
            </p:nvPicPr>
            <p:blipFill>
              <a:blip r:embed="rId154"/>
              <a:stretch>
                <a:fillRect/>
              </a:stretch>
            </p:blipFill>
            <p:spPr>
              <a:xfrm>
                <a:off x="9757480" y="516260"/>
                <a:ext cx="144000" cy="165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5">
            <p14:nvContentPartPr>
              <p14:cNvPr id="152" name="Encre 151">
                <a:extLst>
                  <a:ext uri="{FF2B5EF4-FFF2-40B4-BE49-F238E27FC236}">
                    <a16:creationId xmlns:a16="http://schemas.microsoft.com/office/drawing/2014/main" id="{A9A6D848-4C2A-8AD5-0B86-E2475607C398}"/>
                  </a:ext>
                </a:extLst>
              </p14:cNvPr>
              <p14:cNvContentPartPr/>
              <p14:nvPr/>
            </p14:nvContentPartPr>
            <p14:xfrm>
              <a:off x="5587600" y="1358300"/>
              <a:ext cx="3385080" cy="720"/>
            </p14:xfrm>
          </p:contentPart>
        </mc:Choice>
        <mc:Fallback xmlns="">
          <p:pic>
            <p:nvPicPr>
              <p:cNvPr id="152" name="Encre 151">
                <a:extLst>
                  <a:ext uri="{FF2B5EF4-FFF2-40B4-BE49-F238E27FC236}">
                    <a16:creationId xmlns:a16="http://schemas.microsoft.com/office/drawing/2014/main" id="{A9A6D848-4C2A-8AD5-0B86-E2475607C398}"/>
                  </a:ext>
                </a:extLst>
              </p:cNvPr>
              <p:cNvPicPr/>
              <p:nvPr/>
            </p:nvPicPr>
            <p:blipFill>
              <a:blip r:embed="rId156"/>
              <a:stretch>
                <a:fillRect/>
              </a:stretch>
            </p:blipFill>
            <p:spPr>
              <a:xfrm>
                <a:off x="5551600" y="1286300"/>
                <a:ext cx="34567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7">
            <p14:nvContentPartPr>
              <p14:cNvPr id="153" name="Encre 152">
                <a:extLst>
                  <a:ext uri="{FF2B5EF4-FFF2-40B4-BE49-F238E27FC236}">
                    <a16:creationId xmlns:a16="http://schemas.microsoft.com/office/drawing/2014/main" id="{DA5C99C9-F3EE-085D-BCC1-3C8F4CB28B24}"/>
                  </a:ext>
                </a:extLst>
              </p14:cNvPr>
              <p14:cNvContentPartPr/>
              <p14:nvPr/>
            </p14:nvContentPartPr>
            <p14:xfrm>
              <a:off x="7696120" y="1631540"/>
              <a:ext cx="90720" cy="189720"/>
            </p14:xfrm>
          </p:contentPart>
        </mc:Choice>
        <mc:Fallback xmlns="">
          <p:pic>
            <p:nvPicPr>
              <p:cNvPr id="153" name="Encre 152">
                <a:extLst>
                  <a:ext uri="{FF2B5EF4-FFF2-40B4-BE49-F238E27FC236}">
                    <a16:creationId xmlns:a16="http://schemas.microsoft.com/office/drawing/2014/main" id="{DA5C99C9-F3EE-085D-BCC1-3C8F4CB28B24}"/>
                  </a:ext>
                </a:extLst>
              </p:cNvPr>
              <p:cNvPicPr/>
              <p:nvPr/>
            </p:nvPicPr>
            <p:blipFill>
              <a:blip r:embed="rId158"/>
              <a:stretch>
                <a:fillRect/>
              </a:stretch>
            </p:blipFill>
            <p:spPr>
              <a:xfrm>
                <a:off x="7660120" y="1595900"/>
                <a:ext cx="162360" cy="26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9">
            <p14:nvContentPartPr>
              <p14:cNvPr id="154" name="Encre 153">
                <a:extLst>
                  <a:ext uri="{FF2B5EF4-FFF2-40B4-BE49-F238E27FC236}">
                    <a16:creationId xmlns:a16="http://schemas.microsoft.com/office/drawing/2014/main" id="{95DE9BE3-D36F-D793-D6AE-B5437811DA16}"/>
                  </a:ext>
                </a:extLst>
              </p14:cNvPr>
              <p14:cNvContentPartPr/>
              <p14:nvPr/>
            </p14:nvContentPartPr>
            <p14:xfrm>
              <a:off x="7683160" y="1631540"/>
              <a:ext cx="139320" cy="268200"/>
            </p14:xfrm>
          </p:contentPart>
        </mc:Choice>
        <mc:Fallback xmlns="">
          <p:pic>
            <p:nvPicPr>
              <p:cNvPr id="154" name="Encre 153">
                <a:extLst>
                  <a:ext uri="{FF2B5EF4-FFF2-40B4-BE49-F238E27FC236}">
                    <a16:creationId xmlns:a16="http://schemas.microsoft.com/office/drawing/2014/main" id="{95DE9BE3-D36F-D793-D6AE-B5437811DA16}"/>
                  </a:ext>
                </a:extLst>
              </p:cNvPr>
              <p:cNvPicPr/>
              <p:nvPr/>
            </p:nvPicPr>
            <p:blipFill>
              <a:blip r:embed="rId160"/>
              <a:stretch>
                <a:fillRect/>
              </a:stretch>
            </p:blipFill>
            <p:spPr>
              <a:xfrm>
                <a:off x="7647160" y="1595900"/>
                <a:ext cx="210960" cy="3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1">
            <p14:nvContentPartPr>
              <p14:cNvPr id="155" name="Encre 154">
                <a:extLst>
                  <a:ext uri="{FF2B5EF4-FFF2-40B4-BE49-F238E27FC236}">
                    <a16:creationId xmlns:a16="http://schemas.microsoft.com/office/drawing/2014/main" id="{A6F17148-997A-A5B1-1AA8-5AE9E94B507F}"/>
                  </a:ext>
                </a:extLst>
              </p14:cNvPr>
              <p14:cNvContentPartPr/>
              <p14:nvPr/>
            </p14:nvContentPartPr>
            <p14:xfrm>
              <a:off x="7705840" y="1815500"/>
              <a:ext cx="175320" cy="287640"/>
            </p14:xfrm>
          </p:contentPart>
        </mc:Choice>
        <mc:Fallback xmlns="">
          <p:pic>
            <p:nvPicPr>
              <p:cNvPr id="155" name="Encre 154">
                <a:extLst>
                  <a:ext uri="{FF2B5EF4-FFF2-40B4-BE49-F238E27FC236}">
                    <a16:creationId xmlns:a16="http://schemas.microsoft.com/office/drawing/2014/main" id="{A6F17148-997A-A5B1-1AA8-5AE9E94B507F}"/>
                  </a:ext>
                </a:extLst>
              </p:cNvPr>
              <p:cNvPicPr/>
              <p:nvPr/>
            </p:nvPicPr>
            <p:blipFill>
              <a:blip r:embed="rId162"/>
              <a:stretch>
                <a:fillRect/>
              </a:stretch>
            </p:blipFill>
            <p:spPr>
              <a:xfrm>
                <a:off x="7669840" y="1779860"/>
                <a:ext cx="24696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3">
            <p14:nvContentPartPr>
              <p14:cNvPr id="157" name="Encre 156">
                <a:extLst>
                  <a:ext uri="{FF2B5EF4-FFF2-40B4-BE49-F238E27FC236}">
                    <a16:creationId xmlns:a16="http://schemas.microsoft.com/office/drawing/2014/main" id="{D2ADC876-AC27-9104-B42D-B4FF897F6F75}"/>
                  </a:ext>
                </a:extLst>
              </p14:cNvPr>
              <p14:cNvContentPartPr/>
              <p14:nvPr/>
            </p14:nvContentPartPr>
            <p14:xfrm>
              <a:off x="7702240" y="1992620"/>
              <a:ext cx="158400" cy="65520"/>
            </p14:xfrm>
          </p:contentPart>
        </mc:Choice>
        <mc:Fallback xmlns="">
          <p:pic>
            <p:nvPicPr>
              <p:cNvPr id="157" name="Encre 156">
                <a:extLst>
                  <a:ext uri="{FF2B5EF4-FFF2-40B4-BE49-F238E27FC236}">
                    <a16:creationId xmlns:a16="http://schemas.microsoft.com/office/drawing/2014/main" id="{D2ADC876-AC27-9104-B42D-B4FF897F6F75}"/>
                  </a:ext>
                </a:extLst>
              </p:cNvPr>
              <p:cNvPicPr/>
              <p:nvPr/>
            </p:nvPicPr>
            <p:blipFill>
              <a:blip r:embed="rId164"/>
              <a:stretch>
                <a:fillRect/>
              </a:stretch>
            </p:blipFill>
            <p:spPr>
              <a:xfrm>
                <a:off x="7666240" y="1956980"/>
                <a:ext cx="230040" cy="13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5">
            <p14:nvContentPartPr>
              <p14:cNvPr id="160" name="Encre 159">
                <a:extLst>
                  <a:ext uri="{FF2B5EF4-FFF2-40B4-BE49-F238E27FC236}">
                    <a16:creationId xmlns:a16="http://schemas.microsoft.com/office/drawing/2014/main" id="{F230D6E1-B9CE-A376-98B9-DFB8CD5104F8}"/>
                  </a:ext>
                </a:extLst>
              </p14:cNvPr>
              <p14:cNvContentPartPr/>
              <p14:nvPr/>
            </p14:nvContentPartPr>
            <p14:xfrm>
              <a:off x="5898640" y="1256780"/>
              <a:ext cx="2040120" cy="720"/>
            </p14:xfrm>
          </p:contentPart>
        </mc:Choice>
        <mc:Fallback xmlns="">
          <p:pic>
            <p:nvPicPr>
              <p:cNvPr id="160" name="Encre 159">
                <a:extLst>
                  <a:ext uri="{FF2B5EF4-FFF2-40B4-BE49-F238E27FC236}">
                    <a16:creationId xmlns:a16="http://schemas.microsoft.com/office/drawing/2014/main" id="{F230D6E1-B9CE-A376-98B9-DFB8CD5104F8}"/>
                  </a:ext>
                </a:extLst>
              </p:cNvPr>
              <p:cNvPicPr/>
              <p:nvPr/>
            </p:nvPicPr>
            <p:blipFill>
              <a:blip r:embed="rId166"/>
              <a:stretch>
                <a:fillRect/>
              </a:stretch>
            </p:blipFill>
            <p:spPr>
              <a:xfrm>
                <a:off x="5863000" y="1184780"/>
                <a:ext cx="21117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7">
            <p14:nvContentPartPr>
              <p14:cNvPr id="162" name="Encre 161">
                <a:extLst>
                  <a:ext uri="{FF2B5EF4-FFF2-40B4-BE49-F238E27FC236}">
                    <a16:creationId xmlns:a16="http://schemas.microsoft.com/office/drawing/2014/main" id="{1B95A47D-E554-ED35-8C94-FF85C15D6249}"/>
                  </a:ext>
                </a:extLst>
              </p14:cNvPr>
              <p14:cNvContentPartPr/>
              <p14:nvPr/>
            </p14:nvContentPartPr>
            <p14:xfrm>
              <a:off x="5879920" y="1225100"/>
              <a:ext cx="2241720" cy="57600"/>
            </p14:xfrm>
          </p:contentPart>
        </mc:Choice>
        <mc:Fallback xmlns="">
          <p:pic>
            <p:nvPicPr>
              <p:cNvPr id="162" name="Encre 161">
                <a:extLst>
                  <a:ext uri="{FF2B5EF4-FFF2-40B4-BE49-F238E27FC236}">
                    <a16:creationId xmlns:a16="http://schemas.microsoft.com/office/drawing/2014/main" id="{1B95A47D-E554-ED35-8C94-FF85C15D6249}"/>
                  </a:ext>
                </a:extLst>
              </p:cNvPr>
              <p:cNvPicPr/>
              <p:nvPr/>
            </p:nvPicPr>
            <p:blipFill>
              <a:blip r:embed="rId168"/>
              <a:stretch>
                <a:fillRect/>
              </a:stretch>
            </p:blipFill>
            <p:spPr>
              <a:xfrm>
                <a:off x="5843920" y="1189100"/>
                <a:ext cx="231336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9">
            <p14:nvContentPartPr>
              <p14:cNvPr id="164" name="Encre 163">
                <a:extLst>
                  <a:ext uri="{FF2B5EF4-FFF2-40B4-BE49-F238E27FC236}">
                    <a16:creationId xmlns:a16="http://schemas.microsoft.com/office/drawing/2014/main" id="{759AE820-81E1-4951-412A-559F6F36813E}"/>
                  </a:ext>
                </a:extLst>
              </p14:cNvPr>
              <p14:cNvContentPartPr/>
              <p14:nvPr/>
            </p14:nvContentPartPr>
            <p14:xfrm>
              <a:off x="5930320" y="1314020"/>
              <a:ext cx="540000" cy="25560"/>
            </p14:xfrm>
          </p:contentPart>
        </mc:Choice>
        <mc:Fallback xmlns="">
          <p:pic>
            <p:nvPicPr>
              <p:cNvPr id="164" name="Encre 163">
                <a:extLst>
                  <a:ext uri="{FF2B5EF4-FFF2-40B4-BE49-F238E27FC236}">
                    <a16:creationId xmlns:a16="http://schemas.microsoft.com/office/drawing/2014/main" id="{759AE820-81E1-4951-412A-559F6F36813E}"/>
                  </a:ext>
                </a:extLst>
              </p:cNvPr>
              <p:cNvPicPr/>
              <p:nvPr/>
            </p:nvPicPr>
            <p:blipFill>
              <a:blip r:embed="rId170"/>
              <a:stretch>
                <a:fillRect/>
              </a:stretch>
            </p:blipFill>
            <p:spPr>
              <a:xfrm>
                <a:off x="5894680" y="1278380"/>
                <a:ext cx="611640" cy="9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1">
            <p14:nvContentPartPr>
              <p14:cNvPr id="169" name="Encre 168">
                <a:extLst>
                  <a:ext uri="{FF2B5EF4-FFF2-40B4-BE49-F238E27FC236}">
                    <a16:creationId xmlns:a16="http://schemas.microsoft.com/office/drawing/2014/main" id="{C97809F0-6A44-4AC2-55A6-CE5139EE2E3B}"/>
                  </a:ext>
                </a:extLst>
              </p14:cNvPr>
              <p14:cNvContentPartPr/>
              <p14:nvPr/>
            </p14:nvContentPartPr>
            <p14:xfrm>
              <a:off x="6038320" y="774380"/>
              <a:ext cx="718200" cy="419400"/>
            </p14:xfrm>
          </p:contentPart>
        </mc:Choice>
        <mc:Fallback xmlns="">
          <p:pic>
            <p:nvPicPr>
              <p:cNvPr id="169" name="Encre 168">
                <a:extLst>
                  <a:ext uri="{FF2B5EF4-FFF2-40B4-BE49-F238E27FC236}">
                    <a16:creationId xmlns:a16="http://schemas.microsoft.com/office/drawing/2014/main" id="{C97809F0-6A44-4AC2-55A6-CE5139EE2E3B}"/>
                  </a:ext>
                </a:extLst>
              </p:cNvPr>
              <p:cNvPicPr/>
              <p:nvPr/>
            </p:nvPicPr>
            <p:blipFill>
              <a:blip r:embed="rId172"/>
              <a:stretch>
                <a:fillRect/>
              </a:stretch>
            </p:blipFill>
            <p:spPr>
              <a:xfrm>
                <a:off x="6002680" y="738380"/>
                <a:ext cx="789840" cy="49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3">
            <p14:nvContentPartPr>
              <p14:cNvPr id="177" name="Encre 176">
                <a:extLst>
                  <a:ext uri="{FF2B5EF4-FFF2-40B4-BE49-F238E27FC236}">
                    <a16:creationId xmlns:a16="http://schemas.microsoft.com/office/drawing/2014/main" id="{0D4945DC-8C0A-E6DC-A651-3D5515C7E7DA}"/>
                  </a:ext>
                </a:extLst>
              </p14:cNvPr>
              <p14:cNvContentPartPr/>
              <p14:nvPr/>
            </p14:nvContentPartPr>
            <p14:xfrm>
              <a:off x="6324520" y="730100"/>
              <a:ext cx="768960" cy="432360"/>
            </p14:xfrm>
          </p:contentPart>
        </mc:Choice>
        <mc:Fallback xmlns="">
          <p:pic>
            <p:nvPicPr>
              <p:cNvPr id="177" name="Encre 176">
                <a:extLst>
                  <a:ext uri="{FF2B5EF4-FFF2-40B4-BE49-F238E27FC236}">
                    <a16:creationId xmlns:a16="http://schemas.microsoft.com/office/drawing/2014/main" id="{0D4945DC-8C0A-E6DC-A651-3D5515C7E7DA}"/>
                  </a:ext>
                </a:extLst>
              </p:cNvPr>
              <p:cNvPicPr/>
              <p:nvPr/>
            </p:nvPicPr>
            <p:blipFill>
              <a:blip r:embed="rId174"/>
              <a:stretch>
                <a:fillRect/>
              </a:stretch>
            </p:blipFill>
            <p:spPr>
              <a:xfrm>
                <a:off x="6288520" y="694100"/>
                <a:ext cx="840600" cy="50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5">
            <p14:nvContentPartPr>
              <p14:cNvPr id="191" name="Encre 190">
                <a:extLst>
                  <a:ext uri="{FF2B5EF4-FFF2-40B4-BE49-F238E27FC236}">
                    <a16:creationId xmlns:a16="http://schemas.microsoft.com/office/drawing/2014/main" id="{1A4120C5-BF51-0FA4-C9BF-047BD72BD893}"/>
                  </a:ext>
                </a:extLst>
              </p14:cNvPr>
              <p14:cNvContentPartPr/>
              <p14:nvPr/>
            </p14:nvContentPartPr>
            <p14:xfrm>
              <a:off x="7270600" y="695180"/>
              <a:ext cx="593280" cy="339840"/>
            </p14:xfrm>
          </p:contentPart>
        </mc:Choice>
        <mc:Fallback xmlns="">
          <p:pic>
            <p:nvPicPr>
              <p:cNvPr id="191" name="Encre 190">
                <a:extLst>
                  <a:ext uri="{FF2B5EF4-FFF2-40B4-BE49-F238E27FC236}">
                    <a16:creationId xmlns:a16="http://schemas.microsoft.com/office/drawing/2014/main" id="{1A4120C5-BF51-0FA4-C9BF-047BD72BD893}"/>
                  </a:ext>
                </a:extLst>
              </p:cNvPr>
              <p:cNvPicPr/>
              <p:nvPr/>
            </p:nvPicPr>
            <p:blipFill>
              <a:blip r:embed="rId176"/>
              <a:stretch>
                <a:fillRect/>
              </a:stretch>
            </p:blipFill>
            <p:spPr>
              <a:xfrm>
                <a:off x="7234600" y="659180"/>
                <a:ext cx="664920" cy="411480"/>
              </a:xfrm>
              <a:prstGeom prst="rect">
                <a:avLst/>
              </a:prstGeom>
            </p:spPr>
          </p:pic>
        </mc:Fallback>
      </mc:AlternateContent>
      <p:grpSp>
        <p:nvGrpSpPr>
          <p:cNvPr id="215" name="Groupe 214">
            <a:extLst>
              <a:ext uri="{FF2B5EF4-FFF2-40B4-BE49-F238E27FC236}">
                <a16:creationId xmlns:a16="http://schemas.microsoft.com/office/drawing/2014/main" id="{E2C56F2E-99A7-BE25-5E6C-0BB5845CCA03}"/>
              </a:ext>
            </a:extLst>
          </p:cNvPr>
          <p:cNvGrpSpPr/>
          <p:nvPr/>
        </p:nvGrpSpPr>
        <p:grpSpPr>
          <a:xfrm>
            <a:off x="6235600" y="528140"/>
            <a:ext cx="3991680" cy="1988640"/>
            <a:chOff x="6235600" y="528140"/>
            <a:chExt cx="3991680" cy="1988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7">
              <p14:nvContentPartPr>
                <p14:cNvPr id="108" name="Encre 107">
                  <a:extLst>
                    <a:ext uri="{FF2B5EF4-FFF2-40B4-BE49-F238E27FC236}">
                      <a16:creationId xmlns:a16="http://schemas.microsoft.com/office/drawing/2014/main" id="{784CDEF9-7C14-ACEC-96C9-368C62A1C047}"/>
                    </a:ext>
                  </a:extLst>
                </p14:cNvPr>
                <p14:cNvContentPartPr/>
                <p14:nvPr/>
              </p14:nvContentPartPr>
              <p14:xfrm>
                <a:off x="7153600" y="1640180"/>
                <a:ext cx="127440" cy="207720"/>
              </p14:xfrm>
            </p:contentPart>
          </mc:Choice>
          <mc:Fallback xmlns="">
            <p:pic>
              <p:nvPicPr>
                <p:cNvPr id="108" name="Encre 107">
                  <a:extLst>
                    <a:ext uri="{FF2B5EF4-FFF2-40B4-BE49-F238E27FC236}">
                      <a16:creationId xmlns:a16="http://schemas.microsoft.com/office/drawing/2014/main" id="{784CDEF9-7C14-ACEC-96C9-368C62A1C047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7117960" y="1604180"/>
                  <a:ext cx="199080" cy="27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109" name="Encre 108">
                  <a:extLst>
                    <a:ext uri="{FF2B5EF4-FFF2-40B4-BE49-F238E27FC236}">
                      <a16:creationId xmlns:a16="http://schemas.microsoft.com/office/drawing/2014/main" id="{793C8EF7-1F38-A23C-35B7-B125770D0EDF}"/>
                    </a:ext>
                  </a:extLst>
                </p14:cNvPr>
                <p14:cNvContentPartPr/>
                <p14:nvPr/>
              </p14:nvContentPartPr>
              <p14:xfrm>
                <a:off x="6718000" y="1637660"/>
                <a:ext cx="23760" cy="34560"/>
              </p14:xfrm>
            </p:contentPart>
          </mc:Choice>
          <mc:Fallback xmlns="">
            <p:pic>
              <p:nvPicPr>
                <p:cNvPr id="109" name="Encre 108">
                  <a:extLst>
                    <a:ext uri="{FF2B5EF4-FFF2-40B4-BE49-F238E27FC236}">
                      <a16:creationId xmlns:a16="http://schemas.microsoft.com/office/drawing/2014/main" id="{793C8EF7-1F38-A23C-35B7-B125770D0EDF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6682000" y="1602020"/>
                  <a:ext cx="9540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110" name="Encre 109">
                  <a:extLst>
                    <a:ext uri="{FF2B5EF4-FFF2-40B4-BE49-F238E27FC236}">
                      <a16:creationId xmlns:a16="http://schemas.microsoft.com/office/drawing/2014/main" id="{298E0AA3-844A-A3B9-4B6B-A6736E8DAA88}"/>
                    </a:ext>
                  </a:extLst>
                </p14:cNvPr>
                <p14:cNvContentPartPr/>
                <p14:nvPr/>
              </p14:nvContentPartPr>
              <p14:xfrm>
                <a:off x="6743560" y="1713980"/>
                <a:ext cx="57600" cy="360"/>
              </p14:xfrm>
            </p:contentPart>
          </mc:Choice>
          <mc:Fallback xmlns="">
            <p:pic>
              <p:nvPicPr>
                <p:cNvPr id="110" name="Encre 109">
                  <a:extLst>
                    <a:ext uri="{FF2B5EF4-FFF2-40B4-BE49-F238E27FC236}">
                      <a16:creationId xmlns:a16="http://schemas.microsoft.com/office/drawing/2014/main" id="{298E0AA3-844A-A3B9-4B6B-A6736E8DAA88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6707560" y="1678340"/>
                  <a:ext cx="12924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117" name="Encre 116">
                  <a:extLst>
                    <a:ext uri="{FF2B5EF4-FFF2-40B4-BE49-F238E27FC236}">
                      <a16:creationId xmlns:a16="http://schemas.microsoft.com/office/drawing/2014/main" id="{5DEB149B-0894-4F77-C354-DE572F8007C1}"/>
                    </a:ext>
                  </a:extLst>
                </p14:cNvPr>
                <p14:cNvContentPartPr/>
                <p14:nvPr/>
              </p14:nvContentPartPr>
              <p14:xfrm>
                <a:off x="6904480" y="2437940"/>
                <a:ext cx="182160" cy="78840"/>
              </p14:xfrm>
            </p:contentPart>
          </mc:Choice>
          <mc:Fallback xmlns="">
            <p:pic>
              <p:nvPicPr>
                <p:cNvPr id="117" name="Encre 116">
                  <a:extLst>
                    <a:ext uri="{FF2B5EF4-FFF2-40B4-BE49-F238E27FC236}">
                      <a16:creationId xmlns:a16="http://schemas.microsoft.com/office/drawing/2014/main" id="{5DEB149B-0894-4F77-C354-DE572F8007C1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6868480" y="2402300"/>
                  <a:ext cx="25380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5">
              <p14:nvContentPartPr>
                <p14:cNvPr id="118" name="Encre 117">
                  <a:extLst>
                    <a:ext uri="{FF2B5EF4-FFF2-40B4-BE49-F238E27FC236}">
                      <a16:creationId xmlns:a16="http://schemas.microsoft.com/office/drawing/2014/main" id="{0DD5F15B-1FE8-EF67-27D4-3807906F7DB7}"/>
                    </a:ext>
                  </a:extLst>
                </p14:cNvPr>
                <p14:cNvContentPartPr/>
                <p14:nvPr/>
              </p14:nvContentPartPr>
              <p14:xfrm>
                <a:off x="6851560" y="2514260"/>
                <a:ext cx="360" cy="360"/>
              </p14:xfrm>
            </p:contentPart>
          </mc:Choice>
          <mc:Fallback xmlns="">
            <p:pic>
              <p:nvPicPr>
                <p:cNvPr id="118" name="Encre 117">
                  <a:extLst>
                    <a:ext uri="{FF2B5EF4-FFF2-40B4-BE49-F238E27FC236}">
                      <a16:creationId xmlns:a16="http://schemas.microsoft.com/office/drawing/2014/main" id="{0DD5F15B-1FE8-EF67-27D4-3807906F7DB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815560" y="247862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20" name="Encre 119">
                  <a:extLst>
                    <a:ext uri="{FF2B5EF4-FFF2-40B4-BE49-F238E27FC236}">
                      <a16:creationId xmlns:a16="http://schemas.microsoft.com/office/drawing/2014/main" id="{D49BC550-DD3A-3670-EE74-C9FA76207A68}"/>
                    </a:ext>
                  </a:extLst>
                </p14:cNvPr>
                <p14:cNvContentPartPr/>
                <p14:nvPr/>
              </p14:nvContentPartPr>
              <p14:xfrm>
                <a:off x="6553120" y="2399780"/>
                <a:ext cx="82080" cy="1440"/>
              </p14:xfrm>
            </p:contentPart>
          </mc:Choice>
          <mc:Fallback xmlns="">
            <p:pic>
              <p:nvPicPr>
                <p:cNvPr id="120" name="Encre 119">
                  <a:extLst>
                    <a:ext uri="{FF2B5EF4-FFF2-40B4-BE49-F238E27FC236}">
                      <a16:creationId xmlns:a16="http://schemas.microsoft.com/office/drawing/2014/main" id="{D49BC550-DD3A-3670-EE74-C9FA76207A68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6517120" y="2364140"/>
                  <a:ext cx="15372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21" name="Encre 120">
                  <a:extLst>
                    <a:ext uri="{FF2B5EF4-FFF2-40B4-BE49-F238E27FC236}">
                      <a16:creationId xmlns:a16="http://schemas.microsoft.com/office/drawing/2014/main" id="{D5E858B9-173D-C697-5A63-1C5BD4F0B0ED}"/>
                    </a:ext>
                  </a:extLst>
                </p14:cNvPr>
                <p14:cNvContentPartPr/>
                <p14:nvPr/>
              </p14:nvContentPartPr>
              <p14:xfrm>
                <a:off x="6629080" y="2431460"/>
                <a:ext cx="61560" cy="25560"/>
              </p14:xfrm>
            </p:contentPart>
          </mc:Choice>
          <mc:Fallback xmlns="">
            <p:pic>
              <p:nvPicPr>
                <p:cNvPr id="121" name="Encre 120">
                  <a:extLst>
                    <a:ext uri="{FF2B5EF4-FFF2-40B4-BE49-F238E27FC236}">
                      <a16:creationId xmlns:a16="http://schemas.microsoft.com/office/drawing/2014/main" id="{D5E858B9-173D-C697-5A63-1C5BD4F0B0ED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6593080" y="2395820"/>
                  <a:ext cx="133200" cy="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30" name="Encre 129">
                  <a:extLst>
                    <a:ext uri="{FF2B5EF4-FFF2-40B4-BE49-F238E27FC236}">
                      <a16:creationId xmlns:a16="http://schemas.microsoft.com/office/drawing/2014/main" id="{6543473C-A0E6-3A00-DF69-B50B04ACE28F}"/>
                    </a:ext>
                  </a:extLst>
                </p14:cNvPr>
                <p14:cNvContentPartPr/>
                <p14:nvPr/>
              </p14:nvContentPartPr>
              <p14:xfrm>
                <a:off x="10153120" y="729740"/>
                <a:ext cx="14760" cy="596160"/>
              </p14:xfrm>
            </p:contentPart>
          </mc:Choice>
          <mc:Fallback xmlns="">
            <p:pic>
              <p:nvPicPr>
                <p:cNvPr id="130" name="Encre 129">
                  <a:extLst>
                    <a:ext uri="{FF2B5EF4-FFF2-40B4-BE49-F238E27FC236}">
                      <a16:creationId xmlns:a16="http://schemas.microsoft.com/office/drawing/2014/main" id="{6543473C-A0E6-3A00-DF69-B50B04ACE28F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10117480" y="694100"/>
                  <a:ext cx="86400" cy="66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31" name="Encre 130">
                  <a:extLst>
                    <a:ext uri="{FF2B5EF4-FFF2-40B4-BE49-F238E27FC236}">
                      <a16:creationId xmlns:a16="http://schemas.microsoft.com/office/drawing/2014/main" id="{1BB86D61-2EDA-CCCE-F034-5D765831E78A}"/>
                    </a:ext>
                  </a:extLst>
                </p14:cNvPr>
                <p14:cNvContentPartPr/>
                <p14:nvPr/>
              </p14:nvContentPartPr>
              <p14:xfrm>
                <a:off x="10165720" y="780500"/>
                <a:ext cx="19800" cy="657360"/>
              </p14:xfrm>
            </p:contentPart>
          </mc:Choice>
          <mc:Fallback xmlns="">
            <p:pic>
              <p:nvPicPr>
                <p:cNvPr id="131" name="Encre 130">
                  <a:extLst>
                    <a:ext uri="{FF2B5EF4-FFF2-40B4-BE49-F238E27FC236}">
                      <a16:creationId xmlns:a16="http://schemas.microsoft.com/office/drawing/2014/main" id="{1BB86D61-2EDA-CCCE-F034-5D765831E78A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10129720" y="744860"/>
                  <a:ext cx="91440" cy="72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35" name="Encre 134">
                  <a:extLst>
                    <a:ext uri="{FF2B5EF4-FFF2-40B4-BE49-F238E27FC236}">
                      <a16:creationId xmlns:a16="http://schemas.microsoft.com/office/drawing/2014/main" id="{B2BEFF0C-B428-49FE-07B5-7257D13763F6}"/>
                    </a:ext>
                  </a:extLst>
                </p14:cNvPr>
                <p14:cNvContentPartPr/>
                <p14:nvPr/>
              </p14:nvContentPartPr>
              <p14:xfrm>
                <a:off x="10056280" y="691220"/>
                <a:ext cx="72000" cy="1696320"/>
              </p14:xfrm>
            </p:contentPart>
          </mc:Choice>
          <mc:Fallback xmlns="">
            <p:pic>
              <p:nvPicPr>
                <p:cNvPr id="135" name="Encre 134">
                  <a:extLst>
                    <a:ext uri="{FF2B5EF4-FFF2-40B4-BE49-F238E27FC236}">
                      <a16:creationId xmlns:a16="http://schemas.microsoft.com/office/drawing/2014/main" id="{B2BEFF0C-B428-49FE-07B5-7257D13763F6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10020280" y="655580"/>
                  <a:ext cx="143640" cy="176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36" name="Encre 135">
                  <a:extLst>
                    <a:ext uri="{FF2B5EF4-FFF2-40B4-BE49-F238E27FC236}">
                      <a16:creationId xmlns:a16="http://schemas.microsoft.com/office/drawing/2014/main" id="{C6CD59B7-68F9-A236-B45E-95AA4C768EC9}"/>
                    </a:ext>
                  </a:extLst>
                </p14:cNvPr>
                <p14:cNvContentPartPr/>
                <p14:nvPr/>
              </p14:nvContentPartPr>
              <p14:xfrm>
                <a:off x="10078240" y="698060"/>
                <a:ext cx="88920" cy="1508400"/>
              </p14:xfrm>
            </p:contentPart>
          </mc:Choice>
          <mc:Fallback xmlns="">
            <p:pic>
              <p:nvPicPr>
                <p:cNvPr id="136" name="Encre 135">
                  <a:extLst>
                    <a:ext uri="{FF2B5EF4-FFF2-40B4-BE49-F238E27FC236}">
                      <a16:creationId xmlns:a16="http://schemas.microsoft.com/office/drawing/2014/main" id="{C6CD59B7-68F9-A236-B45E-95AA4C768EC9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10042600" y="662420"/>
                  <a:ext cx="160560" cy="158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38" name="Encre 137">
                  <a:extLst>
                    <a:ext uri="{FF2B5EF4-FFF2-40B4-BE49-F238E27FC236}">
                      <a16:creationId xmlns:a16="http://schemas.microsoft.com/office/drawing/2014/main" id="{1FA8FBE9-B6A5-1103-62F9-EF6B5CDC3119}"/>
                    </a:ext>
                  </a:extLst>
                </p14:cNvPr>
                <p14:cNvContentPartPr/>
                <p14:nvPr/>
              </p14:nvContentPartPr>
              <p14:xfrm>
                <a:off x="10032520" y="1227980"/>
                <a:ext cx="137160" cy="989640"/>
              </p14:xfrm>
            </p:contentPart>
          </mc:Choice>
          <mc:Fallback xmlns="">
            <p:pic>
              <p:nvPicPr>
                <p:cNvPr id="138" name="Encre 137">
                  <a:extLst>
                    <a:ext uri="{FF2B5EF4-FFF2-40B4-BE49-F238E27FC236}">
                      <a16:creationId xmlns:a16="http://schemas.microsoft.com/office/drawing/2014/main" id="{1FA8FBE9-B6A5-1103-62F9-EF6B5CDC3119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9996880" y="1192340"/>
                  <a:ext cx="208800" cy="10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40" name="Encre 139">
                  <a:extLst>
                    <a:ext uri="{FF2B5EF4-FFF2-40B4-BE49-F238E27FC236}">
                      <a16:creationId xmlns:a16="http://schemas.microsoft.com/office/drawing/2014/main" id="{F4E59092-3E31-3A84-B4F4-0017161AF354}"/>
                    </a:ext>
                  </a:extLst>
                </p14:cNvPr>
                <p14:cNvContentPartPr/>
                <p14:nvPr/>
              </p14:nvContentPartPr>
              <p14:xfrm>
                <a:off x="9931720" y="528140"/>
                <a:ext cx="114120" cy="1776960"/>
              </p14:xfrm>
            </p:contentPart>
          </mc:Choice>
          <mc:Fallback xmlns="">
            <p:pic>
              <p:nvPicPr>
                <p:cNvPr id="140" name="Encre 139">
                  <a:extLst>
                    <a:ext uri="{FF2B5EF4-FFF2-40B4-BE49-F238E27FC236}">
                      <a16:creationId xmlns:a16="http://schemas.microsoft.com/office/drawing/2014/main" id="{F4E59092-3E31-3A84-B4F4-0017161AF354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9896080" y="492500"/>
                  <a:ext cx="185760" cy="18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41" name="Encre 140">
                  <a:extLst>
                    <a:ext uri="{FF2B5EF4-FFF2-40B4-BE49-F238E27FC236}">
                      <a16:creationId xmlns:a16="http://schemas.microsoft.com/office/drawing/2014/main" id="{A0413A64-0EE7-CC15-60EA-1BE8C31C7A58}"/>
                    </a:ext>
                  </a:extLst>
                </p14:cNvPr>
                <p14:cNvContentPartPr/>
                <p14:nvPr/>
              </p14:nvContentPartPr>
              <p14:xfrm>
                <a:off x="10051960" y="1766180"/>
                <a:ext cx="175320" cy="450360"/>
              </p14:xfrm>
            </p:contentPart>
          </mc:Choice>
          <mc:Fallback xmlns="">
            <p:pic>
              <p:nvPicPr>
                <p:cNvPr id="141" name="Encre 140">
                  <a:extLst>
                    <a:ext uri="{FF2B5EF4-FFF2-40B4-BE49-F238E27FC236}">
                      <a16:creationId xmlns:a16="http://schemas.microsoft.com/office/drawing/2014/main" id="{A0413A64-0EE7-CC15-60EA-1BE8C31C7A58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10015960" y="1730540"/>
                  <a:ext cx="246960" cy="52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43" name="Encre 142">
                  <a:extLst>
                    <a:ext uri="{FF2B5EF4-FFF2-40B4-BE49-F238E27FC236}">
                      <a16:creationId xmlns:a16="http://schemas.microsoft.com/office/drawing/2014/main" id="{3EBC65C1-C984-C79A-C647-1E98B333DC81}"/>
                    </a:ext>
                  </a:extLst>
                </p14:cNvPr>
                <p14:cNvContentPartPr/>
                <p14:nvPr/>
              </p14:nvContentPartPr>
              <p14:xfrm>
                <a:off x="10006960" y="1443980"/>
                <a:ext cx="13320" cy="664560"/>
              </p14:xfrm>
            </p:contentPart>
          </mc:Choice>
          <mc:Fallback xmlns="">
            <p:pic>
              <p:nvPicPr>
                <p:cNvPr id="143" name="Encre 142">
                  <a:extLst>
                    <a:ext uri="{FF2B5EF4-FFF2-40B4-BE49-F238E27FC236}">
                      <a16:creationId xmlns:a16="http://schemas.microsoft.com/office/drawing/2014/main" id="{3EBC65C1-C984-C79A-C647-1E98B333DC81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9971320" y="1407980"/>
                  <a:ext cx="84960" cy="73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7780B880-934F-0808-E661-95ED21BE67CA}"/>
                    </a:ext>
                  </a:extLst>
                </p14:cNvPr>
                <p14:cNvContentPartPr/>
                <p14:nvPr/>
              </p14:nvContentPartPr>
              <p14:xfrm>
                <a:off x="7524040" y="2113940"/>
                <a:ext cx="15120" cy="145800"/>
              </p14:xfrm>
            </p:contentPart>
          </mc:Choice>
          <mc:Fallback xmlns="">
            <p:pic>
              <p:nvPicPr>
                <p:cNvPr id="102" name="Encre 101">
                  <a:extLst>
                    <a:ext uri="{FF2B5EF4-FFF2-40B4-BE49-F238E27FC236}">
                      <a16:creationId xmlns:a16="http://schemas.microsoft.com/office/drawing/2014/main" id="{7780B880-934F-0808-E661-95ED21BE67CA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7488040" y="2078300"/>
                  <a:ext cx="8676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03" name="Encre 102">
                  <a:extLst>
                    <a:ext uri="{FF2B5EF4-FFF2-40B4-BE49-F238E27FC236}">
                      <a16:creationId xmlns:a16="http://schemas.microsoft.com/office/drawing/2014/main" id="{1D99FCDF-71B1-C14C-A248-1847529B7780}"/>
                    </a:ext>
                  </a:extLst>
                </p14:cNvPr>
                <p14:cNvContentPartPr/>
                <p14:nvPr/>
              </p14:nvContentPartPr>
              <p14:xfrm>
                <a:off x="7487680" y="2113940"/>
                <a:ext cx="56160" cy="153000"/>
              </p14:xfrm>
            </p:contentPart>
          </mc:Choice>
          <mc:Fallback xmlns="">
            <p:pic>
              <p:nvPicPr>
                <p:cNvPr id="103" name="Encre 102">
                  <a:extLst>
                    <a:ext uri="{FF2B5EF4-FFF2-40B4-BE49-F238E27FC236}">
                      <a16:creationId xmlns:a16="http://schemas.microsoft.com/office/drawing/2014/main" id="{1D99FCDF-71B1-C14C-A248-1847529B7780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7451680" y="2078300"/>
                  <a:ext cx="12780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74" name="Encre 173">
                  <a:extLst>
                    <a:ext uri="{FF2B5EF4-FFF2-40B4-BE49-F238E27FC236}">
                      <a16:creationId xmlns:a16="http://schemas.microsoft.com/office/drawing/2014/main" id="{E26A3FB6-D2CB-2FC3-698A-28368B4E8831}"/>
                    </a:ext>
                  </a:extLst>
                </p14:cNvPr>
                <p14:cNvContentPartPr/>
                <p14:nvPr/>
              </p14:nvContentPartPr>
              <p14:xfrm>
                <a:off x="8223160" y="1651340"/>
                <a:ext cx="228960" cy="12960"/>
              </p14:xfrm>
            </p:contentPart>
          </mc:Choice>
          <mc:Fallback xmlns="">
            <p:pic>
              <p:nvPicPr>
                <p:cNvPr id="174" name="Encre 173">
                  <a:extLst>
                    <a:ext uri="{FF2B5EF4-FFF2-40B4-BE49-F238E27FC236}">
                      <a16:creationId xmlns:a16="http://schemas.microsoft.com/office/drawing/2014/main" id="{E26A3FB6-D2CB-2FC3-698A-28368B4E8831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8187160" y="1615340"/>
                  <a:ext cx="30060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75" name="Encre 174">
                  <a:extLst>
                    <a:ext uri="{FF2B5EF4-FFF2-40B4-BE49-F238E27FC236}">
                      <a16:creationId xmlns:a16="http://schemas.microsoft.com/office/drawing/2014/main" id="{68BB62ED-3255-756C-A779-7D07C8D99D82}"/>
                    </a:ext>
                  </a:extLst>
                </p14:cNvPr>
                <p14:cNvContentPartPr/>
                <p14:nvPr/>
              </p14:nvContentPartPr>
              <p14:xfrm>
                <a:off x="8273920" y="1702100"/>
                <a:ext cx="95400" cy="12600"/>
              </p14:xfrm>
            </p:contentPart>
          </mc:Choice>
          <mc:Fallback xmlns="">
            <p:pic>
              <p:nvPicPr>
                <p:cNvPr id="175" name="Encre 174">
                  <a:extLst>
                    <a:ext uri="{FF2B5EF4-FFF2-40B4-BE49-F238E27FC236}">
                      <a16:creationId xmlns:a16="http://schemas.microsoft.com/office/drawing/2014/main" id="{68BB62ED-3255-756C-A779-7D07C8D99D82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8237920" y="1666100"/>
                  <a:ext cx="16704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65" name="Encre 164">
                  <a:extLst>
                    <a:ext uri="{FF2B5EF4-FFF2-40B4-BE49-F238E27FC236}">
                      <a16:creationId xmlns:a16="http://schemas.microsoft.com/office/drawing/2014/main" id="{41D01867-7180-59E5-BA7F-C3DE7239954E}"/>
                    </a:ext>
                  </a:extLst>
                </p14:cNvPr>
                <p14:cNvContentPartPr/>
                <p14:nvPr/>
              </p14:nvContentPartPr>
              <p14:xfrm>
                <a:off x="6452680" y="1185860"/>
                <a:ext cx="634680" cy="200160"/>
              </p14:xfrm>
            </p:contentPart>
          </mc:Choice>
          <mc:Fallback xmlns="">
            <p:pic>
              <p:nvPicPr>
                <p:cNvPr id="165" name="Encre 164">
                  <a:extLst>
                    <a:ext uri="{FF2B5EF4-FFF2-40B4-BE49-F238E27FC236}">
                      <a16:creationId xmlns:a16="http://schemas.microsoft.com/office/drawing/2014/main" id="{41D01867-7180-59E5-BA7F-C3DE7239954E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6416680" y="1149860"/>
                  <a:ext cx="70632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66" name="Encre 165">
                  <a:extLst>
                    <a:ext uri="{FF2B5EF4-FFF2-40B4-BE49-F238E27FC236}">
                      <a16:creationId xmlns:a16="http://schemas.microsoft.com/office/drawing/2014/main" id="{0E573AD4-E39B-6A1E-94A3-25F9EAEABCC6}"/>
                    </a:ext>
                  </a:extLst>
                </p14:cNvPr>
                <p14:cNvContentPartPr/>
                <p14:nvPr/>
              </p14:nvContentPartPr>
              <p14:xfrm>
                <a:off x="6426040" y="1292060"/>
                <a:ext cx="347760" cy="28800"/>
              </p14:xfrm>
            </p:contentPart>
          </mc:Choice>
          <mc:Fallback xmlns="">
            <p:pic>
              <p:nvPicPr>
                <p:cNvPr id="166" name="Encre 165">
                  <a:extLst>
                    <a:ext uri="{FF2B5EF4-FFF2-40B4-BE49-F238E27FC236}">
                      <a16:creationId xmlns:a16="http://schemas.microsoft.com/office/drawing/2014/main" id="{0E573AD4-E39B-6A1E-94A3-25F9EAEABCC6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6390040" y="1256060"/>
                  <a:ext cx="41940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70" name="Encre 169">
                  <a:extLst>
                    <a:ext uri="{FF2B5EF4-FFF2-40B4-BE49-F238E27FC236}">
                      <a16:creationId xmlns:a16="http://schemas.microsoft.com/office/drawing/2014/main" id="{6392C589-9E3B-E32B-BFE1-3E7999B7F17B}"/>
                    </a:ext>
                  </a:extLst>
                </p14:cNvPr>
                <p14:cNvContentPartPr/>
                <p14:nvPr/>
              </p14:nvContentPartPr>
              <p14:xfrm>
                <a:off x="6235600" y="736580"/>
                <a:ext cx="628920" cy="412920"/>
              </p14:xfrm>
            </p:contentPart>
          </mc:Choice>
          <mc:Fallback xmlns="">
            <p:pic>
              <p:nvPicPr>
                <p:cNvPr id="170" name="Encre 169">
                  <a:extLst>
                    <a:ext uri="{FF2B5EF4-FFF2-40B4-BE49-F238E27FC236}">
                      <a16:creationId xmlns:a16="http://schemas.microsoft.com/office/drawing/2014/main" id="{6392C589-9E3B-E32B-BFE1-3E7999B7F17B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6199600" y="700580"/>
                  <a:ext cx="700560" cy="4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72" name="Encre 171">
                  <a:extLst>
                    <a:ext uri="{FF2B5EF4-FFF2-40B4-BE49-F238E27FC236}">
                      <a16:creationId xmlns:a16="http://schemas.microsoft.com/office/drawing/2014/main" id="{989B7A99-D908-7214-C85D-E1D31DD156B8}"/>
                    </a:ext>
                  </a:extLst>
                </p14:cNvPr>
                <p14:cNvContentPartPr/>
                <p14:nvPr/>
              </p14:nvContentPartPr>
              <p14:xfrm>
                <a:off x="6508480" y="808580"/>
                <a:ext cx="305280" cy="195120"/>
              </p14:xfrm>
            </p:contentPart>
          </mc:Choice>
          <mc:Fallback xmlns="">
            <p:pic>
              <p:nvPicPr>
                <p:cNvPr id="172" name="Encre 171">
                  <a:extLst>
                    <a:ext uri="{FF2B5EF4-FFF2-40B4-BE49-F238E27FC236}">
                      <a16:creationId xmlns:a16="http://schemas.microsoft.com/office/drawing/2014/main" id="{989B7A99-D908-7214-C85D-E1D31DD156B8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6472480" y="772580"/>
                  <a:ext cx="37692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79" name="Encre 178">
                  <a:extLst>
                    <a:ext uri="{FF2B5EF4-FFF2-40B4-BE49-F238E27FC236}">
                      <a16:creationId xmlns:a16="http://schemas.microsoft.com/office/drawing/2014/main" id="{73D239AD-BA82-5117-EB1C-099FE76E59C6}"/>
                    </a:ext>
                  </a:extLst>
                </p14:cNvPr>
                <p14:cNvContentPartPr/>
                <p14:nvPr/>
              </p14:nvContentPartPr>
              <p14:xfrm>
                <a:off x="6445120" y="701300"/>
                <a:ext cx="860400" cy="505080"/>
              </p14:xfrm>
            </p:contentPart>
          </mc:Choice>
          <mc:Fallback xmlns="">
            <p:pic>
              <p:nvPicPr>
                <p:cNvPr id="179" name="Encre 178">
                  <a:extLst>
                    <a:ext uri="{FF2B5EF4-FFF2-40B4-BE49-F238E27FC236}">
                      <a16:creationId xmlns:a16="http://schemas.microsoft.com/office/drawing/2014/main" id="{73D239AD-BA82-5117-EB1C-099FE76E59C6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6409120" y="665300"/>
                  <a:ext cx="932040" cy="57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80" name="Encre 179">
                  <a:extLst>
                    <a:ext uri="{FF2B5EF4-FFF2-40B4-BE49-F238E27FC236}">
                      <a16:creationId xmlns:a16="http://schemas.microsoft.com/office/drawing/2014/main" id="{D4D69C4F-75B3-E2DF-4889-3CDEBBB3491C}"/>
                    </a:ext>
                  </a:extLst>
                </p14:cNvPr>
                <p14:cNvContentPartPr/>
                <p14:nvPr/>
              </p14:nvContentPartPr>
              <p14:xfrm>
                <a:off x="6603880" y="788060"/>
                <a:ext cx="389160" cy="240480"/>
              </p14:xfrm>
            </p:contentPart>
          </mc:Choice>
          <mc:Fallback xmlns="">
            <p:pic>
              <p:nvPicPr>
                <p:cNvPr id="180" name="Encre 179">
                  <a:extLst>
                    <a:ext uri="{FF2B5EF4-FFF2-40B4-BE49-F238E27FC236}">
                      <a16:creationId xmlns:a16="http://schemas.microsoft.com/office/drawing/2014/main" id="{D4D69C4F-75B3-E2DF-4889-3CDEBBB3491C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6567880" y="752420"/>
                  <a:ext cx="460800" cy="31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82" name="Encre 181">
                  <a:extLst>
                    <a:ext uri="{FF2B5EF4-FFF2-40B4-BE49-F238E27FC236}">
                      <a16:creationId xmlns:a16="http://schemas.microsoft.com/office/drawing/2014/main" id="{700BE519-9C52-E1FD-2A6F-4B08CA078DA7}"/>
                    </a:ext>
                  </a:extLst>
                </p14:cNvPr>
                <p14:cNvContentPartPr/>
                <p14:nvPr/>
              </p14:nvContentPartPr>
              <p14:xfrm>
                <a:off x="6616480" y="660620"/>
                <a:ext cx="720720" cy="399600"/>
              </p14:xfrm>
            </p:contentPart>
          </mc:Choice>
          <mc:Fallback xmlns="">
            <p:pic>
              <p:nvPicPr>
                <p:cNvPr id="182" name="Encre 181">
                  <a:extLst>
                    <a:ext uri="{FF2B5EF4-FFF2-40B4-BE49-F238E27FC236}">
                      <a16:creationId xmlns:a16="http://schemas.microsoft.com/office/drawing/2014/main" id="{700BE519-9C52-E1FD-2A6F-4B08CA078DA7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6580480" y="624980"/>
                  <a:ext cx="792360" cy="47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84" name="Encre 183">
                  <a:extLst>
                    <a:ext uri="{FF2B5EF4-FFF2-40B4-BE49-F238E27FC236}">
                      <a16:creationId xmlns:a16="http://schemas.microsoft.com/office/drawing/2014/main" id="{03AB5B2B-BA66-F6F8-520B-371FBD786A26}"/>
                    </a:ext>
                  </a:extLst>
                </p14:cNvPr>
                <p14:cNvContentPartPr/>
                <p14:nvPr/>
              </p14:nvContentPartPr>
              <p14:xfrm>
                <a:off x="6705400" y="641900"/>
                <a:ext cx="852120" cy="526680"/>
              </p14:xfrm>
            </p:contentPart>
          </mc:Choice>
          <mc:Fallback xmlns="">
            <p:pic>
              <p:nvPicPr>
                <p:cNvPr id="184" name="Encre 183">
                  <a:extLst>
                    <a:ext uri="{FF2B5EF4-FFF2-40B4-BE49-F238E27FC236}">
                      <a16:creationId xmlns:a16="http://schemas.microsoft.com/office/drawing/2014/main" id="{03AB5B2B-BA66-F6F8-520B-371FBD786A26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6669400" y="605900"/>
                  <a:ext cx="923760" cy="59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86" name="Encre 185">
                  <a:extLst>
                    <a:ext uri="{FF2B5EF4-FFF2-40B4-BE49-F238E27FC236}">
                      <a16:creationId xmlns:a16="http://schemas.microsoft.com/office/drawing/2014/main" id="{18784FCC-3694-7692-1C5E-AFC8B0098AE5}"/>
                    </a:ext>
                  </a:extLst>
                </p14:cNvPr>
                <p14:cNvContentPartPr/>
                <p14:nvPr/>
              </p14:nvContentPartPr>
              <p14:xfrm>
                <a:off x="6813400" y="693740"/>
                <a:ext cx="793080" cy="512640"/>
              </p14:xfrm>
            </p:contentPart>
          </mc:Choice>
          <mc:Fallback xmlns="">
            <p:pic>
              <p:nvPicPr>
                <p:cNvPr id="186" name="Encre 185">
                  <a:extLst>
                    <a:ext uri="{FF2B5EF4-FFF2-40B4-BE49-F238E27FC236}">
                      <a16:creationId xmlns:a16="http://schemas.microsoft.com/office/drawing/2014/main" id="{18784FCC-3694-7692-1C5E-AFC8B0098AE5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6777400" y="658100"/>
                  <a:ext cx="864720" cy="58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87" name="Encre 186">
                  <a:extLst>
                    <a:ext uri="{FF2B5EF4-FFF2-40B4-BE49-F238E27FC236}">
                      <a16:creationId xmlns:a16="http://schemas.microsoft.com/office/drawing/2014/main" id="{FCCB5903-1324-FBC8-5413-442978213FFD}"/>
                    </a:ext>
                  </a:extLst>
                </p14:cNvPr>
                <p14:cNvContentPartPr/>
                <p14:nvPr/>
              </p14:nvContentPartPr>
              <p14:xfrm>
                <a:off x="6991240" y="608420"/>
                <a:ext cx="945360" cy="598320"/>
              </p14:xfrm>
            </p:contentPart>
          </mc:Choice>
          <mc:Fallback xmlns="">
            <p:pic>
              <p:nvPicPr>
                <p:cNvPr id="187" name="Encre 186">
                  <a:extLst>
                    <a:ext uri="{FF2B5EF4-FFF2-40B4-BE49-F238E27FC236}">
                      <a16:creationId xmlns:a16="http://schemas.microsoft.com/office/drawing/2014/main" id="{FCCB5903-1324-FBC8-5413-442978213FFD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6955240" y="572420"/>
                  <a:ext cx="1017000" cy="66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89" name="Encre 188">
                  <a:extLst>
                    <a:ext uri="{FF2B5EF4-FFF2-40B4-BE49-F238E27FC236}">
                      <a16:creationId xmlns:a16="http://schemas.microsoft.com/office/drawing/2014/main" id="{4F97E22D-745F-1D2A-9B14-3BF1A9F257ED}"/>
                    </a:ext>
                  </a:extLst>
                </p14:cNvPr>
                <p14:cNvContentPartPr/>
                <p14:nvPr/>
              </p14:nvContentPartPr>
              <p14:xfrm>
                <a:off x="7187800" y="771860"/>
                <a:ext cx="716400" cy="415440"/>
              </p14:xfrm>
            </p:contentPart>
          </mc:Choice>
          <mc:Fallback xmlns="">
            <p:pic>
              <p:nvPicPr>
                <p:cNvPr id="189" name="Encre 188">
                  <a:extLst>
                    <a:ext uri="{FF2B5EF4-FFF2-40B4-BE49-F238E27FC236}">
                      <a16:creationId xmlns:a16="http://schemas.microsoft.com/office/drawing/2014/main" id="{4F97E22D-745F-1D2A-9B14-3BF1A9F257ED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7151800" y="736220"/>
                  <a:ext cx="788040" cy="48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93" name="Encre 192">
                  <a:extLst>
                    <a:ext uri="{FF2B5EF4-FFF2-40B4-BE49-F238E27FC236}">
                      <a16:creationId xmlns:a16="http://schemas.microsoft.com/office/drawing/2014/main" id="{246F1F93-8344-DB33-1BA1-90395CB6215F}"/>
                    </a:ext>
                  </a:extLst>
                </p14:cNvPr>
                <p14:cNvContentPartPr/>
                <p14:nvPr/>
              </p14:nvContentPartPr>
              <p14:xfrm>
                <a:off x="7283200" y="884900"/>
                <a:ext cx="276480" cy="181800"/>
              </p14:xfrm>
            </p:contentPart>
          </mc:Choice>
          <mc:Fallback xmlns="">
            <p:pic>
              <p:nvPicPr>
                <p:cNvPr id="193" name="Encre 192">
                  <a:extLst>
                    <a:ext uri="{FF2B5EF4-FFF2-40B4-BE49-F238E27FC236}">
                      <a16:creationId xmlns:a16="http://schemas.microsoft.com/office/drawing/2014/main" id="{246F1F93-8344-DB33-1BA1-90395CB6215F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7247200" y="848900"/>
                  <a:ext cx="34812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95" name="Encre 194">
                  <a:extLst>
                    <a:ext uri="{FF2B5EF4-FFF2-40B4-BE49-F238E27FC236}">
                      <a16:creationId xmlns:a16="http://schemas.microsoft.com/office/drawing/2014/main" id="{8BF40109-99B5-E86A-6AFF-C5A32B46EDB9}"/>
                    </a:ext>
                  </a:extLst>
                </p14:cNvPr>
                <p14:cNvContentPartPr/>
                <p14:nvPr/>
              </p14:nvContentPartPr>
              <p14:xfrm>
                <a:off x="7353040" y="790580"/>
                <a:ext cx="607680" cy="384120"/>
              </p14:xfrm>
            </p:contentPart>
          </mc:Choice>
          <mc:Fallback xmlns="">
            <p:pic>
              <p:nvPicPr>
                <p:cNvPr id="195" name="Encre 194">
                  <a:extLst>
                    <a:ext uri="{FF2B5EF4-FFF2-40B4-BE49-F238E27FC236}">
                      <a16:creationId xmlns:a16="http://schemas.microsoft.com/office/drawing/2014/main" id="{8BF40109-99B5-E86A-6AFF-C5A32B46EDB9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7317040" y="754940"/>
                  <a:ext cx="679320" cy="45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96" name="Encre 195">
                  <a:extLst>
                    <a:ext uri="{FF2B5EF4-FFF2-40B4-BE49-F238E27FC236}">
                      <a16:creationId xmlns:a16="http://schemas.microsoft.com/office/drawing/2014/main" id="{58160828-B26E-DFC2-363C-61944005FDCA}"/>
                    </a:ext>
                  </a:extLst>
                </p14:cNvPr>
                <p14:cNvContentPartPr/>
                <p14:nvPr/>
              </p14:nvContentPartPr>
              <p14:xfrm>
                <a:off x="7410280" y="799580"/>
                <a:ext cx="594360" cy="407160"/>
              </p14:xfrm>
            </p:contentPart>
          </mc:Choice>
          <mc:Fallback xmlns="">
            <p:pic>
              <p:nvPicPr>
                <p:cNvPr id="196" name="Encre 195">
                  <a:extLst>
                    <a:ext uri="{FF2B5EF4-FFF2-40B4-BE49-F238E27FC236}">
                      <a16:creationId xmlns:a16="http://schemas.microsoft.com/office/drawing/2014/main" id="{58160828-B26E-DFC2-363C-61944005FDCA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7374280" y="763580"/>
                  <a:ext cx="666000" cy="47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98" name="Encre 197">
                  <a:extLst>
                    <a:ext uri="{FF2B5EF4-FFF2-40B4-BE49-F238E27FC236}">
                      <a16:creationId xmlns:a16="http://schemas.microsoft.com/office/drawing/2014/main" id="{CA48254F-23D4-56CB-053E-59C58AB937FD}"/>
                    </a:ext>
                  </a:extLst>
                </p14:cNvPr>
                <p14:cNvContentPartPr/>
                <p14:nvPr/>
              </p14:nvContentPartPr>
              <p14:xfrm>
                <a:off x="7632400" y="937100"/>
                <a:ext cx="266400" cy="205920"/>
              </p14:xfrm>
            </p:contentPart>
          </mc:Choice>
          <mc:Fallback xmlns="">
            <p:pic>
              <p:nvPicPr>
                <p:cNvPr id="198" name="Encre 197">
                  <a:extLst>
                    <a:ext uri="{FF2B5EF4-FFF2-40B4-BE49-F238E27FC236}">
                      <a16:creationId xmlns:a16="http://schemas.microsoft.com/office/drawing/2014/main" id="{CA48254F-23D4-56CB-053E-59C58AB937FD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7596400" y="901100"/>
                  <a:ext cx="338040" cy="27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99" name="Encre 198">
                  <a:extLst>
                    <a:ext uri="{FF2B5EF4-FFF2-40B4-BE49-F238E27FC236}">
                      <a16:creationId xmlns:a16="http://schemas.microsoft.com/office/drawing/2014/main" id="{6F0EBF6A-B57E-7355-DA90-CC8DAC72B71A}"/>
                    </a:ext>
                  </a:extLst>
                </p14:cNvPr>
                <p14:cNvContentPartPr/>
                <p14:nvPr/>
              </p14:nvContentPartPr>
              <p14:xfrm>
                <a:off x="8146840" y="741620"/>
                <a:ext cx="1368720" cy="102960"/>
              </p14:xfrm>
            </p:contentPart>
          </mc:Choice>
          <mc:Fallback xmlns="">
            <p:pic>
              <p:nvPicPr>
                <p:cNvPr id="199" name="Encre 198">
                  <a:extLst>
                    <a:ext uri="{FF2B5EF4-FFF2-40B4-BE49-F238E27FC236}">
                      <a16:creationId xmlns:a16="http://schemas.microsoft.com/office/drawing/2014/main" id="{6F0EBF6A-B57E-7355-DA90-CC8DAC72B71A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8110840" y="705980"/>
                  <a:ext cx="1440360" cy="17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201" name="Encre 200">
                  <a:extLst>
                    <a:ext uri="{FF2B5EF4-FFF2-40B4-BE49-F238E27FC236}">
                      <a16:creationId xmlns:a16="http://schemas.microsoft.com/office/drawing/2014/main" id="{3F1EFDC9-4F75-2FA9-3BBC-E5049F806109}"/>
                    </a:ext>
                  </a:extLst>
                </p14:cNvPr>
                <p14:cNvContentPartPr/>
                <p14:nvPr/>
              </p14:nvContentPartPr>
              <p14:xfrm>
                <a:off x="9099040" y="722900"/>
                <a:ext cx="457920" cy="26280"/>
              </p14:xfrm>
            </p:contentPart>
          </mc:Choice>
          <mc:Fallback xmlns="">
            <p:pic>
              <p:nvPicPr>
                <p:cNvPr id="201" name="Encre 200">
                  <a:extLst>
                    <a:ext uri="{FF2B5EF4-FFF2-40B4-BE49-F238E27FC236}">
                      <a16:creationId xmlns:a16="http://schemas.microsoft.com/office/drawing/2014/main" id="{3F1EFDC9-4F75-2FA9-3BBC-E5049F806109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9063400" y="687260"/>
                  <a:ext cx="52956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203" name="Encre 202">
                  <a:extLst>
                    <a:ext uri="{FF2B5EF4-FFF2-40B4-BE49-F238E27FC236}">
                      <a16:creationId xmlns:a16="http://schemas.microsoft.com/office/drawing/2014/main" id="{E4EDDE28-1603-DD15-37A3-61354B3815F3}"/>
                    </a:ext>
                  </a:extLst>
                </p14:cNvPr>
                <p14:cNvContentPartPr/>
                <p14:nvPr/>
              </p14:nvContentPartPr>
              <p14:xfrm>
                <a:off x="8033080" y="825140"/>
                <a:ext cx="1840320" cy="153000"/>
              </p14:xfrm>
            </p:contentPart>
          </mc:Choice>
          <mc:Fallback xmlns="">
            <p:pic>
              <p:nvPicPr>
                <p:cNvPr id="203" name="Encre 202">
                  <a:extLst>
                    <a:ext uri="{FF2B5EF4-FFF2-40B4-BE49-F238E27FC236}">
                      <a16:creationId xmlns:a16="http://schemas.microsoft.com/office/drawing/2014/main" id="{E4EDDE28-1603-DD15-37A3-61354B3815F3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7997440" y="789500"/>
                  <a:ext cx="191196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205" name="Encre 204">
                  <a:extLst>
                    <a:ext uri="{FF2B5EF4-FFF2-40B4-BE49-F238E27FC236}">
                      <a16:creationId xmlns:a16="http://schemas.microsoft.com/office/drawing/2014/main" id="{B6D2DDC9-22F4-82B4-363A-4032EC6FDBC5}"/>
                    </a:ext>
                  </a:extLst>
                </p14:cNvPr>
                <p14:cNvContentPartPr/>
                <p14:nvPr/>
              </p14:nvContentPartPr>
              <p14:xfrm>
                <a:off x="8791240" y="989660"/>
                <a:ext cx="937080" cy="26280"/>
              </p14:xfrm>
            </p:contentPart>
          </mc:Choice>
          <mc:Fallback xmlns="">
            <p:pic>
              <p:nvPicPr>
                <p:cNvPr id="205" name="Encre 204">
                  <a:extLst>
                    <a:ext uri="{FF2B5EF4-FFF2-40B4-BE49-F238E27FC236}">
                      <a16:creationId xmlns:a16="http://schemas.microsoft.com/office/drawing/2014/main" id="{B6D2DDC9-22F4-82B4-363A-4032EC6FDBC5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8755600" y="953660"/>
                  <a:ext cx="100872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207" name="Encre 206">
                  <a:extLst>
                    <a:ext uri="{FF2B5EF4-FFF2-40B4-BE49-F238E27FC236}">
                      <a16:creationId xmlns:a16="http://schemas.microsoft.com/office/drawing/2014/main" id="{99D835E0-04F0-C762-4C5C-38F5004D16A6}"/>
                    </a:ext>
                  </a:extLst>
                </p14:cNvPr>
                <p14:cNvContentPartPr/>
                <p14:nvPr/>
              </p14:nvContentPartPr>
              <p14:xfrm>
                <a:off x="8089600" y="951500"/>
                <a:ext cx="1791360" cy="70920"/>
              </p14:xfrm>
            </p:contentPart>
          </mc:Choice>
          <mc:Fallback xmlns="">
            <p:pic>
              <p:nvPicPr>
                <p:cNvPr id="207" name="Encre 206">
                  <a:extLst>
                    <a:ext uri="{FF2B5EF4-FFF2-40B4-BE49-F238E27FC236}">
                      <a16:creationId xmlns:a16="http://schemas.microsoft.com/office/drawing/2014/main" id="{99D835E0-04F0-C762-4C5C-38F5004D16A6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8053600" y="915860"/>
                  <a:ext cx="186300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208" name="Encre 207">
                  <a:extLst>
                    <a:ext uri="{FF2B5EF4-FFF2-40B4-BE49-F238E27FC236}">
                      <a16:creationId xmlns:a16="http://schemas.microsoft.com/office/drawing/2014/main" id="{4AD14647-CA45-C01B-AA02-2AE901A8AE05}"/>
                    </a:ext>
                  </a:extLst>
                </p14:cNvPr>
                <p14:cNvContentPartPr/>
                <p14:nvPr/>
              </p14:nvContentPartPr>
              <p14:xfrm>
                <a:off x="8951800" y="977420"/>
                <a:ext cx="986040" cy="38520"/>
              </p14:xfrm>
            </p:contentPart>
          </mc:Choice>
          <mc:Fallback xmlns="">
            <p:pic>
              <p:nvPicPr>
                <p:cNvPr id="208" name="Encre 207">
                  <a:extLst>
                    <a:ext uri="{FF2B5EF4-FFF2-40B4-BE49-F238E27FC236}">
                      <a16:creationId xmlns:a16="http://schemas.microsoft.com/office/drawing/2014/main" id="{4AD14647-CA45-C01B-AA02-2AE901A8AE05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8916160" y="941420"/>
                  <a:ext cx="105768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210" name="Encre 209">
                  <a:extLst>
                    <a:ext uri="{FF2B5EF4-FFF2-40B4-BE49-F238E27FC236}">
                      <a16:creationId xmlns:a16="http://schemas.microsoft.com/office/drawing/2014/main" id="{F8932824-9DF9-B3A7-4005-04B43DD5C392}"/>
                    </a:ext>
                  </a:extLst>
                </p14:cNvPr>
                <p14:cNvContentPartPr/>
                <p14:nvPr/>
              </p14:nvContentPartPr>
              <p14:xfrm>
                <a:off x="8349880" y="1006580"/>
                <a:ext cx="1429200" cy="79920"/>
              </p14:xfrm>
            </p:contentPart>
          </mc:Choice>
          <mc:Fallback xmlns="">
            <p:pic>
              <p:nvPicPr>
                <p:cNvPr id="210" name="Encre 209">
                  <a:extLst>
                    <a:ext uri="{FF2B5EF4-FFF2-40B4-BE49-F238E27FC236}">
                      <a16:creationId xmlns:a16="http://schemas.microsoft.com/office/drawing/2014/main" id="{F8932824-9DF9-B3A7-4005-04B43DD5C392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8286880" y="943580"/>
                  <a:ext cx="15548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211" name="Encre 210">
                  <a:extLst>
                    <a:ext uri="{FF2B5EF4-FFF2-40B4-BE49-F238E27FC236}">
                      <a16:creationId xmlns:a16="http://schemas.microsoft.com/office/drawing/2014/main" id="{795BD72A-6838-4AE2-E1C1-8D9C5414B9F1}"/>
                    </a:ext>
                  </a:extLst>
                </p14:cNvPr>
                <p14:cNvContentPartPr/>
                <p14:nvPr/>
              </p14:nvContentPartPr>
              <p14:xfrm>
                <a:off x="9277240" y="1002980"/>
                <a:ext cx="360" cy="360"/>
              </p14:xfrm>
            </p:contentPart>
          </mc:Choice>
          <mc:Fallback xmlns="">
            <p:pic>
              <p:nvPicPr>
                <p:cNvPr id="211" name="Encre 210">
                  <a:extLst>
                    <a:ext uri="{FF2B5EF4-FFF2-40B4-BE49-F238E27FC236}">
                      <a16:creationId xmlns:a16="http://schemas.microsoft.com/office/drawing/2014/main" id="{795BD72A-6838-4AE2-E1C1-8D9C5414B9F1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9214240" y="94034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213" name="Encre 212">
                  <a:extLst>
                    <a:ext uri="{FF2B5EF4-FFF2-40B4-BE49-F238E27FC236}">
                      <a16:creationId xmlns:a16="http://schemas.microsoft.com/office/drawing/2014/main" id="{64AEC85A-F022-3CCE-FA30-B8E85FEE3B7E}"/>
                    </a:ext>
                  </a:extLst>
                </p14:cNvPr>
                <p14:cNvContentPartPr/>
                <p14:nvPr/>
              </p14:nvContentPartPr>
              <p14:xfrm>
                <a:off x="8350960" y="1148420"/>
                <a:ext cx="1161360" cy="46440"/>
              </p14:xfrm>
            </p:contentPart>
          </mc:Choice>
          <mc:Fallback xmlns="">
            <p:pic>
              <p:nvPicPr>
                <p:cNvPr id="213" name="Encre 212">
                  <a:extLst>
                    <a:ext uri="{FF2B5EF4-FFF2-40B4-BE49-F238E27FC236}">
                      <a16:creationId xmlns:a16="http://schemas.microsoft.com/office/drawing/2014/main" id="{64AEC85A-F022-3CCE-FA30-B8E85FEE3B7E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8287960" y="1085780"/>
                  <a:ext cx="128700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214" name="Encre 213">
                  <a:extLst>
                    <a:ext uri="{FF2B5EF4-FFF2-40B4-BE49-F238E27FC236}">
                      <a16:creationId xmlns:a16="http://schemas.microsoft.com/office/drawing/2014/main" id="{EAE6795C-CC05-DC05-C881-0ACD0F478FC8}"/>
                    </a:ext>
                  </a:extLst>
                </p14:cNvPr>
                <p14:cNvContentPartPr/>
                <p14:nvPr/>
              </p14:nvContentPartPr>
              <p14:xfrm>
                <a:off x="8407120" y="1269380"/>
                <a:ext cx="1154880" cy="13680"/>
              </p14:xfrm>
            </p:contentPart>
          </mc:Choice>
          <mc:Fallback xmlns="">
            <p:pic>
              <p:nvPicPr>
                <p:cNvPr id="214" name="Encre 213">
                  <a:extLst>
                    <a:ext uri="{FF2B5EF4-FFF2-40B4-BE49-F238E27FC236}">
                      <a16:creationId xmlns:a16="http://schemas.microsoft.com/office/drawing/2014/main" id="{EAE6795C-CC05-DC05-C881-0ACD0F478FC8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8344120" y="1206740"/>
                  <a:ext cx="1280520" cy="139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01911C5-6EB5-8E88-4033-867B8225D9FE}"/>
              </a:ext>
            </a:extLst>
          </p:cNvPr>
          <p:cNvSpPr/>
          <p:nvPr/>
        </p:nvSpPr>
        <p:spPr>
          <a:xfrm>
            <a:off x="101600" y="3117430"/>
            <a:ext cx="1862666" cy="8211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5910D9F2-71BC-0B75-A18E-5465BCABF5E5}"/>
              </a:ext>
            </a:extLst>
          </p:cNvPr>
          <p:cNvCxnSpPr/>
          <p:nvPr/>
        </p:nvCxnSpPr>
        <p:spPr>
          <a:xfrm flipV="1">
            <a:off x="1784200" y="2408230"/>
            <a:ext cx="427320" cy="6994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83193555-8D28-DAA8-B657-3DE1ACE185ED}"/>
              </a:ext>
            </a:extLst>
          </p:cNvPr>
          <p:cNvSpPr txBox="1"/>
          <p:nvPr/>
        </p:nvSpPr>
        <p:spPr>
          <a:xfrm>
            <a:off x="154734" y="3117313"/>
            <a:ext cx="1714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  <a:p>
            <a:r>
              <a:rPr lang="fr-FR" sz="1600" dirty="0"/>
              <a:t>Verre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B55ADC13-A49F-550B-77FD-3ECC84588D45}"/>
              </a:ext>
            </a:extLst>
          </p:cNvPr>
          <p:cNvSpPr/>
          <p:nvPr/>
        </p:nvSpPr>
        <p:spPr>
          <a:xfrm>
            <a:off x="10138946" y="1907340"/>
            <a:ext cx="1652894" cy="69399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F5509E8-B10E-DC38-15B3-71E898F09CCB}"/>
              </a:ext>
            </a:extLst>
          </p:cNvPr>
          <p:cNvCxnSpPr>
            <a:cxnSpLocks/>
          </p:cNvCxnSpPr>
          <p:nvPr/>
        </p:nvCxnSpPr>
        <p:spPr>
          <a:xfrm flipH="1">
            <a:off x="9613840" y="2601338"/>
            <a:ext cx="631894" cy="766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915F804E-B45D-8FFA-C1E4-0E9388334096}"/>
              </a:ext>
            </a:extLst>
          </p:cNvPr>
          <p:cNvSpPr txBox="1"/>
          <p:nvPr/>
        </p:nvSpPr>
        <p:spPr>
          <a:xfrm>
            <a:off x="10138946" y="1964269"/>
            <a:ext cx="1714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Emballages</a:t>
            </a:r>
          </a:p>
          <a:p>
            <a:r>
              <a:rPr lang="fr-FR" sz="1600" dirty="0"/>
              <a:t>Capsules de café</a:t>
            </a:r>
          </a:p>
        </p:txBody>
      </p:sp>
    </p:spTree>
    <p:extLst>
      <p:ext uri="{BB962C8B-B14F-4D97-AF65-F5344CB8AC3E}">
        <p14:creationId xmlns:p14="http://schemas.microsoft.com/office/powerpoint/2010/main" val="23527854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131</Words>
  <Application>Microsoft Office PowerPoint</Application>
  <PresentationFormat>Grand écran</PresentationFormat>
  <Paragraphs>60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Thème Office</vt:lpstr>
      <vt:lpstr>Présentation PowerPoint</vt:lpstr>
      <vt:lpstr>DIRECTION REGIONALE</vt:lpstr>
      <vt:lpstr>AGENCE D’AJACCIO</vt:lpstr>
      <vt:lpstr>AGENCE D’AJACCIO</vt:lpstr>
      <vt:lpstr>PROPRIANO</vt:lpstr>
      <vt:lpstr>PORTO-VECCHIO</vt:lpstr>
      <vt:lpstr>AGENCE DE BASTIA</vt:lpstr>
      <vt:lpstr>AGENCE DE BASTIA</vt:lpstr>
      <vt:lpstr>AGENCE DE BASTIA</vt:lpstr>
      <vt:lpstr>AGENCE DE L’ILE ROUSSE</vt:lpstr>
      <vt:lpstr>CORTE</vt:lpstr>
      <vt:lpstr>AGENCE DE GHISONACCIA</vt:lpstr>
    </vt:vector>
  </TitlesOfParts>
  <Company>France Travail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LECA Anna-Lisa</dc:creator>
  <cp:lastModifiedBy>LECA Anna-Lisa</cp:lastModifiedBy>
  <cp:revision>21</cp:revision>
  <dcterms:created xsi:type="dcterms:W3CDTF">2025-04-07T11:47:52Z</dcterms:created>
  <dcterms:modified xsi:type="dcterms:W3CDTF">2025-04-17T09:58:10Z</dcterms:modified>
</cp:coreProperties>
</file>