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79" r:id="rId5"/>
    <p:sldId id="280" r:id="rId6"/>
  </p:sldIdLst>
  <p:sldSz cx="12192000" cy="6858000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3" autoAdjust="0"/>
    <p:restoredTop sz="94660"/>
  </p:normalViewPr>
  <p:slideViewPr>
    <p:cSldViewPr snapToGrid="0">
      <p:cViewPr varScale="1">
        <p:scale>
          <a:sx n="60" d="100"/>
          <a:sy n="60" d="100"/>
        </p:scale>
        <p:origin x="7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C8230-68D0-4253-B941-46C202E93B57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F4DC6-5441-40F8-B903-8BABA154F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3483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D6D9AB-9202-BE93-36A4-B05D55DC4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15CEFBA-3A06-AAB6-A2BD-F9B74DB2D3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2C6EAD-FF59-8B03-F32F-220F05C1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B93C70-C768-473A-9EBE-8FBB6EBCF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CABE40-210D-985B-9A6E-F0544788E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86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B86A48-F01D-ED9F-A46C-C2DBE0F08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ED3B63C-8924-8EB0-D8F7-50792B29F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23E07E-6C89-EFBD-1B64-1ECF51096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BD0048-AFD5-4F20-2593-903AFF5B6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EA71D6-C511-1504-38D5-F132E6754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54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A7BA443-8A24-6D92-16FB-27603D6BBC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838042E-2ED2-29BC-60ED-0715BEE73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4CF9CB-80F2-8AD9-97DA-23377C5C4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944C99-14A0-AD44-4D72-165CC3423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E68494-9122-FB52-DEAA-4B7645B7B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59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C14197-50DB-5184-6FAB-6EEE70C3C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841AFE-64D8-049E-B866-B273C341A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861BDD-9B8C-5202-FAC0-ECA772C0F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E727FA-628C-209A-6CE1-180430DDE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1107255-8602-8994-038A-7EE1D8BC5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4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8825AE-DB64-34C9-B7B4-EF419825C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E13A49-16B8-196E-CCD8-98EE9D756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C3C464-02B6-8615-DA1C-C3886F5B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CB286C-517C-A03D-BD11-EED24A5F9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117BE9-F4E0-B21D-11E3-4A7E9CD10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5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52DE32-1B94-A43E-BB2D-7BBA54078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1925CA-6137-557B-674C-AA3C6E3279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2C892D-B12F-DBCD-FD8A-6E7B8A4DC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5E856D-4A5E-C496-0699-BBD41EC26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590DE5-DC3E-5294-E61D-3DE8828D6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3BA0FA-8FF1-E1C3-17AA-46570ABA1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78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4BA446-D912-1E08-8B8B-FCFA53811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3CDAA5-A988-35C9-54F0-C6AD368F4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711CFF0-0F6F-15BC-A8F6-FB8C1B47F3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0BAE9B1-280E-6123-13FF-8CB3C158C5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72DDDF0-6671-4C1B-AA5A-27A22D0509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473A1E-EDAA-1ACD-9AB6-7B3285982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23108FE-9B1D-0FA7-11F7-48820ACA5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625FABC-2B7B-53F4-2330-11FD424FD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60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E5D674-103C-1704-B162-175CFA50C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B1C390-EDD8-4BD3-BD76-043CA8CB7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D6B844-391B-9AC0-F637-C09C87B18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06C4FF-1478-E1C7-F721-64A9582A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370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3FDF91-FA62-0DC8-3FD8-2A91AEF73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B1B108-9C07-41D9-D1C2-B522871E0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54F7AA-B181-4AB3-92DF-D49766F00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5879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5E42B0-9E74-0C20-3455-465327551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A6879D-8E32-8E5F-E587-9341C2409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08CFC3-814D-BE5C-F1C7-610B6EC5D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DEEAF3-D81B-95A1-5DF3-286664FB6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51EFA01-9D44-BA24-4305-AB82226B7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8E43866-CF92-8547-4D99-BA2C4607C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55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F14F44-A86A-0009-67A2-BDC69EB67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558C9C5-C752-2AFD-7E57-71F700E51B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5F887EB-DDFD-FB6F-BE2A-A0F13D99D0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A2D486B-7063-71B9-388A-836E227ED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D09E15-7CBE-2E86-D07B-CD85CB1DE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1ED4590-6A79-FA5E-9B76-B690CA526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603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A0BB969-3357-B5E8-BDFC-42394998A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9A0F1C-03BA-E9AC-E6E0-C1D580880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9AEEDE-F9A3-48EA-2F31-673655D68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2A961E-48AC-4391-A2F9-CB5F6278FECC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F4BD11-7A4D-EC7F-24E8-605E7BE7DF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E28DC7-3E97-0BFD-8BFD-7C8FA669B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D46D21-8D62-4986-8E79-AECB69526A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9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capture d’écran, diagramme, texte, Rectangle">
            <a:extLst>
              <a:ext uri="{FF2B5EF4-FFF2-40B4-BE49-F238E27FC236}">
                <a16:creationId xmlns:a16="http://schemas.microsoft.com/office/drawing/2014/main" id="{B48BEC8D-30B6-179C-1CB2-0E58BC45F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8366"/>
            <a:ext cx="12192000" cy="5421139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720E52D-DA34-85CC-7C99-24B3DB252B19}"/>
              </a:ext>
            </a:extLst>
          </p:cNvPr>
          <p:cNvCxnSpPr/>
          <p:nvPr/>
        </p:nvCxnSpPr>
        <p:spPr>
          <a:xfrm flipH="1">
            <a:off x="7366635" y="2944368"/>
            <a:ext cx="3048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F2EFEFEC-BDA1-1C14-294D-03D1EE75448B}"/>
              </a:ext>
            </a:extLst>
          </p:cNvPr>
          <p:cNvCxnSpPr>
            <a:cxnSpLocks/>
          </p:cNvCxnSpPr>
          <p:nvPr/>
        </p:nvCxnSpPr>
        <p:spPr>
          <a:xfrm flipH="1">
            <a:off x="7379970" y="2938272"/>
            <a:ext cx="6096" cy="615696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71DF4922-5E83-CCA2-20CC-AA9FB89138A2}"/>
              </a:ext>
            </a:extLst>
          </p:cNvPr>
          <p:cNvCxnSpPr>
            <a:cxnSpLocks/>
          </p:cNvCxnSpPr>
          <p:nvPr/>
        </p:nvCxnSpPr>
        <p:spPr>
          <a:xfrm>
            <a:off x="3135060" y="3547046"/>
            <a:ext cx="4263009" cy="1930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8D40DF1F-3800-2600-066B-666149CB3252}"/>
              </a:ext>
            </a:extLst>
          </p:cNvPr>
          <p:cNvCxnSpPr>
            <a:cxnSpLocks/>
          </p:cNvCxnSpPr>
          <p:nvPr/>
        </p:nvCxnSpPr>
        <p:spPr>
          <a:xfrm>
            <a:off x="3146552" y="3529965"/>
            <a:ext cx="0" cy="38925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D759B134-E9C6-FD54-36FD-9736295A3E6D}"/>
              </a:ext>
            </a:extLst>
          </p:cNvPr>
          <p:cNvCxnSpPr>
            <a:cxnSpLocks/>
          </p:cNvCxnSpPr>
          <p:nvPr/>
        </p:nvCxnSpPr>
        <p:spPr>
          <a:xfrm>
            <a:off x="3021330" y="3482340"/>
            <a:ext cx="4286250" cy="2667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BF066C6-7FE5-945F-8233-15D3B568123A}"/>
              </a:ext>
            </a:extLst>
          </p:cNvPr>
          <p:cNvCxnSpPr>
            <a:cxnSpLocks/>
          </p:cNvCxnSpPr>
          <p:nvPr/>
        </p:nvCxnSpPr>
        <p:spPr>
          <a:xfrm flipV="1">
            <a:off x="3021330" y="3310382"/>
            <a:ext cx="0" cy="185293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B7433FAA-2DBA-D9FA-5F13-96E5C5179736}"/>
              </a:ext>
            </a:extLst>
          </p:cNvPr>
          <p:cNvCxnSpPr>
            <a:cxnSpLocks/>
          </p:cNvCxnSpPr>
          <p:nvPr/>
        </p:nvCxnSpPr>
        <p:spPr>
          <a:xfrm flipV="1">
            <a:off x="7307580" y="2891790"/>
            <a:ext cx="0" cy="62484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AA807F4C-7B2B-262A-E8BD-4E7DFF5F1D3D}"/>
              </a:ext>
            </a:extLst>
          </p:cNvPr>
          <p:cNvCxnSpPr>
            <a:cxnSpLocks/>
          </p:cNvCxnSpPr>
          <p:nvPr/>
        </p:nvCxnSpPr>
        <p:spPr>
          <a:xfrm>
            <a:off x="7296150" y="2891790"/>
            <a:ext cx="373380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9FCCDD1F-5B07-45AF-2BE2-521A3E744017}"/>
              </a:ext>
            </a:extLst>
          </p:cNvPr>
          <p:cNvSpPr/>
          <p:nvPr/>
        </p:nvSpPr>
        <p:spPr>
          <a:xfrm>
            <a:off x="5090670" y="3021331"/>
            <a:ext cx="162558" cy="16129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35C10E9-5E15-039C-0126-DFD8EA65CD8E}"/>
              </a:ext>
            </a:extLst>
          </p:cNvPr>
          <p:cNvSpPr/>
          <p:nvPr/>
        </p:nvSpPr>
        <p:spPr>
          <a:xfrm>
            <a:off x="6532245" y="5436870"/>
            <a:ext cx="133350" cy="12192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2346D422-CF04-652A-D258-A2564685320F}"/>
              </a:ext>
            </a:extLst>
          </p:cNvPr>
          <p:cNvCxnSpPr>
            <a:cxnSpLocks/>
          </p:cNvCxnSpPr>
          <p:nvPr/>
        </p:nvCxnSpPr>
        <p:spPr>
          <a:xfrm flipV="1">
            <a:off x="6640830" y="3627120"/>
            <a:ext cx="0" cy="180975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DE464498-1C0A-ED8E-3EA5-DC6B149C2CF9}"/>
              </a:ext>
            </a:extLst>
          </p:cNvPr>
          <p:cNvCxnSpPr>
            <a:cxnSpLocks/>
          </p:cNvCxnSpPr>
          <p:nvPr/>
        </p:nvCxnSpPr>
        <p:spPr>
          <a:xfrm>
            <a:off x="2866391" y="3609771"/>
            <a:ext cx="3766819" cy="17349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DBF841CE-BFB9-FC28-F6FA-99F8BC0B43DE}"/>
              </a:ext>
            </a:extLst>
          </p:cNvPr>
          <p:cNvCxnSpPr>
            <a:cxnSpLocks/>
          </p:cNvCxnSpPr>
          <p:nvPr/>
        </p:nvCxnSpPr>
        <p:spPr>
          <a:xfrm flipV="1">
            <a:off x="2943860" y="3303651"/>
            <a:ext cx="0" cy="51511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3FF5D46F-DA10-51CC-9398-EBD55240BD54}"/>
              </a:ext>
            </a:extLst>
          </p:cNvPr>
          <p:cNvCxnSpPr>
            <a:cxnSpLocks/>
          </p:cNvCxnSpPr>
          <p:nvPr/>
        </p:nvCxnSpPr>
        <p:spPr>
          <a:xfrm>
            <a:off x="5149215" y="3434651"/>
            <a:ext cx="2146063" cy="9938"/>
          </a:xfrm>
          <a:prstGeom prst="line">
            <a:avLst/>
          </a:prstGeom>
          <a:ln w="3810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FF8BAF4A-8EED-10BC-3872-DD10E18D0D05}"/>
              </a:ext>
            </a:extLst>
          </p:cNvPr>
          <p:cNvCxnSpPr>
            <a:cxnSpLocks/>
          </p:cNvCxnSpPr>
          <p:nvPr/>
        </p:nvCxnSpPr>
        <p:spPr>
          <a:xfrm flipV="1">
            <a:off x="7276340" y="2838450"/>
            <a:ext cx="0" cy="613409"/>
          </a:xfrm>
          <a:prstGeom prst="line">
            <a:avLst/>
          </a:prstGeom>
          <a:ln w="3810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0BAC6C5F-BA3F-1160-60E2-8406807BEF73}"/>
              </a:ext>
            </a:extLst>
          </p:cNvPr>
          <p:cNvCxnSpPr>
            <a:cxnSpLocks/>
          </p:cNvCxnSpPr>
          <p:nvPr/>
        </p:nvCxnSpPr>
        <p:spPr>
          <a:xfrm>
            <a:off x="7258050" y="2837340"/>
            <a:ext cx="431165" cy="0"/>
          </a:xfrm>
          <a:prstGeom prst="line">
            <a:avLst/>
          </a:prstGeom>
          <a:ln w="3810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5F229EEB-DEE4-A47D-6E9C-09B36484FC26}"/>
              </a:ext>
            </a:extLst>
          </p:cNvPr>
          <p:cNvCxnSpPr>
            <a:cxnSpLocks/>
          </p:cNvCxnSpPr>
          <p:nvPr/>
        </p:nvCxnSpPr>
        <p:spPr>
          <a:xfrm flipV="1">
            <a:off x="5168545" y="3339654"/>
            <a:ext cx="0" cy="89281"/>
          </a:xfrm>
          <a:prstGeom prst="line">
            <a:avLst/>
          </a:prstGeom>
          <a:ln w="38100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D2FF6D00-9098-B7BF-8458-B5375D04BEE6}"/>
              </a:ext>
            </a:extLst>
          </p:cNvPr>
          <p:cNvCxnSpPr/>
          <p:nvPr/>
        </p:nvCxnSpPr>
        <p:spPr>
          <a:xfrm>
            <a:off x="5253228" y="3120739"/>
            <a:ext cx="0" cy="28378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003127E1-6D5E-1079-BF23-DB17B4BEE4AB}"/>
              </a:ext>
            </a:extLst>
          </p:cNvPr>
          <p:cNvCxnSpPr>
            <a:cxnSpLocks/>
          </p:cNvCxnSpPr>
          <p:nvPr/>
        </p:nvCxnSpPr>
        <p:spPr>
          <a:xfrm flipH="1" flipV="1">
            <a:off x="5245608" y="3394694"/>
            <a:ext cx="2010632" cy="98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AE5C0720-670D-0DAE-084D-01A4F9B0609A}"/>
              </a:ext>
            </a:extLst>
          </p:cNvPr>
          <p:cNvCxnSpPr>
            <a:cxnSpLocks/>
          </p:cNvCxnSpPr>
          <p:nvPr/>
        </p:nvCxnSpPr>
        <p:spPr>
          <a:xfrm flipH="1">
            <a:off x="5174489" y="3120739"/>
            <a:ext cx="8686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F200609D-D646-794D-3689-2C5CD7B6D66F}"/>
              </a:ext>
            </a:extLst>
          </p:cNvPr>
          <p:cNvCxnSpPr>
            <a:cxnSpLocks/>
          </p:cNvCxnSpPr>
          <p:nvPr/>
        </p:nvCxnSpPr>
        <p:spPr>
          <a:xfrm>
            <a:off x="7248525" y="2798445"/>
            <a:ext cx="0" cy="61496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D15C4537-FE0B-6E44-0DA2-0EFD6490ADBB}"/>
              </a:ext>
            </a:extLst>
          </p:cNvPr>
          <p:cNvCxnSpPr>
            <a:cxnSpLocks/>
          </p:cNvCxnSpPr>
          <p:nvPr/>
        </p:nvCxnSpPr>
        <p:spPr>
          <a:xfrm flipH="1">
            <a:off x="7239000" y="2796782"/>
            <a:ext cx="44386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446236A6-6AEF-7309-1E1C-C7457730E03C}"/>
              </a:ext>
            </a:extLst>
          </p:cNvPr>
          <p:cNvCxnSpPr>
            <a:cxnSpLocks/>
          </p:cNvCxnSpPr>
          <p:nvPr/>
        </p:nvCxnSpPr>
        <p:spPr>
          <a:xfrm flipV="1">
            <a:off x="8262366" y="3547046"/>
            <a:ext cx="0" cy="1152208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312ABE22-A6A8-F284-54A6-0D649BCB1404}"/>
              </a:ext>
            </a:extLst>
          </p:cNvPr>
          <p:cNvCxnSpPr>
            <a:cxnSpLocks/>
          </p:cNvCxnSpPr>
          <p:nvPr/>
        </p:nvCxnSpPr>
        <p:spPr>
          <a:xfrm flipV="1">
            <a:off x="8324469" y="3529965"/>
            <a:ext cx="0" cy="972312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162D9EA7-97CF-C265-876D-CBC570BB3521}"/>
              </a:ext>
            </a:extLst>
          </p:cNvPr>
          <p:cNvCxnSpPr>
            <a:cxnSpLocks/>
          </p:cNvCxnSpPr>
          <p:nvPr/>
        </p:nvCxnSpPr>
        <p:spPr>
          <a:xfrm>
            <a:off x="8383016" y="3503295"/>
            <a:ext cx="0" cy="862552"/>
          </a:xfrm>
          <a:prstGeom prst="line">
            <a:avLst/>
          </a:prstGeom>
          <a:ln w="19050">
            <a:solidFill>
              <a:srgbClr val="C40CA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39B71493-910E-6967-F44D-6F3B69BF66A4}"/>
              </a:ext>
            </a:extLst>
          </p:cNvPr>
          <p:cNvCxnSpPr>
            <a:cxnSpLocks/>
          </p:cNvCxnSpPr>
          <p:nvPr/>
        </p:nvCxnSpPr>
        <p:spPr>
          <a:xfrm>
            <a:off x="8444611" y="3478530"/>
            <a:ext cx="0" cy="745109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>
            <a:extLst>
              <a:ext uri="{FF2B5EF4-FFF2-40B4-BE49-F238E27FC236}">
                <a16:creationId xmlns:a16="http://schemas.microsoft.com/office/drawing/2014/main" id="{BB3FED09-1639-4F95-AC11-08272E42C929}"/>
              </a:ext>
            </a:extLst>
          </p:cNvPr>
          <p:cNvCxnSpPr>
            <a:cxnSpLocks/>
          </p:cNvCxnSpPr>
          <p:nvPr/>
        </p:nvCxnSpPr>
        <p:spPr>
          <a:xfrm>
            <a:off x="8512048" y="3463290"/>
            <a:ext cx="0" cy="609473"/>
          </a:xfrm>
          <a:prstGeom prst="line">
            <a:avLst/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ZoneTexte 135">
            <a:extLst>
              <a:ext uri="{FF2B5EF4-FFF2-40B4-BE49-F238E27FC236}">
                <a16:creationId xmlns:a16="http://schemas.microsoft.com/office/drawing/2014/main" id="{E1229879-46B5-DC15-8DFA-6902EA83313B}"/>
              </a:ext>
            </a:extLst>
          </p:cNvPr>
          <p:cNvSpPr txBox="1"/>
          <p:nvPr/>
        </p:nvSpPr>
        <p:spPr>
          <a:xfrm>
            <a:off x="5978436" y="5390108"/>
            <a:ext cx="620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N2 (4.5n)</a:t>
            </a:r>
          </a:p>
          <a:p>
            <a:r>
              <a:rPr lang="fr-FR" sz="800" dirty="0"/>
              <a:t>couloir</a:t>
            </a:r>
          </a:p>
        </p:txBody>
      </p:sp>
      <p:cxnSp>
        <p:nvCxnSpPr>
          <p:cNvPr id="138" name="Connecteur droit 137">
            <a:extLst>
              <a:ext uri="{FF2B5EF4-FFF2-40B4-BE49-F238E27FC236}">
                <a16:creationId xmlns:a16="http://schemas.microsoft.com/office/drawing/2014/main" id="{CF27146A-CDBF-5965-1A69-FF73CCFBD117}"/>
              </a:ext>
            </a:extLst>
          </p:cNvPr>
          <p:cNvCxnSpPr>
            <a:cxnSpLocks/>
          </p:cNvCxnSpPr>
          <p:nvPr/>
        </p:nvCxnSpPr>
        <p:spPr>
          <a:xfrm flipH="1">
            <a:off x="7505700" y="3553968"/>
            <a:ext cx="756666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AB6A4FE6-721C-7FFB-D967-4F6FC8BB3D30}"/>
              </a:ext>
            </a:extLst>
          </p:cNvPr>
          <p:cNvCxnSpPr>
            <a:cxnSpLocks/>
          </p:cNvCxnSpPr>
          <p:nvPr/>
        </p:nvCxnSpPr>
        <p:spPr>
          <a:xfrm flipH="1">
            <a:off x="7507604" y="2997200"/>
            <a:ext cx="7621" cy="556768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145">
            <a:extLst>
              <a:ext uri="{FF2B5EF4-FFF2-40B4-BE49-F238E27FC236}">
                <a16:creationId xmlns:a16="http://schemas.microsoft.com/office/drawing/2014/main" id="{8E27E912-CA19-A271-A04C-49AB158D2EBD}"/>
              </a:ext>
            </a:extLst>
          </p:cNvPr>
          <p:cNvCxnSpPr>
            <a:cxnSpLocks/>
          </p:cNvCxnSpPr>
          <p:nvPr/>
        </p:nvCxnSpPr>
        <p:spPr>
          <a:xfrm flipH="1">
            <a:off x="7505700" y="2997200"/>
            <a:ext cx="198628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150">
            <a:extLst>
              <a:ext uri="{FF2B5EF4-FFF2-40B4-BE49-F238E27FC236}">
                <a16:creationId xmlns:a16="http://schemas.microsoft.com/office/drawing/2014/main" id="{CB4D7918-84FC-9910-CBFF-1FCEF4F198E0}"/>
              </a:ext>
            </a:extLst>
          </p:cNvPr>
          <p:cNvCxnSpPr>
            <a:cxnSpLocks/>
          </p:cNvCxnSpPr>
          <p:nvPr/>
        </p:nvCxnSpPr>
        <p:spPr>
          <a:xfrm flipH="1">
            <a:off x="7523735" y="3533890"/>
            <a:ext cx="810640" cy="0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Connecteur droit 159">
            <a:extLst>
              <a:ext uri="{FF2B5EF4-FFF2-40B4-BE49-F238E27FC236}">
                <a16:creationId xmlns:a16="http://schemas.microsoft.com/office/drawing/2014/main" id="{A25291CE-0BD1-33B6-C5A0-D72FEFE0240D}"/>
              </a:ext>
            </a:extLst>
          </p:cNvPr>
          <p:cNvCxnSpPr>
            <a:cxnSpLocks/>
          </p:cNvCxnSpPr>
          <p:nvPr/>
        </p:nvCxnSpPr>
        <p:spPr>
          <a:xfrm flipH="1">
            <a:off x="7526719" y="3004123"/>
            <a:ext cx="3810" cy="532688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9EAEEFDB-C833-4A08-65D1-89EDA52402AF}"/>
              </a:ext>
            </a:extLst>
          </p:cNvPr>
          <p:cNvCxnSpPr>
            <a:cxnSpLocks/>
          </p:cNvCxnSpPr>
          <p:nvPr/>
        </p:nvCxnSpPr>
        <p:spPr>
          <a:xfrm flipH="1">
            <a:off x="7530529" y="3014034"/>
            <a:ext cx="154876" cy="0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86E0CDDF-4D48-6685-7349-756A4B66BD47}"/>
              </a:ext>
            </a:extLst>
          </p:cNvPr>
          <p:cNvCxnSpPr>
            <a:cxnSpLocks/>
          </p:cNvCxnSpPr>
          <p:nvPr/>
        </p:nvCxnSpPr>
        <p:spPr>
          <a:xfrm flipH="1">
            <a:off x="7535736" y="3510502"/>
            <a:ext cx="847280" cy="0"/>
          </a:xfrm>
          <a:prstGeom prst="line">
            <a:avLst/>
          </a:prstGeom>
          <a:ln w="19050">
            <a:solidFill>
              <a:srgbClr val="C40CA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>
            <a:extLst>
              <a:ext uri="{FF2B5EF4-FFF2-40B4-BE49-F238E27FC236}">
                <a16:creationId xmlns:a16="http://schemas.microsoft.com/office/drawing/2014/main" id="{2E96D40D-65FF-3A48-0CB9-7F4209534801}"/>
              </a:ext>
            </a:extLst>
          </p:cNvPr>
          <p:cNvCxnSpPr>
            <a:cxnSpLocks/>
          </p:cNvCxnSpPr>
          <p:nvPr/>
        </p:nvCxnSpPr>
        <p:spPr>
          <a:xfrm>
            <a:off x="7549261" y="3021331"/>
            <a:ext cx="0" cy="496819"/>
          </a:xfrm>
          <a:prstGeom prst="line">
            <a:avLst/>
          </a:prstGeom>
          <a:ln w="19050">
            <a:solidFill>
              <a:srgbClr val="C40CA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Connecteur droit 179">
            <a:extLst>
              <a:ext uri="{FF2B5EF4-FFF2-40B4-BE49-F238E27FC236}">
                <a16:creationId xmlns:a16="http://schemas.microsoft.com/office/drawing/2014/main" id="{C6A565B8-8D76-D123-2528-7D6C0E97F00C}"/>
              </a:ext>
            </a:extLst>
          </p:cNvPr>
          <p:cNvCxnSpPr>
            <a:cxnSpLocks/>
          </p:cNvCxnSpPr>
          <p:nvPr/>
        </p:nvCxnSpPr>
        <p:spPr>
          <a:xfrm>
            <a:off x="7549261" y="3028952"/>
            <a:ext cx="204089" cy="0"/>
          </a:xfrm>
          <a:prstGeom prst="line">
            <a:avLst/>
          </a:prstGeom>
          <a:ln w="19050">
            <a:solidFill>
              <a:srgbClr val="C40CA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Connecteur droit 182">
            <a:extLst>
              <a:ext uri="{FF2B5EF4-FFF2-40B4-BE49-F238E27FC236}">
                <a16:creationId xmlns:a16="http://schemas.microsoft.com/office/drawing/2014/main" id="{62DA4A62-5C26-9E96-3FD2-AFFD85B8F977}"/>
              </a:ext>
            </a:extLst>
          </p:cNvPr>
          <p:cNvCxnSpPr>
            <a:cxnSpLocks/>
          </p:cNvCxnSpPr>
          <p:nvPr/>
        </p:nvCxnSpPr>
        <p:spPr>
          <a:xfrm flipH="1">
            <a:off x="7562279" y="3488678"/>
            <a:ext cx="882332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188">
            <a:extLst>
              <a:ext uri="{FF2B5EF4-FFF2-40B4-BE49-F238E27FC236}">
                <a16:creationId xmlns:a16="http://schemas.microsoft.com/office/drawing/2014/main" id="{AC78842D-7CFD-A9B9-3A1A-DEA464F468C3}"/>
              </a:ext>
            </a:extLst>
          </p:cNvPr>
          <p:cNvCxnSpPr>
            <a:cxnSpLocks/>
          </p:cNvCxnSpPr>
          <p:nvPr/>
        </p:nvCxnSpPr>
        <p:spPr>
          <a:xfrm flipH="1">
            <a:off x="7580789" y="3468941"/>
            <a:ext cx="935069" cy="0"/>
          </a:xfrm>
          <a:prstGeom prst="line">
            <a:avLst/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A92A6104-A3E0-F856-9590-287BE630F98A}"/>
              </a:ext>
            </a:extLst>
          </p:cNvPr>
          <p:cNvCxnSpPr>
            <a:cxnSpLocks/>
          </p:cNvCxnSpPr>
          <p:nvPr/>
        </p:nvCxnSpPr>
        <p:spPr>
          <a:xfrm>
            <a:off x="7567994" y="3046095"/>
            <a:ext cx="0" cy="44958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Connecteur droit 194">
            <a:extLst>
              <a:ext uri="{FF2B5EF4-FFF2-40B4-BE49-F238E27FC236}">
                <a16:creationId xmlns:a16="http://schemas.microsoft.com/office/drawing/2014/main" id="{2E205D31-71CE-FB90-557A-6CB92B88FAF0}"/>
              </a:ext>
            </a:extLst>
          </p:cNvPr>
          <p:cNvCxnSpPr>
            <a:cxnSpLocks/>
          </p:cNvCxnSpPr>
          <p:nvPr/>
        </p:nvCxnSpPr>
        <p:spPr>
          <a:xfrm>
            <a:off x="7560280" y="3047718"/>
            <a:ext cx="2197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E95054E8-8772-FDA5-746D-F94DFAD982A9}"/>
              </a:ext>
            </a:extLst>
          </p:cNvPr>
          <p:cNvCxnSpPr>
            <a:cxnSpLocks/>
          </p:cNvCxnSpPr>
          <p:nvPr/>
        </p:nvCxnSpPr>
        <p:spPr>
          <a:xfrm>
            <a:off x="7590742" y="3062546"/>
            <a:ext cx="0" cy="404330"/>
          </a:xfrm>
          <a:prstGeom prst="line">
            <a:avLst/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Connecteur droit 203">
            <a:extLst>
              <a:ext uri="{FF2B5EF4-FFF2-40B4-BE49-F238E27FC236}">
                <a16:creationId xmlns:a16="http://schemas.microsoft.com/office/drawing/2014/main" id="{8582E765-B00B-BA64-0C02-DC22CACC6A20}"/>
              </a:ext>
            </a:extLst>
          </p:cNvPr>
          <p:cNvCxnSpPr>
            <a:cxnSpLocks/>
          </p:cNvCxnSpPr>
          <p:nvPr/>
        </p:nvCxnSpPr>
        <p:spPr>
          <a:xfrm>
            <a:off x="7582694" y="3067567"/>
            <a:ext cx="185913" cy="0"/>
          </a:xfrm>
          <a:prstGeom prst="line">
            <a:avLst/>
          </a:prstGeom>
          <a:ln w="190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" name="ZoneTexte 205">
            <a:extLst>
              <a:ext uri="{FF2B5EF4-FFF2-40B4-BE49-F238E27FC236}">
                <a16:creationId xmlns:a16="http://schemas.microsoft.com/office/drawing/2014/main" id="{D674B3F5-CFF9-DEA0-B9CC-70C2D0C05841}"/>
              </a:ext>
            </a:extLst>
          </p:cNvPr>
          <p:cNvSpPr txBox="1"/>
          <p:nvPr/>
        </p:nvSpPr>
        <p:spPr>
          <a:xfrm>
            <a:off x="8373111" y="4123150"/>
            <a:ext cx="620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</a:rPr>
              <a:t>Gaz existants</a:t>
            </a:r>
          </a:p>
          <a:p>
            <a:r>
              <a:rPr lang="fr-FR" sz="800" dirty="0">
                <a:solidFill>
                  <a:schemeClr val="bg1"/>
                </a:solidFill>
              </a:rPr>
              <a:t>CH4, N2(4.5n)</a:t>
            </a:r>
          </a:p>
          <a:p>
            <a:r>
              <a:rPr lang="fr-FR" sz="800" dirty="0">
                <a:solidFill>
                  <a:schemeClr val="bg1"/>
                </a:solidFill>
              </a:rPr>
              <a:t>Ar</a:t>
            </a:r>
          </a:p>
          <a:p>
            <a:r>
              <a:rPr lang="fr-FR" sz="800" dirty="0">
                <a:solidFill>
                  <a:schemeClr val="bg1"/>
                </a:solidFill>
              </a:rPr>
              <a:t>O2</a:t>
            </a:r>
          </a:p>
          <a:p>
            <a:r>
              <a:rPr lang="fr-FR" sz="800" dirty="0">
                <a:solidFill>
                  <a:schemeClr val="bg1"/>
                </a:solidFill>
              </a:rPr>
              <a:t>H2</a:t>
            </a:r>
          </a:p>
        </p:txBody>
      </p:sp>
      <p:sp>
        <p:nvSpPr>
          <p:cNvPr id="207" name="ZoneTexte 206">
            <a:extLst>
              <a:ext uri="{FF2B5EF4-FFF2-40B4-BE49-F238E27FC236}">
                <a16:creationId xmlns:a16="http://schemas.microsoft.com/office/drawing/2014/main" id="{ABEEAC1B-A419-BBBA-2C5B-A6768993BE74}"/>
              </a:ext>
            </a:extLst>
          </p:cNvPr>
          <p:cNvSpPr txBox="1"/>
          <p:nvPr/>
        </p:nvSpPr>
        <p:spPr>
          <a:xfrm>
            <a:off x="4805301" y="2987877"/>
            <a:ext cx="3309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He</a:t>
            </a:r>
          </a:p>
        </p:txBody>
      </p:sp>
      <p:sp>
        <p:nvSpPr>
          <p:cNvPr id="208" name="ZoneTexte 207">
            <a:extLst>
              <a:ext uri="{FF2B5EF4-FFF2-40B4-BE49-F238E27FC236}">
                <a16:creationId xmlns:a16="http://schemas.microsoft.com/office/drawing/2014/main" id="{79D0360A-87D0-348A-3784-3A7945072D1A}"/>
              </a:ext>
            </a:extLst>
          </p:cNvPr>
          <p:cNvSpPr txBox="1"/>
          <p:nvPr/>
        </p:nvSpPr>
        <p:spPr>
          <a:xfrm>
            <a:off x="4567151" y="3182975"/>
            <a:ext cx="6558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N2(6.0n)</a:t>
            </a:r>
          </a:p>
        </p:txBody>
      </p:sp>
      <p:sp>
        <p:nvSpPr>
          <p:cNvPr id="209" name="ZoneTexte 208">
            <a:extLst>
              <a:ext uri="{FF2B5EF4-FFF2-40B4-BE49-F238E27FC236}">
                <a16:creationId xmlns:a16="http://schemas.microsoft.com/office/drawing/2014/main" id="{D3E9E729-F7BC-977E-BE77-F2840756D6A9}"/>
              </a:ext>
            </a:extLst>
          </p:cNvPr>
          <p:cNvSpPr txBox="1"/>
          <p:nvPr/>
        </p:nvSpPr>
        <p:spPr>
          <a:xfrm>
            <a:off x="3239451" y="3304271"/>
            <a:ext cx="18167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Gaz chlorés : ligne Cl2 + ligne BCl3</a:t>
            </a:r>
          </a:p>
        </p:txBody>
      </p:sp>
      <p:sp>
        <p:nvSpPr>
          <p:cNvPr id="210" name="ZoneTexte 209">
            <a:extLst>
              <a:ext uri="{FF2B5EF4-FFF2-40B4-BE49-F238E27FC236}">
                <a16:creationId xmlns:a16="http://schemas.microsoft.com/office/drawing/2014/main" id="{B6545D10-B110-A81C-074B-081E0910F81F}"/>
              </a:ext>
            </a:extLst>
          </p:cNvPr>
          <p:cNvSpPr txBox="1"/>
          <p:nvPr/>
        </p:nvSpPr>
        <p:spPr>
          <a:xfrm>
            <a:off x="2672039" y="2848717"/>
            <a:ext cx="53540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800" dirty="0"/>
              <a:t>Armoire HP Gaz Chlorés</a:t>
            </a:r>
          </a:p>
        </p:txBody>
      </p:sp>
      <p:sp>
        <p:nvSpPr>
          <p:cNvPr id="211" name="ZoneTexte 210">
            <a:extLst>
              <a:ext uri="{FF2B5EF4-FFF2-40B4-BE49-F238E27FC236}">
                <a16:creationId xmlns:a16="http://schemas.microsoft.com/office/drawing/2014/main" id="{6FC1AEA7-017E-B190-286A-ABDABB7C72EC}"/>
              </a:ext>
            </a:extLst>
          </p:cNvPr>
          <p:cNvSpPr txBox="1"/>
          <p:nvPr/>
        </p:nvSpPr>
        <p:spPr>
          <a:xfrm>
            <a:off x="3322876" y="3607433"/>
            <a:ext cx="1001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rgbClr val="FFFF00"/>
                </a:solidFill>
              </a:rPr>
              <a:t>Exhaust PTM vers PPM</a:t>
            </a:r>
          </a:p>
        </p:txBody>
      </p:sp>
      <p:sp>
        <p:nvSpPr>
          <p:cNvPr id="218" name="ZoneTexte 217">
            <a:extLst>
              <a:ext uri="{FF2B5EF4-FFF2-40B4-BE49-F238E27FC236}">
                <a16:creationId xmlns:a16="http://schemas.microsoft.com/office/drawing/2014/main" id="{40634606-C543-A070-1CCA-231E85AB2C45}"/>
              </a:ext>
            </a:extLst>
          </p:cNvPr>
          <p:cNvSpPr txBox="1"/>
          <p:nvPr/>
        </p:nvSpPr>
        <p:spPr>
          <a:xfrm>
            <a:off x="2662260" y="2144356"/>
            <a:ext cx="62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N2(6.0n)</a:t>
            </a:r>
          </a:p>
        </p:txBody>
      </p:sp>
      <p:sp>
        <p:nvSpPr>
          <p:cNvPr id="220" name="Ellipse 219">
            <a:extLst>
              <a:ext uri="{FF2B5EF4-FFF2-40B4-BE49-F238E27FC236}">
                <a16:creationId xmlns:a16="http://schemas.microsoft.com/office/drawing/2014/main" id="{1E23EF12-5378-4F81-D272-0ACF4FA0EE0B}"/>
              </a:ext>
            </a:extLst>
          </p:cNvPr>
          <p:cNvSpPr/>
          <p:nvPr/>
        </p:nvSpPr>
        <p:spPr>
          <a:xfrm>
            <a:off x="5081212" y="3206954"/>
            <a:ext cx="162558" cy="161290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1" name="Connecteur droit 220">
            <a:extLst>
              <a:ext uri="{FF2B5EF4-FFF2-40B4-BE49-F238E27FC236}">
                <a16:creationId xmlns:a16="http://schemas.microsoft.com/office/drawing/2014/main" id="{1DD17E51-1782-909F-1A50-332CF7E6A64A}"/>
              </a:ext>
            </a:extLst>
          </p:cNvPr>
          <p:cNvCxnSpPr>
            <a:cxnSpLocks/>
          </p:cNvCxnSpPr>
          <p:nvPr/>
        </p:nvCxnSpPr>
        <p:spPr>
          <a:xfrm flipV="1">
            <a:off x="2875915" y="3303651"/>
            <a:ext cx="0" cy="30378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FC4595F7-C06B-FAD4-682C-E49CCD308171}"/>
              </a:ext>
            </a:extLst>
          </p:cNvPr>
          <p:cNvCxnSpPr>
            <a:cxnSpLocks/>
          </p:cNvCxnSpPr>
          <p:nvPr/>
        </p:nvCxnSpPr>
        <p:spPr>
          <a:xfrm flipV="1">
            <a:off x="3053781" y="2440445"/>
            <a:ext cx="0" cy="230365"/>
          </a:xfrm>
          <a:prstGeom prst="line">
            <a:avLst/>
          </a:prstGeom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Ellipse 44">
            <a:extLst>
              <a:ext uri="{FF2B5EF4-FFF2-40B4-BE49-F238E27FC236}">
                <a16:creationId xmlns:a16="http://schemas.microsoft.com/office/drawing/2014/main" id="{ACB76EF7-FC2F-CCFE-ACFA-C9946095120D}"/>
              </a:ext>
            </a:extLst>
          </p:cNvPr>
          <p:cNvSpPr/>
          <p:nvPr/>
        </p:nvSpPr>
        <p:spPr>
          <a:xfrm>
            <a:off x="2972502" y="2359800"/>
            <a:ext cx="162558" cy="161290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40A4988A-45F6-BF9B-5CE4-34D3370D028E}"/>
              </a:ext>
            </a:extLst>
          </p:cNvPr>
          <p:cNvCxnSpPr>
            <a:cxnSpLocks/>
          </p:cNvCxnSpPr>
          <p:nvPr/>
        </p:nvCxnSpPr>
        <p:spPr>
          <a:xfrm flipH="1">
            <a:off x="8884920" y="2252078"/>
            <a:ext cx="283209" cy="3184792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0" name="Connecteur droit 229">
            <a:extLst>
              <a:ext uri="{FF2B5EF4-FFF2-40B4-BE49-F238E27FC236}">
                <a16:creationId xmlns:a16="http://schemas.microsoft.com/office/drawing/2014/main" id="{BAB1D51A-AE69-1804-7767-277052BE9578}"/>
              </a:ext>
            </a:extLst>
          </p:cNvPr>
          <p:cNvCxnSpPr>
            <a:cxnSpLocks/>
          </p:cNvCxnSpPr>
          <p:nvPr/>
        </p:nvCxnSpPr>
        <p:spPr>
          <a:xfrm>
            <a:off x="8652762" y="1549443"/>
            <a:ext cx="3874" cy="594913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5A98F0AF-2512-CDD2-CDF9-4E880A49A922}"/>
              </a:ext>
            </a:extLst>
          </p:cNvPr>
          <p:cNvCxnSpPr>
            <a:cxnSpLocks/>
          </p:cNvCxnSpPr>
          <p:nvPr/>
        </p:nvCxnSpPr>
        <p:spPr>
          <a:xfrm flipH="1" flipV="1">
            <a:off x="8652762" y="2144356"/>
            <a:ext cx="505777" cy="107722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7" name="ZoneTexte 236">
            <a:extLst>
              <a:ext uri="{FF2B5EF4-FFF2-40B4-BE49-F238E27FC236}">
                <a16:creationId xmlns:a16="http://schemas.microsoft.com/office/drawing/2014/main" id="{B06E6A2A-E943-5E12-090C-230975F382D7}"/>
              </a:ext>
            </a:extLst>
          </p:cNvPr>
          <p:cNvSpPr txBox="1"/>
          <p:nvPr/>
        </p:nvSpPr>
        <p:spPr>
          <a:xfrm>
            <a:off x="6829665" y="1775927"/>
            <a:ext cx="174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Zone de travaux</a:t>
            </a:r>
          </a:p>
        </p:txBody>
      </p:sp>
      <p:sp>
        <p:nvSpPr>
          <p:cNvPr id="238" name="ZoneTexte 237">
            <a:extLst>
              <a:ext uri="{FF2B5EF4-FFF2-40B4-BE49-F238E27FC236}">
                <a16:creationId xmlns:a16="http://schemas.microsoft.com/office/drawing/2014/main" id="{0D8EF8F3-DBE9-F555-43B1-E7E729339497}"/>
              </a:ext>
            </a:extLst>
          </p:cNvPr>
          <p:cNvSpPr txBox="1"/>
          <p:nvPr/>
        </p:nvSpPr>
        <p:spPr>
          <a:xfrm>
            <a:off x="4692240" y="636872"/>
            <a:ext cx="285520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Schéma de principe lot gaz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2C24FCB-CB49-BB69-F002-9865D1E4EDF8}"/>
              </a:ext>
            </a:extLst>
          </p:cNvPr>
          <p:cNvSpPr/>
          <p:nvPr/>
        </p:nvSpPr>
        <p:spPr>
          <a:xfrm>
            <a:off x="2301342" y="4553589"/>
            <a:ext cx="845210" cy="295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9AE675-6054-F12F-7F83-CA5D02D5CA5B}"/>
              </a:ext>
            </a:extLst>
          </p:cNvPr>
          <p:cNvSpPr/>
          <p:nvPr/>
        </p:nvSpPr>
        <p:spPr>
          <a:xfrm>
            <a:off x="9652341" y="5728662"/>
            <a:ext cx="845210" cy="295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9089159-1CF8-8DD9-5FAD-4358EBBD0E5B}"/>
              </a:ext>
            </a:extLst>
          </p:cNvPr>
          <p:cNvSpPr txBox="1"/>
          <p:nvPr/>
        </p:nvSpPr>
        <p:spPr>
          <a:xfrm>
            <a:off x="1182402" y="261854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S110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CC44A8A-5319-571F-AB7A-CE122F25C4B9}"/>
              </a:ext>
            </a:extLst>
          </p:cNvPr>
          <p:cNvSpPr txBox="1"/>
          <p:nvPr/>
        </p:nvSpPr>
        <p:spPr>
          <a:xfrm>
            <a:off x="3997319" y="3795333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/>
              <a:t>S112A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A391BB7-6189-DA07-05EC-36F3E2347A5C}"/>
              </a:ext>
            </a:extLst>
          </p:cNvPr>
          <p:cNvSpPr txBox="1"/>
          <p:nvPr/>
        </p:nvSpPr>
        <p:spPr>
          <a:xfrm>
            <a:off x="9630155" y="296350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S107</a:t>
            </a:r>
          </a:p>
        </p:txBody>
      </p:sp>
    </p:spTree>
    <p:extLst>
      <p:ext uri="{BB962C8B-B14F-4D97-AF65-F5344CB8AC3E}">
        <p14:creationId xmlns:p14="http://schemas.microsoft.com/office/powerpoint/2010/main" val="1224506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diagramme, capture d’écran, Plan&#10;&#10;Le contenu généré par l’IA peut être incorrect.">
            <a:extLst>
              <a:ext uri="{FF2B5EF4-FFF2-40B4-BE49-F238E27FC236}">
                <a16:creationId xmlns:a16="http://schemas.microsoft.com/office/drawing/2014/main" id="{2080124A-73D5-679F-E03B-EEFA4A482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829" y="1264732"/>
            <a:ext cx="9716342" cy="432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4713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8D157D1349FD46901F69F590985200" ma:contentTypeVersion="3" ma:contentTypeDescription="Crée un document." ma:contentTypeScope="" ma:versionID="5ffff211735118600d4c1a5da56d1e98">
  <xsd:schema xmlns:xsd="http://www.w3.org/2001/XMLSchema" xmlns:xs="http://www.w3.org/2001/XMLSchema" xmlns:p="http://schemas.microsoft.com/office/2006/metadata/properties" xmlns:ns2="89510625-b1c0-4b53-ae44-c457a3452d80" targetNamespace="http://schemas.microsoft.com/office/2006/metadata/properties" ma:root="true" ma:fieldsID="dc3acf3cba20d7fc1e926f2de6f4574d" ns2:_="">
    <xsd:import namespace="89510625-b1c0-4b53-ae44-c457a3452d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510625-b1c0-4b53-ae44-c457a3452d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61828A-2697-458E-BAEA-02F1FEFA944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525C0E1-825B-47EF-BE5D-67CF8D58C0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01F1C1-3872-4C3C-885B-D921B9C8FC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510625-b1c0-4b53-ae44-c457a3452d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2393</TotalTime>
  <Words>46</Words>
  <Application>Microsoft Office PowerPoint</Application>
  <PresentationFormat>Grand écran</PresentationFormat>
  <Paragraphs>18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Lapeyre Julien</dc:creator>
  <cp:lastModifiedBy>Pigeard Isabelle</cp:lastModifiedBy>
  <cp:revision>77</cp:revision>
  <cp:lastPrinted>2025-02-07T15:50:27Z</cp:lastPrinted>
  <dcterms:created xsi:type="dcterms:W3CDTF">2025-02-03T09:12:04Z</dcterms:created>
  <dcterms:modified xsi:type="dcterms:W3CDTF">2025-04-28T06:47:23Z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0x0101004D8D157D1349FD46901F69F590985200</vt:lpwstr>
  </property>
</Properties>
</file>