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9" r:id="rId4"/>
    <p:sldId id="260" r:id="rId5"/>
    <p:sldId id="261" r:id="rId6"/>
  </p:sldIdLst>
  <p:sldSz cx="9144000" cy="6858000" type="screen4x3"/>
  <p:notesSz cx="6797675" cy="985678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75D01DD-7B29-1582-925B-F8AE945AD7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2789975-8F81-A3D3-77D4-B033CC7A030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5B6B6B-31EA-4E72-AC20-4C84F4E20784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856A4090-DCAD-C80B-CD7E-7AB3442BA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4D19CC66-579D-4AFB-7F8A-9BDA17D84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681538"/>
            <a:ext cx="5438775" cy="4435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A4F280-8BA1-5834-6A62-90E770EA4D7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EDC3F5-F0B2-25F0-4885-F8C84D2636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61488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3B82AE2-3206-4522-8A33-804465BFD2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0657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9789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49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1A7121-1D4D-EEFF-D985-23C88DEBE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98D7F-ECA9-486B-90DE-9F6384CE46CD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7DF324-0EDF-731F-EF03-01D6BFE08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70B84-D215-B3A3-8BBE-B1A76352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4C512-D705-4AFC-91F4-199B8FA6F62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6225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AA6726-5F33-37DF-C796-43E3D87D4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1AB38-38A5-4788-B7AA-84FA063D3BF9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0F74EC-AE85-2B8D-5EB2-151C3B85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1421EC-A5CD-2EBD-5BFD-537D52838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6639E-24E0-4DEE-B9D5-6526AC1FB3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3183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275D2D-CC30-4AAA-D509-A85F97FD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94BC3-2404-43B5-9BE1-24094632D3C7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FBDDFC-DD09-B6DA-2356-FD62654E1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E27C4D-9FB4-221F-A11A-B281F65DA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65417-15A0-4398-9268-E92E0BF3C7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716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11EE8D-AFE1-9036-3A46-7AE85D58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9723-E1FC-4CC8-824E-A8DAA61379B2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E47E9B-B711-4AAA-0752-2546607F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7087B5-897A-5AE5-0337-B84D8C62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09960-6622-4259-9762-26A8DB98DF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155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C047C7-8D14-F3E6-0C34-DEB03E612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1D3B2-D1F6-4B48-8F88-988A1FF7A24B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F117F4-A9AF-900B-5A50-B5AAF95D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D5272-A532-D9B8-FEB5-3E405D2C2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1EC3-68D2-4793-8202-9C7759795D4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025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C79A27C7-7272-B5FE-FF85-29A4BD1B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62C3B-49ED-4B18-9512-E75B0599BEC6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5CDC51AB-D4E8-FA7D-E0BD-68033403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00805E9-DB84-EABD-CD7A-6C956388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1C019-3D63-4F4E-992F-904EB8EFCF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4389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D32DCA9-C536-0261-CEFB-312323F7F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00F8-3FE9-4EB1-9CF4-38E9FBE0D8BC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FBC8B1E-4D04-52AA-1942-FCDDB615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835ACE5-8CFD-3C7C-1934-1D37F2B2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7B52F-AB0F-4042-AC32-80D22E01F7B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6851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E171C77B-FD4C-1349-82E7-B9A0B05F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239D2-EA54-43BD-9250-BFF004801808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F0C7947-0142-4945-02B0-ED6EF7CE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E38C564E-B719-5A42-78BE-32FB3EE3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E05A-4411-41E8-B4D6-025DC2044B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960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70D02B92-67A9-7BC9-0F8F-81FD6D9E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414-DA49-4688-B0AC-BD1033B60D61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0896EDF-386F-8C98-31BE-7DCFBF92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19745B47-F14E-D5EB-3A06-D47EEC01E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3F2AF-A48F-4181-9ADF-41D4600BC9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2724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4120B14E-AB82-C18D-F193-C84E8F9E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A0234-ABE5-44C9-919F-6A8D3CF37356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D4A027E0-2269-F9C9-C9DA-0C9F7B27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9B0EC8C-C497-E79B-3776-7A47DFE9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A34C-9940-4D5D-A8FD-EFF0648779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454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BBF5338-514D-75AE-3958-329EB4506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2D91F-6D26-4965-93D0-B9F57DB6EC73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72D70A9-174D-EAAE-F073-8BD519AA8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1907071C-182A-95CF-8102-57161A2A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8EFAC-7565-4249-8B5F-91416EAEE6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1092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C2277558-4760-CAA0-48F2-28F8C4D39E1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BE243000-679E-78EF-0E64-D4F5D4362A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0E2760-F3B5-5535-B7AC-CE5C4E6C0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8131B-4E98-4844-BF3C-DED6F131BDA4}" type="datetimeFigureOut">
              <a:rPr lang="fr-FR"/>
              <a:pPr>
                <a:defRPr/>
              </a:pPr>
              <a:t>26/02/2025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E98838-5C1F-8749-05C3-4EAA78E6F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567A99-F085-CD1E-FDBC-AD6EDC5BE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6C7735F-2F09-4359-982D-E9A5C26BDB5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1 : </a:t>
            </a:r>
            <a:r>
              <a:rPr lang="fr-FR" altLang="fr-FR" sz="1100" i="1" dirty="0"/>
              <a:t>équivaut à la référence n°1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409184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2 : </a:t>
            </a:r>
            <a:r>
              <a:rPr lang="fr-FR" altLang="fr-FR" sz="1100" i="1" dirty="0"/>
              <a:t>équivaut à la référence n°2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2933456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3 : </a:t>
            </a:r>
            <a:r>
              <a:rPr lang="fr-FR" altLang="fr-FR" sz="1100" i="1" dirty="0"/>
              <a:t>équivaut à la référence n°3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7654974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79CF7C9647784E8EC291B1F0D77883" ma:contentTypeVersion="2" ma:contentTypeDescription="Crée un document." ma:contentTypeScope="" ma:versionID="874e82d32462d8ac814ff285bd820a7d">
  <xsd:schema xmlns:xsd="http://www.w3.org/2001/XMLSchema" xmlns:xs="http://www.w3.org/2001/XMLSchema" xmlns:p="http://schemas.microsoft.com/office/2006/metadata/properties" xmlns:ns2="de1efefc-27cc-4586-b0d9-118e2b6b7e75" targetNamespace="http://schemas.microsoft.com/office/2006/metadata/properties" ma:root="true" ma:fieldsID="fcb3e22171e900e9ac6c3f2de8879d86" ns2:_="">
    <xsd:import namespace="de1efefc-27cc-4586-b0d9-118e2b6b7e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1efefc-27cc-4586-b0d9-118e2b6b7e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878824-23F9-4CF3-B11B-9B7F1B0A2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1efefc-27cc-4586-b0d9-118e2b6b7e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0692C4-9118-497D-B741-7CA423D483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246</Words>
  <Application>Microsoft Office PowerPoint</Application>
  <PresentationFormat>Affichage à l'écran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Opération 1 : équivaut à la référence n°1 de l’architecte dans le tableau Excel Cadre type 1. Mise en page libre.  Aucune limitation de photos.   Afficher des photos des façades et des aménagements intérieurs.</vt:lpstr>
      <vt:lpstr>Opération 2 : équivaut à la référence n°2 de l’architecte dans le tableau Excel Cadre type 1. Mise en page libre.  Aucune limitation de photos.   Afficher des photos des façades et des aménagements intérieurs.</vt:lpstr>
      <vt:lpstr>Opération 3 : équivaut à la référence n°3 de l’architecte dans le tableau Excel Cadre type 1. Mise en page libre.  Aucune limitation de photos.   Afficher des photos des façades et des aménagements intérieurs.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1:</dc:title>
  <dc:creator>Loic BOUVIER</dc:creator>
  <cp:lastModifiedBy>Laurent Gateaud</cp:lastModifiedBy>
  <cp:revision>31</cp:revision>
  <dcterms:created xsi:type="dcterms:W3CDTF">2010-12-01T17:10:29Z</dcterms:created>
  <dcterms:modified xsi:type="dcterms:W3CDTF">2025-02-26T13:14:20Z</dcterms:modified>
</cp:coreProperties>
</file>