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7" r:id="rId5"/>
  </p:sldMasterIdLst>
  <p:notesMasterIdLst>
    <p:notesMasterId r:id="rId7"/>
  </p:notesMasterIdLst>
  <p:handoutMasterIdLst>
    <p:handoutMasterId r:id="rId8"/>
  </p:handoutMasterIdLst>
  <p:sldIdLst>
    <p:sldId id="348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rtage1" id="{8DC8CBC0-2DBC-456F-8830-D9E4E5FAE58F}">
          <p14:sldIdLst>
            <p14:sldId id="348"/>
          </p14:sldIdLst>
        </p14:section>
        <p14:section name="Portage2" id="{66816AFA-70B8-4BAD-9493-F6052A93F29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eur" initials="M" userId="Author" providerId="AD"/>
  <p188:author id="{A119D515-C690-01FD-9A47-4B26485C543B}" name="MEYER Annick" initials="AM" userId="S::annick.meyer@francetravail.fr::9b8e7558-b796-4184-a2be-12274f8b67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BFF0"/>
    <a:srgbClr val="94B2FA"/>
    <a:srgbClr val="FFFFFF"/>
    <a:srgbClr val="EFC9DC"/>
    <a:srgbClr val="E793BE"/>
    <a:srgbClr val="FFF0C7"/>
    <a:srgbClr val="F0C9DE"/>
    <a:srgbClr val="D92424"/>
    <a:srgbClr val="FFCC52"/>
    <a:srgbClr val="F3E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86335" autoAdjust="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C9EE706-5A46-5D8C-9847-32B5442D00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773F71A-3398-A8ED-B14A-0D8A53A09D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1D652-B38B-492B-A121-3F45F4A171F9}" type="datetimeFigureOut">
              <a:rPr lang="fr-FR" smtClean="0">
                <a:latin typeface="Marianne" panose="02000000000000000000" pitchFamily="2" charset="0"/>
              </a:rPr>
              <a:t>15/04/2025</a:t>
            </a:fld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075232-AA53-D9E1-22C8-D0C19EC53A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Marianne" panose="02000000000000000000" pitchFamily="2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CA55C2-9F26-98CD-0EA6-5D9DCD1672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3EEAC-788E-413F-AC89-18A39B9986FB}" type="slidenum">
              <a:rPr lang="fr-FR" smtClean="0">
                <a:latin typeface="Marianne" panose="02000000000000000000" pitchFamily="2" charset="0"/>
              </a:rPr>
              <a:t>‹N°›</a:t>
            </a:fld>
            <a:endParaRPr lang="fr-FR" dirty="0"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543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ianne" panose="02000000000000000000" pitchFamily="2" charset="0"/>
              </a:defRPr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ianne" panose="02000000000000000000" pitchFamily="2" charset="0"/>
              </a:defRPr>
            </a:lvl1pPr>
          </a:lstStyle>
          <a:p>
            <a:fld id="{A9D2F4D7-3181-43AB-BECD-4A13767D3566}" type="datetimeFigureOut">
              <a:rPr lang="fr-FR" smtClean="0"/>
              <a:pPr/>
              <a:t>15/04/2025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ianne" panose="02000000000000000000" pitchFamily="2" charset="0"/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ianne" panose="02000000000000000000" pitchFamily="2" charset="0"/>
              </a:defRPr>
            </a:lvl1pPr>
          </a:lstStyle>
          <a:p>
            <a:fld id="{3B94BA8F-00C9-44D4-8D20-4E4E357C1EE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603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B5343B9-4000-0D59-D0B9-3C600DB7EA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71055" y="388976"/>
            <a:ext cx="9020946" cy="6469024"/>
          </a:xfrm>
          <a:custGeom>
            <a:avLst/>
            <a:gdLst>
              <a:gd name="connsiteX0" fmla="*/ 4945505 w 9020946"/>
              <a:gd name="connsiteY0" fmla="*/ 0 h 6469024"/>
              <a:gd name="connsiteX1" fmla="*/ 5771187 w 9020946"/>
              <a:gd name="connsiteY1" fmla="*/ 161155 h 6469024"/>
              <a:gd name="connsiteX2" fmla="*/ 8936706 w 9020946"/>
              <a:gd name="connsiteY2" fmla="*/ 1984322 h 6469024"/>
              <a:gd name="connsiteX3" fmla="*/ 9020946 w 9020946"/>
              <a:gd name="connsiteY3" fmla="*/ 2056378 h 6469024"/>
              <a:gd name="connsiteX4" fmla="*/ 9020946 w 9020946"/>
              <a:gd name="connsiteY4" fmla="*/ 6469024 h 6469024"/>
              <a:gd name="connsiteX5" fmla="*/ 56808 w 9020946"/>
              <a:gd name="connsiteY5" fmla="*/ 6469024 h 6469024"/>
              <a:gd name="connsiteX6" fmla="*/ 31222 w 9020946"/>
              <a:gd name="connsiteY6" fmla="*/ 6170845 h 6469024"/>
              <a:gd name="connsiteX7" fmla="*/ 1 w 9020946"/>
              <a:gd name="connsiteY7" fmla="*/ 5252589 h 6469024"/>
              <a:gd name="connsiteX8" fmla="*/ 126073 w 9020946"/>
              <a:gd name="connsiteY8" fmla="*/ 3415976 h 6469024"/>
              <a:gd name="connsiteX9" fmla="*/ 954371 w 9020946"/>
              <a:gd name="connsiteY9" fmla="*/ 1984322 h 6469024"/>
              <a:gd name="connsiteX10" fmla="*/ 4119822 w 9020946"/>
              <a:gd name="connsiteY10" fmla="*/ 161155 h 6469024"/>
              <a:gd name="connsiteX11" fmla="*/ 4945505 w 9020946"/>
              <a:gd name="connsiteY11" fmla="*/ 0 h 64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20946" h="6469024">
                <a:moveTo>
                  <a:pt x="4945505" y="0"/>
                </a:moveTo>
                <a:cubicBezTo>
                  <a:pt x="5226075" y="0"/>
                  <a:pt x="5506646" y="53719"/>
                  <a:pt x="5771187" y="161155"/>
                </a:cubicBezTo>
                <a:cubicBezTo>
                  <a:pt x="6912831" y="624859"/>
                  <a:pt x="7976495" y="1241364"/>
                  <a:pt x="8936706" y="1984322"/>
                </a:cubicBezTo>
                <a:lnTo>
                  <a:pt x="9020946" y="2056378"/>
                </a:lnTo>
                <a:lnTo>
                  <a:pt x="9020946" y="6469024"/>
                </a:lnTo>
                <a:lnTo>
                  <a:pt x="56808" y="6469024"/>
                </a:lnTo>
                <a:lnTo>
                  <a:pt x="31222" y="6170845"/>
                </a:lnTo>
                <a:cubicBezTo>
                  <a:pt x="10258" y="5864562"/>
                  <a:pt x="-101" y="5558295"/>
                  <a:pt x="1" y="5252589"/>
                </a:cubicBezTo>
                <a:cubicBezTo>
                  <a:pt x="-203" y="4641109"/>
                  <a:pt x="41436" y="4027524"/>
                  <a:pt x="126073" y="3415976"/>
                </a:cubicBezTo>
                <a:cubicBezTo>
                  <a:pt x="204460" y="2849318"/>
                  <a:pt x="501911" y="2334409"/>
                  <a:pt x="954371" y="1984322"/>
                </a:cubicBezTo>
                <a:cubicBezTo>
                  <a:pt x="1914514" y="1241296"/>
                  <a:pt x="2978246" y="624859"/>
                  <a:pt x="4119822" y="161155"/>
                </a:cubicBezTo>
                <a:cubicBezTo>
                  <a:pt x="4384363" y="53719"/>
                  <a:pt x="4664934" y="0"/>
                  <a:pt x="494550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3" name="Text Placeholder 20">
            <a:extLst>
              <a:ext uri="{FF2B5EF4-FFF2-40B4-BE49-F238E27FC236}">
                <a16:creationId xmlns:a16="http://schemas.microsoft.com/office/drawing/2014/main" id="{E35556AE-0792-4A86-267C-E3B3100CD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96406" y="3172618"/>
            <a:ext cx="728664" cy="728664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0" tIns="0" rIns="0" bIns="0" rtlCol="0">
            <a:noAutofit/>
          </a:bodyPr>
          <a:lstStyle>
            <a:lvl1pPr>
              <a:defRPr lang="fr-FR" dirty="0"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'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A84D5D1-C99C-5B24-C5D3-F357B9BD107F}"/>
              </a:ext>
            </a:extLst>
          </p:cNvPr>
          <p:cNvGrpSpPr/>
          <p:nvPr userDrawn="1"/>
        </p:nvGrpSpPr>
        <p:grpSpPr>
          <a:xfrm>
            <a:off x="574676" y="574676"/>
            <a:ext cx="2832100" cy="836100"/>
            <a:chOff x="574675" y="574675"/>
            <a:chExt cx="2957513" cy="873125"/>
          </a:xfrm>
        </p:grpSpPr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83B90F13-BFED-F42E-3160-DAEFE8AA9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4675" y="574675"/>
              <a:ext cx="993800" cy="873125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675DEB7F-BF68-12E8-DF53-84EEBC7FB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71624" y="574675"/>
              <a:ext cx="1760564" cy="873125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0058CDAE-DA68-3DB6-CDA5-02E4FEC40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5302" y="3040381"/>
            <a:ext cx="7335836" cy="1907346"/>
          </a:xfrm>
        </p:spPr>
        <p:txBody>
          <a:bodyPr anchor="t"/>
          <a:lstStyle>
            <a:lvl1pPr>
              <a:defRPr lang="en-GB" sz="7200" kern="1200" spc="-2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60A38F1-BA27-DF99-2E3E-4EE003EA0E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5301" y="5086350"/>
            <a:ext cx="5448300" cy="1196975"/>
          </a:xfrm>
        </p:spPr>
        <p:txBody>
          <a:bodyPr/>
          <a:lstStyle>
            <a:lvl1pPr>
              <a:defRPr lang="en-US" sz="2400" b="1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400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400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400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>
              <a:defRPr lang="fr-FR" sz="2400" kern="1200" cap="all" spc="-20" baseline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221079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+Char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E932022-157D-1370-3310-AACB88CF8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1" y="1839229"/>
            <a:ext cx="6205537" cy="5014009"/>
          </a:xfrm>
          <a:custGeom>
            <a:avLst/>
            <a:gdLst>
              <a:gd name="connsiteX0" fmla="*/ 0 w 6046847"/>
              <a:gd name="connsiteY0" fmla="*/ 4885789 h 4885789"/>
              <a:gd name="connsiteX1" fmla="*/ 170126 w 6046847"/>
              <a:gd name="connsiteY1" fmla="*/ 4840091 h 4885789"/>
              <a:gd name="connsiteX2" fmla="*/ 381130 w 6046847"/>
              <a:gd name="connsiteY2" fmla="*/ 4766650 h 4885789"/>
              <a:gd name="connsiteX3" fmla="*/ 4824470 w 6046847"/>
              <a:gd name="connsiteY3" fmla="*/ 2303176 h 4885789"/>
              <a:gd name="connsiteX4" fmla="*/ 5999848 w 6046847"/>
              <a:gd name="connsiteY4" fmla="*/ 349430 h 4885789"/>
              <a:gd name="connsiteX5" fmla="*/ 6046847 w 6046847"/>
              <a:gd name="connsiteY5" fmla="*/ 0 h 4885789"/>
              <a:gd name="connsiteX6" fmla="*/ 0 w 6046847"/>
              <a:gd name="connsiteY6" fmla="*/ 0 h 488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6847" h="4885789">
                <a:moveTo>
                  <a:pt x="0" y="4885789"/>
                </a:moveTo>
                <a:lnTo>
                  <a:pt x="170126" y="4840091"/>
                </a:lnTo>
                <a:cubicBezTo>
                  <a:pt x="241132" y="4818239"/>
                  <a:pt x="311516" y="4793760"/>
                  <a:pt x="381130" y="4766650"/>
                </a:cubicBezTo>
                <a:cubicBezTo>
                  <a:pt x="1957046" y="4152868"/>
                  <a:pt x="3454842" y="3327794"/>
                  <a:pt x="4824470" y="2303176"/>
                </a:cubicBezTo>
                <a:cubicBezTo>
                  <a:pt x="5459151" y="1828356"/>
                  <a:pt x="5881345" y="1126520"/>
                  <a:pt x="5999848" y="349430"/>
                </a:cubicBezTo>
                <a:lnTo>
                  <a:pt x="6046847" y="0"/>
                </a:lnTo>
                <a:lnTo>
                  <a:pt x="0" y="0"/>
                </a:lnTo>
                <a:close/>
              </a:path>
            </a:pathLst>
          </a:custGeom>
          <a:solidFill>
            <a:srgbClr val="B0BFF0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72F42F-FE27-09E8-91A8-7BA1EB38756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74675" y="587374"/>
            <a:ext cx="4432300" cy="5241925"/>
          </a:xfrm>
        </p:spPr>
        <p:txBody>
          <a:bodyPr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33D1780-CF14-3479-B4FE-FE6AC3254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09443" y="849178"/>
            <a:ext cx="387350" cy="387350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6E53D73E-CBB8-97F6-1F2C-F8EF9493D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3950" y="380072"/>
            <a:ext cx="5438084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533FCBD-DAE8-F5A3-E555-B5587B429A0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04630" y="1869439"/>
            <a:ext cx="5436508" cy="394715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Footer Placeholder 1" descr="Titre de la diapositive">
            <a:extLst>
              <a:ext uri="{FF2B5EF4-FFF2-40B4-BE49-F238E27FC236}">
                <a16:creationId xmlns:a16="http://schemas.microsoft.com/office/drawing/2014/main" id="{8B128EFF-4709-2DB8-680E-6E289AB56A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7CFE410-8CFF-B7FB-4AEB-09F8DDDDD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7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CD58D7-78D8-5A17-A188-238F3302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309535" cy="5204582"/>
          </a:xfrm>
          <a:custGeom>
            <a:avLst/>
            <a:gdLst>
              <a:gd name="connsiteX0" fmla="*/ 1309535 w 1309535"/>
              <a:gd name="connsiteY0" fmla="*/ 5204582 h 5204582"/>
              <a:gd name="connsiteX1" fmla="*/ 121487 w 1309535"/>
              <a:gd name="connsiteY1" fmla="*/ 5204582 h 5204582"/>
              <a:gd name="connsiteX2" fmla="*/ 120441 w 1309535"/>
              <a:gd name="connsiteY2" fmla="*/ 5199379 h 5204582"/>
              <a:gd name="connsiteX3" fmla="*/ 1298653 w 1309535"/>
              <a:gd name="connsiteY3" fmla="*/ 11547 h 5204582"/>
              <a:gd name="connsiteX4" fmla="*/ 1309535 w 1309535"/>
              <a:gd name="connsiteY4" fmla="*/ 0 h 5204582"/>
              <a:gd name="connsiteX0" fmla="*/ 1309535 w 1400975"/>
              <a:gd name="connsiteY0" fmla="*/ 5204582 h 5296022"/>
              <a:gd name="connsiteX1" fmla="*/ 121487 w 1400975"/>
              <a:gd name="connsiteY1" fmla="*/ 5204582 h 5296022"/>
              <a:gd name="connsiteX2" fmla="*/ 120441 w 1400975"/>
              <a:gd name="connsiteY2" fmla="*/ 5199379 h 5296022"/>
              <a:gd name="connsiteX3" fmla="*/ 1298653 w 1400975"/>
              <a:gd name="connsiteY3" fmla="*/ 11547 h 5296022"/>
              <a:gd name="connsiteX4" fmla="*/ 1309535 w 1400975"/>
              <a:gd name="connsiteY4" fmla="*/ 0 h 5296022"/>
              <a:gd name="connsiteX5" fmla="*/ 1400975 w 1400975"/>
              <a:gd name="connsiteY5" fmla="*/ 5296022 h 5296022"/>
              <a:gd name="connsiteX0" fmla="*/ 1309535 w 1309535"/>
              <a:gd name="connsiteY0" fmla="*/ 5204582 h 5204582"/>
              <a:gd name="connsiteX1" fmla="*/ 121487 w 1309535"/>
              <a:gd name="connsiteY1" fmla="*/ 5204582 h 5204582"/>
              <a:gd name="connsiteX2" fmla="*/ 120441 w 1309535"/>
              <a:gd name="connsiteY2" fmla="*/ 5199379 h 5204582"/>
              <a:gd name="connsiteX3" fmla="*/ 1298653 w 1309535"/>
              <a:gd name="connsiteY3" fmla="*/ 11547 h 5204582"/>
              <a:gd name="connsiteX4" fmla="*/ 1309535 w 1309535"/>
              <a:gd name="connsiteY4" fmla="*/ 0 h 5204582"/>
              <a:gd name="connsiteX0" fmla="*/ 121487 w 1309535"/>
              <a:gd name="connsiteY0" fmla="*/ 5204582 h 5204582"/>
              <a:gd name="connsiteX1" fmla="*/ 120441 w 1309535"/>
              <a:gd name="connsiteY1" fmla="*/ 5199379 h 5204582"/>
              <a:gd name="connsiteX2" fmla="*/ 1298653 w 1309535"/>
              <a:gd name="connsiteY2" fmla="*/ 11547 h 5204582"/>
              <a:gd name="connsiteX3" fmla="*/ 1309535 w 1309535"/>
              <a:gd name="connsiteY3" fmla="*/ 0 h 520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535" h="5204582">
                <a:moveTo>
                  <a:pt x="121487" y="5204582"/>
                </a:moveTo>
                <a:lnTo>
                  <a:pt x="120441" y="5199379"/>
                </a:lnTo>
                <a:cubicBezTo>
                  <a:pt x="-176764" y="3459435"/>
                  <a:pt x="25807" y="1522431"/>
                  <a:pt x="1298653" y="11547"/>
                </a:cubicBezTo>
                <a:lnTo>
                  <a:pt x="1309535" y="0"/>
                </a:lnTo>
              </a:path>
            </a:pathLst>
          </a:custGeom>
          <a:noFill/>
          <a:ln w="12700" cap="flat">
            <a:solidFill>
              <a:schemeClr val="accent6"/>
            </a:solidFill>
            <a:prstDash val="solid"/>
            <a:miter/>
          </a:ln>
        </p:spPr>
        <p:txBody>
          <a:bodyPr lIns="540000" tIns="360000" rIns="288000" rtlCol="0" anchor="t"/>
          <a:lstStyle/>
          <a:p>
            <a:pPr lvl="0">
              <a:spcAft>
                <a:spcPts val="2400"/>
              </a:spcAft>
            </a:pPr>
            <a:endParaRPr lang="fr-FR" sz="1200" spc="-30" dirty="0">
              <a:solidFill>
                <a:schemeClr val="bg2"/>
              </a:solidFill>
              <a:latin typeface="Marianne Light" panose="02000000000000000000" pitchFamily="2" charset="0"/>
            </a:endParaRP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EB23A81C-0601-8D71-6316-415A0C0230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36613" y="1910376"/>
            <a:ext cx="790575" cy="790575"/>
          </a:xfrm>
          <a:prstGeom prst="ellipse">
            <a:avLst/>
          </a:prstGeom>
          <a:solidFill>
            <a:schemeClr val="accent6"/>
          </a:solidFill>
        </p:spPr>
        <p:txBody>
          <a:bodyPr vert="horz" lIns="0" tIns="0" rIns="0" bIns="0" rtlCol="0" anchor="ctr">
            <a:noAutofit/>
          </a:bodyPr>
          <a:lstStyle>
            <a:lvl1pPr>
              <a:defRPr lang="en-US" sz="3800" dirty="0">
                <a:solidFill>
                  <a:schemeClr val="accent3">
                    <a:alpha val="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pPr lvl="0" algn="ctr">
              <a:spcAft>
                <a:spcPts val="0"/>
              </a:spcAft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9" name="Picture Placeholder 12">
            <a:extLst>
              <a:ext uri="{FF2B5EF4-FFF2-40B4-BE49-F238E27FC236}">
                <a16:creationId xmlns:a16="http://schemas.microsoft.com/office/drawing/2014/main" id="{39B37FF7-EEC5-C617-9A0E-73FBD2B66A9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1701" y="1975464"/>
            <a:ext cx="660400" cy="660400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6" name="Title 29">
            <a:extLst>
              <a:ext uri="{FF2B5EF4-FFF2-40B4-BE49-F238E27FC236}">
                <a16:creationId xmlns:a16="http://schemas.microsoft.com/office/drawing/2014/main" id="{8696F007-0692-050C-3E59-5803D154D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185" y="574675"/>
            <a:ext cx="9720552" cy="711200"/>
          </a:xfrm>
        </p:spPr>
        <p:txBody>
          <a:bodyPr anchor="t"/>
          <a:lstStyle>
            <a:lvl1pPr>
              <a:defRPr sz="5400" spc="-2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8A77F08A-B5CB-709C-4BD6-D127EAA2513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95187" y="2046104"/>
            <a:ext cx="4556414" cy="3730582"/>
          </a:xfrm>
        </p:spPr>
        <p:txBody>
          <a:bodyPr numCol="1" spcCol="0" anchor="t"/>
          <a:lstStyle>
            <a:lvl1pPr>
              <a:lnSpc>
                <a:spcPct val="90000"/>
              </a:lnSpc>
              <a:spcAft>
                <a:spcPts val="2400"/>
              </a:spcAft>
              <a:defRPr sz="1600" b="1">
                <a:solidFill>
                  <a:schemeClr val="accent6"/>
                </a:solidFill>
                <a:latin typeface="+mj-lt"/>
              </a:defRPr>
            </a:lvl1pPr>
            <a:lvl2pPr>
              <a:spcAft>
                <a:spcPts val="600"/>
              </a:spcAft>
              <a:defRPr sz="1200">
                <a:solidFill>
                  <a:schemeClr val="tx2"/>
                </a:solidFill>
                <a:latin typeface="+mn-lt"/>
              </a:defRPr>
            </a:lvl2pPr>
            <a:lvl3pPr>
              <a:spcAft>
                <a:spcPts val="600"/>
              </a:spcAft>
              <a:defRPr sz="1200">
                <a:latin typeface="+mn-lt"/>
              </a:defRPr>
            </a:lvl3pPr>
            <a:lvl4pPr>
              <a:spcAft>
                <a:spcPts val="600"/>
              </a:spcAft>
              <a:defRPr sz="1200">
                <a:latin typeface="+mn-lt"/>
              </a:defRPr>
            </a:lvl4pPr>
            <a:lvl5pPr>
              <a:spcAft>
                <a:spcPts val="600"/>
              </a:spcAft>
              <a:defRPr sz="1200">
                <a:latin typeface="+mn-lt"/>
              </a:defRPr>
            </a:lvl5pPr>
            <a:lvl6pPr>
              <a:spcAft>
                <a:spcPts val="600"/>
              </a:spcAft>
              <a:defRPr sz="1200">
                <a:latin typeface="+mn-lt"/>
              </a:defRPr>
            </a:lvl6pPr>
            <a:lvl7pPr>
              <a:spcAft>
                <a:spcPts val="600"/>
              </a:spcAft>
              <a:defRPr sz="1200">
                <a:latin typeface="+mn-lt"/>
              </a:defRPr>
            </a:lvl7pPr>
            <a:lvl8pPr>
              <a:spcAft>
                <a:spcPts val="600"/>
              </a:spcAft>
              <a:defRPr sz="1200">
                <a:latin typeface="+mn-lt"/>
              </a:defRPr>
            </a:lvl8pPr>
            <a:lvl9pPr>
              <a:spcAft>
                <a:spcPts val="600"/>
              </a:spcAft>
              <a:defRPr sz="1200">
                <a:latin typeface="+mn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" name="Footer Placeholder 1" descr="Titre de la diapositive">
            <a:extLst>
              <a:ext uri="{FF2B5EF4-FFF2-40B4-BE49-F238E27FC236}">
                <a16:creationId xmlns:a16="http://schemas.microsoft.com/office/drawing/2014/main" id="{574B8C03-AFCA-9FEA-9B8D-5E06B3B48D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8" name="Graphic 1">
            <a:extLst>
              <a:ext uri="{FF2B5EF4-FFF2-40B4-BE49-F238E27FC236}">
                <a16:creationId xmlns:a16="http://schemas.microsoft.com/office/drawing/2014/main" id="{53A8FFC1-B893-1D6B-1858-69770A7DB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22C13602-EAC4-1F00-D9C9-4B49878515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59323" y="2046104"/>
            <a:ext cx="4556414" cy="3730582"/>
          </a:xfrm>
        </p:spPr>
        <p:txBody>
          <a:bodyPr numCol="1" spcCol="0" anchor="t"/>
          <a:lstStyle>
            <a:lvl1pPr>
              <a:lnSpc>
                <a:spcPct val="90000"/>
              </a:lnSpc>
              <a:spcAft>
                <a:spcPts val="2400"/>
              </a:spcAft>
              <a:defRPr sz="1600" b="1">
                <a:solidFill>
                  <a:schemeClr val="accent6"/>
                </a:solidFill>
                <a:latin typeface="+mj-lt"/>
              </a:defRPr>
            </a:lvl1pPr>
            <a:lvl2pPr>
              <a:spcAft>
                <a:spcPts val="600"/>
              </a:spcAft>
              <a:defRPr sz="1200">
                <a:solidFill>
                  <a:schemeClr val="tx2"/>
                </a:solidFill>
                <a:latin typeface="+mn-lt"/>
              </a:defRPr>
            </a:lvl2pPr>
            <a:lvl3pPr>
              <a:spcAft>
                <a:spcPts val="600"/>
              </a:spcAft>
              <a:defRPr sz="1200">
                <a:latin typeface="+mn-lt"/>
              </a:defRPr>
            </a:lvl3pPr>
            <a:lvl4pPr>
              <a:spcAft>
                <a:spcPts val="600"/>
              </a:spcAft>
              <a:defRPr sz="1200">
                <a:latin typeface="+mn-lt"/>
              </a:defRPr>
            </a:lvl4pPr>
            <a:lvl5pPr>
              <a:spcAft>
                <a:spcPts val="600"/>
              </a:spcAft>
              <a:defRPr sz="1200">
                <a:latin typeface="+mn-lt"/>
              </a:defRPr>
            </a:lvl5pPr>
            <a:lvl6pPr>
              <a:spcAft>
                <a:spcPts val="600"/>
              </a:spcAft>
              <a:defRPr sz="1200">
                <a:latin typeface="+mn-lt"/>
              </a:defRPr>
            </a:lvl6pPr>
            <a:lvl7pPr>
              <a:spcAft>
                <a:spcPts val="600"/>
              </a:spcAft>
              <a:defRPr sz="1200">
                <a:latin typeface="+mn-lt"/>
              </a:defRPr>
            </a:lvl7pPr>
            <a:lvl8pPr>
              <a:spcAft>
                <a:spcPts val="600"/>
              </a:spcAft>
              <a:defRPr sz="1200">
                <a:latin typeface="+mn-lt"/>
              </a:defRPr>
            </a:lvl8pPr>
            <a:lvl9pPr>
              <a:spcAft>
                <a:spcPts val="600"/>
              </a:spcAft>
              <a:defRPr sz="1200">
                <a:latin typeface="+mn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0027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A2BE7F97-1A60-7C03-66B1-404D8DECA94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12694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544" imgH="544" progId="TCLayout.ActiveDocument.1">
                  <p:embed/>
                </p:oleObj>
              </mc:Choice>
              <mc:Fallback>
                <p:oleObj name="Diapositive think-cell" r:id="rId3" imgW="544" imgH="54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2BE7F97-1A60-7C03-66B1-404D8DECA9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Graphic 1">
            <a:extLst>
              <a:ext uri="{FF2B5EF4-FFF2-40B4-BE49-F238E27FC236}">
                <a16:creationId xmlns:a16="http://schemas.microsoft.com/office/drawing/2014/main" id="{15397B0B-E846-94C5-F302-9ED99B344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25658" y="6180224"/>
            <a:ext cx="896649" cy="444679"/>
          </a:xfrm>
          <a:prstGeom prst="rect">
            <a:avLst/>
          </a:prstGeom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33E022-E7E4-2D3E-35BB-31FD45FC9FC4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r>
              <a:rPr lang="fr-FR" dirty="0"/>
              <a:t>Nom de la présentation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380D910-4AA8-D7EC-6BC3-D263310B601E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pPr algn="r"/>
            <a:fld id="{22A8F993-E9C6-4879-8876-5511108B5C62}" type="slidenum">
              <a:rPr lang="fr-FR" smtClean="0"/>
              <a:pPr algn="r"/>
              <a:t>‹N°›</a:t>
            </a:fld>
            <a:r>
              <a:rPr lang="fr-FR" dirty="0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2315570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E974F78-5DF5-2095-BA28-0AE033CFD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171055" y="388976"/>
            <a:ext cx="9020946" cy="6469024"/>
          </a:xfrm>
          <a:custGeom>
            <a:avLst/>
            <a:gdLst>
              <a:gd name="connsiteX0" fmla="*/ 4945505 w 9020946"/>
              <a:gd name="connsiteY0" fmla="*/ 0 h 6469024"/>
              <a:gd name="connsiteX1" fmla="*/ 5771187 w 9020946"/>
              <a:gd name="connsiteY1" fmla="*/ 161155 h 6469024"/>
              <a:gd name="connsiteX2" fmla="*/ 8936706 w 9020946"/>
              <a:gd name="connsiteY2" fmla="*/ 1984322 h 6469024"/>
              <a:gd name="connsiteX3" fmla="*/ 9020946 w 9020946"/>
              <a:gd name="connsiteY3" fmla="*/ 2056378 h 6469024"/>
              <a:gd name="connsiteX4" fmla="*/ 9020946 w 9020946"/>
              <a:gd name="connsiteY4" fmla="*/ 6469024 h 6469024"/>
              <a:gd name="connsiteX5" fmla="*/ 56808 w 9020946"/>
              <a:gd name="connsiteY5" fmla="*/ 6469024 h 6469024"/>
              <a:gd name="connsiteX6" fmla="*/ 31222 w 9020946"/>
              <a:gd name="connsiteY6" fmla="*/ 6170845 h 6469024"/>
              <a:gd name="connsiteX7" fmla="*/ 1 w 9020946"/>
              <a:gd name="connsiteY7" fmla="*/ 5252589 h 6469024"/>
              <a:gd name="connsiteX8" fmla="*/ 126073 w 9020946"/>
              <a:gd name="connsiteY8" fmla="*/ 3415976 h 6469024"/>
              <a:gd name="connsiteX9" fmla="*/ 954371 w 9020946"/>
              <a:gd name="connsiteY9" fmla="*/ 1984322 h 6469024"/>
              <a:gd name="connsiteX10" fmla="*/ 4119822 w 9020946"/>
              <a:gd name="connsiteY10" fmla="*/ 161155 h 6469024"/>
              <a:gd name="connsiteX11" fmla="*/ 4945505 w 9020946"/>
              <a:gd name="connsiteY11" fmla="*/ 0 h 64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20946" h="6469024">
                <a:moveTo>
                  <a:pt x="4945505" y="0"/>
                </a:moveTo>
                <a:cubicBezTo>
                  <a:pt x="5226075" y="0"/>
                  <a:pt x="5506646" y="53719"/>
                  <a:pt x="5771187" y="161155"/>
                </a:cubicBezTo>
                <a:cubicBezTo>
                  <a:pt x="6912831" y="624859"/>
                  <a:pt x="7976495" y="1241364"/>
                  <a:pt x="8936706" y="1984322"/>
                </a:cubicBezTo>
                <a:lnTo>
                  <a:pt x="9020946" y="2056378"/>
                </a:lnTo>
                <a:lnTo>
                  <a:pt x="9020946" y="6469024"/>
                </a:lnTo>
                <a:lnTo>
                  <a:pt x="56808" y="6469024"/>
                </a:lnTo>
                <a:lnTo>
                  <a:pt x="31222" y="6170845"/>
                </a:lnTo>
                <a:cubicBezTo>
                  <a:pt x="10258" y="5864562"/>
                  <a:pt x="-101" y="5558295"/>
                  <a:pt x="1" y="5252589"/>
                </a:cubicBezTo>
                <a:cubicBezTo>
                  <a:pt x="-203" y="4641109"/>
                  <a:pt x="41436" y="4027524"/>
                  <a:pt x="126073" y="3415976"/>
                </a:cubicBezTo>
                <a:cubicBezTo>
                  <a:pt x="204460" y="2849318"/>
                  <a:pt x="501911" y="2334409"/>
                  <a:pt x="954371" y="1984322"/>
                </a:cubicBezTo>
                <a:cubicBezTo>
                  <a:pt x="1914514" y="1241296"/>
                  <a:pt x="2978246" y="624859"/>
                  <a:pt x="4119822" y="161155"/>
                </a:cubicBezTo>
                <a:cubicBezTo>
                  <a:pt x="4384363" y="53719"/>
                  <a:pt x="4664934" y="0"/>
                  <a:pt x="494550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A84D5D1-C99C-5B24-C5D3-F357B9BD107F}"/>
              </a:ext>
            </a:extLst>
          </p:cNvPr>
          <p:cNvGrpSpPr/>
          <p:nvPr userDrawn="1"/>
        </p:nvGrpSpPr>
        <p:grpSpPr>
          <a:xfrm>
            <a:off x="574676" y="574676"/>
            <a:ext cx="2832100" cy="836100"/>
            <a:chOff x="574675" y="574675"/>
            <a:chExt cx="2957513" cy="873125"/>
          </a:xfrm>
        </p:grpSpPr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83B90F13-BFED-F42E-3160-DAEFE8AA9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4675" y="574675"/>
              <a:ext cx="993800" cy="873125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675DEB7F-BF68-12E8-DF53-84EEBC7FB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71624" y="574675"/>
              <a:ext cx="1760564" cy="873125"/>
            </a:xfrm>
            <a:prstGeom prst="rect">
              <a:avLst/>
            </a:prstGeom>
          </p:spPr>
        </p:pic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E30BBDD3-E24C-EE24-20EA-618588B5F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9900" y="3040381"/>
            <a:ext cx="7335836" cy="1907346"/>
          </a:xfrm>
        </p:spPr>
        <p:txBody>
          <a:bodyPr anchor="t"/>
          <a:lstStyle>
            <a:lvl1pPr>
              <a:defRPr lang="en-GB" sz="7200" kern="1200" spc="-20" dirty="0">
                <a:solidFill>
                  <a:schemeClr val="bg1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D29998C9-6FCB-1221-A2D4-0CB8ECCEDC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79900" y="5086350"/>
            <a:ext cx="7335836" cy="1196975"/>
          </a:xfrm>
        </p:spPr>
        <p:txBody>
          <a:bodyPr/>
          <a:lstStyle>
            <a:lvl1pPr>
              <a:defRPr lang="en-US" sz="2400" b="1" kern="1200" cap="all" spc="-20" baseline="0" dirty="0" smtClean="0">
                <a:solidFill>
                  <a:schemeClr val="bg1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  <a:lvl2pPr>
              <a:defRPr lang="en-US" sz="2400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400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400" kern="1200" cap="all" spc="-2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>
              <a:defRPr lang="fr-FR" sz="2400" kern="1200" cap="all" spc="-20" baseline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This is a subtitle</a:t>
            </a: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2034B99D-DBEB-096A-6493-9E9700111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96406" y="3172618"/>
            <a:ext cx="728664" cy="728664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vert="horz" wrap="square" lIns="0" tIns="0" rIns="0" bIns="0" rtlCol="0">
            <a:noAutofit/>
          </a:bodyPr>
          <a:lstStyle>
            <a:lvl1pPr>
              <a:defRPr lang="fr-FR" dirty="0"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1669207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A8E668-3EA9-2ABD-8441-36F2D4ACA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0272" y="1501775"/>
            <a:ext cx="4494528" cy="747897"/>
          </a:xfrm>
        </p:spPr>
        <p:txBody>
          <a:bodyPr/>
          <a:lstStyle>
            <a:lvl1pPr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 err="1"/>
              <a:t>Sommaire</a:t>
            </a:r>
            <a:endParaRPr lang="fr-FR" dirty="0"/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73B73FCA-B8D0-1803-3321-47FB1580E59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0271" y="2709144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C24E9320-DC19-61E8-605A-32F867F256A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447800" y="2763923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EFA21F19-0699-916D-76B5-D8D5CFE75E0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366419" y="2763923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61D3AB77-4E69-3B26-1904-E9C3C29A8EF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90271" y="3259213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B075C46A-5FF1-6971-B941-4DCAF33C3F8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47800" y="3313992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2DC69141-017F-54CB-6745-EF0FA65207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66419" y="3313992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8B7314D0-B424-CD63-4B8A-B0A353CE2B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90271" y="3809282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34427665-7EA5-1931-C168-6F9EADD64C1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447800" y="3864061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A000BC19-DB50-E677-7355-D7CD4C78356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66419" y="3864061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E7E3DB5D-9972-95BF-8E26-B41F2DD80B1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90271" y="4359351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D20FE6B7-05BF-A511-A0CC-06B5A4776BF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47800" y="4414130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BEB2FB84-7627-2484-7150-6E9A9BA9143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366419" y="4414130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96DDA1FC-B4C7-ACA8-6757-196599F8FEF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90271" y="4909419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F9843044-F090-699F-98AE-9CDDABBFF6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447800" y="4964198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AD052443-8F73-B181-4555-CADF915EF91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66419" y="4964198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4" name="Footer Placeholder 1" descr="Titre de la diapositive">
            <a:extLst>
              <a:ext uri="{FF2B5EF4-FFF2-40B4-BE49-F238E27FC236}">
                <a16:creationId xmlns:a16="http://schemas.microsoft.com/office/drawing/2014/main" id="{675BD52A-51EA-E760-F9A1-9F6F8ACBD8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BB62A75-BE87-4F6F-2FC2-1811BCF0B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53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D3A77740-3A3D-F791-854D-0F4814163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83911" y="531196"/>
            <a:ext cx="738804" cy="738804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9C643844-DA3F-41F5-7AB6-D88131492FB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2294" y="589580"/>
            <a:ext cx="622038" cy="622036"/>
          </a:xfrm>
          <a:prstGeom prst="ellipse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4017B8-F748-6085-9C91-50486A2CAE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3911" y="1511011"/>
            <a:ext cx="5402552" cy="4365625"/>
          </a:xfrm>
        </p:spPr>
        <p:txBody>
          <a:bodyPr anchor="t"/>
          <a:lstStyle>
            <a:lvl1pPr>
              <a:defRPr sz="3600" b="0">
                <a:solidFill>
                  <a:schemeClr val="accent3"/>
                </a:solidFill>
                <a:latin typeface="Marianne" panose="02000000000000000000" pitchFamily="2" charset="0"/>
              </a:defRPr>
            </a:lvl1pPr>
          </a:lstStyle>
          <a:p>
            <a:r>
              <a:rPr lang="en-US" dirty="0"/>
              <a:t>Lorem ipsum dolor sit amet, consectetuer adipiscing elit. Maecenas porttitor congue massa. Fusce posuere, magna sed pulvinar </a:t>
            </a:r>
            <a:r>
              <a:rPr lang="en-US" dirty="0" err="1"/>
              <a:t>ultricies</a:t>
            </a:r>
            <a:endParaRPr lang="fr-FR" dirty="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E95B0267-835E-C716-5BD8-2F5CF3E18F7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990020" y="3"/>
            <a:ext cx="5201978" cy="5281610"/>
          </a:xfrm>
          <a:custGeom>
            <a:avLst/>
            <a:gdLst>
              <a:gd name="connsiteX0" fmla="*/ 1100062 w 5689601"/>
              <a:gd name="connsiteY0" fmla="*/ 0 h 5776697"/>
              <a:gd name="connsiteX1" fmla="*/ 5689601 w 5689601"/>
              <a:gd name="connsiteY1" fmla="*/ 0 h 5776697"/>
              <a:gd name="connsiteX2" fmla="*/ 5689601 w 5689601"/>
              <a:gd name="connsiteY2" fmla="*/ 5302880 h 5776697"/>
              <a:gd name="connsiteX3" fmla="*/ 5657913 w 5689601"/>
              <a:gd name="connsiteY3" fmla="*/ 5333342 h 5776697"/>
              <a:gd name="connsiteX4" fmla="*/ 4874183 w 5689601"/>
              <a:gd name="connsiteY4" fmla="*/ 5690117 h 5776697"/>
              <a:gd name="connsiteX5" fmla="*/ 3926902 w 5689601"/>
              <a:gd name="connsiteY5" fmla="*/ 5771331 h 5776697"/>
              <a:gd name="connsiteX6" fmla="*/ 3611417 w 5689601"/>
              <a:gd name="connsiteY6" fmla="*/ 5776697 h 5776697"/>
              <a:gd name="connsiteX7" fmla="*/ 3611356 w 5689601"/>
              <a:gd name="connsiteY7" fmla="*/ 5776697 h 5776697"/>
              <a:gd name="connsiteX8" fmla="*/ 3295871 w 5689601"/>
              <a:gd name="connsiteY8" fmla="*/ 5771419 h 5776697"/>
              <a:gd name="connsiteX9" fmla="*/ 2348589 w 5689601"/>
              <a:gd name="connsiteY9" fmla="*/ 5690117 h 5776697"/>
              <a:gd name="connsiteX10" fmla="*/ 1364359 w 5689601"/>
              <a:gd name="connsiteY10" fmla="*/ 5120748 h 5776697"/>
              <a:gd name="connsiteX11" fmla="*/ 110815 w 5689601"/>
              <a:gd name="connsiteY11" fmla="*/ 2944756 h 5776697"/>
              <a:gd name="connsiteX12" fmla="*/ 110815 w 5689601"/>
              <a:gd name="connsiteY12" fmla="*/ 1809627 h 5776697"/>
              <a:gd name="connsiteX13" fmla="*/ 997815 w 5689601"/>
              <a:gd name="connsiteY13" fmla="*/ 141732 h 577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689601" h="5776697">
                <a:moveTo>
                  <a:pt x="1100062" y="0"/>
                </a:moveTo>
                <a:lnTo>
                  <a:pt x="5689601" y="0"/>
                </a:lnTo>
                <a:lnTo>
                  <a:pt x="5689601" y="5302880"/>
                </a:lnTo>
                <a:lnTo>
                  <a:pt x="5657913" y="5333342"/>
                </a:lnTo>
                <a:cubicBezTo>
                  <a:pt x="5438577" y="5524570"/>
                  <a:pt x="5166395" y="5649649"/>
                  <a:pt x="4874183" y="5690117"/>
                </a:cubicBezTo>
                <a:cubicBezTo>
                  <a:pt x="4558797" y="5733642"/>
                  <a:pt x="4242618" y="5760581"/>
                  <a:pt x="3926902" y="5771331"/>
                </a:cubicBezTo>
                <a:lnTo>
                  <a:pt x="3611417" y="5776697"/>
                </a:lnTo>
                <a:lnTo>
                  <a:pt x="3611356" y="5776697"/>
                </a:lnTo>
                <a:lnTo>
                  <a:pt x="3295871" y="5771419"/>
                </a:lnTo>
                <a:cubicBezTo>
                  <a:pt x="2980154" y="5760728"/>
                  <a:pt x="2663975" y="5733760"/>
                  <a:pt x="2348589" y="5690117"/>
                </a:cubicBezTo>
                <a:cubicBezTo>
                  <a:pt x="1959131" y="5636160"/>
                  <a:pt x="1605123" y="5431783"/>
                  <a:pt x="1364359" y="5120748"/>
                </a:cubicBezTo>
                <a:cubicBezTo>
                  <a:pt x="853499" y="4460720"/>
                  <a:pt x="429691" y="3729481"/>
                  <a:pt x="110815" y="2944756"/>
                </a:cubicBezTo>
                <a:cubicBezTo>
                  <a:pt x="-36938" y="2581019"/>
                  <a:pt x="-36938" y="2173364"/>
                  <a:pt x="110815" y="1809627"/>
                </a:cubicBezTo>
                <a:cubicBezTo>
                  <a:pt x="349972" y="1221083"/>
                  <a:pt x="648153" y="662626"/>
                  <a:pt x="997815" y="1417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algn="ctr">
              <a:defRPr lang="fr-FR" sz="1800" dirty="0">
                <a:solidFill>
                  <a:schemeClr val="tx2"/>
                </a:solidFill>
                <a:latin typeface="Marianne Light" panose="02000000000000000000" pitchFamily="2" charset="0"/>
              </a:defRPr>
            </a:lvl1pPr>
          </a:lstStyle>
          <a:p>
            <a:pPr lvl="0" algn="ctr"/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C8B667-C46E-5F72-7D2C-2A05B071C1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752083" cy="183127"/>
          </a:xfrm>
        </p:spPr>
        <p:txBody>
          <a:bodyPr/>
          <a:lstStyle/>
          <a:p>
            <a:r>
              <a:rPr lang="fr-FR" dirty="0"/>
              <a:t>Titre de la diapositive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9422D26-090A-1AF3-2EA9-841625610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41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DAA534-4543-2DA2-4BFB-370B6DD45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0" y="0"/>
            <a:ext cx="6974516" cy="5407050"/>
          </a:xfrm>
          <a:custGeom>
            <a:avLst/>
            <a:gdLst>
              <a:gd name="connsiteX0" fmla="*/ 0 w 6974516"/>
              <a:gd name="connsiteY0" fmla="*/ 0 h 5407050"/>
              <a:gd name="connsiteX1" fmla="*/ 6972485 w 6974516"/>
              <a:gd name="connsiteY1" fmla="*/ 0 h 5407050"/>
              <a:gd name="connsiteX2" fmla="*/ 6974516 w 6974516"/>
              <a:gd name="connsiteY2" fmla="*/ 415321 h 5407050"/>
              <a:gd name="connsiteX3" fmla="*/ 6832570 w 6974516"/>
              <a:gd name="connsiteY3" fmla="*/ 2179000 h 5407050"/>
              <a:gd name="connsiteX4" fmla="*/ 6021251 w 6974516"/>
              <a:gd name="connsiteY4" fmla="*/ 3545492 h 5407050"/>
              <a:gd name="connsiteX5" fmla="*/ 2962407 w 6974516"/>
              <a:gd name="connsiteY5" fmla="*/ 5261450 h 5407050"/>
              <a:gd name="connsiteX6" fmla="*/ 1377598 w 6974516"/>
              <a:gd name="connsiteY6" fmla="*/ 5242584 h 5407050"/>
              <a:gd name="connsiteX7" fmla="*/ 184590 w 6974516"/>
              <a:gd name="connsiteY7" fmla="*/ 4666290 h 5407050"/>
              <a:gd name="connsiteX8" fmla="*/ 0 w 6974516"/>
              <a:gd name="connsiteY8" fmla="*/ 4560918 h 540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74516" h="5407050">
                <a:moveTo>
                  <a:pt x="0" y="0"/>
                </a:moveTo>
                <a:lnTo>
                  <a:pt x="6972485" y="0"/>
                </a:lnTo>
                <a:lnTo>
                  <a:pt x="6974516" y="415321"/>
                </a:lnTo>
                <a:cubicBezTo>
                  <a:pt x="6967656" y="1002978"/>
                  <a:pt x="6920744" y="1592249"/>
                  <a:pt x="6832570" y="2179000"/>
                </a:cubicBezTo>
                <a:cubicBezTo>
                  <a:pt x="6750753" y="2722772"/>
                  <a:pt x="6459497" y="3214184"/>
                  <a:pt x="6021251" y="3545492"/>
                </a:cubicBezTo>
                <a:cubicBezTo>
                  <a:pt x="5091189" y="4248460"/>
                  <a:pt x="4063369" y="4828854"/>
                  <a:pt x="2962407" y="5261450"/>
                </a:cubicBezTo>
                <a:cubicBezTo>
                  <a:pt x="2452128" y="5461909"/>
                  <a:pt x="1882832" y="5455150"/>
                  <a:pt x="1377598" y="5242584"/>
                </a:cubicBezTo>
                <a:cubicBezTo>
                  <a:pt x="968747" y="5070563"/>
                  <a:pt x="570651" y="4878012"/>
                  <a:pt x="184590" y="4666290"/>
                </a:cubicBezTo>
                <a:lnTo>
                  <a:pt x="0" y="4560918"/>
                </a:lnTo>
                <a:close/>
              </a:path>
            </a:pathLst>
          </a:custGeom>
          <a:solidFill>
            <a:schemeClr val="accent2"/>
          </a:solidFill>
          <a:ln w="19050">
            <a:noFill/>
          </a:ln>
        </p:spPr>
        <p:txBody>
          <a:bodyPr wrap="square">
            <a:noAutofit/>
          </a:bodyPr>
          <a:lstStyle>
            <a:lvl1pPr>
              <a:defRPr sz="100"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endParaRPr lang="en-US" dirty="0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9220BDC3-BCE0-E386-3171-70CF52BBC83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56325" y="2519363"/>
            <a:ext cx="790575" cy="79057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 b="1">
                <a:solidFill>
                  <a:schemeClr val="bg1"/>
                </a:solidFill>
                <a:latin typeface="Marianne" panose="02000000000000000000" pitchFamily="2" charset="0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CB2426F-BABB-B082-919A-CF2EE54BD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1612" y="3548063"/>
            <a:ext cx="5089526" cy="2185871"/>
          </a:xfrm>
        </p:spPr>
        <p:txBody>
          <a:bodyPr anchor="t"/>
          <a:lstStyle>
            <a:lvl1pPr>
              <a:defRPr sz="5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4" name="Footer Placeholder 1" descr="Titre de la diapositive">
            <a:extLst>
              <a:ext uri="{FF2B5EF4-FFF2-40B4-BE49-F238E27FC236}">
                <a16:creationId xmlns:a16="http://schemas.microsoft.com/office/drawing/2014/main" id="{95A7D0BF-68D0-9A3C-0F40-667DA0B4E3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E0B9A2A4-64A6-2672-8BAF-A21EDA7B7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0630332" y="6180224"/>
            <a:ext cx="896649" cy="44467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>
                    <a:alpha val="0"/>
                  </a:schemeClr>
                </a:solidFill>
              </a:defRPr>
            </a:lvl1pPr>
            <a:lvl2pPr>
              <a:defRPr sz="100">
                <a:solidFill>
                  <a:schemeClr val="tx2">
                    <a:alpha val="0"/>
                  </a:schemeClr>
                </a:solidFill>
              </a:defRPr>
            </a:lvl2pPr>
            <a:lvl3pPr>
              <a:defRPr sz="100">
                <a:solidFill>
                  <a:schemeClr val="tx2">
                    <a:alpha val="0"/>
                  </a:schemeClr>
                </a:solidFill>
              </a:defRPr>
            </a:lvl3pPr>
            <a:lvl4pPr>
              <a:defRPr sz="100">
                <a:solidFill>
                  <a:schemeClr val="tx2">
                    <a:alpha val="0"/>
                  </a:schemeClr>
                </a:solidFill>
              </a:defRPr>
            </a:lvl4pPr>
            <a:lvl5pPr>
              <a:defRPr sz="100">
                <a:solidFill>
                  <a:schemeClr val="tx2">
                    <a:alpha val="0"/>
                  </a:schemeClr>
                </a:solidFill>
              </a:defRPr>
            </a:lvl5pPr>
            <a:lvl6pPr>
              <a:defRPr sz="100">
                <a:solidFill>
                  <a:schemeClr val="tx2">
                    <a:alpha val="0"/>
                  </a:schemeClr>
                </a:solidFill>
              </a:defRPr>
            </a:lvl6pPr>
            <a:lvl7pPr>
              <a:defRPr sz="100">
                <a:solidFill>
                  <a:schemeClr val="tx2">
                    <a:alpha val="0"/>
                  </a:schemeClr>
                </a:solidFill>
              </a:defRPr>
            </a:lvl7pPr>
            <a:lvl8pPr>
              <a:defRPr sz="100">
                <a:solidFill>
                  <a:schemeClr val="tx2">
                    <a:alpha val="0"/>
                  </a:schemeClr>
                </a:solidFill>
              </a:defRPr>
            </a:lvl8pPr>
            <a:lvl9pPr>
              <a:defRPr sz="100">
                <a:solidFill>
                  <a:schemeClr val="tx2">
                    <a:alpha val="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1998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EAC3F83-D1A8-34E6-724C-FFFFCC150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43275" y="673361"/>
            <a:ext cx="5505452" cy="5511280"/>
          </a:xfrm>
          <a:custGeom>
            <a:avLst/>
            <a:gdLst>
              <a:gd name="connsiteX0" fmla="*/ 2868615 w 5505452"/>
              <a:gd name="connsiteY0" fmla="*/ 391 h 5511280"/>
              <a:gd name="connsiteX1" fmla="*/ 4341041 w 5505452"/>
              <a:gd name="connsiteY1" fmla="*/ 125478 h 5511280"/>
              <a:gd name="connsiteX2" fmla="*/ 5069657 w 5505452"/>
              <a:gd name="connsiteY2" fmla="*/ 485674 h 5511280"/>
              <a:gd name="connsiteX3" fmla="*/ 5391470 w 5505452"/>
              <a:gd name="connsiteY3" fmla="*/ 4289597 h 5511280"/>
              <a:gd name="connsiteX4" fmla="*/ 4632566 w 5505452"/>
              <a:gd name="connsiteY4" fmla="*/ 5306082 h 5511280"/>
              <a:gd name="connsiteX5" fmla="*/ 4631521 w 5505452"/>
              <a:gd name="connsiteY5" fmla="*/ 5306474 h 5511280"/>
              <a:gd name="connsiteX6" fmla="*/ 4631652 w 5505452"/>
              <a:gd name="connsiteY6" fmla="*/ 5306606 h 5511280"/>
              <a:gd name="connsiteX7" fmla="*/ 4129545 w 5505452"/>
              <a:gd name="connsiteY7" fmla="*/ 5422014 h 5511280"/>
              <a:gd name="connsiteX8" fmla="*/ 1367042 w 5505452"/>
              <a:gd name="connsiteY8" fmla="*/ 5420578 h 5511280"/>
              <a:gd name="connsiteX9" fmla="*/ 434503 w 5505452"/>
              <a:gd name="connsiteY9" fmla="*/ 5024088 h 5511280"/>
              <a:gd name="connsiteX10" fmla="*/ 91409 w 5505452"/>
              <a:gd name="connsiteY10" fmla="*/ 4142594 h 5511280"/>
              <a:gd name="connsiteX11" fmla="*/ 234364 w 5505452"/>
              <a:gd name="connsiteY11" fmla="*/ 802787 h 5511280"/>
              <a:gd name="connsiteX12" fmla="*/ 1392762 w 5505452"/>
              <a:gd name="connsiteY12" fmla="*/ 87878 h 5511280"/>
              <a:gd name="connsiteX13" fmla="*/ 2868615 w 5505452"/>
              <a:gd name="connsiteY13" fmla="*/ 391 h 551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05452" h="5511280">
                <a:moveTo>
                  <a:pt x="2868615" y="391"/>
                </a:moveTo>
                <a:cubicBezTo>
                  <a:pt x="3361469" y="4683"/>
                  <a:pt x="3853752" y="44404"/>
                  <a:pt x="4341041" y="125478"/>
                </a:cubicBezTo>
                <a:cubicBezTo>
                  <a:pt x="4610241" y="178351"/>
                  <a:pt x="4882836" y="282272"/>
                  <a:pt x="5069657" y="485674"/>
                </a:cubicBezTo>
                <a:cubicBezTo>
                  <a:pt x="5649705" y="1048487"/>
                  <a:pt x="5529595" y="3486435"/>
                  <a:pt x="5391470" y="4289597"/>
                </a:cubicBezTo>
                <a:cubicBezTo>
                  <a:pt x="5317316" y="4752277"/>
                  <a:pt x="5096290" y="5148636"/>
                  <a:pt x="4632566" y="5306082"/>
                </a:cubicBezTo>
                <a:lnTo>
                  <a:pt x="4631521" y="5306474"/>
                </a:lnTo>
                <a:lnTo>
                  <a:pt x="4631652" y="5306606"/>
                </a:lnTo>
                <a:cubicBezTo>
                  <a:pt x="4471332" y="5365615"/>
                  <a:pt x="4299655" y="5398254"/>
                  <a:pt x="4129545" y="5422014"/>
                </a:cubicBezTo>
                <a:cubicBezTo>
                  <a:pt x="3211496" y="5541340"/>
                  <a:pt x="2285092" y="5541209"/>
                  <a:pt x="1367042" y="5420578"/>
                </a:cubicBezTo>
                <a:cubicBezTo>
                  <a:pt x="1030085" y="5374494"/>
                  <a:pt x="670150" y="5281930"/>
                  <a:pt x="434503" y="5024088"/>
                </a:cubicBezTo>
                <a:cubicBezTo>
                  <a:pt x="215956" y="4788962"/>
                  <a:pt x="134361" y="4455530"/>
                  <a:pt x="91409" y="4142594"/>
                </a:cubicBezTo>
                <a:cubicBezTo>
                  <a:pt x="-25959" y="3206791"/>
                  <a:pt x="-77658" y="1685325"/>
                  <a:pt x="234364" y="802787"/>
                </a:cubicBezTo>
                <a:cubicBezTo>
                  <a:pt x="426016" y="318044"/>
                  <a:pt x="910628" y="142841"/>
                  <a:pt x="1392762" y="87878"/>
                </a:cubicBezTo>
                <a:cubicBezTo>
                  <a:pt x="1882336" y="27237"/>
                  <a:pt x="2375761" y="-3900"/>
                  <a:pt x="2868615" y="3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>
              <a:defRPr sz="2400">
                <a:solidFill>
                  <a:schemeClr val="tx2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>
              <a:defRPr sz="2400">
                <a:latin typeface="Marianne" panose="02000000000000000000" pitchFamily="2" charset="0"/>
              </a:defRPr>
            </a:lvl2pPr>
            <a:lvl3pPr>
              <a:defRPr sz="2400">
                <a:latin typeface="Marianne" panose="02000000000000000000" pitchFamily="2" charset="0"/>
              </a:defRPr>
            </a:lvl3pPr>
            <a:lvl4pPr>
              <a:defRPr sz="2400">
                <a:latin typeface="Marianne" panose="02000000000000000000" pitchFamily="2" charset="0"/>
              </a:defRPr>
            </a:lvl4pPr>
            <a:lvl5pPr>
              <a:defRPr sz="2400">
                <a:latin typeface="Marianne" panose="02000000000000000000" pitchFamily="2" charset="0"/>
              </a:defRPr>
            </a:lvl5pPr>
            <a:lvl6pPr>
              <a:defRPr sz="2400">
                <a:latin typeface="Marianne" panose="02000000000000000000" pitchFamily="2" charset="0"/>
              </a:defRPr>
            </a:lvl6pPr>
            <a:lvl7pPr>
              <a:defRPr sz="2400">
                <a:latin typeface="Marianne" panose="02000000000000000000" pitchFamily="2" charset="0"/>
              </a:defRPr>
            </a:lvl7pPr>
            <a:lvl8pPr>
              <a:defRPr sz="2400">
                <a:latin typeface="Marianne" panose="02000000000000000000" pitchFamily="2" charset="0"/>
              </a:defRPr>
            </a:lvl8pPr>
            <a:lvl9pPr>
              <a:defRPr sz="2400">
                <a:latin typeface="Marianne" panose="02000000000000000000" pitchFamily="2" charset="0"/>
              </a:defRPr>
            </a:lvl9pPr>
          </a:lstStyle>
          <a:p>
            <a:pPr lvl="0"/>
            <a:endParaRPr lang="fr-FR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0F4720-58FA-D1BB-C331-2B3C62F8E51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95546" y="1503363"/>
            <a:ext cx="3168454" cy="3778250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F08CFA7-8AB6-F4DA-98BA-7FFEDA529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807" y="1514474"/>
            <a:ext cx="2605249" cy="1816100"/>
          </a:xfrm>
        </p:spPr>
        <p:txBody>
          <a:bodyPr/>
          <a:lstStyle>
            <a:lvl1pPr>
              <a:defRPr lang="fr-FR" sz="2400" kern="1200" spc="-20" dirty="0">
                <a:solidFill>
                  <a:schemeClr val="tx2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Marianne" panose="02000000000000000000" pitchFamily="2" charset="0"/>
              <a:buNone/>
            </a:pPr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1185920D-C02B-2B27-7A34-8DC02C2D3DD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89696" y="3565034"/>
            <a:ext cx="3549811" cy="1633909"/>
          </a:xfrm>
        </p:spPr>
        <p:txBody>
          <a:bodyPr anchor="ctr"/>
          <a:lstStyle>
            <a:lvl1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1pPr>
            <a:lvl2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2pPr>
            <a:lvl3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3pPr>
            <a:lvl4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4pPr>
            <a:lvl5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5pPr>
            <a:lvl6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6pPr>
            <a:lvl7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7pPr>
            <a:lvl8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8pPr>
            <a:lvl9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9pPr>
          </a:lstStyle>
          <a:p>
            <a:pPr lvl="0"/>
            <a:r>
              <a:rPr lang="en-US" dirty="0"/>
              <a:t>123</a:t>
            </a:r>
            <a:endParaRPr lang="fr-FR" dirty="0"/>
          </a:p>
        </p:txBody>
      </p:sp>
      <p:sp>
        <p:nvSpPr>
          <p:cNvPr id="4" name="Footer Placeholder 1" descr="Titre de la diapositive">
            <a:extLst>
              <a:ext uri="{FF2B5EF4-FFF2-40B4-BE49-F238E27FC236}">
                <a16:creationId xmlns:a16="http://schemas.microsoft.com/office/drawing/2014/main" id="{88D07F8D-4761-7BF7-EEE6-016EE7F8C8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EB5FEEF-61D4-E391-E8FC-87AA0A176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3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Char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33D1780-CF14-3479-B4FE-FE6AC3254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1748338"/>
            <a:ext cx="387350" cy="387350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C60418B-2E1D-D66E-38F3-6CB927ED7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5" y="1279232"/>
            <a:ext cx="4697186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2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en-US" dirty="0"/>
              <a:t>Click to edit</a:t>
            </a:r>
            <a:endParaRPr lang="fr-FR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0F55DBC-EA87-C4AB-7F95-69264113C1F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8525" y="2768599"/>
            <a:ext cx="4695825" cy="2513013"/>
          </a:xfrm>
        </p:spPr>
        <p:txBody>
          <a:bodyPr/>
          <a:lstStyle>
            <a:lvl2pPr>
              <a:defRPr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46893FC9-F0EC-B54C-67BE-40F04D48BB6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03949" y="1589088"/>
            <a:ext cx="2448599" cy="712787"/>
          </a:xfrm>
        </p:spPr>
        <p:txBody>
          <a:bodyPr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14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err="1"/>
              <a:t>Légende</a:t>
            </a:r>
            <a:endParaRPr lang="fr-FR" dirty="0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0CC9EDCF-AD58-FDCC-321C-17C24484F42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6203950" y="2501900"/>
            <a:ext cx="5437188" cy="2779713"/>
          </a:xfrm>
        </p:spPr>
        <p:txBody>
          <a:bodyPr anchor="ctr"/>
          <a:lstStyle>
            <a:lvl1pPr algn="ctr">
              <a:defRPr/>
            </a:lvl1pPr>
          </a:lstStyle>
          <a:p>
            <a:endParaRPr lang="fr-FR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7DD9531-BEB9-A091-6FE5-BE1B6AD60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06669" y="1503362"/>
            <a:ext cx="0" cy="180000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FD33963E-9E4F-B88A-245F-9EDDDDE1040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99538" y="1503363"/>
            <a:ext cx="2294611" cy="1316038"/>
          </a:xfrm>
        </p:spPr>
        <p:txBody>
          <a:bodyPr anchor="t"/>
          <a:lstStyle>
            <a:lvl1pPr>
              <a:defRPr sz="4800">
                <a:latin typeface="Marianne Medium" panose="02000000000000000000" pitchFamily="2" charset="0"/>
              </a:defRPr>
            </a:lvl1pPr>
            <a:lvl2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2pPr>
            <a:lvl3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3pPr>
            <a:lvl4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4pPr>
            <a:lvl5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5pPr>
            <a:lvl6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6pPr>
            <a:lvl7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7pPr>
            <a:lvl8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8pPr>
            <a:lvl9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9pPr>
          </a:lstStyle>
          <a:p>
            <a:pPr lvl="0"/>
            <a:r>
              <a:rPr lang="en-US" dirty="0"/>
              <a:t>00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Footer Placeholder 1" descr="Titre de la diapositive">
            <a:extLst>
              <a:ext uri="{FF2B5EF4-FFF2-40B4-BE49-F238E27FC236}">
                <a16:creationId xmlns:a16="http://schemas.microsoft.com/office/drawing/2014/main" id="{E844E8FD-F98E-A2D2-BBBE-73168C9ED8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EB5FEEF-61D4-E391-E8FC-87AA0A176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842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+Chart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33D1780-CF14-3479-B4FE-FE6AC3254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849178"/>
            <a:ext cx="387350" cy="387350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CF01B123-037E-0ACA-27D3-748F2BB46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5" y="380072"/>
            <a:ext cx="4697186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2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en-US" dirty="0"/>
              <a:t>Click to edit</a:t>
            </a:r>
            <a:endParaRPr lang="fr-FR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2FB734C1-790F-9EA8-2ECA-163C282677A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8525" y="1869439"/>
            <a:ext cx="4695825" cy="39471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FF708-0FB3-685B-C686-29555445704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6203950" y="0"/>
            <a:ext cx="5988048" cy="5816599"/>
          </a:xfrm>
          <a:custGeom>
            <a:avLst/>
            <a:gdLst>
              <a:gd name="connsiteX0" fmla="*/ 977798 w 5988048"/>
              <a:gd name="connsiteY0" fmla="*/ 0 h 5816599"/>
              <a:gd name="connsiteX1" fmla="*/ 5988048 w 5988048"/>
              <a:gd name="connsiteY1" fmla="*/ 0 h 5816599"/>
              <a:gd name="connsiteX2" fmla="*/ 5988048 w 5988048"/>
              <a:gd name="connsiteY2" fmla="*/ 5317928 h 5816599"/>
              <a:gd name="connsiteX3" fmla="*/ 5954698 w 5988048"/>
              <a:gd name="connsiteY3" fmla="*/ 5349988 h 5816599"/>
              <a:gd name="connsiteX4" fmla="*/ 5129858 w 5988048"/>
              <a:gd name="connsiteY4" fmla="*/ 5725478 h 5816599"/>
              <a:gd name="connsiteX5" fmla="*/ 4132887 w 5988048"/>
              <a:gd name="connsiteY5" fmla="*/ 5810952 h 5816599"/>
              <a:gd name="connsiteX6" fmla="*/ 3800853 w 5988048"/>
              <a:gd name="connsiteY6" fmla="*/ 5816599 h 5816599"/>
              <a:gd name="connsiteX7" fmla="*/ 3800789 w 5988048"/>
              <a:gd name="connsiteY7" fmla="*/ 5816599 h 5816599"/>
              <a:gd name="connsiteX8" fmla="*/ 3468755 w 5988048"/>
              <a:gd name="connsiteY8" fmla="*/ 5811044 h 5816599"/>
              <a:gd name="connsiteX9" fmla="*/ 2471784 w 5988048"/>
              <a:gd name="connsiteY9" fmla="*/ 5725478 h 5816599"/>
              <a:gd name="connsiteX10" fmla="*/ 1435926 w 5988048"/>
              <a:gd name="connsiteY10" fmla="*/ 5126243 h 5816599"/>
              <a:gd name="connsiteX11" fmla="*/ 116628 w 5988048"/>
              <a:gd name="connsiteY11" fmla="*/ 2836109 h 5816599"/>
              <a:gd name="connsiteX12" fmla="*/ 116628 w 5988048"/>
              <a:gd name="connsiteY12" fmla="*/ 1641437 h 5816599"/>
              <a:gd name="connsiteX13" fmla="*/ 784436 w 5988048"/>
              <a:gd name="connsiteY13" fmla="*/ 304505 h 581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88048" h="5816599">
                <a:moveTo>
                  <a:pt x="977798" y="0"/>
                </a:moveTo>
                <a:lnTo>
                  <a:pt x="5988048" y="0"/>
                </a:lnTo>
                <a:lnTo>
                  <a:pt x="5988048" y="5317928"/>
                </a:lnTo>
                <a:lnTo>
                  <a:pt x="5954698" y="5349988"/>
                </a:lnTo>
                <a:cubicBezTo>
                  <a:pt x="5723856" y="5551247"/>
                  <a:pt x="5437398" y="5682887"/>
                  <a:pt x="5129858" y="5725478"/>
                </a:cubicBezTo>
                <a:cubicBezTo>
                  <a:pt x="4797928" y="5771286"/>
                  <a:pt x="4465164" y="5799638"/>
                  <a:pt x="4132887" y="5810952"/>
                </a:cubicBezTo>
                <a:lnTo>
                  <a:pt x="3800853" y="5816599"/>
                </a:lnTo>
                <a:lnTo>
                  <a:pt x="3800789" y="5816599"/>
                </a:lnTo>
                <a:lnTo>
                  <a:pt x="3468755" y="5811044"/>
                </a:lnTo>
                <a:cubicBezTo>
                  <a:pt x="3136478" y="5799793"/>
                  <a:pt x="2803713" y="5771410"/>
                  <a:pt x="2471784" y="5725478"/>
                </a:cubicBezTo>
                <a:cubicBezTo>
                  <a:pt x="2061897" y="5668690"/>
                  <a:pt x="1689320" y="5453593"/>
                  <a:pt x="1435926" y="5126243"/>
                </a:cubicBezTo>
                <a:cubicBezTo>
                  <a:pt x="898269" y="4431593"/>
                  <a:pt x="452231" y="3661997"/>
                  <a:pt x="116628" y="2836109"/>
                </a:cubicBezTo>
                <a:cubicBezTo>
                  <a:pt x="-38876" y="2453292"/>
                  <a:pt x="-38876" y="2024254"/>
                  <a:pt x="116628" y="1641437"/>
                </a:cubicBezTo>
                <a:cubicBezTo>
                  <a:pt x="305404" y="1176875"/>
                  <a:pt x="529124" y="730125"/>
                  <a:pt x="784436" y="30450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Autofit/>
          </a:bodyPr>
          <a:lstStyle>
            <a:lvl1pPr algn="ctr">
              <a:defRPr lang="fr-FR" sz="1800">
                <a:solidFill>
                  <a:schemeClr val="bg1"/>
                </a:solidFill>
                <a:latin typeface="Marianne Light" panose="02000000000000000000" pitchFamily="2" charset="0"/>
              </a:defRPr>
            </a:lvl1pPr>
          </a:lstStyle>
          <a:p>
            <a:pPr lvl="0" algn="ctr"/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94DCB3-F137-1C1F-6575-0FA5D71922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7CFE410-8CFF-B7FB-4AEB-09F8DDDDD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64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A8E668-3EA9-2ABD-8441-36F2D4ACA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0272" y="1501775"/>
            <a:ext cx="4494528" cy="747897"/>
          </a:xfrm>
        </p:spPr>
        <p:txBody>
          <a:bodyPr/>
          <a:lstStyle>
            <a:lvl1pPr>
              <a:defRPr sz="5400" b="1">
                <a:solidFill>
                  <a:schemeClr val="bg2"/>
                </a:solidFill>
              </a:defRPr>
            </a:lvl1pPr>
          </a:lstStyle>
          <a:p>
            <a:r>
              <a:rPr lang="en-US" dirty="0" err="1"/>
              <a:t>Sommaire</a:t>
            </a:r>
            <a:endParaRPr lang="fr-FR" dirty="0"/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73B73FCA-B8D0-1803-3321-47FB1580E59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0271" y="2709144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C24E9320-DC19-61E8-605A-32F867F256A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447800" y="2763923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EFA21F19-0699-916D-76B5-D8D5CFE75E0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366419" y="2763923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61D3AB77-4E69-3B26-1904-E9C3C29A8EF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90271" y="3259213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B075C46A-5FF1-6971-B941-4DCAF33C3F8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47800" y="3313992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2DC69141-017F-54CB-6745-EF0FA65207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66419" y="3313992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8B7314D0-B424-CD63-4B8A-B0A353CE2B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90271" y="3809282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34427665-7EA5-1931-C168-6F9EADD64C1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447800" y="3864061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A000BC19-DB50-E677-7355-D7CD4C78356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66419" y="3864061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E7E3DB5D-9972-95BF-8E26-B41F2DD80B1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90271" y="4359351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D20FE6B7-05BF-A511-A0CC-06B5A4776BF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47800" y="4414130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BEB2FB84-7627-2484-7150-6E9A9BA9143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366419" y="4414130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96DDA1FC-B4C7-ACA8-6757-196599F8FEF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90271" y="4909419"/>
            <a:ext cx="386557" cy="386557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F9843044-F090-699F-98AE-9CDDABBFF6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447800" y="4964198"/>
            <a:ext cx="3561010" cy="276999"/>
          </a:xfrm>
        </p:spPr>
        <p:txBody>
          <a:bodyPr anchor="t"/>
          <a:lstStyle>
            <a:lvl1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>
              <a:spcAft>
                <a:spcPts val="0"/>
              </a:spcAft>
              <a:defRPr sz="20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Lorem Ipsum dolor</a:t>
            </a:r>
            <a:endParaRPr lang="fr-FR" dirty="0"/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AD052443-8F73-B181-4555-CADF915EF91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66419" y="4964198"/>
            <a:ext cx="620043" cy="276999"/>
          </a:xfrm>
        </p:spPr>
        <p:txBody>
          <a:bodyPr anchor="ctr"/>
          <a:lstStyle>
            <a:lvl1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5pPr>
            <a:lvl6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6pPr>
            <a:lvl7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7pPr>
            <a:lvl8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8pPr>
            <a:lvl9pPr algn="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01</a:t>
            </a:r>
            <a:endParaRPr lang="fr-FR" dirty="0"/>
          </a:p>
        </p:txBody>
      </p:sp>
      <p:sp>
        <p:nvSpPr>
          <p:cNvPr id="4" name="Footer Placeholder 1" descr="Titre de la diapositive">
            <a:extLst>
              <a:ext uri="{FF2B5EF4-FFF2-40B4-BE49-F238E27FC236}">
                <a16:creationId xmlns:a16="http://schemas.microsoft.com/office/drawing/2014/main" id="{675BD52A-51EA-E760-F9A1-9F6F8ACBD8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BB62A75-BE87-4F6F-2FC2-1811BCF0B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56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+Char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9">
            <a:extLst>
              <a:ext uri="{FF2B5EF4-FFF2-40B4-BE49-F238E27FC236}">
                <a16:creationId xmlns:a16="http://schemas.microsoft.com/office/drawing/2014/main" id="{797DF96C-3C33-3D76-6839-75145C9DD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7256" y="574674"/>
            <a:ext cx="5079208" cy="1463935"/>
          </a:xfrm>
        </p:spPr>
        <p:txBody>
          <a:bodyPr anchor="t"/>
          <a:lstStyle>
            <a:lvl1pPr>
              <a:defRPr sz="5400" b="1" spc="-2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fr-FR" dirty="0"/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E308E211-1357-9D8A-065D-ADD423A6D09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03950" y="574675"/>
            <a:ext cx="5437188" cy="1463935"/>
          </a:xfrm>
        </p:spPr>
        <p:txBody>
          <a:bodyPr anchor="t"/>
          <a:lstStyle>
            <a:lvl1pPr>
              <a:lnSpc>
                <a:spcPct val="90000"/>
              </a:lnSpc>
              <a:spcAft>
                <a:spcPts val="0"/>
              </a:spcAft>
              <a:defRPr sz="2000" b="1">
                <a:solidFill>
                  <a:schemeClr val="bg2"/>
                </a:solidFill>
                <a:latin typeface="Marianne" panose="02000000000000000000" pitchFamily="2" charset="0"/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2pPr>
            <a:lvl3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3pPr>
            <a:lvl4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4pPr>
            <a:lvl5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5pPr>
            <a:lvl6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6pPr>
            <a:lvl7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7pPr>
            <a:lvl8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8pPr>
            <a:lvl9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529BF562-98DD-315E-A97B-ECF8465E73E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39479" y="2420079"/>
            <a:ext cx="3292298" cy="3295782"/>
          </a:xfrm>
          <a:prstGeom prst="roundRect">
            <a:avLst/>
          </a:prstGeom>
          <a:solidFill>
            <a:schemeClr val="accent2"/>
          </a:solidFill>
        </p:spPr>
        <p:txBody>
          <a:bodyPr lIns="360000" tIns="216000" rIns="180000" anchor="t"/>
          <a:lstStyle>
            <a:lvl1pPr>
              <a:lnSpc>
                <a:spcPct val="100000"/>
              </a:lnSpc>
              <a:spcAft>
                <a:spcPts val="2400"/>
              </a:spcAft>
              <a:defRPr sz="1800" b="1">
                <a:solidFill>
                  <a:schemeClr val="tx2"/>
                </a:solidFill>
                <a:latin typeface="Marianne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C28AA431-B134-94DB-ED63-488184724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534489" y="2767024"/>
            <a:ext cx="609980" cy="6099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endParaRPr lang="en-US" dirty="0"/>
          </a:p>
        </p:txBody>
      </p:sp>
      <p:sp>
        <p:nvSpPr>
          <p:cNvPr id="41" name="Picture Placeholder 12">
            <a:extLst>
              <a:ext uri="{FF2B5EF4-FFF2-40B4-BE49-F238E27FC236}">
                <a16:creationId xmlns:a16="http://schemas.microsoft.com/office/drawing/2014/main" id="{03E6A5B2-F702-AF15-CE11-C2A18E95FB69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82692" y="2815228"/>
            <a:ext cx="513574" cy="513572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fr-FR" dirty="0"/>
              <a:t>Picto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381EAFF9-5B77-0ACC-8C35-C4C8E87F1C7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614951" y="2420079"/>
            <a:ext cx="3292298" cy="3295782"/>
          </a:xfrm>
          <a:prstGeom prst="roundRect">
            <a:avLst/>
          </a:prstGeom>
          <a:solidFill>
            <a:srgbClr val="E793BE"/>
          </a:solidFill>
        </p:spPr>
        <p:txBody>
          <a:bodyPr lIns="360000" tIns="216000" rIns="180000" anchor="t"/>
          <a:lstStyle>
            <a:lvl1pPr>
              <a:lnSpc>
                <a:spcPct val="100000"/>
              </a:lnSpc>
              <a:spcAft>
                <a:spcPts val="2400"/>
              </a:spcAft>
              <a:defRPr sz="1800" b="1">
                <a:solidFill>
                  <a:schemeClr val="tx2"/>
                </a:solidFill>
                <a:latin typeface="Marianne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34C2A4D5-C1C7-CE6A-573B-D84643263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312064" y="2767024"/>
            <a:ext cx="609980" cy="609980"/>
          </a:xfrm>
          <a:prstGeom prst="ellipse">
            <a:avLst/>
          </a:prstGeom>
          <a:solidFill>
            <a:srgbClr val="EFC9DC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endParaRPr lang="en-US" dirty="0"/>
          </a:p>
        </p:txBody>
      </p:sp>
      <p:sp>
        <p:nvSpPr>
          <p:cNvPr id="39" name="Picture Placeholder 12">
            <a:extLst>
              <a:ext uri="{FF2B5EF4-FFF2-40B4-BE49-F238E27FC236}">
                <a16:creationId xmlns:a16="http://schemas.microsoft.com/office/drawing/2014/main" id="{51E78D8C-7DD4-2D3E-69E6-42759AEED09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60267" y="2815228"/>
            <a:ext cx="513574" cy="513572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Marianne" panose="02000000000000000000" pitchFamily="2" charset="0"/>
              <a:buNone/>
              <a:tabLst/>
              <a:defRPr/>
            </a:pPr>
            <a:r>
              <a:rPr lang="fr-FR" dirty="0"/>
              <a:t>Picto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B27D59E6-1616-CEE7-69D6-36B19579669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391216" y="2420079"/>
            <a:ext cx="3292298" cy="3295782"/>
          </a:xfrm>
          <a:prstGeom prst="roundRect">
            <a:avLst/>
          </a:prstGeom>
          <a:solidFill>
            <a:schemeClr val="tx2"/>
          </a:solidFill>
        </p:spPr>
        <p:txBody>
          <a:bodyPr lIns="360000" tIns="216000" rIns="180000" anchor="t"/>
          <a:lstStyle>
            <a:lvl1pPr>
              <a:lnSpc>
                <a:spcPct val="100000"/>
              </a:lnSpc>
              <a:spcAft>
                <a:spcPts val="2400"/>
              </a:spcAft>
              <a:defRPr sz="1800" b="1">
                <a:solidFill>
                  <a:schemeClr val="bg1"/>
                </a:solidFill>
                <a:latin typeface="Marianne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1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6AE453FD-E568-AEAA-B810-6ADE4D2B4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085433" y="2767024"/>
            <a:ext cx="609980" cy="60998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endParaRPr lang="en-US" dirty="0"/>
          </a:p>
        </p:txBody>
      </p:sp>
      <p:sp>
        <p:nvSpPr>
          <p:cNvPr id="43" name="Picture Placeholder 12">
            <a:extLst>
              <a:ext uri="{FF2B5EF4-FFF2-40B4-BE49-F238E27FC236}">
                <a16:creationId xmlns:a16="http://schemas.microsoft.com/office/drawing/2014/main" id="{D98AD34D-61AD-643B-EAA3-BFF5792F263B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8133636" y="2815228"/>
            <a:ext cx="513574" cy="513572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Marianne" panose="02000000000000000000" pitchFamily="2" charset="0"/>
              <a:buNone/>
              <a:tabLst/>
              <a:defRPr/>
            </a:pPr>
            <a:r>
              <a:rPr lang="fr-FR" dirty="0"/>
              <a:t>Picto</a:t>
            </a:r>
          </a:p>
        </p:txBody>
      </p:sp>
      <p:sp>
        <p:nvSpPr>
          <p:cNvPr id="2" name="Footer Placeholder 1" descr="Titre de la diapositive">
            <a:extLst>
              <a:ext uri="{FF2B5EF4-FFF2-40B4-BE49-F238E27FC236}">
                <a16:creationId xmlns:a16="http://schemas.microsoft.com/office/drawing/2014/main" id="{0469153B-27DD-CDA6-CD4A-1F544E45B8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F7AEFC3-DF14-E900-2853-D80DE5200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0630332" y="6180224"/>
            <a:ext cx="896649" cy="44467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>
                    <a:alpha val="0"/>
                  </a:schemeClr>
                </a:solidFill>
              </a:defRPr>
            </a:lvl1pPr>
            <a:lvl2pPr>
              <a:defRPr sz="100">
                <a:solidFill>
                  <a:schemeClr val="tx2">
                    <a:alpha val="0"/>
                  </a:schemeClr>
                </a:solidFill>
              </a:defRPr>
            </a:lvl2pPr>
            <a:lvl3pPr>
              <a:defRPr sz="100">
                <a:solidFill>
                  <a:schemeClr val="tx2">
                    <a:alpha val="0"/>
                  </a:schemeClr>
                </a:solidFill>
              </a:defRPr>
            </a:lvl3pPr>
            <a:lvl4pPr>
              <a:defRPr sz="100">
                <a:solidFill>
                  <a:schemeClr val="tx2">
                    <a:alpha val="0"/>
                  </a:schemeClr>
                </a:solidFill>
              </a:defRPr>
            </a:lvl4pPr>
            <a:lvl5pPr>
              <a:defRPr sz="100">
                <a:solidFill>
                  <a:schemeClr val="tx2">
                    <a:alpha val="0"/>
                  </a:schemeClr>
                </a:solidFill>
              </a:defRPr>
            </a:lvl5pPr>
            <a:lvl6pPr>
              <a:defRPr sz="100">
                <a:solidFill>
                  <a:schemeClr val="tx2">
                    <a:alpha val="0"/>
                  </a:schemeClr>
                </a:solidFill>
              </a:defRPr>
            </a:lvl6pPr>
            <a:lvl7pPr>
              <a:defRPr sz="100">
                <a:solidFill>
                  <a:schemeClr val="tx2">
                    <a:alpha val="0"/>
                  </a:schemeClr>
                </a:solidFill>
              </a:defRPr>
            </a:lvl7pPr>
            <a:lvl8pPr>
              <a:defRPr sz="100">
                <a:solidFill>
                  <a:schemeClr val="tx2">
                    <a:alpha val="0"/>
                  </a:schemeClr>
                </a:solidFill>
              </a:defRPr>
            </a:lvl8pPr>
            <a:lvl9pPr>
              <a:defRPr sz="100">
                <a:solidFill>
                  <a:schemeClr val="tx2">
                    <a:alpha val="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6237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7B1D7D4-A77F-CD6E-4F31-696851D72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3" y="0"/>
            <a:ext cx="5587629" cy="6858000"/>
          </a:xfrm>
          <a:custGeom>
            <a:avLst/>
            <a:gdLst>
              <a:gd name="connsiteX0" fmla="*/ 378139 w 5075326"/>
              <a:gd name="connsiteY0" fmla="*/ 0 h 6858000"/>
              <a:gd name="connsiteX1" fmla="*/ 5075326 w 5075326"/>
              <a:gd name="connsiteY1" fmla="*/ 0 h 6858000"/>
              <a:gd name="connsiteX2" fmla="*/ 5075326 w 5075326"/>
              <a:gd name="connsiteY2" fmla="*/ 6858000 h 6858000"/>
              <a:gd name="connsiteX3" fmla="*/ 365542 w 5075326"/>
              <a:gd name="connsiteY3" fmla="*/ 6858000 h 6858000"/>
              <a:gd name="connsiteX4" fmla="*/ 363417 w 5075326"/>
              <a:gd name="connsiteY4" fmla="*/ 6852613 h 6858000"/>
              <a:gd name="connsiteX5" fmla="*/ 168536 w 5075326"/>
              <a:gd name="connsiteY5" fmla="*/ 5986189 h 6858000"/>
              <a:gd name="connsiteX6" fmla="*/ 331966 w 5075326"/>
              <a:gd name="connsiteY6" fmla="*/ 14678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75326" h="6858000">
                <a:moveTo>
                  <a:pt x="378139" y="0"/>
                </a:moveTo>
                <a:lnTo>
                  <a:pt x="5075326" y="0"/>
                </a:lnTo>
                <a:lnTo>
                  <a:pt x="5075326" y="6858000"/>
                </a:lnTo>
                <a:lnTo>
                  <a:pt x="365542" y="6858000"/>
                </a:lnTo>
                <a:lnTo>
                  <a:pt x="363417" y="6852613"/>
                </a:lnTo>
                <a:cubicBezTo>
                  <a:pt x="265540" y="6572611"/>
                  <a:pt x="208132" y="6274676"/>
                  <a:pt x="168536" y="5986189"/>
                </a:cubicBezTo>
                <a:cubicBezTo>
                  <a:pt x="-34336" y="4368644"/>
                  <a:pt x="-130792" y="1802044"/>
                  <a:pt x="331966" y="14678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lIns="540000" tIns="360000" rIns="288000" rtlCol="0" anchor="t"/>
          <a:lstStyle/>
          <a:p>
            <a:pPr>
              <a:spcAft>
                <a:spcPts val="2400"/>
              </a:spcAft>
            </a:pPr>
            <a:endParaRPr lang="fr-FR" sz="1200" spc="-30" dirty="0">
              <a:solidFill>
                <a:schemeClr val="bg2"/>
              </a:solidFill>
              <a:latin typeface="Marianne Light" panose="02000000000000000000" pitchFamily="2" charset="0"/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02823D60-B007-1D30-9D16-900FE4B57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380072"/>
            <a:ext cx="4070423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1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en-US" dirty="0"/>
              <a:t>Click to edit</a:t>
            </a:r>
            <a:endParaRPr lang="fr-FR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4525D83B-026B-D6C9-26B6-29B3C50A43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74676" y="1869439"/>
            <a:ext cx="4069244" cy="39471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D2B7FD5C-6687-6D69-BD19-BCB5FB5DB07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473228" y="574674"/>
            <a:ext cx="5137836" cy="22902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1080000" tIns="0" rIns="288000" anchor="ctr"/>
          <a:lstStyle>
            <a:lvl1pPr>
              <a:lnSpc>
                <a:spcPct val="100000"/>
              </a:lnSpc>
              <a:spcAft>
                <a:spcPts val="1200"/>
              </a:spcAft>
              <a:defRPr sz="1400">
                <a:solidFill>
                  <a:schemeClr val="tx2"/>
                </a:solidFill>
                <a:latin typeface="Marianne Medium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  <p:sp>
        <p:nvSpPr>
          <p:cNvPr id="31" name="Picture Placeholder 12">
            <a:extLst>
              <a:ext uri="{FF2B5EF4-FFF2-40B4-BE49-F238E27FC236}">
                <a16:creationId xmlns:a16="http://schemas.microsoft.com/office/drawing/2014/main" id="{C3F83AF8-FFF7-1E77-E820-DB1A59E6AD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82289" y="978331"/>
            <a:ext cx="1482902" cy="1482898"/>
          </a:xfrm>
          <a:prstGeom prst="rect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A92E29AB-80FC-8D0E-7245-540A9181F815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473228" y="3526389"/>
            <a:ext cx="5137836" cy="22902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1080000" tIns="0" rIns="288000" anchor="ctr"/>
          <a:lstStyle>
            <a:lvl1pPr>
              <a:lnSpc>
                <a:spcPct val="100000"/>
              </a:lnSpc>
              <a:spcAft>
                <a:spcPts val="1200"/>
              </a:spcAft>
              <a:defRPr sz="1400">
                <a:solidFill>
                  <a:schemeClr val="tx2"/>
                </a:solidFill>
                <a:latin typeface="Marianne Medium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tx2"/>
                </a:solidFill>
                <a:latin typeface="Marianne Light" panose="02000000000000000000" pitchFamily="2" charset="0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  <p:sp>
        <p:nvSpPr>
          <p:cNvPr id="41" name="Picture Placeholder 12">
            <a:extLst>
              <a:ext uri="{FF2B5EF4-FFF2-40B4-BE49-F238E27FC236}">
                <a16:creationId xmlns:a16="http://schemas.microsoft.com/office/drawing/2014/main" id="{3CA883B6-3D31-179E-643B-119B00E3319F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5882289" y="3930045"/>
            <a:ext cx="1482902" cy="1482898"/>
          </a:xfrm>
          <a:prstGeom prst="rect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2" name="Footer Placeholder 1" descr="Titre de la diapositive">
            <a:extLst>
              <a:ext uri="{FF2B5EF4-FFF2-40B4-BE49-F238E27FC236}">
                <a16:creationId xmlns:a16="http://schemas.microsoft.com/office/drawing/2014/main" id="{D8F008E0-BDDE-4ECE-50C8-895ACBDC77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11" name="Graphic 1">
            <a:extLst>
              <a:ext uri="{FF2B5EF4-FFF2-40B4-BE49-F238E27FC236}">
                <a16:creationId xmlns:a16="http://schemas.microsoft.com/office/drawing/2014/main" id="{15397B0B-E846-94C5-F302-9ED99B344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5658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05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CD58D7-78D8-5A17-A188-238F3302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309535" cy="5204582"/>
          </a:xfrm>
          <a:custGeom>
            <a:avLst/>
            <a:gdLst>
              <a:gd name="connsiteX0" fmla="*/ 1309535 w 1309535"/>
              <a:gd name="connsiteY0" fmla="*/ 5204582 h 5204582"/>
              <a:gd name="connsiteX1" fmla="*/ 121487 w 1309535"/>
              <a:gd name="connsiteY1" fmla="*/ 5204582 h 5204582"/>
              <a:gd name="connsiteX2" fmla="*/ 120441 w 1309535"/>
              <a:gd name="connsiteY2" fmla="*/ 5199379 h 5204582"/>
              <a:gd name="connsiteX3" fmla="*/ 1298653 w 1309535"/>
              <a:gd name="connsiteY3" fmla="*/ 11547 h 5204582"/>
              <a:gd name="connsiteX4" fmla="*/ 1309535 w 1309535"/>
              <a:gd name="connsiteY4" fmla="*/ 0 h 5204582"/>
              <a:gd name="connsiteX0" fmla="*/ 1309535 w 1400975"/>
              <a:gd name="connsiteY0" fmla="*/ 5204582 h 5296022"/>
              <a:gd name="connsiteX1" fmla="*/ 121487 w 1400975"/>
              <a:gd name="connsiteY1" fmla="*/ 5204582 h 5296022"/>
              <a:gd name="connsiteX2" fmla="*/ 120441 w 1400975"/>
              <a:gd name="connsiteY2" fmla="*/ 5199379 h 5296022"/>
              <a:gd name="connsiteX3" fmla="*/ 1298653 w 1400975"/>
              <a:gd name="connsiteY3" fmla="*/ 11547 h 5296022"/>
              <a:gd name="connsiteX4" fmla="*/ 1309535 w 1400975"/>
              <a:gd name="connsiteY4" fmla="*/ 0 h 5296022"/>
              <a:gd name="connsiteX5" fmla="*/ 1400975 w 1400975"/>
              <a:gd name="connsiteY5" fmla="*/ 5296022 h 5296022"/>
              <a:gd name="connsiteX0" fmla="*/ 1309535 w 1309535"/>
              <a:gd name="connsiteY0" fmla="*/ 5204582 h 5204582"/>
              <a:gd name="connsiteX1" fmla="*/ 121487 w 1309535"/>
              <a:gd name="connsiteY1" fmla="*/ 5204582 h 5204582"/>
              <a:gd name="connsiteX2" fmla="*/ 120441 w 1309535"/>
              <a:gd name="connsiteY2" fmla="*/ 5199379 h 5204582"/>
              <a:gd name="connsiteX3" fmla="*/ 1298653 w 1309535"/>
              <a:gd name="connsiteY3" fmla="*/ 11547 h 5204582"/>
              <a:gd name="connsiteX4" fmla="*/ 1309535 w 1309535"/>
              <a:gd name="connsiteY4" fmla="*/ 0 h 5204582"/>
              <a:gd name="connsiteX0" fmla="*/ 121487 w 1309535"/>
              <a:gd name="connsiteY0" fmla="*/ 5204582 h 5204582"/>
              <a:gd name="connsiteX1" fmla="*/ 120441 w 1309535"/>
              <a:gd name="connsiteY1" fmla="*/ 5199379 h 5204582"/>
              <a:gd name="connsiteX2" fmla="*/ 1298653 w 1309535"/>
              <a:gd name="connsiteY2" fmla="*/ 11547 h 5204582"/>
              <a:gd name="connsiteX3" fmla="*/ 1309535 w 1309535"/>
              <a:gd name="connsiteY3" fmla="*/ 0 h 520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535" h="5204582">
                <a:moveTo>
                  <a:pt x="121487" y="5204582"/>
                </a:moveTo>
                <a:lnTo>
                  <a:pt x="120441" y="5199379"/>
                </a:lnTo>
                <a:cubicBezTo>
                  <a:pt x="-176764" y="3459435"/>
                  <a:pt x="25807" y="1522431"/>
                  <a:pt x="1298653" y="11547"/>
                </a:cubicBezTo>
                <a:lnTo>
                  <a:pt x="1309535" y="0"/>
                </a:lnTo>
              </a:path>
            </a:pathLst>
          </a:custGeom>
          <a:noFill/>
          <a:ln w="12700" cap="flat">
            <a:solidFill>
              <a:schemeClr val="accent6"/>
            </a:solidFill>
            <a:prstDash val="solid"/>
            <a:miter/>
          </a:ln>
        </p:spPr>
        <p:txBody>
          <a:bodyPr lIns="540000" tIns="360000" rIns="288000" rtlCol="0" anchor="t"/>
          <a:lstStyle/>
          <a:p>
            <a:pPr>
              <a:spcAft>
                <a:spcPts val="2400"/>
              </a:spcAft>
            </a:pPr>
            <a:endParaRPr lang="fr-FR" sz="1200" spc="-30" dirty="0">
              <a:solidFill>
                <a:schemeClr val="bg2"/>
              </a:solidFill>
              <a:latin typeface="Marianne Light" panose="02000000000000000000" pitchFamily="2" charset="0"/>
            </a:endParaRP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EB23A81C-0601-8D71-6316-415A0C0230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36613" y="1910376"/>
            <a:ext cx="790575" cy="790575"/>
          </a:xfrm>
          <a:prstGeom prst="ellipse">
            <a:avLst/>
          </a:prstGeom>
          <a:solidFill>
            <a:schemeClr val="accent6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9" name="Picture Placeholder 12">
            <a:extLst>
              <a:ext uri="{FF2B5EF4-FFF2-40B4-BE49-F238E27FC236}">
                <a16:creationId xmlns:a16="http://schemas.microsoft.com/office/drawing/2014/main" id="{39B37FF7-EEC5-C617-9A0E-73FBD2B66A9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1701" y="1975464"/>
            <a:ext cx="660400" cy="660400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endParaRPr lang="fr-FR" dirty="0"/>
          </a:p>
        </p:txBody>
      </p:sp>
      <p:sp>
        <p:nvSpPr>
          <p:cNvPr id="16" name="Title 29">
            <a:extLst>
              <a:ext uri="{FF2B5EF4-FFF2-40B4-BE49-F238E27FC236}">
                <a16:creationId xmlns:a16="http://schemas.microsoft.com/office/drawing/2014/main" id="{8696F007-0692-050C-3E59-5803D154D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185" y="574675"/>
            <a:ext cx="9720552" cy="711200"/>
          </a:xfrm>
        </p:spPr>
        <p:txBody>
          <a:bodyPr anchor="t"/>
          <a:lstStyle>
            <a:lvl1pPr>
              <a:defRPr sz="5400" spc="-2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fr-FR" dirty="0"/>
          </a:p>
        </p:txBody>
      </p:sp>
      <p:sp>
        <p:nvSpPr>
          <p:cNvPr id="2" name="Footer Placeholder 1" descr="Titre de la diapositive">
            <a:extLst>
              <a:ext uri="{FF2B5EF4-FFF2-40B4-BE49-F238E27FC236}">
                <a16:creationId xmlns:a16="http://schemas.microsoft.com/office/drawing/2014/main" id="{25733B4B-3257-E5E2-40AE-6DDEDCC391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8" name="Graphic 1">
            <a:extLst>
              <a:ext uri="{FF2B5EF4-FFF2-40B4-BE49-F238E27FC236}">
                <a16:creationId xmlns:a16="http://schemas.microsoft.com/office/drawing/2014/main" id="{53A8FFC1-B893-1D6B-1858-69770A7DB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562255DB-2734-C0DF-C938-0C255B306E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95187" y="2046104"/>
            <a:ext cx="4556414" cy="3730582"/>
          </a:xfrm>
        </p:spPr>
        <p:txBody>
          <a:bodyPr numCol="1" spcCol="0" anchor="t"/>
          <a:lstStyle>
            <a:lvl1pPr>
              <a:lnSpc>
                <a:spcPct val="90000"/>
              </a:lnSpc>
              <a:spcAft>
                <a:spcPts val="2400"/>
              </a:spcAft>
              <a:defRPr sz="1600" b="1">
                <a:solidFill>
                  <a:schemeClr val="accent6"/>
                </a:solidFill>
                <a:latin typeface="+mj-lt"/>
              </a:defRPr>
            </a:lvl1pPr>
            <a:lvl2pPr>
              <a:spcAft>
                <a:spcPts val="600"/>
              </a:spcAft>
              <a:defRPr sz="1200">
                <a:solidFill>
                  <a:schemeClr val="tx2"/>
                </a:solidFill>
                <a:latin typeface="+mn-lt"/>
              </a:defRPr>
            </a:lvl2pPr>
            <a:lvl3pPr>
              <a:spcAft>
                <a:spcPts val="600"/>
              </a:spcAft>
              <a:defRPr sz="1200">
                <a:latin typeface="+mn-lt"/>
              </a:defRPr>
            </a:lvl3pPr>
            <a:lvl4pPr>
              <a:spcAft>
                <a:spcPts val="600"/>
              </a:spcAft>
              <a:defRPr sz="1200">
                <a:latin typeface="+mn-lt"/>
              </a:defRPr>
            </a:lvl4pPr>
            <a:lvl5pPr>
              <a:spcAft>
                <a:spcPts val="600"/>
              </a:spcAft>
              <a:defRPr sz="1200">
                <a:latin typeface="+mn-lt"/>
              </a:defRPr>
            </a:lvl5pPr>
            <a:lvl6pPr>
              <a:spcAft>
                <a:spcPts val="600"/>
              </a:spcAft>
              <a:defRPr sz="1200">
                <a:latin typeface="+mn-lt"/>
              </a:defRPr>
            </a:lvl6pPr>
            <a:lvl7pPr>
              <a:spcAft>
                <a:spcPts val="600"/>
              </a:spcAft>
              <a:defRPr sz="1200">
                <a:latin typeface="+mn-lt"/>
              </a:defRPr>
            </a:lvl7pPr>
            <a:lvl8pPr>
              <a:spcAft>
                <a:spcPts val="600"/>
              </a:spcAft>
              <a:defRPr sz="1200">
                <a:latin typeface="+mn-lt"/>
              </a:defRPr>
            </a:lvl8pPr>
            <a:lvl9pPr>
              <a:spcAft>
                <a:spcPts val="600"/>
              </a:spcAft>
              <a:defRPr sz="1200">
                <a:latin typeface="+mn-lt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E29306C7-0353-D9DE-825F-3576066E8EE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59323" y="2046104"/>
            <a:ext cx="4556414" cy="3730582"/>
          </a:xfrm>
        </p:spPr>
        <p:txBody>
          <a:bodyPr numCol="1" spcCol="0" anchor="t"/>
          <a:lstStyle>
            <a:lvl1pPr>
              <a:lnSpc>
                <a:spcPct val="90000"/>
              </a:lnSpc>
              <a:spcAft>
                <a:spcPts val="2400"/>
              </a:spcAft>
              <a:defRPr sz="1600" b="1">
                <a:solidFill>
                  <a:schemeClr val="accent6"/>
                </a:solidFill>
                <a:latin typeface="+mj-lt"/>
              </a:defRPr>
            </a:lvl1pPr>
            <a:lvl2pPr>
              <a:spcAft>
                <a:spcPts val="600"/>
              </a:spcAft>
              <a:defRPr sz="1200">
                <a:solidFill>
                  <a:schemeClr val="tx2"/>
                </a:solidFill>
                <a:latin typeface="+mn-lt"/>
              </a:defRPr>
            </a:lvl2pPr>
            <a:lvl3pPr>
              <a:spcAft>
                <a:spcPts val="600"/>
              </a:spcAft>
              <a:defRPr sz="1200">
                <a:latin typeface="+mn-lt"/>
              </a:defRPr>
            </a:lvl3pPr>
            <a:lvl4pPr>
              <a:spcAft>
                <a:spcPts val="600"/>
              </a:spcAft>
              <a:defRPr sz="1200">
                <a:latin typeface="+mn-lt"/>
              </a:defRPr>
            </a:lvl4pPr>
            <a:lvl5pPr>
              <a:spcAft>
                <a:spcPts val="600"/>
              </a:spcAft>
              <a:defRPr sz="1200">
                <a:latin typeface="+mn-lt"/>
              </a:defRPr>
            </a:lvl5pPr>
            <a:lvl6pPr>
              <a:spcAft>
                <a:spcPts val="600"/>
              </a:spcAft>
              <a:defRPr sz="1200">
                <a:latin typeface="+mn-lt"/>
              </a:defRPr>
            </a:lvl6pPr>
            <a:lvl7pPr>
              <a:spcAft>
                <a:spcPts val="600"/>
              </a:spcAft>
              <a:defRPr sz="1200">
                <a:latin typeface="+mn-lt"/>
              </a:defRPr>
            </a:lvl7pPr>
            <a:lvl8pPr>
              <a:spcAft>
                <a:spcPts val="600"/>
              </a:spcAft>
              <a:defRPr sz="1200">
                <a:latin typeface="+mn-lt"/>
              </a:defRPr>
            </a:lvl8pPr>
            <a:lvl9pPr>
              <a:spcAft>
                <a:spcPts val="600"/>
              </a:spcAft>
              <a:defRPr sz="1200">
                <a:latin typeface="+mn-lt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99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D3A77740-3A3D-F791-854D-0F4814163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83911" y="531196"/>
            <a:ext cx="738804" cy="738804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9C643844-DA3F-41F5-7AB6-D88131492FB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2294" y="589580"/>
            <a:ext cx="622038" cy="622036"/>
          </a:xfrm>
          <a:prstGeom prst="ellipse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4017B8-F748-6085-9C91-50486A2CAE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3911" y="1511011"/>
            <a:ext cx="5402552" cy="4365625"/>
          </a:xfrm>
        </p:spPr>
        <p:txBody>
          <a:bodyPr anchor="t"/>
          <a:lstStyle>
            <a:lvl1pPr>
              <a:defRPr sz="3600" b="0">
                <a:solidFill>
                  <a:schemeClr val="accent3"/>
                </a:solidFill>
                <a:latin typeface="Marianne" panose="02000000000000000000" pitchFamily="2" charset="0"/>
              </a:defRPr>
            </a:lvl1pPr>
          </a:lstStyle>
          <a:p>
            <a:r>
              <a:rPr lang="en-US" dirty="0"/>
              <a:t>Lorem ipsum dolor sit amet, consectetuer adipiscing elit. Maecenas porttitor congue massa. Fusce posuere, magna sed pulvinar </a:t>
            </a:r>
            <a:r>
              <a:rPr lang="en-US" dirty="0" err="1"/>
              <a:t>ultricies</a:t>
            </a:r>
            <a:endParaRPr lang="fr-FR" dirty="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E95B0267-835E-C716-5BD8-2F5CF3E18F7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990020" y="3"/>
            <a:ext cx="5201978" cy="5281610"/>
          </a:xfrm>
          <a:custGeom>
            <a:avLst/>
            <a:gdLst>
              <a:gd name="connsiteX0" fmla="*/ 1100062 w 5689601"/>
              <a:gd name="connsiteY0" fmla="*/ 0 h 5776697"/>
              <a:gd name="connsiteX1" fmla="*/ 5689601 w 5689601"/>
              <a:gd name="connsiteY1" fmla="*/ 0 h 5776697"/>
              <a:gd name="connsiteX2" fmla="*/ 5689601 w 5689601"/>
              <a:gd name="connsiteY2" fmla="*/ 5302880 h 5776697"/>
              <a:gd name="connsiteX3" fmla="*/ 5657913 w 5689601"/>
              <a:gd name="connsiteY3" fmla="*/ 5333342 h 5776697"/>
              <a:gd name="connsiteX4" fmla="*/ 4874183 w 5689601"/>
              <a:gd name="connsiteY4" fmla="*/ 5690117 h 5776697"/>
              <a:gd name="connsiteX5" fmla="*/ 3926902 w 5689601"/>
              <a:gd name="connsiteY5" fmla="*/ 5771331 h 5776697"/>
              <a:gd name="connsiteX6" fmla="*/ 3611417 w 5689601"/>
              <a:gd name="connsiteY6" fmla="*/ 5776697 h 5776697"/>
              <a:gd name="connsiteX7" fmla="*/ 3611356 w 5689601"/>
              <a:gd name="connsiteY7" fmla="*/ 5776697 h 5776697"/>
              <a:gd name="connsiteX8" fmla="*/ 3295871 w 5689601"/>
              <a:gd name="connsiteY8" fmla="*/ 5771419 h 5776697"/>
              <a:gd name="connsiteX9" fmla="*/ 2348589 w 5689601"/>
              <a:gd name="connsiteY9" fmla="*/ 5690117 h 5776697"/>
              <a:gd name="connsiteX10" fmla="*/ 1364359 w 5689601"/>
              <a:gd name="connsiteY10" fmla="*/ 5120748 h 5776697"/>
              <a:gd name="connsiteX11" fmla="*/ 110815 w 5689601"/>
              <a:gd name="connsiteY11" fmla="*/ 2944756 h 5776697"/>
              <a:gd name="connsiteX12" fmla="*/ 110815 w 5689601"/>
              <a:gd name="connsiteY12" fmla="*/ 1809627 h 5776697"/>
              <a:gd name="connsiteX13" fmla="*/ 997815 w 5689601"/>
              <a:gd name="connsiteY13" fmla="*/ 141732 h 577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689601" h="5776697">
                <a:moveTo>
                  <a:pt x="1100062" y="0"/>
                </a:moveTo>
                <a:lnTo>
                  <a:pt x="5689601" y="0"/>
                </a:lnTo>
                <a:lnTo>
                  <a:pt x="5689601" y="5302880"/>
                </a:lnTo>
                <a:lnTo>
                  <a:pt x="5657913" y="5333342"/>
                </a:lnTo>
                <a:cubicBezTo>
                  <a:pt x="5438577" y="5524570"/>
                  <a:pt x="5166395" y="5649649"/>
                  <a:pt x="4874183" y="5690117"/>
                </a:cubicBezTo>
                <a:cubicBezTo>
                  <a:pt x="4558797" y="5733642"/>
                  <a:pt x="4242618" y="5760581"/>
                  <a:pt x="3926902" y="5771331"/>
                </a:cubicBezTo>
                <a:lnTo>
                  <a:pt x="3611417" y="5776697"/>
                </a:lnTo>
                <a:lnTo>
                  <a:pt x="3611356" y="5776697"/>
                </a:lnTo>
                <a:lnTo>
                  <a:pt x="3295871" y="5771419"/>
                </a:lnTo>
                <a:cubicBezTo>
                  <a:pt x="2980154" y="5760728"/>
                  <a:pt x="2663975" y="5733760"/>
                  <a:pt x="2348589" y="5690117"/>
                </a:cubicBezTo>
                <a:cubicBezTo>
                  <a:pt x="1959131" y="5636160"/>
                  <a:pt x="1605123" y="5431783"/>
                  <a:pt x="1364359" y="5120748"/>
                </a:cubicBezTo>
                <a:cubicBezTo>
                  <a:pt x="853499" y="4460720"/>
                  <a:pt x="429691" y="3729481"/>
                  <a:pt x="110815" y="2944756"/>
                </a:cubicBezTo>
                <a:cubicBezTo>
                  <a:pt x="-36938" y="2581019"/>
                  <a:pt x="-36938" y="2173364"/>
                  <a:pt x="110815" y="1809627"/>
                </a:cubicBezTo>
                <a:cubicBezTo>
                  <a:pt x="349972" y="1221083"/>
                  <a:pt x="648153" y="662626"/>
                  <a:pt x="997815" y="1417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Autofit/>
          </a:bodyPr>
          <a:lstStyle>
            <a:lvl1pPr algn="ctr">
              <a:defRPr lang="fr-FR" sz="180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C8B667-C46E-5F72-7D2C-2A05B071C1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2020717" cy="225452"/>
          </a:xfrm>
        </p:spPr>
        <p:txBody>
          <a:bodyPr/>
          <a:lstStyle/>
          <a:p>
            <a:r>
              <a:rPr lang="fr-FR" dirty="0"/>
              <a:t>Titre de la diapositive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9422D26-090A-1AF3-2EA9-841625610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4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85CD11-F9AA-5B7D-D43C-D50CEA1EC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0" y="0"/>
            <a:ext cx="6974516" cy="5407050"/>
          </a:xfrm>
          <a:custGeom>
            <a:avLst/>
            <a:gdLst>
              <a:gd name="connsiteX0" fmla="*/ 0 w 6974516"/>
              <a:gd name="connsiteY0" fmla="*/ 0 h 5407050"/>
              <a:gd name="connsiteX1" fmla="*/ 6972485 w 6974516"/>
              <a:gd name="connsiteY1" fmla="*/ 0 h 5407050"/>
              <a:gd name="connsiteX2" fmla="*/ 6974516 w 6974516"/>
              <a:gd name="connsiteY2" fmla="*/ 415321 h 5407050"/>
              <a:gd name="connsiteX3" fmla="*/ 6832570 w 6974516"/>
              <a:gd name="connsiteY3" fmla="*/ 2179000 h 5407050"/>
              <a:gd name="connsiteX4" fmla="*/ 6021251 w 6974516"/>
              <a:gd name="connsiteY4" fmla="*/ 3545492 h 5407050"/>
              <a:gd name="connsiteX5" fmla="*/ 2962407 w 6974516"/>
              <a:gd name="connsiteY5" fmla="*/ 5261450 h 5407050"/>
              <a:gd name="connsiteX6" fmla="*/ 1377598 w 6974516"/>
              <a:gd name="connsiteY6" fmla="*/ 5242584 h 5407050"/>
              <a:gd name="connsiteX7" fmla="*/ 184590 w 6974516"/>
              <a:gd name="connsiteY7" fmla="*/ 4666290 h 5407050"/>
              <a:gd name="connsiteX8" fmla="*/ 0 w 6974516"/>
              <a:gd name="connsiteY8" fmla="*/ 4560918 h 540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74516" h="5407050">
                <a:moveTo>
                  <a:pt x="0" y="0"/>
                </a:moveTo>
                <a:lnTo>
                  <a:pt x="6972485" y="0"/>
                </a:lnTo>
                <a:lnTo>
                  <a:pt x="6974516" y="415321"/>
                </a:lnTo>
                <a:cubicBezTo>
                  <a:pt x="6967656" y="1002978"/>
                  <a:pt x="6920744" y="1592249"/>
                  <a:pt x="6832570" y="2179000"/>
                </a:cubicBezTo>
                <a:cubicBezTo>
                  <a:pt x="6750753" y="2722772"/>
                  <a:pt x="6459497" y="3214184"/>
                  <a:pt x="6021251" y="3545492"/>
                </a:cubicBezTo>
                <a:cubicBezTo>
                  <a:pt x="5091189" y="4248460"/>
                  <a:pt x="4063369" y="4828854"/>
                  <a:pt x="2962407" y="5261450"/>
                </a:cubicBezTo>
                <a:cubicBezTo>
                  <a:pt x="2452128" y="5461909"/>
                  <a:pt x="1882832" y="5455150"/>
                  <a:pt x="1377598" y="5242584"/>
                </a:cubicBezTo>
                <a:cubicBezTo>
                  <a:pt x="968747" y="5070563"/>
                  <a:pt x="570651" y="4878012"/>
                  <a:pt x="184590" y="4666290"/>
                </a:cubicBezTo>
                <a:lnTo>
                  <a:pt x="0" y="4560918"/>
                </a:lnTo>
                <a:close/>
              </a:path>
            </a:pathLst>
          </a:cu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noAutofit/>
          </a:bodyPr>
          <a:lstStyle>
            <a:lvl1pPr>
              <a:defRPr sz="100"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50C3C129-1DBF-54BB-5B1D-4D0ADC287EE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56325" y="2519363"/>
            <a:ext cx="790575" cy="79057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 b="1">
                <a:solidFill>
                  <a:schemeClr val="bg1"/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CB2426F-BABB-B082-919A-CF2EE54BD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1612" y="3548064"/>
            <a:ext cx="5089526" cy="2281237"/>
          </a:xfrm>
        </p:spPr>
        <p:txBody>
          <a:bodyPr anchor="t"/>
          <a:lstStyle>
            <a:lvl1pPr>
              <a:defRPr sz="540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Footer Placeholder 1" descr="Titre de la diapositive">
            <a:extLst>
              <a:ext uri="{FF2B5EF4-FFF2-40B4-BE49-F238E27FC236}">
                <a16:creationId xmlns:a16="http://schemas.microsoft.com/office/drawing/2014/main" id="{F014E34C-A7F7-2899-9C17-0782917349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04C8B7C-2023-3632-73B3-6E74EE866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6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FAEA98C1-F017-CDD4-C336-F3024D4EB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43275" y="673360"/>
            <a:ext cx="5505452" cy="5511280"/>
          </a:xfrm>
          <a:custGeom>
            <a:avLst/>
            <a:gdLst>
              <a:gd name="connsiteX0" fmla="*/ 2868615 w 5505452"/>
              <a:gd name="connsiteY0" fmla="*/ 391 h 5511280"/>
              <a:gd name="connsiteX1" fmla="*/ 4341041 w 5505452"/>
              <a:gd name="connsiteY1" fmla="*/ 125478 h 5511280"/>
              <a:gd name="connsiteX2" fmla="*/ 5069657 w 5505452"/>
              <a:gd name="connsiteY2" fmla="*/ 485674 h 5511280"/>
              <a:gd name="connsiteX3" fmla="*/ 5391470 w 5505452"/>
              <a:gd name="connsiteY3" fmla="*/ 4289597 h 5511280"/>
              <a:gd name="connsiteX4" fmla="*/ 4632566 w 5505452"/>
              <a:gd name="connsiteY4" fmla="*/ 5306082 h 5511280"/>
              <a:gd name="connsiteX5" fmla="*/ 4631521 w 5505452"/>
              <a:gd name="connsiteY5" fmla="*/ 5306474 h 5511280"/>
              <a:gd name="connsiteX6" fmla="*/ 4631652 w 5505452"/>
              <a:gd name="connsiteY6" fmla="*/ 5306606 h 5511280"/>
              <a:gd name="connsiteX7" fmla="*/ 4129545 w 5505452"/>
              <a:gd name="connsiteY7" fmla="*/ 5422014 h 5511280"/>
              <a:gd name="connsiteX8" fmla="*/ 1367042 w 5505452"/>
              <a:gd name="connsiteY8" fmla="*/ 5420578 h 5511280"/>
              <a:gd name="connsiteX9" fmla="*/ 434503 w 5505452"/>
              <a:gd name="connsiteY9" fmla="*/ 5024088 h 5511280"/>
              <a:gd name="connsiteX10" fmla="*/ 91409 w 5505452"/>
              <a:gd name="connsiteY10" fmla="*/ 4142594 h 5511280"/>
              <a:gd name="connsiteX11" fmla="*/ 234364 w 5505452"/>
              <a:gd name="connsiteY11" fmla="*/ 802787 h 5511280"/>
              <a:gd name="connsiteX12" fmla="*/ 1392762 w 5505452"/>
              <a:gd name="connsiteY12" fmla="*/ 87878 h 5511280"/>
              <a:gd name="connsiteX13" fmla="*/ 2868615 w 5505452"/>
              <a:gd name="connsiteY13" fmla="*/ 391 h 551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05452" h="5511280">
                <a:moveTo>
                  <a:pt x="2868615" y="391"/>
                </a:moveTo>
                <a:cubicBezTo>
                  <a:pt x="3361469" y="4683"/>
                  <a:pt x="3853752" y="44404"/>
                  <a:pt x="4341041" y="125478"/>
                </a:cubicBezTo>
                <a:cubicBezTo>
                  <a:pt x="4610241" y="178351"/>
                  <a:pt x="4882836" y="282272"/>
                  <a:pt x="5069657" y="485674"/>
                </a:cubicBezTo>
                <a:cubicBezTo>
                  <a:pt x="5649705" y="1048487"/>
                  <a:pt x="5529595" y="3486435"/>
                  <a:pt x="5391470" y="4289597"/>
                </a:cubicBezTo>
                <a:cubicBezTo>
                  <a:pt x="5317316" y="4752277"/>
                  <a:pt x="5096290" y="5148636"/>
                  <a:pt x="4632566" y="5306082"/>
                </a:cubicBezTo>
                <a:lnTo>
                  <a:pt x="4631521" y="5306474"/>
                </a:lnTo>
                <a:lnTo>
                  <a:pt x="4631652" y="5306606"/>
                </a:lnTo>
                <a:cubicBezTo>
                  <a:pt x="4471332" y="5365615"/>
                  <a:pt x="4299655" y="5398254"/>
                  <a:pt x="4129545" y="5422014"/>
                </a:cubicBezTo>
                <a:cubicBezTo>
                  <a:pt x="3211496" y="5541340"/>
                  <a:pt x="2285092" y="5541209"/>
                  <a:pt x="1367042" y="5420578"/>
                </a:cubicBezTo>
                <a:cubicBezTo>
                  <a:pt x="1030085" y="5374494"/>
                  <a:pt x="670150" y="5281930"/>
                  <a:pt x="434503" y="5024088"/>
                </a:cubicBezTo>
                <a:cubicBezTo>
                  <a:pt x="215956" y="4788962"/>
                  <a:pt x="134361" y="4455530"/>
                  <a:pt x="91409" y="4142594"/>
                </a:cubicBezTo>
                <a:cubicBezTo>
                  <a:pt x="-25959" y="3206791"/>
                  <a:pt x="-77658" y="1685325"/>
                  <a:pt x="234364" y="802787"/>
                </a:cubicBezTo>
                <a:cubicBezTo>
                  <a:pt x="426016" y="318044"/>
                  <a:pt x="910628" y="142841"/>
                  <a:pt x="1392762" y="87878"/>
                </a:cubicBezTo>
                <a:cubicBezTo>
                  <a:pt x="1882336" y="27237"/>
                  <a:pt x="2375761" y="-3900"/>
                  <a:pt x="2868615" y="3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>
              <a:defRPr sz="2400">
                <a:solidFill>
                  <a:schemeClr val="tx2">
                    <a:alpha val="0"/>
                  </a:schemeClr>
                </a:solidFill>
                <a:latin typeface="Marianne" panose="02000000000000000000" pitchFamily="2" charset="0"/>
              </a:defRPr>
            </a:lvl1pPr>
            <a:lvl2pPr>
              <a:defRPr sz="2400">
                <a:latin typeface="Marianne" panose="02000000000000000000" pitchFamily="2" charset="0"/>
              </a:defRPr>
            </a:lvl2pPr>
            <a:lvl3pPr>
              <a:defRPr sz="2400">
                <a:latin typeface="Marianne" panose="02000000000000000000" pitchFamily="2" charset="0"/>
              </a:defRPr>
            </a:lvl3pPr>
            <a:lvl4pPr>
              <a:defRPr sz="2400">
                <a:latin typeface="Marianne" panose="02000000000000000000" pitchFamily="2" charset="0"/>
              </a:defRPr>
            </a:lvl4pPr>
            <a:lvl5pPr>
              <a:defRPr sz="2400">
                <a:latin typeface="Marianne" panose="02000000000000000000" pitchFamily="2" charset="0"/>
              </a:defRPr>
            </a:lvl5pPr>
            <a:lvl6pPr>
              <a:defRPr sz="2400">
                <a:latin typeface="Marianne" panose="02000000000000000000" pitchFamily="2" charset="0"/>
              </a:defRPr>
            </a:lvl6pPr>
            <a:lvl7pPr>
              <a:defRPr sz="2400">
                <a:latin typeface="Marianne" panose="02000000000000000000" pitchFamily="2" charset="0"/>
              </a:defRPr>
            </a:lvl7pPr>
            <a:lvl8pPr>
              <a:defRPr sz="2400">
                <a:latin typeface="Marianne" panose="02000000000000000000" pitchFamily="2" charset="0"/>
              </a:defRPr>
            </a:lvl8pPr>
            <a:lvl9pPr>
              <a:defRPr sz="2400">
                <a:latin typeface="Marianne" panose="02000000000000000000" pitchFamily="2" charset="0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E5A12D32-406D-F3AB-AD94-169529A18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709862" y="1778000"/>
            <a:ext cx="1266825" cy="1266825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0F4720-58FA-D1BB-C331-2B3C62F8E51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14650" y="1982789"/>
            <a:ext cx="857250" cy="857248"/>
          </a:xfrm>
          <a:prstGeom prst="ellipse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955989C5-9DD3-061F-1AAD-6F43BED0E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807" y="1514474"/>
            <a:ext cx="2605249" cy="1816100"/>
          </a:xfrm>
        </p:spPr>
        <p:txBody>
          <a:bodyPr/>
          <a:lstStyle>
            <a:lvl1pPr>
              <a:defRPr lang="fr-FR" sz="2400" b="0" kern="1200" spc="-20" dirty="0">
                <a:solidFill>
                  <a:schemeClr val="tx2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Marianne" panose="02000000000000000000" pitchFamily="2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EFB85189-C4B3-9D34-441D-0C6A1BBA4AE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89696" y="3565033"/>
            <a:ext cx="3549811" cy="1633909"/>
          </a:xfrm>
        </p:spPr>
        <p:txBody>
          <a:bodyPr anchor="ctr"/>
          <a:lstStyle>
            <a:lvl1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1pPr>
            <a:lvl2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2pPr>
            <a:lvl3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3pPr>
            <a:lvl4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4pPr>
            <a:lvl5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5pPr>
            <a:lvl6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6pPr>
            <a:lvl7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7pPr>
            <a:lvl8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8pPr>
            <a:lvl9pPr>
              <a:defRPr sz="13200">
                <a:solidFill>
                  <a:schemeClr val="bg2"/>
                </a:solidFill>
                <a:latin typeface="Marianne Medium" panose="02000000000000000000" pitchFamily="2" charset="0"/>
              </a:defRPr>
            </a:lvl9pPr>
          </a:lstStyle>
          <a:p>
            <a:pPr lvl="0"/>
            <a:r>
              <a:rPr lang="en-US" dirty="0"/>
              <a:t>123</a:t>
            </a:r>
            <a:endParaRPr lang="fr-FR" dirty="0"/>
          </a:p>
        </p:txBody>
      </p:sp>
      <p:sp>
        <p:nvSpPr>
          <p:cNvPr id="3" name="Footer Placeholder 1" descr="Titre de la diapositive">
            <a:extLst>
              <a:ext uri="{FF2B5EF4-FFF2-40B4-BE49-F238E27FC236}">
                <a16:creationId xmlns:a16="http://schemas.microsoft.com/office/drawing/2014/main" id="{93A238B5-8853-6992-74B6-115B8C021F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EB5FEEF-61D4-E391-E8FC-87AA0A176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11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Char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33D1780-CF14-3479-B4FE-FE6AC3254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1748338"/>
            <a:ext cx="387350" cy="387350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0B8556-D223-3D8F-787C-2571FE181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5" y="1279232"/>
            <a:ext cx="4697186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9EF1A2DC-F24C-C692-E909-64EAACD1B2E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8525" y="2768599"/>
            <a:ext cx="4695825" cy="251301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FEB89C-3196-997C-32D8-873CDD991C6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03949" y="1589088"/>
            <a:ext cx="2448599" cy="712787"/>
          </a:xfrm>
        </p:spPr>
        <p:txBody>
          <a:bodyPr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14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err="1"/>
              <a:t>Légende</a:t>
            </a:r>
            <a:endParaRPr lang="fr-FR" dirty="0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0CC9EDCF-AD58-FDCC-321C-17C24484F42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6203949" y="2501900"/>
            <a:ext cx="5437188" cy="2779713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fr-FR"/>
              <a:t>Cliquez sur l'icône pour ajouter un graphique</a:t>
            </a:r>
            <a:endParaRPr lang="fr-FR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7DD9531-BEB9-A091-6FE5-BE1B6AD60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06669" y="1503362"/>
            <a:ext cx="0" cy="180000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FD33963E-9E4F-B88A-245F-9EDDDDE1040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99538" y="1503363"/>
            <a:ext cx="2294611" cy="1316038"/>
          </a:xfrm>
        </p:spPr>
        <p:txBody>
          <a:bodyPr anchor="t"/>
          <a:lstStyle>
            <a:lvl1pPr>
              <a:defRPr sz="4800">
                <a:latin typeface="Marianne Medium" panose="02000000000000000000" pitchFamily="2" charset="0"/>
              </a:defRPr>
            </a:lvl1pPr>
            <a:lvl2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2pPr>
            <a:lvl3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3pPr>
            <a:lvl4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4pPr>
            <a:lvl5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5pPr>
            <a:lvl6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6pPr>
            <a:lvl7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7pPr>
            <a:lvl8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8pPr>
            <a:lvl9pPr>
              <a:defRPr sz="1200">
                <a:solidFill>
                  <a:schemeClr val="bg2"/>
                </a:solidFill>
                <a:latin typeface="Marianne Medium" panose="02000000000000000000" pitchFamily="2" charset="0"/>
              </a:defRPr>
            </a:lvl9pPr>
          </a:lstStyle>
          <a:p>
            <a:pPr lvl="0"/>
            <a:r>
              <a:rPr lang="en-US" dirty="0"/>
              <a:t>00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Footer Placeholder 1" descr="Titre de la diapositive">
            <a:extLst>
              <a:ext uri="{FF2B5EF4-FFF2-40B4-BE49-F238E27FC236}">
                <a16:creationId xmlns:a16="http://schemas.microsoft.com/office/drawing/2014/main" id="{5C269AD7-3664-F69A-3EC2-0A7C601959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EB5FEEF-61D4-E391-E8FC-87AA0A176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3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+Char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33D1780-CF14-3479-B4FE-FE6AC3254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849178"/>
            <a:ext cx="387350" cy="387350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0" tIns="0" rIns="0" bIns="0" rtlCol="0">
            <a:noAutofit/>
          </a:bodyPr>
          <a:lstStyle>
            <a:lvl1pPr>
              <a:defRPr lang="fr-FR" dirty="0"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CB183AF7-879A-2AFA-21DC-289DBC68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5" y="380072"/>
            <a:ext cx="4697186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D706AA7-5A5B-17DB-0FE9-28DF9E7E86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8525" y="1869439"/>
            <a:ext cx="4695825" cy="3947159"/>
          </a:xfrm>
        </p:spPr>
        <p:txBody>
          <a:bodyPr/>
          <a:lstStyle>
            <a:lvl2pPr>
              <a:defRPr lang="en-US" sz="2400" kern="1200" spc="-2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03875C6-8834-F3EC-0C6F-03493468ACB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203950" y="0"/>
            <a:ext cx="5988048" cy="5816599"/>
          </a:xfrm>
          <a:custGeom>
            <a:avLst/>
            <a:gdLst>
              <a:gd name="connsiteX0" fmla="*/ 977798 w 5988048"/>
              <a:gd name="connsiteY0" fmla="*/ 0 h 5816599"/>
              <a:gd name="connsiteX1" fmla="*/ 5988048 w 5988048"/>
              <a:gd name="connsiteY1" fmla="*/ 0 h 5816599"/>
              <a:gd name="connsiteX2" fmla="*/ 5988048 w 5988048"/>
              <a:gd name="connsiteY2" fmla="*/ 5317928 h 5816599"/>
              <a:gd name="connsiteX3" fmla="*/ 5954698 w 5988048"/>
              <a:gd name="connsiteY3" fmla="*/ 5349988 h 5816599"/>
              <a:gd name="connsiteX4" fmla="*/ 5129858 w 5988048"/>
              <a:gd name="connsiteY4" fmla="*/ 5725478 h 5816599"/>
              <a:gd name="connsiteX5" fmla="*/ 4132887 w 5988048"/>
              <a:gd name="connsiteY5" fmla="*/ 5810952 h 5816599"/>
              <a:gd name="connsiteX6" fmla="*/ 3800853 w 5988048"/>
              <a:gd name="connsiteY6" fmla="*/ 5816599 h 5816599"/>
              <a:gd name="connsiteX7" fmla="*/ 3800789 w 5988048"/>
              <a:gd name="connsiteY7" fmla="*/ 5816599 h 5816599"/>
              <a:gd name="connsiteX8" fmla="*/ 3468755 w 5988048"/>
              <a:gd name="connsiteY8" fmla="*/ 5811044 h 5816599"/>
              <a:gd name="connsiteX9" fmla="*/ 2471784 w 5988048"/>
              <a:gd name="connsiteY9" fmla="*/ 5725478 h 5816599"/>
              <a:gd name="connsiteX10" fmla="*/ 1435926 w 5988048"/>
              <a:gd name="connsiteY10" fmla="*/ 5126243 h 5816599"/>
              <a:gd name="connsiteX11" fmla="*/ 116628 w 5988048"/>
              <a:gd name="connsiteY11" fmla="*/ 2836109 h 5816599"/>
              <a:gd name="connsiteX12" fmla="*/ 116628 w 5988048"/>
              <a:gd name="connsiteY12" fmla="*/ 1641437 h 5816599"/>
              <a:gd name="connsiteX13" fmla="*/ 784436 w 5988048"/>
              <a:gd name="connsiteY13" fmla="*/ 304505 h 581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88048" h="5816599">
                <a:moveTo>
                  <a:pt x="977798" y="0"/>
                </a:moveTo>
                <a:lnTo>
                  <a:pt x="5988048" y="0"/>
                </a:lnTo>
                <a:lnTo>
                  <a:pt x="5988048" y="5317928"/>
                </a:lnTo>
                <a:lnTo>
                  <a:pt x="5954698" y="5349988"/>
                </a:lnTo>
                <a:cubicBezTo>
                  <a:pt x="5723856" y="5551247"/>
                  <a:pt x="5437398" y="5682887"/>
                  <a:pt x="5129858" y="5725478"/>
                </a:cubicBezTo>
                <a:cubicBezTo>
                  <a:pt x="4797928" y="5771286"/>
                  <a:pt x="4465164" y="5799638"/>
                  <a:pt x="4132887" y="5810952"/>
                </a:cubicBezTo>
                <a:lnTo>
                  <a:pt x="3800853" y="5816599"/>
                </a:lnTo>
                <a:lnTo>
                  <a:pt x="3800789" y="5816599"/>
                </a:lnTo>
                <a:lnTo>
                  <a:pt x="3468755" y="5811044"/>
                </a:lnTo>
                <a:cubicBezTo>
                  <a:pt x="3136478" y="5799793"/>
                  <a:pt x="2803713" y="5771410"/>
                  <a:pt x="2471784" y="5725478"/>
                </a:cubicBezTo>
                <a:cubicBezTo>
                  <a:pt x="2061897" y="5668690"/>
                  <a:pt x="1689320" y="5453593"/>
                  <a:pt x="1435926" y="5126243"/>
                </a:cubicBezTo>
                <a:cubicBezTo>
                  <a:pt x="898269" y="4431593"/>
                  <a:pt x="452231" y="3661997"/>
                  <a:pt x="116628" y="2836109"/>
                </a:cubicBezTo>
                <a:cubicBezTo>
                  <a:pt x="-38876" y="2453292"/>
                  <a:pt x="-38876" y="2024254"/>
                  <a:pt x="116628" y="1641437"/>
                </a:cubicBezTo>
                <a:cubicBezTo>
                  <a:pt x="305404" y="1176875"/>
                  <a:pt x="529124" y="730125"/>
                  <a:pt x="784436" y="30450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Autofit/>
          </a:bodyPr>
          <a:lstStyle>
            <a:lvl1pPr algn="ctr">
              <a:defRPr lang="fr-FR" sz="180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Footer Placeholder 1" descr="Titre de la diapositive">
            <a:extLst>
              <a:ext uri="{FF2B5EF4-FFF2-40B4-BE49-F238E27FC236}">
                <a16:creationId xmlns:a16="http://schemas.microsoft.com/office/drawing/2014/main" id="{8504B1BE-656C-15EC-C1A8-C109246256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91FA749-0AB6-BAA9-E7E8-FE1C86D77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89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34EF12B4-AA43-4053-A66C-946FE68344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7256" y="574675"/>
            <a:ext cx="5079208" cy="1463935"/>
          </a:xfrm>
        </p:spPr>
        <p:txBody>
          <a:bodyPr anchor="t"/>
          <a:lstStyle>
            <a:lvl1pPr>
              <a:defRPr sz="5400" spc="-2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fr-FR" dirty="0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9DF51427-88DB-D49F-5F03-7036FB8CA38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03950" y="574675"/>
            <a:ext cx="5437188" cy="1463935"/>
          </a:xfrm>
        </p:spPr>
        <p:txBody>
          <a:bodyPr anchor="t"/>
          <a:lstStyle>
            <a:lvl1pPr>
              <a:lnSpc>
                <a:spcPct val="90000"/>
              </a:lnSpc>
              <a:spcAft>
                <a:spcPts val="0"/>
              </a:spcAft>
              <a:defRPr sz="2000" b="1">
                <a:solidFill>
                  <a:schemeClr val="bg2"/>
                </a:solidFill>
                <a:latin typeface="+mj-lt"/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2pPr>
            <a:lvl3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3pPr>
            <a:lvl4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4pPr>
            <a:lvl5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5pPr>
            <a:lvl6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6pPr>
            <a:lvl7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7pPr>
            <a:lvl8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8pPr>
            <a:lvl9pPr>
              <a:lnSpc>
                <a:spcPct val="90000"/>
              </a:lnSpc>
              <a:spcAft>
                <a:spcPts val="0"/>
              </a:spcAft>
              <a:defRPr sz="2000">
                <a:solidFill>
                  <a:schemeClr val="bg2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529BF562-98DD-315E-A97B-ECF8465E73E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39479" y="2420079"/>
            <a:ext cx="3292298" cy="32957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360000" tIns="216000" rIns="180000" anchor="t"/>
          <a:lstStyle>
            <a:lvl1pPr>
              <a:lnSpc>
                <a:spcPct val="100000"/>
              </a:lnSpc>
              <a:spcAft>
                <a:spcPts val="240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C28AA431-B134-94DB-ED63-488184724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534489" y="2767024"/>
            <a:ext cx="609980" cy="609980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1" name="Picture Placeholder 12">
            <a:extLst>
              <a:ext uri="{FF2B5EF4-FFF2-40B4-BE49-F238E27FC236}">
                <a16:creationId xmlns:a16="http://schemas.microsoft.com/office/drawing/2014/main" id="{03E6A5B2-F702-AF15-CE11-C2A18E95FB69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82692" y="2815228"/>
            <a:ext cx="513574" cy="513572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fr-FR" dirty="0"/>
              <a:t>`Picto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381EAFF9-5B77-0ACC-8C35-C4C8E87F1C7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614951" y="2420079"/>
            <a:ext cx="3292298" cy="32957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lIns="360000" tIns="216000" rIns="180000" anchor="t"/>
          <a:lstStyle>
            <a:lvl1pPr>
              <a:lnSpc>
                <a:spcPct val="100000"/>
              </a:lnSpc>
              <a:spcAft>
                <a:spcPts val="240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EF606C3A-EBE4-E88B-EF63-58F588497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4309961" y="2767024"/>
            <a:ext cx="609980" cy="609980"/>
          </a:xfrm>
          <a:prstGeom prst="ellipse">
            <a:avLst/>
          </a:prstGeom>
          <a:solidFill>
            <a:schemeClr val="accent4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A43026DA-1F0C-57E8-84F9-017BDC7BD0ED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4358164" y="2815228"/>
            <a:ext cx="513574" cy="513572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fr-FR" dirty="0"/>
              <a:t>`Picto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B27D59E6-1616-CEE7-69D6-36B19579669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391216" y="2420079"/>
            <a:ext cx="3292298" cy="329578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360000" tIns="216000" rIns="180000" anchor="t"/>
          <a:lstStyle>
            <a:lvl1pPr>
              <a:lnSpc>
                <a:spcPct val="100000"/>
              </a:lnSpc>
              <a:spcAft>
                <a:spcPts val="2400"/>
              </a:spcAft>
              <a:defRPr sz="1800" b="1">
                <a:solidFill>
                  <a:schemeClr val="tx2"/>
                </a:solidFill>
                <a:latin typeface="+mj-lt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  <a:latin typeface="Marianne" panose="02000000000000000000" pitchFamily="2" charset="0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6AE453FD-E568-AEAA-B810-6ADE4D2B4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085433" y="2767024"/>
            <a:ext cx="609980" cy="60998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Picture Placeholder 12">
            <a:extLst>
              <a:ext uri="{FF2B5EF4-FFF2-40B4-BE49-F238E27FC236}">
                <a16:creationId xmlns:a16="http://schemas.microsoft.com/office/drawing/2014/main" id="{D98AD34D-61AD-643B-EAA3-BFF5792F263B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8133636" y="2815228"/>
            <a:ext cx="513574" cy="513572"/>
          </a:xfrm>
          <a:prstGeom prst="ellipse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Marianne" panose="02000000000000000000" pitchFamily="2" charset="0"/>
              <a:buNone/>
              <a:tabLst/>
              <a:defRPr/>
            </a:pPr>
            <a:r>
              <a:rPr lang="fr-FR" dirty="0"/>
              <a:t>`Picto</a:t>
            </a:r>
          </a:p>
        </p:txBody>
      </p:sp>
      <p:sp>
        <p:nvSpPr>
          <p:cNvPr id="6" name="Footer Placeholder 1" descr="Titre de la diapositive">
            <a:extLst>
              <a:ext uri="{FF2B5EF4-FFF2-40B4-BE49-F238E27FC236}">
                <a16:creationId xmlns:a16="http://schemas.microsoft.com/office/drawing/2014/main" id="{6078669F-1AFD-FD31-3D2B-F078CE4E59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FA3E8C4-D07E-CB27-3FE6-CDFBBE964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0332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3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308B8A33-A560-179D-82DB-3D758F1E0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849178"/>
            <a:ext cx="387350" cy="387350"/>
          </a:xfrm>
          <a:custGeom>
            <a:avLst/>
            <a:gdLst>
              <a:gd name="connsiteX0" fmla="*/ 364332 w 728664"/>
              <a:gd name="connsiteY0" fmla="*/ 0 h 728664"/>
              <a:gd name="connsiteX1" fmla="*/ 728664 w 728664"/>
              <a:gd name="connsiteY1" fmla="*/ 364332 h 728664"/>
              <a:gd name="connsiteX2" fmla="*/ 364332 w 728664"/>
              <a:gd name="connsiteY2" fmla="*/ 728664 h 728664"/>
              <a:gd name="connsiteX3" fmla="*/ 0 w 728664"/>
              <a:gd name="connsiteY3" fmla="*/ 364332 h 728664"/>
              <a:gd name="connsiteX4" fmla="*/ 364332 w 728664"/>
              <a:gd name="connsiteY4" fmla="*/ 0 h 72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4" h="728664">
                <a:moveTo>
                  <a:pt x="364332" y="0"/>
                </a:moveTo>
                <a:cubicBezTo>
                  <a:pt x="565547" y="0"/>
                  <a:pt x="728664" y="163117"/>
                  <a:pt x="728664" y="364332"/>
                </a:cubicBezTo>
                <a:cubicBezTo>
                  <a:pt x="728664" y="565547"/>
                  <a:pt x="565547" y="728664"/>
                  <a:pt x="364332" y="728664"/>
                </a:cubicBezTo>
                <a:cubicBezTo>
                  <a:pt x="163117" y="728664"/>
                  <a:pt x="0" y="565547"/>
                  <a:pt x="0" y="364332"/>
                </a:cubicBezTo>
                <a:cubicBezTo>
                  <a:pt x="0" y="163117"/>
                  <a:pt x="163117" y="0"/>
                  <a:pt x="36433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'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D6826C9-BB7A-03FC-5BE5-E8FAA2C1B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5" y="380072"/>
            <a:ext cx="4697186" cy="1325563"/>
          </a:xfrm>
        </p:spPr>
        <p:txBody>
          <a:bodyPr anchor="ctr"/>
          <a:lstStyle>
            <a:lvl1pPr>
              <a:defRPr lang="fr-FR" sz="5400" kern="1200" spc="-2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Marianne" panose="02000000000000000000" pitchFamily="2" charset="0"/>
              <a:buNone/>
            </a:pPr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2B8E6E82-8A6B-2C99-8BD3-F8C245E0816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8525" y="1869439"/>
            <a:ext cx="4695825" cy="394715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B0EF252-B930-24AC-7A2E-91A1F16015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112000" y="0"/>
            <a:ext cx="5075326" cy="6858000"/>
          </a:xfrm>
          <a:custGeom>
            <a:avLst/>
            <a:gdLst>
              <a:gd name="connsiteX0" fmla="*/ 378139 w 5075326"/>
              <a:gd name="connsiteY0" fmla="*/ 0 h 6858000"/>
              <a:gd name="connsiteX1" fmla="*/ 5075326 w 5075326"/>
              <a:gd name="connsiteY1" fmla="*/ 0 h 6858000"/>
              <a:gd name="connsiteX2" fmla="*/ 5075326 w 5075326"/>
              <a:gd name="connsiteY2" fmla="*/ 6858000 h 6858000"/>
              <a:gd name="connsiteX3" fmla="*/ 365542 w 5075326"/>
              <a:gd name="connsiteY3" fmla="*/ 6858000 h 6858000"/>
              <a:gd name="connsiteX4" fmla="*/ 363417 w 5075326"/>
              <a:gd name="connsiteY4" fmla="*/ 6852613 h 6858000"/>
              <a:gd name="connsiteX5" fmla="*/ 168536 w 5075326"/>
              <a:gd name="connsiteY5" fmla="*/ 5986189 h 6858000"/>
              <a:gd name="connsiteX6" fmla="*/ 331966 w 5075326"/>
              <a:gd name="connsiteY6" fmla="*/ 14678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75326" h="6858000">
                <a:moveTo>
                  <a:pt x="378139" y="0"/>
                </a:moveTo>
                <a:lnTo>
                  <a:pt x="5075326" y="0"/>
                </a:lnTo>
                <a:lnTo>
                  <a:pt x="5075326" y="6858000"/>
                </a:lnTo>
                <a:lnTo>
                  <a:pt x="365542" y="6858000"/>
                </a:lnTo>
                <a:lnTo>
                  <a:pt x="363417" y="6852613"/>
                </a:lnTo>
                <a:cubicBezTo>
                  <a:pt x="265540" y="6572611"/>
                  <a:pt x="208132" y="6274676"/>
                  <a:pt x="168536" y="5986189"/>
                </a:cubicBezTo>
                <a:cubicBezTo>
                  <a:pt x="-34336" y="4368644"/>
                  <a:pt x="-130792" y="1802044"/>
                  <a:pt x="331966" y="14678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lIns="540000" tIns="360000" rIns="288000" rtlCol="0" anchor="t"/>
          <a:lstStyle/>
          <a:p>
            <a:pPr>
              <a:spcAft>
                <a:spcPts val="2400"/>
              </a:spcAft>
            </a:pPr>
            <a:endParaRPr lang="fr-FR" sz="1200" spc="-30" dirty="0">
              <a:solidFill>
                <a:schemeClr val="bg2"/>
              </a:solidFill>
            </a:endParaRP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D2B7FD5C-6687-6D69-BD19-BCB5FB5DB07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199276" y="574674"/>
            <a:ext cx="5411788" cy="2290211"/>
          </a:xfrm>
          <a:prstGeom prst="roundRect">
            <a:avLst/>
          </a:prstGeom>
          <a:solidFill>
            <a:schemeClr val="accent1"/>
          </a:solidFill>
        </p:spPr>
        <p:txBody>
          <a:bodyPr lIns="540000" tIns="0" rIns="288000" anchor="ctr"/>
          <a:lstStyle>
            <a:lvl1pPr>
              <a:lnSpc>
                <a:spcPct val="100000"/>
              </a:lnSpc>
              <a:spcAft>
                <a:spcPts val="1200"/>
              </a:spcAft>
              <a:defRPr sz="1400">
                <a:solidFill>
                  <a:schemeClr val="bg1"/>
                </a:solidFill>
                <a:latin typeface="Marianne Medium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0AC6F338-F800-EA0B-E6A5-F584D4AA8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769152" y="1289656"/>
            <a:ext cx="860248" cy="8602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12">
            <a:extLst>
              <a:ext uri="{FF2B5EF4-FFF2-40B4-BE49-F238E27FC236}">
                <a16:creationId xmlns:a16="http://schemas.microsoft.com/office/drawing/2014/main" id="{C3F83AF8-FFF7-1E77-E820-DB1A59E6AD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37132" y="1357637"/>
            <a:ext cx="724288" cy="724286"/>
          </a:xfrm>
          <a:prstGeom prst="ellipse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A92E29AB-80FC-8D0E-7245-540A9181F815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99276" y="3526388"/>
            <a:ext cx="5411788" cy="2290211"/>
          </a:xfrm>
          <a:prstGeom prst="roundRect">
            <a:avLst/>
          </a:prstGeom>
          <a:solidFill>
            <a:schemeClr val="accent1"/>
          </a:solidFill>
        </p:spPr>
        <p:txBody>
          <a:bodyPr lIns="540000" tIns="0" rIns="288000" anchor="ctr"/>
          <a:lstStyle>
            <a:lvl1pPr>
              <a:lnSpc>
                <a:spcPct val="100000"/>
              </a:lnSpc>
              <a:spcAft>
                <a:spcPts val="1200"/>
              </a:spcAft>
              <a:defRPr sz="1400">
                <a:solidFill>
                  <a:schemeClr val="bg1"/>
                </a:solidFill>
                <a:latin typeface="Marianne Medium" panose="02000000000000000000" pitchFamily="2" charset="0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5pPr>
            <a:lvl6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6pPr>
            <a:lvl7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7pPr>
            <a:lvl8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8pPr>
            <a:lvl9pPr>
              <a:lnSpc>
                <a:spcPct val="10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8BC4A9FB-B1CE-760D-5D8E-2BFE9EDF8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769152" y="4241369"/>
            <a:ext cx="860248" cy="8602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>
                    <a:alpha val="0"/>
                  </a:schemeClr>
                </a:solidFill>
                <a:latin typeface="+mj-lt"/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2pPr>
            <a:lvl3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3pPr>
            <a:lvl4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4pPr>
            <a:lvl5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5pPr>
            <a:lvl6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6pPr>
            <a:lvl7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7pPr>
            <a:lvl8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8pPr>
            <a:lvl9pPr algn="ctr">
              <a:lnSpc>
                <a:spcPct val="100000"/>
              </a:lnSpc>
              <a:spcAft>
                <a:spcPts val="0"/>
              </a:spcAft>
              <a:defRPr sz="3800">
                <a:solidFill>
                  <a:schemeClr val="accent3"/>
                </a:solidFill>
                <a:latin typeface="+mj-lt"/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1" name="Picture Placeholder 12">
            <a:extLst>
              <a:ext uri="{FF2B5EF4-FFF2-40B4-BE49-F238E27FC236}">
                <a16:creationId xmlns:a16="http://schemas.microsoft.com/office/drawing/2014/main" id="{3CA883B6-3D31-179E-643B-119B00E3319F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5837132" y="4309350"/>
            <a:ext cx="724288" cy="724286"/>
          </a:xfrm>
          <a:prstGeom prst="ellipse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Footer Placeholder 1" descr="Titre de la diapositive">
            <a:extLst>
              <a:ext uri="{FF2B5EF4-FFF2-40B4-BE49-F238E27FC236}">
                <a16:creationId xmlns:a16="http://schemas.microsoft.com/office/drawing/2014/main" id="{8FA75033-22E2-00F3-A5E4-73D6177CA8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1758" y="6311001"/>
            <a:ext cx="1856549" cy="23513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pic>
        <p:nvPicPr>
          <p:cNvPr id="11" name="Graphic 1">
            <a:extLst>
              <a:ext uri="{FF2B5EF4-FFF2-40B4-BE49-F238E27FC236}">
                <a16:creationId xmlns:a16="http://schemas.microsoft.com/office/drawing/2014/main" id="{15397B0B-E846-94C5-F302-9ED99B344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5658" y="6180224"/>
            <a:ext cx="896649" cy="4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796DBD-F9A1-8027-412C-BA6D866A9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6D1D2-B32E-9CF8-A816-C55391579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ADACA-51B2-5A20-1019-59DADD8476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0786" y="6311001"/>
            <a:ext cx="1845021" cy="22042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 b="1" spc="-2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414866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65" r:id="rId8"/>
    <p:sldLayoutId id="2147483666" r:id="rId9"/>
    <p:sldLayoutId id="2147483669" r:id="rId10"/>
    <p:sldLayoutId id="2147483668" r:id="rId11"/>
    <p:sldLayoutId id="2147483677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2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2800" kern="1200" spc="-2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2400" b="0" kern="1200" spc="-20">
          <a:solidFill>
            <a:schemeClr val="accent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2000" kern="1200" spc="-2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userDrawn="1">
          <p15:clr>
            <a:srgbClr val="00FF00"/>
          </p15:clr>
        </p15:guide>
        <p15:guide id="2" orient="horz" pos="362" userDrawn="1">
          <p15:clr>
            <a:srgbClr val="00FF00"/>
          </p15:clr>
        </p15:guide>
        <p15:guide id="3" userDrawn="1">
          <p15:clr>
            <a:srgbClr val="00FF00"/>
          </p15:clr>
        </p15:guide>
        <p15:guide id="4" pos="362" userDrawn="1">
          <p15:clr>
            <a:srgbClr val="00FF00"/>
          </p15:clr>
        </p15:guide>
        <p15:guide id="5" orient="horz" pos="3957" userDrawn="1">
          <p15:clr>
            <a:srgbClr val="00FF00"/>
          </p15:clr>
        </p15:guide>
        <p15:guide id="6" orient="horz" pos="4320" userDrawn="1">
          <p15:clr>
            <a:srgbClr val="00FF00"/>
          </p15:clr>
        </p15:guide>
        <p15:guide id="7" pos="7333" userDrawn="1">
          <p15:clr>
            <a:srgbClr val="00FF00"/>
          </p15:clr>
        </p15:guide>
        <p15:guide id="8" pos="7680" userDrawn="1">
          <p15:clr>
            <a:srgbClr val="00FF00"/>
          </p15:clr>
        </p15:guide>
        <p15:guide id="9" orient="horz" pos="2091" userDrawn="1">
          <p15:clr>
            <a:srgbClr val="00FF00"/>
          </p15:clr>
        </p15:guide>
        <p15:guide id="10" orient="horz" pos="2228" userDrawn="1">
          <p15:clr>
            <a:srgbClr val="00FF00"/>
          </p15:clr>
        </p15:guide>
        <p15:guide id="11" pos="6722" userDrawn="1">
          <p15:clr>
            <a:srgbClr val="00FF00"/>
          </p15:clr>
        </p15:guide>
        <p15:guide id="12" pos="6858" userDrawn="1">
          <p15:clr>
            <a:srgbClr val="00FF00"/>
          </p15:clr>
        </p15:guide>
        <p15:guide id="13" pos="6127" userDrawn="1">
          <p15:clr>
            <a:srgbClr val="00FF00"/>
          </p15:clr>
        </p15:guide>
        <p15:guide id="14" pos="6263" userDrawn="1">
          <p15:clr>
            <a:srgbClr val="00FF00"/>
          </p15:clr>
        </p15:guide>
        <p15:guide id="15" pos="5533" userDrawn="1">
          <p15:clr>
            <a:srgbClr val="00FF00"/>
          </p15:clr>
        </p15:guide>
        <p15:guide id="16" pos="5669" userDrawn="1">
          <p15:clr>
            <a:srgbClr val="00FF00"/>
          </p15:clr>
        </p15:guide>
        <p15:guide id="17" pos="4938" userDrawn="1">
          <p15:clr>
            <a:srgbClr val="00FF00"/>
          </p15:clr>
        </p15:guide>
        <p15:guide id="18" pos="5074" userDrawn="1">
          <p15:clr>
            <a:srgbClr val="00FF00"/>
          </p15:clr>
        </p15:guide>
        <p15:guide id="19" pos="4343" userDrawn="1">
          <p15:clr>
            <a:srgbClr val="00FF00"/>
          </p15:clr>
        </p15:guide>
        <p15:guide id="20" pos="4480" userDrawn="1">
          <p15:clr>
            <a:srgbClr val="00FF00"/>
          </p15:clr>
        </p15:guide>
        <p15:guide id="21" pos="3771" userDrawn="1">
          <p15:clr>
            <a:srgbClr val="00FF00"/>
          </p15:clr>
        </p15:guide>
        <p15:guide id="22" pos="3908" userDrawn="1">
          <p15:clr>
            <a:srgbClr val="00FF00"/>
          </p15:clr>
        </p15:guide>
        <p15:guide id="23" pos="3154" userDrawn="1">
          <p15:clr>
            <a:srgbClr val="00FF00"/>
          </p15:clr>
        </p15:guide>
        <p15:guide id="24" pos="3290" userDrawn="1">
          <p15:clr>
            <a:srgbClr val="00FF00"/>
          </p15:clr>
        </p15:guide>
        <p15:guide id="25" pos="2560" userDrawn="1">
          <p15:clr>
            <a:srgbClr val="00FF00"/>
          </p15:clr>
        </p15:guide>
        <p15:guide id="26" pos="2696" userDrawn="1">
          <p15:clr>
            <a:srgbClr val="00FF00"/>
          </p15:clr>
        </p15:guide>
        <p15:guide id="27" pos="1958" userDrawn="1">
          <p15:clr>
            <a:srgbClr val="00FF00"/>
          </p15:clr>
        </p15:guide>
        <p15:guide id="28" pos="2101" userDrawn="1">
          <p15:clr>
            <a:srgbClr val="00FF00"/>
          </p15:clr>
        </p15:guide>
        <p15:guide id="29" pos="1370" userDrawn="1">
          <p15:clr>
            <a:srgbClr val="00FF00"/>
          </p15:clr>
        </p15:guide>
        <p15:guide id="30" pos="1506" userDrawn="1">
          <p15:clr>
            <a:srgbClr val="00FF00"/>
          </p15:clr>
        </p15:guide>
        <p15:guide id="31" pos="776" userDrawn="1">
          <p15:clr>
            <a:srgbClr val="00FF00"/>
          </p15:clr>
        </p15:guide>
        <p15:guide id="32" pos="912" userDrawn="1">
          <p15:clr>
            <a:srgbClr val="00FF00"/>
          </p15:clr>
        </p15:guide>
        <p15:guide id="33" orient="horz" pos="1440" userDrawn="1">
          <p15:clr>
            <a:srgbClr val="00FF00"/>
          </p15:clr>
        </p15:guide>
        <p15:guide id="34" orient="horz" pos="1576" userDrawn="1">
          <p15:clr>
            <a:srgbClr val="00FF00"/>
          </p15:clr>
        </p15:guide>
        <p15:guide id="35" orient="horz" pos="2698" userDrawn="1">
          <p15:clr>
            <a:srgbClr val="00FF00"/>
          </p15:clr>
        </p15:guide>
        <p15:guide id="36" orient="horz" pos="2834" userDrawn="1">
          <p15:clr>
            <a:srgbClr val="00FF00"/>
          </p15:clr>
        </p15:guide>
        <p15:guide id="37" orient="horz" pos="810" userDrawn="1">
          <p15:clr>
            <a:srgbClr val="00FF00"/>
          </p15:clr>
        </p15:guide>
        <p15:guide id="38" orient="horz" pos="946" userDrawn="1">
          <p15:clr>
            <a:srgbClr val="00FF00"/>
          </p15:clr>
        </p15:guide>
        <p15:guide id="39" orient="horz" pos="3327" userDrawn="1">
          <p15:clr>
            <a:srgbClr val="00FF00"/>
          </p15:clr>
        </p15:guide>
        <p15:guide id="40" orient="horz" pos="3463" userDrawn="1">
          <p15:clr>
            <a:srgbClr val="00FF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796DBD-F9A1-8027-412C-BA6D866A9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6D1D2-B32E-9CF8-A816-C55391579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Marianne" panose="02000000000000000000" pitchFamily="2" charset="0"/>
              <a:buNone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fr-FR" dirty="0"/>
              <a:t>6</a:t>
            </a:r>
          </a:p>
          <a:p>
            <a:pPr lvl="6"/>
            <a:r>
              <a:rPr lang="fr-FR" dirty="0"/>
              <a:t>7</a:t>
            </a:r>
          </a:p>
          <a:p>
            <a:pPr lvl="7"/>
            <a:r>
              <a:rPr lang="fr-FR" dirty="0"/>
              <a:t>8</a:t>
            </a:r>
          </a:p>
          <a:p>
            <a:pPr lvl="8"/>
            <a:r>
              <a:rPr lang="fr-FR" dirty="0"/>
              <a:t>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ADACA-51B2-5A20-1019-59DADD8476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0786" y="6311001"/>
            <a:ext cx="1912464" cy="253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 b="1" spc="-20">
                <a:solidFill>
                  <a:schemeClr val="tx2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39437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6" r:id="rId2"/>
    <p:sldLayoutId id="2147483674" r:id="rId3"/>
    <p:sldLayoutId id="2147483661" r:id="rId4"/>
    <p:sldLayoutId id="2147483662" r:id="rId5"/>
    <p:sldLayoutId id="2147483663" r:id="rId6"/>
    <p:sldLayoutId id="2147483664" r:id="rId7"/>
    <p:sldLayoutId id="2147483671" r:id="rId8"/>
    <p:sldLayoutId id="2147483670" r:id="rId9"/>
    <p:sldLayoutId id="2147483672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20">
          <a:solidFill>
            <a:schemeClr val="tx2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2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lang="en-US" sz="2400" kern="1200" spc="-20" dirty="0">
          <a:solidFill>
            <a:schemeClr val="accent3"/>
          </a:solidFill>
          <a:latin typeface="Marianne Light" panose="02000000000000000000" pitchFamily="2" charset="0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20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buFont typeface="Marianne" panose="02000000000000000000" pitchFamily="2" charset="0"/>
        <a:buNone/>
        <a:defRPr sz="1800" kern="1200" spc="-20">
          <a:solidFill>
            <a:schemeClr val="tx2"/>
          </a:solidFill>
          <a:latin typeface="Marianne Light" panose="02000000000000000000" pitchFamily="2" charset="0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>
          <p15:clr>
            <a:srgbClr val="00FF00"/>
          </p15:clr>
        </p15:guide>
        <p15:guide id="2" orient="horz" pos="362">
          <p15:clr>
            <a:srgbClr val="00FF00"/>
          </p15:clr>
        </p15:guide>
        <p15:guide id="3">
          <p15:clr>
            <a:srgbClr val="00FF00"/>
          </p15:clr>
        </p15:guide>
        <p15:guide id="4" pos="362">
          <p15:clr>
            <a:srgbClr val="00FF00"/>
          </p15:clr>
        </p15:guide>
        <p15:guide id="5" orient="horz" pos="3957">
          <p15:clr>
            <a:srgbClr val="00FF00"/>
          </p15:clr>
        </p15:guide>
        <p15:guide id="6" orient="horz" pos="4320">
          <p15:clr>
            <a:srgbClr val="00FF00"/>
          </p15:clr>
        </p15:guide>
        <p15:guide id="7" pos="7333">
          <p15:clr>
            <a:srgbClr val="00FF00"/>
          </p15:clr>
        </p15:guide>
        <p15:guide id="8" pos="7680">
          <p15:clr>
            <a:srgbClr val="00FF00"/>
          </p15:clr>
        </p15:guide>
        <p15:guide id="9" orient="horz" pos="2091">
          <p15:clr>
            <a:srgbClr val="00FF00"/>
          </p15:clr>
        </p15:guide>
        <p15:guide id="10" orient="horz" pos="2228">
          <p15:clr>
            <a:srgbClr val="00FF00"/>
          </p15:clr>
        </p15:guide>
        <p15:guide id="11" pos="6722">
          <p15:clr>
            <a:srgbClr val="00FF00"/>
          </p15:clr>
        </p15:guide>
        <p15:guide id="12" pos="6858">
          <p15:clr>
            <a:srgbClr val="00FF00"/>
          </p15:clr>
        </p15:guide>
        <p15:guide id="13" pos="6127">
          <p15:clr>
            <a:srgbClr val="00FF00"/>
          </p15:clr>
        </p15:guide>
        <p15:guide id="14" pos="6263">
          <p15:clr>
            <a:srgbClr val="00FF00"/>
          </p15:clr>
        </p15:guide>
        <p15:guide id="15" pos="5533">
          <p15:clr>
            <a:srgbClr val="00FF00"/>
          </p15:clr>
        </p15:guide>
        <p15:guide id="16" pos="5669">
          <p15:clr>
            <a:srgbClr val="00FF00"/>
          </p15:clr>
        </p15:guide>
        <p15:guide id="17" pos="4938">
          <p15:clr>
            <a:srgbClr val="00FF00"/>
          </p15:clr>
        </p15:guide>
        <p15:guide id="18" pos="5074">
          <p15:clr>
            <a:srgbClr val="00FF00"/>
          </p15:clr>
        </p15:guide>
        <p15:guide id="19" pos="4343">
          <p15:clr>
            <a:srgbClr val="00FF00"/>
          </p15:clr>
        </p15:guide>
        <p15:guide id="20" pos="4480">
          <p15:clr>
            <a:srgbClr val="00FF00"/>
          </p15:clr>
        </p15:guide>
        <p15:guide id="21" pos="3771">
          <p15:clr>
            <a:srgbClr val="00FF00"/>
          </p15:clr>
        </p15:guide>
        <p15:guide id="22" pos="3908">
          <p15:clr>
            <a:srgbClr val="00FF00"/>
          </p15:clr>
        </p15:guide>
        <p15:guide id="23" pos="3154">
          <p15:clr>
            <a:srgbClr val="00FF00"/>
          </p15:clr>
        </p15:guide>
        <p15:guide id="24" pos="3290">
          <p15:clr>
            <a:srgbClr val="00FF00"/>
          </p15:clr>
        </p15:guide>
        <p15:guide id="25" pos="2560">
          <p15:clr>
            <a:srgbClr val="00FF00"/>
          </p15:clr>
        </p15:guide>
        <p15:guide id="26" pos="2696">
          <p15:clr>
            <a:srgbClr val="00FF00"/>
          </p15:clr>
        </p15:guide>
        <p15:guide id="27" pos="1958">
          <p15:clr>
            <a:srgbClr val="00FF00"/>
          </p15:clr>
        </p15:guide>
        <p15:guide id="28" pos="2101">
          <p15:clr>
            <a:srgbClr val="00FF00"/>
          </p15:clr>
        </p15:guide>
        <p15:guide id="29" pos="1370">
          <p15:clr>
            <a:srgbClr val="00FF00"/>
          </p15:clr>
        </p15:guide>
        <p15:guide id="30" pos="1506">
          <p15:clr>
            <a:srgbClr val="00FF00"/>
          </p15:clr>
        </p15:guide>
        <p15:guide id="31" pos="776">
          <p15:clr>
            <a:srgbClr val="00FF00"/>
          </p15:clr>
        </p15:guide>
        <p15:guide id="32" pos="912">
          <p15:clr>
            <a:srgbClr val="00FF00"/>
          </p15:clr>
        </p15:guide>
        <p15:guide id="33" orient="horz" pos="1440">
          <p15:clr>
            <a:srgbClr val="00FF00"/>
          </p15:clr>
        </p15:guide>
        <p15:guide id="34" orient="horz" pos="1576">
          <p15:clr>
            <a:srgbClr val="00FF00"/>
          </p15:clr>
        </p15:guide>
        <p15:guide id="35" orient="horz" pos="2698">
          <p15:clr>
            <a:srgbClr val="00FF00"/>
          </p15:clr>
        </p15:guide>
        <p15:guide id="36" orient="horz" pos="2834">
          <p15:clr>
            <a:srgbClr val="00FF00"/>
          </p15:clr>
        </p15:guide>
        <p15:guide id="37" orient="horz" pos="810">
          <p15:clr>
            <a:srgbClr val="00FF00"/>
          </p15:clr>
        </p15:guide>
        <p15:guide id="38" orient="horz" pos="946">
          <p15:clr>
            <a:srgbClr val="00FF00"/>
          </p15:clr>
        </p15:guide>
        <p15:guide id="39" orient="horz" pos="3327">
          <p15:clr>
            <a:srgbClr val="00FF00"/>
          </p15:clr>
        </p15:guide>
        <p15:guide id="40" orient="horz" pos="3463">
          <p15:clr>
            <a:srgbClr val="00FF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6F83E01-329E-815D-413F-FFFA11146070}"/>
              </a:ext>
            </a:extLst>
          </p:cNvPr>
          <p:cNvCxnSpPr>
            <a:cxnSpLocks/>
          </p:cNvCxnSpPr>
          <p:nvPr/>
        </p:nvCxnSpPr>
        <p:spPr>
          <a:xfrm flipH="1">
            <a:off x="1944260" y="815172"/>
            <a:ext cx="24495" cy="416816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9E39659-4F17-85EE-7344-8D9517B0319F}"/>
              </a:ext>
            </a:extLst>
          </p:cNvPr>
          <p:cNvCxnSpPr>
            <a:cxnSpLocks/>
          </p:cNvCxnSpPr>
          <p:nvPr/>
        </p:nvCxnSpPr>
        <p:spPr>
          <a:xfrm flipH="1">
            <a:off x="3751715" y="815172"/>
            <a:ext cx="44143" cy="416816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85038D5-9859-956B-1C7B-67E4B9A5EE3E}"/>
              </a:ext>
            </a:extLst>
          </p:cNvPr>
          <p:cNvSpPr txBox="1"/>
          <p:nvPr/>
        </p:nvSpPr>
        <p:spPr>
          <a:xfrm>
            <a:off x="654338" y="2550593"/>
            <a:ext cx="1167083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</a:rPr>
              <a:t>Positionnement par le conseiller justice  France Travail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F1CAC0-6B04-0B03-F1F7-3B6AEAD0F5D0}"/>
              </a:ext>
            </a:extLst>
          </p:cNvPr>
          <p:cNvSpPr txBox="1"/>
          <p:nvPr/>
        </p:nvSpPr>
        <p:spPr>
          <a:xfrm>
            <a:off x="2294562" y="1002567"/>
            <a:ext cx="1297049" cy="55399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Entretien individuel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4F886F-1DDD-8D2F-F9E8-85D4AA7985D6}"/>
              </a:ext>
            </a:extLst>
          </p:cNvPr>
          <p:cNvSpPr txBox="1"/>
          <p:nvPr/>
        </p:nvSpPr>
        <p:spPr>
          <a:xfrm>
            <a:off x="451809" y="172449"/>
            <a:ext cx="11277545" cy="2769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Schéma de la prestation « Se propulser vers l’emploi»</a:t>
            </a:r>
          </a:p>
        </p:txBody>
      </p:sp>
      <p:sp>
        <p:nvSpPr>
          <p:cNvPr id="16" name="Signe Plus 15">
            <a:extLst>
              <a:ext uri="{FF2B5EF4-FFF2-40B4-BE49-F238E27FC236}">
                <a16:creationId xmlns:a16="http://schemas.microsoft.com/office/drawing/2014/main" id="{AE19A5B6-7783-CFA2-AB4E-E293C7955E07}"/>
              </a:ext>
            </a:extLst>
          </p:cNvPr>
          <p:cNvSpPr/>
          <p:nvPr/>
        </p:nvSpPr>
        <p:spPr>
          <a:xfrm>
            <a:off x="2671521" y="3278495"/>
            <a:ext cx="408056" cy="382430"/>
          </a:xfrm>
          <a:prstGeom prst="mathPlus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err="1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ABDB706-1D22-7BE8-EF5E-8F94728C6C12}"/>
              </a:ext>
            </a:extLst>
          </p:cNvPr>
          <p:cNvSpPr txBox="1"/>
          <p:nvPr/>
        </p:nvSpPr>
        <p:spPr>
          <a:xfrm>
            <a:off x="2027670" y="1790140"/>
            <a:ext cx="16957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900" b="0" i="0">
                <a:solidFill>
                  <a:srgbClr val="000000"/>
                </a:solidFill>
                <a:effectLst/>
                <a:latin typeface="Marianne" panose="02000000000000000000" pitchFamily="2" charset="0"/>
              </a:defRPr>
            </a:lvl1pPr>
          </a:lstStyle>
          <a:p>
            <a:pPr algn="ctr"/>
            <a:r>
              <a:rPr lang="fr-FR" dirty="0"/>
              <a:t>Présentation de la prestation et des objectifs</a:t>
            </a:r>
          </a:p>
          <a:p>
            <a:pPr algn="ctr"/>
            <a:r>
              <a:rPr lang="fr-FR" i="1" dirty="0"/>
              <a:t>Mise en place dynamique de groupe</a:t>
            </a:r>
          </a:p>
          <a:p>
            <a:pPr algn="ctr"/>
            <a:r>
              <a:rPr lang="fr-FR" b="1" i="1" dirty="0"/>
              <a:t>Evaluation des savoir-être professionnels et des problématiques du bénéficiaire au vu de son projet professionnel</a:t>
            </a:r>
          </a:p>
          <a:p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4A9D4D5-0475-A96F-6F4B-08A35DB1F9F8}"/>
              </a:ext>
            </a:extLst>
          </p:cNvPr>
          <p:cNvSpPr txBox="1"/>
          <p:nvPr/>
        </p:nvSpPr>
        <p:spPr>
          <a:xfrm>
            <a:off x="8359080" y="2567226"/>
            <a:ext cx="1475892" cy="86177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Dont</a:t>
            </a:r>
            <a:r>
              <a:rPr lang="fr-FR" sz="1400" b="1" dirty="0">
                <a:solidFill>
                  <a:schemeClr val="accent1">
                    <a:lumMod val="75000"/>
                  </a:schemeClr>
                </a:solidFill>
              </a:rPr>
              <a:t> Bilan individuel réalisé en collectif</a:t>
            </a:r>
          </a:p>
        </p:txBody>
      </p:sp>
      <p:sp>
        <p:nvSpPr>
          <p:cNvPr id="20" name="Flèche : droite 19">
            <a:extLst>
              <a:ext uri="{FF2B5EF4-FFF2-40B4-BE49-F238E27FC236}">
                <a16:creationId xmlns:a16="http://schemas.microsoft.com/office/drawing/2014/main" id="{395CA0BF-4946-7EB8-6C32-F18522BB12B0}"/>
              </a:ext>
            </a:extLst>
          </p:cNvPr>
          <p:cNvSpPr/>
          <p:nvPr/>
        </p:nvSpPr>
        <p:spPr>
          <a:xfrm>
            <a:off x="3955962" y="971731"/>
            <a:ext cx="6557000" cy="1648307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5 jours de regroupement </a:t>
            </a:r>
          </a:p>
          <a:p>
            <a:pPr algn="ctr"/>
            <a:r>
              <a:rPr lang="fr-FR" sz="1600" dirty="0"/>
              <a:t> 6h/j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C1307F7F-218F-8808-1E65-669BF1E3D538}"/>
              </a:ext>
            </a:extLst>
          </p:cNvPr>
          <p:cNvSpPr txBox="1"/>
          <p:nvPr/>
        </p:nvSpPr>
        <p:spPr>
          <a:xfrm>
            <a:off x="8308075" y="3708039"/>
            <a:ext cx="16300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900" b="0" i="0">
                <a:solidFill>
                  <a:srgbClr val="000000"/>
                </a:solidFill>
                <a:effectLst/>
                <a:latin typeface="Marianne" panose="02000000000000000000" pitchFamily="2" charset="0"/>
              </a:defRPr>
            </a:lvl1pPr>
          </a:lstStyle>
          <a:p>
            <a:pPr algn="just"/>
            <a:r>
              <a:rPr lang="fr-FR" b="1" dirty="0"/>
              <a:t>Evaluation de fin de parcours via un questionnaire individuel</a:t>
            </a:r>
          </a:p>
          <a:p>
            <a:pPr algn="just"/>
            <a:endParaRPr lang="fr-FR" b="1" dirty="0"/>
          </a:p>
          <a:p>
            <a:pPr algn="just"/>
            <a:r>
              <a:rPr lang="fr-FR" b="1" i="1" dirty="0"/>
              <a:t>Finalisation du livrable contrat d’engagement-bilan par le prestataire à déposer sur l’outil </a:t>
            </a:r>
            <a:r>
              <a:rPr lang="fr-FR" b="1" i="1" dirty="0" err="1"/>
              <a:t>Prest@ppli</a:t>
            </a:r>
            <a:endParaRPr lang="fr-FR" b="1" i="1" dirty="0"/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51DC19-C331-5429-824C-61034CF78830}"/>
              </a:ext>
            </a:extLst>
          </p:cNvPr>
          <p:cNvSpPr txBox="1"/>
          <p:nvPr/>
        </p:nvSpPr>
        <p:spPr>
          <a:xfrm>
            <a:off x="2012356" y="3708039"/>
            <a:ext cx="16957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900" b="0" i="0">
                <a:solidFill>
                  <a:srgbClr val="000000"/>
                </a:solidFill>
                <a:effectLst/>
                <a:latin typeface="Marianne" panose="02000000000000000000" pitchFamily="2" charset="0"/>
              </a:defRPr>
            </a:lvl1pPr>
          </a:lstStyle>
          <a:p>
            <a:pPr algn="ctr"/>
            <a:endParaRPr lang="fr-FR" dirty="0"/>
          </a:p>
          <a:p>
            <a:pPr algn="ctr"/>
            <a:r>
              <a:rPr lang="fr-FR" i="1" dirty="0"/>
              <a:t>Contractualisation de l’accompagnement : initialisation du livrable contrat d’engagement-bilan</a:t>
            </a:r>
          </a:p>
          <a:p>
            <a:endParaRPr lang="fr-FR" dirty="0"/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6017854B-CC7F-9C43-E246-C5E6E18086DF}"/>
              </a:ext>
            </a:extLst>
          </p:cNvPr>
          <p:cNvSpPr/>
          <p:nvPr/>
        </p:nvSpPr>
        <p:spPr>
          <a:xfrm>
            <a:off x="1821421" y="4950913"/>
            <a:ext cx="8851645" cy="66120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Max 15 jours ouvrés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454E096-669D-2C1B-9A00-F487260E88CE}"/>
              </a:ext>
            </a:extLst>
          </p:cNvPr>
          <p:cNvSpPr/>
          <p:nvPr/>
        </p:nvSpPr>
        <p:spPr>
          <a:xfrm>
            <a:off x="1821421" y="5793882"/>
            <a:ext cx="8442078" cy="8001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Des Outils adaptés, sans connexion  internet </a:t>
            </a:r>
          </a:p>
        </p:txBody>
      </p:sp>
      <p:pic>
        <p:nvPicPr>
          <p:cNvPr id="10" name="Image 9" descr="Une image contenant meubles, chaise, dessin humoristique, art&#10;&#10;Le contenu généré par l’IA peut être incorrect.">
            <a:extLst>
              <a:ext uri="{FF2B5EF4-FFF2-40B4-BE49-F238E27FC236}">
                <a16:creationId xmlns:a16="http://schemas.microsoft.com/office/drawing/2014/main" id="{82CAB1DB-BEE4-F9C6-9A75-6983AC3DE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285" y="620855"/>
            <a:ext cx="949434" cy="631805"/>
          </a:xfrm>
          <a:prstGeom prst="rect">
            <a:avLst/>
          </a:prstGeom>
        </p:spPr>
      </p:pic>
      <p:pic>
        <p:nvPicPr>
          <p:cNvPr id="12" name="Image 11" descr="Une image contenant meubles, chaise, dessin humoristique, art&#10;&#10;Le contenu généré par l’IA peut être incorrect.">
            <a:extLst>
              <a:ext uri="{FF2B5EF4-FFF2-40B4-BE49-F238E27FC236}">
                <a16:creationId xmlns:a16="http://schemas.microsoft.com/office/drawing/2014/main" id="{A9148725-C34D-ADDF-2B3F-39749C16B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243" y="614079"/>
            <a:ext cx="949434" cy="631805"/>
          </a:xfrm>
          <a:prstGeom prst="rect">
            <a:avLst/>
          </a:prstGeom>
        </p:spPr>
      </p:pic>
      <p:pic>
        <p:nvPicPr>
          <p:cNvPr id="13" name="Image 12" descr="Une image contenant meubles, chaise, dessin humoristique, art&#10;&#10;Le contenu généré par l’IA peut être incorrect.">
            <a:extLst>
              <a:ext uri="{FF2B5EF4-FFF2-40B4-BE49-F238E27FC236}">
                <a16:creationId xmlns:a16="http://schemas.microsoft.com/office/drawing/2014/main" id="{71EDB470-3644-7F67-FE38-168949BB5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448" y="636573"/>
            <a:ext cx="949434" cy="631805"/>
          </a:xfrm>
          <a:prstGeom prst="rect">
            <a:avLst/>
          </a:prstGeom>
        </p:spPr>
      </p:pic>
      <p:pic>
        <p:nvPicPr>
          <p:cNvPr id="14" name="Image 13" descr="Une image contenant meubles, chaise, dessin humoristique, art&#10;&#10;Le contenu généré par l’IA peut être incorrect.">
            <a:extLst>
              <a:ext uri="{FF2B5EF4-FFF2-40B4-BE49-F238E27FC236}">
                <a16:creationId xmlns:a16="http://schemas.microsoft.com/office/drawing/2014/main" id="{EF7477E3-3293-4369-00B3-7F0E641BE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309" y="631214"/>
            <a:ext cx="949434" cy="631805"/>
          </a:xfrm>
          <a:prstGeom prst="rect">
            <a:avLst/>
          </a:prstGeom>
        </p:spPr>
      </p:pic>
      <p:pic>
        <p:nvPicPr>
          <p:cNvPr id="15" name="Image 14" descr="Une image contenant meubles, chaise, dessin humoristique, art&#10;&#10;Le contenu généré par l’IA peut être incorrect.">
            <a:extLst>
              <a:ext uri="{FF2B5EF4-FFF2-40B4-BE49-F238E27FC236}">
                <a16:creationId xmlns:a16="http://schemas.microsoft.com/office/drawing/2014/main" id="{A7D09822-5640-4D15-C97B-08562E704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328" y="614079"/>
            <a:ext cx="949434" cy="63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983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ortage 1">
  <a:themeElements>
    <a:clrScheme name="Office">
      <a:dk1>
        <a:srgbClr val="E6E1DB"/>
      </a:dk1>
      <a:lt1>
        <a:srgbClr val="F5F2EE"/>
      </a:lt1>
      <a:dk2>
        <a:srgbClr val="0D1440"/>
      </a:dk2>
      <a:lt2>
        <a:srgbClr val="293378"/>
      </a:lt2>
      <a:accent1>
        <a:srgbClr val="7E58A0"/>
      </a:accent1>
      <a:accent2>
        <a:srgbClr val="FFCC52"/>
      </a:accent2>
      <a:accent3>
        <a:srgbClr val="406BDE"/>
      </a:accent3>
      <a:accent4>
        <a:srgbClr val="D96B00"/>
      </a:accent4>
      <a:accent5>
        <a:srgbClr val="D92424"/>
      </a:accent5>
      <a:accent6>
        <a:srgbClr val="5C0F38"/>
      </a:accent6>
      <a:hlink>
        <a:srgbClr val="467886"/>
      </a:hlink>
      <a:folHlink>
        <a:srgbClr val="96607D"/>
      </a:folHlink>
    </a:clrScheme>
    <a:fontScheme name="France Travail">
      <a:majorFont>
        <a:latin typeface="Marianne"/>
        <a:ea typeface=""/>
        <a:cs typeface=""/>
      </a:majorFont>
      <a:minorFont>
        <a:latin typeface="Mariann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T_Template PPT365.potx" id="{68CA903F-4772-4423-894F-7C90B9599B44}" vid="{27E9AA38-3723-4B3D-8D2E-4672E1ABE116}"/>
    </a:ext>
  </a:extLst>
</a:theme>
</file>

<file path=ppt/theme/theme2.xml><?xml version="1.0" encoding="utf-8"?>
<a:theme xmlns:a="http://schemas.openxmlformats.org/drawingml/2006/main" name="Portage 2">
  <a:themeElements>
    <a:clrScheme name="Office">
      <a:dk1>
        <a:srgbClr val="E6E1DB"/>
      </a:dk1>
      <a:lt1>
        <a:srgbClr val="F5F2EE"/>
      </a:lt1>
      <a:dk2>
        <a:srgbClr val="0D1440"/>
      </a:dk2>
      <a:lt2>
        <a:srgbClr val="293378"/>
      </a:lt2>
      <a:accent1>
        <a:srgbClr val="7E58A0"/>
      </a:accent1>
      <a:accent2>
        <a:srgbClr val="FFCC52"/>
      </a:accent2>
      <a:accent3>
        <a:srgbClr val="406BDE"/>
      </a:accent3>
      <a:accent4>
        <a:srgbClr val="D96B00"/>
      </a:accent4>
      <a:accent5>
        <a:srgbClr val="D92424"/>
      </a:accent5>
      <a:accent6>
        <a:srgbClr val="5C0F38"/>
      </a:accent6>
      <a:hlink>
        <a:srgbClr val="467886"/>
      </a:hlink>
      <a:folHlink>
        <a:srgbClr val="96607D"/>
      </a:folHlink>
    </a:clrScheme>
    <a:fontScheme name="Custom 2">
      <a:majorFont>
        <a:latin typeface="Marianne Bold"/>
        <a:ea typeface=""/>
        <a:cs typeface=""/>
      </a:majorFont>
      <a:minorFont>
        <a:latin typeface="Mariann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T_Template PPT365.potx" id="{68CA903F-4772-4423-894F-7C90B9599B44}" vid="{E4438032-4525-4FD5-8B95-E3BCC52834B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rgbClr val="E6E1DB"/>
    </a:dk1>
    <a:lt1>
      <a:srgbClr val="F5F2EE"/>
    </a:lt1>
    <a:dk2>
      <a:srgbClr val="0D1440"/>
    </a:dk2>
    <a:lt2>
      <a:srgbClr val="293378"/>
    </a:lt2>
    <a:accent1>
      <a:srgbClr val="7E58A0"/>
    </a:accent1>
    <a:accent2>
      <a:srgbClr val="FFCC52"/>
    </a:accent2>
    <a:accent3>
      <a:srgbClr val="406BDE"/>
    </a:accent3>
    <a:accent4>
      <a:srgbClr val="D96B00"/>
    </a:accent4>
    <a:accent5>
      <a:srgbClr val="D92424"/>
    </a:accent5>
    <a:accent6>
      <a:srgbClr val="5C0F38"/>
    </a:accent6>
    <a:hlink>
      <a:srgbClr val="467886"/>
    </a:hlink>
    <a:folHlink>
      <a:srgbClr val="96607D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c28ffb2-672c-4494-bbdf-e9fcf6f403e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97F6924C369C43BD525FBA71C4725D" ma:contentTypeVersion="12" ma:contentTypeDescription="Crée un document." ma:contentTypeScope="" ma:versionID="e7fd85ef49b87ee351568d9d56c039b8">
  <xsd:schema xmlns:xsd="http://www.w3.org/2001/XMLSchema" xmlns:xs="http://www.w3.org/2001/XMLSchema" xmlns:p="http://schemas.microsoft.com/office/2006/metadata/properties" xmlns:ns2="8c28ffb2-672c-4494-bbdf-e9fcf6f403ee" xmlns:ns3="ce6e0d45-141a-4dd7-ac95-bda81df59e68" targetNamespace="http://schemas.microsoft.com/office/2006/metadata/properties" ma:root="true" ma:fieldsID="86937cff2bf8e000568c31b912df4cfa" ns2:_="" ns3:_="">
    <xsd:import namespace="8c28ffb2-672c-4494-bbdf-e9fcf6f403ee"/>
    <xsd:import namespace="ce6e0d45-141a-4dd7-ac95-bda81df59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8ffb2-672c-4494-bbdf-e9fcf6f403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0d45-141a-4dd7-ac95-bda81df59e6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C3A27C-587C-40BA-9BA4-AC0A57AC35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F2ECAB-371C-4B39-BE8B-CFE02CB79B88}">
  <ds:schemaRefs>
    <ds:schemaRef ds:uri="http://purl.org/dc/terms/"/>
    <ds:schemaRef ds:uri="http://schemas.openxmlformats.org/package/2006/metadata/core-properties"/>
    <ds:schemaRef ds:uri="3fb2e84e-4ed5-430d-bc25-0073f8af50e6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f2c0d44f-5429-4369-98f5-bd5c49663ba2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93FC36E-42B2-49F4-A4F2-49C2FCB5D9A4}"/>
</file>

<file path=docMetadata/LabelInfo.xml><?xml version="1.0" encoding="utf-8"?>
<clbl:labelList xmlns:clbl="http://schemas.microsoft.com/office/2020/mipLabelMetadata">
  <clbl:label id="{de0d29bb-6813-4d13-9224-9da41dea2792}" enabled="1" method="Privileged" siteId="{55a8600f-4ee6-4bb5-8f14-53589536b6d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71</TotalTime>
  <Words>105</Words>
  <Application>Microsoft Office PowerPoint</Application>
  <PresentationFormat>Grand écran</PresentationFormat>
  <Paragraphs>16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Marianne</vt:lpstr>
      <vt:lpstr>Marianne Light</vt:lpstr>
      <vt:lpstr>Marianne Medium</vt:lpstr>
      <vt:lpstr>Portage 1</vt:lpstr>
      <vt:lpstr>Portage 2</vt:lpstr>
      <vt:lpstr>Diapositive think-cell</vt:lpstr>
      <vt:lpstr>Présentation PowerPoint</vt:lpstr>
    </vt:vector>
  </TitlesOfParts>
  <Company>France Travail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MEYNARD Edwige</dc:creator>
  <cp:lastModifiedBy>GIRARD Laurence (UG d'Annecy)</cp:lastModifiedBy>
  <cp:revision>4</cp:revision>
  <dcterms:created xsi:type="dcterms:W3CDTF">2025-04-14T15:25:06Z</dcterms:created>
  <dcterms:modified xsi:type="dcterms:W3CDTF">2025-04-15T09:49:54Z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0x0101006E97F6924C369C43BD525FBA71C4725D</vt:lpwstr>
  </property>
  <property fmtid="{D5CDD505-2E9C-101B-9397-08002B2CF9AE}" pid="3" name="Order">
    <vt:r8>88500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ComplianceAssetId">
    <vt:lpwstr/>
  </property>
</Properties>
</file>