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1229" r:id="rId2"/>
    <p:sldId id="1220" r:id="rId3"/>
  </p:sldIdLst>
  <p:sldSz cx="9144000" cy="6858000" type="screen4x3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>
          <p15:clr>
            <a:srgbClr val="A4A3A4"/>
          </p15:clr>
        </p15:guide>
        <p15:guide id="2" pos="2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  <a:srgbClr val="0D67A4"/>
    <a:srgbClr val="0C74B7"/>
    <a:srgbClr val="8DDCF8"/>
    <a:srgbClr val="1995A8"/>
    <a:srgbClr val="1D4CC4"/>
    <a:srgbClr val="4DADEA"/>
    <a:srgbClr val="E4E7ED"/>
    <a:srgbClr val="715CEE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5BB222-03CD-4D94-B193-C717424F93BF}" v="1" dt="2025-04-07T06:29:55.1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197" y="51"/>
      </p:cViewPr>
      <p:guideLst>
        <p:guide orient="horz" pos="2478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tienne Penaud" userId="cd112fc4-af5b-415e-82d1-0a71e36c6fdc" providerId="ADAL" clId="{715BB222-03CD-4D94-B193-C717424F93BF}"/>
    <pc:docChg chg="custSel delSld modSld">
      <pc:chgData name="Etienne Penaud" userId="cd112fc4-af5b-415e-82d1-0a71e36c6fdc" providerId="ADAL" clId="{715BB222-03CD-4D94-B193-C717424F93BF}" dt="2025-04-07T06:30:53.670" v="62" actId="20577"/>
      <pc:docMkLst>
        <pc:docMk/>
      </pc:docMkLst>
      <pc:sldChg chg="del">
        <pc:chgData name="Etienne Penaud" userId="cd112fc4-af5b-415e-82d1-0a71e36c6fdc" providerId="ADAL" clId="{715BB222-03CD-4D94-B193-C717424F93BF}" dt="2025-04-07T06:30:40.679" v="48" actId="47"/>
        <pc:sldMkLst>
          <pc:docMk/>
          <pc:sldMk cId="3140314546" sldId="262"/>
        </pc:sldMkLst>
      </pc:sldChg>
      <pc:sldChg chg="del">
        <pc:chgData name="Etienne Penaud" userId="cd112fc4-af5b-415e-82d1-0a71e36c6fdc" providerId="ADAL" clId="{715BB222-03CD-4D94-B193-C717424F93BF}" dt="2025-04-07T06:29:27.681" v="0" actId="47"/>
        <pc:sldMkLst>
          <pc:docMk/>
          <pc:sldMk cId="0" sldId="334"/>
        </pc:sldMkLst>
      </pc:sldChg>
      <pc:sldChg chg="del">
        <pc:chgData name="Etienne Penaud" userId="cd112fc4-af5b-415e-82d1-0a71e36c6fdc" providerId="ADAL" clId="{715BB222-03CD-4D94-B193-C717424F93BF}" dt="2025-04-07T06:29:27.681" v="0" actId="47"/>
        <pc:sldMkLst>
          <pc:docMk/>
          <pc:sldMk cId="3640637218" sldId="1033"/>
        </pc:sldMkLst>
      </pc:sldChg>
      <pc:sldChg chg="del">
        <pc:chgData name="Etienne Penaud" userId="cd112fc4-af5b-415e-82d1-0a71e36c6fdc" providerId="ADAL" clId="{715BB222-03CD-4D94-B193-C717424F93BF}" dt="2025-04-07T06:30:40.679" v="48" actId="47"/>
        <pc:sldMkLst>
          <pc:docMk/>
          <pc:sldMk cId="2381616896" sldId="1087"/>
        </pc:sldMkLst>
      </pc:sldChg>
      <pc:sldChg chg="addSp delSp modSp mod">
        <pc:chgData name="Etienne Penaud" userId="cd112fc4-af5b-415e-82d1-0a71e36c6fdc" providerId="ADAL" clId="{715BB222-03CD-4D94-B193-C717424F93BF}" dt="2025-04-07T06:30:34.394" v="47" actId="20577"/>
        <pc:sldMkLst>
          <pc:docMk/>
          <pc:sldMk cId="3843274055" sldId="1220"/>
        </pc:sldMkLst>
        <pc:spChg chg="mod">
          <ac:chgData name="Etienne Penaud" userId="cd112fc4-af5b-415e-82d1-0a71e36c6fdc" providerId="ADAL" clId="{715BB222-03CD-4D94-B193-C717424F93BF}" dt="2025-04-07T06:30:34.394" v="47" actId="20577"/>
          <ac:spMkLst>
            <pc:docMk/>
            <pc:sldMk cId="3843274055" sldId="1220"/>
            <ac:spMk id="6" creationId="{8B2C7C7E-CB8F-3F6A-2404-74019609EBD2}"/>
          </ac:spMkLst>
        </pc:spChg>
        <pc:spChg chg="add mod">
          <ac:chgData name="Etienne Penaud" userId="cd112fc4-af5b-415e-82d1-0a71e36c6fdc" providerId="ADAL" clId="{715BB222-03CD-4D94-B193-C717424F93BF}" dt="2025-04-07T06:30:14.710" v="26" actId="20577"/>
          <ac:spMkLst>
            <pc:docMk/>
            <pc:sldMk cId="3843274055" sldId="1220"/>
            <ac:spMk id="7" creationId="{B32EE9DA-4272-4E18-2091-7EE7AA1B0F9B}"/>
          </ac:spMkLst>
        </pc:spChg>
        <pc:spChg chg="del">
          <ac:chgData name="Etienne Penaud" userId="cd112fc4-af5b-415e-82d1-0a71e36c6fdc" providerId="ADAL" clId="{715BB222-03CD-4D94-B193-C717424F93BF}" dt="2025-04-07T06:29:43.510" v="2" actId="478"/>
          <ac:spMkLst>
            <pc:docMk/>
            <pc:sldMk cId="3843274055" sldId="1220"/>
            <ac:spMk id="28" creationId="{04166725-2364-172F-323F-4551FA7F90F3}"/>
          </ac:spMkLst>
        </pc:spChg>
        <pc:cxnChg chg="del mod">
          <ac:chgData name="Etienne Penaud" userId="cd112fc4-af5b-415e-82d1-0a71e36c6fdc" providerId="ADAL" clId="{715BB222-03CD-4D94-B193-C717424F93BF}" dt="2025-04-07T06:29:47.296" v="3" actId="478"/>
          <ac:cxnSpMkLst>
            <pc:docMk/>
            <pc:sldMk cId="3843274055" sldId="1220"/>
            <ac:cxnSpMk id="30" creationId="{1D1F404F-3884-B2C6-7D3E-1882EA78EA0E}"/>
          </ac:cxnSpMkLst>
        </pc:cxnChg>
      </pc:sldChg>
      <pc:sldChg chg="del">
        <pc:chgData name="Etienne Penaud" userId="cd112fc4-af5b-415e-82d1-0a71e36c6fdc" providerId="ADAL" clId="{715BB222-03CD-4D94-B193-C717424F93BF}" dt="2025-04-07T06:30:40.679" v="48" actId="47"/>
        <pc:sldMkLst>
          <pc:docMk/>
          <pc:sldMk cId="2208587925" sldId="1222"/>
        </pc:sldMkLst>
      </pc:sldChg>
      <pc:sldChg chg="del">
        <pc:chgData name="Etienne Penaud" userId="cd112fc4-af5b-415e-82d1-0a71e36c6fdc" providerId="ADAL" clId="{715BB222-03CD-4D94-B193-C717424F93BF}" dt="2025-04-07T06:30:40.679" v="48" actId="47"/>
        <pc:sldMkLst>
          <pc:docMk/>
          <pc:sldMk cId="153037284" sldId="1223"/>
        </pc:sldMkLst>
      </pc:sldChg>
      <pc:sldChg chg="del">
        <pc:chgData name="Etienne Penaud" userId="cd112fc4-af5b-415e-82d1-0a71e36c6fdc" providerId="ADAL" clId="{715BB222-03CD-4D94-B193-C717424F93BF}" dt="2025-04-07T06:30:40.679" v="48" actId="47"/>
        <pc:sldMkLst>
          <pc:docMk/>
          <pc:sldMk cId="3956630682" sldId="1224"/>
        </pc:sldMkLst>
      </pc:sldChg>
      <pc:sldChg chg="del">
        <pc:chgData name="Etienne Penaud" userId="cd112fc4-af5b-415e-82d1-0a71e36c6fdc" providerId="ADAL" clId="{715BB222-03CD-4D94-B193-C717424F93BF}" dt="2025-04-07T06:29:27.681" v="0" actId="47"/>
        <pc:sldMkLst>
          <pc:docMk/>
          <pc:sldMk cId="528912642" sldId="1226"/>
        </pc:sldMkLst>
      </pc:sldChg>
      <pc:sldChg chg="del">
        <pc:chgData name="Etienne Penaud" userId="cd112fc4-af5b-415e-82d1-0a71e36c6fdc" providerId="ADAL" clId="{715BB222-03CD-4D94-B193-C717424F93BF}" dt="2025-04-07T06:29:27.681" v="0" actId="47"/>
        <pc:sldMkLst>
          <pc:docMk/>
          <pc:sldMk cId="1320959280" sldId="1227"/>
        </pc:sldMkLst>
      </pc:sldChg>
      <pc:sldChg chg="del">
        <pc:chgData name="Etienne Penaud" userId="cd112fc4-af5b-415e-82d1-0a71e36c6fdc" providerId="ADAL" clId="{715BB222-03CD-4D94-B193-C717424F93BF}" dt="2025-04-07T06:29:30.167" v="1" actId="47"/>
        <pc:sldMkLst>
          <pc:docMk/>
          <pc:sldMk cId="1547865030" sldId="1228"/>
        </pc:sldMkLst>
      </pc:sldChg>
      <pc:sldChg chg="modSp mod">
        <pc:chgData name="Etienne Penaud" userId="cd112fc4-af5b-415e-82d1-0a71e36c6fdc" providerId="ADAL" clId="{715BB222-03CD-4D94-B193-C717424F93BF}" dt="2025-04-07T06:30:53.670" v="62" actId="20577"/>
        <pc:sldMkLst>
          <pc:docMk/>
          <pc:sldMk cId="2715754612" sldId="1229"/>
        </pc:sldMkLst>
        <pc:spChg chg="mod">
          <ac:chgData name="Etienne Penaud" userId="cd112fc4-af5b-415e-82d1-0a71e36c6fdc" providerId="ADAL" clId="{715BB222-03CD-4D94-B193-C717424F93BF}" dt="2025-04-07T06:30:53.670" v="62" actId="20577"/>
          <ac:spMkLst>
            <pc:docMk/>
            <pc:sldMk cId="2715754612" sldId="1229"/>
            <ac:spMk id="6" creationId="{824100B0-660D-E6E6-ACDD-27F30975CABA}"/>
          </ac:spMkLst>
        </pc:spChg>
      </pc:sldChg>
      <pc:sldChg chg="del">
        <pc:chgData name="Etienne Penaud" userId="cd112fc4-af5b-415e-82d1-0a71e36c6fdc" providerId="ADAL" clId="{715BB222-03CD-4D94-B193-C717424F93BF}" dt="2025-04-07T06:30:40.679" v="48" actId="47"/>
        <pc:sldMkLst>
          <pc:docMk/>
          <pc:sldMk cId="4219826201" sldId="1231"/>
        </pc:sldMkLst>
      </pc:sldChg>
      <pc:sldChg chg="del">
        <pc:chgData name="Etienne Penaud" userId="cd112fc4-af5b-415e-82d1-0a71e36c6fdc" providerId="ADAL" clId="{715BB222-03CD-4D94-B193-C717424F93BF}" dt="2025-04-07T06:30:40.679" v="48" actId="47"/>
        <pc:sldMkLst>
          <pc:docMk/>
          <pc:sldMk cId="2628018949" sldId="1232"/>
        </pc:sldMkLst>
      </pc:sldChg>
      <pc:sldChg chg="del">
        <pc:chgData name="Etienne Penaud" userId="cd112fc4-af5b-415e-82d1-0a71e36c6fdc" providerId="ADAL" clId="{715BB222-03CD-4D94-B193-C717424F93BF}" dt="2025-04-07T06:29:27.681" v="0" actId="47"/>
        <pc:sldMkLst>
          <pc:docMk/>
          <pc:sldMk cId="3175622217" sldId="1233"/>
        </pc:sldMkLst>
      </pc:sldChg>
      <pc:sldChg chg="del">
        <pc:chgData name="Etienne Penaud" userId="cd112fc4-af5b-415e-82d1-0a71e36c6fdc" providerId="ADAL" clId="{715BB222-03CD-4D94-B193-C717424F93BF}" dt="2025-04-07T06:30:40.679" v="48" actId="47"/>
        <pc:sldMkLst>
          <pc:docMk/>
          <pc:sldMk cId="3117802190" sldId="1234"/>
        </pc:sldMkLst>
      </pc:sldChg>
      <pc:sldChg chg="del">
        <pc:chgData name="Etienne Penaud" userId="cd112fc4-af5b-415e-82d1-0a71e36c6fdc" providerId="ADAL" clId="{715BB222-03CD-4D94-B193-C717424F93BF}" dt="2025-04-07T06:30:40.679" v="48" actId="47"/>
        <pc:sldMkLst>
          <pc:docMk/>
          <pc:sldMk cId="2040534551" sldId="123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34" cy="497681"/>
          </a:xfrm>
          <a:prstGeom prst="rect">
            <a:avLst/>
          </a:prstGeom>
        </p:spPr>
        <p:txBody>
          <a:bodyPr vert="horz" lIns="91111" tIns="45555" rIns="91111" bIns="4555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3982" y="1"/>
            <a:ext cx="2972434" cy="497681"/>
          </a:xfrm>
          <a:prstGeom prst="rect">
            <a:avLst/>
          </a:prstGeom>
        </p:spPr>
        <p:txBody>
          <a:bodyPr vert="horz" lIns="91111" tIns="45555" rIns="91111" bIns="45555" rtlCol="0"/>
          <a:lstStyle>
            <a:lvl1pPr algn="r">
              <a:defRPr sz="1200"/>
            </a:lvl1pPr>
          </a:lstStyle>
          <a:p>
            <a:fld id="{0EA580D7-1EDA-44E2-BD3C-C6815793E442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46429"/>
            <a:ext cx="2972434" cy="497680"/>
          </a:xfrm>
          <a:prstGeom prst="rect">
            <a:avLst/>
          </a:prstGeom>
        </p:spPr>
        <p:txBody>
          <a:bodyPr vert="horz" lIns="91111" tIns="45555" rIns="91111" bIns="4555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3982" y="9446429"/>
            <a:ext cx="2972434" cy="497680"/>
          </a:xfrm>
          <a:prstGeom prst="rect">
            <a:avLst/>
          </a:prstGeom>
        </p:spPr>
        <p:txBody>
          <a:bodyPr vert="horz" lIns="91111" tIns="45555" rIns="91111" bIns="45555" rtlCol="0" anchor="b"/>
          <a:lstStyle>
            <a:lvl1pPr algn="r">
              <a:defRPr sz="1200"/>
            </a:lvl1pPr>
          </a:lstStyle>
          <a:p>
            <a:fld id="{BCFAA919-7C72-47A8-9400-52EB9ABFEED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795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285"/>
          </a:xfrm>
          <a:prstGeom prst="rect">
            <a:avLst/>
          </a:prstGeom>
        </p:spPr>
        <p:txBody>
          <a:bodyPr vert="horz" lIns="95994" tIns="47998" rIns="95994" bIns="4799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7285"/>
          </a:xfrm>
          <a:prstGeom prst="rect">
            <a:avLst/>
          </a:prstGeom>
        </p:spPr>
        <p:txBody>
          <a:bodyPr vert="horz" lIns="95994" tIns="47998" rIns="95994" bIns="47998" rtlCol="0"/>
          <a:lstStyle>
            <a:lvl1pPr algn="r">
              <a:defRPr sz="1300"/>
            </a:lvl1pPr>
          </a:lstStyle>
          <a:p>
            <a:fld id="{BAF29061-7674-4E88-ADA7-B1C6B373E767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94" tIns="47998" rIns="95994" bIns="4799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59"/>
          </a:xfrm>
          <a:prstGeom prst="rect">
            <a:avLst/>
          </a:prstGeom>
        </p:spPr>
        <p:txBody>
          <a:bodyPr vert="horz" lIns="95994" tIns="47998" rIns="95994" bIns="47998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7"/>
            <a:ext cx="2971800" cy="497285"/>
          </a:xfrm>
          <a:prstGeom prst="rect">
            <a:avLst/>
          </a:prstGeom>
        </p:spPr>
        <p:txBody>
          <a:bodyPr vert="horz" lIns="95994" tIns="47998" rIns="95994" bIns="4799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7"/>
            <a:ext cx="2971800" cy="497285"/>
          </a:xfrm>
          <a:prstGeom prst="rect">
            <a:avLst/>
          </a:prstGeom>
        </p:spPr>
        <p:txBody>
          <a:bodyPr vert="horz" lIns="95994" tIns="47998" rIns="95994" bIns="47998" rtlCol="0" anchor="b"/>
          <a:lstStyle>
            <a:lvl1pPr algn="r">
              <a:defRPr sz="1300"/>
            </a:lvl1pPr>
          </a:lstStyle>
          <a:p>
            <a:fld id="{F0BB92F0-7959-47DA-8CBA-58973FA6CAF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26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528429"/>
            <a:ext cx="2151308" cy="288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1146" y="2463031"/>
            <a:ext cx="7281294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85480" y="3933056"/>
            <a:ext cx="724695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Date -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56376" y="6492875"/>
            <a:ext cx="765448" cy="365125"/>
          </a:xfrm>
          <a:prstGeom prst="rect">
            <a:avLst/>
          </a:prstGeom>
        </p:spPr>
        <p:txBody>
          <a:bodyPr/>
          <a:lstStyle/>
          <a:p>
            <a:fld id="{1D45AF3A-C330-4C22-AD0C-CE4620908E14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flipH="1">
            <a:off x="827584" y="3933056"/>
            <a:ext cx="740833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Police, logo, Graphique, texte&#10;&#10;Description générée automatiquement">
            <a:extLst>
              <a:ext uri="{FF2B5EF4-FFF2-40B4-BE49-F238E27FC236}">
                <a16:creationId xmlns:a16="http://schemas.microsoft.com/office/drawing/2014/main" id="{578A949F-2A43-4670-511C-76DBA954DF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74" y="6197100"/>
            <a:ext cx="1147006" cy="55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102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8377" y="332656"/>
            <a:ext cx="5313823" cy="658441"/>
          </a:xfrm>
        </p:spPr>
        <p:txBody>
          <a:bodyPr>
            <a:normAutofit/>
          </a:bodyPr>
          <a:lstStyle>
            <a:lvl1pPr algn="l">
              <a:defRPr sz="24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4525963"/>
          </a:xfrm>
        </p:spPr>
        <p:txBody>
          <a:bodyPr/>
          <a:lstStyle>
            <a:lvl3pPr>
              <a:buClr>
                <a:srgbClr val="FC7256"/>
              </a:buClr>
              <a:defRPr/>
            </a:lvl3pPr>
            <a:lvl4pPr>
              <a:buClr>
                <a:srgbClr val="FFC000"/>
              </a:buClr>
              <a:defRPr/>
            </a:lvl4pPr>
            <a:lvl5pPr>
              <a:buClr>
                <a:srgbClr val="FFC000"/>
              </a:buCl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31840" y="6492875"/>
            <a:ext cx="2895600" cy="365125"/>
          </a:xfrm>
        </p:spPr>
        <p:txBody>
          <a:bodyPr/>
          <a:lstStyle/>
          <a:p>
            <a:r>
              <a:rPr lang="fr-FR"/>
              <a:t>Date -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88224" y="6488819"/>
            <a:ext cx="2133600" cy="365125"/>
          </a:xfrm>
          <a:prstGeom prst="rect">
            <a:avLst/>
          </a:prstGeom>
        </p:spPr>
        <p:txBody>
          <a:bodyPr/>
          <a:lstStyle/>
          <a:p>
            <a:fld id="{1D45AF3A-C330-4C22-AD0C-CE4620908E14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9" name="Connecteur droit 18"/>
          <p:cNvCxnSpPr/>
          <p:nvPr/>
        </p:nvCxnSpPr>
        <p:spPr>
          <a:xfrm>
            <a:off x="99788" y="990363"/>
            <a:ext cx="8791748" cy="0"/>
          </a:xfrm>
          <a:prstGeom prst="line">
            <a:avLst/>
          </a:prstGeom>
          <a:solidFill>
            <a:srgbClr val="98D77F"/>
          </a:solidFill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807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323528" y="6470983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Date -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956376" y="6492875"/>
            <a:ext cx="765448" cy="365125"/>
          </a:xfrm>
          <a:prstGeom prst="rect">
            <a:avLst/>
          </a:prstGeom>
        </p:spPr>
        <p:txBody>
          <a:bodyPr/>
          <a:lstStyle/>
          <a:p>
            <a:fld id="{1D45AF3A-C330-4C22-AD0C-CE4620908E1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58377" y="332656"/>
            <a:ext cx="5313823" cy="658441"/>
          </a:xfrm>
        </p:spPr>
        <p:txBody>
          <a:bodyPr>
            <a:normAutofit/>
          </a:bodyPr>
          <a:lstStyle>
            <a:lvl1pPr algn="l">
              <a:defRPr sz="2400" b="1"/>
            </a:lvl1pPr>
          </a:lstStyle>
          <a:p>
            <a:r>
              <a:rPr lang="fr-FR"/>
              <a:t>Modifiez le style du titre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99788" y="990363"/>
            <a:ext cx="8791748" cy="0"/>
          </a:xfrm>
          <a:prstGeom prst="line">
            <a:avLst/>
          </a:prstGeom>
          <a:solidFill>
            <a:srgbClr val="98D77F"/>
          </a:solidFill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037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exte 21"/>
          <p:cNvSpPr>
            <a:spLocks noGrp="1"/>
          </p:cNvSpPr>
          <p:nvPr>
            <p:ph type="body" sz="quarter" idx="13"/>
          </p:nvPr>
        </p:nvSpPr>
        <p:spPr>
          <a:xfrm rot="21227829">
            <a:off x="677775" y="840160"/>
            <a:ext cx="1892369" cy="50405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3000" baseline="0">
                <a:solidFill>
                  <a:schemeClr val="bg1"/>
                </a:solidFill>
                <a:latin typeface="Eurostile-Black" pitchFamily="2" charset="0"/>
              </a:defRPr>
            </a:lvl1pPr>
            <a:lvl2pPr>
              <a:defRPr sz="2500" baseline="0">
                <a:latin typeface="Eurostile-Black" pitchFamily="2" charset="0"/>
              </a:defRPr>
            </a:lvl2pPr>
            <a:lvl3pPr>
              <a:defRPr sz="2500" baseline="0">
                <a:latin typeface="Eurostile-Black" pitchFamily="2" charset="0"/>
              </a:defRPr>
            </a:lvl3pPr>
            <a:lvl4pPr>
              <a:defRPr sz="2500" baseline="0">
                <a:latin typeface="Eurostile-Black" pitchFamily="2" charset="0"/>
              </a:defRPr>
            </a:lvl4pPr>
            <a:lvl5pPr>
              <a:defRPr sz="2500" baseline="0">
                <a:latin typeface="Eurostile-Black" pitchFamily="2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5"/>
          </p:nvPr>
        </p:nvSpPr>
        <p:spPr>
          <a:xfrm>
            <a:off x="2987824" y="692696"/>
            <a:ext cx="3096344" cy="50405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aseline="0">
                <a:latin typeface="Eurostile-Black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31"/>
          <p:cNvSpPr>
            <a:spLocks noGrp="1"/>
          </p:cNvSpPr>
          <p:nvPr>
            <p:ph type="body" sz="quarter" idx="16"/>
          </p:nvPr>
        </p:nvSpPr>
        <p:spPr>
          <a:xfrm>
            <a:off x="2987824" y="1124744"/>
            <a:ext cx="5112568" cy="5760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aseline="0">
                <a:solidFill>
                  <a:schemeClr val="bg1"/>
                </a:solidFill>
                <a:latin typeface="Eurostile-Black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35"/>
          <p:cNvSpPr>
            <a:spLocks noGrp="1"/>
          </p:cNvSpPr>
          <p:nvPr>
            <p:ph type="body" sz="quarter" idx="17"/>
          </p:nvPr>
        </p:nvSpPr>
        <p:spPr>
          <a:xfrm>
            <a:off x="6372200" y="2348880"/>
            <a:ext cx="2411412" cy="2808287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itchFamily="2" charset="2"/>
              <a:buChar char="§"/>
              <a:tabLst/>
              <a:defRPr sz="1600" baseline="0">
                <a:solidFill>
                  <a:schemeClr val="bg1"/>
                </a:solidFill>
                <a:latin typeface="Eurostile-Black" pitchFamily="2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41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0" y="1477176"/>
            <a:ext cx="8229600" cy="504054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rgbClr val="005F9F"/>
                </a:solidFill>
                <a:latin typeface="Aptos" panose="020B0004020202020204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12"/>
          </p:nvPr>
        </p:nvSpPr>
        <p:spPr>
          <a:xfrm>
            <a:off x="467544" y="2492896"/>
            <a:ext cx="3888432" cy="2952328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1600">
                <a:latin typeface="Aptos" panose="020B00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400">
                <a:latin typeface="Aptos" panose="020B00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200">
                <a:latin typeface="Aptos" panose="020B00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7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4572000" y="2492896"/>
            <a:ext cx="3888432" cy="2952328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1600">
                <a:latin typeface="Aptos" panose="020B00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400">
                <a:latin typeface="Aptos" panose="020B00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200">
                <a:latin typeface="Aptos" panose="020B00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97C999E6-BF80-E3F6-BA71-F70EC00E1EFB}"/>
              </a:ext>
            </a:extLst>
          </p:cNvPr>
          <p:cNvCxnSpPr/>
          <p:nvPr userDrawn="1"/>
        </p:nvCxnSpPr>
        <p:spPr>
          <a:xfrm>
            <a:off x="0" y="548680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323528" y="320485"/>
            <a:ext cx="6336704" cy="504056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lang="fr-FR" sz="1800" b="1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821823-2F50-97D5-21B7-7AD94F8817B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528320" y="6491882"/>
            <a:ext cx="3615680" cy="365125"/>
          </a:xfrm>
        </p:spPr>
        <p:txBody>
          <a:bodyPr anchor="b"/>
          <a:lstStyle>
            <a:lvl1pPr>
              <a:defRPr sz="900">
                <a:latin typeface="Aptos" panose="020B0004020202020204" pitchFamily="34" charset="0"/>
              </a:defRPr>
            </a:lvl1pPr>
          </a:lstStyle>
          <a:p>
            <a:r>
              <a:rPr lang="fr-FR"/>
              <a:t>Date - Titre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856B24-F8AC-F8E9-3F1F-F558C6EB111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378552" y="183555"/>
            <a:ext cx="765448" cy="365125"/>
          </a:xfrm>
        </p:spPr>
        <p:txBody>
          <a:bodyPr/>
          <a:lstStyle>
            <a:lvl1pPr>
              <a:defRPr sz="1000">
                <a:latin typeface="Aptos" panose="020B0004020202020204" pitchFamily="34" charset="0"/>
              </a:defRPr>
            </a:lvl1pPr>
          </a:lstStyle>
          <a:p>
            <a:fld id="{1D45AF3A-C330-4C22-AD0C-CE4620908E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26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764160" y="6492875"/>
            <a:ext cx="3615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/>
              <a:t>Date - Titre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0" y="6561366"/>
            <a:ext cx="25202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i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</a:t>
            </a:r>
            <a:r>
              <a:rPr lang="fr-FR" sz="800" i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Copyright  All </a:t>
            </a:r>
            <a:r>
              <a:rPr lang="fr-FR" sz="800" i="1" err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rights</a:t>
            </a:r>
            <a:r>
              <a:rPr lang="fr-FR" sz="800" i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fr-FR" sz="800" i="1" err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reserved</a:t>
            </a:r>
            <a:r>
              <a:rPr lang="fr-FR" sz="800" i="1" baseline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[</a:t>
            </a:r>
            <a:r>
              <a:rPr lang="fr-FR" sz="800" i="1" baseline="0" err="1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Atlans</a:t>
            </a:r>
            <a:r>
              <a:rPr lang="fr-FR" sz="800" i="1" baseline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]</a:t>
            </a:r>
            <a:endParaRPr lang="fr-FR" sz="800" i="1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Espace réservé du numéro de diapositive 2"/>
          <p:cNvSpPr>
            <a:spLocks noGrp="1"/>
          </p:cNvSpPr>
          <p:nvPr userDrawn="1">
            <p:ph type="sldNum" sz="quarter" idx="4"/>
          </p:nvPr>
        </p:nvSpPr>
        <p:spPr>
          <a:xfrm>
            <a:off x="7956376" y="6492875"/>
            <a:ext cx="765448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1D45AF3A-C330-4C22-AD0C-CE4620908E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432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60" r:id="rId4"/>
    <p:sldLayoutId id="2147483662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F0"/>
        </a:buClr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6BC646"/>
        </a:buClr>
        <a:buSzPct val="50000"/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C7256"/>
        </a:buClr>
        <a:buSzPct val="7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4143F-D5A3-0A2F-3CD3-2B79DFBFD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24100B0-660D-E6E6-ACDD-27F30975CA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7" y="320485"/>
            <a:ext cx="6201098" cy="504056"/>
          </a:xfrm>
        </p:spPr>
        <p:txBody>
          <a:bodyPr>
            <a:normAutofit/>
          </a:bodyPr>
          <a:lstStyle/>
          <a:p>
            <a:r>
              <a:rPr lang="fr-FR" dirty="0"/>
              <a:t>Lot 1 - Processus détaillé bénéficiaires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08DC1DD-D8A3-DD38-BCE5-C16E0B39A1B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45AF3A-C330-4C22-AD0C-CE4620908E14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685C6F-53B6-4AAB-6D2D-F10EB01F7827}"/>
              </a:ext>
            </a:extLst>
          </p:cNvPr>
          <p:cNvSpPr/>
          <p:nvPr/>
        </p:nvSpPr>
        <p:spPr>
          <a:xfrm>
            <a:off x="134639" y="910609"/>
            <a:ext cx="1225565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Voyageur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453A6F-FBA4-890A-7BDC-54DFE314B77E}"/>
              </a:ext>
            </a:extLst>
          </p:cNvPr>
          <p:cNvSpPr/>
          <p:nvPr/>
        </p:nvSpPr>
        <p:spPr>
          <a:xfrm>
            <a:off x="2634137" y="910609"/>
            <a:ext cx="1225565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DT/RP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903E1F-E695-1B29-F045-D47E39051B70}"/>
              </a:ext>
            </a:extLst>
          </p:cNvPr>
          <p:cNvSpPr/>
          <p:nvPr/>
        </p:nvSpPr>
        <p:spPr>
          <a:xfrm>
            <a:off x="1384388" y="910609"/>
            <a:ext cx="1225565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Agent LADOM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298EE1-6BD2-D749-508C-5375D436AD04}"/>
              </a:ext>
            </a:extLst>
          </p:cNvPr>
          <p:cNvSpPr/>
          <p:nvPr/>
        </p:nvSpPr>
        <p:spPr>
          <a:xfrm>
            <a:off x="7633133" y="910609"/>
            <a:ext cx="1225565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Comptabilité</a:t>
            </a:r>
          </a:p>
        </p:txBody>
      </p:sp>
      <p:cxnSp>
        <p:nvCxnSpPr>
          <p:cNvPr id="18" name="Connecteur droit avec flèche 102">
            <a:extLst>
              <a:ext uri="{FF2B5EF4-FFF2-40B4-BE49-F238E27FC236}">
                <a16:creationId xmlns:a16="http://schemas.microsoft.com/office/drawing/2014/main" id="{DE5063ED-B2FB-EC1E-7D59-E6E2A34DC2E7}"/>
              </a:ext>
            </a:extLst>
          </p:cNvPr>
          <p:cNvCxnSpPr>
            <a:cxnSpLocks/>
          </p:cNvCxnSpPr>
          <p:nvPr/>
        </p:nvCxnSpPr>
        <p:spPr>
          <a:xfrm>
            <a:off x="4299910" y="3174321"/>
            <a:ext cx="1078" cy="930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2570270-DD43-00A2-AD35-DA254FAF4A8E}"/>
              </a:ext>
            </a:extLst>
          </p:cNvPr>
          <p:cNvSpPr/>
          <p:nvPr/>
        </p:nvSpPr>
        <p:spPr>
          <a:xfrm>
            <a:off x="3883886" y="910609"/>
            <a:ext cx="1225565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Agence référencée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909A49-F086-30AF-59BA-A71733F1BD51}"/>
              </a:ext>
            </a:extLst>
          </p:cNvPr>
          <p:cNvSpPr/>
          <p:nvPr/>
        </p:nvSpPr>
        <p:spPr>
          <a:xfrm>
            <a:off x="6383384" y="910609"/>
            <a:ext cx="1225565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Carte logée</a:t>
            </a:r>
          </a:p>
        </p:txBody>
      </p:sp>
      <p:sp>
        <p:nvSpPr>
          <p:cNvPr id="21" name="Rectangle à coins arrondis 19">
            <a:extLst>
              <a:ext uri="{FF2B5EF4-FFF2-40B4-BE49-F238E27FC236}">
                <a16:creationId xmlns:a16="http://schemas.microsoft.com/office/drawing/2014/main" id="{AD1A76D8-2D01-DB56-F104-40D0F50AC010}"/>
              </a:ext>
            </a:extLst>
          </p:cNvPr>
          <p:cNvSpPr/>
          <p:nvPr/>
        </p:nvSpPr>
        <p:spPr>
          <a:xfrm>
            <a:off x="1496134" y="2023839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Demande SBT ou formulaire offline</a:t>
            </a:r>
          </a:p>
        </p:txBody>
      </p:sp>
      <p:sp>
        <p:nvSpPr>
          <p:cNvPr id="22" name="Rectangle à coins arrondis 19">
            <a:extLst>
              <a:ext uri="{FF2B5EF4-FFF2-40B4-BE49-F238E27FC236}">
                <a16:creationId xmlns:a16="http://schemas.microsoft.com/office/drawing/2014/main" id="{34838741-0319-A969-4EBB-002583CE6DAC}"/>
              </a:ext>
            </a:extLst>
          </p:cNvPr>
          <p:cNvSpPr/>
          <p:nvPr/>
        </p:nvSpPr>
        <p:spPr>
          <a:xfrm>
            <a:off x="3988500" y="2012922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Recherche</a:t>
            </a:r>
          </a:p>
        </p:txBody>
      </p:sp>
      <p:sp>
        <p:nvSpPr>
          <p:cNvPr id="23" name="Rectangle à coins arrondis 19">
            <a:extLst>
              <a:ext uri="{FF2B5EF4-FFF2-40B4-BE49-F238E27FC236}">
                <a16:creationId xmlns:a16="http://schemas.microsoft.com/office/drawing/2014/main" id="{0601C999-5A3D-6F5E-C31A-E005A46D6A9D}"/>
              </a:ext>
            </a:extLst>
          </p:cNvPr>
          <p:cNvSpPr/>
          <p:nvPr/>
        </p:nvSpPr>
        <p:spPr>
          <a:xfrm>
            <a:off x="1496134" y="2472651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Choix</a:t>
            </a:r>
          </a:p>
        </p:txBody>
      </p:sp>
      <p:sp>
        <p:nvSpPr>
          <p:cNvPr id="24" name="Rectangle à coins arrondis 19">
            <a:extLst>
              <a:ext uri="{FF2B5EF4-FFF2-40B4-BE49-F238E27FC236}">
                <a16:creationId xmlns:a16="http://schemas.microsoft.com/office/drawing/2014/main" id="{CB9CDF17-27EE-F83A-CAE8-01108DEC1300}"/>
              </a:ext>
            </a:extLst>
          </p:cNvPr>
          <p:cNvSpPr/>
          <p:nvPr/>
        </p:nvSpPr>
        <p:spPr>
          <a:xfrm>
            <a:off x="3988500" y="2883955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Emission</a:t>
            </a:r>
          </a:p>
        </p:txBody>
      </p:sp>
      <p:sp>
        <p:nvSpPr>
          <p:cNvPr id="26" name="Rectangle à coins arrondis 19">
            <a:extLst>
              <a:ext uri="{FF2B5EF4-FFF2-40B4-BE49-F238E27FC236}">
                <a16:creationId xmlns:a16="http://schemas.microsoft.com/office/drawing/2014/main" id="{ACA8C8D5-6479-627C-D55E-BC6169F94F4E}"/>
              </a:ext>
            </a:extLst>
          </p:cNvPr>
          <p:cNvSpPr/>
          <p:nvPr/>
        </p:nvSpPr>
        <p:spPr>
          <a:xfrm>
            <a:off x="3989578" y="4123199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Facturation</a:t>
            </a:r>
          </a:p>
        </p:txBody>
      </p:sp>
      <p:sp>
        <p:nvSpPr>
          <p:cNvPr id="28" name="Rectangle à coins arrondis 19">
            <a:extLst>
              <a:ext uri="{FF2B5EF4-FFF2-40B4-BE49-F238E27FC236}">
                <a16:creationId xmlns:a16="http://schemas.microsoft.com/office/drawing/2014/main" id="{88C73F6F-EAD9-E099-9298-D4E0BCC1BB31}"/>
              </a:ext>
            </a:extLst>
          </p:cNvPr>
          <p:cNvSpPr/>
          <p:nvPr/>
        </p:nvSpPr>
        <p:spPr>
          <a:xfrm>
            <a:off x="6524625" y="3542505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Consolidation pour prélèvement</a:t>
            </a:r>
          </a:p>
        </p:txBody>
      </p:sp>
      <p:cxnSp>
        <p:nvCxnSpPr>
          <p:cNvPr id="30" name="Connecteur en angle 40">
            <a:extLst>
              <a:ext uri="{FF2B5EF4-FFF2-40B4-BE49-F238E27FC236}">
                <a16:creationId xmlns:a16="http://schemas.microsoft.com/office/drawing/2014/main" id="{2EE4BC9C-3BC0-0998-5B52-B1970B2A4A42}"/>
              </a:ext>
            </a:extLst>
          </p:cNvPr>
          <p:cNvCxnSpPr>
            <a:cxnSpLocks/>
            <a:stCxn id="24" idx="2"/>
            <a:endCxn id="28" idx="1"/>
          </p:cNvCxnSpPr>
          <p:nvPr/>
        </p:nvCxnSpPr>
        <p:spPr>
          <a:xfrm rot="16200000" flipH="1">
            <a:off x="5251684" y="2418830"/>
            <a:ext cx="509283" cy="20366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en angle 120">
            <a:extLst>
              <a:ext uri="{FF2B5EF4-FFF2-40B4-BE49-F238E27FC236}">
                <a16:creationId xmlns:a16="http://schemas.microsoft.com/office/drawing/2014/main" id="{D722FC21-C964-6B12-E42D-D864013D415F}"/>
              </a:ext>
            </a:extLst>
          </p:cNvPr>
          <p:cNvCxnSpPr>
            <a:cxnSpLocks/>
            <a:stCxn id="22" idx="2"/>
            <a:endCxn id="23" idx="3"/>
          </p:cNvCxnSpPr>
          <p:nvPr/>
        </p:nvCxnSpPr>
        <p:spPr>
          <a:xfrm rot="5400000">
            <a:off x="3336373" y="1470266"/>
            <a:ext cx="310462" cy="19928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5E382D1E-C521-C883-AC89-8AE15B89D786}"/>
              </a:ext>
            </a:extLst>
          </p:cNvPr>
          <p:cNvCxnSpPr>
            <a:cxnSpLocks/>
            <a:stCxn id="76" idx="3"/>
            <a:endCxn id="24" idx="1"/>
          </p:cNvCxnSpPr>
          <p:nvPr/>
        </p:nvCxnSpPr>
        <p:spPr>
          <a:xfrm flipV="1">
            <a:off x="3516096" y="3033222"/>
            <a:ext cx="472404" cy="5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en angle 120">
            <a:extLst>
              <a:ext uri="{FF2B5EF4-FFF2-40B4-BE49-F238E27FC236}">
                <a16:creationId xmlns:a16="http://schemas.microsoft.com/office/drawing/2014/main" id="{7E8CCAE0-E60D-1D3F-0A08-16FE3B2F3ED7}"/>
              </a:ext>
            </a:extLst>
          </p:cNvPr>
          <p:cNvCxnSpPr>
            <a:cxnSpLocks/>
            <a:stCxn id="23" idx="2"/>
            <a:endCxn id="76" idx="1"/>
          </p:cNvCxnSpPr>
          <p:nvPr/>
        </p:nvCxnSpPr>
        <p:spPr>
          <a:xfrm rot="16200000" flipH="1">
            <a:off x="2081855" y="2684988"/>
            <a:ext cx="267925" cy="44031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rganigramme : Décision 75">
            <a:extLst>
              <a:ext uri="{FF2B5EF4-FFF2-40B4-BE49-F238E27FC236}">
                <a16:creationId xmlns:a16="http://schemas.microsoft.com/office/drawing/2014/main" id="{DF969EEF-9D3A-AE0B-75E1-DD076AFBA408}"/>
              </a:ext>
            </a:extLst>
          </p:cNvPr>
          <p:cNvSpPr/>
          <p:nvPr/>
        </p:nvSpPr>
        <p:spPr>
          <a:xfrm>
            <a:off x="2435976" y="2856472"/>
            <a:ext cx="1080120" cy="365276"/>
          </a:xfrm>
          <a:prstGeom prst="flowChartDecision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validation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7CB30F79-BAF3-45AA-9C44-97EFBB594A15}"/>
              </a:ext>
            </a:extLst>
          </p:cNvPr>
          <p:cNvSpPr txBox="1"/>
          <p:nvPr/>
        </p:nvSpPr>
        <p:spPr>
          <a:xfrm>
            <a:off x="3430666" y="2854450"/>
            <a:ext cx="340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ptos" panose="020B0004020202020204" pitchFamily="34" charset="0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70BE3CB4-FE15-5E9A-7EAB-42209A166F8C}"/>
              </a:ext>
            </a:extLst>
          </p:cNvPr>
          <p:cNvSpPr txBox="1"/>
          <p:nvPr/>
        </p:nvSpPr>
        <p:spPr>
          <a:xfrm>
            <a:off x="2549129" y="3208240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ptos" panose="020B0004020202020204" pitchFamily="34" charset="0"/>
                <a:cs typeface="Arial" panose="020B0604020202020204" pitchFamily="34" charset="0"/>
              </a:rPr>
              <a:t>non</a:t>
            </a:r>
          </a:p>
        </p:txBody>
      </p:sp>
      <p:cxnSp>
        <p:nvCxnSpPr>
          <p:cNvPr id="83" name="Connecteur en angle 120">
            <a:extLst>
              <a:ext uri="{FF2B5EF4-FFF2-40B4-BE49-F238E27FC236}">
                <a16:creationId xmlns:a16="http://schemas.microsoft.com/office/drawing/2014/main" id="{B6FD4F15-1BC1-0ED3-867F-152CFE3A00E7}"/>
              </a:ext>
            </a:extLst>
          </p:cNvPr>
          <p:cNvCxnSpPr>
            <a:cxnSpLocks/>
            <a:stCxn id="76" idx="2"/>
            <a:endCxn id="21" idx="1"/>
          </p:cNvCxnSpPr>
          <p:nvPr/>
        </p:nvCxnSpPr>
        <p:spPr>
          <a:xfrm rot="5400000" flipH="1">
            <a:off x="1711764" y="1957476"/>
            <a:ext cx="1048642" cy="1479902"/>
          </a:xfrm>
          <a:prstGeom prst="bentConnector4">
            <a:avLst>
              <a:gd name="adj1" fmla="val -21800"/>
              <a:gd name="adj2" fmla="val 11544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à coins arrondis 19">
            <a:extLst>
              <a:ext uri="{FF2B5EF4-FFF2-40B4-BE49-F238E27FC236}">
                <a16:creationId xmlns:a16="http://schemas.microsoft.com/office/drawing/2014/main" id="{4169F978-222D-8B17-D19F-E1EFF1169CF4}"/>
              </a:ext>
            </a:extLst>
          </p:cNvPr>
          <p:cNvSpPr/>
          <p:nvPr/>
        </p:nvSpPr>
        <p:spPr>
          <a:xfrm>
            <a:off x="247896" y="1347406"/>
            <a:ext cx="999049" cy="298534"/>
          </a:xfrm>
          <a:prstGeom prst="roundRec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Besoin de déplacement</a:t>
            </a:r>
          </a:p>
        </p:txBody>
      </p:sp>
      <p:sp>
        <p:nvSpPr>
          <p:cNvPr id="14" name="Rectangle à coins arrondis 19">
            <a:extLst>
              <a:ext uri="{FF2B5EF4-FFF2-40B4-BE49-F238E27FC236}">
                <a16:creationId xmlns:a16="http://schemas.microsoft.com/office/drawing/2014/main" id="{46CB252F-9032-DFEB-1A74-193287AAB4BC}"/>
              </a:ext>
            </a:extLst>
          </p:cNvPr>
          <p:cNvSpPr/>
          <p:nvPr/>
        </p:nvSpPr>
        <p:spPr>
          <a:xfrm>
            <a:off x="1496136" y="1347406"/>
            <a:ext cx="999049" cy="298534"/>
          </a:xfrm>
          <a:prstGeom prst="roundRec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Instruction</a:t>
            </a:r>
          </a:p>
        </p:txBody>
      </p:sp>
      <p:sp>
        <p:nvSpPr>
          <p:cNvPr id="15" name="Rectangle à coins arrondis 19">
            <a:extLst>
              <a:ext uri="{FF2B5EF4-FFF2-40B4-BE49-F238E27FC236}">
                <a16:creationId xmlns:a16="http://schemas.microsoft.com/office/drawing/2014/main" id="{24D08D09-4E35-5AF1-D656-6B0CFE11B4D1}"/>
              </a:ext>
            </a:extLst>
          </p:cNvPr>
          <p:cNvSpPr/>
          <p:nvPr/>
        </p:nvSpPr>
        <p:spPr>
          <a:xfrm>
            <a:off x="2771775" y="1333829"/>
            <a:ext cx="999049" cy="298534"/>
          </a:xfrm>
          <a:prstGeom prst="roundRec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Validation éligibilité</a:t>
            </a:r>
          </a:p>
        </p:txBody>
      </p: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2C00CB4A-4AC6-268E-9418-2F2EBC4414FE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 flipV="1">
            <a:off x="2495183" y="2162189"/>
            <a:ext cx="1493317" cy="10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id="{EFA89F79-FEA1-080C-EAE8-F93C8C1B6F38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>
            <a:off x="1246945" y="1496673"/>
            <a:ext cx="2491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avec flèche 104">
            <a:extLst>
              <a:ext uri="{FF2B5EF4-FFF2-40B4-BE49-F238E27FC236}">
                <a16:creationId xmlns:a16="http://schemas.microsoft.com/office/drawing/2014/main" id="{18C21F4C-2ADF-86CC-8C71-1EDBD46ABDD9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2495185" y="1483096"/>
            <a:ext cx="276590" cy="13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en angle 120">
            <a:extLst>
              <a:ext uri="{FF2B5EF4-FFF2-40B4-BE49-F238E27FC236}">
                <a16:creationId xmlns:a16="http://schemas.microsoft.com/office/drawing/2014/main" id="{304074D1-ED90-AF7F-5CCB-BEE257002315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 rot="5400000">
            <a:off x="2437742" y="1190281"/>
            <a:ext cx="391476" cy="12756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à coins arrondis 19">
            <a:extLst>
              <a:ext uri="{FF2B5EF4-FFF2-40B4-BE49-F238E27FC236}">
                <a16:creationId xmlns:a16="http://schemas.microsoft.com/office/drawing/2014/main" id="{7C6719B0-B7A6-D8B7-B7AD-ACB83F51871D}"/>
              </a:ext>
            </a:extLst>
          </p:cNvPr>
          <p:cNvSpPr/>
          <p:nvPr/>
        </p:nvSpPr>
        <p:spPr>
          <a:xfrm>
            <a:off x="7794956" y="2862618"/>
            <a:ext cx="999049" cy="298534"/>
          </a:xfrm>
          <a:prstGeom prst="roundRec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Import des éléments analytiques</a:t>
            </a:r>
          </a:p>
        </p:txBody>
      </p:sp>
      <p:cxnSp>
        <p:nvCxnSpPr>
          <p:cNvPr id="126" name="Connecteur droit avec flèche 102">
            <a:extLst>
              <a:ext uri="{FF2B5EF4-FFF2-40B4-BE49-F238E27FC236}">
                <a16:creationId xmlns:a16="http://schemas.microsoft.com/office/drawing/2014/main" id="{D75E89C6-D498-7930-967C-E506A85EB488}"/>
              </a:ext>
            </a:extLst>
          </p:cNvPr>
          <p:cNvCxnSpPr>
            <a:cxnSpLocks/>
            <a:stCxn id="24" idx="3"/>
            <a:endCxn id="125" idx="1"/>
          </p:cNvCxnSpPr>
          <p:nvPr/>
        </p:nvCxnSpPr>
        <p:spPr>
          <a:xfrm flipV="1">
            <a:off x="4987549" y="3011885"/>
            <a:ext cx="2807407" cy="21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à coins arrondis 19">
            <a:extLst>
              <a:ext uri="{FF2B5EF4-FFF2-40B4-BE49-F238E27FC236}">
                <a16:creationId xmlns:a16="http://schemas.microsoft.com/office/drawing/2014/main" id="{63957A3D-FF54-072D-AAE0-C45B28EF0758}"/>
              </a:ext>
            </a:extLst>
          </p:cNvPr>
          <p:cNvSpPr/>
          <p:nvPr/>
        </p:nvSpPr>
        <p:spPr>
          <a:xfrm>
            <a:off x="6524624" y="4731749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Ordre de prélèvement</a:t>
            </a:r>
          </a:p>
        </p:txBody>
      </p:sp>
      <p:cxnSp>
        <p:nvCxnSpPr>
          <p:cNvPr id="138" name="Connecteur droit avec flèche 102">
            <a:extLst>
              <a:ext uri="{FF2B5EF4-FFF2-40B4-BE49-F238E27FC236}">
                <a16:creationId xmlns:a16="http://schemas.microsoft.com/office/drawing/2014/main" id="{52A75EA2-FDA5-8926-9C8C-D9C5B755DAE6}"/>
              </a:ext>
            </a:extLst>
          </p:cNvPr>
          <p:cNvCxnSpPr>
            <a:cxnSpLocks/>
            <a:stCxn id="28" idx="2"/>
            <a:endCxn id="137" idx="0"/>
          </p:cNvCxnSpPr>
          <p:nvPr/>
        </p:nvCxnSpPr>
        <p:spPr>
          <a:xfrm flipH="1">
            <a:off x="7024149" y="3841039"/>
            <a:ext cx="1" cy="890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ectangle à coins arrondis 19">
            <a:extLst>
              <a:ext uri="{FF2B5EF4-FFF2-40B4-BE49-F238E27FC236}">
                <a16:creationId xmlns:a16="http://schemas.microsoft.com/office/drawing/2014/main" id="{4688DE1F-040D-053F-C1C4-237E1C0D54A7}"/>
              </a:ext>
            </a:extLst>
          </p:cNvPr>
          <p:cNvSpPr/>
          <p:nvPr/>
        </p:nvSpPr>
        <p:spPr>
          <a:xfrm>
            <a:off x="7813557" y="4076890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Relevé</a:t>
            </a:r>
          </a:p>
        </p:txBody>
      </p:sp>
      <p:cxnSp>
        <p:nvCxnSpPr>
          <p:cNvPr id="143" name="Connecteur en angle 40">
            <a:extLst>
              <a:ext uri="{FF2B5EF4-FFF2-40B4-BE49-F238E27FC236}">
                <a16:creationId xmlns:a16="http://schemas.microsoft.com/office/drawing/2014/main" id="{F10E8C28-FCE4-9307-A285-EB2F77964ED1}"/>
              </a:ext>
            </a:extLst>
          </p:cNvPr>
          <p:cNvCxnSpPr>
            <a:cxnSpLocks/>
            <a:stCxn id="28" idx="2"/>
            <a:endCxn id="142" idx="1"/>
          </p:cNvCxnSpPr>
          <p:nvPr/>
        </p:nvCxnSpPr>
        <p:spPr>
          <a:xfrm rot="16200000" flipH="1">
            <a:off x="7226294" y="3638894"/>
            <a:ext cx="385118" cy="78940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Rectangle à coins arrondis 19">
            <a:extLst>
              <a:ext uri="{FF2B5EF4-FFF2-40B4-BE49-F238E27FC236}">
                <a16:creationId xmlns:a16="http://schemas.microsoft.com/office/drawing/2014/main" id="{0BA29C6D-6894-A274-989F-4671AE1A5A74}"/>
              </a:ext>
            </a:extLst>
          </p:cNvPr>
          <p:cNvSpPr/>
          <p:nvPr/>
        </p:nvSpPr>
        <p:spPr>
          <a:xfrm>
            <a:off x="7813557" y="4892509"/>
            <a:ext cx="999049" cy="298534"/>
          </a:xfrm>
          <a:prstGeom prst="roundRec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Comparatif</a:t>
            </a:r>
          </a:p>
        </p:txBody>
      </p:sp>
      <p:cxnSp>
        <p:nvCxnSpPr>
          <p:cNvPr id="147" name="Connecteur en angle 40">
            <a:extLst>
              <a:ext uri="{FF2B5EF4-FFF2-40B4-BE49-F238E27FC236}">
                <a16:creationId xmlns:a16="http://schemas.microsoft.com/office/drawing/2014/main" id="{1718DF5D-73DA-A3D2-B7B1-F0C8D731FEEF}"/>
              </a:ext>
            </a:extLst>
          </p:cNvPr>
          <p:cNvCxnSpPr>
            <a:cxnSpLocks/>
            <a:stCxn id="125" idx="3"/>
            <a:endCxn id="146" idx="3"/>
          </p:cNvCxnSpPr>
          <p:nvPr/>
        </p:nvCxnSpPr>
        <p:spPr>
          <a:xfrm>
            <a:off x="8794005" y="3011885"/>
            <a:ext cx="18601" cy="2029891"/>
          </a:xfrm>
          <a:prstGeom prst="bentConnector3">
            <a:avLst>
              <a:gd name="adj1" fmla="val 132896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eur droit avec flèche 102">
            <a:extLst>
              <a:ext uri="{FF2B5EF4-FFF2-40B4-BE49-F238E27FC236}">
                <a16:creationId xmlns:a16="http://schemas.microsoft.com/office/drawing/2014/main" id="{6DB133C7-7681-55C2-0917-65F3F0E9E31E}"/>
              </a:ext>
            </a:extLst>
          </p:cNvPr>
          <p:cNvCxnSpPr>
            <a:cxnSpLocks/>
            <a:stCxn id="142" idx="2"/>
            <a:endCxn id="146" idx="0"/>
          </p:cNvCxnSpPr>
          <p:nvPr/>
        </p:nvCxnSpPr>
        <p:spPr>
          <a:xfrm>
            <a:off x="8313082" y="4375424"/>
            <a:ext cx="0" cy="517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à coins arrondis 19">
            <a:extLst>
              <a:ext uri="{FF2B5EF4-FFF2-40B4-BE49-F238E27FC236}">
                <a16:creationId xmlns:a16="http://schemas.microsoft.com/office/drawing/2014/main" id="{208A43E4-DCCC-F553-921A-645696F12657}"/>
              </a:ext>
            </a:extLst>
          </p:cNvPr>
          <p:cNvSpPr/>
          <p:nvPr/>
        </p:nvSpPr>
        <p:spPr>
          <a:xfrm>
            <a:off x="7813557" y="5396573"/>
            <a:ext cx="999049" cy="298534"/>
          </a:xfrm>
          <a:prstGeom prst="roundRec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Visualisation des lignes en écart</a:t>
            </a:r>
          </a:p>
        </p:txBody>
      </p:sp>
      <p:cxnSp>
        <p:nvCxnSpPr>
          <p:cNvPr id="156" name="Connecteur droit avec flèche 102">
            <a:extLst>
              <a:ext uri="{FF2B5EF4-FFF2-40B4-BE49-F238E27FC236}">
                <a16:creationId xmlns:a16="http://schemas.microsoft.com/office/drawing/2014/main" id="{D6CA4C23-928C-E84B-D98C-A131C9DBE0FB}"/>
              </a:ext>
            </a:extLst>
          </p:cNvPr>
          <p:cNvCxnSpPr>
            <a:cxnSpLocks/>
            <a:stCxn id="146" idx="2"/>
            <a:endCxn id="155" idx="0"/>
          </p:cNvCxnSpPr>
          <p:nvPr/>
        </p:nvCxnSpPr>
        <p:spPr>
          <a:xfrm>
            <a:off x="8313082" y="5191043"/>
            <a:ext cx="0" cy="205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tangle à coins arrondis 19">
            <a:extLst>
              <a:ext uri="{FF2B5EF4-FFF2-40B4-BE49-F238E27FC236}">
                <a16:creationId xmlns:a16="http://schemas.microsoft.com/office/drawing/2014/main" id="{6AAD4DAD-804C-6BD6-CD94-369836C46954}"/>
              </a:ext>
            </a:extLst>
          </p:cNvPr>
          <p:cNvSpPr/>
          <p:nvPr/>
        </p:nvSpPr>
        <p:spPr>
          <a:xfrm>
            <a:off x="7813557" y="5982583"/>
            <a:ext cx="999049" cy="298534"/>
          </a:xfrm>
          <a:prstGeom prst="roundRec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ADP - Elap</a:t>
            </a:r>
          </a:p>
        </p:txBody>
      </p:sp>
      <p:cxnSp>
        <p:nvCxnSpPr>
          <p:cNvPr id="160" name="Connecteur droit avec flèche 102">
            <a:extLst>
              <a:ext uri="{FF2B5EF4-FFF2-40B4-BE49-F238E27FC236}">
                <a16:creationId xmlns:a16="http://schemas.microsoft.com/office/drawing/2014/main" id="{87CA8E7A-6F5A-98A7-3BF7-09D633EF8B39}"/>
              </a:ext>
            </a:extLst>
          </p:cNvPr>
          <p:cNvCxnSpPr>
            <a:cxnSpLocks/>
            <a:stCxn id="155" idx="2"/>
            <a:endCxn id="159" idx="0"/>
          </p:cNvCxnSpPr>
          <p:nvPr/>
        </p:nvCxnSpPr>
        <p:spPr>
          <a:xfrm>
            <a:off x="8313082" y="5695107"/>
            <a:ext cx="0" cy="287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à coins arrondis 19">
            <a:extLst>
              <a:ext uri="{FF2B5EF4-FFF2-40B4-BE49-F238E27FC236}">
                <a16:creationId xmlns:a16="http://schemas.microsoft.com/office/drawing/2014/main" id="{B0F0CCF9-52B9-2FC1-925E-8A3CD717251F}"/>
              </a:ext>
            </a:extLst>
          </p:cNvPr>
          <p:cNvSpPr/>
          <p:nvPr/>
        </p:nvSpPr>
        <p:spPr>
          <a:xfrm>
            <a:off x="322041" y="5377663"/>
            <a:ext cx="999049" cy="298534"/>
          </a:xfrm>
          <a:prstGeom prst="roundRec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DROM CONNECT</a:t>
            </a:r>
          </a:p>
        </p:txBody>
      </p:sp>
      <p:sp>
        <p:nvSpPr>
          <p:cNvPr id="164" name="Rectangle à coins arrondis 19">
            <a:extLst>
              <a:ext uri="{FF2B5EF4-FFF2-40B4-BE49-F238E27FC236}">
                <a16:creationId xmlns:a16="http://schemas.microsoft.com/office/drawing/2014/main" id="{CED7FC6E-144C-A151-74AA-CC3946F2DD10}"/>
              </a:ext>
            </a:extLst>
          </p:cNvPr>
          <p:cNvSpPr/>
          <p:nvPr/>
        </p:nvSpPr>
        <p:spPr>
          <a:xfrm>
            <a:off x="316148" y="5806292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Applicatif fournisseur</a:t>
            </a:r>
          </a:p>
        </p:txBody>
      </p:sp>
      <p:cxnSp>
        <p:nvCxnSpPr>
          <p:cNvPr id="12" name="Connecteur droit avec flèche 102">
            <a:extLst>
              <a:ext uri="{FF2B5EF4-FFF2-40B4-BE49-F238E27FC236}">
                <a16:creationId xmlns:a16="http://schemas.microsoft.com/office/drawing/2014/main" id="{E83E061E-0598-71B1-267F-059FD5FF115F}"/>
              </a:ext>
            </a:extLst>
          </p:cNvPr>
          <p:cNvCxnSpPr>
            <a:cxnSpLocks/>
          </p:cNvCxnSpPr>
          <p:nvPr/>
        </p:nvCxnSpPr>
        <p:spPr>
          <a:xfrm>
            <a:off x="4988627" y="4272466"/>
            <a:ext cx="209611" cy="10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152">
            <a:extLst>
              <a:ext uri="{FF2B5EF4-FFF2-40B4-BE49-F238E27FC236}">
                <a16:creationId xmlns:a16="http://schemas.microsoft.com/office/drawing/2014/main" id="{2D7374D4-C9D1-D4D6-664C-9888742A2530}"/>
              </a:ext>
            </a:extLst>
          </p:cNvPr>
          <p:cNvSpPr/>
          <p:nvPr/>
        </p:nvSpPr>
        <p:spPr>
          <a:xfrm>
            <a:off x="39415" y="1688801"/>
            <a:ext cx="1106509" cy="886152"/>
          </a:xfrm>
          <a:prstGeom prst="wedgeRectCallout">
            <a:avLst>
              <a:gd name="adj1" fmla="val 77076"/>
              <a:gd name="adj2" fmla="val -11159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b="1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Pré-remplissage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Dispositif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Bénéficiaire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Voyages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Eléments analytiques</a:t>
            </a:r>
          </a:p>
        </p:txBody>
      </p:sp>
      <p:sp>
        <p:nvSpPr>
          <p:cNvPr id="31" name="Rectangle 152">
            <a:extLst>
              <a:ext uri="{FF2B5EF4-FFF2-40B4-BE49-F238E27FC236}">
                <a16:creationId xmlns:a16="http://schemas.microsoft.com/office/drawing/2014/main" id="{E169E8E7-9C0C-1883-4ED3-CA6314947F74}"/>
              </a:ext>
            </a:extLst>
          </p:cNvPr>
          <p:cNvSpPr/>
          <p:nvPr/>
        </p:nvSpPr>
        <p:spPr>
          <a:xfrm>
            <a:off x="6113784" y="2251550"/>
            <a:ext cx="1632513" cy="646674"/>
          </a:xfrm>
          <a:prstGeom prst="wedgeRectCallout">
            <a:avLst>
              <a:gd name="adj1" fmla="val 63349"/>
              <a:gd name="adj2" fmla="val 5278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b="1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Données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Bénéficiaire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Déplacement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Analytique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Frais </a:t>
            </a:r>
          </a:p>
        </p:txBody>
      </p:sp>
      <p:sp>
        <p:nvSpPr>
          <p:cNvPr id="33" name="Rectangle 152">
            <a:extLst>
              <a:ext uri="{FF2B5EF4-FFF2-40B4-BE49-F238E27FC236}">
                <a16:creationId xmlns:a16="http://schemas.microsoft.com/office/drawing/2014/main" id="{E63F7C75-2D1F-EA5C-3CA7-D144E0A9B19B}"/>
              </a:ext>
            </a:extLst>
          </p:cNvPr>
          <p:cNvSpPr/>
          <p:nvPr/>
        </p:nvSpPr>
        <p:spPr>
          <a:xfrm>
            <a:off x="2575563" y="3868715"/>
            <a:ext cx="1124132" cy="508967"/>
          </a:xfrm>
          <a:prstGeom prst="wedgeRectCallout">
            <a:avLst>
              <a:gd name="adj1" fmla="val 72386"/>
              <a:gd name="adj2" fmla="val 26603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b="1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Une facture par bénéficiaire</a:t>
            </a:r>
          </a:p>
        </p:txBody>
      </p:sp>
      <p:sp>
        <p:nvSpPr>
          <p:cNvPr id="10" name="Rectangle 152">
            <a:extLst>
              <a:ext uri="{FF2B5EF4-FFF2-40B4-BE49-F238E27FC236}">
                <a16:creationId xmlns:a16="http://schemas.microsoft.com/office/drawing/2014/main" id="{88442169-6D9B-C65F-79E9-A1777BB9C6D3}"/>
              </a:ext>
            </a:extLst>
          </p:cNvPr>
          <p:cNvSpPr/>
          <p:nvPr/>
        </p:nvSpPr>
        <p:spPr>
          <a:xfrm>
            <a:off x="5140768" y="1317916"/>
            <a:ext cx="1106509" cy="886152"/>
          </a:xfrm>
          <a:prstGeom prst="wedgeRectCallout">
            <a:avLst>
              <a:gd name="adj1" fmla="val -72706"/>
              <a:gd name="adj2" fmla="val 33985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b="1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Propositions selon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Ensemble offre disponible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Politique voyage par dispositif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Tarifs négociés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123AD4D-3DCD-4DE7-D43F-5A6DB43C1D91}"/>
              </a:ext>
            </a:extLst>
          </p:cNvPr>
          <p:cNvSpPr/>
          <p:nvPr/>
        </p:nvSpPr>
        <p:spPr>
          <a:xfrm>
            <a:off x="5133635" y="910609"/>
            <a:ext cx="1225565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Chorus Pro</a:t>
            </a:r>
          </a:p>
        </p:txBody>
      </p:sp>
      <p:sp>
        <p:nvSpPr>
          <p:cNvPr id="186" name="Rectangle à coins arrondis 19">
            <a:extLst>
              <a:ext uri="{FF2B5EF4-FFF2-40B4-BE49-F238E27FC236}">
                <a16:creationId xmlns:a16="http://schemas.microsoft.com/office/drawing/2014/main" id="{39B94078-779F-26B9-CAFE-D0B50496234F}"/>
              </a:ext>
            </a:extLst>
          </p:cNvPr>
          <p:cNvSpPr/>
          <p:nvPr/>
        </p:nvSpPr>
        <p:spPr>
          <a:xfrm>
            <a:off x="5198238" y="4123199"/>
            <a:ext cx="999049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Intégration</a:t>
            </a:r>
          </a:p>
        </p:txBody>
      </p:sp>
    </p:spTree>
    <p:extLst>
      <p:ext uri="{BB962C8B-B14F-4D97-AF65-F5344CB8AC3E}">
        <p14:creationId xmlns:p14="http://schemas.microsoft.com/office/powerpoint/2010/main" val="2715754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3FF69-8605-9B60-EB4D-7C8782C8B8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B2C7C7E-CB8F-3F6A-2404-74019609EB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8" y="320485"/>
            <a:ext cx="3691124" cy="504056"/>
          </a:xfrm>
        </p:spPr>
        <p:txBody>
          <a:bodyPr>
            <a:normAutofit fontScale="92500"/>
          </a:bodyPr>
          <a:lstStyle/>
          <a:p>
            <a:r>
              <a:rPr lang="fr-FR" dirty="0"/>
              <a:t>Lot 2 - Processus Agents LADOM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ED0C0A6-6B1F-B3DA-B255-A4C44F73A98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45AF3A-C330-4C22-AD0C-CE4620908E14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D971CB-AC16-F90D-3EC0-7A16517C6429}"/>
              </a:ext>
            </a:extLst>
          </p:cNvPr>
          <p:cNvSpPr/>
          <p:nvPr/>
        </p:nvSpPr>
        <p:spPr>
          <a:xfrm>
            <a:off x="2594028" y="1104504"/>
            <a:ext cx="996068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Voyageur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9C93-9126-1932-211E-6B56A2FF4D72}"/>
              </a:ext>
            </a:extLst>
          </p:cNvPr>
          <p:cNvSpPr/>
          <p:nvPr/>
        </p:nvSpPr>
        <p:spPr>
          <a:xfrm>
            <a:off x="1533376" y="1104074"/>
            <a:ext cx="996068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Directeur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6F79BE-3E97-FCEB-6B8F-D2EEB05F3A83}"/>
              </a:ext>
            </a:extLst>
          </p:cNvPr>
          <p:cNvSpPr/>
          <p:nvPr/>
        </p:nvSpPr>
        <p:spPr>
          <a:xfrm>
            <a:off x="3654680" y="1104719"/>
            <a:ext cx="996068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Assistant</a:t>
            </a:r>
          </a:p>
        </p:txBody>
      </p:sp>
      <p:sp>
        <p:nvSpPr>
          <p:cNvPr id="9" name="Rectangle à coins arrondis 19">
            <a:extLst>
              <a:ext uri="{FF2B5EF4-FFF2-40B4-BE49-F238E27FC236}">
                <a16:creationId xmlns:a16="http://schemas.microsoft.com/office/drawing/2014/main" id="{DC85D50A-720A-7827-46E3-4D7C31389066}"/>
              </a:ext>
            </a:extLst>
          </p:cNvPr>
          <p:cNvSpPr/>
          <p:nvPr/>
        </p:nvSpPr>
        <p:spPr>
          <a:xfrm>
            <a:off x="2594027" y="1587804"/>
            <a:ext cx="996067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Besoin de déplacement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7FFA9E-78E8-47DE-8DA6-CAB630166C7A}"/>
              </a:ext>
            </a:extLst>
          </p:cNvPr>
          <p:cNvSpPr/>
          <p:nvPr/>
        </p:nvSpPr>
        <p:spPr>
          <a:xfrm>
            <a:off x="4715332" y="1104934"/>
            <a:ext cx="996068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Cellule voyages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0978CB-A0DF-3CCA-759A-05DD3FD2D841}"/>
              </a:ext>
            </a:extLst>
          </p:cNvPr>
          <p:cNvSpPr/>
          <p:nvPr/>
        </p:nvSpPr>
        <p:spPr>
          <a:xfrm>
            <a:off x="5775984" y="1105149"/>
            <a:ext cx="996068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Comptabilité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E0A4F3D6-A858-5A19-9005-39B544759260}"/>
              </a:ext>
            </a:extLst>
          </p:cNvPr>
          <p:cNvCxnSpPr>
            <a:cxnSpLocks/>
            <a:stCxn id="9" idx="2"/>
            <a:endCxn id="21" idx="0"/>
          </p:cNvCxnSpPr>
          <p:nvPr/>
        </p:nvCxnSpPr>
        <p:spPr>
          <a:xfrm>
            <a:off x="3092061" y="1886338"/>
            <a:ext cx="530326" cy="75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02">
            <a:extLst>
              <a:ext uri="{FF2B5EF4-FFF2-40B4-BE49-F238E27FC236}">
                <a16:creationId xmlns:a16="http://schemas.microsoft.com/office/drawing/2014/main" id="{B2FDF46A-15D3-2764-1535-ECD0B3F39886}"/>
              </a:ext>
            </a:extLst>
          </p:cNvPr>
          <p:cNvCxnSpPr>
            <a:cxnSpLocks/>
            <a:stCxn id="24" idx="2"/>
            <a:endCxn id="26" idx="0"/>
          </p:cNvCxnSpPr>
          <p:nvPr/>
        </p:nvCxnSpPr>
        <p:spPr>
          <a:xfrm>
            <a:off x="7378966" y="4589939"/>
            <a:ext cx="0" cy="413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81C6D-75CC-0225-3D23-D2ECA61E6678}"/>
              </a:ext>
            </a:extLst>
          </p:cNvPr>
          <p:cNvSpPr/>
          <p:nvPr/>
        </p:nvSpPr>
        <p:spPr>
          <a:xfrm>
            <a:off x="6836636" y="1105361"/>
            <a:ext cx="996068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Agence référencée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902E8A-7C4A-A081-B362-557D7BD44A35}"/>
              </a:ext>
            </a:extLst>
          </p:cNvPr>
          <p:cNvSpPr/>
          <p:nvPr/>
        </p:nvSpPr>
        <p:spPr>
          <a:xfrm>
            <a:off x="7897288" y="1104074"/>
            <a:ext cx="996068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Prestataires</a:t>
            </a:r>
          </a:p>
        </p:txBody>
      </p:sp>
      <p:sp>
        <p:nvSpPr>
          <p:cNvPr id="21" name="Rectangle à coins arrondis 19">
            <a:extLst>
              <a:ext uri="{FF2B5EF4-FFF2-40B4-BE49-F238E27FC236}">
                <a16:creationId xmlns:a16="http://schemas.microsoft.com/office/drawing/2014/main" id="{7E7265F1-4F5E-B1F7-2B5D-D9734DD899C3}"/>
              </a:ext>
            </a:extLst>
          </p:cNvPr>
          <p:cNvSpPr/>
          <p:nvPr/>
        </p:nvSpPr>
        <p:spPr>
          <a:xfrm>
            <a:off x="2594027" y="1961430"/>
            <a:ext cx="2056720" cy="313712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Demande SBT ou offline</a:t>
            </a:r>
          </a:p>
        </p:txBody>
      </p:sp>
      <p:sp>
        <p:nvSpPr>
          <p:cNvPr id="22" name="Rectangle à coins arrondis 19">
            <a:extLst>
              <a:ext uri="{FF2B5EF4-FFF2-40B4-BE49-F238E27FC236}">
                <a16:creationId xmlns:a16="http://schemas.microsoft.com/office/drawing/2014/main" id="{8EC2DACF-6434-C7D0-A690-88A160BDE605}"/>
              </a:ext>
            </a:extLst>
          </p:cNvPr>
          <p:cNvSpPr/>
          <p:nvPr/>
        </p:nvSpPr>
        <p:spPr>
          <a:xfrm>
            <a:off x="6772052" y="2289740"/>
            <a:ext cx="996067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Recherche</a:t>
            </a:r>
          </a:p>
        </p:txBody>
      </p:sp>
      <p:sp>
        <p:nvSpPr>
          <p:cNvPr id="23" name="Rectangle à coins arrondis 19">
            <a:extLst>
              <a:ext uri="{FF2B5EF4-FFF2-40B4-BE49-F238E27FC236}">
                <a16:creationId xmlns:a16="http://schemas.microsoft.com/office/drawing/2014/main" id="{1AFB0090-33ED-8EDF-E97B-7A1C4F9FE480}"/>
              </a:ext>
            </a:extLst>
          </p:cNvPr>
          <p:cNvSpPr/>
          <p:nvPr/>
        </p:nvSpPr>
        <p:spPr>
          <a:xfrm>
            <a:off x="2589594" y="2310968"/>
            <a:ext cx="996067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Choix</a:t>
            </a:r>
          </a:p>
        </p:txBody>
      </p:sp>
      <p:sp>
        <p:nvSpPr>
          <p:cNvPr id="24" name="Rectangle à coins arrondis 19">
            <a:extLst>
              <a:ext uri="{FF2B5EF4-FFF2-40B4-BE49-F238E27FC236}">
                <a16:creationId xmlns:a16="http://schemas.microsoft.com/office/drawing/2014/main" id="{8674FC83-47A2-FD57-4EC6-DE7D176551F1}"/>
              </a:ext>
            </a:extLst>
          </p:cNvPr>
          <p:cNvSpPr/>
          <p:nvPr/>
        </p:nvSpPr>
        <p:spPr>
          <a:xfrm>
            <a:off x="6880932" y="4291405"/>
            <a:ext cx="996067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Emission</a:t>
            </a:r>
          </a:p>
        </p:txBody>
      </p:sp>
      <p:sp>
        <p:nvSpPr>
          <p:cNvPr id="25" name="Rectangle à coins arrondis 19">
            <a:extLst>
              <a:ext uri="{FF2B5EF4-FFF2-40B4-BE49-F238E27FC236}">
                <a16:creationId xmlns:a16="http://schemas.microsoft.com/office/drawing/2014/main" id="{1FDDDDF6-F0A2-0447-C660-73F99CD74B42}"/>
              </a:ext>
            </a:extLst>
          </p:cNvPr>
          <p:cNvSpPr/>
          <p:nvPr/>
        </p:nvSpPr>
        <p:spPr>
          <a:xfrm>
            <a:off x="2594027" y="4768737"/>
            <a:ext cx="996067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Réception titres</a:t>
            </a:r>
          </a:p>
        </p:txBody>
      </p:sp>
      <p:sp>
        <p:nvSpPr>
          <p:cNvPr id="26" name="Rectangle à coins arrondis 19">
            <a:extLst>
              <a:ext uri="{FF2B5EF4-FFF2-40B4-BE49-F238E27FC236}">
                <a16:creationId xmlns:a16="http://schemas.microsoft.com/office/drawing/2014/main" id="{30741A91-7EE8-D1A4-218B-F920515D1807}"/>
              </a:ext>
            </a:extLst>
          </p:cNvPr>
          <p:cNvSpPr/>
          <p:nvPr/>
        </p:nvSpPr>
        <p:spPr>
          <a:xfrm>
            <a:off x="6880932" y="5003161"/>
            <a:ext cx="996067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Facturation</a:t>
            </a:r>
          </a:p>
        </p:txBody>
      </p:sp>
      <p:cxnSp>
        <p:nvCxnSpPr>
          <p:cNvPr id="29" name="Connecteur en angle 40">
            <a:extLst>
              <a:ext uri="{FF2B5EF4-FFF2-40B4-BE49-F238E27FC236}">
                <a16:creationId xmlns:a16="http://schemas.microsoft.com/office/drawing/2014/main" id="{C1E20011-D3F1-90C5-22F7-DB8563684FAC}"/>
              </a:ext>
            </a:extLst>
          </p:cNvPr>
          <p:cNvCxnSpPr>
            <a:cxnSpLocks/>
            <a:stCxn id="24" idx="2"/>
            <a:endCxn id="25" idx="3"/>
          </p:cNvCxnSpPr>
          <p:nvPr/>
        </p:nvCxnSpPr>
        <p:spPr>
          <a:xfrm rot="5400000">
            <a:off x="5320498" y="2859535"/>
            <a:ext cx="328065" cy="37888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en angle 40">
            <a:extLst>
              <a:ext uri="{FF2B5EF4-FFF2-40B4-BE49-F238E27FC236}">
                <a16:creationId xmlns:a16="http://schemas.microsoft.com/office/drawing/2014/main" id="{46501780-BD87-78B3-430E-98BC9669890F}"/>
              </a:ext>
            </a:extLst>
          </p:cNvPr>
          <p:cNvCxnSpPr>
            <a:cxnSpLocks/>
            <a:stCxn id="21" idx="3"/>
            <a:endCxn id="22" idx="0"/>
          </p:cNvCxnSpPr>
          <p:nvPr/>
        </p:nvCxnSpPr>
        <p:spPr>
          <a:xfrm>
            <a:off x="4650747" y="2118286"/>
            <a:ext cx="2619339" cy="17145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11976A4B-4DE1-A363-4C60-5EDED1AC685B}"/>
              </a:ext>
            </a:extLst>
          </p:cNvPr>
          <p:cNvSpPr/>
          <p:nvPr/>
        </p:nvSpPr>
        <p:spPr>
          <a:xfrm>
            <a:off x="477098" y="1104073"/>
            <a:ext cx="996068" cy="3598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1050" b="1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DG</a:t>
            </a:r>
          </a:p>
        </p:txBody>
      </p:sp>
      <p:sp>
        <p:nvSpPr>
          <p:cNvPr id="37" name="Organigramme : Décision 36">
            <a:extLst>
              <a:ext uri="{FF2B5EF4-FFF2-40B4-BE49-F238E27FC236}">
                <a16:creationId xmlns:a16="http://schemas.microsoft.com/office/drawing/2014/main" id="{A840D0F4-117A-AD44-A25E-86ADFDA02A40}"/>
              </a:ext>
            </a:extLst>
          </p:cNvPr>
          <p:cNvSpPr/>
          <p:nvPr/>
        </p:nvSpPr>
        <p:spPr>
          <a:xfrm>
            <a:off x="368646" y="3388069"/>
            <a:ext cx="1080120" cy="380169"/>
          </a:xfrm>
          <a:prstGeom prst="flowChartDecision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PV Ok</a:t>
            </a:r>
          </a:p>
        </p:txBody>
      </p:sp>
      <p:cxnSp>
        <p:nvCxnSpPr>
          <p:cNvPr id="40" name="Connecteur en angle 120">
            <a:extLst>
              <a:ext uri="{FF2B5EF4-FFF2-40B4-BE49-F238E27FC236}">
                <a16:creationId xmlns:a16="http://schemas.microsoft.com/office/drawing/2014/main" id="{01A94A04-10EC-EA5B-D747-FDB8FE40BC58}"/>
              </a:ext>
            </a:extLst>
          </p:cNvPr>
          <p:cNvCxnSpPr>
            <a:cxnSpLocks/>
            <a:stCxn id="33" idx="1"/>
            <a:endCxn id="37" idx="0"/>
          </p:cNvCxnSpPr>
          <p:nvPr/>
        </p:nvCxnSpPr>
        <p:spPr>
          <a:xfrm rot="10800000" flipV="1">
            <a:off x="908706" y="3158049"/>
            <a:ext cx="536348" cy="2300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D79D8B66-0D78-BC5F-25D9-C99C16E21282}"/>
              </a:ext>
            </a:extLst>
          </p:cNvPr>
          <p:cNvCxnSpPr>
            <a:cxnSpLocks/>
            <a:stCxn id="76" idx="3"/>
            <a:endCxn id="24" idx="1"/>
          </p:cNvCxnSpPr>
          <p:nvPr/>
        </p:nvCxnSpPr>
        <p:spPr>
          <a:xfrm flipV="1">
            <a:off x="1451392" y="4440672"/>
            <a:ext cx="5429540" cy="9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679691DA-5C87-50D5-A72D-9766FD43A713}"/>
              </a:ext>
            </a:extLst>
          </p:cNvPr>
          <p:cNvCxnSpPr>
            <a:cxnSpLocks/>
            <a:stCxn id="22" idx="1"/>
            <a:endCxn id="23" idx="3"/>
          </p:cNvCxnSpPr>
          <p:nvPr/>
        </p:nvCxnSpPr>
        <p:spPr>
          <a:xfrm flipH="1">
            <a:off x="3585661" y="2439007"/>
            <a:ext cx="3186391" cy="21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à coins arrondis 19">
            <a:extLst>
              <a:ext uri="{FF2B5EF4-FFF2-40B4-BE49-F238E27FC236}">
                <a16:creationId xmlns:a16="http://schemas.microsoft.com/office/drawing/2014/main" id="{64EB3CAA-6516-0116-CD17-F63FB7BF1A2D}"/>
              </a:ext>
            </a:extLst>
          </p:cNvPr>
          <p:cNvSpPr/>
          <p:nvPr/>
        </p:nvSpPr>
        <p:spPr>
          <a:xfrm>
            <a:off x="4715333" y="5949401"/>
            <a:ext cx="996067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Reporting</a:t>
            </a:r>
          </a:p>
        </p:txBody>
      </p:sp>
      <p:sp>
        <p:nvSpPr>
          <p:cNvPr id="49" name="Rectangle à coins arrondis 19">
            <a:extLst>
              <a:ext uri="{FF2B5EF4-FFF2-40B4-BE49-F238E27FC236}">
                <a16:creationId xmlns:a16="http://schemas.microsoft.com/office/drawing/2014/main" id="{F3D56327-3775-E6AE-DF1A-F1FF998DDEF8}"/>
              </a:ext>
            </a:extLst>
          </p:cNvPr>
          <p:cNvSpPr/>
          <p:nvPr/>
        </p:nvSpPr>
        <p:spPr>
          <a:xfrm>
            <a:off x="1488934" y="5963745"/>
            <a:ext cx="996067" cy="298534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Reporting</a:t>
            </a:r>
          </a:p>
        </p:txBody>
      </p: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C4AF2C2C-B4D8-2DAD-94D3-CCDD5DD118E5}"/>
              </a:ext>
            </a:extLst>
          </p:cNvPr>
          <p:cNvCxnSpPr>
            <a:cxnSpLocks/>
            <a:stCxn id="48" idx="1"/>
            <a:endCxn id="49" idx="3"/>
          </p:cNvCxnSpPr>
          <p:nvPr/>
        </p:nvCxnSpPr>
        <p:spPr>
          <a:xfrm flipH="1">
            <a:off x="2485001" y="6098668"/>
            <a:ext cx="2230332" cy="14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4CC1FD2F-4E10-EA5F-BE61-F99B2A7DA6AD}"/>
              </a:ext>
            </a:extLst>
          </p:cNvPr>
          <p:cNvSpPr txBox="1"/>
          <p:nvPr/>
        </p:nvSpPr>
        <p:spPr>
          <a:xfrm>
            <a:off x="912903" y="3711108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ptos" panose="020B0004020202020204" pitchFamily="34" charset="0"/>
                <a:cs typeface="Arial" panose="020B0604020202020204" pitchFamily="34" charset="0"/>
              </a:rPr>
              <a:t>non</a:t>
            </a:r>
          </a:p>
        </p:txBody>
      </p:sp>
      <p:cxnSp>
        <p:nvCxnSpPr>
          <p:cNvPr id="58" name="Connecteur en angle 120">
            <a:extLst>
              <a:ext uri="{FF2B5EF4-FFF2-40B4-BE49-F238E27FC236}">
                <a16:creationId xmlns:a16="http://schemas.microsoft.com/office/drawing/2014/main" id="{EBA85E6E-E730-2303-67CD-659AE204C185}"/>
              </a:ext>
            </a:extLst>
          </p:cNvPr>
          <p:cNvCxnSpPr>
            <a:cxnSpLocks/>
            <a:stCxn id="76" idx="1"/>
            <a:endCxn id="9" idx="1"/>
          </p:cNvCxnSpPr>
          <p:nvPr/>
        </p:nvCxnSpPr>
        <p:spPr>
          <a:xfrm rot="10800000" flipH="1">
            <a:off x="371271" y="1737072"/>
            <a:ext cx="2222755" cy="2713143"/>
          </a:xfrm>
          <a:prstGeom prst="bentConnector3">
            <a:avLst>
              <a:gd name="adj1" fmla="val -102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en angle 120">
            <a:extLst>
              <a:ext uri="{FF2B5EF4-FFF2-40B4-BE49-F238E27FC236}">
                <a16:creationId xmlns:a16="http://schemas.microsoft.com/office/drawing/2014/main" id="{2FE231D9-00BF-9D1A-C3DB-C2061C6F1F2C}"/>
              </a:ext>
            </a:extLst>
          </p:cNvPr>
          <p:cNvCxnSpPr>
            <a:cxnSpLocks/>
            <a:stCxn id="23" idx="1"/>
            <a:endCxn id="33" idx="0"/>
          </p:cNvCxnSpPr>
          <p:nvPr/>
        </p:nvCxnSpPr>
        <p:spPr>
          <a:xfrm rot="10800000" flipV="1">
            <a:off x="1985114" y="2460235"/>
            <a:ext cx="604480" cy="51517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en angle 120">
            <a:extLst>
              <a:ext uri="{FF2B5EF4-FFF2-40B4-BE49-F238E27FC236}">
                <a16:creationId xmlns:a16="http://schemas.microsoft.com/office/drawing/2014/main" id="{5229C0E3-ACB1-B08A-F2DF-24B379960DC3}"/>
              </a:ext>
            </a:extLst>
          </p:cNvPr>
          <p:cNvCxnSpPr>
            <a:cxnSpLocks/>
            <a:stCxn id="37" idx="3"/>
            <a:endCxn id="24" idx="0"/>
          </p:cNvCxnSpPr>
          <p:nvPr/>
        </p:nvCxnSpPr>
        <p:spPr>
          <a:xfrm>
            <a:off x="1448766" y="3578154"/>
            <a:ext cx="5930200" cy="71325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rganigramme : Décision 32">
            <a:extLst>
              <a:ext uri="{FF2B5EF4-FFF2-40B4-BE49-F238E27FC236}">
                <a16:creationId xmlns:a16="http://schemas.microsoft.com/office/drawing/2014/main" id="{57E06F53-9849-7359-128A-431A00DB8BF9}"/>
              </a:ext>
            </a:extLst>
          </p:cNvPr>
          <p:cNvSpPr/>
          <p:nvPr/>
        </p:nvSpPr>
        <p:spPr>
          <a:xfrm>
            <a:off x="1445054" y="2975411"/>
            <a:ext cx="1080120" cy="365276"/>
          </a:xfrm>
          <a:prstGeom prst="flowChartDecision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validation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0AEE6480-F655-8E92-D3EE-A8B8001B3E0C}"/>
              </a:ext>
            </a:extLst>
          </p:cNvPr>
          <p:cNvSpPr txBox="1"/>
          <p:nvPr/>
        </p:nvSpPr>
        <p:spPr>
          <a:xfrm>
            <a:off x="2038843" y="3209903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ptos" panose="020B0004020202020204" pitchFamily="34" charset="0"/>
                <a:cs typeface="Arial" panose="020B0604020202020204" pitchFamily="34" charset="0"/>
              </a:rPr>
              <a:t>non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3E628839-8128-A95A-1D3D-9FD43A93B972}"/>
              </a:ext>
            </a:extLst>
          </p:cNvPr>
          <p:cNvSpPr txBox="1"/>
          <p:nvPr/>
        </p:nvSpPr>
        <p:spPr>
          <a:xfrm>
            <a:off x="1260432" y="3179717"/>
            <a:ext cx="340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ptos" panose="020B0004020202020204" pitchFamily="34" charset="0"/>
                <a:cs typeface="Arial" panose="020B0604020202020204" pitchFamily="34" charset="0"/>
              </a:rPr>
              <a:t>oui</a:t>
            </a:r>
          </a:p>
        </p:txBody>
      </p:sp>
      <p:cxnSp>
        <p:nvCxnSpPr>
          <p:cNvPr id="70" name="Connecteur en angle 120">
            <a:extLst>
              <a:ext uri="{FF2B5EF4-FFF2-40B4-BE49-F238E27FC236}">
                <a16:creationId xmlns:a16="http://schemas.microsoft.com/office/drawing/2014/main" id="{821434D4-8173-87A9-3F26-38B8D1B2EB76}"/>
              </a:ext>
            </a:extLst>
          </p:cNvPr>
          <p:cNvCxnSpPr>
            <a:cxnSpLocks/>
            <a:stCxn id="33" idx="2"/>
            <a:endCxn id="9" idx="3"/>
          </p:cNvCxnSpPr>
          <p:nvPr/>
        </p:nvCxnSpPr>
        <p:spPr>
          <a:xfrm rot="5400000" flipH="1" flipV="1">
            <a:off x="1985796" y="1736389"/>
            <a:ext cx="1603616" cy="1604980"/>
          </a:xfrm>
          <a:prstGeom prst="bentConnector4">
            <a:avLst>
              <a:gd name="adj1" fmla="val -9355"/>
              <a:gd name="adj2" fmla="val 4186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rganigramme : Décision 75">
            <a:extLst>
              <a:ext uri="{FF2B5EF4-FFF2-40B4-BE49-F238E27FC236}">
                <a16:creationId xmlns:a16="http://schemas.microsoft.com/office/drawing/2014/main" id="{029CF380-0116-B180-5CA0-9F007C1DCEEE}"/>
              </a:ext>
            </a:extLst>
          </p:cNvPr>
          <p:cNvSpPr/>
          <p:nvPr/>
        </p:nvSpPr>
        <p:spPr>
          <a:xfrm>
            <a:off x="371272" y="4267576"/>
            <a:ext cx="1080120" cy="365276"/>
          </a:xfrm>
          <a:prstGeom prst="flowChartDecision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ptos" panose="020B0004020202020204" pitchFamily="34" charset="0"/>
                <a:ea typeface="ＭＳ Ｐゴシック" pitchFamily="34" charset="-128"/>
                <a:cs typeface="Arial" panose="020B0604020202020204" pitchFamily="34" charset="0"/>
              </a:rPr>
              <a:t>validation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371849C6-89D3-CDAA-7535-55E8D7A6DE17}"/>
              </a:ext>
            </a:extLst>
          </p:cNvPr>
          <p:cNvSpPr txBox="1"/>
          <p:nvPr/>
        </p:nvSpPr>
        <p:spPr>
          <a:xfrm>
            <a:off x="1458262" y="4248337"/>
            <a:ext cx="340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ptos" panose="020B0004020202020204" pitchFamily="34" charset="0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22DBA2FF-64DD-EE37-7917-993E8D8DC56B}"/>
              </a:ext>
            </a:extLst>
          </p:cNvPr>
          <p:cNvSpPr txBox="1"/>
          <p:nvPr/>
        </p:nvSpPr>
        <p:spPr>
          <a:xfrm>
            <a:off x="124260" y="4402020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ptos" panose="020B0004020202020204" pitchFamily="34" charset="0"/>
                <a:cs typeface="Arial" panose="020B0604020202020204" pitchFamily="34" charset="0"/>
              </a:rPr>
              <a:t>non</a:t>
            </a:r>
          </a:p>
        </p:txBody>
      </p: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D8FDB9E9-D31B-4ED2-260D-2E697BFFD608}"/>
              </a:ext>
            </a:extLst>
          </p:cNvPr>
          <p:cNvCxnSpPr>
            <a:cxnSpLocks/>
            <a:stCxn id="37" idx="2"/>
            <a:endCxn id="76" idx="0"/>
          </p:cNvCxnSpPr>
          <p:nvPr/>
        </p:nvCxnSpPr>
        <p:spPr>
          <a:xfrm>
            <a:off x="908706" y="3768238"/>
            <a:ext cx="2626" cy="499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3BB3C723-4480-9CD4-0E03-BD9E068A0BDF}"/>
              </a:ext>
            </a:extLst>
          </p:cNvPr>
          <p:cNvSpPr txBox="1"/>
          <p:nvPr/>
        </p:nvSpPr>
        <p:spPr>
          <a:xfrm>
            <a:off x="1340069" y="3576617"/>
            <a:ext cx="340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Aptos" panose="020B0004020202020204" pitchFamily="34" charset="0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7" name="Rectangle 152">
            <a:extLst>
              <a:ext uri="{FF2B5EF4-FFF2-40B4-BE49-F238E27FC236}">
                <a16:creationId xmlns:a16="http://schemas.microsoft.com/office/drawing/2014/main" id="{B32EE9DA-4272-4E18-2091-7EE7AA1B0F9B}"/>
              </a:ext>
            </a:extLst>
          </p:cNvPr>
          <p:cNvSpPr/>
          <p:nvPr/>
        </p:nvSpPr>
        <p:spPr>
          <a:xfrm>
            <a:off x="487017" y="1855160"/>
            <a:ext cx="1106509" cy="886152"/>
          </a:xfrm>
          <a:prstGeom prst="wedgeRectCallout">
            <a:avLst>
              <a:gd name="adj1" fmla="val 150030"/>
              <a:gd name="adj2" fmla="val -52273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b="1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Saisie du N° d’OM</a:t>
            </a:r>
            <a:endParaRPr lang="fr-FR" sz="800" dirty="0">
              <a:solidFill>
                <a:schemeClr val="tx1"/>
              </a:solidFill>
              <a:latin typeface="Aptos" panose="020B00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274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140</Words>
  <Application>Microsoft Office PowerPoint</Application>
  <PresentationFormat>Affichage à l'écran (4:3)</PresentationFormat>
  <Paragraphs>75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Eurostile-Black</vt:lpstr>
      <vt:lpstr>Wingdings</vt:lpstr>
      <vt:lpstr>Thème Office</vt:lpstr>
      <vt:lpstr>Présentation PowerPoint</vt:lpstr>
      <vt:lpstr>Présentation PowerPoint</vt:lpstr>
    </vt:vector>
  </TitlesOfParts>
  <Company>Groupe ESC Toulouse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Etudiant(e) GESCT</dc:creator>
  <cp:lastModifiedBy>Etienne Penaud</cp:lastModifiedBy>
  <cp:revision>10</cp:revision>
  <cp:lastPrinted>2025-03-14T15:10:38Z</cp:lastPrinted>
  <dcterms:created xsi:type="dcterms:W3CDTF">2012-10-18T08:22:22Z</dcterms:created>
  <dcterms:modified xsi:type="dcterms:W3CDTF">2025-04-07T06:30:56Z</dcterms:modified>
</cp:coreProperties>
</file>