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</p:sldIdLst>
  <p:sldSz cx="12192000" cy="6858000"/>
  <p:notesSz cx="6858000" cy="9144000"/>
  <p:defaultTextStyle>
    <a:defPPr>
      <a:defRPr lang="fr-FR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OSSIS Jeremy" initials="BJ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dk1"/>
              </a:solidFill>
            </a:ln>
          </a:left>
          <a:right>
            <a:ln w="12700">
              <a:solidFill>
                <a:schemeClr val="dk1"/>
              </a:solidFill>
            </a:ln>
          </a:right>
          <a:top>
            <a:ln w="12700">
              <a:solidFill>
                <a:schemeClr val="dk1"/>
              </a:solidFill>
            </a:ln>
          </a:top>
          <a:bottom>
            <a:ln w="12700">
              <a:solidFill>
                <a:schemeClr val="dk1"/>
              </a:solidFill>
            </a:ln>
          </a:bottom>
          <a:insideH>
            <a:ln w="12700">
              <a:solidFill>
                <a:schemeClr val="dk1"/>
              </a:solidFill>
            </a:ln>
          </a:insideH>
          <a:insideV>
            <a:ln w="12700">
              <a:solidFill>
                <a:schemeClr val="dk1"/>
              </a:solidFill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lt1"/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/>
          </a:solidFill>
        </a:fill>
      </a:tcStyle>
    </a:band1V>
    <a:band2V>
      <a:tcStyle>
        <a:tcBdr/>
        <a:fill>
          <a:solidFill>
            <a:schemeClr val="lt1"/>
          </a:solidFill>
        </a:fill>
      </a:tcStyle>
    </a:band2V>
    <a:lastCol>
      <a:tcTxStyle b="on">
        <a:fontRef idx="minor">
          <a:prstClr val="black"/>
        </a:fontRef>
        <a:schemeClr val="dk1"/>
      </a:tcTxStyle>
      <a:tcStyle>
        <a:tcBdr/>
        <a:fill>
          <a:solidFill>
            <a:schemeClr val="lt1"/>
          </a:solidFill>
        </a:fill>
      </a:tcStyle>
    </a:lastCol>
    <a:firstCol>
      <a:tcTxStyle b="on">
        <a:fontRef idx="minor">
          <a:prstClr val="black"/>
        </a:fontRef>
        <a:schemeClr val="dk1"/>
      </a:tcTxStyle>
      <a:tcStyle>
        <a:tcBdr/>
        <a:fill>
          <a:solidFill>
            <a:schemeClr val="lt1"/>
          </a:solidFill>
        </a:fill>
      </a:tcStyle>
    </a:firstCol>
    <a:lastRow>
      <a:tcTxStyle b="on">
        <a:fontRef idx="minor">
          <a:prstClr val="black"/>
        </a:fontRef>
        <a:schemeClr val="dk1"/>
      </a:tcTxStyle>
      <a:tcStyle>
        <a:tcBdr>
          <a:top>
            <a:ln w="12700">
              <a:solidFill>
                <a:schemeClr val="l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dk1"/>
      </a:tcTxStyle>
      <a:tcStyle>
        <a:tcBdr>
          <a:bottom>
            <a:ln w="12700">
              <a:solidFill>
                <a:schemeClr val="dk1"/>
              </a:solidFill>
            </a:ln>
          </a:bottom>
        </a:tcBdr>
        <a:fill>
          <a:solidFill>
            <a:schemeClr val="l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402" y="7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1F1379-1653-4FDF-B8B9-AC8E7BA8F86B}" type="doc">
      <dgm:prSet loTypeId="urn:microsoft.com/office/officeart/2005/8/layout/hierarchy3#1" loCatId="hierarchy" qsTypeId="urn:microsoft.com/office/officeart/2005/8/quickstyle/simple5" qsCatId="simple" csTypeId="urn:microsoft.com/office/officeart/2005/8/colors/accent1_2" csCatId="accent1" phldr="1"/>
      <dgm:spPr bwMode="auto"/>
      <dgm:t>
        <a:bodyPr/>
        <a:lstStyle/>
        <a:p>
          <a:pPr>
            <a:defRPr/>
          </a:pPr>
          <a:endParaRPr lang="fr-FR"/>
        </a:p>
      </dgm:t>
    </dgm:pt>
    <dgm:pt modelId="{438F3B85-07D3-484F-9833-F6480EA6A6F1}">
      <dgm:prSet phldrT="[Texte]" custT="1"/>
      <dgm:spPr bwMode="auto">
        <a:solidFill>
          <a:srgbClr val="0070C0"/>
        </a:solidFill>
      </dgm:spPr>
      <dgm:t>
        <a:bodyPr/>
        <a:lstStyle/>
        <a:p>
          <a:pPr>
            <a:defRPr/>
          </a:pPr>
          <a:r>
            <a:rPr lang="fr-FR" sz="800" b="1"/>
            <a:t>Livraison d’une nouvelle version</a:t>
          </a:r>
          <a:endParaRPr/>
        </a:p>
        <a:p>
          <a:pPr>
            <a:defRPr/>
          </a:pPr>
          <a:endParaRPr lang="fr-FR" sz="800" b="0"/>
        </a:p>
        <a:p>
          <a:pPr>
            <a:defRPr/>
          </a:pPr>
          <a:r>
            <a:rPr lang="fr-FR" sz="800" b="0"/>
            <a:t>(Env. Test et Validation)</a:t>
          </a:r>
          <a:endParaRPr/>
        </a:p>
      </dgm:t>
    </dgm:pt>
    <dgm:pt modelId="{A88DFE0E-6411-4B58-B5A1-49BE403D0B49}" type="parTrans" cxnId="{6FC53FA3-73BC-4760-B545-AD22A8E50503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D7F914AE-8950-49A3-980B-FC2E6D7DA410}" type="sibTrans" cxnId="{6FC53FA3-73BC-4760-B545-AD22A8E50503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84A44B99-B1AE-4C83-AD95-1014B3FAE604}">
      <dgm:prSet phldrT="[Texte]" custT="1"/>
      <dgm:spPr bwMode="auto">
        <a:solidFill>
          <a:srgbClr val="FF7D25"/>
        </a:solidFill>
      </dgm:spPr>
      <dgm:t>
        <a:bodyPr/>
        <a:lstStyle/>
        <a:p>
          <a:pPr>
            <a:defRPr/>
          </a:pPr>
          <a:r>
            <a:rPr lang="fr-FR" sz="800" b="1"/>
            <a:t>Recette d’une  nouvelle version</a:t>
          </a:r>
          <a:endParaRPr/>
        </a:p>
        <a:p>
          <a:pPr>
            <a:defRPr/>
          </a:pPr>
          <a:endParaRPr lang="fr-FR" sz="800" b="0"/>
        </a:p>
        <a:p>
          <a:pPr>
            <a:defRPr/>
          </a:pPr>
          <a:r>
            <a:rPr lang="fr-FR" sz="800" b="0"/>
            <a:t>(Env. Test et validation)</a:t>
          </a:r>
          <a:endParaRPr/>
        </a:p>
      </dgm:t>
    </dgm:pt>
    <dgm:pt modelId="{ECA86014-70BF-4D50-B750-EF4C2183D08D}" type="parTrans" cxnId="{DAF023F0-758A-4B7E-BEA8-74BD77277DB2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189FEB7D-4827-4388-A3A7-BE0B6D8CFB7B}" type="sibTrans" cxnId="{DAF023F0-758A-4B7E-BEA8-74BD77277DB2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ADE36E8E-67F8-46C0-994E-C2BAF5C2B25F}">
      <dgm:prSet phldrT="[Texte]" custT="1"/>
      <dgm:spPr bwMode="auto">
        <a:solidFill>
          <a:srgbClr val="FF4F4F"/>
        </a:solidFill>
      </dgm:spPr>
      <dgm:t>
        <a:bodyPr/>
        <a:lstStyle/>
        <a:p>
          <a:pPr>
            <a:defRPr/>
          </a:pPr>
          <a:r>
            <a:rPr lang="fr-FR" sz="800" b="1"/>
            <a:t>Mise en production</a:t>
          </a:r>
          <a:endParaRPr/>
        </a:p>
        <a:p>
          <a:pPr>
            <a:defRPr/>
          </a:pPr>
          <a:endParaRPr lang="fr-FR" sz="800" b="0"/>
        </a:p>
        <a:p>
          <a:pPr>
            <a:defRPr/>
          </a:pPr>
          <a:r>
            <a:rPr lang="fr-FR" sz="800" b="0"/>
            <a:t>(Env. Prod)</a:t>
          </a:r>
          <a:endParaRPr/>
        </a:p>
      </dgm:t>
    </dgm:pt>
    <dgm:pt modelId="{5F5E6E30-0595-4A9A-9747-275D53608EEB}" type="parTrans" cxnId="{1F647F89-2DD9-4C85-9499-5D1F48AB94F3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EFD4FBF5-B98C-442C-95EC-EC74D4F4E6DA}" type="sibTrans" cxnId="{1F647F89-2DD9-4C85-9499-5D1F48AB94F3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8FD9643B-53D6-42A9-AFFE-1AE2D0B6AB90}">
      <dgm:prSet phldrT="[Texte]" custT="1"/>
      <dgm:spPr bwMode="auto">
        <a:solidFill>
          <a:srgbClr val="00B050"/>
        </a:solidFill>
      </dgm:spPr>
      <dgm:t>
        <a:bodyPr/>
        <a:lstStyle/>
        <a:p>
          <a:pPr>
            <a:defRPr/>
          </a:pPr>
          <a:r>
            <a:rPr lang="fr-FR" sz="800" b="1"/>
            <a:t>Maintien en Conditions Opérationnelles</a:t>
          </a:r>
          <a:endParaRPr/>
        </a:p>
        <a:p>
          <a:pPr>
            <a:defRPr/>
          </a:pPr>
          <a:endParaRPr lang="fr-FR" sz="800" b="0"/>
        </a:p>
        <a:p>
          <a:pPr>
            <a:defRPr/>
          </a:pPr>
          <a:r>
            <a:rPr lang="fr-FR" sz="800" b="0"/>
            <a:t>(Env. Prod)</a:t>
          </a:r>
          <a:endParaRPr/>
        </a:p>
      </dgm:t>
    </dgm:pt>
    <dgm:pt modelId="{C58F0B4A-596A-425A-A3DB-84A95BB58FAD}" type="parTrans" cxnId="{03F1C5D8-705E-499A-9BDA-721E478D1A75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E94DEFAC-22B1-4768-969C-0E9AF1557728}" type="sibTrans" cxnId="{03F1C5D8-705E-499A-9BDA-721E478D1A75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8B17D342-C02D-45B9-A2CA-D4DE19965FC0}">
      <dgm:prSet phldrT="[Texte]" custT="1"/>
      <dgm:spPr bwMode="auto">
        <a:solidFill>
          <a:srgbClr val="04A4EC"/>
        </a:solidFill>
      </dgm:spPr>
      <dgm:t>
        <a:bodyPr/>
        <a:lstStyle/>
        <a:p>
          <a:pPr>
            <a:defRPr/>
          </a:pPr>
          <a:r>
            <a:rPr lang="fr-FR" sz="800" b="1"/>
            <a:t>Spécifications &amp; Développements</a:t>
          </a:r>
          <a:endParaRPr/>
        </a:p>
      </dgm:t>
    </dgm:pt>
    <dgm:pt modelId="{2F4644AC-F5D9-4120-B0E6-1062C5C165FF}" type="sibTrans" cxnId="{88BFDF87-EEC7-416A-BF2F-63282D043081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C1127A05-C3CB-46DA-8CCC-E6FD2AD01D1E}" type="parTrans" cxnId="{88BFDF87-EEC7-416A-BF2F-63282D043081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592F42C2-E8AF-4365-80CB-F3A7B1E11FE5}">
      <dgm:prSet phldrT="[Texte]" custT="1"/>
      <dgm:spPr bwMode="auto">
        <a:gradFill rotWithShape="0">
          <a:gsLst>
            <a:gs pos="0">
              <a:srgbClr val="7030A0">
                <a:shade val="30000"/>
                <a:satMod val="115000"/>
              </a:srgbClr>
            </a:gs>
            <a:gs pos="50000">
              <a:srgbClr val="7030A0">
                <a:shade val="67500"/>
                <a:satMod val="115000"/>
              </a:srgbClr>
            </a:gs>
            <a:gs pos="100000">
              <a:srgbClr val="7030A0">
                <a:shade val="100000"/>
                <a:satMod val="115000"/>
              </a:srgbClr>
            </a:gs>
          </a:gsLst>
          <a:lin ang="16200000" scaled="1"/>
        </a:gradFill>
      </dgm:spPr>
      <dgm:t>
        <a:bodyPr/>
        <a:lstStyle/>
        <a:p>
          <a:pPr>
            <a:defRPr/>
          </a:pPr>
          <a:r>
            <a:rPr lang="fr-FR" sz="800" b="1">
              <a:solidFill>
                <a:schemeClr val="bg1"/>
              </a:solidFill>
            </a:rPr>
            <a:t>Pilotage</a:t>
          </a:r>
          <a:endParaRPr/>
        </a:p>
      </dgm:t>
    </dgm:pt>
    <dgm:pt modelId="{5444B805-4713-4FCE-ACC3-FBD94B446C2F}" type="parTrans" cxnId="{713F997C-B8AD-4DEA-9A3E-4B000BCD970B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8983FACA-A84C-470B-87BC-9A5ADBA64D21}" type="sibTrans" cxnId="{713F997C-B8AD-4DEA-9A3E-4B000BCD970B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9FA25AEB-B9AF-4082-B8E2-366A07E0B80F}">
      <dgm:prSet phldrT="" custT="1"/>
      <dgm:spPr bwMode="auto">
        <a:solidFill>
          <a:srgbClr val="5BBF33"/>
        </a:solidFill>
      </dgm:spPr>
      <dgm:t>
        <a:bodyPr/>
        <a:lstStyle/>
        <a:p>
          <a:pPr>
            <a:defRPr/>
          </a:pPr>
          <a:r>
            <a:rPr lang="fr-FR" sz="800" b="1"/>
            <a:t>Maintien en Conditions Opérationnelles </a:t>
          </a:r>
          <a:endParaRPr/>
        </a:p>
        <a:p>
          <a:pPr>
            <a:defRPr/>
          </a:pPr>
          <a:endParaRPr lang="fr-FR" sz="800" b="0"/>
        </a:p>
        <a:p>
          <a:pPr>
            <a:defRPr/>
          </a:pPr>
          <a:r>
            <a:rPr lang="fr-FR" sz="800" b="0"/>
            <a:t>(Env. Test et Validation)</a:t>
          </a:r>
          <a:endParaRPr/>
        </a:p>
      </dgm:t>
    </dgm:pt>
    <dgm:pt modelId="{51327ABE-8E6F-4296-B5F6-68F05CFEB27F}" type="parTrans" cxnId="{36ED3679-75F9-4EAD-9447-4A29DEEC0A08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16B9E817-C6E2-4AE6-A083-8C3F34A9B6D8}" type="sibTrans" cxnId="{36ED3679-75F9-4EAD-9447-4A29DEEC0A08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F18ADC56-13ED-4F0D-9B47-885F6ED36D72}" type="pres">
      <dgm:prSet presAssocID="{151F1379-1653-4FDF-B8B9-AC8E7BA8F86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709C4632-5E87-4E75-9C80-CBD586102796}" type="pres">
      <dgm:prSet presAssocID="{8B17D342-C02D-45B9-A2CA-D4DE19965FC0}" presName="root" presStyleCnt="0"/>
      <dgm:spPr bwMode="auto"/>
    </dgm:pt>
    <dgm:pt modelId="{44633B99-A74E-411C-8CC0-E432ED43DD0F}" type="pres">
      <dgm:prSet presAssocID="{8B17D342-C02D-45B9-A2CA-D4DE19965FC0}" presName="rootComposite" presStyleCnt="0"/>
      <dgm:spPr bwMode="auto"/>
    </dgm:pt>
    <dgm:pt modelId="{48EEA154-D5D4-42E0-B807-3D1645315CE9}" type="pres">
      <dgm:prSet presAssocID="{8B17D342-C02D-45B9-A2CA-D4DE19965FC0}" presName="rootText" presStyleLbl="node1" presStyleIdx="0" presStyleCnt="7" custScaleX="114747" custScaleY="167226"/>
      <dgm:spPr bwMode="auto"/>
      <dgm:t>
        <a:bodyPr/>
        <a:lstStyle/>
        <a:p>
          <a:pPr>
            <a:defRPr/>
          </a:pPr>
          <a:endParaRPr lang="fr-FR"/>
        </a:p>
      </dgm:t>
    </dgm:pt>
    <dgm:pt modelId="{5B6DD6FA-5626-4AF8-ABBD-1A2C8AF67453}" type="pres">
      <dgm:prSet presAssocID="{8B17D342-C02D-45B9-A2CA-D4DE19965FC0}" presName="rootConnector" presStyleLbl="node1" presStyleIdx="0" presStyleCnt="7"/>
      <dgm:spPr bwMode="auto"/>
      <dgm:t>
        <a:bodyPr/>
        <a:lstStyle/>
        <a:p>
          <a:pPr>
            <a:defRPr/>
          </a:pPr>
          <a:endParaRPr lang="fr-FR"/>
        </a:p>
      </dgm:t>
    </dgm:pt>
    <dgm:pt modelId="{24A2D6CF-E047-4A7A-BE5F-4B0B564E550D}" type="pres">
      <dgm:prSet presAssocID="{8B17D342-C02D-45B9-A2CA-D4DE19965FC0}" presName="childShape" presStyleCnt="0"/>
      <dgm:spPr bwMode="auto"/>
    </dgm:pt>
    <dgm:pt modelId="{4DB3AB96-AEFC-451E-8787-A63428C387F7}" type="pres">
      <dgm:prSet presAssocID="{438F3B85-07D3-484F-9833-F6480EA6A6F1}" presName="root" presStyleCnt="0"/>
      <dgm:spPr bwMode="auto"/>
    </dgm:pt>
    <dgm:pt modelId="{7B19407F-E885-4DD4-942B-A464B764194A}" type="pres">
      <dgm:prSet presAssocID="{438F3B85-07D3-484F-9833-F6480EA6A6F1}" presName="rootComposite" presStyleCnt="0"/>
      <dgm:spPr bwMode="auto"/>
    </dgm:pt>
    <dgm:pt modelId="{32E91C7C-B583-4D63-99DB-B61023344F11}" type="pres">
      <dgm:prSet presAssocID="{438F3B85-07D3-484F-9833-F6480EA6A6F1}" presName="rootText" presStyleLbl="node1" presStyleIdx="1" presStyleCnt="7" custScaleX="114747" custScaleY="167226"/>
      <dgm:spPr bwMode="auto"/>
      <dgm:t>
        <a:bodyPr/>
        <a:lstStyle/>
        <a:p>
          <a:pPr>
            <a:defRPr/>
          </a:pPr>
          <a:endParaRPr lang="fr-FR"/>
        </a:p>
      </dgm:t>
    </dgm:pt>
    <dgm:pt modelId="{884AE55D-140A-49D5-89FF-B01856AF9A72}" type="pres">
      <dgm:prSet presAssocID="{438F3B85-07D3-484F-9833-F6480EA6A6F1}" presName="rootConnector" presStyleLbl="node1" presStyleIdx="1" presStyleCnt="7"/>
      <dgm:spPr bwMode="auto"/>
      <dgm:t>
        <a:bodyPr/>
        <a:lstStyle/>
        <a:p>
          <a:pPr>
            <a:defRPr/>
          </a:pPr>
          <a:endParaRPr lang="fr-FR"/>
        </a:p>
      </dgm:t>
    </dgm:pt>
    <dgm:pt modelId="{DCA38265-D56E-4C8E-B390-A1DA6BC24DE5}" type="pres">
      <dgm:prSet presAssocID="{438F3B85-07D3-484F-9833-F6480EA6A6F1}" presName="childShape" presStyleCnt="0"/>
      <dgm:spPr bwMode="auto"/>
    </dgm:pt>
    <dgm:pt modelId="{D8F4DD41-62C4-4079-8563-1E6DEF99CC1C}" type="pres">
      <dgm:prSet presAssocID="{9FA25AEB-B9AF-4082-B8E2-366A07E0B80F}" presName="root" presStyleCnt="0"/>
      <dgm:spPr bwMode="auto"/>
    </dgm:pt>
    <dgm:pt modelId="{DB211DE1-9352-412B-AB3F-B2E11FF17FF4}" type="pres">
      <dgm:prSet presAssocID="{9FA25AEB-B9AF-4082-B8E2-366A07E0B80F}" presName="rootComposite" presStyleCnt="0"/>
      <dgm:spPr bwMode="auto"/>
    </dgm:pt>
    <dgm:pt modelId="{3889B28D-A0EC-40B4-ABE0-92E5B415A3B1}" type="pres">
      <dgm:prSet presAssocID="{9FA25AEB-B9AF-4082-B8E2-366A07E0B80F}" presName="rootText" presStyleLbl="node1" presStyleIdx="2" presStyleCnt="7" custScaleX="114747" custScaleY="167226"/>
      <dgm:spPr bwMode="auto"/>
      <dgm:t>
        <a:bodyPr/>
        <a:lstStyle/>
        <a:p>
          <a:pPr>
            <a:defRPr/>
          </a:pPr>
          <a:endParaRPr lang="fr-FR"/>
        </a:p>
      </dgm:t>
    </dgm:pt>
    <dgm:pt modelId="{F9717C8B-6578-4D1F-ABF5-19C073DA8599}" type="pres">
      <dgm:prSet presAssocID="{9FA25AEB-B9AF-4082-B8E2-366A07E0B80F}" presName="rootConnector" presStyleLbl="node1" presStyleIdx="2" presStyleCnt="7"/>
      <dgm:spPr bwMode="auto"/>
      <dgm:t>
        <a:bodyPr/>
        <a:lstStyle/>
        <a:p>
          <a:pPr>
            <a:defRPr/>
          </a:pPr>
          <a:endParaRPr lang="fr-FR"/>
        </a:p>
      </dgm:t>
    </dgm:pt>
    <dgm:pt modelId="{527DD0D9-D31C-414C-8043-8FF61099964D}" type="pres">
      <dgm:prSet presAssocID="{9FA25AEB-B9AF-4082-B8E2-366A07E0B80F}" presName="childShape" presStyleCnt="0"/>
      <dgm:spPr bwMode="auto"/>
    </dgm:pt>
    <dgm:pt modelId="{6051EC1D-54A9-4E56-9595-B9D336C5F7C3}" type="pres">
      <dgm:prSet presAssocID="{84A44B99-B1AE-4C83-AD95-1014B3FAE604}" presName="root" presStyleCnt="0"/>
      <dgm:spPr bwMode="auto"/>
    </dgm:pt>
    <dgm:pt modelId="{8E846358-F91F-422B-9D5B-1A9C421224E2}" type="pres">
      <dgm:prSet presAssocID="{84A44B99-B1AE-4C83-AD95-1014B3FAE604}" presName="rootComposite" presStyleCnt="0"/>
      <dgm:spPr bwMode="auto"/>
    </dgm:pt>
    <dgm:pt modelId="{40D4C5B4-6FD4-4807-8CFF-3D8056E0A930}" type="pres">
      <dgm:prSet presAssocID="{84A44B99-B1AE-4C83-AD95-1014B3FAE604}" presName="rootText" presStyleLbl="node1" presStyleIdx="3" presStyleCnt="7" custScaleX="114747" custScaleY="167226"/>
      <dgm:spPr bwMode="auto"/>
      <dgm:t>
        <a:bodyPr/>
        <a:lstStyle/>
        <a:p>
          <a:pPr>
            <a:defRPr/>
          </a:pPr>
          <a:endParaRPr lang="fr-FR"/>
        </a:p>
      </dgm:t>
    </dgm:pt>
    <dgm:pt modelId="{F0583DA0-577D-48B2-8B0F-AA015DCC8BAA}" type="pres">
      <dgm:prSet presAssocID="{84A44B99-B1AE-4C83-AD95-1014B3FAE604}" presName="rootConnector" presStyleLbl="node1" presStyleIdx="3" presStyleCnt="7"/>
      <dgm:spPr bwMode="auto"/>
      <dgm:t>
        <a:bodyPr/>
        <a:lstStyle/>
        <a:p>
          <a:pPr>
            <a:defRPr/>
          </a:pPr>
          <a:endParaRPr lang="fr-FR"/>
        </a:p>
      </dgm:t>
    </dgm:pt>
    <dgm:pt modelId="{018BD8BE-3FDD-4DB9-A987-BECD141E0A20}" type="pres">
      <dgm:prSet presAssocID="{84A44B99-B1AE-4C83-AD95-1014B3FAE604}" presName="childShape" presStyleCnt="0"/>
      <dgm:spPr bwMode="auto"/>
    </dgm:pt>
    <dgm:pt modelId="{7F728AD5-3ADB-41DF-AB1F-C81B118EC6B9}" type="pres">
      <dgm:prSet presAssocID="{ADE36E8E-67F8-46C0-994E-C2BAF5C2B25F}" presName="root" presStyleCnt="0"/>
      <dgm:spPr bwMode="auto"/>
    </dgm:pt>
    <dgm:pt modelId="{845F8954-C6DF-4B68-A67D-5F8A2C3F3114}" type="pres">
      <dgm:prSet presAssocID="{ADE36E8E-67F8-46C0-994E-C2BAF5C2B25F}" presName="rootComposite" presStyleCnt="0"/>
      <dgm:spPr bwMode="auto"/>
    </dgm:pt>
    <dgm:pt modelId="{5E6FFDFE-A147-4A08-A45C-5680831C62A0}" type="pres">
      <dgm:prSet presAssocID="{ADE36E8E-67F8-46C0-994E-C2BAF5C2B25F}" presName="rootText" presStyleLbl="node1" presStyleIdx="4" presStyleCnt="7" custScaleX="114747" custScaleY="167226"/>
      <dgm:spPr bwMode="auto"/>
      <dgm:t>
        <a:bodyPr/>
        <a:lstStyle/>
        <a:p>
          <a:pPr>
            <a:defRPr/>
          </a:pPr>
          <a:endParaRPr lang="fr-FR"/>
        </a:p>
      </dgm:t>
    </dgm:pt>
    <dgm:pt modelId="{BAF963A2-452A-4C0C-969D-E80435E43B27}" type="pres">
      <dgm:prSet presAssocID="{ADE36E8E-67F8-46C0-994E-C2BAF5C2B25F}" presName="rootConnector" presStyleLbl="node1" presStyleIdx="4" presStyleCnt="7"/>
      <dgm:spPr bwMode="auto"/>
      <dgm:t>
        <a:bodyPr/>
        <a:lstStyle/>
        <a:p>
          <a:pPr>
            <a:defRPr/>
          </a:pPr>
          <a:endParaRPr lang="fr-FR"/>
        </a:p>
      </dgm:t>
    </dgm:pt>
    <dgm:pt modelId="{8CD0CAD9-6451-4B5B-BA75-7561D6DB936A}" type="pres">
      <dgm:prSet presAssocID="{ADE36E8E-67F8-46C0-994E-C2BAF5C2B25F}" presName="childShape" presStyleCnt="0"/>
      <dgm:spPr bwMode="auto"/>
    </dgm:pt>
    <dgm:pt modelId="{A5AB7C62-07FD-4AC2-8ABD-F34962CF4CA9}" type="pres">
      <dgm:prSet presAssocID="{8FD9643B-53D6-42A9-AFFE-1AE2D0B6AB90}" presName="root" presStyleCnt="0"/>
      <dgm:spPr bwMode="auto"/>
    </dgm:pt>
    <dgm:pt modelId="{824E1256-105C-4A49-BD46-E5B47FA49E38}" type="pres">
      <dgm:prSet presAssocID="{8FD9643B-53D6-42A9-AFFE-1AE2D0B6AB90}" presName="rootComposite" presStyleCnt="0"/>
      <dgm:spPr bwMode="auto"/>
    </dgm:pt>
    <dgm:pt modelId="{14EEDE42-CD71-4BF0-8752-E757BD2C9AC0}" type="pres">
      <dgm:prSet presAssocID="{8FD9643B-53D6-42A9-AFFE-1AE2D0B6AB90}" presName="rootText" presStyleLbl="node1" presStyleIdx="5" presStyleCnt="7" custScaleX="114747" custScaleY="167226"/>
      <dgm:spPr bwMode="auto"/>
      <dgm:t>
        <a:bodyPr/>
        <a:lstStyle/>
        <a:p>
          <a:pPr>
            <a:defRPr/>
          </a:pPr>
          <a:endParaRPr lang="fr-FR"/>
        </a:p>
      </dgm:t>
    </dgm:pt>
    <dgm:pt modelId="{DB6AB27A-B915-46C2-B1AB-9149FD8F3EAB}" type="pres">
      <dgm:prSet presAssocID="{8FD9643B-53D6-42A9-AFFE-1AE2D0B6AB90}" presName="rootConnector" presStyleLbl="node1" presStyleIdx="5" presStyleCnt="7"/>
      <dgm:spPr bwMode="auto"/>
      <dgm:t>
        <a:bodyPr/>
        <a:lstStyle/>
        <a:p>
          <a:pPr>
            <a:defRPr/>
          </a:pPr>
          <a:endParaRPr lang="fr-FR"/>
        </a:p>
      </dgm:t>
    </dgm:pt>
    <dgm:pt modelId="{99496953-3CDD-4CEA-BA69-6B73F03DDF40}" type="pres">
      <dgm:prSet presAssocID="{8FD9643B-53D6-42A9-AFFE-1AE2D0B6AB90}" presName="childShape" presStyleCnt="0"/>
      <dgm:spPr bwMode="auto"/>
    </dgm:pt>
    <dgm:pt modelId="{DA89A228-0D6A-4B5E-9861-14923729CF71}" type="pres">
      <dgm:prSet presAssocID="{592F42C2-E8AF-4365-80CB-F3A7B1E11FE5}" presName="root" presStyleCnt="0"/>
      <dgm:spPr bwMode="auto"/>
    </dgm:pt>
    <dgm:pt modelId="{BD0876D7-482A-4D5E-A90A-A20016C49473}" type="pres">
      <dgm:prSet presAssocID="{592F42C2-E8AF-4365-80CB-F3A7B1E11FE5}" presName="rootComposite" presStyleCnt="0"/>
      <dgm:spPr bwMode="auto"/>
    </dgm:pt>
    <dgm:pt modelId="{7D4F98B5-2CCE-4602-B90E-94FA13246929}" type="pres">
      <dgm:prSet presAssocID="{592F42C2-E8AF-4365-80CB-F3A7B1E11FE5}" presName="rootText" presStyleLbl="node1" presStyleIdx="6" presStyleCnt="7" custScaleX="114747" custScaleY="167226"/>
      <dgm:spPr bwMode="auto"/>
      <dgm:t>
        <a:bodyPr/>
        <a:lstStyle/>
        <a:p>
          <a:pPr>
            <a:defRPr/>
          </a:pPr>
          <a:endParaRPr lang="fr-FR"/>
        </a:p>
      </dgm:t>
    </dgm:pt>
    <dgm:pt modelId="{4AD05597-0E7A-439B-A0BD-0FCDAE87782C}" type="pres">
      <dgm:prSet presAssocID="{592F42C2-E8AF-4365-80CB-F3A7B1E11FE5}" presName="rootConnector" presStyleLbl="node1" presStyleIdx="6" presStyleCnt="7"/>
      <dgm:spPr bwMode="auto"/>
      <dgm:t>
        <a:bodyPr/>
        <a:lstStyle/>
        <a:p>
          <a:pPr>
            <a:defRPr/>
          </a:pPr>
          <a:endParaRPr lang="fr-FR"/>
        </a:p>
      </dgm:t>
    </dgm:pt>
    <dgm:pt modelId="{023DF505-727B-4E85-918C-9701FCE3A284}" type="pres">
      <dgm:prSet presAssocID="{592F42C2-E8AF-4365-80CB-F3A7B1E11FE5}" presName="childShape" presStyleCnt="0"/>
      <dgm:spPr bwMode="auto"/>
    </dgm:pt>
  </dgm:ptLst>
  <dgm:cxnLst>
    <dgm:cxn modelId="{ADCBD7CD-1760-49F2-A71A-3A6899934A4C}" type="presOf" srcId="{84A44B99-B1AE-4C83-AD95-1014B3FAE604}" destId="{40D4C5B4-6FD4-4807-8CFF-3D8056E0A930}" srcOrd="0" destOrd="0" presId="urn:microsoft.com/office/officeart/2005/8/layout/hierarchy3#1"/>
    <dgm:cxn modelId="{6F2DC81D-994D-474B-B0B3-58A8FE787967}" type="presOf" srcId="{8B17D342-C02D-45B9-A2CA-D4DE19965FC0}" destId="{5B6DD6FA-5626-4AF8-ABBD-1A2C8AF67453}" srcOrd="1" destOrd="0" presId="urn:microsoft.com/office/officeart/2005/8/layout/hierarchy3#1"/>
    <dgm:cxn modelId="{88BFDF87-EEC7-416A-BF2F-63282D043081}" srcId="{151F1379-1653-4FDF-B8B9-AC8E7BA8F86B}" destId="{8B17D342-C02D-45B9-A2CA-D4DE19965FC0}" srcOrd="0" destOrd="0" parTransId="{C1127A05-C3CB-46DA-8CCC-E6FD2AD01D1E}" sibTransId="{2F4644AC-F5D9-4120-B0E6-1062C5C165FF}"/>
    <dgm:cxn modelId="{746C2C10-0F08-42B2-BC16-EBBBA8A5927F}" type="presOf" srcId="{9FA25AEB-B9AF-4082-B8E2-366A07E0B80F}" destId="{3889B28D-A0EC-40B4-ABE0-92E5B415A3B1}" srcOrd="0" destOrd="0" presId="urn:microsoft.com/office/officeart/2005/8/layout/hierarchy3#1"/>
    <dgm:cxn modelId="{5E152A53-0E73-4ECC-930E-1248CB6C0460}" type="presOf" srcId="{438F3B85-07D3-484F-9833-F6480EA6A6F1}" destId="{884AE55D-140A-49D5-89FF-B01856AF9A72}" srcOrd="1" destOrd="0" presId="urn:microsoft.com/office/officeart/2005/8/layout/hierarchy3#1"/>
    <dgm:cxn modelId="{A89B14F2-8440-4016-BFA1-6A2AB9EAC94A}" type="presOf" srcId="{151F1379-1653-4FDF-B8B9-AC8E7BA8F86B}" destId="{F18ADC56-13ED-4F0D-9B47-885F6ED36D72}" srcOrd="0" destOrd="0" presId="urn:microsoft.com/office/officeart/2005/8/layout/hierarchy3#1"/>
    <dgm:cxn modelId="{713F997C-B8AD-4DEA-9A3E-4B000BCD970B}" srcId="{151F1379-1653-4FDF-B8B9-AC8E7BA8F86B}" destId="{592F42C2-E8AF-4365-80CB-F3A7B1E11FE5}" srcOrd="6" destOrd="0" parTransId="{5444B805-4713-4FCE-ACC3-FBD94B446C2F}" sibTransId="{8983FACA-A84C-470B-87BC-9A5ADBA64D21}"/>
    <dgm:cxn modelId="{3139E4CC-4B71-4FA6-AC81-60803C440493}" type="presOf" srcId="{592F42C2-E8AF-4365-80CB-F3A7B1E11FE5}" destId="{4AD05597-0E7A-439B-A0BD-0FCDAE87782C}" srcOrd="1" destOrd="0" presId="urn:microsoft.com/office/officeart/2005/8/layout/hierarchy3#1"/>
    <dgm:cxn modelId="{1F647F89-2DD9-4C85-9499-5D1F48AB94F3}" srcId="{151F1379-1653-4FDF-B8B9-AC8E7BA8F86B}" destId="{ADE36E8E-67F8-46C0-994E-C2BAF5C2B25F}" srcOrd="4" destOrd="0" parTransId="{5F5E6E30-0595-4A9A-9747-275D53608EEB}" sibTransId="{EFD4FBF5-B98C-442C-95EC-EC74D4F4E6DA}"/>
    <dgm:cxn modelId="{6FC53FA3-73BC-4760-B545-AD22A8E50503}" srcId="{151F1379-1653-4FDF-B8B9-AC8E7BA8F86B}" destId="{438F3B85-07D3-484F-9833-F6480EA6A6F1}" srcOrd="1" destOrd="0" parTransId="{A88DFE0E-6411-4B58-B5A1-49BE403D0B49}" sibTransId="{D7F914AE-8950-49A3-980B-FC2E6D7DA410}"/>
    <dgm:cxn modelId="{ED806369-658D-4080-8A05-5DFB90046EE2}" type="presOf" srcId="{ADE36E8E-67F8-46C0-994E-C2BAF5C2B25F}" destId="{5E6FFDFE-A147-4A08-A45C-5680831C62A0}" srcOrd="0" destOrd="0" presId="urn:microsoft.com/office/officeart/2005/8/layout/hierarchy3#1"/>
    <dgm:cxn modelId="{15306623-654C-4550-AC02-C83C605AC244}" type="presOf" srcId="{592F42C2-E8AF-4365-80CB-F3A7B1E11FE5}" destId="{7D4F98B5-2CCE-4602-B90E-94FA13246929}" srcOrd="0" destOrd="0" presId="urn:microsoft.com/office/officeart/2005/8/layout/hierarchy3#1"/>
    <dgm:cxn modelId="{F83E6DE6-4091-4285-AB36-C6169A2998AE}" type="presOf" srcId="{438F3B85-07D3-484F-9833-F6480EA6A6F1}" destId="{32E91C7C-B583-4D63-99DB-B61023344F11}" srcOrd="0" destOrd="0" presId="urn:microsoft.com/office/officeart/2005/8/layout/hierarchy3#1"/>
    <dgm:cxn modelId="{E20323FE-67BE-45B4-8CCB-F9475F199DAF}" type="presOf" srcId="{8FD9643B-53D6-42A9-AFFE-1AE2D0B6AB90}" destId="{DB6AB27A-B915-46C2-B1AB-9149FD8F3EAB}" srcOrd="1" destOrd="0" presId="urn:microsoft.com/office/officeart/2005/8/layout/hierarchy3#1"/>
    <dgm:cxn modelId="{36ED3679-75F9-4EAD-9447-4A29DEEC0A08}" srcId="{151F1379-1653-4FDF-B8B9-AC8E7BA8F86B}" destId="{9FA25AEB-B9AF-4082-B8E2-366A07E0B80F}" srcOrd="2" destOrd="0" parTransId="{51327ABE-8E6F-4296-B5F6-68F05CFEB27F}" sibTransId="{16B9E817-C6E2-4AE6-A083-8C3F34A9B6D8}"/>
    <dgm:cxn modelId="{A5F47413-AE05-4968-A27C-34317D16BAA8}" type="presOf" srcId="{8FD9643B-53D6-42A9-AFFE-1AE2D0B6AB90}" destId="{14EEDE42-CD71-4BF0-8752-E757BD2C9AC0}" srcOrd="0" destOrd="0" presId="urn:microsoft.com/office/officeart/2005/8/layout/hierarchy3#1"/>
    <dgm:cxn modelId="{EE01F69A-2AB0-4AFE-9D5B-C3D6FF2E76C4}" type="presOf" srcId="{8B17D342-C02D-45B9-A2CA-D4DE19965FC0}" destId="{48EEA154-D5D4-42E0-B807-3D1645315CE9}" srcOrd="0" destOrd="0" presId="urn:microsoft.com/office/officeart/2005/8/layout/hierarchy3#1"/>
    <dgm:cxn modelId="{F1E780FA-0515-4563-930D-9E0521F8DFC0}" type="presOf" srcId="{84A44B99-B1AE-4C83-AD95-1014B3FAE604}" destId="{F0583DA0-577D-48B2-8B0F-AA015DCC8BAA}" srcOrd="1" destOrd="0" presId="urn:microsoft.com/office/officeart/2005/8/layout/hierarchy3#1"/>
    <dgm:cxn modelId="{AC3831E5-DA2D-459B-9957-E6C2AFC9604D}" type="presOf" srcId="{9FA25AEB-B9AF-4082-B8E2-366A07E0B80F}" destId="{F9717C8B-6578-4D1F-ABF5-19C073DA8599}" srcOrd="1" destOrd="0" presId="urn:microsoft.com/office/officeart/2005/8/layout/hierarchy3#1"/>
    <dgm:cxn modelId="{DAF023F0-758A-4B7E-BEA8-74BD77277DB2}" srcId="{151F1379-1653-4FDF-B8B9-AC8E7BA8F86B}" destId="{84A44B99-B1AE-4C83-AD95-1014B3FAE604}" srcOrd="3" destOrd="0" parTransId="{ECA86014-70BF-4D50-B750-EF4C2183D08D}" sibTransId="{189FEB7D-4827-4388-A3A7-BE0B6D8CFB7B}"/>
    <dgm:cxn modelId="{3F189D5E-6E60-4A1C-94F9-BE0B96B31E98}" type="presOf" srcId="{ADE36E8E-67F8-46C0-994E-C2BAF5C2B25F}" destId="{BAF963A2-452A-4C0C-969D-E80435E43B27}" srcOrd="1" destOrd="0" presId="urn:microsoft.com/office/officeart/2005/8/layout/hierarchy3#1"/>
    <dgm:cxn modelId="{03F1C5D8-705E-499A-9BDA-721E478D1A75}" srcId="{151F1379-1653-4FDF-B8B9-AC8E7BA8F86B}" destId="{8FD9643B-53D6-42A9-AFFE-1AE2D0B6AB90}" srcOrd="5" destOrd="0" parTransId="{C58F0B4A-596A-425A-A3DB-84A95BB58FAD}" sibTransId="{E94DEFAC-22B1-4768-969C-0E9AF1557728}"/>
    <dgm:cxn modelId="{512473F8-4C6D-4E6F-B571-D23220E41A7C}" type="presParOf" srcId="{F18ADC56-13ED-4F0D-9B47-885F6ED36D72}" destId="{709C4632-5E87-4E75-9C80-CBD586102796}" srcOrd="0" destOrd="0" presId="urn:microsoft.com/office/officeart/2005/8/layout/hierarchy3#1"/>
    <dgm:cxn modelId="{8601E164-EEE7-403B-9C4D-ADB465A7B9D8}" type="presParOf" srcId="{709C4632-5E87-4E75-9C80-CBD586102796}" destId="{44633B99-A74E-411C-8CC0-E432ED43DD0F}" srcOrd="0" destOrd="0" presId="urn:microsoft.com/office/officeart/2005/8/layout/hierarchy3#1"/>
    <dgm:cxn modelId="{D1F50708-2251-4727-AAB4-C4410E6FEF22}" type="presParOf" srcId="{44633B99-A74E-411C-8CC0-E432ED43DD0F}" destId="{48EEA154-D5D4-42E0-B807-3D1645315CE9}" srcOrd="0" destOrd="0" presId="urn:microsoft.com/office/officeart/2005/8/layout/hierarchy3#1"/>
    <dgm:cxn modelId="{534763B2-3F2D-4805-BC08-D4F324490277}" type="presParOf" srcId="{44633B99-A74E-411C-8CC0-E432ED43DD0F}" destId="{5B6DD6FA-5626-4AF8-ABBD-1A2C8AF67453}" srcOrd="1" destOrd="0" presId="urn:microsoft.com/office/officeart/2005/8/layout/hierarchy3#1"/>
    <dgm:cxn modelId="{5B0386E5-1568-4C3C-A2FE-2F51D7A0FA0D}" type="presParOf" srcId="{709C4632-5E87-4E75-9C80-CBD586102796}" destId="{24A2D6CF-E047-4A7A-BE5F-4B0B564E550D}" srcOrd="1" destOrd="0" presId="urn:microsoft.com/office/officeart/2005/8/layout/hierarchy3#1"/>
    <dgm:cxn modelId="{BC0900E8-B9BD-4955-8D9F-FE590A83A363}" type="presParOf" srcId="{F18ADC56-13ED-4F0D-9B47-885F6ED36D72}" destId="{4DB3AB96-AEFC-451E-8787-A63428C387F7}" srcOrd="1" destOrd="0" presId="urn:microsoft.com/office/officeart/2005/8/layout/hierarchy3#1"/>
    <dgm:cxn modelId="{D143EE73-AECB-4AE5-8C44-93EB5B18FA4D}" type="presParOf" srcId="{4DB3AB96-AEFC-451E-8787-A63428C387F7}" destId="{7B19407F-E885-4DD4-942B-A464B764194A}" srcOrd="0" destOrd="0" presId="urn:microsoft.com/office/officeart/2005/8/layout/hierarchy3#1"/>
    <dgm:cxn modelId="{5C21EA14-45C3-4A30-BEBA-0954C8C605AC}" type="presParOf" srcId="{7B19407F-E885-4DD4-942B-A464B764194A}" destId="{32E91C7C-B583-4D63-99DB-B61023344F11}" srcOrd="0" destOrd="0" presId="urn:microsoft.com/office/officeart/2005/8/layout/hierarchy3#1"/>
    <dgm:cxn modelId="{CD3FE4C3-E54B-4765-99FE-CA867A84BFFD}" type="presParOf" srcId="{7B19407F-E885-4DD4-942B-A464B764194A}" destId="{884AE55D-140A-49D5-89FF-B01856AF9A72}" srcOrd="1" destOrd="0" presId="urn:microsoft.com/office/officeart/2005/8/layout/hierarchy3#1"/>
    <dgm:cxn modelId="{43BDA111-A74A-4F37-8FDD-37210143BA93}" type="presParOf" srcId="{4DB3AB96-AEFC-451E-8787-A63428C387F7}" destId="{DCA38265-D56E-4C8E-B390-A1DA6BC24DE5}" srcOrd="1" destOrd="0" presId="urn:microsoft.com/office/officeart/2005/8/layout/hierarchy3#1"/>
    <dgm:cxn modelId="{49F355E5-B557-404B-B90D-4C34386FE922}" type="presParOf" srcId="{F18ADC56-13ED-4F0D-9B47-885F6ED36D72}" destId="{D8F4DD41-62C4-4079-8563-1E6DEF99CC1C}" srcOrd="2" destOrd="0" presId="urn:microsoft.com/office/officeart/2005/8/layout/hierarchy3#1"/>
    <dgm:cxn modelId="{97ACACEA-93BB-49CA-940D-B01CE343BFE8}" type="presParOf" srcId="{D8F4DD41-62C4-4079-8563-1E6DEF99CC1C}" destId="{DB211DE1-9352-412B-AB3F-B2E11FF17FF4}" srcOrd="0" destOrd="0" presId="urn:microsoft.com/office/officeart/2005/8/layout/hierarchy3#1"/>
    <dgm:cxn modelId="{94540D5E-C7AB-4E7C-A569-6D88CB764242}" type="presParOf" srcId="{DB211DE1-9352-412B-AB3F-B2E11FF17FF4}" destId="{3889B28D-A0EC-40B4-ABE0-92E5B415A3B1}" srcOrd="0" destOrd="0" presId="urn:microsoft.com/office/officeart/2005/8/layout/hierarchy3#1"/>
    <dgm:cxn modelId="{4C8452D5-B1FE-4942-9D1D-7EC1619B1915}" type="presParOf" srcId="{DB211DE1-9352-412B-AB3F-B2E11FF17FF4}" destId="{F9717C8B-6578-4D1F-ABF5-19C073DA8599}" srcOrd="1" destOrd="0" presId="urn:microsoft.com/office/officeart/2005/8/layout/hierarchy3#1"/>
    <dgm:cxn modelId="{0ABBB821-5E4B-4E40-908C-A42B84CDDB22}" type="presParOf" srcId="{D8F4DD41-62C4-4079-8563-1E6DEF99CC1C}" destId="{527DD0D9-D31C-414C-8043-8FF61099964D}" srcOrd="1" destOrd="0" presId="urn:microsoft.com/office/officeart/2005/8/layout/hierarchy3#1"/>
    <dgm:cxn modelId="{FF67DE3B-2CDB-4E44-A036-58BF4AEA6E19}" type="presParOf" srcId="{F18ADC56-13ED-4F0D-9B47-885F6ED36D72}" destId="{6051EC1D-54A9-4E56-9595-B9D336C5F7C3}" srcOrd="3" destOrd="0" presId="urn:microsoft.com/office/officeart/2005/8/layout/hierarchy3#1"/>
    <dgm:cxn modelId="{ED23FD10-9FF2-46AB-9F44-739F11B033AB}" type="presParOf" srcId="{6051EC1D-54A9-4E56-9595-B9D336C5F7C3}" destId="{8E846358-F91F-422B-9D5B-1A9C421224E2}" srcOrd="0" destOrd="0" presId="urn:microsoft.com/office/officeart/2005/8/layout/hierarchy3#1"/>
    <dgm:cxn modelId="{005582FC-3A11-42E0-B6DF-5E42343D4E42}" type="presParOf" srcId="{8E846358-F91F-422B-9D5B-1A9C421224E2}" destId="{40D4C5B4-6FD4-4807-8CFF-3D8056E0A930}" srcOrd="0" destOrd="0" presId="urn:microsoft.com/office/officeart/2005/8/layout/hierarchy3#1"/>
    <dgm:cxn modelId="{AE3EBD39-B706-4BCF-AF63-AFB7599AE66C}" type="presParOf" srcId="{8E846358-F91F-422B-9D5B-1A9C421224E2}" destId="{F0583DA0-577D-48B2-8B0F-AA015DCC8BAA}" srcOrd="1" destOrd="0" presId="urn:microsoft.com/office/officeart/2005/8/layout/hierarchy3#1"/>
    <dgm:cxn modelId="{D7BE2B4A-67EE-439F-B89E-646BD36163F4}" type="presParOf" srcId="{6051EC1D-54A9-4E56-9595-B9D336C5F7C3}" destId="{018BD8BE-3FDD-4DB9-A987-BECD141E0A20}" srcOrd="1" destOrd="0" presId="urn:microsoft.com/office/officeart/2005/8/layout/hierarchy3#1"/>
    <dgm:cxn modelId="{247F8476-B8EF-42C9-9B76-2BA599A886C0}" type="presParOf" srcId="{F18ADC56-13ED-4F0D-9B47-885F6ED36D72}" destId="{7F728AD5-3ADB-41DF-AB1F-C81B118EC6B9}" srcOrd="4" destOrd="0" presId="urn:microsoft.com/office/officeart/2005/8/layout/hierarchy3#1"/>
    <dgm:cxn modelId="{C1F7F0EB-A20F-4D00-9270-31D2EB7BF253}" type="presParOf" srcId="{7F728AD5-3ADB-41DF-AB1F-C81B118EC6B9}" destId="{845F8954-C6DF-4B68-A67D-5F8A2C3F3114}" srcOrd="0" destOrd="0" presId="urn:microsoft.com/office/officeart/2005/8/layout/hierarchy3#1"/>
    <dgm:cxn modelId="{62806E69-F03A-445E-8842-E18BDF69105A}" type="presParOf" srcId="{845F8954-C6DF-4B68-A67D-5F8A2C3F3114}" destId="{5E6FFDFE-A147-4A08-A45C-5680831C62A0}" srcOrd="0" destOrd="0" presId="urn:microsoft.com/office/officeart/2005/8/layout/hierarchy3#1"/>
    <dgm:cxn modelId="{880A5C1B-28FF-4F54-BEF4-557DE31BA5B0}" type="presParOf" srcId="{845F8954-C6DF-4B68-A67D-5F8A2C3F3114}" destId="{BAF963A2-452A-4C0C-969D-E80435E43B27}" srcOrd="1" destOrd="0" presId="urn:microsoft.com/office/officeart/2005/8/layout/hierarchy3#1"/>
    <dgm:cxn modelId="{9CC441AD-2C54-4371-AC33-568258B404F5}" type="presParOf" srcId="{7F728AD5-3ADB-41DF-AB1F-C81B118EC6B9}" destId="{8CD0CAD9-6451-4B5B-BA75-7561D6DB936A}" srcOrd="1" destOrd="0" presId="urn:microsoft.com/office/officeart/2005/8/layout/hierarchy3#1"/>
    <dgm:cxn modelId="{06397508-E3FB-4D93-934E-D098FC5CDA72}" type="presParOf" srcId="{F18ADC56-13ED-4F0D-9B47-885F6ED36D72}" destId="{A5AB7C62-07FD-4AC2-8ABD-F34962CF4CA9}" srcOrd="5" destOrd="0" presId="urn:microsoft.com/office/officeart/2005/8/layout/hierarchy3#1"/>
    <dgm:cxn modelId="{3957DCB8-F973-44B0-8F9A-5EEB272AE628}" type="presParOf" srcId="{A5AB7C62-07FD-4AC2-8ABD-F34962CF4CA9}" destId="{824E1256-105C-4A49-BD46-E5B47FA49E38}" srcOrd="0" destOrd="0" presId="urn:microsoft.com/office/officeart/2005/8/layout/hierarchy3#1"/>
    <dgm:cxn modelId="{88D0F3AD-40C4-4A1E-B0CB-16022D3A6852}" type="presParOf" srcId="{824E1256-105C-4A49-BD46-E5B47FA49E38}" destId="{14EEDE42-CD71-4BF0-8752-E757BD2C9AC0}" srcOrd="0" destOrd="0" presId="urn:microsoft.com/office/officeart/2005/8/layout/hierarchy3#1"/>
    <dgm:cxn modelId="{ADC0922C-769D-4655-A9E0-C9D2B20A3FE4}" type="presParOf" srcId="{824E1256-105C-4A49-BD46-E5B47FA49E38}" destId="{DB6AB27A-B915-46C2-B1AB-9149FD8F3EAB}" srcOrd="1" destOrd="0" presId="urn:microsoft.com/office/officeart/2005/8/layout/hierarchy3#1"/>
    <dgm:cxn modelId="{EA174A27-9277-4B25-8747-D023EA349ED3}" type="presParOf" srcId="{A5AB7C62-07FD-4AC2-8ABD-F34962CF4CA9}" destId="{99496953-3CDD-4CEA-BA69-6B73F03DDF40}" srcOrd="1" destOrd="0" presId="urn:microsoft.com/office/officeart/2005/8/layout/hierarchy3#1"/>
    <dgm:cxn modelId="{1FA8F508-90B1-4E2D-BD46-918F4234D743}" type="presParOf" srcId="{F18ADC56-13ED-4F0D-9B47-885F6ED36D72}" destId="{DA89A228-0D6A-4B5E-9861-14923729CF71}" srcOrd="6" destOrd="0" presId="urn:microsoft.com/office/officeart/2005/8/layout/hierarchy3#1"/>
    <dgm:cxn modelId="{87604E72-BD34-412D-B3E7-D9CF6DDFE8A8}" type="presParOf" srcId="{DA89A228-0D6A-4B5E-9861-14923729CF71}" destId="{BD0876D7-482A-4D5E-A90A-A20016C49473}" srcOrd="0" destOrd="0" presId="urn:microsoft.com/office/officeart/2005/8/layout/hierarchy3#1"/>
    <dgm:cxn modelId="{61E615DA-5388-4316-9ED0-5A2CBF99F68C}" type="presParOf" srcId="{BD0876D7-482A-4D5E-A90A-A20016C49473}" destId="{7D4F98B5-2CCE-4602-B90E-94FA13246929}" srcOrd="0" destOrd="0" presId="urn:microsoft.com/office/officeart/2005/8/layout/hierarchy3#1"/>
    <dgm:cxn modelId="{24E609B2-0A22-4EF6-AEEA-559BF3EB7D0D}" type="presParOf" srcId="{BD0876D7-482A-4D5E-A90A-A20016C49473}" destId="{4AD05597-0E7A-439B-A0BD-0FCDAE87782C}" srcOrd="1" destOrd="0" presId="urn:microsoft.com/office/officeart/2005/8/layout/hierarchy3#1"/>
    <dgm:cxn modelId="{59F4C67B-B317-4746-BD06-7AF541273310}" type="presParOf" srcId="{DA89A228-0D6A-4B5E-9861-14923729CF71}" destId="{023DF505-727B-4E85-918C-9701FCE3A284}" srcOrd="1" destOrd="0" presId="urn:microsoft.com/office/officeart/2005/8/layout/hierarchy3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51F1379-1653-4FDF-B8B9-AC8E7BA8F86B}" type="doc">
      <dgm:prSet loTypeId="urn:microsoft.com/office/officeart/2005/8/layout/hierarchy3#10" loCatId="hierarchy" qsTypeId="urn:microsoft.com/office/officeart/2005/8/quickstyle/simple5" qsCatId="simple" csTypeId="urn:microsoft.com/office/officeart/2005/8/colors/accent1_2" csCatId="accent1" phldr="1"/>
      <dgm:spPr bwMode="auto"/>
      <dgm:t>
        <a:bodyPr/>
        <a:lstStyle/>
        <a:p>
          <a:pPr>
            <a:defRPr/>
          </a:pPr>
          <a:endParaRPr lang="fr-FR"/>
        </a:p>
      </dgm:t>
    </dgm:pt>
    <dgm:pt modelId="{592F42C2-E8AF-4365-80CB-F3A7B1E11FE5}">
      <dgm:prSet phldrT="[Texte]" custT="1"/>
      <dgm:spPr bwMode="auto">
        <a:gradFill rotWithShape="0">
          <a:gsLst>
            <a:gs pos="0">
              <a:srgbClr val="7030A0">
                <a:shade val="30000"/>
                <a:satMod val="115000"/>
              </a:srgbClr>
            </a:gs>
            <a:gs pos="50000">
              <a:srgbClr val="7030A0">
                <a:shade val="67500"/>
                <a:satMod val="115000"/>
              </a:srgbClr>
            </a:gs>
            <a:gs pos="100000">
              <a:srgbClr val="7030A0">
                <a:shade val="100000"/>
                <a:satMod val="115000"/>
              </a:srgbClr>
            </a:gs>
          </a:gsLst>
          <a:lin ang="16200000" scaled="1"/>
        </a:gradFill>
      </dgm:spPr>
      <dgm:t>
        <a:bodyPr/>
        <a:lstStyle/>
        <a:p>
          <a:pPr>
            <a:defRPr/>
          </a:pPr>
          <a:r>
            <a:rPr lang="fr-FR" sz="1050">
              <a:solidFill>
                <a:schemeClr val="bg1"/>
              </a:solidFill>
            </a:rPr>
            <a:t>Pilotage</a:t>
          </a:r>
          <a:endParaRPr/>
        </a:p>
      </dgm:t>
    </dgm:pt>
    <dgm:pt modelId="{5444B805-4713-4FCE-ACC3-FBD94B446C2F}" type="parTrans" cxnId="{713F997C-B8AD-4DEA-9A3E-4B000BCD970B}">
      <dgm:prSet/>
      <dgm:spPr bwMode="auto"/>
      <dgm:t>
        <a:bodyPr/>
        <a:lstStyle/>
        <a:p>
          <a:pPr>
            <a:defRPr/>
          </a:pPr>
          <a:endParaRPr lang="fr-FR" sz="1000"/>
        </a:p>
      </dgm:t>
    </dgm:pt>
    <dgm:pt modelId="{8983FACA-A84C-470B-87BC-9A5ADBA64D21}" type="sibTrans" cxnId="{713F997C-B8AD-4DEA-9A3E-4B000BCD970B}">
      <dgm:prSet/>
      <dgm:spPr bwMode="auto"/>
      <dgm:t>
        <a:bodyPr/>
        <a:lstStyle/>
        <a:p>
          <a:pPr>
            <a:defRPr/>
          </a:pPr>
          <a:endParaRPr lang="fr-FR" sz="1000"/>
        </a:p>
      </dgm:t>
    </dgm:pt>
    <dgm:pt modelId="{EB833B52-263C-4255-AD4F-38569D4C686F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3175">
          <a:solidFill>
            <a:srgbClr val="7030A0"/>
          </a:solidFill>
        </a:ln>
      </dgm:spPr>
      <dgm:t>
        <a:bodyPr/>
        <a:lstStyle/>
        <a:p>
          <a:pPr>
            <a:defRPr/>
          </a:pPr>
          <a:r>
            <a:rPr lang="fr-FR" sz="800"/>
            <a:t>Suivi contractuel</a:t>
          </a:r>
          <a:endParaRPr/>
        </a:p>
        <a:p>
          <a:pPr>
            <a:defRPr/>
          </a:pPr>
          <a:r>
            <a:rPr lang="fr-FR" sz="800"/>
            <a:t>(Marché, Commandes, Facturation)</a:t>
          </a:r>
          <a:endParaRPr/>
        </a:p>
      </dgm:t>
    </dgm:pt>
    <dgm:pt modelId="{D4242CE1-BF9A-4A2B-819F-BD59E9A63B6F}" type="parTrans" cxnId="{2AD57836-E45C-4C26-BC9B-8D4214EA3FCE}">
      <dgm:prSet/>
      <dgm:spPr bwMode="auto">
        <a:ln w="3175">
          <a:solidFill>
            <a:srgbClr val="7030A0"/>
          </a:solidFill>
        </a:ln>
      </dgm:spPr>
      <dgm:t>
        <a:bodyPr/>
        <a:lstStyle/>
        <a:p>
          <a:pPr>
            <a:defRPr/>
          </a:pPr>
          <a:endParaRPr lang="fr-FR" sz="1000"/>
        </a:p>
      </dgm:t>
    </dgm:pt>
    <dgm:pt modelId="{5DEB2F37-B457-4C1B-A26D-81108C7DBB95}" type="sibTrans" cxnId="{2AD57836-E45C-4C26-BC9B-8D4214EA3FCE}">
      <dgm:prSet/>
      <dgm:spPr bwMode="auto"/>
      <dgm:t>
        <a:bodyPr/>
        <a:lstStyle/>
        <a:p>
          <a:pPr>
            <a:defRPr/>
          </a:pPr>
          <a:endParaRPr lang="fr-FR" sz="1000"/>
        </a:p>
      </dgm:t>
    </dgm:pt>
    <dgm:pt modelId="{6ED74FA3-B1AC-4F01-857A-7B4FCB470F10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3175">
          <a:solidFill>
            <a:srgbClr val="7030A0"/>
          </a:solidFill>
        </a:ln>
      </dgm:spPr>
      <dgm:t>
        <a:bodyPr/>
        <a:lstStyle/>
        <a:p>
          <a:pPr>
            <a:defRPr/>
          </a:pPr>
          <a:r>
            <a:rPr lang="fr-FR" sz="800"/>
            <a:t>Suivi des tickets </a:t>
          </a:r>
          <a:endParaRPr/>
        </a:p>
        <a:p>
          <a:pPr>
            <a:defRPr/>
          </a:pPr>
          <a:r>
            <a:rPr lang="fr-FR" sz="800"/>
            <a:t>CHU et Fournisseur</a:t>
          </a:r>
          <a:endParaRPr/>
        </a:p>
      </dgm:t>
    </dgm:pt>
    <dgm:pt modelId="{EDC5EB24-96C2-4CCB-8287-D8C18174E8B7}" type="parTrans" cxnId="{B2E90CC7-6ED4-4638-B968-EB3D9F108890}">
      <dgm:prSet/>
      <dgm:spPr bwMode="auto">
        <a:ln w="3175">
          <a:solidFill>
            <a:srgbClr val="7030A0"/>
          </a:solidFill>
        </a:ln>
      </dgm:spPr>
      <dgm:t>
        <a:bodyPr/>
        <a:lstStyle/>
        <a:p>
          <a:pPr>
            <a:defRPr/>
          </a:pPr>
          <a:endParaRPr lang="fr-FR" sz="1000"/>
        </a:p>
      </dgm:t>
    </dgm:pt>
    <dgm:pt modelId="{8178ED96-EE97-4D70-BF08-976CEBA05A8A}" type="sibTrans" cxnId="{B2E90CC7-6ED4-4638-B968-EB3D9F108890}">
      <dgm:prSet/>
      <dgm:spPr bwMode="auto"/>
      <dgm:t>
        <a:bodyPr/>
        <a:lstStyle/>
        <a:p>
          <a:pPr>
            <a:defRPr/>
          </a:pPr>
          <a:endParaRPr lang="fr-FR" sz="1000"/>
        </a:p>
      </dgm:t>
    </dgm:pt>
    <dgm:pt modelId="{E6A4E24D-3B08-4103-BCA0-1DE849FD8FF3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3175">
          <a:solidFill>
            <a:srgbClr val="7030A0"/>
          </a:solidFill>
        </a:ln>
      </dgm:spPr>
      <dgm:t>
        <a:bodyPr/>
        <a:lstStyle/>
        <a:p>
          <a:pPr>
            <a:defRPr/>
          </a:pPr>
          <a:r>
            <a:rPr lang="fr-FR" sz="800"/>
            <a:t>Road map</a:t>
          </a:r>
        </a:p>
      </dgm:t>
    </dgm:pt>
    <dgm:pt modelId="{E8457F1F-41EB-4114-AF38-50476483912C}" type="parTrans" cxnId="{82417810-96DD-4E66-9E34-029A164470AB}">
      <dgm:prSet/>
      <dgm:spPr bwMode="auto">
        <a:ln w="3175">
          <a:solidFill>
            <a:srgbClr val="7030A0"/>
          </a:solidFill>
        </a:ln>
      </dgm:spPr>
      <dgm:t>
        <a:bodyPr/>
        <a:lstStyle/>
        <a:p>
          <a:pPr>
            <a:defRPr/>
          </a:pPr>
          <a:endParaRPr lang="fr-FR" sz="1000"/>
        </a:p>
      </dgm:t>
    </dgm:pt>
    <dgm:pt modelId="{76960084-3EF1-484F-B296-70A76FF01EAF}" type="sibTrans" cxnId="{82417810-96DD-4E66-9E34-029A164470AB}">
      <dgm:prSet/>
      <dgm:spPr bwMode="auto"/>
      <dgm:t>
        <a:bodyPr/>
        <a:lstStyle/>
        <a:p>
          <a:pPr>
            <a:defRPr/>
          </a:pPr>
          <a:endParaRPr lang="fr-FR" sz="1000"/>
        </a:p>
      </dgm:t>
    </dgm:pt>
    <dgm:pt modelId="{2438D8C9-7F91-4ADB-A5F6-CD79058EE6E5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3175">
          <a:solidFill>
            <a:srgbClr val="7030A0"/>
          </a:solidFill>
        </a:ln>
      </dgm:spPr>
      <dgm:t>
        <a:bodyPr/>
        <a:lstStyle/>
        <a:p>
          <a:pPr>
            <a:defRPr/>
          </a:pPr>
          <a:r>
            <a:rPr lang="fr-FR" sz="800"/>
            <a:t>Club utilisateur</a:t>
          </a:r>
          <a:endParaRPr/>
        </a:p>
      </dgm:t>
    </dgm:pt>
    <dgm:pt modelId="{68C8CFD2-678C-4B7F-B196-AD42568FF2AF}" type="parTrans" cxnId="{2EF3542C-1F14-4F58-8AC3-891D88149722}">
      <dgm:prSet/>
      <dgm:spPr bwMode="auto">
        <a:ln w="3175">
          <a:solidFill>
            <a:srgbClr val="7030A0"/>
          </a:solidFill>
        </a:ln>
      </dgm:spPr>
      <dgm:t>
        <a:bodyPr/>
        <a:lstStyle/>
        <a:p>
          <a:pPr>
            <a:defRPr/>
          </a:pPr>
          <a:endParaRPr lang="fr-FR" sz="1000"/>
        </a:p>
      </dgm:t>
    </dgm:pt>
    <dgm:pt modelId="{BB408CA2-D03C-4AA5-9BF9-354F00191CD1}" type="sibTrans" cxnId="{2EF3542C-1F14-4F58-8AC3-891D88149722}">
      <dgm:prSet/>
      <dgm:spPr bwMode="auto"/>
      <dgm:t>
        <a:bodyPr/>
        <a:lstStyle/>
        <a:p>
          <a:pPr>
            <a:defRPr/>
          </a:pPr>
          <a:endParaRPr lang="fr-FR" sz="1000"/>
        </a:p>
      </dgm:t>
    </dgm:pt>
    <dgm:pt modelId="{F18ADC56-13ED-4F0D-9B47-885F6ED36D72}" type="pres">
      <dgm:prSet presAssocID="{151F1379-1653-4FDF-B8B9-AC8E7BA8F86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DA89A228-0D6A-4B5E-9861-14923729CF71}" type="pres">
      <dgm:prSet presAssocID="{592F42C2-E8AF-4365-80CB-F3A7B1E11FE5}" presName="root" presStyleCnt="0"/>
      <dgm:spPr bwMode="auto"/>
    </dgm:pt>
    <dgm:pt modelId="{BD0876D7-482A-4D5E-A90A-A20016C49473}" type="pres">
      <dgm:prSet presAssocID="{592F42C2-E8AF-4365-80CB-F3A7B1E11FE5}" presName="rootComposite" presStyleCnt="0"/>
      <dgm:spPr bwMode="auto"/>
    </dgm:pt>
    <dgm:pt modelId="{7D4F98B5-2CCE-4602-B90E-94FA13246929}" type="pres">
      <dgm:prSet presAssocID="{592F42C2-E8AF-4365-80CB-F3A7B1E11FE5}" presName="rootText" presStyleLbl="node1" presStyleIdx="0" presStyleCnt="1" custScaleX="82922" custScaleY="97343"/>
      <dgm:spPr bwMode="auto"/>
      <dgm:t>
        <a:bodyPr/>
        <a:lstStyle/>
        <a:p>
          <a:pPr>
            <a:defRPr/>
          </a:pPr>
          <a:endParaRPr lang="fr-FR"/>
        </a:p>
      </dgm:t>
    </dgm:pt>
    <dgm:pt modelId="{4AD05597-0E7A-439B-A0BD-0FCDAE87782C}" type="pres">
      <dgm:prSet presAssocID="{592F42C2-E8AF-4365-80CB-F3A7B1E11FE5}" presName="rootConnector" presStyleLbl="node1" presStyleIdx="0" presStyleCnt="1"/>
      <dgm:spPr bwMode="auto"/>
      <dgm:t>
        <a:bodyPr/>
        <a:lstStyle/>
        <a:p>
          <a:pPr>
            <a:defRPr/>
          </a:pPr>
          <a:endParaRPr lang="fr-FR"/>
        </a:p>
      </dgm:t>
    </dgm:pt>
    <dgm:pt modelId="{023DF505-727B-4E85-918C-9701FCE3A284}" type="pres">
      <dgm:prSet presAssocID="{592F42C2-E8AF-4365-80CB-F3A7B1E11FE5}" presName="childShape" presStyleCnt="0"/>
      <dgm:spPr bwMode="auto"/>
    </dgm:pt>
    <dgm:pt modelId="{844B9A5D-A4C0-4BDF-BB2C-311F5B670014}" type="pres">
      <dgm:prSet presAssocID="{D4242CE1-BF9A-4A2B-819F-BD59E9A63B6F}" presName="Name13" presStyleLbl="parChTrans1D2" presStyleIdx="0" presStyleCnt="4"/>
      <dgm:spPr bwMode="auto"/>
      <dgm:t>
        <a:bodyPr/>
        <a:lstStyle/>
        <a:p>
          <a:pPr>
            <a:defRPr/>
          </a:pPr>
          <a:endParaRPr lang="fr-FR"/>
        </a:p>
      </dgm:t>
    </dgm:pt>
    <dgm:pt modelId="{54BB987A-B4B9-4792-8840-F93376B279E2}" type="pres">
      <dgm:prSet presAssocID="{EB833B52-263C-4255-AD4F-38569D4C686F}" presName="childText" presStyleLbl="bgAcc1" presStyleIdx="0" presStyleCnt="4" custScaleY="73761" custLinFactNeighborY="-10159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EAA8B708-D3E3-4B3E-95A8-A535261B8B7A}" type="pres">
      <dgm:prSet presAssocID="{EDC5EB24-96C2-4CCB-8287-D8C18174E8B7}" presName="Name13" presStyleLbl="parChTrans1D2" presStyleIdx="1" presStyleCnt="4"/>
      <dgm:spPr bwMode="auto"/>
      <dgm:t>
        <a:bodyPr/>
        <a:lstStyle/>
        <a:p>
          <a:pPr>
            <a:defRPr/>
          </a:pPr>
          <a:endParaRPr lang="fr-FR"/>
        </a:p>
      </dgm:t>
    </dgm:pt>
    <dgm:pt modelId="{EB9ABF4A-BACA-40F7-ADCF-C7CB9FA59036}" type="pres">
      <dgm:prSet presAssocID="{6ED74FA3-B1AC-4F01-857A-7B4FCB470F10}" presName="childText" presStyleLbl="bgAcc1" presStyleIdx="1" presStyleCnt="4" custScaleY="73761" custLinFactNeighborX="1276" custLinFactNeighborY="-21319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CA156A0A-A97C-4B39-B707-6A95C80D40A5}" type="pres">
      <dgm:prSet presAssocID="{E8457F1F-41EB-4114-AF38-50476483912C}" presName="Name13" presStyleLbl="parChTrans1D2" presStyleIdx="2" presStyleCnt="4"/>
      <dgm:spPr bwMode="auto"/>
      <dgm:t>
        <a:bodyPr/>
        <a:lstStyle/>
        <a:p>
          <a:pPr>
            <a:defRPr/>
          </a:pPr>
          <a:endParaRPr lang="fr-FR"/>
        </a:p>
      </dgm:t>
    </dgm:pt>
    <dgm:pt modelId="{AA5E7402-6832-40C8-AE0E-3F28AE069F8C}" type="pres">
      <dgm:prSet presAssocID="{E6A4E24D-3B08-4103-BCA0-1DE849FD8FF3}" presName="childText" presStyleLbl="bgAcc1" presStyleIdx="2" presStyleCnt="4" custScaleY="73761" custLinFactNeighborX="-699" custLinFactNeighborY="-30261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57E2E5C1-6566-4009-B294-16A163CB7E97}" type="pres">
      <dgm:prSet presAssocID="{68C8CFD2-678C-4B7F-B196-AD42568FF2AF}" presName="Name13" presStyleLbl="parChTrans1D2" presStyleIdx="3" presStyleCnt="4"/>
      <dgm:spPr bwMode="auto"/>
      <dgm:t>
        <a:bodyPr/>
        <a:lstStyle/>
        <a:p>
          <a:pPr>
            <a:defRPr/>
          </a:pPr>
          <a:endParaRPr lang="fr-FR"/>
        </a:p>
      </dgm:t>
    </dgm:pt>
    <dgm:pt modelId="{D3327B50-CE43-4A04-818D-85D89301404D}" type="pres">
      <dgm:prSet presAssocID="{2438D8C9-7F91-4ADB-A5F6-CD79058EE6E5}" presName="childText" presStyleLbl="bgAcc1" presStyleIdx="3" presStyleCnt="4" custScaleY="73761" custLinFactNeighborX="-1154" custLinFactNeighborY="-40420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</dgm:ptLst>
  <dgm:cxnLst>
    <dgm:cxn modelId="{8988B4E0-9A88-43FF-8235-03B89FE4E92E}" type="presOf" srcId="{6ED74FA3-B1AC-4F01-857A-7B4FCB470F10}" destId="{EB9ABF4A-BACA-40F7-ADCF-C7CB9FA59036}" srcOrd="0" destOrd="0" presId="urn:microsoft.com/office/officeart/2005/8/layout/hierarchy3#10"/>
    <dgm:cxn modelId="{410ED4CB-0D03-4D7C-8946-4887ED836BE0}" type="presOf" srcId="{68C8CFD2-678C-4B7F-B196-AD42568FF2AF}" destId="{57E2E5C1-6566-4009-B294-16A163CB7E97}" srcOrd="0" destOrd="0" presId="urn:microsoft.com/office/officeart/2005/8/layout/hierarchy3#10"/>
    <dgm:cxn modelId="{9254E1FE-A727-45E2-B8F6-3B09A038DB13}" type="presOf" srcId="{EB833B52-263C-4255-AD4F-38569D4C686F}" destId="{54BB987A-B4B9-4792-8840-F93376B279E2}" srcOrd="0" destOrd="0" presId="urn:microsoft.com/office/officeart/2005/8/layout/hierarchy3#10"/>
    <dgm:cxn modelId="{2EF3542C-1F14-4F58-8AC3-891D88149722}" srcId="{592F42C2-E8AF-4365-80CB-F3A7B1E11FE5}" destId="{2438D8C9-7F91-4ADB-A5F6-CD79058EE6E5}" srcOrd="3" destOrd="0" parTransId="{68C8CFD2-678C-4B7F-B196-AD42568FF2AF}" sibTransId="{BB408CA2-D03C-4AA5-9BF9-354F00191CD1}"/>
    <dgm:cxn modelId="{F0F9D4ED-0277-488D-90E0-235716F0C4C5}" type="presOf" srcId="{E6A4E24D-3B08-4103-BCA0-1DE849FD8FF3}" destId="{AA5E7402-6832-40C8-AE0E-3F28AE069F8C}" srcOrd="0" destOrd="0" presId="urn:microsoft.com/office/officeart/2005/8/layout/hierarchy3#10"/>
    <dgm:cxn modelId="{7C1F4C53-4C11-41A1-9232-DB035427C9D4}" type="presOf" srcId="{EDC5EB24-96C2-4CCB-8287-D8C18174E8B7}" destId="{EAA8B708-D3E3-4B3E-95A8-A535261B8B7A}" srcOrd="0" destOrd="0" presId="urn:microsoft.com/office/officeart/2005/8/layout/hierarchy3#10"/>
    <dgm:cxn modelId="{1A82C531-3CDC-48A6-8998-D57E0024553C}" type="presOf" srcId="{592F42C2-E8AF-4365-80CB-F3A7B1E11FE5}" destId="{7D4F98B5-2CCE-4602-B90E-94FA13246929}" srcOrd="0" destOrd="0" presId="urn:microsoft.com/office/officeart/2005/8/layout/hierarchy3#10"/>
    <dgm:cxn modelId="{812A4AA4-695E-4CFF-9AA5-B49F0BFB0170}" type="presOf" srcId="{E8457F1F-41EB-4114-AF38-50476483912C}" destId="{CA156A0A-A97C-4B39-B707-6A95C80D40A5}" srcOrd="0" destOrd="0" presId="urn:microsoft.com/office/officeart/2005/8/layout/hierarchy3#10"/>
    <dgm:cxn modelId="{74FBA8E6-8136-4F84-849F-18CFBDE5D94C}" type="presOf" srcId="{D4242CE1-BF9A-4A2B-819F-BD59E9A63B6F}" destId="{844B9A5D-A4C0-4BDF-BB2C-311F5B670014}" srcOrd="0" destOrd="0" presId="urn:microsoft.com/office/officeart/2005/8/layout/hierarchy3#10"/>
    <dgm:cxn modelId="{713F997C-B8AD-4DEA-9A3E-4B000BCD970B}" srcId="{151F1379-1653-4FDF-B8B9-AC8E7BA8F86B}" destId="{592F42C2-E8AF-4365-80CB-F3A7B1E11FE5}" srcOrd="0" destOrd="0" parTransId="{5444B805-4713-4FCE-ACC3-FBD94B446C2F}" sibTransId="{8983FACA-A84C-470B-87BC-9A5ADBA64D21}"/>
    <dgm:cxn modelId="{B2E90CC7-6ED4-4638-B968-EB3D9F108890}" srcId="{592F42C2-E8AF-4365-80CB-F3A7B1E11FE5}" destId="{6ED74FA3-B1AC-4F01-857A-7B4FCB470F10}" srcOrd="1" destOrd="0" parTransId="{EDC5EB24-96C2-4CCB-8287-D8C18174E8B7}" sibTransId="{8178ED96-EE97-4D70-BF08-976CEBA05A8A}"/>
    <dgm:cxn modelId="{82417810-96DD-4E66-9E34-029A164470AB}" srcId="{592F42C2-E8AF-4365-80CB-F3A7B1E11FE5}" destId="{E6A4E24D-3B08-4103-BCA0-1DE849FD8FF3}" srcOrd="2" destOrd="0" parTransId="{E8457F1F-41EB-4114-AF38-50476483912C}" sibTransId="{76960084-3EF1-484F-B296-70A76FF01EAF}"/>
    <dgm:cxn modelId="{2AD57836-E45C-4C26-BC9B-8D4214EA3FCE}" srcId="{592F42C2-E8AF-4365-80CB-F3A7B1E11FE5}" destId="{EB833B52-263C-4255-AD4F-38569D4C686F}" srcOrd="0" destOrd="0" parTransId="{D4242CE1-BF9A-4A2B-819F-BD59E9A63B6F}" sibTransId="{5DEB2F37-B457-4C1B-A26D-81108C7DBB95}"/>
    <dgm:cxn modelId="{C665D3D9-3363-41FE-AE5D-4EF1C891DB4B}" type="presOf" srcId="{592F42C2-E8AF-4365-80CB-F3A7B1E11FE5}" destId="{4AD05597-0E7A-439B-A0BD-0FCDAE87782C}" srcOrd="1" destOrd="0" presId="urn:microsoft.com/office/officeart/2005/8/layout/hierarchy3#10"/>
    <dgm:cxn modelId="{198EE1CA-0FD1-4BC0-AEE7-87BB3AF4E88B}" type="presOf" srcId="{2438D8C9-7F91-4ADB-A5F6-CD79058EE6E5}" destId="{D3327B50-CE43-4A04-818D-85D89301404D}" srcOrd="0" destOrd="0" presId="urn:microsoft.com/office/officeart/2005/8/layout/hierarchy3#10"/>
    <dgm:cxn modelId="{E9BE5719-BCEC-45FD-980C-5F94695C6703}" type="presOf" srcId="{151F1379-1653-4FDF-B8B9-AC8E7BA8F86B}" destId="{F18ADC56-13ED-4F0D-9B47-885F6ED36D72}" srcOrd="0" destOrd="0" presId="urn:microsoft.com/office/officeart/2005/8/layout/hierarchy3#10"/>
    <dgm:cxn modelId="{480262A3-2AE3-4486-B24B-8CBFC29BA9C8}" type="presParOf" srcId="{F18ADC56-13ED-4F0D-9B47-885F6ED36D72}" destId="{DA89A228-0D6A-4B5E-9861-14923729CF71}" srcOrd="0" destOrd="0" presId="urn:microsoft.com/office/officeart/2005/8/layout/hierarchy3#10"/>
    <dgm:cxn modelId="{38F7F115-8437-4A09-A613-9391F66B3BFA}" type="presParOf" srcId="{DA89A228-0D6A-4B5E-9861-14923729CF71}" destId="{BD0876D7-482A-4D5E-A90A-A20016C49473}" srcOrd="0" destOrd="0" presId="urn:microsoft.com/office/officeart/2005/8/layout/hierarchy3#10"/>
    <dgm:cxn modelId="{BBBB60AC-A13E-433C-B5F4-C2A53D367345}" type="presParOf" srcId="{BD0876D7-482A-4D5E-A90A-A20016C49473}" destId="{7D4F98B5-2CCE-4602-B90E-94FA13246929}" srcOrd="0" destOrd="0" presId="urn:microsoft.com/office/officeart/2005/8/layout/hierarchy3#10"/>
    <dgm:cxn modelId="{2BB76D17-EAB1-4D86-BB76-464C3F6F0D03}" type="presParOf" srcId="{BD0876D7-482A-4D5E-A90A-A20016C49473}" destId="{4AD05597-0E7A-439B-A0BD-0FCDAE87782C}" srcOrd="1" destOrd="0" presId="urn:microsoft.com/office/officeart/2005/8/layout/hierarchy3#10"/>
    <dgm:cxn modelId="{C4AE13B6-D01B-48ED-9FAA-B32BAE88BED8}" type="presParOf" srcId="{DA89A228-0D6A-4B5E-9861-14923729CF71}" destId="{023DF505-727B-4E85-918C-9701FCE3A284}" srcOrd="1" destOrd="0" presId="urn:microsoft.com/office/officeart/2005/8/layout/hierarchy3#10"/>
    <dgm:cxn modelId="{F454B9D1-3AB1-4822-AF4A-C5E822AE69A9}" type="presParOf" srcId="{023DF505-727B-4E85-918C-9701FCE3A284}" destId="{844B9A5D-A4C0-4BDF-BB2C-311F5B670014}" srcOrd="0" destOrd="0" presId="urn:microsoft.com/office/officeart/2005/8/layout/hierarchy3#10"/>
    <dgm:cxn modelId="{BA92028E-8438-46DE-9A66-39500241F5E8}" type="presParOf" srcId="{023DF505-727B-4E85-918C-9701FCE3A284}" destId="{54BB987A-B4B9-4792-8840-F93376B279E2}" srcOrd="1" destOrd="0" presId="urn:microsoft.com/office/officeart/2005/8/layout/hierarchy3#10"/>
    <dgm:cxn modelId="{FEE818BC-EF30-4E53-8ED7-BED227656EB5}" type="presParOf" srcId="{023DF505-727B-4E85-918C-9701FCE3A284}" destId="{EAA8B708-D3E3-4B3E-95A8-A535261B8B7A}" srcOrd="2" destOrd="0" presId="urn:microsoft.com/office/officeart/2005/8/layout/hierarchy3#10"/>
    <dgm:cxn modelId="{71FC4724-3816-41DD-8D3E-803C436945CD}" type="presParOf" srcId="{023DF505-727B-4E85-918C-9701FCE3A284}" destId="{EB9ABF4A-BACA-40F7-ADCF-C7CB9FA59036}" srcOrd="3" destOrd="0" presId="urn:microsoft.com/office/officeart/2005/8/layout/hierarchy3#10"/>
    <dgm:cxn modelId="{A841E7B2-06E6-4E6C-A0C9-00BC37297A5D}" type="presParOf" srcId="{023DF505-727B-4E85-918C-9701FCE3A284}" destId="{CA156A0A-A97C-4B39-B707-6A95C80D40A5}" srcOrd="4" destOrd="0" presId="urn:microsoft.com/office/officeart/2005/8/layout/hierarchy3#10"/>
    <dgm:cxn modelId="{4E2FA760-58C3-45E6-87C3-1BF52C604C0E}" type="presParOf" srcId="{023DF505-727B-4E85-918C-9701FCE3A284}" destId="{AA5E7402-6832-40C8-AE0E-3F28AE069F8C}" srcOrd="5" destOrd="0" presId="urn:microsoft.com/office/officeart/2005/8/layout/hierarchy3#10"/>
    <dgm:cxn modelId="{18E7ABCE-B372-4D30-9C89-EA81292AFDEF}" type="presParOf" srcId="{023DF505-727B-4E85-918C-9701FCE3A284}" destId="{57E2E5C1-6566-4009-B294-16A163CB7E97}" srcOrd="6" destOrd="0" presId="urn:microsoft.com/office/officeart/2005/8/layout/hierarchy3#10"/>
    <dgm:cxn modelId="{A28F894A-2E2F-40F0-9102-5461935E66CB}" type="presParOf" srcId="{023DF505-727B-4E85-918C-9701FCE3A284}" destId="{D3327B50-CE43-4A04-818D-85D89301404D}" srcOrd="7" destOrd="0" presId="urn:microsoft.com/office/officeart/2005/8/layout/hierarchy3#10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51F1379-1653-4FDF-B8B9-AC8E7BA8F86B}" type="doc">
      <dgm:prSet loTypeId="urn:microsoft.com/office/officeart/2005/8/layout/hierarchy3#2" loCatId="hierarchy" qsTypeId="urn:microsoft.com/office/officeart/2005/8/quickstyle/simple5" qsCatId="simple" csTypeId="urn:microsoft.com/office/officeart/2005/8/colors/accent1_2" csCatId="accent1" phldr="1"/>
      <dgm:spPr bwMode="auto"/>
      <dgm:t>
        <a:bodyPr/>
        <a:lstStyle/>
        <a:p>
          <a:pPr>
            <a:defRPr/>
          </a:pPr>
          <a:endParaRPr lang="fr-FR"/>
        </a:p>
      </dgm:t>
    </dgm:pt>
    <dgm:pt modelId="{592F42C2-E8AF-4365-80CB-F3A7B1E11FE5}">
      <dgm:prSet phldrT="[Texte]" custT="1"/>
      <dgm:spPr bwMode="auto">
        <a:gradFill rotWithShape="0">
          <a:gsLst>
            <a:gs pos="0">
              <a:srgbClr val="7030A0">
                <a:shade val="30000"/>
                <a:satMod val="115000"/>
              </a:srgbClr>
            </a:gs>
            <a:gs pos="50000">
              <a:srgbClr val="7030A0">
                <a:shade val="67500"/>
                <a:satMod val="115000"/>
              </a:srgbClr>
            </a:gs>
            <a:gs pos="100000">
              <a:srgbClr val="7030A0">
                <a:shade val="100000"/>
                <a:satMod val="115000"/>
              </a:srgbClr>
            </a:gs>
          </a:gsLst>
          <a:lin ang="16200000" scaled="1"/>
        </a:gradFill>
      </dgm:spPr>
      <dgm:t>
        <a:bodyPr/>
        <a:lstStyle/>
        <a:p>
          <a:pPr>
            <a:defRPr/>
          </a:pPr>
          <a:r>
            <a:rPr lang="fr-FR" sz="800" b="1">
              <a:solidFill>
                <a:schemeClr val="bg1"/>
              </a:solidFill>
            </a:rPr>
            <a:t>Pilotage</a:t>
          </a:r>
        </a:p>
      </dgm:t>
    </dgm:pt>
    <dgm:pt modelId="{5444B805-4713-4FCE-ACC3-FBD94B446C2F}" type="parTrans" cxnId="{713F997C-B8AD-4DEA-9A3E-4B000BCD970B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8983FACA-A84C-470B-87BC-9A5ADBA64D21}" type="sibTrans" cxnId="{713F997C-B8AD-4DEA-9A3E-4B000BCD970B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EB833B52-263C-4255-AD4F-38569D4C686F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7030A0"/>
          </a:solidFill>
        </a:ln>
      </dgm:spPr>
      <dgm:t>
        <a:bodyPr/>
        <a:lstStyle/>
        <a:p>
          <a:pPr>
            <a:defRPr/>
          </a:pPr>
          <a:r>
            <a:rPr lang="fr-FR" sz="800"/>
            <a:t>Suivi contractuel</a:t>
          </a:r>
          <a:endParaRPr/>
        </a:p>
        <a:p>
          <a:pPr>
            <a:defRPr/>
          </a:pPr>
          <a:r>
            <a:rPr lang="fr-FR" sz="800"/>
            <a:t>(Marché, Commandes, Facturation)</a:t>
          </a:r>
          <a:endParaRPr/>
        </a:p>
      </dgm:t>
    </dgm:pt>
    <dgm:pt modelId="{D4242CE1-BF9A-4A2B-819F-BD59E9A63B6F}" type="parTrans" cxnId="{2AD57836-E45C-4C26-BC9B-8D4214EA3FCE}">
      <dgm:prSet/>
      <dgm:spPr bwMode="auto">
        <a:ln w="3175">
          <a:solidFill>
            <a:srgbClr val="7030A0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5DEB2F37-B457-4C1B-A26D-81108C7DBB95}" type="sibTrans" cxnId="{2AD57836-E45C-4C26-BC9B-8D4214EA3FCE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6ED74FA3-B1AC-4F01-857A-7B4FCB470F10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7030A0"/>
          </a:solidFill>
        </a:ln>
      </dgm:spPr>
      <dgm:t>
        <a:bodyPr/>
        <a:lstStyle/>
        <a:p>
          <a:pPr>
            <a:defRPr/>
          </a:pPr>
          <a:r>
            <a:rPr lang="fr-FR" sz="800"/>
            <a:t>Suivi des tickets </a:t>
          </a:r>
          <a:endParaRPr/>
        </a:p>
        <a:p>
          <a:pPr>
            <a:defRPr/>
          </a:pPr>
          <a:r>
            <a:rPr lang="fr-FR" sz="800"/>
            <a:t>CHU et Fournisseur</a:t>
          </a:r>
          <a:endParaRPr/>
        </a:p>
      </dgm:t>
    </dgm:pt>
    <dgm:pt modelId="{EDC5EB24-96C2-4CCB-8287-D8C18174E8B7}" type="parTrans" cxnId="{B2E90CC7-6ED4-4638-B968-EB3D9F108890}">
      <dgm:prSet/>
      <dgm:spPr bwMode="auto">
        <a:ln w="3175">
          <a:solidFill>
            <a:srgbClr val="7030A0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8178ED96-EE97-4D70-BF08-976CEBA05A8A}" type="sibTrans" cxnId="{B2E90CC7-6ED4-4638-B968-EB3D9F108890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E6A4E24D-3B08-4103-BCA0-1DE849FD8FF3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7030A0"/>
          </a:solidFill>
        </a:ln>
      </dgm:spPr>
      <dgm:t>
        <a:bodyPr/>
        <a:lstStyle/>
        <a:p>
          <a:pPr>
            <a:defRPr/>
          </a:pPr>
          <a:r>
            <a:rPr lang="fr-FR" sz="800"/>
            <a:t>Road map</a:t>
          </a:r>
        </a:p>
      </dgm:t>
    </dgm:pt>
    <dgm:pt modelId="{E8457F1F-41EB-4114-AF38-50476483912C}" type="parTrans" cxnId="{82417810-96DD-4E66-9E34-029A164470AB}">
      <dgm:prSet/>
      <dgm:spPr bwMode="auto">
        <a:ln w="3175">
          <a:solidFill>
            <a:srgbClr val="7030A0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76960084-3EF1-484F-B296-70A76FF01EAF}" type="sibTrans" cxnId="{82417810-96DD-4E66-9E34-029A164470AB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2438D8C9-7F91-4ADB-A5F6-CD79058EE6E5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7030A0"/>
          </a:solidFill>
        </a:ln>
      </dgm:spPr>
      <dgm:t>
        <a:bodyPr/>
        <a:lstStyle/>
        <a:p>
          <a:pPr>
            <a:defRPr/>
          </a:pPr>
          <a:r>
            <a:rPr lang="fr-FR" sz="800"/>
            <a:t>Club utilisateur</a:t>
          </a:r>
          <a:endParaRPr/>
        </a:p>
      </dgm:t>
    </dgm:pt>
    <dgm:pt modelId="{68C8CFD2-678C-4B7F-B196-AD42568FF2AF}" type="parTrans" cxnId="{2EF3542C-1F14-4F58-8AC3-891D88149722}">
      <dgm:prSet/>
      <dgm:spPr bwMode="auto">
        <a:ln w="3175">
          <a:solidFill>
            <a:srgbClr val="7030A0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BB408CA2-D03C-4AA5-9BF9-354F00191CD1}" type="sibTrans" cxnId="{2EF3542C-1F14-4F58-8AC3-891D88149722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3E2C40A2-A917-4004-9B98-B3CE6B4D08CE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00B050"/>
          </a:solidFill>
        </a:ln>
      </dgm:spPr>
      <dgm:t>
        <a:bodyPr/>
        <a:lstStyle/>
        <a:p>
          <a:pPr>
            <a:defRPr/>
          </a:pPr>
          <a:r>
            <a:rPr lang="fr-FR" sz="800"/>
            <a:t>Prise en charge des appels sur dysfonctionnement applicatif</a:t>
          </a:r>
          <a:endParaRPr/>
        </a:p>
      </dgm:t>
    </dgm:pt>
    <dgm:pt modelId="{5DF81F36-1F2D-46E2-9728-C5CD7A833BEF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00B050"/>
          </a:solidFill>
        </a:ln>
      </dgm:spPr>
      <dgm:t>
        <a:bodyPr/>
        <a:lstStyle/>
        <a:p>
          <a:pPr>
            <a:defRPr/>
          </a:pPr>
          <a:r>
            <a:rPr lang="fr-FR" sz="800"/>
            <a:t>Prise en charge des demandes d’assistance fonctionnelle et métier</a:t>
          </a:r>
          <a:endParaRPr/>
        </a:p>
      </dgm:t>
    </dgm:pt>
    <dgm:pt modelId="{BF3AAF0B-0B8B-488E-BD75-0236FAC688D8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00B050"/>
          </a:solidFill>
        </a:ln>
      </dgm:spPr>
      <dgm:t>
        <a:bodyPr/>
        <a:lstStyle/>
        <a:p>
          <a:pPr>
            <a:defRPr/>
          </a:pPr>
          <a:r>
            <a:rPr lang="fr-FR" sz="800"/>
            <a:t>Prise en charge des appels sur indisponibilité</a:t>
          </a:r>
          <a:endParaRPr/>
        </a:p>
        <a:p>
          <a:pPr>
            <a:defRPr/>
          </a:pPr>
          <a:r>
            <a:rPr lang="fr-FR" sz="800"/>
            <a:t>(connexion, accès)</a:t>
          </a:r>
          <a:endParaRPr/>
        </a:p>
      </dgm:t>
    </dgm:pt>
    <dgm:pt modelId="{DCF6F0C4-C7D5-4E6E-8F5C-9BD6693DB909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00B050"/>
          </a:solidFill>
        </a:ln>
      </dgm:spPr>
      <dgm:t>
        <a:bodyPr/>
        <a:lstStyle/>
        <a:p>
          <a:pPr>
            <a:defRPr/>
          </a:pPr>
          <a:r>
            <a:rPr lang="fr-FR" sz="800"/>
            <a:t>Exploitation &amp; Supervision</a:t>
          </a:r>
          <a:endParaRPr/>
        </a:p>
        <a:p>
          <a:pPr>
            <a:defRPr/>
          </a:pPr>
          <a:r>
            <a:rPr lang="fr-FR" sz="800"/>
            <a:t>(Sauvegarde, Restauration, Supervision)</a:t>
          </a:r>
          <a:endParaRPr/>
        </a:p>
      </dgm:t>
    </dgm:pt>
    <dgm:pt modelId="{C54EA2F6-0AA0-41D6-8578-6DD8580F908B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00B050"/>
          </a:solidFill>
        </a:ln>
      </dgm:spPr>
      <dgm:t>
        <a:bodyPr/>
        <a:lstStyle/>
        <a:p>
          <a:pPr>
            <a:defRPr/>
          </a:pPr>
          <a:r>
            <a:rPr lang="fr-FR" sz="800"/>
            <a:t>Administration du paramétrage</a:t>
          </a:r>
          <a:endParaRPr/>
        </a:p>
      </dgm:t>
    </dgm:pt>
    <dgm:pt modelId="{8FD9643B-53D6-42A9-AFFE-1AE2D0B6AB90}">
      <dgm:prSet phldrT="[Texte]" custT="1"/>
      <dgm:spPr bwMode="auto">
        <a:solidFill>
          <a:srgbClr val="00B050"/>
        </a:solidFill>
      </dgm:spPr>
      <dgm:t>
        <a:bodyPr/>
        <a:lstStyle/>
        <a:p>
          <a:pPr>
            <a:defRPr/>
          </a:pPr>
          <a:r>
            <a:rPr lang="fr-FR" sz="800" b="1"/>
            <a:t>Maintien en Conditions Opérationnelles</a:t>
          </a:r>
          <a:endParaRPr/>
        </a:p>
        <a:p>
          <a:pPr>
            <a:defRPr/>
          </a:pPr>
          <a:endParaRPr lang="fr-FR" sz="800" b="1"/>
        </a:p>
        <a:p>
          <a:pPr>
            <a:defRPr/>
          </a:pPr>
          <a:r>
            <a:rPr lang="fr-FR" sz="800" b="0"/>
            <a:t>(Env. Prod)</a:t>
          </a:r>
          <a:endParaRPr/>
        </a:p>
      </dgm:t>
    </dgm:pt>
    <dgm:pt modelId="{E94DEFAC-22B1-4768-969C-0E9AF1557728}" type="sibTrans" cxnId="{03F1C5D8-705E-499A-9BDA-721E478D1A75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C58F0B4A-596A-425A-A3DB-84A95BB58FAD}" type="parTrans" cxnId="{03F1C5D8-705E-499A-9BDA-721E478D1A75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8907992A-FA11-484F-A7C6-E3AA9B5A86F5}" type="sibTrans" cxnId="{C302DC09-12B7-4D2A-8E2F-6AA426E5AD2B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63A121E4-D43A-4267-8C0B-739C12B34B4E}" type="parTrans" cxnId="{C302DC09-12B7-4D2A-8E2F-6AA426E5AD2B}">
      <dgm:prSet/>
      <dgm:spPr bwMode="auto">
        <a:ln w="3175">
          <a:solidFill>
            <a:srgbClr val="00B050"/>
          </a:solidFill>
          <a:round/>
        </a:ln>
      </dgm:spPr>
      <dgm:t>
        <a:bodyPr/>
        <a:lstStyle/>
        <a:p>
          <a:pPr>
            <a:defRPr/>
          </a:pPr>
          <a:endParaRPr lang="fr-FR"/>
        </a:p>
      </dgm:t>
    </dgm:pt>
    <dgm:pt modelId="{6BD1E5BF-2214-4C7A-B53E-2FF341EFA8E4}" type="sibTrans" cxnId="{53A3A396-D3E4-4940-90EA-4034B49A11E5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C277017B-D87E-4F7C-B8C1-7CA94A7246BF}" type="parTrans" cxnId="{53A3A396-D3E4-4940-90EA-4034B49A11E5}">
      <dgm:prSet/>
      <dgm:spPr bwMode="auto">
        <a:ln w="3175">
          <a:solidFill>
            <a:srgbClr val="00B050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66F04EF2-0227-4C01-8C1B-402B27D35EB0}" type="sibTrans" cxnId="{E602CD8A-0F81-4786-9253-E469467537E6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6DDEE34F-E035-473C-B1A3-41F488715E22}" type="parTrans" cxnId="{E602CD8A-0F81-4786-9253-E469467537E6}">
      <dgm:prSet/>
      <dgm:spPr bwMode="auto">
        <a:ln w="3175">
          <a:solidFill>
            <a:srgbClr val="00B050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923E7F73-11BE-47AE-AB47-3DAADCEA62F3}" type="sibTrans" cxnId="{973E43F0-7E19-4C56-8A62-BA2383EE6B3D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30D41581-4161-4CC7-AE0B-7B8FD77A61DD}" type="parTrans" cxnId="{973E43F0-7E19-4C56-8A62-BA2383EE6B3D}">
      <dgm:prSet/>
      <dgm:spPr bwMode="auto">
        <a:ln w="3175">
          <a:solidFill>
            <a:srgbClr val="00B050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86C78368-30C9-4195-9920-13E03D7C1FAB}" type="sibTrans" cxnId="{86003696-78B2-4594-9F19-51EA772B0CA1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0CDCA0BF-D186-4719-A6BF-7FED0F801BC6}" type="parTrans" cxnId="{86003696-78B2-4594-9F19-51EA772B0CA1}">
      <dgm:prSet/>
      <dgm:spPr bwMode="auto">
        <a:ln w="3175">
          <a:solidFill>
            <a:srgbClr val="00B050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3994663A-8AB4-43BF-8975-497F830B5ED6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FF4F4F"/>
          </a:solidFill>
        </a:ln>
      </dgm:spPr>
      <dgm:t>
        <a:bodyPr/>
        <a:lstStyle/>
        <a:p>
          <a:pPr>
            <a:defRPr/>
          </a:pPr>
          <a:r>
            <a:rPr lang="fr-FR" sz="800"/>
            <a:t>Mise à disposition (Information générale) </a:t>
          </a:r>
          <a:endParaRPr/>
        </a:p>
        <a:p>
          <a:pPr>
            <a:defRPr/>
          </a:pPr>
          <a:r>
            <a:rPr lang="fr-FR" sz="800"/>
            <a:t>et CR d’installation</a:t>
          </a:r>
          <a:endParaRPr/>
        </a:p>
      </dgm:t>
    </dgm:pt>
    <dgm:pt modelId="{8101D1FC-AFB7-45BC-B445-989ABFAC2B5D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FF4F4F"/>
          </a:solidFill>
        </a:ln>
      </dgm:spPr>
      <dgm:t>
        <a:bodyPr/>
        <a:lstStyle/>
        <a:p>
          <a:pPr>
            <a:defRPr/>
          </a:pPr>
          <a:r>
            <a:rPr lang="fr-FR" sz="800"/>
            <a:t>Installation</a:t>
          </a:r>
          <a:endParaRPr/>
        </a:p>
      </dgm:t>
    </dgm:pt>
    <dgm:pt modelId="{2E98929A-1622-432D-9806-B3D18F46AC67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FF4F4F"/>
          </a:solidFill>
        </a:ln>
      </dgm:spPr>
      <dgm:t>
        <a:bodyPr/>
        <a:lstStyle/>
        <a:p>
          <a:pPr>
            <a:defRPr/>
          </a:pPr>
          <a:r>
            <a:rPr lang="fr-FR" sz="800"/>
            <a:t>Information générale / Indisponibilité de l’application</a:t>
          </a:r>
          <a:endParaRPr/>
        </a:p>
      </dgm:t>
    </dgm:pt>
    <dgm:pt modelId="{2E2FDA89-2A5A-4101-84DB-13822271C3DE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FF4F4F"/>
          </a:solidFill>
        </a:ln>
      </dgm:spPr>
      <dgm:t>
        <a:bodyPr/>
        <a:lstStyle/>
        <a:p>
          <a:pPr>
            <a:defRPr/>
          </a:pPr>
          <a:r>
            <a:rPr lang="fr-FR" sz="800"/>
            <a:t>Check-list MEP</a:t>
          </a:r>
          <a:endParaRPr/>
        </a:p>
      </dgm:t>
    </dgm:pt>
    <dgm:pt modelId="{2E61B2F6-23C5-4618-B70E-3F63C004B1D7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FF4F4F"/>
          </a:solidFill>
        </a:ln>
      </dgm:spPr>
      <dgm:t>
        <a:bodyPr/>
        <a:lstStyle/>
        <a:p>
          <a:pPr>
            <a:defRPr/>
          </a:pPr>
          <a:r>
            <a:rPr lang="fr-FR" sz="800"/>
            <a:t>Préparation</a:t>
          </a:r>
          <a:endParaRPr/>
        </a:p>
        <a:p>
          <a:pPr>
            <a:defRPr/>
          </a:pPr>
          <a:r>
            <a:rPr lang="fr-FR" sz="800"/>
            <a:t>(Impacts, Documentation, Formation, Accompagnement, Calendrier)</a:t>
          </a:r>
          <a:endParaRPr/>
        </a:p>
      </dgm:t>
    </dgm:pt>
    <dgm:pt modelId="{ADE36E8E-67F8-46C0-994E-C2BAF5C2B25F}">
      <dgm:prSet phldrT="[Texte]" custT="1"/>
      <dgm:spPr bwMode="auto">
        <a:solidFill>
          <a:srgbClr val="FF4F4F"/>
        </a:solidFill>
      </dgm:spPr>
      <dgm:t>
        <a:bodyPr/>
        <a:lstStyle/>
        <a:p>
          <a:pPr>
            <a:defRPr/>
          </a:pPr>
          <a:r>
            <a:rPr lang="fr-FR" sz="800" b="1"/>
            <a:t>Mise en production</a:t>
          </a:r>
          <a:endParaRPr/>
        </a:p>
        <a:p>
          <a:pPr>
            <a:defRPr/>
          </a:pPr>
          <a:endParaRPr lang="fr-FR" sz="800" b="1"/>
        </a:p>
        <a:p>
          <a:pPr>
            <a:defRPr/>
          </a:pPr>
          <a:r>
            <a:rPr lang="fr-FR" sz="800" b="0"/>
            <a:t>(Env. Prod)</a:t>
          </a:r>
          <a:endParaRPr/>
        </a:p>
      </dgm:t>
    </dgm:pt>
    <dgm:pt modelId="{EFD4FBF5-B98C-442C-95EC-EC74D4F4E6DA}" type="sibTrans" cxnId="{1F647F89-2DD9-4C85-9499-5D1F48AB94F3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5F5E6E30-0595-4A9A-9747-275D53608EEB}" type="parTrans" cxnId="{1F647F89-2DD9-4C85-9499-5D1F48AB94F3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FF947DE4-0541-4770-B000-48734549795D}" type="sibTrans" cxnId="{95EB43D9-9670-49B3-9A2D-4D3ECA35136B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EBBE370E-4C21-4EBC-B040-4B004F40CA17}" type="parTrans" cxnId="{95EB43D9-9670-49B3-9A2D-4D3ECA35136B}">
      <dgm:prSet/>
      <dgm:spPr bwMode="auto">
        <a:ln w="3175">
          <a:solidFill>
            <a:srgbClr val="FF4F4F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20329132-B87B-4BCB-950E-BA31C9C22511}" type="sibTrans" cxnId="{EDCDAD24-264A-4A6D-ADE4-F880FF7C6101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646CFE55-C983-40B1-A602-2D2A7790D2CE}" type="parTrans" cxnId="{EDCDAD24-264A-4A6D-ADE4-F880FF7C6101}">
      <dgm:prSet/>
      <dgm:spPr bwMode="auto">
        <a:ln w="3175">
          <a:solidFill>
            <a:srgbClr val="FF4F4F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8BA8A86E-B243-40A4-8BEC-61797D495DA1}" type="sibTrans" cxnId="{D5F4BCAC-25C3-4DB3-835A-5E0DF364CA84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016E2D30-1A61-4534-899C-38E89DBBF068}" type="parTrans" cxnId="{D5F4BCAC-25C3-4DB3-835A-5E0DF364CA84}">
      <dgm:prSet/>
      <dgm:spPr bwMode="auto">
        <a:ln w="3175">
          <a:solidFill>
            <a:srgbClr val="FF4F4F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18E30178-B743-4E8F-B875-5146016E7947}" type="sibTrans" cxnId="{0E4D9AF0-DDC4-44A1-BD63-1706597E1DB1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8F23F42A-5E85-4DED-857A-88B3633CA350}" type="parTrans" cxnId="{0E4D9AF0-DDC4-44A1-BD63-1706597E1DB1}">
      <dgm:prSet/>
      <dgm:spPr bwMode="auto">
        <a:ln w="3175">
          <a:solidFill>
            <a:srgbClr val="FF4F4F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DEB9CB05-B3AB-4473-B66E-5102E2DD02BC}" type="sibTrans" cxnId="{3F1F0C30-C434-4E0F-969C-511D2E8E1E93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728C427C-3D04-4456-A752-349EEE9B5007}" type="parTrans" cxnId="{3F1F0C30-C434-4E0F-969C-511D2E8E1E93}">
      <dgm:prSet/>
      <dgm:spPr bwMode="auto">
        <a:ln w="3175">
          <a:solidFill>
            <a:srgbClr val="FF4F4F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FAE22192-9B66-4754-84AC-72A9CF07C7CF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FF7D25"/>
          </a:solidFill>
        </a:ln>
      </dgm:spPr>
      <dgm:t>
        <a:bodyPr/>
        <a:lstStyle/>
        <a:p>
          <a:pPr>
            <a:defRPr/>
          </a:pPr>
          <a:r>
            <a:rPr lang="fr-FR" sz="800"/>
            <a:t>Bilan</a:t>
          </a:r>
          <a:endParaRPr/>
        </a:p>
        <a:p>
          <a:pPr>
            <a:defRPr/>
          </a:pPr>
          <a:r>
            <a:rPr lang="fr-FR" sz="800"/>
            <a:t>(Validation des anomalies et de leur criticité, GO/NOGO de MEP)</a:t>
          </a:r>
          <a:endParaRPr/>
        </a:p>
      </dgm:t>
    </dgm:pt>
    <dgm:pt modelId="{11F7E28B-7123-4A44-8F43-FBCBF14340D1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FF7D25"/>
          </a:solidFill>
        </a:ln>
      </dgm:spPr>
      <dgm:t>
        <a:bodyPr/>
        <a:lstStyle/>
        <a:p>
          <a:pPr>
            <a:defRPr/>
          </a:pPr>
          <a:r>
            <a:rPr lang="fr-FR" sz="800"/>
            <a:t>Création des tickets Fournisseurs</a:t>
          </a:r>
          <a:endParaRPr/>
        </a:p>
        <a:p>
          <a:pPr>
            <a:defRPr/>
          </a:pPr>
          <a:r>
            <a:rPr lang="fr-FR" sz="800"/>
            <a:t>(en cas d’anomalie)</a:t>
          </a:r>
          <a:endParaRPr/>
        </a:p>
      </dgm:t>
    </dgm:pt>
    <dgm:pt modelId="{AC1087D1-C48F-4040-B566-86F06F4269D6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FF7D25"/>
          </a:solidFill>
        </a:ln>
      </dgm:spPr>
      <dgm:t>
        <a:bodyPr/>
        <a:lstStyle/>
        <a:p>
          <a:pPr>
            <a:defRPr/>
          </a:pPr>
          <a:r>
            <a:rPr lang="fr-FR" sz="800"/>
            <a:t>Réalisation des tests de recette</a:t>
          </a:r>
          <a:endParaRPr/>
        </a:p>
      </dgm:t>
    </dgm:pt>
    <dgm:pt modelId="{4F4BE07C-8DAE-49E6-8E17-D724D3012D35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FF7D25"/>
          </a:solidFill>
        </a:ln>
      </dgm:spPr>
      <dgm:t>
        <a:bodyPr/>
        <a:lstStyle/>
        <a:p>
          <a:pPr>
            <a:defRPr/>
          </a:pPr>
          <a:r>
            <a:rPr lang="fr-FR" sz="800"/>
            <a:t>Préparation</a:t>
          </a:r>
          <a:endParaRPr/>
        </a:p>
        <a:p>
          <a:pPr>
            <a:defRPr/>
          </a:pPr>
          <a:r>
            <a:rPr lang="fr-FR" sz="800"/>
            <a:t>(Périmètre, Scénarios, Outils de pilotage, Calendrier)</a:t>
          </a:r>
          <a:endParaRPr/>
        </a:p>
      </dgm:t>
    </dgm:pt>
    <dgm:pt modelId="{84A44B99-B1AE-4C83-AD95-1014B3FAE604}">
      <dgm:prSet phldrT="[Texte]" custT="1"/>
      <dgm:spPr bwMode="auto">
        <a:solidFill>
          <a:srgbClr val="FF7D25"/>
        </a:solidFill>
      </dgm:spPr>
      <dgm:t>
        <a:bodyPr/>
        <a:lstStyle/>
        <a:p>
          <a:pPr>
            <a:defRPr/>
          </a:pPr>
          <a:r>
            <a:rPr lang="fr-FR" sz="800" b="1"/>
            <a:t>Recette d’une nouvelle version</a:t>
          </a:r>
          <a:endParaRPr/>
        </a:p>
        <a:p>
          <a:pPr>
            <a:defRPr/>
          </a:pPr>
          <a:endParaRPr lang="fr-FR" sz="800" b="1"/>
        </a:p>
        <a:p>
          <a:pPr>
            <a:defRPr/>
          </a:pPr>
          <a:r>
            <a:rPr lang="fr-FR" sz="800" b="0"/>
            <a:t>(Env. Test)</a:t>
          </a:r>
          <a:endParaRPr/>
        </a:p>
      </dgm:t>
    </dgm:pt>
    <dgm:pt modelId="{189FEB7D-4827-4388-A3A7-BE0B6D8CFB7B}" type="sibTrans" cxnId="{DAF023F0-758A-4B7E-BEA8-74BD77277DB2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ECA86014-70BF-4D50-B750-EF4C2183D08D}" type="parTrans" cxnId="{DAF023F0-758A-4B7E-BEA8-74BD77277DB2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8CE0E662-B266-4143-BEB0-8E63E580D982}" type="sibTrans" cxnId="{F5EB2EF8-03AE-4AC9-BC70-4D6C5BFF3E45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45FFA321-66B4-4C56-B77C-26D5F73A0542}" type="parTrans" cxnId="{F5EB2EF8-03AE-4AC9-BC70-4D6C5BFF3E45}">
      <dgm:prSet/>
      <dgm:spPr bwMode="auto">
        <a:ln w="3175">
          <a:solidFill>
            <a:srgbClr val="FF7D25"/>
          </a:solidFill>
          <a:bevel/>
        </a:ln>
      </dgm:spPr>
      <dgm:t>
        <a:bodyPr/>
        <a:lstStyle/>
        <a:p>
          <a:pPr>
            <a:defRPr/>
          </a:pPr>
          <a:endParaRPr lang="fr-FR"/>
        </a:p>
      </dgm:t>
    </dgm:pt>
    <dgm:pt modelId="{EC2E2121-E14D-45B2-826A-5B75A3D104B5}" type="sibTrans" cxnId="{7DEBA405-9556-4D1D-9CD5-CE748E53C1ED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B8401C8E-0ACE-4AEA-BE3B-30600B3CBBB6}" type="parTrans" cxnId="{7DEBA405-9556-4D1D-9CD5-CE748E53C1ED}">
      <dgm:prSet/>
      <dgm:spPr bwMode="auto">
        <a:ln w="3175">
          <a:solidFill>
            <a:srgbClr val="FF7D25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5376A069-20FD-4421-A571-9B3140079B74}" type="sibTrans" cxnId="{21E0360E-ED52-4B9E-8086-2B0BA5973215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D44AAFCB-95AC-4778-BABD-BA68472B6128}" type="parTrans" cxnId="{21E0360E-ED52-4B9E-8086-2B0BA5973215}">
      <dgm:prSet/>
      <dgm:spPr bwMode="auto">
        <a:ln w="3175">
          <a:solidFill>
            <a:srgbClr val="FF7D25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71794F1D-C6B5-4770-AB79-89D2066B4639}" type="sibTrans" cxnId="{EDD0B341-C31F-4534-ABC4-3225C7F15259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FFA3EE2C-C3B7-45AE-8F73-4E76B253F320}" type="parTrans" cxnId="{EDD0B341-C31F-4534-ABC4-3225C7F15259}">
      <dgm:prSet/>
      <dgm:spPr bwMode="auto">
        <a:ln w="3175">
          <a:solidFill>
            <a:srgbClr val="FF7D25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EEEAD380-5009-4FC3-A353-256C3A24C50D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0070C0"/>
          </a:solidFill>
        </a:ln>
      </dgm:spPr>
      <dgm:t>
        <a:bodyPr/>
        <a:lstStyle/>
        <a:p>
          <a:pPr>
            <a:defRPr/>
          </a:pPr>
          <a:r>
            <a:rPr lang="fr-FR" sz="800"/>
            <a:t>Mise à disposition</a:t>
          </a:r>
          <a:endParaRPr/>
        </a:p>
        <a:p>
          <a:pPr>
            <a:defRPr/>
          </a:pPr>
          <a:r>
            <a:rPr lang="fr-FR" sz="800"/>
            <a:t>(Information MOA)</a:t>
          </a:r>
          <a:endParaRPr/>
        </a:p>
      </dgm:t>
    </dgm:pt>
    <dgm:pt modelId="{438F3B85-07D3-484F-9833-F6480EA6A6F1}">
      <dgm:prSet phldrT="[Texte]" custT="1"/>
      <dgm:spPr bwMode="auto">
        <a:solidFill>
          <a:srgbClr val="0070C0"/>
        </a:solidFill>
      </dgm:spPr>
      <dgm:t>
        <a:bodyPr/>
        <a:lstStyle/>
        <a:p>
          <a:pPr>
            <a:defRPr/>
          </a:pPr>
          <a:r>
            <a:rPr lang="fr-FR" sz="800" b="1"/>
            <a:t>Livraison d’une nouvelle version</a:t>
          </a:r>
          <a:endParaRPr/>
        </a:p>
        <a:p>
          <a:pPr>
            <a:defRPr/>
          </a:pPr>
          <a:endParaRPr lang="fr-FR" sz="800" b="0"/>
        </a:p>
        <a:p>
          <a:pPr>
            <a:defRPr/>
          </a:pPr>
          <a:r>
            <a:rPr lang="fr-FR" sz="800" b="0"/>
            <a:t>(Env. Test et Validation)</a:t>
          </a:r>
          <a:endParaRPr/>
        </a:p>
      </dgm:t>
    </dgm:pt>
    <dgm:pt modelId="{D7F914AE-8950-49A3-980B-FC2E6D7DA410}" type="sibTrans" cxnId="{6FC53FA3-73BC-4760-B545-AD22A8E50503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A88DFE0E-6411-4B58-B5A1-49BE403D0B49}" type="parTrans" cxnId="{6FC53FA3-73BC-4760-B545-AD22A8E50503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94C72DEB-CABD-4AE3-824E-901055FF14B9}" type="sibTrans" cxnId="{197561A1-D5F8-4C91-8D32-B89CD670C5A0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C66FB206-9A8D-469A-9ADB-90CBD7A9512A}" type="parTrans" cxnId="{197561A1-D5F8-4C91-8D32-B89CD670C5A0}">
      <dgm:prSet/>
      <dgm:spPr bwMode="auto">
        <a:ln w="3175">
          <a:solidFill>
            <a:srgbClr val="0070C0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8B17D342-C02D-45B9-A2CA-D4DE19965FC0}">
      <dgm:prSet phldrT="[Texte]" custT="1"/>
      <dgm:spPr bwMode="auto">
        <a:solidFill>
          <a:srgbClr val="04A4EC"/>
        </a:solidFill>
      </dgm:spPr>
      <dgm:t>
        <a:bodyPr/>
        <a:lstStyle/>
        <a:p>
          <a:pPr>
            <a:defRPr/>
          </a:pPr>
          <a:r>
            <a:rPr lang="fr-FR" sz="800" b="1"/>
            <a:t>Spécifications &amp; Développements</a:t>
          </a:r>
          <a:endParaRPr/>
        </a:p>
      </dgm:t>
    </dgm:pt>
    <dgm:pt modelId="{2F4644AC-F5D9-4120-B0E6-1062C5C165FF}" type="sibTrans" cxnId="{88BFDF87-EEC7-416A-BF2F-63282D043081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C1127A05-C3CB-46DA-8CCC-E6FD2AD01D1E}" type="parTrans" cxnId="{88BFDF87-EEC7-416A-BF2F-63282D043081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C181F448-5D29-45D6-AADB-E765810EBF31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FF4F4F"/>
          </a:solidFill>
        </a:ln>
      </dgm:spPr>
      <dgm:t>
        <a:bodyPr/>
        <a:lstStyle/>
        <a:p>
          <a:pPr>
            <a:defRPr/>
          </a:pPr>
          <a:r>
            <a:rPr lang="fr-FR" sz="800"/>
            <a:t>Mise à disposition des codes sources</a:t>
          </a:r>
          <a:endParaRPr/>
        </a:p>
        <a:p>
          <a:pPr>
            <a:defRPr/>
          </a:pPr>
          <a:r>
            <a:rPr lang="fr-FR" sz="800"/>
            <a:t>(Si propriété CHU)</a:t>
          </a:r>
          <a:endParaRPr/>
        </a:p>
      </dgm:t>
    </dgm:pt>
    <dgm:pt modelId="{A2BAA7E9-5E50-4236-BB6B-4ACB0E09AB4C}" type="parTrans" cxnId="{C561FC81-0833-44C3-85A1-F30DAFC14AC4}">
      <dgm:prSet/>
      <dgm:spPr bwMode="auto">
        <a:ln w="3175">
          <a:solidFill>
            <a:srgbClr val="FF4F4F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4AE5468E-8799-4AF1-8824-89F9B061ADD4}" type="sibTrans" cxnId="{C561FC81-0833-44C3-85A1-F30DAFC14AC4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6F9DF7B8-7A8B-46B1-B05A-BB41BE5FBB0D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FF4F4F"/>
          </a:solidFill>
        </a:ln>
      </dgm:spPr>
      <dgm:t>
        <a:bodyPr/>
        <a:lstStyle/>
        <a:p>
          <a:pPr>
            <a:defRPr/>
          </a:pPr>
          <a:r>
            <a:rPr lang="fr-FR" sz="800"/>
            <a:t>Dépôt des codes sources à l’APP </a:t>
          </a:r>
          <a:endParaRPr/>
        </a:p>
      </dgm:t>
    </dgm:pt>
    <dgm:pt modelId="{94EF3BD0-BD97-4270-A32E-79F9B0D450D2}" type="parTrans" cxnId="{EDE2421D-C68B-4514-B590-6E049664ED68}">
      <dgm:prSet/>
      <dgm:spPr bwMode="auto">
        <a:ln w="3175">
          <a:solidFill>
            <a:srgbClr val="FF4F4F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206ED8EA-1D28-4BBB-9A06-55C432F8609D}" type="sibTrans" cxnId="{EDE2421D-C68B-4514-B590-6E049664ED68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80ABDDB6-7EAF-4BC0-B512-63048A1742B0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0070C0"/>
          </a:solidFill>
        </a:ln>
      </dgm:spPr>
      <dgm:t>
        <a:bodyPr/>
        <a:lstStyle/>
        <a:p>
          <a:pPr>
            <a:defRPr/>
          </a:pPr>
          <a:r>
            <a:rPr lang="fr-FR" sz="800"/>
            <a:t>CR d’installation</a:t>
          </a:r>
          <a:endParaRPr/>
        </a:p>
      </dgm:t>
    </dgm:pt>
    <dgm:pt modelId="{8A8CDDBA-5CBA-4F32-9380-8A18FE8667F2}" type="sibTrans" cxnId="{0C16AA76-3A9C-4629-A506-9C4FA12F54A3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6C568FD0-AB82-466D-8F41-F19A0C584CDF}" type="parTrans" cxnId="{0C16AA76-3A9C-4629-A506-9C4FA12F54A3}">
      <dgm:prSet/>
      <dgm:spPr bwMode="auto">
        <a:ln w="3175">
          <a:solidFill>
            <a:srgbClr val="0070C0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D005F5B2-6DFA-456A-8737-7A1C2552855C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0070C0"/>
          </a:solidFill>
          <a:miter/>
        </a:ln>
      </dgm:spPr>
      <dgm:t>
        <a:bodyPr/>
        <a:lstStyle/>
        <a:p>
          <a:pPr>
            <a:defRPr/>
          </a:pPr>
          <a:r>
            <a:rPr lang="fr-FR" sz="800"/>
            <a:t>Installation</a:t>
          </a:r>
          <a:endParaRPr/>
        </a:p>
      </dgm:t>
    </dgm:pt>
    <dgm:pt modelId="{363E90C3-AC4B-4CB4-A61A-DE9590BB2F2B}" type="sibTrans" cxnId="{B7AA8EA3-9342-4343-ABE5-EF45F7183FBC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49045EE3-488F-43D0-89E5-4974BC1CC417}" type="parTrans" cxnId="{B7AA8EA3-9342-4343-ABE5-EF45F7183FBC}">
      <dgm:prSet/>
      <dgm:spPr bwMode="auto">
        <a:ln w="3175">
          <a:solidFill>
            <a:srgbClr val="0070C0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E0F74E6B-D555-422E-8845-589FB2AFE27B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0070C0"/>
          </a:solidFill>
        </a:ln>
      </dgm:spPr>
      <dgm:t>
        <a:bodyPr/>
        <a:lstStyle/>
        <a:p>
          <a:pPr>
            <a:defRPr/>
          </a:pPr>
          <a:r>
            <a:rPr lang="fr-FR" sz="800"/>
            <a:t>Dépôt sur serveur de test (Exécutable, documentation)</a:t>
          </a:r>
        </a:p>
      </dgm:t>
    </dgm:pt>
    <dgm:pt modelId="{9D1CA494-03D8-4FEC-91DA-749855A9DEB0}" type="sibTrans" cxnId="{338F9AAC-7630-4A70-9189-5CCB50E3CDF3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39FFD48A-5AB9-4165-8BA4-7A09E587365F}" type="parTrans" cxnId="{338F9AAC-7630-4A70-9189-5CCB50E3CDF3}">
      <dgm:prSet/>
      <dgm:spPr bwMode="auto">
        <a:ln w="3175">
          <a:solidFill>
            <a:srgbClr val="0070C0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363199AD-8B54-401B-9959-BADCF00F4056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0070C0"/>
          </a:solidFill>
        </a:ln>
      </dgm:spPr>
      <dgm:t>
        <a:bodyPr/>
        <a:lstStyle/>
        <a:p>
          <a:pPr>
            <a:defRPr/>
          </a:pPr>
          <a:r>
            <a:rPr lang="fr-FR" sz="800"/>
            <a:t>Préparation</a:t>
          </a:r>
          <a:endParaRPr/>
        </a:p>
        <a:p>
          <a:pPr>
            <a:defRPr/>
          </a:pPr>
          <a:r>
            <a:rPr lang="fr-FR" sz="800"/>
            <a:t>(Périmètre, Calendrier)</a:t>
          </a:r>
          <a:endParaRPr/>
        </a:p>
      </dgm:t>
    </dgm:pt>
    <dgm:pt modelId="{70BED97F-CBFA-4610-BE02-80D754FF02C9}" type="sibTrans" cxnId="{AAD24A5D-395D-4A04-A29B-98B10F68D664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553E8169-AEAA-412E-BB34-78AB95F4AC3B}" type="parTrans" cxnId="{AAD24A5D-395D-4A04-A29B-98B10F68D664}">
      <dgm:prSet/>
      <dgm:spPr bwMode="auto">
        <a:ln w="3175">
          <a:solidFill>
            <a:srgbClr val="0070C0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4D4CE17D-19CD-4C13-9B72-E38D52C35C2B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04A4EC"/>
          </a:solidFill>
        </a:ln>
      </dgm:spPr>
      <dgm:t>
        <a:bodyPr/>
        <a:lstStyle/>
        <a:p>
          <a:pPr>
            <a:defRPr/>
          </a:pPr>
          <a:r>
            <a:rPr lang="fr-FR" sz="800"/>
            <a:t>Package d’installation</a:t>
          </a:r>
          <a:endParaRPr/>
        </a:p>
      </dgm:t>
    </dgm:pt>
    <dgm:pt modelId="{0925BC79-C3CB-46C4-97D0-3C6B24F16987}" type="sibTrans" cxnId="{EACF34A3-1C13-480B-9182-11B0B8CC849F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B95A86CE-4323-45E2-A0B2-03F0EF053743}" type="parTrans" cxnId="{EACF34A3-1C13-480B-9182-11B0B8CC849F}">
      <dgm:prSet/>
      <dgm:spPr bwMode="auto">
        <a:ln w="3175">
          <a:solidFill>
            <a:srgbClr val="04A4EC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A615B851-4302-4BEA-86AF-F50AD882BED8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04A4EC"/>
          </a:solidFill>
        </a:ln>
      </dgm:spPr>
      <dgm:t>
        <a:bodyPr/>
        <a:lstStyle/>
        <a:p>
          <a:pPr>
            <a:defRPr/>
          </a:pPr>
          <a:r>
            <a:rPr lang="fr-FR" sz="800"/>
            <a:t>Documentation</a:t>
          </a:r>
          <a:endParaRPr/>
        </a:p>
      </dgm:t>
    </dgm:pt>
    <dgm:pt modelId="{1F9C32C5-E545-4275-BD52-D81E429363A8}" type="sibTrans" cxnId="{2C8297CA-84BE-467C-A016-D0E3DC24FFAE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09CEB0DE-37B2-42EA-9383-0F6A705D3C4D}" type="parTrans" cxnId="{2C8297CA-84BE-467C-A016-D0E3DC24FFAE}">
      <dgm:prSet/>
      <dgm:spPr bwMode="auto">
        <a:ln w="3175">
          <a:solidFill>
            <a:srgbClr val="04A4EC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54B14EEB-2F4D-46D3-8DF8-B8E8D6B80185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04A4EC"/>
          </a:solidFill>
        </a:ln>
      </dgm:spPr>
      <dgm:t>
        <a:bodyPr/>
        <a:lstStyle/>
        <a:p>
          <a:pPr>
            <a:defRPr/>
          </a:pPr>
          <a:r>
            <a:rPr lang="fr-FR" sz="800"/>
            <a:t>Développements</a:t>
          </a:r>
          <a:endParaRPr/>
        </a:p>
      </dgm:t>
    </dgm:pt>
    <dgm:pt modelId="{164F4925-0B09-443D-9E8C-775CA3D50080}" type="sibTrans" cxnId="{CAB748B2-F9F9-4FD5-8020-F8FE778FA91E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E1C1A478-7925-4AED-A72D-AC4F31228CA9}" type="parTrans" cxnId="{CAB748B2-F9F9-4FD5-8020-F8FE778FA91E}">
      <dgm:prSet/>
      <dgm:spPr bwMode="auto">
        <a:ln w="3175">
          <a:solidFill>
            <a:srgbClr val="04A4EC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5780CEDC-53B7-4FB3-9726-5FC096DF2A63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04A4EC"/>
          </a:solidFill>
        </a:ln>
      </dgm:spPr>
      <dgm:t>
        <a:bodyPr/>
        <a:lstStyle/>
        <a:p>
          <a:pPr>
            <a:defRPr/>
          </a:pPr>
          <a:r>
            <a:rPr lang="fr-FR" sz="800"/>
            <a:t>Spécifications</a:t>
          </a:r>
          <a:endParaRPr/>
        </a:p>
      </dgm:t>
    </dgm:pt>
    <dgm:pt modelId="{1468216D-B297-4D8E-A149-52979C68B58F}" type="sibTrans" cxnId="{32FBC560-28F6-4DA8-8901-7BD228F1F364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0A76FE54-B304-4D66-A689-EE940A79390B}" type="parTrans" cxnId="{32FBC560-28F6-4DA8-8901-7BD228F1F364}">
      <dgm:prSet/>
      <dgm:spPr bwMode="auto">
        <a:ln w="3175">
          <a:solidFill>
            <a:srgbClr val="04A4EC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D4FED263-95D7-447C-9956-1A47BC6F9B2C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04A4EC"/>
          </a:solidFill>
        </a:ln>
      </dgm:spPr>
      <dgm:t>
        <a:bodyPr/>
        <a:lstStyle/>
        <a:p>
          <a:pPr>
            <a:defRPr/>
          </a:pPr>
          <a:r>
            <a:rPr lang="fr-FR" sz="800"/>
            <a:t>Préparation</a:t>
          </a:r>
        </a:p>
        <a:p>
          <a:pPr>
            <a:defRPr/>
          </a:pPr>
          <a:r>
            <a:rPr lang="fr-FR" sz="800"/>
            <a:t>(Périmètre, calendrier)</a:t>
          </a:r>
          <a:endParaRPr/>
        </a:p>
      </dgm:t>
    </dgm:pt>
    <dgm:pt modelId="{32276C8C-6A0F-48DE-B8E8-18233396372B}" type="sibTrans" cxnId="{F740CA72-F433-4CE3-9BB7-3E2A028C8553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86093687-4907-4CC0-9C7D-42F867D3B521}" type="parTrans" cxnId="{F740CA72-F433-4CE3-9BB7-3E2A028C8553}">
      <dgm:prSet/>
      <dgm:spPr bwMode="auto">
        <a:ln w="3175">
          <a:solidFill>
            <a:srgbClr val="04A4EC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E8B5B1A1-40BF-43BB-98D5-1D029D926383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04A4EC"/>
          </a:solidFill>
        </a:ln>
      </dgm:spPr>
      <dgm:t>
        <a:bodyPr/>
        <a:lstStyle/>
        <a:p>
          <a:pPr>
            <a:defRPr/>
          </a:pPr>
          <a:r>
            <a:rPr lang="fr-FR" sz="800"/>
            <a:t>Cahier des charges</a:t>
          </a:r>
          <a:endParaRPr/>
        </a:p>
      </dgm:t>
    </dgm:pt>
    <dgm:pt modelId="{89AB3B40-9AA5-4D94-9AB5-4BDE2C696F37}" type="sibTrans" cxnId="{588331FC-7CF8-4730-A7F6-7C6EA45A5EFE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3628764C-81EA-4661-AF57-B4D6F2A16FFD}" type="parTrans" cxnId="{588331FC-7CF8-4730-A7F6-7C6EA45A5EFE}">
      <dgm:prSet/>
      <dgm:spPr bwMode="auto">
        <a:ln w="3175">
          <a:solidFill>
            <a:srgbClr val="04A4EC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01108606-5615-40BA-81CD-57A68E37FC56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FF7D25"/>
          </a:solidFill>
          <a:bevel/>
        </a:ln>
      </dgm:spPr>
      <dgm:t>
        <a:bodyPr/>
        <a:lstStyle/>
        <a:p>
          <a:pPr>
            <a:defRPr/>
          </a:pPr>
          <a:r>
            <a:rPr lang="fr-FR" sz="800"/>
            <a:t>CR de recette</a:t>
          </a:r>
          <a:endParaRPr/>
        </a:p>
      </dgm:t>
    </dgm:pt>
    <dgm:pt modelId="{D54C763A-0A67-4B39-A65B-5CD6DFF2E85B}" type="parTrans" cxnId="{51BE33AB-A83E-4ACD-BBC7-469929B23D2D}">
      <dgm:prSet/>
      <dgm:spPr bwMode="auto">
        <a:ln w="9525">
          <a:solidFill>
            <a:srgbClr val="FF7D25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57E0F7D3-22F9-46F9-838F-868BBE2D97A6}" type="sibTrans" cxnId="{51BE33AB-A83E-4ACD-BBC7-469929B23D2D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97D6384A-ECA0-4E43-A0A9-57E8F6D3E3BE}">
      <dgm:prSet phldrT="" custT="1"/>
      <dgm:spPr bwMode="auto">
        <a:solidFill>
          <a:srgbClr val="75D050"/>
        </a:solidFill>
      </dgm:spPr>
      <dgm:t>
        <a:bodyPr/>
        <a:lstStyle/>
        <a:p>
          <a:pPr>
            <a:defRPr/>
          </a:pPr>
          <a:r>
            <a:rPr lang="fr-FR" sz="800" b="1"/>
            <a:t>Maintien en Conditions Opérationnelles</a:t>
          </a:r>
          <a:endParaRPr/>
        </a:p>
        <a:p>
          <a:pPr>
            <a:defRPr/>
          </a:pPr>
          <a:endParaRPr lang="fr-FR" sz="800" b="1"/>
        </a:p>
        <a:p>
          <a:pPr>
            <a:defRPr/>
          </a:pPr>
          <a:r>
            <a:rPr lang="fr-FR" sz="800" b="0"/>
            <a:t>(Env. Test et Validation)</a:t>
          </a:r>
          <a:endParaRPr/>
        </a:p>
      </dgm:t>
    </dgm:pt>
    <dgm:pt modelId="{82E93071-1383-4836-9F7B-95A6D34C025A}" type="parTrans" cxnId="{81C2809A-930C-406A-83EF-9DB8CE562597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7D4C6611-D5AD-40FA-8E96-E9A6E58FD7F7}" type="sibTrans" cxnId="{81C2809A-930C-406A-83EF-9DB8CE562597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26E4BB66-7BEE-417F-BA84-9A870C5974E5}">
      <dgm:prSet phldrT="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 bwMode="auto">
        <a:ln w="12700">
          <a:solidFill>
            <a:srgbClr val="75D050"/>
          </a:solidFill>
        </a:ln>
      </dgm:spPr>
      <dgm:t>
        <a:bodyPr/>
        <a:lstStyle/>
        <a:p>
          <a:pPr>
            <a:defRPr/>
          </a:pPr>
          <a:r>
            <a:rPr lang="fr-FR" sz="800"/>
            <a:t>Administration du paramétrage</a:t>
          </a:r>
        </a:p>
      </dgm:t>
    </dgm:pt>
    <dgm:pt modelId="{D102D567-8A11-4B2C-8FF1-596F22E10054}" type="parTrans" cxnId="{D2372E8D-052B-443C-9D8A-5F68512A6987}">
      <dgm:prSet/>
      <dgm:spPr bwMode="auto">
        <a:solidFill>
          <a:srgbClr val="75D050"/>
        </a:solidFill>
        <a:ln w="12700">
          <a:solidFill>
            <a:srgbClr val="75D050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41678092-76BF-4A93-A326-596FBBDA0FFA}" type="sibTrans" cxnId="{D2372E8D-052B-443C-9D8A-5F68512A6987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1E291C73-C658-4D0F-B754-8D5A92F59B55}">
      <dgm:prSet phldrT="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 bwMode="auto">
        <a:ln w="12700">
          <a:solidFill>
            <a:srgbClr val="75D050"/>
          </a:solidFill>
        </a:ln>
      </dgm:spPr>
      <dgm:t>
        <a:bodyPr/>
        <a:lstStyle/>
        <a:p>
          <a:pPr>
            <a:defRPr/>
          </a:pPr>
          <a:r>
            <a:rPr lang="fr-FR" sz="800"/>
            <a:t>Exploitation &amp; Supervision</a:t>
          </a:r>
          <a:endParaRPr/>
        </a:p>
        <a:p>
          <a:pPr>
            <a:defRPr/>
          </a:pPr>
          <a:r>
            <a:rPr lang="fr-FR" sz="800"/>
            <a:t>(Maintenance, sauvegarde, restauration,..)</a:t>
          </a:r>
        </a:p>
      </dgm:t>
    </dgm:pt>
    <dgm:pt modelId="{31F08304-977E-41C9-BE43-038C353C5E49}" type="parTrans" cxnId="{B72F00D1-9F2E-4B86-A4DF-0932C37E927F}">
      <dgm:prSet/>
      <dgm:spPr bwMode="auto">
        <a:ln w="12700">
          <a:solidFill>
            <a:srgbClr val="75D050"/>
          </a:solidFill>
          <a:round/>
        </a:ln>
      </dgm:spPr>
      <dgm:t>
        <a:bodyPr/>
        <a:lstStyle/>
        <a:p>
          <a:pPr>
            <a:defRPr/>
          </a:pPr>
          <a:endParaRPr lang="fr-FR"/>
        </a:p>
      </dgm:t>
    </dgm:pt>
    <dgm:pt modelId="{03158A0D-1FCB-4B3C-AD36-ECB48633C992}" type="sibTrans" cxnId="{B72F00D1-9F2E-4B86-A4DF-0932C37E927F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6E0CB10C-6132-4E05-AFF1-393D8BBA4BBE}">
      <dgm:prSet phldrT="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 bwMode="auto">
        <a:ln w="12700">
          <a:solidFill>
            <a:srgbClr val="75D050"/>
          </a:solidFill>
        </a:ln>
      </dgm:spPr>
      <dgm:t>
        <a:bodyPr/>
        <a:lstStyle/>
        <a:p>
          <a:pPr>
            <a:defRPr/>
          </a:pPr>
          <a:r>
            <a:rPr lang="fr-FR" sz="800"/>
            <a:t>Prise en charge des appels sur indisponibilité</a:t>
          </a:r>
          <a:endParaRPr/>
        </a:p>
        <a:p>
          <a:pPr>
            <a:defRPr/>
          </a:pPr>
          <a:r>
            <a:rPr lang="fr-FR" sz="800"/>
            <a:t>(connexion, accès)</a:t>
          </a:r>
        </a:p>
      </dgm:t>
    </dgm:pt>
    <dgm:pt modelId="{95D3D34A-0985-4D2C-B899-CEEAB8C0B7B9}" type="parTrans" cxnId="{5ECDAFDF-DE0F-4633-985F-B4C7B65953BF}">
      <dgm:prSet/>
      <dgm:spPr bwMode="auto">
        <a:ln w="12700">
          <a:solidFill>
            <a:srgbClr val="75D050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A2EF0A22-5A31-425D-A30C-42F87FBCD38E}" type="sibTrans" cxnId="{5ECDAFDF-DE0F-4633-985F-B4C7B65953BF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242A6EBA-D9F5-40AC-958C-CA95E24BE646}">
      <dgm:prSet phldrT="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 bwMode="auto">
        <a:ln w="12700">
          <a:solidFill>
            <a:srgbClr val="75D050"/>
          </a:solidFill>
        </a:ln>
      </dgm:spPr>
      <dgm:t>
        <a:bodyPr/>
        <a:lstStyle/>
        <a:p>
          <a:pPr>
            <a:defRPr/>
          </a:pPr>
          <a:r>
            <a:rPr lang="fr-FR"/>
            <a:t>Prise en charge des appels sur dysfonctionnement applicatif</a:t>
          </a:r>
        </a:p>
      </dgm:t>
    </dgm:pt>
    <dgm:pt modelId="{57B97C03-D4AE-45CF-8A9D-D746FBA05264}" type="parTrans" cxnId="{C08563D1-744F-4857-B2E7-19ECD7145B96}">
      <dgm:prSet/>
      <dgm:spPr bwMode="auto">
        <a:ln w="12700">
          <a:solidFill>
            <a:srgbClr val="92D050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3D55B1CF-6F63-4BD7-98E2-3B704101D3AC}" type="sibTrans" cxnId="{C08563D1-744F-4857-B2E7-19ECD7145B96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F18ADC56-13ED-4F0D-9B47-885F6ED36D72}" type="pres">
      <dgm:prSet presAssocID="{151F1379-1653-4FDF-B8B9-AC8E7BA8F86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709C4632-5E87-4E75-9C80-CBD586102796}" type="pres">
      <dgm:prSet presAssocID="{8B17D342-C02D-45B9-A2CA-D4DE19965FC0}" presName="root" presStyleCnt="0"/>
      <dgm:spPr bwMode="auto"/>
    </dgm:pt>
    <dgm:pt modelId="{44633B99-A74E-411C-8CC0-E432ED43DD0F}" type="pres">
      <dgm:prSet presAssocID="{8B17D342-C02D-45B9-A2CA-D4DE19965FC0}" presName="rootComposite" presStyleCnt="0"/>
      <dgm:spPr bwMode="auto"/>
    </dgm:pt>
    <dgm:pt modelId="{48EEA154-D5D4-42E0-B807-3D1645315CE9}" type="pres">
      <dgm:prSet presAssocID="{8B17D342-C02D-45B9-A2CA-D4DE19965FC0}" presName="rootText" presStyleLbl="node1" presStyleIdx="0" presStyleCnt="7" custScaleX="145289" custScaleY="214346"/>
      <dgm:spPr bwMode="auto"/>
      <dgm:t>
        <a:bodyPr/>
        <a:lstStyle/>
        <a:p>
          <a:pPr>
            <a:defRPr/>
          </a:pPr>
          <a:endParaRPr lang="fr-FR"/>
        </a:p>
      </dgm:t>
    </dgm:pt>
    <dgm:pt modelId="{5B6DD6FA-5626-4AF8-ABBD-1A2C8AF67453}" type="pres">
      <dgm:prSet presAssocID="{8B17D342-C02D-45B9-A2CA-D4DE19965FC0}" presName="rootConnector" presStyleLbl="node1" presStyleIdx="0" presStyleCnt="7"/>
      <dgm:spPr bwMode="auto"/>
      <dgm:t>
        <a:bodyPr/>
        <a:lstStyle/>
        <a:p>
          <a:pPr>
            <a:defRPr/>
          </a:pPr>
          <a:endParaRPr lang="fr-FR"/>
        </a:p>
      </dgm:t>
    </dgm:pt>
    <dgm:pt modelId="{24A2D6CF-E047-4A7A-BE5F-4B0B564E550D}" type="pres">
      <dgm:prSet presAssocID="{8B17D342-C02D-45B9-A2CA-D4DE19965FC0}" presName="childShape" presStyleCnt="0"/>
      <dgm:spPr bwMode="auto"/>
    </dgm:pt>
    <dgm:pt modelId="{9852CC51-74E6-4E81-8DAA-5EC4B19396F9}" type="pres">
      <dgm:prSet presAssocID="{3628764C-81EA-4661-AF57-B4D6F2A16FFD}" presName="Name13" presStyleLbl="parChTrans1D2" presStyleIdx="0" presStyleCnt="36"/>
      <dgm:spPr bwMode="auto"/>
      <dgm:t>
        <a:bodyPr/>
        <a:lstStyle/>
        <a:p>
          <a:pPr>
            <a:defRPr/>
          </a:pPr>
          <a:endParaRPr lang="fr-FR"/>
        </a:p>
      </dgm:t>
    </dgm:pt>
    <dgm:pt modelId="{B6ACFF31-9E31-4793-B4A9-B76F69E0A0C0}" type="pres">
      <dgm:prSet presAssocID="{E8B5B1A1-40BF-43BB-98D5-1D029D926383}" presName="childText" presStyleLbl="bgAcc1" presStyleIdx="0" presStyleCnt="36" custScaleX="145289" custScaleY="127957" custLinFactNeighborX="6261" custLinFactNeighborY="-1669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CE3AF58E-9BD6-4B57-B586-D210A08456B6}" type="pres">
      <dgm:prSet presAssocID="{86093687-4907-4CC0-9C7D-42F867D3B521}" presName="Name13" presStyleLbl="parChTrans1D2" presStyleIdx="1" presStyleCnt="36"/>
      <dgm:spPr bwMode="auto"/>
      <dgm:t>
        <a:bodyPr/>
        <a:lstStyle/>
        <a:p>
          <a:pPr>
            <a:defRPr/>
          </a:pPr>
          <a:endParaRPr lang="fr-FR"/>
        </a:p>
      </dgm:t>
    </dgm:pt>
    <dgm:pt modelId="{3E651E3D-3840-4AD1-BDC3-D8307C345B8A}" type="pres">
      <dgm:prSet presAssocID="{D4FED263-95D7-447C-9956-1A47BC6F9B2C}" presName="childText" presStyleLbl="bgAcc1" presStyleIdx="1" presStyleCnt="36" custScaleX="145423" custScaleY="127957" custLinFactNeighborX="6261" custLinFactNeighborY="-1669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F7034AC9-CF3E-4CD7-8FC4-013FEFC771AF}" type="pres">
      <dgm:prSet presAssocID="{0A76FE54-B304-4D66-A689-EE940A79390B}" presName="Name13" presStyleLbl="parChTrans1D2" presStyleIdx="2" presStyleCnt="36"/>
      <dgm:spPr bwMode="auto"/>
      <dgm:t>
        <a:bodyPr/>
        <a:lstStyle/>
        <a:p>
          <a:pPr>
            <a:defRPr/>
          </a:pPr>
          <a:endParaRPr lang="fr-FR"/>
        </a:p>
      </dgm:t>
    </dgm:pt>
    <dgm:pt modelId="{C33EE63A-61B0-4CBC-BCB2-2F621C9318E6}" type="pres">
      <dgm:prSet presAssocID="{5780CEDC-53B7-4FB3-9726-5FC096DF2A63}" presName="childText" presStyleLbl="bgAcc1" presStyleIdx="2" presStyleCnt="36" custScaleX="145289" custScaleY="127957" custLinFactNeighborX="6261" custLinFactNeighborY="-1669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241CF0DA-BA2C-4D7C-A8A1-34C107BBF147}" type="pres">
      <dgm:prSet presAssocID="{E1C1A478-7925-4AED-A72D-AC4F31228CA9}" presName="Name13" presStyleLbl="parChTrans1D2" presStyleIdx="3" presStyleCnt="36"/>
      <dgm:spPr bwMode="auto"/>
      <dgm:t>
        <a:bodyPr/>
        <a:lstStyle/>
        <a:p>
          <a:pPr>
            <a:defRPr/>
          </a:pPr>
          <a:endParaRPr lang="fr-FR"/>
        </a:p>
      </dgm:t>
    </dgm:pt>
    <dgm:pt modelId="{DF26ADEC-8AAA-459B-9C17-CD2578E8F70F}" type="pres">
      <dgm:prSet presAssocID="{54B14EEB-2F4D-46D3-8DF8-B8E8D6B80185}" presName="childText" presStyleLbl="bgAcc1" presStyleIdx="3" presStyleCnt="36" custScaleX="145289" custScaleY="127957" custLinFactNeighborX="6261" custLinFactNeighborY="-1669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056F27B9-BB13-4797-AAC7-4D0D9F38BDC1}" type="pres">
      <dgm:prSet presAssocID="{09CEB0DE-37B2-42EA-9383-0F6A705D3C4D}" presName="Name13" presStyleLbl="parChTrans1D2" presStyleIdx="4" presStyleCnt="36"/>
      <dgm:spPr bwMode="auto"/>
      <dgm:t>
        <a:bodyPr/>
        <a:lstStyle/>
        <a:p>
          <a:pPr>
            <a:defRPr/>
          </a:pPr>
          <a:endParaRPr lang="fr-FR"/>
        </a:p>
      </dgm:t>
    </dgm:pt>
    <dgm:pt modelId="{08F2FF00-3AAE-4B3B-AF56-3F00C83A3CA2}" type="pres">
      <dgm:prSet presAssocID="{A615B851-4302-4BEA-86AF-F50AD882BED8}" presName="childText" presStyleLbl="bgAcc1" presStyleIdx="4" presStyleCnt="36" custScaleX="145289" custScaleY="127957" custLinFactNeighborX="5217" custLinFactNeighborY="1669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70C9C560-7784-4E99-AB5D-6138387D6EDB}" type="pres">
      <dgm:prSet presAssocID="{B95A86CE-4323-45E2-A0B2-03F0EF053743}" presName="Name13" presStyleLbl="parChTrans1D2" presStyleIdx="5" presStyleCnt="36"/>
      <dgm:spPr bwMode="auto"/>
      <dgm:t>
        <a:bodyPr/>
        <a:lstStyle/>
        <a:p>
          <a:pPr>
            <a:defRPr/>
          </a:pPr>
          <a:endParaRPr lang="fr-FR"/>
        </a:p>
      </dgm:t>
    </dgm:pt>
    <dgm:pt modelId="{9B216D96-F263-408B-8EC1-80B8CAB75931}" type="pres">
      <dgm:prSet presAssocID="{4D4CE17D-19CD-4C13-9B72-E38D52C35C2B}" presName="childText" presStyleLbl="bgAcc1" presStyleIdx="5" presStyleCnt="36" custScaleX="145289" custScaleY="127957" custLinFactNeighborX="4174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4DB3AB96-AEFC-451E-8787-A63428C387F7}" type="pres">
      <dgm:prSet presAssocID="{438F3B85-07D3-484F-9833-F6480EA6A6F1}" presName="root" presStyleCnt="0"/>
      <dgm:spPr bwMode="auto"/>
    </dgm:pt>
    <dgm:pt modelId="{7B19407F-E885-4DD4-942B-A464B764194A}" type="pres">
      <dgm:prSet presAssocID="{438F3B85-07D3-484F-9833-F6480EA6A6F1}" presName="rootComposite" presStyleCnt="0"/>
      <dgm:spPr bwMode="auto"/>
    </dgm:pt>
    <dgm:pt modelId="{32E91C7C-B583-4D63-99DB-B61023344F11}" type="pres">
      <dgm:prSet presAssocID="{438F3B85-07D3-484F-9833-F6480EA6A6F1}" presName="rootText" presStyleLbl="node1" presStyleIdx="1" presStyleCnt="7" custScaleX="145289" custScaleY="214346"/>
      <dgm:spPr bwMode="auto"/>
      <dgm:t>
        <a:bodyPr/>
        <a:lstStyle/>
        <a:p>
          <a:pPr>
            <a:defRPr/>
          </a:pPr>
          <a:endParaRPr lang="fr-FR"/>
        </a:p>
      </dgm:t>
    </dgm:pt>
    <dgm:pt modelId="{884AE55D-140A-49D5-89FF-B01856AF9A72}" type="pres">
      <dgm:prSet presAssocID="{438F3B85-07D3-484F-9833-F6480EA6A6F1}" presName="rootConnector" presStyleLbl="node1" presStyleIdx="1" presStyleCnt="7"/>
      <dgm:spPr bwMode="auto"/>
      <dgm:t>
        <a:bodyPr/>
        <a:lstStyle/>
        <a:p>
          <a:pPr>
            <a:defRPr/>
          </a:pPr>
          <a:endParaRPr lang="fr-FR"/>
        </a:p>
      </dgm:t>
    </dgm:pt>
    <dgm:pt modelId="{DCA38265-D56E-4C8E-B390-A1DA6BC24DE5}" type="pres">
      <dgm:prSet presAssocID="{438F3B85-07D3-484F-9833-F6480EA6A6F1}" presName="childShape" presStyleCnt="0"/>
      <dgm:spPr bwMode="auto"/>
    </dgm:pt>
    <dgm:pt modelId="{EB38D96F-4FB5-48D7-97A1-98527309DE19}" type="pres">
      <dgm:prSet presAssocID="{553E8169-AEAA-412E-BB34-78AB95F4AC3B}" presName="Name13" presStyleLbl="parChTrans1D2" presStyleIdx="6" presStyleCnt="36"/>
      <dgm:spPr bwMode="auto"/>
      <dgm:t>
        <a:bodyPr/>
        <a:lstStyle/>
        <a:p>
          <a:pPr>
            <a:defRPr/>
          </a:pPr>
          <a:endParaRPr lang="fr-FR"/>
        </a:p>
      </dgm:t>
    </dgm:pt>
    <dgm:pt modelId="{34FD4C83-C319-4476-8A12-2B809E90EF3E}" type="pres">
      <dgm:prSet presAssocID="{363199AD-8B54-401B-9959-BADCF00F4056}" presName="childText" presStyleLbl="bgAcc1" presStyleIdx="6" presStyleCnt="36" custScaleX="145289" custScaleY="127957" custLinFactNeighborX="6261" custLinFactNeighborY="-1669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4DF5DD45-A92B-487C-9F5C-F99515277382}" type="pres">
      <dgm:prSet presAssocID="{39FFD48A-5AB9-4165-8BA4-7A09E587365F}" presName="Name13" presStyleLbl="parChTrans1D2" presStyleIdx="7" presStyleCnt="36"/>
      <dgm:spPr bwMode="auto"/>
      <dgm:t>
        <a:bodyPr/>
        <a:lstStyle/>
        <a:p>
          <a:pPr>
            <a:defRPr/>
          </a:pPr>
          <a:endParaRPr lang="fr-FR"/>
        </a:p>
      </dgm:t>
    </dgm:pt>
    <dgm:pt modelId="{0D48C3F3-6798-4D53-8245-CDBE7F6F4483}" type="pres">
      <dgm:prSet presAssocID="{E0F74E6B-D555-422E-8845-589FB2AFE27B}" presName="childText" presStyleLbl="bgAcc1" presStyleIdx="7" presStyleCnt="36" custScaleX="145289" custScaleY="157981" custLinFactNeighborX="6261" custLinFactNeighborY="-1669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5AA89EF0-5FF0-42B0-A896-C4FBA9647575}" type="pres">
      <dgm:prSet presAssocID="{49045EE3-488F-43D0-89E5-4974BC1CC417}" presName="Name13" presStyleLbl="parChTrans1D2" presStyleIdx="8" presStyleCnt="36"/>
      <dgm:spPr bwMode="auto"/>
      <dgm:t>
        <a:bodyPr/>
        <a:lstStyle/>
        <a:p>
          <a:pPr>
            <a:defRPr/>
          </a:pPr>
          <a:endParaRPr lang="fr-FR"/>
        </a:p>
      </dgm:t>
    </dgm:pt>
    <dgm:pt modelId="{457BCC4B-2774-4DBD-A3CD-42D8B7A3C660}" type="pres">
      <dgm:prSet presAssocID="{D005F5B2-6DFA-456A-8737-7A1C2552855C}" presName="childText" presStyleLbl="bgAcc1" presStyleIdx="8" presStyleCnt="36" custScaleX="154222" custScaleY="127957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9CA59AAF-5A6E-4587-AAAE-D770CA3100DD}" type="pres">
      <dgm:prSet presAssocID="{6C568FD0-AB82-466D-8F41-F19A0C584CDF}" presName="Name13" presStyleLbl="parChTrans1D2" presStyleIdx="9" presStyleCnt="36"/>
      <dgm:spPr bwMode="auto"/>
      <dgm:t>
        <a:bodyPr/>
        <a:lstStyle/>
        <a:p>
          <a:pPr>
            <a:defRPr/>
          </a:pPr>
          <a:endParaRPr lang="fr-FR"/>
        </a:p>
      </dgm:t>
    </dgm:pt>
    <dgm:pt modelId="{AA74D947-36F9-439C-9FE3-B99788249189}" type="pres">
      <dgm:prSet presAssocID="{80ABDDB6-7EAF-4BC0-B512-63048A1742B0}" presName="childText" presStyleLbl="bgAcc1" presStyleIdx="9" presStyleCnt="36" custScaleX="145289" custScaleY="127957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1E1EABF6-D57C-4B92-A99C-EB1FC104EFE6}" type="pres">
      <dgm:prSet presAssocID="{C66FB206-9A8D-469A-9ADB-90CBD7A9512A}" presName="Name13" presStyleLbl="parChTrans1D2" presStyleIdx="10" presStyleCnt="36"/>
      <dgm:spPr bwMode="auto"/>
      <dgm:t>
        <a:bodyPr/>
        <a:lstStyle/>
        <a:p>
          <a:pPr>
            <a:defRPr/>
          </a:pPr>
          <a:endParaRPr lang="fr-FR"/>
        </a:p>
      </dgm:t>
    </dgm:pt>
    <dgm:pt modelId="{C43C82A3-5D2B-4698-A397-FF7671758F89}" type="pres">
      <dgm:prSet presAssocID="{EEEAD380-5009-4FC3-A353-256C3A24C50D}" presName="childText" presStyleLbl="bgAcc1" presStyleIdx="10" presStyleCnt="36" custScaleX="145289" custScaleY="127957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D04A335D-15CB-4D58-8988-C292D1E34E7C}" type="pres">
      <dgm:prSet presAssocID="{97D6384A-ECA0-4E43-A0A9-57E8F6D3E3BE}" presName="root" presStyleCnt="0"/>
      <dgm:spPr bwMode="auto"/>
    </dgm:pt>
    <dgm:pt modelId="{F8C12F5D-AD7E-4675-BE6D-9EF451E0B54E}" type="pres">
      <dgm:prSet presAssocID="{97D6384A-ECA0-4E43-A0A9-57E8F6D3E3BE}" presName="rootComposite" presStyleCnt="0"/>
      <dgm:spPr bwMode="auto"/>
    </dgm:pt>
    <dgm:pt modelId="{5F81D8F9-CAAD-4660-A5E8-17B1238FF350}" type="pres">
      <dgm:prSet presAssocID="{97D6384A-ECA0-4E43-A0A9-57E8F6D3E3BE}" presName="rootText" presStyleLbl="node1" presStyleIdx="2" presStyleCnt="7" custScaleX="144279" custScaleY="214346"/>
      <dgm:spPr bwMode="auto"/>
      <dgm:t>
        <a:bodyPr/>
        <a:lstStyle/>
        <a:p>
          <a:pPr>
            <a:defRPr/>
          </a:pPr>
          <a:endParaRPr lang="fr-FR"/>
        </a:p>
      </dgm:t>
    </dgm:pt>
    <dgm:pt modelId="{272D62CA-C122-4F87-A96F-195D3CEE212B}" type="pres">
      <dgm:prSet presAssocID="{97D6384A-ECA0-4E43-A0A9-57E8F6D3E3BE}" presName="rootConnector" presStyleLbl="node1" presStyleIdx="2" presStyleCnt="7"/>
      <dgm:spPr bwMode="auto"/>
      <dgm:t>
        <a:bodyPr/>
        <a:lstStyle/>
        <a:p>
          <a:pPr>
            <a:defRPr/>
          </a:pPr>
          <a:endParaRPr lang="fr-FR"/>
        </a:p>
      </dgm:t>
    </dgm:pt>
    <dgm:pt modelId="{6A4FE0EB-4B51-4DC5-93B8-EE08281E15CC}" type="pres">
      <dgm:prSet presAssocID="{97D6384A-ECA0-4E43-A0A9-57E8F6D3E3BE}" presName="childShape" presStyleCnt="0"/>
      <dgm:spPr bwMode="auto"/>
    </dgm:pt>
    <dgm:pt modelId="{F25BC5A0-7443-4239-9E73-ED385B91AE5E}" type="pres">
      <dgm:prSet presAssocID="{D102D567-8A11-4B2C-8FF1-596F22E10054}" presName="Name13" presStyleLbl="parChTrans1D2" presStyleIdx="11" presStyleCnt="36"/>
      <dgm:spPr bwMode="auto"/>
      <dgm:t>
        <a:bodyPr/>
        <a:lstStyle/>
        <a:p>
          <a:pPr>
            <a:defRPr/>
          </a:pPr>
          <a:endParaRPr lang="fr-FR"/>
        </a:p>
      </dgm:t>
    </dgm:pt>
    <dgm:pt modelId="{1262DD96-65C8-43DB-8B98-22652F645B52}" type="pres">
      <dgm:prSet presAssocID="{26E4BB66-7BEE-417F-BA84-9A870C5974E5}" presName="childText" presStyleLbl="bgAcc1" presStyleIdx="11" presStyleCnt="36" custScaleX="154954" custScaleY="154940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55FAA86F-0ECB-4766-874E-64C4C5BD42C4}" type="pres">
      <dgm:prSet presAssocID="{31F08304-977E-41C9-BE43-038C353C5E49}" presName="Name13" presStyleLbl="parChTrans1D2" presStyleIdx="12" presStyleCnt="36"/>
      <dgm:spPr bwMode="auto"/>
      <dgm:t>
        <a:bodyPr/>
        <a:lstStyle/>
        <a:p>
          <a:pPr>
            <a:defRPr/>
          </a:pPr>
          <a:endParaRPr lang="fr-FR"/>
        </a:p>
      </dgm:t>
    </dgm:pt>
    <dgm:pt modelId="{E0FB1AC8-5117-4916-84EE-3E8A5E3A62FB}" type="pres">
      <dgm:prSet presAssocID="{1E291C73-C658-4D0F-B754-8D5A92F59B55}" presName="childText" presStyleLbl="bgAcc1" presStyleIdx="12" presStyleCnt="36" custScaleX="151819" custScaleY="183156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D9EDF6CD-5B28-4012-BEE3-956C7DEF86C8}" type="pres">
      <dgm:prSet presAssocID="{95D3D34A-0985-4D2C-B899-CEEAB8C0B7B9}" presName="Name13" presStyleLbl="parChTrans1D2" presStyleIdx="13" presStyleCnt="36"/>
      <dgm:spPr bwMode="auto"/>
      <dgm:t>
        <a:bodyPr/>
        <a:lstStyle/>
        <a:p>
          <a:pPr>
            <a:defRPr/>
          </a:pPr>
          <a:endParaRPr lang="fr-FR"/>
        </a:p>
      </dgm:t>
    </dgm:pt>
    <dgm:pt modelId="{80339733-3235-4D4D-9D39-B3440433EA49}" type="pres">
      <dgm:prSet presAssocID="{6E0CB10C-6132-4E05-AFF1-393D8BBA4BBE}" presName="childText" presStyleLbl="bgAcc1" presStyleIdx="13" presStyleCnt="36" custScaleX="153406" custScaleY="186480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AD952728-C0CD-4A42-999C-D050F8373713}" type="pres">
      <dgm:prSet presAssocID="{57B97C03-D4AE-45CF-8A9D-D746FBA05264}" presName="Name13" presStyleLbl="parChTrans1D2" presStyleIdx="14" presStyleCnt="36"/>
      <dgm:spPr bwMode="auto"/>
      <dgm:t>
        <a:bodyPr/>
        <a:lstStyle/>
        <a:p>
          <a:pPr>
            <a:defRPr/>
          </a:pPr>
          <a:endParaRPr lang="fr-FR"/>
        </a:p>
      </dgm:t>
    </dgm:pt>
    <dgm:pt modelId="{14258292-6AF5-4733-9BEE-390830CCCB2F}" type="pres">
      <dgm:prSet presAssocID="{242A6EBA-D9F5-40AC-958C-CA95E24BE646}" presName="childText" presStyleLbl="bgAcc1" presStyleIdx="14" presStyleCnt="36" custScaleX="153406" custScaleY="186480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6051EC1D-54A9-4E56-9595-B9D336C5F7C3}" type="pres">
      <dgm:prSet presAssocID="{84A44B99-B1AE-4C83-AD95-1014B3FAE604}" presName="root" presStyleCnt="0"/>
      <dgm:spPr bwMode="auto"/>
    </dgm:pt>
    <dgm:pt modelId="{8E846358-F91F-422B-9D5B-1A9C421224E2}" type="pres">
      <dgm:prSet presAssocID="{84A44B99-B1AE-4C83-AD95-1014B3FAE604}" presName="rootComposite" presStyleCnt="0"/>
      <dgm:spPr bwMode="auto"/>
    </dgm:pt>
    <dgm:pt modelId="{40D4C5B4-6FD4-4807-8CFF-3D8056E0A930}" type="pres">
      <dgm:prSet presAssocID="{84A44B99-B1AE-4C83-AD95-1014B3FAE604}" presName="rootText" presStyleLbl="node1" presStyleIdx="3" presStyleCnt="7" custScaleX="145289" custScaleY="214346"/>
      <dgm:spPr bwMode="auto"/>
      <dgm:t>
        <a:bodyPr/>
        <a:lstStyle/>
        <a:p>
          <a:pPr>
            <a:defRPr/>
          </a:pPr>
          <a:endParaRPr lang="fr-FR"/>
        </a:p>
      </dgm:t>
    </dgm:pt>
    <dgm:pt modelId="{F0583DA0-577D-48B2-8B0F-AA015DCC8BAA}" type="pres">
      <dgm:prSet presAssocID="{84A44B99-B1AE-4C83-AD95-1014B3FAE604}" presName="rootConnector" presStyleLbl="node1" presStyleIdx="3" presStyleCnt="7"/>
      <dgm:spPr bwMode="auto"/>
      <dgm:t>
        <a:bodyPr/>
        <a:lstStyle/>
        <a:p>
          <a:pPr>
            <a:defRPr/>
          </a:pPr>
          <a:endParaRPr lang="fr-FR"/>
        </a:p>
      </dgm:t>
    </dgm:pt>
    <dgm:pt modelId="{018BD8BE-3FDD-4DB9-A987-BECD141E0A20}" type="pres">
      <dgm:prSet presAssocID="{84A44B99-B1AE-4C83-AD95-1014B3FAE604}" presName="childShape" presStyleCnt="0"/>
      <dgm:spPr bwMode="auto"/>
    </dgm:pt>
    <dgm:pt modelId="{647C1462-CEA4-40D0-81E0-58ABEC64BC20}" type="pres">
      <dgm:prSet presAssocID="{FFA3EE2C-C3B7-45AE-8F73-4E76B253F320}" presName="Name13" presStyleLbl="parChTrans1D2" presStyleIdx="15" presStyleCnt="36"/>
      <dgm:spPr bwMode="auto"/>
      <dgm:t>
        <a:bodyPr/>
        <a:lstStyle/>
        <a:p>
          <a:pPr>
            <a:defRPr/>
          </a:pPr>
          <a:endParaRPr lang="fr-FR"/>
        </a:p>
      </dgm:t>
    </dgm:pt>
    <dgm:pt modelId="{88ADD5D5-2EB6-4C53-8FAE-EAB15933AD2F}" type="pres">
      <dgm:prSet presAssocID="{4F4BE07C-8DAE-49E6-8E17-D724D3012D35}" presName="childText" presStyleLbl="bgAcc1" presStyleIdx="15" presStyleCnt="36" custScaleX="145289" custScaleY="171514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7B940F24-74F8-4EED-A398-995C793BEF4F}" type="pres">
      <dgm:prSet presAssocID="{D44AAFCB-95AC-4778-BABD-BA68472B6128}" presName="Name13" presStyleLbl="parChTrans1D2" presStyleIdx="16" presStyleCnt="36"/>
      <dgm:spPr bwMode="auto"/>
      <dgm:t>
        <a:bodyPr/>
        <a:lstStyle/>
        <a:p>
          <a:pPr>
            <a:defRPr/>
          </a:pPr>
          <a:endParaRPr lang="fr-FR"/>
        </a:p>
      </dgm:t>
    </dgm:pt>
    <dgm:pt modelId="{F12CA904-491A-42E4-BD22-A63E53B97D87}" type="pres">
      <dgm:prSet presAssocID="{AC1087D1-C48F-4040-B566-86F06F4269D6}" presName="childText" presStyleLbl="bgAcc1" presStyleIdx="16" presStyleCnt="36" custScaleX="145289" custScaleY="127957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7627AE38-6715-436A-93AC-90402C595B3F}" type="pres">
      <dgm:prSet presAssocID="{B8401C8E-0ACE-4AEA-BE3B-30600B3CBBB6}" presName="Name13" presStyleLbl="parChTrans1D2" presStyleIdx="17" presStyleCnt="36"/>
      <dgm:spPr bwMode="auto"/>
      <dgm:t>
        <a:bodyPr/>
        <a:lstStyle/>
        <a:p>
          <a:pPr>
            <a:defRPr/>
          </a:pPr>
          <a:endParaRPr lang="fr-FR"/>
        </a:p>
      </dgm:t>
    </dgm:pt>
    <dgm:pt modelId="{E0FD0CAE-2A0E-4E8D-9973-3808F940E302}" type="pres">
      <dgm:prSet presAssocID="{11F7E28B-7123-4A44-8F43-FBCBF14340D1}" presName="childText" presStyleLbl="bgAcc1" presStyleIdx="17" presStyleCnt="36" custScaleX="145289" custScaleY="173282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530A300E-421A-4466-884F-6F7DDC6959BC}" type="pres">
      <dgm:prSet presAssocID="{D54C763A-0A67-4B39-A65B-5CD6DFF2E85B}" presName="Name13" presStyleLbl="parChTrans1D2" presStyleIdx="18" presStyleCnt="36"/>
      <dgm:spPr bwMode="auto"/>
      <dgm:t>
        <a:bodyPr/>
        <a:lstStyle/>
        <a:p>
          <a:pPr>
            <a:defRPr/>
          </a:pPr>
          <a:endParaRPr lang="fr-FR"/>
        </a:p>
      </dgm:t>
    </dgm:pt>
    <dgm:pt modelId="{2BB32D62-25FC-42E5-B0B7-EF47CBE27F4E}" type="pres">
      <dgm:prSet presAssocID="{01108606-5615-40BA-81CD-57A68E37FC56}" presName="childText" presStyleLbl="bgAcc1" presStyleIdx="18" presStyleCnt="36" custScaleX="145289" custScaleY="127957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3007B041-9F18-41C2-8890-DD6FF9D2C413}" type="pres">
      <dgm:prSet presAssocID="{45FFA321-66B4-4C56-B77C-26D5F73A0542}" presName="Name13" presStyleLbl="parChTrans1D2" presStyleIdx="19" presStyleCnt="36"/>
      <dgm:spPr bwMode="auto"/>
      <dgm:t>
        <a:bodyPr/>
        <a:lstStyle/>
        <a:p>
          <a:pPr>
            <a:defRPr/>
          </a:pPr>
          <a:endParaRPr lang="fr-FR"/>
        </a:p>
      </dgm:t>
    </dgm:pt>
    <dgm:pt modelId="{B5A027AB-8985-447F-9551-C4CFBF2E6043}" type="pres">
      <dgm:prSet presAssocID="{FAE22192-9B66-4754-84AC-72A9CF07C7CF}" presName="childText" presStyleLbl="bgAcc1" presStyleIdx="19" presStyleCnt="36" custScaleX="145289" custScaleY="215308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7F728AD5-3ADB-41DF-AB1F-C81B118EC6B9}" type="pres">
      <dgm:prSet presAssocID="{ADE36E8E-67F8-46C0-994E-C2BAF5C2B25F}" presName="root" presStyleCnt="0"/>
      <dgm:spPr bwMode="auto"/>
    </dgm:pt>
    <dgm:pt modelId="{845F8954-C6DF-4B68-A67D-5F8A2C3F3114}" type="pres">
      <dgm:prSet presAssocID="{ADE36E8E-67F8-46C0-994E-C2BAF5C2B25F}" presName="rootComposite" presStyleCnt="0"/>
      <dgm:spPr bwMode="auto"/>
    </dgm:pt>
    <dgm:pt modelId="{5E6FFDFE-A147-4A08-A45C-5680831C62A0}" type="pres">
      <dgm:prSet presAssocID="{ADE36E8E-67F8-46C0-994E-C2BAF5C2B25F}" presName="rootText" presStyleLbl="node1" presStyleIdx="4" presStyleCnt="7" custScaleX="145289" custScaleY="214346"/>
      <dgm:spPr bwMode="auto"/>
      <dgm:t>
        <a:bodyPr/>
        <a:lstStyle/>
        <a:p>
          <a:pPr>
            <a:defRPr/>
          </a:pPr>
          <a:endParaRPr lang="fr-FR"/>
        </a:p>
      </dgm:t>
    </dgm:pt>
    <dgm:pt modelId="{BAF963A2-452A-4C0C-969D-E80435E43B27}" type="pres">
      <dgm:prSet presAssocID="{ADE36E8E-67F8-46C0-994E-C2BAF5C2B25F}" presName="rootConnector" presStyleLbl="node1" presStyleIdx="4" presStyleCnt="7"/>
      <dgm:spPr bwMode="auto"/>
      <dgm:t>
        <a:bodyPr/>
        <a:lstStyle/>
        <a:p>
          <a:pPr>
            <a:defRPr/>
          </a:pPr>
          <a:endParaRPr lang="fr-FR"/>
        </a:p>
      </dgm:t>
    </dgm:pt>
    <dgm:pt modelId="{8CD0CAD9-6451-4B5B-BA75-7561D6DB936A}" type="pres">
      <dgm:prSet presAssocID="{ADE36E8E-67F8-46C0-994E-C2BAF5C2B25F}" presName="childShape" presStyleCnt="0"/>
      <dgm:spPr bwMode="auto"/>
    </dgm:pt>
    <dgm:pt modelId="{6CC3E313-301B-4B6B-95C9-8411B3B0C379}" type="pres">
      <dgm:prSet presAssocID="{728C427C-3D04-4456-A752-349EEE9B5007}" presName="Name13" presStyleLbl="parChTrans1D2" presStyleIdx="20" presStyleCnt="36"/>
      <dgm:spPr bwMode="auto"/>
      <dgm:t>
        <a:bodyPr/>
        <a:lstStyle/>
        <a:p>
          <a:pPr>
            <a:defRPr/>
          </a:pPr>
          <a:endParaRPr lang="fr-FR"/>
        </a:p>
      </dgm:t>
    </dgm:pt>
    <dgm:pt modelId="{7E86387E-7BC1-4CC3-A6E2-55174B6568AA}" type="pres">
      <dgm:prSet presAssocID="{2E61B2F6-23C5-4618-B70E-3F63C004B1D7}" presName="childText" presStyleLbl="bgAcc1" presStyleIdx="20" presStyleCnt="36" custScaleX="145289" custScaleY="184653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CF90F191-66BC-425F-8F2B-BB647A96C7D0}" type="pres">
      <dgm:prSet presAssocID="{8F23F42A-5E85-4DED-857A-88B3633CA350}" presName="Name13" presStyleLbl="parChTrans1D2" presStyleIdx="21" presStyleCnt="36"/>
      <dgm:spPr bwMode="auto"/>
      <dgm:t>
        <a:bodyPr/>
        <a:lstStyle/>
        <a:p>
          <a:pPr>
            <a:defRPr/>
          </a:pPr>
          <a:endParaRPr lang="fr-FR"/>
        </a:p>
      </dgm:t>
    </dgm:pt>
    <dgm:pt modelId="{55D5A6DA-543E-43F8-9560-B5E925875D99}" type="pres">
      <dgm:prSet presAssocID="{2E2FDA89-2A5A-4101-84DB-13822271C3DE}" presName="childText" presStyleLbl="bgAcc1" presStyleIdx="21" presStyleCnt="36" custScaleX="145289" custScaleY="127957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40DCF572-DA30-49EE-BEF3-79F496AE7020}" type="pres">
      <dgm:prSet presAssocID="{016E2D30-1A61-4534-899C-38E89DBBF068}" presName="Name13" presStyleLbl="parChTrans1D2" presStyleIdx="22" presStyleCnt="36"/>
      <dgm:spPr bwMode="auto"/>
      <dgm:t>
        <a:bodyPr/>
        <a:lstStyle/>
        <a:p>
          <a:pPr>
            <a:defRPr/>
          </a:pPr>
          <a:endParaRPr lang="fr-FR"/>
        </a:p>
      </dgm:t>
    </dgm:pt>
    <dgm:pt modelId="{84119C3F-0FA7-40CD-9996-AB8BAE842CB1}" type="pres">
      <dgm:prSet presAssocID="{2E98929A-1622-432D-9806-B3D18F46AC67}" presName="childText" presStyleLbl="bgAcc1" presStyleIdx="22" presStyleCnt="36" custScaleX="145289" custScaleY="127957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7EF1C82C-D99A-44DE-97F0-13C71B1F6286}" type="pres">
      <dgm:prSet presAssocID="{646CFE55-C983-40B1-A602-2D2A7790D2CE}" presName="Name13" presStyleLbl="parChTrans1D2" presStyleIdx="23" presStyleCnt="36"/>
      <dgm:spPr bwMode="auto"/>
      <dgm:t>
        <a:bodyPr/>
        <a:lstStyle/>
        <a:p>
          <a:pPr>
            <a:defRPr/>
          </a:pPr>
          <a:endParaRPr lang="fr-FR"/>
        </a:p>
      </dgm:t>
    </dgm:pt>
    <dgm:pt modelId="{8F9642B9-20F0-4103-9078-E9838C715EE3}" type="pres">
      <dgm:prSet presAssocID="{8101D1FC-AFB7-45BC-B445-989ABFAC2B5D}" presName="childText" presStyleLbl="bgAcc1" presStyleIdx="23" presStyleCnt="36" custScaleX="145289" custScaleY="127957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F6C15BDC-7F6F-4263-916D-96A4B632404E}" type="pres">
      <dgm:prSet presAssocID="{EBBE370E-4C21-4EBC-B040-4B004F40CA17}" presName="Name13" presStyleLbl="parChTrans1D2" presStyleIdx="24" presStyleCnt="36"/>
      <dgm:spPr bwMode="auto"/>
      <dgm:t>
        <a:bodyPr/>
        <a:lstStyle/>
        <a:p>
          <a:pPr>
            <a:defRPr/>
          </a:pPr>
          <a:endParaRPr lang="fr-FR"/>
        </a:p>
      </dgm:t>
    </dgm:pt>
    <dgm:pt modelId="{18D99933-3EC8-490C-ACF4-E13DCE2C16AE}" type="pres">
      <dgm:prSet presAssocID="{3994663A-8AB4-43BF-8975-497F830B5ED6}" presName="childText" presStyleLbl="bgAcc1" presStyleIdx="24" presStyleCnt="36" custScaleX="145289" custScaleY="166980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FD63313B-EF1E-4A1A-B852-906E732D4DAD}" type="pres">
      <dgm:prSet presAssocID="{A2BAA7E9-5E50-4236-BB6B-4ACB0E09AB4C}" presName="Name13" presStyleLbl="parChTrans1D2" presStyleIdx="25" presStyleCnt="36"/>
      <dgm:spPr bwMode="auto"/>
      <dgm:t>
        <a:bodyPr/>
        <a:lstStyle/>
        <a:p>
          <a:pPr>
            <a:defRPr/>
          </a:pPr>
          <a:endParaRPr lang="fr-FR"/>
        </a:p>
      </dgm:t>
    </dgm:pt>
    <dgm:pt modelId="{DDEDE20E-A6F0-4B55-9316-4BBAE3EB6F0D}" type="pres">
      <dgm:prSet presAssocID="{C181F448-5D29-45D6-AADB-E765810EBF31}" presName="childText" presStyleLbl="bgAcc1" presStyleIdx="25" presStyleCnt="36" custScaleX="145289" custScaleY="165725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14986628-61E8-432E-AEFC-75BA558DF20E}" type="pres">
      <dgm:prSet presAssocID="{94EF3BD0-BD97-4270-A32E-79F9B0D450D2}" presName="Name13" presStyleLbl="parChTrans1D2" presStyleIdx="26" presStyleCnt="36"/>
      <dgm:spPr bwMode="auto"/>
      <dgm:t>
        <a:bodyPr/>
        <a:lstStyle/>
        <a:p>
          <a:pPr>
            <a:defRPr/>
          </a:pPr>
          <a:endParaRPr lang="fr-FR"/>
        </a:p>
      </dgm:t>
    </dgm:pt>
    <dgm:pt modelId="{CAA1E31E-5E43-4C1D-B483-4CAF765A168C}" type="pres">
      <dgm:prSet presAssocID="{6F9DF7B8-7A8B-46B1-B05A-BB41BE5FBB0D}" presName="childText" presStyleLbl="bgAcc1" presStyleIdx="26" presStyleCnt="36" custScaleX="145289" custScaleY="116357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A5AB7C62-07FD-4AC2-8ABD-F34962CF4CA9}" type="pres">
      <dgm:prSet presAssocID="{8FD9643B-53D6-42A9-AFFE-1AE2D0B6AB90}" presName="root" presStyleCnt="0"/>
      <dgm:spPr bwMode="auto"/>
    </dgm:pt>
    <dgm:pt modelId="{824E1256-105C-4A49-BD46-E5B47FA49E38}" type="pres">
      <dgm:prSet presAssocID="{8FD9643B-53D6-42A9-AFFE-1AE2D0B6AB90}" presName="rootComposite" presStyleCnt="0"/>
      <dgm:spPr bwMode="auto"/>
    </dgm:pt>
    <dgm:pt modelId="{14EEDE42-CD71-4BF0-8752-E757BD2C9AC0}" type="pres">
      <dgm:prSet presAssocID="{8FD9643B-53D6-42A9-AFFE-1AE2D0B6AB90}" presName="rootText" presStyleLbl="node1" presStyleIdx="5" presStyleCnt="7" custScaleX="145289" custScaleY="214346"/>
      <dgm:spPr bwMode="auto"/>
      <dgm:t>
        <a:bodyPr/>
        <a:lstStyle/>
        <a:p>
          <a:pPr>
            <a:defRPr/>
          </a:pPr>
          <a:endParaRPr lang="fr-FR"/>
        </a:p>
      </dgm:t>
    </dgm:pt>
    <dgm:pt modelId="{DB6AB27A-B915-46C2-B1AB-9149FD8F3EAB}" type="pres">
      <dgm:prSet presAssocID="{8FD9643B-53D6-42A9-AFFE-1AE2D0B6AB90}" presName="rootConnector" presStyleLbl="node1" presStyleIdx="5" presStyleCnt="7"/>
      <dgm:spPr bwMode="auto"/>
      <dgm:t>
        <a:bodyPr/>
        <a:lstStyle/>
        <a:p>
          <a:pPr>
            <a:defRPr/>
          </a:pPr>
          <a:endParaRPr lang="fr-FR"/>
        </a:p>
      </dgm:t>
    </dgm:pt>
    <dgm:pt modelId="{99496953-3CDD-4CEA-BA69-6B73F03DDF40}" type="pres">
      <dgm:prSet presAssocID="{8FD9643B-53D6-42A9-AFFE-1AE2D0B6AB90}" presName="childShape" presStyleCnt="0"/>
      <dgm:spPr bwMode="auto"/>
    </dgm:pt>
    <dgm:pt modelId="{A263790C-7C6C-44E9-A67C-3ED08D40922C}" type="pres">
      <dgm:prSet presAssocID="{0CDCA0BF-D186-4719-A6BF-7FED0F801BC6}" presName="Name13" presStyleLbl="parChTrans1D2" presStyleIdx="27" presStyleCnt="36"/>
      <dgm:spPr bwMode="auto"/>
      <dgm:t>
        <a:bodyPr/>
        <a:lstStyle/>
        <a:p>
          <a:pPr>
            <a:defRPr/>
          </a:pPr>
          <a:endParaRPr lang="fr-FR"/>
        </a:p>
      </dgm:t>
    </dgm:pt>
    <dgm:pt modelId="{10F7459B-E373-4B87-A2F7-07FF5E7BBD6B}" type="pres">
      <dgm:prSet presAssocID="{C54EA2F6-0AA0-41D6-8578-6DD8580F908B}" presName="childText" presStyleLbl="bgAcc1" presStyleIdx="27" presStyleCnt="36" custScaleX="149567" custScaleY="127957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C53AD8BC-00E8-41AF-92FE-0530BFF85F86}" type="pres">
      <dgm:prSet presAssocID="{30D41581-4161-4CC7-AE0B-7B8FD77A61DD}" presName="Name13" presStyleLbl="parChTrans1D2" presStyleIdx="28" presStyleCnt="36"/>
      <dgm:spPr bwMode="auto"/>
      <dgm:t>
        <a:bodyPr/>
        <a:lstStyle/>
        <a:p>
          <a:pPr>
            <a:defRPr/>
          </a:pPr>
          <a:endParaRPr lang="fr-FR"/>
        </a:p>
      </dgm:t>
    </dgm:pt>
    <dgm:pt modelId="{EB0D8E4E-1A89-4056-BC1E-85AFF86793E4}" type="pres">
      <dgm:prSet presAssocID="{DCF6F0C4-C7D5-4E6E-8F5C-9BD6693DB909}" presName="childText" presStyleLbl="bgAcc1" presStyleIdx="28" presStyleCnt="36" custScaleX="150614" custScaleY="193321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285DD307-29D3-4593-9922-E623454B5E54}" type="pres">
      <dgm:prSet presAssocID="{6DDEE34F-E035-473C-B1A3-41F488715E22}" presName="Name13" presStyleLbl="parChTrans1D2" presStyleIdx="29" presStyleCnt="36"/>
      <dgm:spPr bwMode="auto"/>
      <dgm:t>
        <a:bodyPr/>
        <a:lstStyle/>
        <a:p>
          <a:pPr>
            <a:defRPr/>
          </a:pPr>
          <a:endParaRPr lang="fr-FR"/>
        </a:p>
      </dgm:t>
    </dgm:pt>
    <dgm:pt modelId="{90889B2E-87AF-4B6E-ACA8-3391BDFA9BD9}" type="pres">
      <dgm:prSet presAssocID="{BF3AAF0B-0B8B-488E-BD75-0236FAC688D8}" presName="childText" presStyleLbl="bgAcc1" presStyleIdx="29" presStyleCnt="36" custScaleX="154892" custScaleY="177104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7A7B5951-EFF9-4A05-88C0-91D950D686E6}" type="pres">
      <dgm:prSet presAssocID="{C277017B-D87E-4F7C-B8C1-7CA94A7246BF}" presName="Name13" presStyleLbl="parChTrans1D2" presStyleIdx="30" presStyleCnt="36"/>
      <dgm:spPr bwMode="auto"/>
      <dgm:t>
        <a:bodyPr/>
        <a:lstStyle/>
        <a:p>
          <a:pPr>
            <a:defRPr/>
          </a:pPr>
          <a:endParaRPr lang="fr-FR"/>
        </a:p>
      </dgm:t>
    </dgm:pt>
    <dgm:pt modelId="{31E4FE07-F5FF-4BDB-AE99-06C49FD2C723}" type="pres">
      <dgm:prSet presAssocID="{5DF81F36-1F2D-46E2-9728-C5CD7A833BEF}" presName="childText" presStyleLbl="bgAcc1" presStyleIdx="30" presStyleCnt="36" custScaleX="162693" custScaleY="158287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869C0E2F-909B-497F-9128-9481F4604042}" type="pres">
      <dgm:prSet presAssocID="{63A121E4-D43A-4267-8C0B-739C12B34B4E}" presName="Name13" presStyleLbl="parChTrans1D2" presStyleIdx="31" presStyleCnt="36"/>
      <dgm:spPr bwMode="auto"/>
      <dgm:t>
        <a:bodyPr/>
        <a:lstStyle/>
        <a:p>
          <a:pPr>
            <a:defRPr/>
          </a:pPr>
          <a:endParaRPr lang="fr-FR"/>
        </a:p>
      </dgm:t>
    </dgm:pt>
    <dgm:pt modelId="{3AF7B877-22AE-459E-B9A6-A6B639D3FE22}" type="pres">
      <dgm:prSet presAssocID="{3E2C40A2-A917-4004-9B98-B3CE6B4D08CE}" presName="childText" presStyleLbl="bgAcc1" presStyleIdx="31" presStyleCnt="36" custScaleX="164770" custScaleY="158614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DA89A228-0D6A-4B5E-9861-14923729CF71}" type="pres">
      <dgm:prSet presAssocID="{592F42C2-E8AF-4365-80CB-F3A7B1E11FE5}" presName="root" presStyleCnt="0"/>
      <dgm:spPr bwMode="auto"/>
    </dgm:pt>
    <dgm:pt modelId="{BD0876D7-482A-4D5E-A90A-A20016C49473}" type="pres">
      <dgm:prSet presAssocID="{592F42C2-E8AF-4365-80CB-F3A7B1E11FE5}" presName="rootComposite" presStyleCnt="0"/>
      <dgm:spPr bwMode="auto"/>
    </dgm:pt>
    <dgm:pt modelId="{7D4F98B5-2CCE-4602-B90E-94FA13246929}" type="pres">
      <dgm:prSet presAssocID="{592F42C2-E8AF-4365-80CB-F3A7B1E11FE5}" presName="rootText" presStyleLbl="node1" presStyleIdx="6" presStyleCnt="7" custScaleX="145289" custScaleY="214346"/>
      <dgm:spPr bwMode="auto"/>
      <dgm:t>
        <a:bodyPr/>
        <a:lstStyle/>
        <a:p>
          <a:pPr>
            <a:defRPr/>
          </a:pPr>
          <a:endParaRPr lang="fr-FR"/>
        </a:p>
      </dgm:t>
    </dgm:pt>
    <dgm:pt modelId="{4AD05597-0E7A-439B-A0BD-0FCDAE87782C}" type="pres">
      <dgm:prSet presAssocID="{592F42C2-E8AF-4365-80CB-F3A7B1E11FE5}" presName="rootConnector" presStyleLbl="node1" presStyleIdx="6" presStyleCnt="7"/>
      <dgm:spPr bwMode="auto"/>
      <dgm:t>
        <a:bodyPr/>
        <a:lstStyle/>
        <a:p>
          <a:pPr>
            <a:defRPr/>
          </a:pPr>
          <a:endParaRPr lang="fr-FR"/>
        </a:p>
      </dgm:t>
    </dgm:pt>
    <dgm:pt modelId="{023DF505-727B-4E85-918C-9701FCE3A284}" type="pres">
      <dgm:prSet presAssocID="{592F42C2-E8AF-4365-80CB-F3A7B1E11FE5}" presName="childShape" presStyleCnt="0"/>
      <dgm:spPr bwMode="auto"/>
    </dgm:pt>
    <dgm:pt modelId="{844B9A5D-A4C0-4BDF-BB2C-311F5B670014}" type="pres">
      <dgm:prSet presAssocID="{D4242CE1-BF9A-4A2B-819F-BD59E9A63B6F}" presName="Name13" presStyleLbl="parChTrans1D2" presStyleIdx="32" presStyleCnt="36"/>
      <dgm:spPr bwMode="auto"/>
      <dgm:t>
        <a:bodyPr/>
        <a:lstStyle/>
        <a:p>
          <a:pPr>
            <a:defRPr/>
          </a:pPr>
          <a:endParaRPr lang="fr-FR"/>
        </a:p>
      </dgm:t>
    </dgm:pt>
    <dgm:pt modelId="{54BB987A-B4B9-4792-8840-F93376B279E2}" type="pres">
      <dgm:prSet presAssocID="{EB833B52-263C-4255-AD4F-38569D4C686F}" presName="childText" presStyleLbl="bgAcc1" presStyleIdx="32" presStyleCnt="36" custScaleX="145289" custScaleY="127957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EAA8B708-D3E3-4B3E-95A8-A535261B8B7A}" type="pres">
      <dgm:prSet presAssocID="{EDC5EB24-96C2-4CCB-8287-D8C18174E8B7}" presName="Name13" presStyleLbl="parChTrans1D2" presStyleIdx="33" presStyleCnt="36"/>
      <dgm:spPr bwMode="auto"/>
      <dgm:t>
        <a:bodyPr/>
        <a:lstStyle/>
        <a:p>
          <a:pPr>
            <a:defRPr/>
          </a:pPr>
          <a:endParaRPr lang="fr-FR"/>
        </a:p>
      </dgm:t>
    </dgm:pt>
    <dgm:pt modelId="{EB9ABF4A-BACA-40F7-ADCF-C7CB9FA59036}" type="pres">
      <dgm:prSet presAssocID="{6ED74FA3-B1AC-4F01-857A-7B4FCB470F10}" presName="childText" presStyleLbl="bgAcc1" presStyleIdx="33" presStyleCnt="36" custScaleX="145289" custScaleY="127957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CA156A0A-A97C-4B39-B707-6A95C80D40A5}" type="pres">
      <dgm:prSet presAssocID="{E8457F1F-41EB-4114-AF38-50476483912C}" presName="Name13" presStyleLbl="parChTrans1D2" presStyleIdx="34" presStyleCnt="36"/>
      <dgm:spPr bwMode="auto"/>
      <dgm:t>
        <a:bodyPr/>
        <a:lstStyle/>
        <a:p>
          <a:pPr>
            <a:defRPr/>
          </a:pPr>
          <a:endParaRPr lang="fr-FR"/>
        </a:p>
      </dgm:t>
    </dgm:pt>
    <dgm:pt modelId="{AA5E7402-6832-40C8-AE0E-3F28AE069F8C}" type="pres">
      <dgm:prSet presAssocID="{E6A4E24D-3B08-4103-BCA0-1DE849FD8FF3}" presName="childText" presStyleLbl="bgAcc1" presStyleIdx="34" presStyleCnt="36" custScaleX="145289" custScaleY="127957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57E2E5C1-6566-4009-B294-16A163CB7E97}" type="pres">
      <dgm:prSet presAssocID="{68C8CFD2-678C-4B7F-B196-AD42568FF2AF}" presName="Name13" presStyleLbl="parChTrans1D2" presStyleIdx="35" presStyleCnt="36"/>
      <dgm:spPr bwMode="auto"/>
      <dgm:t>
        <a:bodyPr/>
        <a:lstStyle/>
        <a:p>
          <a:pPr>
            <a:defRPr/>
          </a:pPr>
          <a:endParaRPr lang="fr-FR"/>
        </a:p>
      </dgm:t>
    </dgm:pt>
    <dgm:pt modelId="{D3327B50-CE43-4A04-818D-85D89301404D}" type="pres">
      <dgm:prSet presAssocID="{2438D8C9-7F91-4ADB-A5F6-CD79058EE6E5}" presName="childText" presStyleLbl="bgAcc1" presStyleIdx="35" presStyleCnt="36" custScaleX="145289" custScaleY="127957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</dgm:ptLst>
  <dgm:cxnLst>
    <dgm:cxn modelId="{4F2C51C2-0390-43AA-A098-816074688599}" type="presOf" srcId="{D44AAFCB-95AC-4778-BABD-BA68472B6128}" destId="{7B940F24-74F8-4EED-A398-995C793BEF4F}" srcOrd="0" destOrd="0" presId="urn:microsoft.com/office/officeart/2005/8/layout/hierarchy3#2"/>
    <dgm:cxn modelId="{3336E63E-952A-4F11-80CD-2F81BD7A2DC0}" type="presOf" srcId="{438F3B85-07D3-484F-9833-F6480EA6A6F1}" destId="{32E91C7C-B583-4D63-99DB-B61023344F11}" srcOrd="0" destOrd="0" presId="urn:microsoft.com/office/officeart/2005/8/layout/hierarchy3#2"/>
    <dgm:cxn modelId="{EDE2421D-C68B-4514-B590-6E049664ED68}" srcId="{ADE36E8E-67F8-46C0-994E-C2BAF5C2B25F}" destId="{6F9DF7B8-7A8B-46B1-B05A-BB41BE5FBB0D}" srcOrd="6" destOrd="0" parTransId="{94EF3BD0-BD97-4270-A32E-79F9B0D450D2}" sibTransId="{206ED8EA-1D28-4BBB-9A06-55C432F8609D}"/>
    <dgm:cxn modelId="{4C42A88B-82EB-47F6-92E4-9060BDD39C5F}" type="presOf" srcId="{FFA3EE2C-C3B7-45AE-8F73-4E76B253F320}" destId="{647C1462-CEA4-40D0-81E0-58ABEC64BC20}" srcOrd="0" destOrd="0" presId="urn:microsoft.com/office/officeart/2005/8/layout/hierarchy3#2"/>
    <dgm:cxn modelId="{338F9AAC-7630-4A70-9189-5CCB50E3CDF3}" srcId="{438F3B85-07D3-484F-9833-F6480EA6A6F1}" destId="{E0F74E6B-D555-422E-8845-589FB2AFE27B}" srcOrd="1" destOrd="0" parTransId="{39FFD48A-5AB9-4165-8BA4-7A09E587365F}" sibTransId="{9D1CA494-03D8-4FEC-91DA-749855A9DEB0}"/>
    <dgm:cxn modelId="{2E232E3B-AB72-4B51-98CC-863A0BB1A6FB}" type="presOf" srcId="{84A44B99-B1AE-4C83-AD95-1014B3FAE604}" destId="{40D4C5B4-6FD4-4807-8CFF-3D8056E0A930}" srcOrd="0" destOrd="0" presId="urn:microsoft.com/office/officeart/2005/8/layout/hierarchy3#2"/>
    <dgm:cxn modelId="{C561FC81-0833-44C3-85A1-F30DAFC14AC4}" srcId="{ADE36E8E-67F8-46C0-994E-C2BAF5C2B25F}" destId="{C181F448-5D29-45D6-AADB-E765810EBF31}" srcOrd="5" destOrd="0" parTransId="{A2BAA7E9-5E50-4236-BB6B-4ACB0E09AB4C}" sibTransId="{4AE5468E-8799-4AF1-8824-89F9B061ADD4}"/>
    <dgm:cxn modelId="{B2E90CC7-6ED4-4638-B968-EB3D9F108890}" srcId="{592F42C2-E8AF-4365-80CB-F3A7B1E11FE5}" destId="{6ED74FA3-B1AC-4F01-857A-7B4FCB470F10}" srcOrd="1" destOrd="0" parTransId="{EDC5EB24-96C2-4CCB-8287-D8C18174E8B7}" sibTransId="{8178ED96-EE97-4D70-BF08-976CEBA05A8A}"/>
    <dgm:cxn modelId="{EACF34A3-1C13-480B-9182-11B0B8CC849F}" srcId="{8B17D342-C02D-45B9-A2CA-D4DE19965FC0}" destId="{4D4CE17D-19CD-4C13-9B72-E38D52C35C2B}" srcOrd="5" destOrd="0" parTransId="{B95A86CE-4323-45E2-A0B2-03F0EF053743}" sibTransId="{0925BC79-C3CB-46C4-97D0-3C6B24F16987}"/>
    <dgm:cxn modelId="{7C809C8C-5F07-429E-B595-CD81DA6609AB}" type="presOf" srcId="{8101D1FC-AFB7-45BC-B445-989ABFAC2B5D}" destId="{8F9642B9-20F0-4103-9078-E9838C715EE3}" srcOrd="0" destOrd="0" presId="urn:microsoft.com/office/officeart/2005/8/layout/hierarchy3#2"/>
    <dgm:cxn modelId="{53A3A396-D3E4-4940-90EA-4034B49A11E5}" srcId="{8FD9643B-53D6-42A9-AFFE-1AE2D0B6AB90}" destId="{5DF81F36-1F2D-46E2-9728-C5CD7A833BEF}" srcOrd="3" destOrd="0" parTransId="{C277017B-D87E-4F7C-B8C1-7CA94A7246BF}" sibTransId="{6BD1E5BF-2214-4C7A-B53E-2FF341EFA8E4}"/>
    <dgm:cxn modelId="{2C8297CA-84BE-467C-A016-D0E3DC24FFAE}" srcId="{8B17D342-C02D-45B9-A2CA-D4DE19965FC0}" destId="{A615B851-4302-4BEA-86AF-F50AD882BED8}" srcOrd="4" destOrd="0" parTransId="{09CEB0DE-37B2-42EA-9383-0F6A705D3C4D}" sibTransId="{1F9C32C5-E545-4275-BD52-D81E429363A8}"/>
    <dgm:cxn modelId="{E602CD8A-0F81-4786-9253-E469467537E6}" srcId="{8FD9643B-53D6-42A9-AFFE-1AE2D0B6AB90}" destId="{BF3AAF0B-0B8B-488E-BD75-0236FAC688D8}" srcOrd="2" destOrd="0" parTransId="{6DDEE34F-E035-473C-B1A3-41F488715E22}" sibTransId="{66F04EF2-0227-4C01-8C1B-402B27D35EB0}"/>
    <dgm:cxn modelId="{A7F7268C-8A7E-42B9-A170-A124E49593CE}" type="presOf" srcId="{E1C1A478-7925-4AED-A72D-AC4F31228CA9}" destId="{241CF0DA-BA2C-4D7C-A8A1-34C107BBF147}" srcOrd="0" destOrd="0" presId="urn:microsoft.com/office/officeart/2005/8/layout/hierarchy3#2"/>
    <dgm:cxn modelId="{1FEFB03E-BA9C-46C6-B2B5-F4345AB81358}" type="presOf" srcId="{26E4BB66-7BEE-417F-BA84-9A870C5974E5}" destId="{1262DD96-65C8-43DB-8B98-22652F645B52}" srcOrd="0" destOrd="0" presId="urn:microsoft.com/office/officeart/2005/8/layout/hierarchy3#2"/>
    <dgm:cxn modelId="{B7AA8EA3-9342-4343-ABE5-EF45F7183FBC}" srcId="{438F3B85-07D3-484F-9833-F6480EA6A6F1}" destId="{D005F5B2-6DFA-456A-8737-7A1C2552855C}" srcOrd="2" destOrd="0" parTransId="{49045EE3-488F-43D0-89E5-4974BC1CC417}" sibTransId="{363E90C3-AC4B-4CB4-A61A-DE9590BB2F2B}"/>
    <dgm:cxn modelId="{147CD976-952B-4687-97D6-243F4C08CBD1}" type="presOf" srcId="{BF3AAF0B-0B8B-488E-BD75-0236FAC688D8}" destId="{90889B2E-87AF-4B6E-ACA8-3391BDFA9BD9}" srcOrd="0" destOrd="0" presId="urn:microsoft.com/office/officeart/2005/8/layout/hierarchy3#2"/>
    <dgm:cxn modelId="{DAF023F0-758A-4B7E-BEA8-74BD77277DB2}" srcId="{151F1379-1653-4FDF-B8B9-AC8E7BA8F86B}" destId="{84A44B99-B1AE-4C83-AD95-1014B3FAE604}" srcOrd="3" destOrd="0" parTransId="{ECA86014-70BF-4D50-B750-EF4C2183D08D}" sibTransId="{189FEB7D-4827-4388-A3A7-BE0B6D8CFB7B}"/>
    <dgm:cxn modelId="{2AD57836-E45C-4C26-BC9B-8D4214EA3FCE}" srcId="{592F42C2-E8AF-4365-80CB-F3A7B1E11FE5}" destId="{EB833B52-263C-4255-AD4F-38569D4C686F}" srcOrd="0" destOrd="0" parTransId="{D4242CE1-BF9A-4A2B-819F-BD59E9A63B6F}" sibTransId="{5DEB2F37-B457-4C1B-A26D-81108C7DBB95}"/>
    <dgm:cxn modelId="{C08563D1-744F-4857-B2E7-19ECD7145B96}" srcId="{97D6384A-ECA0-4E43-A0A9-57E8F6D3E3BE}" destId="{242A6EBA-D9F5-40AC-958C-CA95E24BE646}" srcOrd="3" destOrd="0" parTransId="{57B97C03-D4AE-45CF-8A9D-D746FBA05264}" sibTransId="{3D55B1CF-6F63-4BD7-98E2-3B704101D3AC}"/>
    <dgm:cxn modelId="{1FD8D54F-2CA2-4ACA-B82E-8D517A551872}" type="presOf" srcId="{86093687-4907-4CC0-9C7D-42F867D3B521}" destId="{CE3AF58E-9BD6-4B57-B586-D210A08456B6}" srcOrd="0" destOrd="0" presId="urn:microsoft.com/office/officeart/2005/8/layout/hierarchy3#2"/>
    <dgm:cxn modelId="{D46A1419-3B4D-4AE2-9A19-16ABD866E023}" type="presOf" srcId="{39FFD48A-5AB9-4165-8BA4-7A09E587365F}" destId="{4DF5DD45-A92B-487C-9F5C-F99515277382}" srcOrd="0" destOrd="0" presId="urn:microsoft.com/office/officeart/2005/8/layout/hierarchy3#2"/>
    <dgm:cxn modelId="{9BA474C0-9472-4006-809E-59793A362D62}" type="presOf" srcId="{8FD9643B-53D6-42A9-AFFE-1AE2D0B6AB90}" destId="{DB6AB27A-B915-46C2-B1AB-9149FD8F3EAB}" srcOrd="1" destOrd="0" presId="urn:microsoft.com/office/officeart/2005/8/layout/hierarchy3#2"/>
    <dgm:cxn modelId="{D2525EAC-7D3F-4598-9996-70F001D45CBD}" type="presOf" srcId="{5DF81F36-1F2D-46E2-9728-C5CD7A833BEF}" destId="{31E4FE07-F5FF-4BDB-AE99-06C49FD2C723}" srcOrd="0" destOrd="0" presId="urn:microsoft.com/office/officeart/2005/8/layout/hierarchy3#2"/>
    <dgm:cxn modelId="{5ECDAFDF-DE0F-4633-985F-B4C7B65953BF}" srcId="{97D6384A-ECA0-4E43-A0A9-57E8F6D3E3BE}" destId="{6E0CB10C-6132-4E05-AFF1-393D8BBA4BBE}" srcOrd="2" destOrd="0" parTransId="{95D3D34A-0985-4D2C-B899-CEEAB8C0B7B9}" sibTransId="{A2EF0A22-5A31-425D-A30C-42F87FBCD38E}"/>
    <dgm:cxn modelId="{30821BA0-2C0C-4F1A-B591-585B391A3895}" type="presOf" srcId="{6F9DF7B8-7A8B-46B1-B05A-BB41BE5FBB0D}" destId="{CAA1E31E-5E43-4C1D-B483-4CAF765A168C}" srcOrd="0" destOrd="0" presId="urn:microsoft.com/office/officeart/2005/8/layout/hierarchy3#2"/>
    <dgm:cxn modelId="{58BC94E7-9B58-4E28-9E9F-5D2B7690797F}" type="presOf" srcId="{553E8169-AEAA-412E-BB34-78AB95F4AC3B}" destId="{EB38D96F-4FB5-48D7-97A1-98527309DE19}" srcOrd="0" destOrd="0" presId="urn:microsoft.com/office/officeart/2005/8/layout/hierarchy3#2"/>
    <dgm:cxn modelId="{0E1DD792-4B87-45A0-9FE7-92D728A87D84}" type="presOf" srcId="{EB833B52-263C-4255-AD4F-38569D4C686F}" destId="{54BB987A-B4B9-4792-8840-F93376B279E2}" srcOrd="0" destOrd="0" presId="urn:microsoft.com/office/officeart/2005/8/layout/hierarchy3#2"/>
    <dgm:cxn modelId="{8A6990D8-66D8-48A9-AEF2-6B8461E0A088}" type="presOf" srcId="{151F1379-1653-4FDF-B8B9-AC8E7BA8F86B}" destId="{F18ADC56-13ED-4F0D-9B47-885F6ED36D72}" srcOrd="0" destOrd="0" presId="urn:microsoft.com/office/officeart/2005/8/layout/hierarchy3#2"/>
    <dgm:cxn modelId="{AAD24A5D-395D-4A04-A29B-98B10F68D664}" srcId="{438F3B85-07D3-484F-9833-F6480EA6A6F1}" destId="{363199AD-8B54-401B-9959-BADCF00F4056}" srcOrd="0" destOrd="0" parTransId="{553E8169-AEAA-412E-BB34-78AB95F4AC3B}" sibTransId="{70BED97F-CBFA-4610-BE02-80D754FF02C9}"/>
    <dgm:cxn modelId="{3F1F0C30-C434-4E0F-969C-511D2E8E1E93}" srcId="{ADE36E8E-67F8-46C0-994E-C2BAF5C2B25F}" destId="{2E61B2F6-23C5-4618-B70E-3F63C004B1D7}" srcOrd="0" destOrd="0" parTransId="{728C427C-3D04-4456-A752-349EEE9B5007}" sibTransId="{DEB9CB05-B3AB-4473-B66E-5102E2DD02BC}"/>
    <dgm:cxn modelId="{2EA8FE33-C0CA-4280-9A01-2EE9DC8A8B57}" type="presOf" srcId="{D4242CE1-BF9A-4A2B-819F-BD59E9A63B6F}" destId="{844B9A5D-A4C0-4BDF-BB2C-311F5B670014}" srcOrd="0" destOrd="0" presId="urn:microsoft.com/office/officeart/2005/8/layout/hierarchy3#2"/>
    <dgm:cxn modelId="{C302DC09-12B7-4D2A-8E2F-6AA426E5AD2B}" srcId="{8FD9643B-53D6-42A9-AFFE-1AE2D0B6AB90}" destId="{3E2C40A2-A917-4004-9B98-B3CE6B4D08CE}" srcOrd="4" destOrd="0" parTransId="{63A121E4-D43A-4267-8C0B-739C12B34B4E}" sibTransId="{8907992A-FA11-484F-A7C6-E3AA9B5A86F5}"/>
    <dgm:cxn modelId="{CAE05573-7FD5-461D-BF9A-B4B9FB727CFE}" type="presOf" srcId="{68C8CFD2-678C-4B7F-B196-AD42568FF2AF}" destId="{57E2E5C1-6566-4009-B294-16A163CB7E97}" srcOrd="0" destOrd="0" presId="urn:microsoft.com/office/officeart/2005/8/layout/hierarchy3#2"/>
    <dgm:cxn modelId="{CAB748B2-F9F9-4FD5-8020-F8FE778FA91E}" srcId="{8B17D342-C02D-45B9-A2CA-D4DE19965FC0}" destId="{54B14EEB-2F4D-46D3-8DF8-B8E8D6B80185}" srcOrd="3" destOrd="0" parTransId="{E1C1A478-7925-4AED-A72D-AC4F31228CA9}" sibTransId="{164F4925-0B09-443D-9E8C-775CA3D50080}"/>
    <dgm:cxn modelId="{C8CCE6E5-3BC4-4E9D-B960-B30ECD30F137}" type="presOf" srcId="{3628764C-81EA-4661-AF57-B4D6F2A16FFD}" destId="{9852CC51-74E6-4E81-8DAA-5EC4B19396F9}" srcOrd="0" destOrd="0" presId="urn:microsoft.com/office/officeart/2005/8/layout/hierarchy3#2"/>
    <dgm:cxn modelId="{AFFF93CF-B1FD-41A0-97E0-2D4F26566B98}" type="presOf" srcId="{57B97C03-D4AE-45CF-8A9D-D746FBA05264}" destId="{AD952728-C0CD-4A42-999C-D050F8373713}" srcOrd="0" destOrd="0" presId="urn:microsoft.com/office/officeart/2005/8/layout/hierarchy3#2"/>
    <dgm:cxn modelId="{1A8CCED7-EC5F-40B2-A839-AD1E25D7A336}" type="presOf" srcId="{C54EA2F6-0AA0-41D6-8578-6DD8580F908B}" destId="{10F7459B-E373-4B87-A2F7-07FF5E7BBD6B}" srcOrd="0" destOrd="0" presId="urn:microsoft.com/office/officeart/2005/8/layout/hierarchy3#2"/>
    <dgm:cxn modelId="{BF936927-E627-4444-A5CB-416D384F9CF3}" type="presOf" srcId="{FAE22192-9B66-4754-84AC-72A9CF07C7CF}" destId="{B5A027AB-8985-447F-9551-C4CFBF2E6043}" srcOrd="0" destOrd="0" presId="urn:microsoft.com/office/officeart/2005/8/layout/hierarchy3#2"/>
    <dgm:cxn modelId="{F740CA72-F433-4CE3-9BB7-3E2A028C8553}" srcId="{8B17D342-C02D-45B9-A2CA-D4DE19965FC0}" destId="{D4FED263-95D7-447C-9956-1A47BC6F9B2C}" srcOrd="1" destOrd="0" parTransId="{86093687-4907-4CC0-9C7D-42F867D3B521}" sibTransId="{32276C8C-6A0F-48DE-B8E8-18233396372B}"/>
    <dgm:cxn modelId="{10E3EBA9-716C-41F7-B4FA-C0C83C58CDC4}" type="presOf" srcId="{5780CEDC-53B7-4FB3-9726-5FC096DF2A63}" destId="{C33EE63A-61B0-4CBC-BCB2-2F621C9318E6}" srcOrd="0" destOrd="0" presId="urn:microsoft.com/office/officeart/2005/8/layout/hierarchy3#2"/>
    <dgm:cxn modelId="{F4A98B10-6091-454D-B833-B0A5A06CC50F}" type="presOf" srcId="{438F3B85-07D3-484F-9833-F6480EA6A6F1}" destId="{884AE55D-140A-49D5-89FF-B01856AF9A72}" srcOrd="1" destOrd="0" presId="urn:microsoft.com/office/officeart/2005/8/layout/hierarchy3#2"/>
    <dgm:cxn modelId="{D2372E8D-052B-443C-9D8A-5F68512A6987}" srcId="{97D6384A-ECA0-4E43-A0A9-57E8F6D3E3BE}" destId="{26E4BB66-7BEE-417F-BA84-9A870C5974E5}" srcOrd="0" destOrd="0" parTransId="{D102D567-8A11-4B2C-8FF1-596F22E10054}" sibTransId="{41678092-76BF-4A93-A326-596FBBDA0FFA}"/>
    <dgm:cxn modelId="{8F8F0DA0-278A-42A3-8F6F-DE17329B7D58}" type="presOf" srcId="{95D3D34A-0985-4D2C-B899-CEEAB8C0B7B9}" destId="{D9EDF6CD-5B28-4012-BEE3-956C7DEF86C8}" srcOrd="0" destOrd="0" presId="urn:microsoft.com/office/officeart/2005/8/layout/hierarchy3#2"/>
    <dgm:cxn modelId="{A3B3627B-C535-4DFE-B672-CDCE97B250A3}" type="presOf" srcId="{3994663A-8AB4-43BF-8975-497F830B5ED6}" destId="{18D99933-3EC8-490C-ACF4-E13DCE2C16AE}" srcOrd="0" destOrd="0" presId="urn:microsoft.com/office/officeart/2005/8/layout/hierarchy3#2"/>
    <dgm:cxn modelId="{9307A30A-1706-48EF-9F90-580418CFDDDC}" type="presOf" srcId="{09CEB0DE-37B2-42EA-9383-0F6A705D3C4D}" destId="{056F27B9-BB13-4797-AAC7-4D0D9F38BDC1}" srcOrd="0" destOrd="0" presId="urn:microsoft.com/office/officeart/2005/8/layout/hierarchy3#2"/>
    <dgm:cxn modelId="{0E4D9AF0-DDC4-44A1-BD63-1706597E1DB1}" srcId="{ADE36E8E-67F8-46C0-994E-C2BAF5C2B25F}" destId="{2E2FDA89-2A5A-4101-84DB-13822271C3DE}" srcOrd="1" destOrd="0" parTransId="{8F23F42A-5E85-4DED-857A-88B3633CA350}" sibTransId="{18E30178-B743-4E8F-B875-5146016E7947}"/>
    <dgm:cxn modelId="{B9D71475-8CDF-48ED-91F0-242D0D9CCB56}" type="presOf" srcId="{646CFE55-C983-40B1-A602-2D2A7790D2CE}" destId="{7EF1C82C-D99A-44DE-97F0-13C71B1F6286}" srcOrd="0" destOrd="0" presId="urn:microsoft.com/office/officeart/2005/8/layout/hierarchy3#2"/>
    <dgm:cxn modelId="{6FC53FA3-73BC-4760-B545-AD22A8E50503}" srcId="{151F1379-1653-4FDF-B8B9-AC8E7BA8F86B}" destId="{438F3B85-07D3-484F-9833-F6480EA6A6F1}" srcOrd="1" destOrd="0" parTransId="{A88DFE0E-6411-4B58-B5A1-49BE403D0B49}" sibTransId="{D7F914AE-8950-49A3-980B-FC2E6D7DA410}"/>
    <dgm:cxn modelId="{A452A926-C5ED-491B-B55B-B4CD6E5E1544}" type="presOf" srcId="{6E0CB10C-6132-4E05-AFF1-393D8BBA4BBE}" destId="{80339733-3235-4D4D-9D39-B3440433EA49}" srcOrd="0" destOrd="0" presId="urn:microsoft.com/office/officeart/2005/8/layout/hierarchy3#2"/>
    <dgm:cxn modelId="{99A57695-0FD7-424B-8BDA-B7BEB379733E}" type="presOf" srcId="{6C568FD0-AB82-466D-8F41-F19A0C584CDF}" destId="{9CA59AAF-5A6E-4587-AAAE-D770CA3100DD}" srcOrd="0" destOrd="0" presId="urn:microsoft.com/office/officeart/2005/8/layout/hierarchy3#2"/>
    <dgm:cxn modelId="{EDCDAD24-264A-4A6D-ADE4-F880FF7C6101}" srcId="{ADE36E8E-67F8-46C0-994E-C2BAF5C2B25F}" destId="{8101D1FC-AFB7-45BC-B445-989ABFAC2B5D}" srcOrd="3" destOrd="0" parTransId="{646CFE55-C983-40B1-A602-2D2A7790D2CE}" sibTransId="{20329132-B87B-4BCB-950E-BA31C9C22511}"/>
    <dgm:cxn modelId="{266CFA45-1276-46B2-BFE6-FA102EE79B3E}" type="presOf" srcId="{54B14EEB-2F4D-46D3-8DF8-B8E8D6B80185}" destId="{DF26ADEC-8AAA-459B-9C17-CD2578E8F70F}" srcOrd="0" destOrd="0" presId="urn:microsoft.com/office/officeart/2005/8/layout/hierarchy3#2"/>
    <dgm:cxn modelId="{15C231E2-246A-429D-9F11-72794B79DF1C}" type="presOf" srcId="{592F42C2-E8AF-4365-80CB-F3A7B1E11FE5}" destId="{4AD05597-0E7A-439B-A0BD-0FCDAE87782C}" srcOrd="1" destOrd="0" presId="urn:microsoft.com/office/officeart/2005/8/layout/hierarchy3#2"/>
    <dgm:cxn modelId="{82417810-96DD-4E66-9E34-029A164470AB}" srcId="{592F42C2-E8AF-4365-80CB-F3A7B1E11FE5}" destId="{E6A4E24D-3B08-4103-BCA0-1DE849FD8FF3}" srcOrd="2" destOrd="0" parTransId="{E8457F1F-41EB-4114-AF38-50476483912C}" sibTransId="{76960084-3EF1-484F-B296-70A76FF01EAF}"/>
    <dgm:cxn modelId="{750D8E27-D155-4880-BAD2-6199181A59C0}" type="presOf" srcId="{DCF6F0C4-C7D5-4E6E-8F5C-9BD6693DB909}" destId="{EB0D8E4E-1A89-4056-BC1E-85AFF86793E4}" srcOrd="0" destOrd="0" presId="urn:microsoft.com/office/officeart/2005/8/layout/hierarchy3#2"/>
    <dgm:cxn modelId="{53BC6BCF-6487-4DD5-99FC-793CFBA8BD92}" type="presOf" srcId="{8F23F42A-5E85-4DED-857A-88B3633CA350}" destId="{CF90F191-66BC-425F-8F2B-BB647A96C7D0}" srcOrd="0" destOrd="0" presId="urn:microsoft.com/office/officeart/2005/8/layout/hierarchy3#2"/>
    <dgm:cxn modelId="{753E62D2-7177-4B9C-AFB3-0C2FD196540B}" type="presOf" srcId="{80ABDDB6-7EAF-4BC0-B512-63048A1742B0}" destId="{AA74D947-36F9-439C-9FE3-B99788249189}" srcOrd="0" destOrd="0" presId="urn:microsoft.com/office/officeart/2005/8/layout/hierarchy3#2"/>
    <dgm:cxn modelId="{AC470AD2-8322-4B64-BDFB-78BD7DB660B1}" type="presOf" srcId="{D54C763A-0A67-4B39-A65B-5CD6DFF2E85B}" destId="{530A300E-421A-4466-884F-6F7DDC6959BC}" srcOrd="0" destOrd="0" presId="urn:microsoft.com/office/officeart/2005/8/layout/hierarchy3#2"/>
    <dgm:cxn modelId="{31BC7444-B023-412C-AEF2-FEB30AF82304}" type="presOf" srcId="{6DDEE34F-E035-473C-B1A3-41F488715E22}" destId="{285DD307-29D3-4593-9922-E623454B5E54}" srcOrd="0" destOrd="0" presId="urn:microsoft.com/office/officeart/2005/8/layout/hierarchy3#2"/>
    <dgm:cxn modelId="{4DF38F3B-FDB2-45E5-961E-0A1541B52BE9}" type="presOf" srcId="{2438D8C9-7F91-4ADB-A5F6-CD79058EE6E5}" destId="{D3327B50-CE43-4A04-818D-85D89301404D}" srcOrd="0" destOrd="0" presId="urn:microsoft.com/office/officeart/2005/8/layout/hierarchy3#2"/>
    <dgm:cxn modelId="{BBA0E0A9-5B91-4252-81FF-EB924F9EA910}" type="presOf" srcId="{8B17D342-C02D-45B9-A2CA-D4DE19965FC0}" destId="{5B6DD6FA-5626-4AF8-ABBD-1A2C8AF67453}" srcOrd="1" destOrd="0" presId="urn:microsoft.com/office/officeart/2005/8/layout/hierarchy3#2"/>
    <dgm:cxn modelId="{95535B95-6C88-4DBC-8804-8E681EC7D00B}" type="presOf" srcId="{30D41581-4161-4CC7-AE0B-7B8FD77A61DD}" destId="{C53AD8BC-00E8-41AF-92FE-0530BFF85F86}" srcOrd="0" destOrd="0" presId="urn:microsoft.com/office/officeart/2005/8/layout/hierarchy3#2"/>
    <dgm:cxn modelId="{99F02E40-9569-4543-A01B-B124232D6C44}" type="presOf" srcId="{ADE36E8E-67F8-46C0-994E-C2BAF5C2B25F}" destId="{BAF963A2-452A-4C0C-969D-E80435E43B27}" srcOrd="1" destOrd="0" presId="urn:microsoft.com/office/officeart/2005/8/layout/hierarchy3#2"/>
    <dgm:cxn modelId="{95EB43D9-9670-49B3-9A2D-4D3ECA35136B}" srcId="{ADE36E8E-67F8-46C0-994E-C2BAF5C2B25F}" destId="{3994663A-8AB4-43BF-8975-497F830B5ED6}" srcOrd="4" destOrd="0" parTransId="{EBBE370E-4C21-4EBC-B040-4B004F40CA17}" sibTransId="{FF947DE4-0541-4770-B000-48734549795D}"/>
    <dgm:cxn modelId="{197561A1-D5F8-4C91-8D32-B89CD670C5A0}" srcId="{438F3B85-07D3-484F-9833-F6480EA6A6F1}" destId="{EEEAD380-5009-4FC3-A353-256C3A24C50D}" srcOrd="4" destOrd="0" parTransId="{C66FB206-9A8D-469A-9ADB-90CBD7A9512A}" sibTransId="{94C72DEB-CABD-4AE3-824E-901055FF14B9}"/>
    <dgm:cxn modelId="{0C16AA76-3A9C-4629-A506-9C4FA12F54A3}" srcId="{438F3B85-07D3-484F-9833-F6480EA6A6F1}" destId="{80ABDDB6-7EAF-4BC0-B512-63048A1742B0}" srcOrd="3" destOrd="0" parTransId="{6C568FD0-AB82-466D-8F41-F19A0C584CDF}" sibTransId="{8A8CDDBA-5CBA-4F32-9380-8A18FE8667F2}"/>
    <dgm:cxn modelId="{04CAC663-9EDC-4258-821F-BE79806F226B}" type="presOf" srcId="{97D6384A-ECA0-4E43-A0A9-57E8F6D3E3BE}" destId="{272D62CA-C122-4F87-A96F-195D3CEE212B}" srcOrd="1" destOrd="0" presId="urn:microsoft.com/office/officeart/2005/8/layout/hierarchy3#2"/>
    <dgm:cxn modelId="{E4AB11BB-A137-42EC-A168-3067679B4B4D}" type="presOf" srcId="{2E61B2F6-23C5-4618-B70E-3F63C004B1D7}" destId="{7E86387E-7BC1-4CC3-A6E2-55174B6568AA}" srcOrd="0" destOrd="0" presId="urn:microsoft.com/office/officeart/2005/8/layout/hierarchy3#2"/>
    <dgm:cxn modelId="{81C2809A-930C-406A-83EF-9DB8CE562597}" srcId="{151F1379-1653-4FDF-B8B9-AC8E7BA8F86B}" destId="{97D6384A-ECA0-4E43-A0A9-57E8F6D3E3BE}" srcOrd="2" destOrd="0" parTransId="{82E93071-1383-4836-9F7B-95A6D34C025A}" sibTransId="{7D4C6611-D5AD-40FA-8E96-E9A6E58FD7F7}"/>
    <dgm:cxn modelId="{81ECF9ED-2377-41B7-A1AB-F31E376B8540}" type="presOf" srcId="{1E291C73-C658-4D0F-B754-8D5A92F59B55}" destId="{E0FB1AC8-5117-4916-84EE-3E8A5E3A62FB}" srcOrd="0" destOrd="0" presId="urn:microsoft.com/office/officeart/2005/8/layout/hierarchy3#2"/>
    <dgm:cxn modelId="{AB18B1C3-0303-4292-9F14-70AD39499B42}" type="presOf" srcId="{A2BAA7E9-5E50-4236-BB6B-4ACB0E09AB4C}" destId="{FD63313B-EF1E-4A1A-B852-906E732D4DAD}" srcOrd="0" destOrd="0" presId="urn:microsoft.com/office/officeart/2005/8/layout/hierarchy3#2"/>
    <dgm:cxn modelId="{03F1C5D8-705E-499A-9BDA-721E478D1A75}" srcId="{151F1379-1653-4FDF-B8B9-AC8E7BA8F86B}" destId="{8FD9643B-53D6-42A9-AFFE-1AE2D0B6AB90}" srcOrd="5" destOrd="0" parTransId="{C58F0B4A-596A-425A-A3DB-84A95BB58FAD}" sibTransId="{E94DEFAC-22B1-4768-969C-0E9AF1557728}"/>
    <dgm:cxn modelId="{B7CF04A4-E4A5-4812-90A4-7D3E3D9319C0}" type="presOf" srcId="{D102D567-8A11-4B2C-8FF1-596F22E10054}" destId="{F25BC5A0-7443-4239-9E73-ED385B91AE5E}" srcOrd="0" destOrd="0" presId="urn:microsoft.com/office/officeart/2005/8/layout/hierarchy3#2"/>
    <dgm:cxn modelId="{1D596734-FC23-4D9D-A776-63FCD7AFD429}" type="presOf" srcId="{8B17D342-C02D-45B9-A2CA-D4DE19965FC0}" destId="{48EEA154-D5D4-42E0-B807-3D1645315CE9}" srcOrd="0" destOrd="0" presId="urn:microsoft.com/office/officeart/2005/8/layout/hierarchy3#2"/>
    <dgm:cxn modelId="{BE82CA7F-CA70-414E-BAF5-C34E23F5CCFB}" type="presOf" srcId="{2E2FDA89-2A5A-4101-84DB-13822271C3DE}" destId="{55D5A6DA-543E-43F8-9560-B5E925875D99}" srcOrd="0" destOrd="0" presId="urn:microsoft.com/office/officeart/2005/8/layout/hierarchy3#2"/>
    <dgm:cxn modelId="{184C4678-81BC-4EC9-8DCB-092EAB945817}" type="presOf" srcId="{592F42C2-E8AF-4365-80CB-F3A7B1E11FE5}" destId="{7D4F98B5-2CCE-4602-B90E-94FA13246929}" srcOrd="0" destOrd="0" presId="urn:microsoft.com/office/officeart/2005/8/layout/hierarchy3#2"/>
    <dgm:cxn modelId="{642C1B13-D093-4CB9-A275-C6081C3CF37A}" type="presOf" srcId="{B8401C8E-0ACE-4AEA-BE3B-30600B3CBBB6}" destId="{7627AE38-6715-436A-93AC-90402C595B3F}" srcOrd="0" destOrd="0" presId="urn:microsoft.com/office/officeart/2005/8/layout/hierarchy3#2"/>
    <dgm:cxn modelId="{613419D8-EDFC-4416-8863-F0E0BC5B202E}" type="presOf" srcId="{ADE36E8E-67F8-46C0-994E-C2BAF5C2B25F}" destId="{5E6FFDFE-A147-4A08-A45C-5680831C62A0}" srcOrd="0" destOrd="0" presId="urn:microsoft.com/office/officeart/2005/8/layout/hierarchy3#2"/>
    <dgm:cxn modelId="{6B3B494F-9D38-425F-B233-BDDF2A456F10}" type="presOf" srcId="{31F08304-977E-41C9-BE43-038C353C5E49}" destId="{55FAA86F-0ECB-4766-874E-64C4C5BD42C4}" srcOrd="0" destOrd="0" presId="urn:microsoft.com/office/officeart/2005/8/layout/hierarchy3#2"/>
    <dgm:cxn modelId="{C0BFB099-E658-4CE7-B5EE-5FDE4C13B186}" type="presOf" srcId="{E8457F1F-41EB-4114-AF38-50476483912C}" destId="{CA156A0A-A97C-4B39-B707-6A95C80D40A5}" srcOrd="0" destOrd="0" presId="urn:microsoft.com/office/officeart/2005/8/layout/hierarchy3#2"/>
    <dgm:cxn modelId="{E12843C4-F276-4C7D-9E97-4CEDA80CF841}" type="presOf" srcId="{49045EE3-488F-43D0-89E5-4974BC1CC417}" destId="{5AA89EF0-5FF0-42B0-A896-C4FBA9647575}" srcOrd="0" destOrd="0" presId="urn:microsoft.com/office/officeart/2005/8/layout/hierarchy3#2"/>
    <dgm:cxn modelId="{F5EB2EF8-03AE-4AC9-BC70-4D6C5BFF3E45}" srcId="{84A44B99-B1AE-4C83-AD95-1014B3FAE604}" destId="{FAE22192-9B66-4754-84AC-72A9CF07C7CF}" srcOrd="4" destOrd="0" parTransId="{45FFA321-66B4-4C56-B77C-26D5F73A0542}" sibTransId="{8CE0E662-B266-4143-BEB0-8E63E580D982}"/>
    <dgm:cxn modelId="{5C66AC1F-77B0-4613-A8A6-A97D25DB7E64}" type="presOf" srcId="{94EF3BD0-BD97-4270-A32E-79F9B0D450D2}" destId="{14986628-61E8-432E-AEFC-75BA558DF20E}" srcOrd="0" destOrd="0" presId="urn:microsoft.com/office/officeart/2005/8/layout/hierarchy3#2"/>
    <dgm:cxn modelId="{D5FBA411-422A-4C21-B67C-8849D1366F4B}" type="presOf" srcId="{0CDCA0BF-D186-4719-A6BF-7FED0F801BC6}" destId="{A263790C-7C6C-44E9-A67C-3ED08D40922C}" srcOrd="0" destOrd="0" presId="urn:microsoft.com/office/officeart/2005/8/layout/hierarchy3#2"/>
    <dgm:cxn modelId="{023034EE-E47B-470A-A8AA-CA291CBF2658}" type="presOf" srcId="{4F4BE07C-8DAE-49E6-8E17-D724D3012D35}" destId="{88ADD5D5-2EB6-4C53-8FAE-EAB15933AD2F}" srcOrd="0" destOrd="0" presId="urn:microsoft.com/office/officeart/2005/8/layout/hierarchy3#2"/>
    <dgm:cxn modelId="{CEAE5BD3-51DF-4B05-864F-255CA2658102}" type="presOf" srcId="{EEEAD380-5009-4FC3-A353-256C3A24C50D}" destId="{C43C82A3-5D2B-4698-A397-FF7671758F89}" srcOrd="0" destOrd="0" presId="urn:microsoft.com/office/officeart/2005/8/layout/hierarchy3#2"/>
    <dgm:cxn modelId="{88BFDF87-EEC7-416A-BF2F-63282D043081}" srcId="{151F1379-1653-4FDF-B8B9-AC8E7BA8F86B}" destId="{8B17D342-C02D-45B9-A2CA-D4DE19965FC0}" srcOrd="0" destOrd="0" parTransId="{C1127A05-C3CB-46DA-8CCC-E6FD2AD01D1E}" sibTransId="{2F4644AC-F5D9-4120-B0E6-1062C5C165FF}"/>
    <dgm:cxn modelId="{9F6D93AF-16AE-4E4D-9C69-2DE7F7ADAC46}" type="presOf" srcId="{97D6384A-ECA0-4E43-A0A9-57E8F6D3E3BE}" destId="{5F81D8F9-CAAD-4660-A5E8-17B1238FF350}" srcOrd="0" destOrd="0" presId="urn:microsoft.com/office/officeart/2005/8/layout/hierarchy3#2"/>
    <dgm:cxn modelId="{973E43F0-7E19-4C56-8A62-BA2383EE6B3D}" srcId="{8FD9643B-53D6-42A9-AFFE-1AE2D0B6AB90}" destId="{DCF6F0C4-C7D5-4E6E-8F5C-9BD6693DB909}" srcOrd="1" destOrd="0" parTransId="{30D41581-4161-4CC7-AE0B-7B8FD77A61DD}" sibTransId="{923E7F73-11BE-47AE-AB47-3DAADCEA62F3}"/>
    <dgm:cxn modelId="{CC601F80-0D05-493D-9965-6C8625D4F3A7}" type="presOf" srcId="{0A76FE54-B304-4D66-A689-EE940A79390B}" destId="{F7034AC9-CF3E-4CD7-8FC4-013FEFC771AF}" srcOrd="0" destOrd="0" presId="urn:microsoft.com/office/officeart/2005/8/layout/hierarchy3#2"/>
    <dgm:cxn modelId="{67480E0E-E40D-41B7-A91B-C0671865D23A}" type="presOf" srcId="{84A44B99-B1AE-4C83-AD95-1014B3FAE604}" destId="{F0583DA0-577D-48B2-8B0F-AA015DCC8BAA}" srcOrd="1" destOrd="0" presId="urn:microsoft.com/office/officeart/2005/8/layout/hierarchy3#2"/>
    <dgm:cxn modelId="{58887822-8047-42D0-A56D-59C3071F55DB}" type="presOf" srcId="{728C427C-3D04-4456-A752-349EEE9B5007}" destId="{6CC3E313-301B-4B6B-95C9-8411B3B0C379}" srcOrd="0" destOrd="0" presId="urn:microsoft.com/office/officeart/2005/8/layout/hierarchy3#2"/>
    <dgm:cxn modelId="{ABF5A31E-2530-4B6B-9026-2A5FF83FE145}" type="presOf" srcId="{45FFA321-66B4-4C56-B77C-26D5F73A0542}" destId="{3007B041-9F18-41C2-8890-DD6FF9D2C413}" srcOrd="0" destOrd="0" presId="urn:microsoft.com/office/officeart/2005/8/layout/hierarchy3#2"/>
    <dgm:cxn modelId="{51BE33AB-A83E-4ACD-BBC7-469929B23D2D}" srcId="{84A44B99-B1AE-4C83-AD95-1014B3FAE604}" destId="{01108606-5615-40BA-81CD-57A68E37FC56}" srcOrd="3" destOrd="0" parTransId="{D54C763A-0A67-4B39-A65B-5CD6DFF2E85B}" sibTransId="{57E0F7D3-22F9-46F9-838F-868BBE2D97A6}"/>
    <dgm:cxn modelId="{3ACA679E-E99F-4A6A-9321-A0E5F4E62D92}" type="presOf" srcId="{11F7E28B-7123-4A44-8F43-FBCBF14340D1}" destId="{E0FD0CAE-2A0E-4E8D-9973-3808F940E302}" srcOrd="0" destOrd="0" presId="urn:microsoft.com/office/officeart/2005/8/layout/hierarchy3#2"/>
    <dgm:cxn modelId="{FBA643A1-D02F-42D3-AA49-98B928AE7ACC}" type="presOf" srcId="{D4FED263-95D7-447C-9956-1A47BC6F9B2C}" destId="{3E651E3D-3840-4AD1-BDC3-D8307C345B8A}" srcOrd="0" destOrd="0" presId="urn:microsoft.com/office/officeart/2005/8/layout/hierarchy3#2"/>
    <dgm:cxn modelId="{86003696-78B2-4594-9F19-51EA772B0CA1}" srcId="{8FD9643B-53D6-42A9-AFFE-1AE2D0B6AB90}" destId="{C54EA2F6-0AA0-41D6-8578-6DD8580F908B}" srcOrd="0" destOrd="0" parTransId="{0CDCA0BF-D186-4719-A6BF-7FED0F801BC6}" sibTransId="{86C78368-30C9-4195-9920-13E03D7C1FAB}"/>
    <dgm:cxn modelId="{32FBC560-28F6-4DA8-8901-7BD228F1F364}" srcId="{8B17D342-C02D-45B9-A2CA-D4DE19965FC0}" destId="{5780CEDC-53B7-4FB3-9726-5FC096DF2A63}" srcOrd="2" destOrd="0" parTransId="{0A76FE54-B304-4D66-A689-EE940A79390B}" sibTransId="{1468216D-B297-4D8E-A149-52979C68B58F}"/>
    <dgm:cxn modelId="{1F385C66-E222-47A6-A45C-2C9D841597EC}" type="presOf" srcId="{363199AD-8B54-401B-9959-BADCF00F4056}" destId="{34FD4C83-C319-4476-8A12-2B809E90EF3E}" srcOrd="0" destOrd="0" presId="urn:microsoft.com/office/officeart/2005/8/layout/hierarchy3#2"/>
    <dgm:cxn modelId="{7DEBA405-9556-4D1D-9CD5-CE748E53C1ED}" srcId="{84A44B99-B1AE-4C83-AD95-1014B3FAE604}" destId="{11F7E28B-7123-4A44-8F43-FBCBF14340D1}" srcOrd="2" destOrd="0" parTransId="{B8401C8E-0ACE-4AEA-BE3B-30600B3CBBB6}" sibTransId="{EC2E2121-E14D-45B2-826A-5B75A3D104B5}"/>
    <dgm:cxn modelId="{B72F00D1-9F2E-4B86-A4DF-0932C37E927F}" srcId="{97D6384A-ECA0-4E43-A0A9-57E8F6D3E3BE}" destId="{1E291C73-C658-4D0F-B754-8D5A92F59B55}" srcOrd="1" destOrd="0" parTransId="{31F08304-977E-41C9-BE43-038C353C5E49}" sibTransId="{03158A0D-1FCB-4B3C-AD36-ECB48633C992}"/>
    <dgm:cxn modelId="{1FEA6120-1F76-46DE-84BE-50BFE902A0EA}" type="presOf" srcId="{EDC5EB24-96C2-4CCB-8287-D8C18174E8B7}" destId="{EAA8B708-D3E3-4B3E-95A8-A535261B8B7A}" srcOrd="0" destOrd="0" presId="urn:microsoft.com/office/officeart/2005/8/layout/hierarchy3#2"/>
    <dgm:cxn modelId="{713F997C-B8AD-4DEA-9A3E-4B000BCD970B}" srcId="{151F1379-1653-4FDF-B8B9-AC8E7BA8F86B}" destId="{592F42C2-E8AF-4365-80CB-F3A7B1E11FE5}" srcOrd="6" destOrd="0" parTransId="{5444B805-4713-4FCE-ACC3-FBD94B446C2F}" sibTransId="{8983FACA-A84C-470B-87BC-9A5ADBA64D21}"/>
    <dgm:cxn modelId="{588331FC-7CF8-4730-A7F6-7C6EA45A5EFE}" srcId="{8B17D342-C02D-45B9-A2CA-D4DE19965FC0}" destId="{E8B5B1A1-40BF-43BB-98D5-1D029D926383}" srcOrd="0" destOrd="0" parTransId="{3628764C-81EA-4661-AF57-B4D6F2A16FFD}" sibTransId="{89AB3B40-9AA5-4D94-9AB5-4BDE2C696F37}"/>
    <dgm:cxn modelId="{A26DEBBE-962F-4180-AA82-7F6EEFB46C6D}" type="presOf" srcId="{A615B851-4302-4BEA-86AF-F50AD882BED8}" destId="{08F2FF00-3AAE-4B3B-AF56-3F00C83A3CA2}" srcOrd="0" destOrd="0" presId="urn:microsoft.com/office/officeart/2005/8/layout/hierarchy3#2"/>
    <dgm:cxn modelId="{9231CA16-119B-42F6-B307-A547971B2B77}" type="presOf" srcId="{016E2D30-1A61-4534-899C-38E89DBBF068}" destId="{40DCF572-DA30-49EE-BEF3-79F496AE7020}" srcOrd="0" destOrd="0" presId="urn:microsoft.com/office/officeart/2005/8/layout/hierarchy3#2"/>
    <dgm:cxn modelId="{E5A8D166-D735-4EAE-9160-34683F6696BB}" type="presOf" srcId="{242A6EBA-D9F5-40AC-958C-CA95E24BE646}" destId="{14258292-6AF5-4733-9BEE-390830CCCB2F}" srcOrd="0" destOrd="0" presId="urn:microsoft.com/office/officeart/2005/8/layout/hierarchy3#2"/>
    <dgm:cxn modelId="{38642367-FACA-4852-880D-2119BDB2D800}" type="presOf" srcId="{6ED74FA3-B1AC-4F01-857A-7B4FCB470F10}" destId="{EB9ABF4A-BACA-40F7-ADCF-C7CB9FA59036}" srcOrd="0" destOrd="0" presId="urn:microsoft.com/office/officeart/2005/8/layout/hierarchy3#2"/>
    <dgm:cxn modelId="{B62FE5D1-AA96-40BB-9E2D-0D4042FEF0F5}" type="presOf" srcId="{D005F5B2-6DFA-456A-8737-7A1C2552855C}" destId="{457BCC4B-2774-4DBD-A3CD-42D8B7A3C660}" srcOrd="0" destOrd="0" presId="urn:microsoft.com/office/officeart/2005/8/layout/hierarchy3#2"/>
    <dgm:cxn modelId="{3D318197-676A-491B-8337-E22FD99464F2}" type="presOf" srcId="{E8B5B1A1-40BF-43BB-98D5-1D029D926383}" destId="{B6ACFF31-9E31-4793-B4A9-B76F69E0A0C0}" srcOrd="0" destOrd="0" presId="urn:microsoft.com/office/officeart/2005/8/layout/hierarchy3#2"/>
    <dgm:cxn modelId="{D5F4BCAC-25C3-4DB3-835A-5E0DF364CA84}" srcId="{ADE36E8E-67F8-46C0-994E-C2BAF5C2B25F}" destId="{2E98929A-1622-432D-9806-B3D18F46AC67}" srcOrd="2" destOrd="0" parTransId="{016E2D30-1A61-4534-899C-38E89DBBF068}" sibTransId="{8BA8A86E-B243-40A4-8BEC-61797D495DA1}"/>
    <dgm:cxn modelId="{58BC647C-E50C-4852-BA5C-DA0C77A10451}" type="presOf" srcId="{8FD9643B-53D6-42A9-AFFE-1AE2D0B6AB90}" destId="{14EEDE42-CD71-4BF0-8752-E757BD2C9AC0}" srcOrd="0" destOrd="0" presId="urn:microsoft.com/office/officeart/2005/8/layout/hierarchy3#2"/>
    <dgm:cxn modelId="{1F647F89-2DD9-4C85-9499-5D1F48AB94F3}" srcId="{151F1379-1653-4FDF-B8B9-AC8E7BA8F86B}" destId="{ADE36E8E-67F8-46C0-994E-C2BAF5C2B25F}" srcOrd="4" destOrd="0" parTransId="{5F5E6E30-0595-4A9A-9747-275D53608EEB}" sibTransId="{EFD4FBF5-B98C-442C-95EC-EC74D4F4E6DA}"/>
    <dgm:cxn modelId="{3257AF49-6005-4034-8DA5-CE0EE50B2010}" type="presOf" srcId="{2E98929A-1622-432D-9806-B3D18F46AC67}" destId="{84119C3F-0FA7-40CD-9996-AB8BAE842CB1}" srcOrd="0" destOrd="0" presId="urn:microsoft.com/office/officeart/2005/8/layout/hierarchy3#2"/>
    <dgm:cxn modelId="{028DF2C5-C440-4D3B-9A01-89F09769E307}" type="presOf" srcId="{E0F74E6B-D555-422E-8845-589FB2AFE27B}" destId="{0D48C3F3-6798-4D53-8245-CDBE7F6F4483}" srcOrd="0" destOrd="0" presId="urn:microsoft.com/office/officeart/2005/8/layout/hierarchy3#2"/>
    <dgm:cxn modelId="{2847575D-3FE7-4470-9398-26595ABDF740}" type="presOf" srcId="{4D4CE17D-19CD-4C13-9B72-E38D52C35C2B}" destId="{9B216D96-F263-408B-8EC1-80B8CAB75931}" srcOrd="0" destOrd="0" presId="urn:microsoft.com/office/officeart/2005/8/layout/hierarchy3#2"/>
    <dgm:cxn modelId="{EDD0B341-C31F-4534-ABC4-3225C7F15259}" srcId="{84A44B99-B1AE-4C83-AD95-1014B3FAE604}" destId="{4F4BE07C-8DAE-49E6-8E17-D724D3012D35}" srcOrd="0" destOrd="0" parTransId="{FFA3EE2C-C3B7-45AE-8F73-4E76B253F320}" sibTransId="{71794F1D-C6B5-4770-AB79-89D2066B4639}"/>
    <dgm:cxn modelId="{9B86316E-2C99-4B13-A2FF-8D4CED0CC89F}" type="presOf" srcId="{01108606-5615-40BA-81CD-57A68E37FC56}" destId="{2BB32D62-25FC-42E5-B0B7-EF47CBE27F4E}" srcOrd="0" destOrd="0" presId="urn:microsoft.com/office/officeart/2005/8/layout/hierarchy3#2"/>
    <dgm:cxn modelId="{D3E4D3FA-AE53-4751-A19C-1A9C532040FE}" type="presOf" srcId="{B95A86CE-4323-45E2-A0B2-03F0EF053743}" destId="{70C9C560-7784-4E99-AB5D-6138387D6EDB}" srcOrd="0" destOrd="0" presId="urn:microsoft.com/office/officeart/2005/8/layout/hierarchy3#2"/>
    <dgm:cxn modelId="{2EF3542C-1F14-4F58-8AC3-891D88149722}" srcId="{592F42C2-E8AF-4365-80CB-F3A7B1E11FE5}" destId="{2438D8C9-7F91-4ADB-A5F6-CD79058EE6E5}" srcOrd="3" destOrd="0" parTransId="{68C8CFD2-678C-4B7F-B196-AD42568FF2AF}" sibTransId="{BB408CA2-D03C-4AA5-9BF9-354F00191CD1}"/>
    <dgm:cxn modelId="{6FFD70F3-EEB6-4517-A45F-A1926A51EFDE}" type="presOf" srcId="{3E2C40A2-A917-4004-9B98-B3CE6B4D08CE}" destId="{3AF7B877-22AE-459E-B9A6-A6B639D3FE22}" srcOrd="0" destOrd="0" presId="urn:microsoft.com/office/officeart/2005/8/layout/hierarchy3#2"/>
    <dgm:cxn modelId="{DAB821CD-C0B1-49C0-AEF6-CE8968CBDBC6}" type="presOf" srcId="{C181F448-5D29-45D6-AADB-E765810EBF31}" destId="{DDEDE20E-A6F0-4B55-9316-4BBAE3EB6F0D}" srcOrd="0" destOrd="0" presId="urn:microsoft.com/office/officeart/2005/8/layout/hierarchy3#2"/>
    <dgm:cxn modelId="{325CC5B6-977B-4926-89AD-A6A501001A24}" type="presOf" srcId="{63A121E4-D43A-4267-8C0B-739C12B34B4E}" destId="{869C0E2F-909B-497F-9128-9481F4604042}" srcOrd="0" destOrd="0" presId="urn:microsoft.com/office/officeart/2005/8/layout/hierarchy3#2"/>
    <dgm:cxn modelId="{05ECD424-0552-4847-B5E1-F1F0C2B465D5}" type="presOf" srcId="{AC1087D1-C48F-4040-B566-86F06F4269D6}" destId="{F12CA904-491A-42E4-BD22-A63E53B97D87}" srcOrd="0" destOrd="0" presId="urn:microsoft.com/office/officeart/2005/8/layout/hierarchy3#2"/>
    <dgm:cxn modelId="{0001E934-AA56-4DBE-9867-B40A6819C62E}" type="presOf" srcId="{C277017B-D87E-4F7C-B8C1-7CA94A7246BF}" destId="{7A7B5951-EFF9-4A05-88C0-91D950D686E6}" srcOrd="0" destOrd="0" presId="urn:microsoft.com/office/officeart/2005/8/layout/hierarchy3#2"/>
    <dgm:cxn modelId="{885A5204-2D57-4A04-A8AB-8EAEE6CBDED3}" type="presOf" srcId="{EBBE370E-4C21-4EBC-B040-4B004F40CA17}" destId="{F6C15BDC-7F6F-4263-916D-96A4B632404E}" srcOrd="0" destOrd="0" presId="urn:microsoft.com/office/officeart/2005/8/layout/hierarchy3#2"/>
    <dgm:cxn modelId="{21E0360E-ED52-4B9E-8086-2B0BA5973215}" srcId="{84A44B99-B1AE-4C83-AD95-1014B3FAE604}" destId="{AC1087D1-C48F-4040-B566-86F06F4269D6}" srcOrd="1" destOrd="0" parTransId="{D44AAFCB-95AC-4778-BABD-BA68472B6128}" sibTransId="{5376A069-20FD-4421-A571-9B3140079B74}"/>
    <dgm:cxn modelId="{62984EED-CD28-4333-8795-D3C998EB2C2C}" type="presOf" srcId="{E6A4E24D-3B08-4103-BCA0-1DE849FD8FF3}" destId="{AA5E7402-6832-40C8-AE0E-3F28AE069F8C}" srcOrd="0" destOrd="0" presId="urn:microsoft.com/office/officeart/2005/8/layout/hierarchy3#2"/>
    <dgm:cxn modelId="{AD42F5E2-8C7A-432B-8F85-3F535F74BD4B}" type="presOf" srcId="{C66FB206-9A8D-469A-9ADB-90CBD7A9512A}" destId="{1E1EABF6-D57C-4B92-A99C-EB1FC104EFE6}" srcOrd="0" destOrd="0" presId="urn:microsoft.com/office/officeart/2005/8/layout/hierarchy3#2"/>
    <dgm:cxn modelId="{4B064FF3-100C-43B0-85E7-4631EDD09960}" type="presParOf" srcId="{F18ADC56-13ED-4F0D-9B47-885F6ED36D72}" destId="{709C4632-5E87-4E75-9C80-CBD586102796}" srcOrd="0" destOrd="0" presId="urn:microsoft.com/office/officeart/2005/8/layout/hierarchy3#2"/>
    <dgm:cxn modelId="{5576A99F-50F4-4017-8A6A-1351A4B1675D}" type="presParOf" srcId="{709C4632-5E87-4E75-9C80-CBD586102796}" destId="{44633B99-A74E-411C-8CC0-E432ED43DD0F}" srcOrd="0" destOrd="0" presId="urn:microsoft.com/office/officeart/2005/8/layout/hierarchy3#2"/>
    <dgm:cxn modelId="{9CC6A0D0-5682-4BD8-8C31-C897B23620D1}" type="presParOf" srcId="{44633B99-A74E-411C-8CC0-E432ED43DD0F}" destId="{48EEA154-D5D4-42E0-B807-3D1645315CE9}" srcOrd="0" destOrd="0" presId="urn:microsoft.com/office/officeart/2005/8/layout/hierarchy3#2"/>
    <dgm:cxn modelId="{D6895837-911A-4FD8-ADE8-CDC0E08B3E14}" type="presParOf" srcId="{44633B99-A74E-411C-8CC0-E432ED43DD0F}" destId="{5B6DD6FA-5626-4AF8-ABBD-1A2C8AF67453}" srcOrd="1" destOrd="0" presId="urn:microsoft.com/office/officeart/2005/8/layout/hierarchy3#2"/>
    <dgm:cxn modelId="{0CC23A32-CE91-40A4-ACD1-F0AA5187E2F6}" type="presParOf" srcId="{709C4632-5E87-4E75-9C80-CBD586102796}" destId="{24A2D6CF-E047-4A7A-BE5F-4B0B564E550D}" srcOrd="1" destOrd="0" presId="urn:microsoft.com/office/officeart/2005/8/layout/hierarchy3#2"/>
    <dgm:cxn modelId="{6F611BD5-2B72-46E6-9722-E31E91BC30E9}" type="presParOf" srcId="{24A2D6CF-E047-4A7A-BE5F-4B0B564E550D}" destId="{9852CC51-74E6-4E81-8DAA-5EC4B19396F9}" srcOrd="0" destOrd="0" presId="urn:microsoft.com/office/officeart/2005/8/layout/hierarchy3#2"/>
    <dgm:cxn modelId="{B4CA580F-ED91-431F-B3BC-CFFF1E6963BF}" type="presParOf" srcId="{24A2D6CF-E047-4A7A-BE5F-4B0B564E550D}" destId="{B6ACFF31-9E31-4793-B4A9-B76F69E0A0C0}" srcOrd="1" destOrd="0" presId="urn:microsoft.com/office/officeart/2005/8/layout/hierarchy3#2"/>
    <dgm:cxn modelId="{F4A6486D-F149-460E-87E3-D022E183520A}" type="presParOf" srcId="{24A2D6CF-E047-4A7A-BE5F-4B0B564E550D}" destId="{CE3AF58E-9BD6-4B57-B586-D210A08456B6}" srcOrd="2" destOrd="0" presId="urn:microsoft.com/office/officeart/2005/8/layout/hierarchy3#2"/>
    <dgm:cxn modelId="{357B69A3-9953-4805-906C-85C30D4D0A2C}" type="presParOf" srcId="{24A2D6CF-E047-4A7A-BE5F-4B0B564E550D}" destId="{3E651E3D-3840-4AD1-BDC3-D8307C345B8A}" srcOrd="3" destOrd="0" presId="urn:microsoft.com/office/officeart/2005/8/layout/hierarchy3#2"/>
    <dgm:cxn modelId="{0702761D-EA85-4999-BD92-F438E38CDE3C}" type="presParOf" srcId="{24A2D6CF-E047-4A7A-BE5F-4B0B564E550D}" destId="{F7034AC9-CF3E-4CD7-8FC4-013FEFC771AF}" srcOrd="4" destOrd="0" presId="urn:microsoft.com/office/officeart/2005/8/layout/hierarchy3#2"/>
    <dgm:cxn modelId="{E2DE3C61-67A0-43A8-952C-F8CC90A316F2}" type="presParOf" srcId="{24A2D6CF-E047-4A7A-BE5F-4B0B564E550D}" destId="{C33EE63A-61B0-4CBC-BCB2-2F621C9318E6}" srcOrd="5" destOrd="0" presId="urn:microsoft.com/office/officeart/2005/8/layout/hierarchy3#2"/>
    <dgm:cxn modelId="{6425F20B-7B11-4A87-9114-C087F23BFAA0}" type="presParOf" srcId="{24A2D6CF-E047-4A7A-BE5F-4B0B564E550D}" destId="{241CF0DA-BA2C-4D7C-A8A1-34C107BBF147}" srcOrd="6" destOrd="0" presId="urn:microsoft.com/office/officeart/2005/8/layout/hierarchy3#2"/>
    <dgm:cxn modelId="{C407A02E-119F-4133-AFA7-946C8EC95287}" type="presParOf" srcId="{24A2D6CF-E047-4A7A-BE5F-4B0B564E550D}" destId="{DF26ADEC-8AAA-459B-9C17-CD2578E8F70F}" srcOrd="7" destOrd="0" presId="urn:microsoft.com/office/officeart/2005/8/layout/hierarchy3#2"/>
    <dgm:cxn modelId="{99D91905-01FA-447C-A47A-DDBBC98F94FA}" type="presParOf" srcId="{24A2D6CF-E047-4A7A-BE5F-4B0B564E550D}" destId="{056F27B9-BB13-4797-AAC7-4D0D9F38BDC1}" srcOrd="8" destOrd="0" presId="urn:microsoft.com/office/officeart/2005/8/layout/hierarchy3#2"/>
    <dgm:cxn modelId="{303721FF-88BE-47B4-952B-3BD9530061A8}" type="presParOf" srcId="{24A2D6CF-E047-4A7A-BE5F-4B0B564E550D}" destId="{08F2FF00-3AAE-4B3B-AF56-3F00C83A3CA2}" srcOrd="9" destOrd="0" presId="urn:microsoft.com/office/officeart/2005/8/layout/hierarchy3#2"/>
    <dgm:cxn modelId="{742F2E53-509B-4731-AE98-A7757D26D501}" type="presParOf" srcId="{24A2D6CF-E047-4A7A-BE5F-4B0B564E550D}" destId="{70C9C560-7784-4E99-AB5D-6138387D6EDB}" srcOrd="10" destOrd="0" presId="urn:microsoft.com/office/officeart/2005/8/layout/hierarchy3#2"/>
    <dgm:cxn modelId="{837472F8-C79D-4986-8CB6-B8FFFD4E9E66}" type="presParOf" srcId="{24A2D6CF-E047-4A7A-BE5F-4B0B564E550D}" destId="{9B216D96-F263-408B-8EC1-80B8CAB75931}" srcOrd="11" destOrd="0" presId="urn:microsoft.com/office/officeart/2005/8/layout/hierarchy3#2"/>
    <dgm:cxn modelId="{B161BE50-9298-4667-A486-6EE28F2D516C}" type="presParOf" srcId="{F18ADC56-13ED-4F0D-9B47-885F6ED36D72}" destId="{4DB3AB96-AEFC-451E-8787-A63428C387F7}" srcOrd="1" destOrd="0" presId="urn:microsoft.com/office/officeart/2005/8/layout/hierarchy3#2"/>
    <dgm:cxn modelId="{A166544F-7751-4BC3-9BD7-6CED992EA6BC}" type="presParOf" srcId="{4DB3AB96-AEFC-451E-8787-A63428C387F7}" destId="{7B19407F-E885-4DD4-942B-A464B764194A}" srcOrd="0" destOrd="0" presId="urn:microsoft.com/office/officeart/2005/8/layout/hierarchy3#2"/>
    <dgm:cxn modelId="{6C738F7C-0B47-4D4C-BAB2-E832B54D6407}" type="presParOf" srcId="{7B19407F-E885-4DD4-942B-A464B764194A}" destId="{32E91C7C-B583-4D63-99DB-B61023344F11}" srcOrd="0" destOrd="0" presId="urn:microsoft.com/office/officeart/2005/8/layout/hierarchy3#2"/>
    <dgm:cxn modelId="{D0C4AB4A-F1D0-49D4-8BF1-49054E55F8A5}" type="presParOf" srcId="{7B19407F-E885-4DD4-942B-A464B764194A}" destId="{884AE55D-140A-49D5-89FF-B01856AF9A72}" srcOrd="1" destOrd="0" presId="urn:microsoft.com/office/officeart/2005/8/layout/hierarchy3#2"/>
    <dgm:cxn modelId="{B9DB0712-32A2-445C-8CCC-8C6295DC2285}" type="presParOf" srcId="{4DB3AB96-AEFC-451E-8787-A63428C387F7}" destId="{DCA38265-D56E-4C8E-B390-A1DA6BC24DE5}" srcOrd="1" destOrd="0" presId="urn:microsoft.com/office/officeart/2005/8/layout/hierarchy3#2"/>
    <dgm:cxn modelId="{F08242BB-6C41-4158-A729-C52F26C64120}" type="presParOf" srcId="{DCA38265-D56E-4C8E-B390-A1DA6BC24DE5}" destId="{EB38D96F-4FB5-48D7-97A1-98527309DE19}" srcOrd="0" destOrd="0" presId="urn:microsoft.com/office/officeart/2005/8/layout/hierarchy3#2"/>
    <dgm:cxn modelId="{497CECE0-2099-4083-B35C-B772B58EF13F}" type="presParOf" srcId="{DCA38265-D56E-4C8E-B390-A1DA6BC24DE5}" destId="{34FD4C83-C319-4476-8A12-2B809E90EF3E}" srcOrd="1" destOrd="0" presId="urn:microsoft.com/office/officeart/2005/8/layout/hierarchy3#2"/>
    <dgm:cxn modelId="{6DC3C91E-0A19-4140-B084-2FB73877DD63}" type="presParOf" srcId="{DCA38265-D56E-4C8E-B390-A1DA6BC24DE5}" destId="{4DF5DD45-A92B-487C-9F5C-F99515277382}" srcOrd="2" destOrd="0" presId="urn:microsoft.com/office/officeart/2005/8/layout/hierarchy3#2"/>
    <dgm:cxn modelId="{A3AADA20-7F77-40EF-AC1C-5E0B9D1F0DA3}" type="presParOf" srcId="{DCA38265-D56E-4C8E-B390-A1DA6BC24DE5}" destId="{0D48C3F3-6798-4D53-8245-CDBE7F6F4483}" srcOrd="3" destOrd="0" presId="urn:microsoft.com/office/officeart/2005/8/layout/hierarchy3#2"/>
    <dgm:cxn modelId="{B555EA3C-AC19-4A20-A49B-2B46B2DEE925}" type="presParOf" srcId="{DCA38265-D56E-4C8E-B390-A1DA6BC24DE5}" destId="{5AA89EF0-5FF0-42B0-A896-C4FBA9647575}" srcOrd="4" destOrd="0" presId="urn:microsoft.com/office/officeart/2005/8/layout/hierarchy3#2"/>
    <dgm:cxn modelId="{6FEA1CF1-52AB-4CEA-98F4-87F9362B5EE9}" type="presParOf" srcId="{DCA38265-D56E-4C8E-B390-A1DA6BC24DE5}" destId="{457BCC4B-2774-4DBD-A3CD-42D8B7A3C660}" srcOrd="5" destOrd="0" presId="urn:microsoft.com/office/officeart/2005/8/layout/hierarchy3#2"/>
    <dgm:cxn modelId="{0B1FC8ED-9F46-48B4-9937-5AE8E2AE8E72}" type="presParOf" srcId="{DCA38265-D56E-4C8E-B390-A1DA6BC24DE5}" destId="{9CA59AAF-5A6E-4587-AAAE-D770CA3100DD}" srcOrd="6" destOrd="0" presId="urn:microsoft.com/office/officeart/2005/8/layout/hierarchy3#2"/>
    <dgm:cxn modelId="{70E249C8-B5EF-4A0E-8265-4809F7DB2320}" type="presParOf" srcId="{DCA38265-D56E-4C8E-B390-A1DA6BC24DE5}" destId="{AA74D947-36F9-439C-9FE3-B99788249189}" srcOrd="7" destOrd="0" presId="urn:microsoft.com/office/officeart/2005/8/layout/hierarchy3#2"/>
    <dgm:cxn modelId="{92318F6A-63F9-418B-AE86-5A032518A43D}" type="presParOf" srcId="{DCA38265-D56E-4C8E-B390-A1DA6BC24DE5}" destId="{1E1EABF6-D57C-4B92-A99C-EB1FC104EFE6}" srcOrd="8" destOrd="0" presId="urn:microsoft.com/office/officeart/2005/8/layout/hierarchy3#2"/>
    <dgm:cxn modelId="{A909B112-D605-41F6-A0AD-4FEA25D6BA43}" type="presParOf" srcId="{DCA38265-D56E-4C8E-B390-A1DA6BC24DE5}" destId="{C43C82A3-5D2B-4698-A397-FF7671758F89}" srcOrd="9" destOrd="0" presId="urn:microsoft.com/office/officeart/2005/8/layout/hierarchy3#2"/>
    <dgm:cxn modelId="{107C07F8-5CEF-4382-A7DC-C07D0CA59B7F}" type="presParOf" srcId="{F18ADC56-13ED-4F0D-9B47-885F6ED36D72}" destId="{D04A335D-15CB-4D58-8988-C292D1E34E7C}" srcOrd="2" destOrd="0" presId="urn:microsoft.com/office/officeart/2005/8/layout/hierarchy3#2"/>
    <dgm:cxn modelId="{32716127-D895-48BE-9BDF-61175F8A449B}" type="presParOf" srcId="{D04A335D-15CB-4D58-8988-C292D1E34E7C}" destId="{F8C12F5D-AD7E-4675-BE6D-9EF451E0B54E}" srcOrd="0" destOrd="0" presId="urn:microsoft.com/office/officeart/2005/8/layout/hierarchy3#2"/>
    <dgm:cxn modelId="{820A7C10-E690-4084-B743-81979DD1EB58}" type="presParOf" srcId="{F8C12F5D-AD7E-4675-BE6D-9EF451E0B54E}" destId="{5F81D8F9-CAAD-4660-A5E8-17B1238FF350}" srcOrd="0" destOrd="0" presId="urn:microsoft.com/office/officeart/2005/8/layout/hierarchy3#2"/>
    <dgm:cxn modelId="{67E72860-65FC-4D7D-9B86-51FE620D4EEE}" type="presParOf" srcId="{F8C12F5D-AD7E-4675-BE6D-9EF451E0B54E}" destId="{272D62CA-C122-4F87-A96F-195D3CEE212B}" srcOrd="1" destOrd="0" presId="urn:microsoft.com/office/officeart/2005/8/layout/hierarchy3#2"/>
    <dgm:cxn modelId="{3045E7BA-B8C6-4BDD-8CC2-8CAD313400AB}" type="presParOf" srcId="{D04A335D-15CB-4D58-8988-C292D1E34E7C}" destId="{6A4FE0EB-4B51-4DC5-93B8-EE08281E15CC}" srcOrd="1" destOrd="0" presId="urn:microsoft.com/office/officeart/2005/8/layout/hierarchy3#2"/>
    <dgm:cxn modelId="{CD9DC885-A90C-4D20-AD0D-D535ECA71EAE}" type="presParOf" srcId="{6A4FE0EB-4B51-4DC5-93B8-EE08281E15CC}" destId="{F25BC5A0-7443-4239-9E73-ED385B91AE5E}" srcOrd="0" destOrd="0" presId="urn:microsoft.com/office/officeart/2005/8/layout/hierarchy3#2"/>
    <dgm:cxn modelId="{EF4C60CE-2DE2-4484-BE0A-C51EC8002C68}" type="presParOf" srcId="{6A4FE0EB-4B51-4DC5-93B8-EE08281E15CC}" destId="{1262DD96-65C8-43DB-8B98-22652F645B52}" srcOrd="1" destOrd="0" presId="urn:microsoft.com/office/officeart/2005/8/layout/hierarchy3#2"/>
    <dgm:cxn modelId="{C516A568-9755-4D4F-9F39-D4F9E4EF00AE}" type="presParOf" srcId="{6A4FE0EB-4B51-4DC5-93B8-EE08281E15CC}" destId="{55FAA86F-0ECB-4766-874E-64C4C5BD42C4}" srcOrd="2" destOrd="0" presId="urn:microsoft.com/office/officeart/2005/8/layout/hierarchy3#2"/>
    <dgm:cxn modelId="{8ECB914B-CB44-463A-A18A-2059E7DF619C}" type="presParOf" srcId="{6A4FE0EB-4B51-4DC5-93B8-EE08281E15CC}" destId="{E0FB1AC8-5117-4916-84EE-3E8A5E3A62FB}" srcOrd="3" destOrd="0" presId="urn:microsoft.com/office/officeart/2005/8/layout/hierarchy3#2"/>
    <dgm:cxn modelId="{EBFF3745-5B48-4730-AEAA-A56A5D835E85}" type="presParOf" srcId="{6A4FE0EB-4B51-4DC5-93B8-EE08281E15CC}" destId="{D9EDF6CD-5B28-4012-BEE3-956C7DEF86C8}" srcOrd="4" destOrd="0" presId="urn:microsoft.com/office/officeart/2005/8/layout/hierarchy3#2"/>
    <dgm:cxn modelId="{A606A248-34FA-41A8-95EE-9B97B55BD673}" type="presParOf" srcId="{6A4FE0EB-4B51-4DC5-93B8-EE08281E15CC}" destId="{80339733-3235-4D4D-9D39-B3440433EA49}" srcOrd="5" destOrd="0" presId="urn:microsoft.com/office/officeart/2005/8/layout/hierarchy3#2"/>
    <dgm:cxn modelId="{A0A15F62-FD4F-4A07-87DC-B91A2161DD90}" type="presParOf" srcId="{6A4FE0EB-4B51-4DC5-93B8-EE08281E15CC}" destId="{AD952728-C0CD-4A42-999C-D050F8373713}" srcOrd="6" destOrd="0" presId="urn:microsoft.com/office/officeart/2005/8/layout/hierarchy3#2"/>
    <dgm:cxn modelId="{396644BB-79D5-4B74-B498-A982AD57BCFB}" type="presParOf" srcId="{6A4FE0EB-4B51-4DC5-93B8-EE08281E15CC}" destId="{14258292-6AF5-4733-9BEE-390830CCCB2F}" srcOrd="7" destOrd="0" presId="urn:microsoft.com/office/officeart/2005/8/layout/hierarchy3#2"/>
    <dgm:cxn modelId="{D1CF329B-774A-493D-B167-E23BB242EF02}" type="presParOf" srcId="{F18ADC56-13ED-4F0D-9B47-885F6ED36D72}" destId="{6051EC1D-54A9-4E56-9595-B9D336C5F7C3}" srcOrd="3" destOrd="0" presId="urn:microsoft.com/office/officeart/2005/8/layout/hierarchy3#2"/>
    <dgm:cxn modelId="{446A81DB-A98F-43FD-87B3-9738E415BDC6}" type="presParOf" srcId="{6051EC1D-54A9-4E56-9595-B9D336C5F7C3}" destId="{8E846358-F91F-422B-9D5B-1A9C421224E2}" srcOrd="0" destOrd="0" presId="urn:microsoft.com/office/officeart/2005/8/layout/hierarchy3#2"/>
    <dgm:cxn modelId="{6CB4358F-D022-4290-9ACB-9D4FB2B2CF90}" type="presParOf" srcId="{8E846358-F91F-422B-9D5B-1A9C421224E2}" destId="{40D4C5B4-6FD4-4807-8CFF-3D8056E0A930}" srcOrd="0" destOrd="0" presId="urn:microsoft.com/office/officeart/2005/8/layout/hierarchy3#2"/>
    <dgm:cxn modelId="{9A8060E0-BBE4-4F58-8204-175ECAF804A4}" type="presParOf" srcId="{8E846358-F91F-422B-9D5B-1A9C421224E2}" destId="{F0583DA0-577D-48B2-8B0F-AA015DCC8BAA}" srcOrd="1" destOrd="0" presId="urn:microsoft.com/office/officeart/2005/8/layout/hierarchy3#2"/>
    <dgm:cxn modelId="{C26686C6-E559-4E47-80FB-1B9982C12FBF}" type="presParOf" srcId="{6051EC1D-54A9-4E56-9595-B9D336C5F7C3}" destId="{018BD8BE-3FDD-4DB9-A987-BECD141E0A20}" srcOrd="1" destOrd="0" presId="urn:microsoft.com/office/officeart/2005/8/layout/hierarchy3#2"/>
    <dgm:cxn modelId="{137B9269-384E-4A3E-9AAA-FDE3AB4A528C}" type="presParOf" srcId="{018BD8BE-3FDD-4DB9-A987-BECD141E0A20}" destId="{647C1462-CEA4-40D0-81E0-58ABEC64BC20}" srcOrd="0" destOrd="0" presId="urn:microsoft.com/office/officeart/2005/8/layout/hierarchy3#2"/>
    <dgm:cxn modelId="{9D0C8C05-F949-4EA9-B213-5B8553C0F2FB}" type="presParOf" srcId="{018BD8BE-3FDD-4DB9-A987-BECD141E0A20}" destId="{88ADD5D5-2EB6-4C53-8FAE-EAB15933AD2F}" srcOrd="1" destOrd="0" presId="urn:microsoft.com/office/officeart/2005/8/layout/hierarchy3#2"/>
    <dgm:cxn modelId="{AEF8FFBA-E978-4821-A80A-017A6C7D7CE9}" type="presParOf" srcId="{018BD8BE-3FDD-4DB9-A987-BECD141E0A20}" destId="{7B940F24-74F8-4EED-A398-995C793BEF4F}" srcOrd="2" destOrd="0" presId="urn:microsoft.com/office/officeart/2005/8/layout/hierarchy3#2"/>
    <dgm:cxn modelId="{AADEA744-282D-437E-8F0A-814B26C261EA}" type="presParOf" srcId="{018BD8BE-3FDD-4DB9-A987-BECD141E0A20}" destId="{F12CA904-491A-42E4-BD22-A63E53B97D87}" srcOrd="3" destOrd="0" presId="urn:microsoft.com/office/officeart/2005/8/layout/hierarchy3#2"/>
    <dgm:cxn modelId="{CC854D2E-5410-465F-B757-600D7A87D025}" type="presParOf" srcId="{018BD8BE-3FDD-4DB9-A987-BECD141E0A20}" destId="{7627AE38-6715-436A-93AC-90402C595B3F}" srcOrd="4" destOrd="0" presId="urn:microsoft.com/office/officeart/2005/8/layout/hierarchy3#2"/>
    <dgm:cxn modelId="{8671DF1E-F129-4D1D-AC67-37C4CE2FB0B1}" type="presParOf" srcId="{018BD8BE-3FDD-4DB9-A987-BECD141E0A20}" destId="{E0FD0CAE-2A0E-4E8D-9973-3808F940E302}" srcOrd="5" destOrd="0" presId="urn:microsoft.com/office/officeart/2005/8/layout/hierarchy3#2"/>
    <dgm:cxn modelId="{3D0FF1A1-36A2-46D3-B518-8A06E94F06A2}" type="presParOf" srcId="{018BD8BE-3FDD-4DB9-A987-BECD141E0A20}" destId="{530A300E-421A-4466-884F-6F7DDC6959BC}" srcOrd="6" destOrd="0" presId="urn:microsoft.com/office/officeart/2005/8/layout/hierarchy3#2"/>
    <dgm:cxn modelId="{FB19DFF3-A667-4150-9F87-03F45CEFFE6A}" type="presParOf" srcId="{018BD8BE-3FDD-4DB9-A987-BECD141E0A20}" destId="{2BB32D62-25FC-42E5-B0B7-EF47CBE27F4E}" srcOrd="7" destOrd="0" presId="urn:microsoft.com/office/officeart/2005/8/layout/hierarchy3#2"/>
    <dgm:cxn modelId="{8F7EBEA9-35EA-4079-AB46-2EADA1152A05}" type="presParOf" srcId="{018BD8BE-3FDD-4DB9-A987-BECD141E0A20}" destId="{3007B041-9F18-41C2-8890-DD6FF9D2C413}" srcOrd="8" destOrd="0" presId="urn:microsoft.com/office/officeart/2005/8/layout/hierarchy3#2"/>
    <dgm:cxn modelId="{65AFFD64-DF17-4F07-A2D6-2324DEE9636B}" type="presParOf" srcId="{018BD8BE-3FDD-4DB9-A987-BECD141E0A20}" destId="{B5A027AB-8985-447F-9551-C4CFBF2E6043}" srcOrd="9" destOrd="0" presId="urn:microsoft.com/office/officeart/2005/8/layout/hierarchy3#2"/>
    <dgm:cxn modelId="{4C9BDF05-3723-473A-8FD8-572ED7B3AB35}" type="presParOf" srcId="{F18ADC56-13ED-4F0D-9B47-885F6ED36D72}" destId="{7F728AD5-3ADB-41DF-AB1F-C81B118EC6B9}" srcOrd="4" destOrd="0" presId="urn:microsoft.com/office/officeart/2005/8/layout/hierarchy3#2"/>
    <dgm:cxn modelId="{D3DAD1FA-72B9-4E2E-97BD-3980614183AB}" type="presParOf" srcId="{7F728AD5-3ADB-41DF-AB1F-C81B118EC6B9}" destId="{845F8954-C6DF-4B68-A67D-5F8A2C3F3114}" srcOrd="0" destOrd="0" presId="urn:microsoft.com/office/officeart/2005/8/layout/hierarchy3#2"/>
    <dgm:cxn modelId="{A13FA82F-052B-4369-879E-E35482FDCF39}" type="presParOf" srcId="{845F8954-C6DF-4B68-A67D-5F8A2C3F3114}" destId="{5E6FFDFE-A147-4A08-A45C-5680831C62A0}" srcOrd="0" destOrd="0" presId="urn:microsoft.com/office/officeart/2005/8/layout/hierarchy3#2"/>
    <dgm:cxn modelId="{EDE276E8-FE99-4884-80F2-608904CC97AD}" type="presParOf" srcId="{845F8954-C6DF-4B68-A67D-5F8A2C3F3114}" destId="{BAF963A2-452A-4C0C-969D-E80435E43B27}" srcOrd="1" destOrd="0" presId="urn:microsoft.com/office/officeart/2005/8/layout/hierarchy3#2"/>
    <dgm:cxn modelId="{C23EB021-07EB-4BC3-9BCD-30457BD4779F}" type="presParOf" srcId="{7F728AD5-3ADB-41DF-AB1F-C81B118EC6B9}" destId="{8CD0CAD9-6451-4B5B-BA75-7561D6DB936A}" srcOrd="1" destOrd="0" presId="urn:microsoft.com/office/officeart/2005/8/layout/hierarchy3#2"/>
    <dgm:cxn modelId="{5F06EAA7-A726-48B6-942B-EE7C98A245E3}" type="presParOf" srcId="{8CD0CAD9-6451-4B5B-BA75-7561D6DB936A}" destId="{6CC3E313-301B-4B6B-95C9-8411B3B0C379}" srcOrd="0" destOrd="0" presId="urn:microsoft.com/office/officeart/2005/8/layout/hierarchy3#2"/>
    <dgm:cxn modelId="{1996CD3C-0392-45C4-B1FA-AF7EF47E0FC0}" type="presParOf" srcId="{8CD0CAD9-6451-4B5B-BA75-7561D6DB936A}" destId="{7E86387E-7BC1-4CC3-A6E2-55174B6568AA}" srcOrd="1" destOrd="0" presId="urn:microsoft.com/office/officeart/2005/8/layout/hierarchy3#2"/>
    <dgm:cxn modelId="{CA1C2C0D-971F-487E-9FEB-3CF60005B203}" type="presParOf" srcId="{8CD0CAD9-6451-4B5B-BA75-7561D6DB936A}" destId="{CF90F191-66BC-425F-8F2B-BB647A96C7D0}" srcOrd="2" destOrd="0" presId="urn:microsoft.com/office/officeart/2005/8/layout/hierarchy3#2"/>
    <dgm:cxn modelId="{1FBFE168-5F5B-4688-BD60-16F9F777D9A2}" type="presParOf" srcId="{8CD0CAD9-6451-4B5B-BA75-7561D6DB936A}" destId="{55D5A6DA-543E-43F8-9560-B5E925875D99}" srcOrd="3" destOrd="0" presId="urn:microsoft.com/office/officeart/2005/8/layout/hierarchy3#2"/>
    <dgm:cxn modelId="{EA25D072-3C9C-4E09-8E1C-3E3670682E09}" type="presParOf" srcId="{8CD0CAD9-6451-4B5B-BA75-7561D6DB936A}" destId="{40DCF572-DA30-49EE-BEF3-79F496AE7020}" srcOrd="4" destOrd="0" presId="urn:microsoft.com/office/officeart/2005/8/layout/hierarchy3#2"/>
    <dgm:cxn modelId="{37789949-27B2-4FEB-8F34-703E4909E166}" type="presParOf" srcId="{8CD0CAD9-6451-4B5B-BA75-7561D6DB936A}" destId="{84119C3F-0FA7-40CD-9996-AB8BAE842CB1}" srcOrd="5" destOrd="0" presId="urn:microsoft.com/office/officeart/2005/8/layout/hierarchy3#2"/>
    <dgm:cxn modelId="{9DE23756-0C22-4D81-BEE6-052B7F699109}" type="presParOf" srcId="{8CD0CAD9-6451-4B5B-BA75-7561D6DB936A}" destId="{7EF1C82C-D99A-44DE-97F0-13C71B1F6286}" srcOrd="6" destOrd="0" presId="urn:microsoft.com/office/officeart/2005/8/layout/hierarchy3#2"/>
    <dgm:cxn modelId="{63963353-64EE-4ACA-BDB9-C3E07C365A42}" type="presParOf" srcId="{8CD0CAD9-6451-4B5B-BA75-7561D6DB936A}" destId="{8F9642B9-20F0-4103-9078-E9838C715EE3}" srcOrd="7" destOrd="0" presId="urn:microsoft.com/office/officeart/2005/8/layout/hierarchy3#2"/>
    <dgm:cxn modelId="{83BA370A-8EF5-4546-8B7F-64038B8C5AC9}" type="presParOf" srcId="{8CD0CAD9-6451-4B5B-BA75-7561D6DB936A}" destId="{F6C15BDC-7F6F-4263-916D-96A4B632404E}" srcOrd="8" destOrd="0" presId="urn:microsoft.com/office/officeart/2005/8/layout/hierarchy3#2"/>
    <dgm:cxn modelId="{890806AF-F98D-49E6-952D-A412DFE664B5}" type="presParOf" srcId="{8CD0CAD9-6451-4B5B-BA75-7561D6DB936A}" destId="{18D99933-3EC8-490C-ACF4-E13DCE2C16AE}" srcOrd="9" destOrd="0" presId="urn:microsoft.com/office/officeart/2005/8/layout/hierarchy3#2"/>
    <dgm:cxn modelId="{6A3A7019-A5D5-4B72-804D-E89D49A59AFC}" type="presParOf" srcId="{8CD0CAD9-6451-4B5B-BA75-7561D6DB936A}" destId="{FD63313B-EF1E-4A1A-B852-906E732D4DAD}" srcOrd="10" destOrd="0" presId="urn:microsoft.com/office/officeart/2005/8/layout/hierarchy3#2"/>
    <dgm:cxn modelId="{D27CB2E0-4CB2-4C35-9A10-2C11AF15F3B1}" type="presParOf" srcId="{8CD0CAD9-6451-4B5B-BA75-7561D6DB936A}" destId="{DDEDE20E-A6F0-4B55-9316-4BBAE3EB6F0D}" srcOrd="11" destOrd="0" presId="urn:microsoft.com/office/officeart/2005/8/layout/hierarchy3#2"/>
    <dgm:cxn modelId="{432D4159-55D7-4EE3-AB5A-59D6F3736565}" type="presParOf" srcId="{8CD0CAD9-6451-4B5B-BA75-7561D6DB936A}" destId="{14986628-61E8-432E-AEFC-75BA558DF20E}" srcOrd="12" destOrd="0" presId="urn:microsoft.com/office/officeart/2005/8/layout/hierarchy3#2"/>
    <dgm:cxn modelId="{DCB0323C-A092-4E34-A98B-095D0A80D53D}" type="presParOf" srcId="{8CD0CAD9-6451-4B5B-BA75-7561D6DB936A}" destId="{CAA1E31E-5E43-4C1D-B483-4CAF765A168C}" srcOrd="13" destOrd="0" presId="urn:microsoft.com/office/officeart/2005/8/layout/hierarchy3#2"/>
    <dgm:cxn modelId="{0A95E194-14FA-4200-9FA7-B73FA08871EF}" type="presParOf" srcId="{F18ADC56-13ED-4F0D-9B47-885F6ED36D72}" destId="{A5AB7C62-07FD-4AC2-8ABD-F34962CF4CA9}" srcOrd="5" destOrd="0" presId="urn:microsoft.com/office/officeart/2005/8/layout/hierarchy3#2"/>
    <dgm:cxn modelId="{7E5BDD84-555E-44D3-8F98-C96531A6A2F4}" type="presParOf" srcId="{A5AB7C62-07FD-4AC2-8ABD-F34962CF4CA9}" destId="{824E1256-105C-4A49-BD46-E5B47FA49E38}" srcOrd="0" destOrd="0" presId="urn:microsoft.com/office/officeart/2005/8/layout/hierarchy3#2"/>
    <dgm:cxn modelId="{A2A2F53C-749E-4B50-9BFB-0BCDCBC52051}" type="presParOf" srcId="{824E1256-105C-4A49-BD46-E5B47FA49E38}" destId="{14EEDE42-CD71-4BF0-8752-E757BD2C9AC0}" srcOrd="0" destOrd="0" presId="urn:microsoft.com/office/officeart/2005/8/layout/hierarchy3#2"/>
    <dgm:cxn modelId="{95E1F1C6-F294-4FD7-B455-50B6CA53D105}" type="presParOf" srcId="{824E1256-105C-4A49-BD46-E5B47FA49E38}" destId="{DB6AB27A-B915-46C2-B1AB-9149FD8F3EAB}" srcOrd="1" destOrd="0" presId="urn:microsoft.com/office/officeart/2005/8/layout/hierarchy3#2"/>
    <dgm:cxn modelId="{CA368536-5C25-4689-8B84-B5F97D5B6113}" type="presParOf" srcId="{A5AB7C62-07FD-4AC2-8ABD-F34962CF4CA9}" destId="{99496953-3CDD-4CEA-BA69-6B73F03DDF40}" srcOrd="1" destOrd="0" presId="urn:microsoft.com/office/officeart/2005/8/layout/hierarchy3#2"/>
    <dgm:cxn modelId="{B365BE5A-8A75-4048-AEDD-3BF308750926}" type="presParOf" srcId="{99496953-3CDD-4CEA-BA69-6B73F03DDF40}" destId="{A263790C-7C6C-44E9-A67C-3ED08D40922C}" srcOrd="0" destOrd="0" presId="urn:microsoft.com/office/officeart/2005/8/layout/hierarchy3#2"/>
    <dgm:cxn modelId="{75839169-B1B4-4502-B169-C5D036AEE28B}" type="presParOf" srcId="{99496953-3CDD-4CEA-BA69-6B73F03DDF40}" destId="{10F7459B-E373-4B87-A2F7-07FF5E7BBD6B}" srcOrd="1" destOrd="0" presId="urn:microsoft.com/office/officeart/2005/8/layout/hierarchy3#2"/>
    <dgm:cxn modelId="{B30FCED5-FF04-49E9-89C6-EE38FC016821}" type="presParOf" srcId="{99496953-3CDD-4CEA-BA69-6B73F03DDF40}" destId="{C53AD8BC-00E8-41AF-92FE-0530BFF85F86}" srcOrd="2" destOrd="0" presId="urn:microsoft.com/office/officeart/2005/8/layout/hierarchy3#2"/>
    <dgm:cxn modelId="{BE5D8783-CAAC-4513-B06E-DA829F188493}" type="presParOf" srcId="{99496953-3CDD-4CEA-BA69-6B73F03DDF40}" destId="{EB0D8E4E-1A89-4056-BC1E-85AFF86793E4}" srcOrd="3" destOrd="0" presId="urn:microsoft.com/office/officeart/2005/8/layout/hierarchy3#2"/>
    <dgm:cxn modelId="{5CADE6D9-A715-4536-B149-BB5F92B2F124}" type="presParOf" srcId="{99496953-3CDD-4CEA-BA69-6B73F03DDF40}" destId="{285DD307-29D3-4593-9922-E623454B5E54}" srcOrd="4" destOrd="0" presId="urn:microsoft.com/office/officeart/2005/8/layout/hierarchy3#2"/>
    <dgm:cxn modelId="{E4B60E9D-BBB4-4950-81F0-02B1EB807155}" type="presParOf" srcId="{99496953-3CDD-4CEA-BA69-6B73F03DDF40}" destId="{90889B2E-87AF-4B6E-ACA8-3391BDFA9BD9}" srcOrd="5" destOrd="0" presId="urn:microsoft.com/office/officeart/2005/8/layout/hierarchy3#2"/>
    <dgm:cxn modelId="{5DFFCC0E-47EF-4331-BF09-920B8D373551}" type="presParOf" srcId="{99496953-3CDD-4CEA-BA69-6B73F03DDF40}" destId="{7A7B5951-EFF9-4A05-88C0-91D950D686E6}" srcOrd="6" destOrd="0" presId="urn:microsoft.com/office/officeart/2005/8/layout/hierarchy3#2"/>
    <dgm:cxn modelId="{9EFC5960-FF9B-4F64-918D-98A52A00DC06}" type="presParOf" srcId="{99496953-3CDD-4CEA-BA69-6B73F03DDF40}" destId="{31E4FE07-F5FF-4BDB-AE99-06C49FD2C723}" srcOrd="7" destOrd="0" presId="urn:microsoft.com/office/officeart/2005/8/layout/hierarchy3#2"/>
    <dgm:cxn modelId="{3294FFE9-5C84-43A1-943E-C88DF9F69D92}" type="presParOf" srcId="{99496953-3CDD-4CEA-BA69-6B73F03DDF40}" destId="{869C0E2F-909B-497F-9128-9481F4604042}" srcOrd="8" destOrd="0" presId="urn:microsoft.com/office/officeart/2005/8/layout/hierarchy3#2"/>
    <dgm:cxn modelId="{116E32E1-5502-4BEA-A6F2-F51D5C64565F}" type="presParOf" srcId="{99496953-3CDD-4CEA-BA69-6B73F03DDF40}" destId="{3AF7B877-22AE-459E-B9A6-A6B639D3FE22}" srcOrd="9" destOrd="0" presId="urn:microsoft.com/office/officeart/2005/8/layout/hierarchy3#2"/>
    <dgm:cxn modelId="{15449C2A-FD68-4277-8014-BF0EA7A1F5FC}" type="presParOf" srcId="{F18ADC56-13ED-4F0D-9B47-885F6ED36D72}" destId="{DA89A228-0D6A-4B5E-9861-14923729CF71}" srcOrd="6" destOrd="0" presId="urn:microsoft.com/office/officeart/2005/8/layout/hierarchy3#2"/>
    <dgm:cxn modelId="{B16C8F5A-7AD5-46A7-B2AE-8B9E6E5D8B5E}" type="presParOf" srcId="{DA89A228-0D6A-4B5E-9861-14923729CF71}" destId="{BD0876D7-482A-4D5E-A90A-A20016C49473}" srcOrd="0" destOrd="0" presId="urn:microsoft.com/office/officeart/2005/8/layout/hierarchy3#2"/>
    <dgm:cxn modelId="{BD237F25-AC4C-4714-94D7-686DE813C735}" type="presParOf" srcId="{BD0876D7-482A-4D5E-A90A-A20016C49473}" destId="{7D4F98B5-2CCE-4602-B90E-94FA13246929}" srcOrd="0" destOrd="0" presId="urn:microsoft.com/office/officeart/2005/8/layout/hierarchy3#2"/>
    <dgm:cxn modelId="{1067B07B-8709-43FD-9957-FD1E0F7D4E1F}" type="presParOf" srcId="{BD0876D7-482A-4D5E-A90A-A20016C49473}" destId="{4AD05597-0E7A-439B-A0BD-0FCDAE87782C}" srcOrd="1" destOrd="0" presId="urn:microsoft.com/office/officeart/2005/8/layout/hierarchy3#2"/>
    <dgm:cxn modelId="{4B113F5D-A00E-4895-8809-D8A38D121718}" type="presParOf" srcId="{DA89A228-0D6A-4B5E-9861-14923729CF71}" destId="{023DF505-727B-4E85-918C-9701FCE3A284}" srcOrd="1" destOrd="0" presId="urn:microsoft.com/office/officeart/2005/8/layout/hierarchy3#2"/>
    <dgm:cxn modelId="{D0FFDA45-0E66-49D3-B584-4D034CCF0E69}" type="presParOf" srcId="{023DF505-727B-4E85-918C-9701FCE3A284}" destId="{844B9A5D-A4C0-4BDF-BB2C-311F5B670014}" srcOrd="0" destOrd="0" presId="urn:microsoft.com/office/officeart/2005/8/layout/hierarchy3#2"/>
    <dgm:cxn modelId="{37C2CFE1-9166-42C3-B497-CA4D23D85E29}" type="presParOf" srcId="{023DF505-727B-4E85-918C-9701FCE3A284}" destId="{54BB987A-B4B9-4792-8840-F93376B279E2}" srcOrd="1" destOrd="0" presId="urn:microsoft.com/office/officeart/2005/8/layout/hierarchy3#2"/>
    <dgm:cxn modelId="{867630AA-3B93-4DF1-BD0D-D1A59FD398E5}" type="presParOf" srcId="{023DF505-727B-4E85-918C-9701FCE3A284}" destId="{EAA8B708-D3E3-4B3E-95A8-A535261B8B7A}" srcOrd="2" destOrd="0" presId="urn:microsoft.com/office/officeart/2005/8/layout/hierarchy3#2"/>
    <dgm:cxn modelId="{E5DB929C-7BEC-47F2-BED7-5C075139FABB}" type="presParOf" srcId="{023DF505-727B-4E85-918C-9701FCE3A284}" destId="{EB9ABF4A-BACA-40F7-ADCF-C7CB9FA59036}" srcOrd="3" destOrd="0" presId="urn:microsoft.com/office/officeart/2005/8/layout/hierarchy3#2"/>
    <dgm:cxn modelId="{91B015E5-D811-4C79-9667-768CA6D8ECC8}" type="presParOf" srcId="{023DF505-727B-4E85-918C-9701FCE3A284}" destId="{CA156A0A-A97C-4B39-B707-6A95C80D40A5}" srcOrd="4" destOrd="0" presId="urn:microsoft.com/office/officeart/2005/8/layout/hierarchy3#2"/>
    <dgm:cxn modelId="{B76473E8-1369-49FC-8109-C4E2F3759175}" type="presParOf" srcId="{023DF505-727B-4E85-918C-9701FCE3A284}" destId="{AA5E7402-6832-40C8-AE0E-3F28AE069F8C}" srcOrd="5" destOrd="0" presId="urn:microsoft.com/office/officeart/2005/8/layout/hierarchy3#2"/>
    <dgm:cxn modelId="{E7CB9330-2741-435A-91FE-EEAE32C7445F}" type="presParOf" srcId="{023DF505-727B-4E85-918C-9701FCE3A284}" destId="{57E2E5C1-6566-4009-B294-16A163CB7E97}" srcOrd="6" destOrd="0" presId="urn:microsoft.com/office/officeart/2005/8/layout/hierarchy3#2"/>
    <dgm:cxn modelId="{00DE019C-DFA8-4CB1-979C-5E60320F49A7}" type="presParOf" srcId="{023DF505-727B-4E85-918C-9701FCE3A284}" destId="{D3327B50-CE43-4A04-818D-85D89301404D}" srcOrd="7" destOrd="0" presId="urn:microsoft.com/office/officeart/2005/8/layout/hierarchy3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51F1379-1653-4FDF-B8B9-AC8E7BA8F86B}" type="doc">
      <dgm:prSet loTypeId="urn:microsoft.com/office/officeart/2005/8/layout/hierarchy3#3" loCatId="hierarchy" qsTypeId="urn:microsoft.com/office/officeart/2005/8/quickstyle/simple5" qsCatId="simple" csTypeId="urn:microsoft.com/office/officeart/2005/8/colors/accent1_2" csCatId="accent1" phldr="1"/>
      <dgm:spPr bwMode="auto"/>
      <dgm:t>
        <a:bodyPr/>
        <a:lstStyle/>
        <a:p>
          <a:pPr>
            <a:defRPr/>
          </a:pPr>
          <a:endParaRPr lang="fr-FR"/>
        </a:p>
      </dgm:t>
    </dgm:pt>
    <dgm:pt modelId="{438F3B85-07D3-484F-9833-F6480EA6A6F1}">
      <dgm:prSet phldrT="[Texte]"/>
      <dgm:spPr bwMode="auto">
        <a:solidFill>
          <a:srgbClr val="0070C0"/>
        </a:solidFill>
      </dgm:spPr>
      <dgm:t>
        <a:bodyPr/>
        <a:lstStyle/>
        <a:p>
          <a:pPr>
            <a:defRPr/>
          </a:pPr>
          <a:r>
            <a:rPr lang="fr-FR"/>
            <a:t>Livraison d’une nouvelle version</a:t>
          </a:r>
          <a:endParaRPr/>
        </a:p>
        <a:p>
          <a:pPr>
            <a:defRPr/>
          </a:pPr>
          <a:r>
            <a:rPr lang="fr-FR"/>
            <a:t>(Env. Test)</a:t>
          </a:r>
          <a:endParaRPr/>
        </a:p>
      </dgm:t>
    </dgm:pt>
    <dgm:pt modelId="{A88DFE0E-6411-4B58-B5A1-49BE403D0B49}" type="parTrans" cxnId="{6FC53FA3-73BC-4760-B545-AD22A8E50503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D7F914AE-8950-49A3-980B-FC2E6D7DA410}" type="sibTrans" cxnId="{6FC53FA3-73BC-4760-B545-AD22A8E50503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84A44B99-B1AE-4C83-AD95-1014B3FAE604}">
      <dgm:prSet phldrT="[Texte]"/>
      <dgm:spPr bwMode="auto">
        <a:solidFill>
          <a:srgbClr val="FF7D25"/>
        </a:solidFill>
      </dgm:spPr>
      <dgm:t>
        <a:bodyPr/>
        <a:lstStyle/>
        <a:p>
          <a:pPr>
            <a:defRPr/>
          </a:pPr>
          <a:r>
            <a:rPr lang="fr-FR"/>
            <a:t>Recette d’une  nouvelle version</a:t>
          </a:r>
          <a:endParaRPr/>
        </a:p>
        <a:p>
          <a:pPr>
            <a:defRPr/>
          </a:pPr>
          <a:r>
            <a:rPr lang="fr-FR"/>
            <a:t>(Env. Test)</a:t>
          </a:r>
          <a:endParaRPr/>
        </a:p>
      </dgm:t>
    </dgm:pt>
    <dgm:pt modelId="{ECA86014-70BF-4D50-B750-EF4C2183D08D}" type="parTrans" cxnId="{DAF023F0-758A-4B7E-BEA8-74BD77277DB2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189FEB7D-4827-4388-A3A7-BE0B6D8CFB7B}" type="sibTrans" cxnId="{DAF023F0-758A-4B7E-BEA8-74BD77277DB2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ADE36E8E-67F8-46C0-994E-C2BAF5C2B25F}">
      <dgm:prSet phldrT="[Texte]"/>
      <dgm:spPr bwMode="auto">
        <a:solidFill>
          <a:srgbClr val="FF4F4F"/>
        </a:solidFill>
      </dgm:spPr>
      <dgm:t>
        <a:bodyPr/>
        <a:lstStyle/>
        <a:p>
          <a:pPr>
            <a:defRPr/>
          </a:pPr>
          <a:r>
            <a:rPr lang="fr-FR"/>
            <a:t>Mise en production</a:t>
          </a:r>
          <a:endParaRPr/>
        </a:p>
        <a:p>
          <a:pPr>
            <a:defRPr/>
          </a:pPr>
          <a:r>
            <a:rPr lang="fr-FR"/>
            <a:t>(Env. Prod)</a:t>
          </a:r>
          <a:endParaRPr/>
        </a:p>
      </dgm:t>
    </dgm:pt>
    <dgm:pt modelId="{5F5E6E30-0595-4A9A-9747-275D53608EEB}" type="parTrans" cxnId="{1F647F89-2DD9-4C85-9499-5D1F48AB94F3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EFD4FBF5-B98C-442C-95EC-EC74D4F4E6DA}" type="sibTrans" cxnId="{1F647F89-2DD9-4C85-9499-5D1F48AB94F3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8FD9643B-53D6-42A9-AFFE-1AE2D0B6AB90}">
      <dgm:prSet phldrT="[Texte]"/>
      <dgm:spPr bwMode="auto">
        <a:solidFill>
          <a:srgbClr val="00B050"/>
        </a:solidFill>
      </dgm:spPr>
      <dgm:t>
        <a:bodyPr/>
        <a:lstStyle/>
        <a:p>
          <a:pPr>
            <a:defRPr/>
          </a:pPr>
          <a:r>
            <a:rPr lang="fr-FR"/>
            <a:t>Maintien en Conditions Opérationnelles</a:t>
          </a:r>
          <a:endParaRPr/>
        </a:p>
        <a:p>
          <a:pPr>
            <a:defRPr/>
          </a:pPr>
          <a:r>
            <a:rPr lang="fr-FR"/>
            <a:t>(Env. Prod)</a:t>
          </a:r>
          <a:endParaRPr/>
        </a:p>
      </dgm:t>
    </dgm:pt>
    <dgm:pt modelId="{C58F0B4A-596A-425A-A3DB-84A95BB58FAD}" type="parTrans" cxnId="{03F1C5D8-705E-499A-9BDA-721E478D1A75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E94DEFAC-22B1-4768-969C-0E9AF1557728}" type="sibTrans" cxnId="{03F1C5D8-705E-499A-9BDA-721E478D1A75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8B17D342-C02D-45B9-A2CA-D4DE19965FC0}">
      <dgm:prSet phldrT="[Texte]"/>
      <dgm:spPr bwMode="auto">
        <a:solidFill>
          <a:srgbClr val="04A4EC"/>
        </a:solidFill>
      </dgm:spPr>
      <dgm:t>
        <a:bodyPr/>
        <a:lstStyle/>
        <a:p>
          <a:pPr>
            <a:defRPr/>
          </a:pPr>
          <a:r>
            <a:rPr lang="fr-FR"/>
            <a:t>Spécifications &amp; Développements</a:t>
          </a:r>
          <a:endParaRPr/>
        </a:p>
      </dgm:t>
    </dgm:pt>
    <dgm:pt modelId="{2F4644AC-F5D9-4120-B0E6-1062C5C165FF}" type="sibTrans" cxnId="{88BFDF87-EEC7-416A-BF2F-63282D043081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C1127A05-C3CB-46DA-8CCC-E6FD2AD01D1E}" type="parTrans" cxnId="{88BFDF87-EEC7-416A-BF2F-63282D043081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F18ADC56-13ED-4F0D-9B47-885F6ED36D72}" type="pres">
      <dgm:prSet presAssocID="{151F1379-1653-4FDF-B8B9-AC8E7BA8F86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709C4632-5E87-4E75-9C80-CBD586102796}" type="pres">
      <dgm:prSet presAssocID="{8B17D342-C02D-45B9-A2CA-D4DE19965FC0}" presName="root" presStyleCnt="0"/>
      <dgm:spPr bwMode="auto"/>
    </dgm:pt>
    <dgm:pt modelId="{44633B99-A74E-411C-8CC0-E432ED43DD0F}" type="pres">
      <dgm:prSet presAssocID="{8B17D342-C02D-45B9-A2CA-D4DE19965FC0}" presName="rootComposite" presStyleCnt="0"/>
      <dgm:spPr bwMode="auto"/>
    </dgm:pt>
    <dgm:pt modelId="{48EEA154-D5D4-42E0-B807-3D1645315CE9}" type="pres">
      <dgm:prSet presAssocID="{8B17D342-C02D-45B9-A2CA-D4DE19965FC0}" presName="rootText" presStyleLbl="node1" presStyleIdx="0" presStyleCnt="5"/>
      <dgm:spPr bwMode="auto"/>
      <dgm:t>
        <a:bodyPr/>
        <a:lstStyle/>
        <a:p>
          <a:pPr>
            <a:defRPr/>
          </a:pPr>
          <a:endParaRPr lang="fr-FR"/>
        </a:p>
      </dgm:t>
    </dgm:pt>
    <dgm:pt modelId="{5B6DD6FA-5626-4AF8-ABBD-1A2C8AF67453}" type="pres">
      <dgm:prSet presAssocID="{8B17D342-C02D-45B9-A2CA-D4DE19965FC0}" presName="rootConnector" presStyleLbl="node1" presStyleIdx="0" presStyleCnt="5"/>
      <dgm:spPr bwMode="auto"/>
      <dgm:t>
        <a:bodyPr/>
        <a:lstStyle/>
        <a:p>
          <a:pPr>
            <a:defRPr/>
          </a:pPr>
          <a:endParaRPr lang="fr-FR"/>
        </a:p>
      </dgm:t>
    </dgm:pt>
    <dgm:pt modelId="{24A2D6CF-E047-4A7A-BE5F-4B0B564E550D}" type="pres">
      <dgm:prSet presAssocID="{8B17D342-C02D-45B9-A2CA-D4DE19965FC0}" presName="childShape" presStyleCnt="0"/>
      <dgm:spPr bwMode="auto"/>
    </dgm:pt>
    <dgm:pt modelId="{4DB3AB96-AEFC-451E-8787-A63428C387F7}" type="pres">
      <dgm:prSet presAssocID="{438F3B85-07D3-484F-9833-F6480EA6A6F1}" presName="root" presStyleCnt="0"/>
      <dgm:spPr bwMode="auto"/>
    </dgm:pt>
    <dgm:pt modelId="{7B19407F-E885-4DD4-942B-A464B764194A}" type="pres">
      <dgm:prSet presAssocID="{438F3B85-07D3-484F-9833-F6480EA6A6F1}" presName="rootComposite" presStyleCnt="0"/>
      <dgm:spPr bwMode="auto"/>
    </dgm:pt>
    <dgm:pt modelId="{32E91C7C-B583-4D63-99DB-B61023344F11}" type="pres">
      <dgm:prSet presAssocID="{438F3B85-07D3-484F-9833-F6480EA6A6F1}" presName="rootText" presStyleLbl="node1" presStyleIdx="1" presStyleCnt="5"/>
      <dgm:spPr bwMode="auto"/>
      <dgm:t>
        <a:bodyPr/>
        <a:lstStyle/>
        <a:p>
          <a:pPr>
            <a:defRPr/>
          </a:pPr>
          <a:endParaRPr lang="fr-FR"/>
        </a:p>
      </dgm:t>
    </dgm:pt>
    <dgm:pt modelId="{884AE55D-140A-49D5-89FF-B01856AF9A72}" type="pres">
      <dgm:prSet presAssocID="{438F3B85-07D3-484F-9833-F6480EA6A6F1}" presName="rootConnector" presStyleLbl="node1" presStyleIdx="1" presStyleCnt="5"/>
      <dgm:spPr bwMode="auto"/>
      <dgm:t>
        <a:bodyPr/>
        <a:lstStyle/>
        <a:p>
          <a:pPr>
            <a:defRPr/>
          </a:pPr>
          <a:endParaRPr lang="fr-FR"/>
        </a:p>
      </dgm:t>
    </dgm:pt>
    <dgm:pt modelId="{DCA38265-D56E-4C8E-B390-A1DA6BC24DE5}" type="pres">
      <dgm:prSet presAssocID="{438F3B85-07D3-484F-9833-F6480EA6A6F1}" presName="childShape" presStyleCnt="0"/>
      <dgm:spPr bwMode="auto"/>
    </dgm:pt>
    <dgm:pt modelId="{6051EC1D-54A9-4E56-9595-B9D336C5F7C3}" type="pres">
      <dgm:prSet presAssocID="{84A44B99-B1AE-4C83-AD95-1014B3FAE604}" presName="root" presStyleCnt="0"/>
      <dgm:spPr bwMode="auto"/>
    </dgm:pt>
    <dgm:pt modelId="{8E846358-F91F-422B-9D5B-1A9C421224E2}" type="pres">
      <dgm:prSet presAssocID="{84A44B99-B1AE-4C83-AD95-1014B3FAE604}" presName="rootComposite" presStyleCnt="0"/>
      <dgm:spPr bwMode="auto"/>
    </dgm:pt>
    <dgm:pt modelId="{40D4C5B4-6FD4-4807-8CFF-3D8056E0A930}" type="pres">
      <dgm:prSet presAssocID="{84A44B99-B1AE-4C83-AD95-1014B3FAE604}" presName="rootText" presStyleLbl="node1" presStyleIdx="2" presStyleCnt="5"/>
      <dgm:spPr bwMode="auto"/>
      <dgm:t>
        <a:bodyPr/>
        <a:lstStyle/>
        <a:p>
          <a:pPr>
            <a:defRPr/>
          </a:pPr>
          <a:endParaRPr lang="fr-FR"/>
        </a:p>
      </dgm:t>
    </dgm:pt>
    <dgm:pt modelId="{F0583DA0-577D-48B2-8B0F-AA015DCC8BAA}" type="pres">
      <dgm:prSet presAssocID="{84A44B99-B1AE-4C83-AD95-1014B3FAE604}" presName="rootConnector" presStyleLbl="node1" presStyleIdx="2" presStyleCnt="5"/>
      <dgm:spPr bwMode="auto"/>
      <dgm:t>
        <a:bodyPr/>
        <a:lstStyle/>
        <a:p>
          <a:pPr>
            <a:defRPr/>
          </a:pPr>
          <a:endParaRPr lang="fr-FR"/>
        </a:p>
      </dgm:t>
    </dgm:pt>
    <dgm:pt modelId="{018BD8BE-3FDD-4DB9-A987-BECD141E0A20}" type="pres">
      <dgm:prSet presAssocID="{84A44B99-B1AE-4C83-AD95-1014B3FAE604}" presName="childShape" presStyleCnt="0"/>
      <dgm:spPr bwMode="auto"/>
    </dgm:pt>
    <dgm:pt modelId="{7F728AD5-3ADB-41DF-AB1F-C81B118EC6B9}" type="pres">
      <dgm:prSet presAssocID="{ADE36E8E-67F8-46C0-994E-C2BAF5C2B25F}" presName="root" presStyleCnt="0"/>
      <dgm:spPr bwMode="auto"/>
    </dgm:pt>
    <dgm:pt modelId="{845F8954-C6DF-4B68-A67D-5F8A2C3F3114}" type="pres">
      <dgm:prSet presAssocID="{ADE36E8E-67F8-46C0-994E-C2BAF5C2B25F}" presName="rootComposite" presStyleCnt="0"/>
      <dgm:spPr bwMode="auto"/>
    </dgm:pt>
    <dgm:pt modelId="{5E6FFDFE-A147-4A08-A45C-5680831C62A0}" type="pres">
      <dgm:prSet presAssocID="{ADE36E8E-67F8-46C0-994E-C2BAF5C2B25F}" presName="rootText" presStyleLbl="node1" presStyleIdx="3" presStyleCnt="5"/>
      <dgm:spPr bwMode="auto"/>
      <dgm:t>
        <a:bodyPr/>
        <a:lstStyle/>
        <a:p>
          <a:pPr>
            <a:defRPr/>
          </a:pPr>
          <a:endParaRPr lang="fr-FR"/>
        </a:p>
      </dgm:t>
    </dgm:pt>
    <dgm:pt modelId="{BAF963A2-452A-4C0C-969D-E80435E43B27}" type="pres">
      <dgm:prSet presAssocID="{ADE36E8E-67F8-46C0-994E-C2BAF5C2B25F}" presName="rootConnector" presStyleLbl="node1" presStyleIdx="3" presStyleCnt="5"/>
      <dgm:spPr bwMode="auto"/>
      <dgm:t>
        <a:bodyPr/>
        <a:lstStyle/>
        <a:p>
          <a:pPr>
            <a:defRPr/>
          </a:pPr>
          <a:endParaRPr lang="fr-FR"/>
        </a:p>
      </dgm:t>
    </dgm:pt>
    <dgm:pt modelId="{8CD0CAD9-6451-4B5B-BA75-7561D6DB936A}" type="pres">
      <dgm:prSet presAssocID="{ADE36E8E-67F8-46C0-994E-C2BAF5C2B25F}" presName="childShape" presStyleCnt="0"/>
      <dgm:spPr bwMode="auto"/>
    </dgm:pt>
    <dgm:pt modelId="{A5AB7C62-07FD-4AC2-8ABD-F34962CF4CA9}" type="pres">
      <dgm:prSet presAssocID="{8FD9643B-53D6-42A9-AFFE-1AE2D0B6AB90}" presName="root" presStyleCnt="0"/>
      <dgm:spPr bwMode="auto"/>
    </dgm:pt>
    <dgm:pt modelId="{824E1256-105C-4A49-BD46-E5B47FA49E38}" type="pres">
      <dgm:prSet presAssocID="{8FD9643B-53D6-42A9-AFFE-1AE2D0B6AB90}" presName="rootComposite" presStyleCnt="0"/>
      <dgm:spPr bwMode="auto"/>
    </dgm:pt>
    <dgm:pt modelId="{14EEDE42-CD71-4BF0-8752-E757BD2C9AC0}" type="pres">
      <dgm:prSet presAssocID="{8FD9643B-53D6-42A9-AFFE-1AE2D0B6AB90}" presName="rootText" presStyleLbl="node1" presStyleIdx="4" presStyleCnt="5"/>
      <dgm:spPr bwMode="auto"/>
      <dgm:t>
        <a:bodyPr/>
        <a:lstStyle/>
        <a:p>
          <a:pPr>
            <a:defRPr/>
          </a:pPr>
          <a:endParaRPr lang="fr-FR"/>
        </a:p>
      </dgm:t>
    </dgm:pt>
    <dgm:pt modelId="{DB6AB27A-B915-46C2-B1AB-9149FD8F3EAB}" type="pres">
      <dgm:prSet presAssocID="{8FD9643B-53D6-42A9-AFFE-1AE2D0B6AB90}" presName="rootConnector" presStyleLbl="node1" presStyleIdx="4" presStyleCnt="5"/>
      <dgm:spPr bwMode="auto"/>
      <dgm:t>
        <a:bodyPr/>
        <a:lstStyle/>
        <a:p>
          <a:pPr>
            <a:defRPr/>
          </a:pPr>
          <a:endParaRPr lang="fr-FR"/>
        </a:p>
      </dgm:t>
    </dgm:pt>
    <dgm:pt modelId="{99496953-3CDD-4CEA-BA69-6B73F03DDF40}" type="pres">
      <dgm:prSet presAssocID="{8FD9643B-53D6-42A9-AFFE-1AE2D0B6AB90}" presName="childShape" presStyleCnt="0"/>
      <dgm:spPr bwMode="auto"/>
    </dgm:pt>
  </dgm:ptLst>
  <dgm:cxnLst>
    <dgm:cxn modelId="{3508A496-DD07-4876-9C6F-B7221E2C06C6}" type="presOf" srcId="{438F3B85-07D3-484F-9833-F6480EA6A6F1}" destId="{884AE55D-140A-49D5-89FF-B01856AF9A72}" srcOrd="1" destOrd="0" presId="urn:microsoft.com/office/officeart/2005/8/layout/hierarchy3#3"/>
    <dgm:cxn modelId="{88BFDF87-EEC7-416A-BF2F-63282D043081}" srcId="{151F1379-1653-4FDF-B8B9-AC8E7BA8F86B}" destId="{8B17D342-C02D-45B9-A2CA-D4DE19965FC0}" srcOrd="0" destOrd="0" parTransId="{C1127A05-C3CB-46DA-8CCC-E6FD2AD01D1E}" sibTransId="{2F4644AC-F5D9-4120-B0E6-1062C5C165FF}"/>
    <dgm:cxn modelId="{8B200A53-7F61-4E08-A59A-637C267084E8}" type="presOf" srcId="{8B17D342-C02D-45B9-A2CA-D4DE19965FC0}" destId="{48EEA154-D5D4-42E0-B807-3D1645315CE9}" srcOrd="0" destOrd="0" presId="urn:microsoft.com/office/officeart/2005/8/layout/hierarchy3#3"/>
    <dgm:cxn modelId="{9F5FE452-A4E3-4D0F-A988-61BA0402768E}" type="presOf" srcId="{438F3B85-07D3-484F-9833-F6480EA6A6F1}" destId="{32E91C7C-B583-4D63-99DB-B61023344F11}" srcOrd="0" destOrd="0" presId="urn:microsoft.com/office/officeart/2005/8/layout/hierarchy3#3"/>
    <dgm:cxn modelId="{56F80265-484C-47E9-B5D4-A09849A4A861}" type="presOf" srcId="{151F1379-1653-4FDF-B8B9-AC8E7BA8F86B}" destId="{F18ADC56-13ED-4F0D-9B47-885F6ED36D72}" srcOrd="0" destOrd="0" presId="urn:microsoft.com/office/officeart/2005/8/layout/hierarchy3#3"/>
    <dgm:cxn modelId="{1F647F89-2DD9-4C85-9499-5D1F48AB94F3}" srcId="{151F1379-1653-4FDF-B8B9-AC8E7BA8F86B}" destId="{ADE36E8E-67F8-46C0-994E-C2BAF5C2B25F}" srcOrd="3" destOrd="0" parTransId="{5F5E6E30-0595-4A9A-9747-275D53608EEB}" sibTransId="{EFD4FBF5-B98C-442C-95EC-EC74D4F4E6DA}"/>
    <dgm:cxn modelId="{094BD15D-C9F2-4A26-A7D3-0534B8EB73EF}" type="presOf" srcId="{84A44B99-B1AE-4C83-AD95-1014B3FAE604}" destId="{F0583DA0-577D-48B2-8B0F-AA015DCC8BAA}" srcOrd="1" destOrd="0" presId="urn:microsoft.com/office/officeart/2005/8/layout/hierarchy3#3"/>
    <dgm:cxn modelId="{B1454053-9A15-4CE5-AD1E-F0E2D152C46E}" type="presOf" srcId="{8FD9643B-53D6-42A9-AFFE-1AE2D0B6AB90}" destId="{14EEDE42-CD71-4BF0-8752-E757BD2C9AC0}" srcOrd="0" destOrd="0" presId="urn:microsoft.com/office/officeart/2005/8/layout/hierarchy3#3"/>
    <dgm:cxn modelId="{6FC53FA3-73BC-4760-B545-AD22A8E50503}" srcId="{151F1379-1653-4FDF-B8B9-AC8E7BA8F86B}" destId="{438F3B85-07D3-484F-9833-F6480EA6A6F1}" srcOrd="1" destOrd="0" parTransId="{A88DFE0E-6411-4B58-B5A1-49BE403D0B49}" sibTransId="{D7F914AE-8950-49A3-980B-FC2E6D7DA410}"/>
    <dgm:cxn modelId="{E25BF076-E74C-4EC8-A82C-443F0DE9F9ED}" type="presOf" srcId="{8FD9643B-53D6-42A9-AFFE-1AE2D0B6AB90}" destId="{DB6AB27A-B915-46C2-B1AB-9149FD8F3EAB}" srcOrd="1" destOrd="0" presId="urn:microsoft.com/office/officeart/2005/8/layout/hierarchy3#3"/>
    <dgm:cxn modelId="{36D10415-236D-47F5-9DFB-C51A20931F45}" type="presOf" srcId="{8B17D342-C02D-45B9-A2CA-D4DE19965FC0}" destId="{5B6DD6FA-5626-4AF8-ABBD-1A2C8AF67453}" srcOrd="1" destOrd="0" presId="urn:microsoft.com/office/officeart/2005/8/layout/hierarchy3#3"/>
    <dgm:cxn modelId="{CEDEA9C3-7B67-47EB-8F47-059496966040}" type="presOf" srcId="{84A44B99-B1AE-4C83-AD95-1014B3FAE604}" destId="{40D4C5B4-6FD4-4807-8CFF-3D8056E0A930}" srcOrd="0" destOrd="0" presId="urn:microsoft.com/office/officeart/2005/8/layout/hierarchy3#3"/>
    <dgm:cxn modelId="{DAF023F0-758A-4B7E-BEA8-74BD77277DB2}" srcId="{151F1379-1653-4FDF-B8B9-AC8E7BA8F86B}" destId="{84A44B99-B1AE-4C83-AD95-1014B3FAE604}" srcOrd="2" destOrd="0" parTransId="{ECA86014-70BF-4D50-B750-EF4C2183D08D}" sibTransId="{189FEB7D-4827-4388-A3A7-BE0B6D8CFB7B}"/>
    <dgm:cxn modelId="{81ED80CD-874C-4127-BA9E-5B42C28A16E3}" type="presOf" srcId="{ADE36E8E-67F8-46C0-994E-C2BAF5C2B25F}" destId="{BAF963A2-452A-4C0C-969D-E80435E43B27}" srcOrd="1" destOrd="0" presId="urn:microsoft.com/office/officeart/2005/8/layout/hierarchy3#3"/>
    <dgm:cxn modelId="{8E0F13C4-E476-44A5-9872-C42489A8CC29}" type="presOf" srcId="{ADE36E8E-67F8-46C0-994E-C2BAF5C2B25F}" destId="{5E6FFDFE-A147-4A08-A45C-5680831C62A0}" srcOrd="0" destOrd="0" presId="urn:microsoft.com/office/officeart/2005/8/layout/hierarchy3#3"/>
    <dgm:cxn modelId="{03F1C5D8-705E-499A-9BDA-721E478D1A75}" srcId="{151F1379-1653-4FDF-B8B9-AC8E7BA8F86B}" destId="{8FD9643B-53D6-42A9-AFFE-1AE2D0B6AB90}" srcOrd="4" destOrd="0" parTransId="{C58F0B4A-596A-425A-A3DB-84A95BB58FAD}" sibTransId="{E94DEFAC-22B1-4768-969C-0E9AF1557728}"/>
    <dgm:cxn modelId="{2D7F5A4D-7CF6-4D20-9DDB-F3B1D84C1E53}" type="presParOf" srcId="{F18ADC56-13ED-4F0D-9B47-885F6ED36D72}" destId="{709C4632-5E87-4E75-9C80-CBD586102796}" srcOrd="0" destOrd="0" presId="urn:microsoft.com/office/officeart/2005/8/layout/hierarchy3#3"/>
    <dgm:cxn modelId="{E43A36DF-159E-455F-A2AD-20F9494ABE37}" type="presParOf" srcId="{709C4632-5E87-4E75-9C80-CBD586102796}" destId="{44633B99-A74E-411C-8CC0-E432ED43DD0F}" srcOrd="0" destOrd="0" presId="urn:microsoft.com/office/officeart/2005/8/layout/hierarchy3#3"/>
    <dgm:cxn modelId="{8A5DC6AC-BC9F-4B1C-B1E6-CD8425E91366}" type="presParOf" srcId="{44633B99-A74E-411C-8CC0-E432ED43DD0F}" destId="{48EEA154-D5D4-42E0-B807-3D1645315CE9}" srcOrd="0" destOrd="0" presId="urn:microsoft.com/office/officeart/2005/8/layout/hierarchy3#3"/>
    <dgm:cxn modelId="{6D708A79-5E87-4070-ACD7-FA9AD0ABC762}" type="presParOf" srcId="{44633B99-A74E-411C-8CC0-E432ED43DD0F}" destId="{5B6DD6FA-5626-4AF8-ABBD-1A2C8AF67453}" srcOrd="1" destOrd="0" presId="urn:microsoft.com/office/officeart/2005/8/layout/hierarchy3#3"/>
    <dgm:cxn modelId="{93C1A624-6529-4042-AA67-4EDEFE99028F}" type="presParOf" srcId="{709C4632-5E87-4E75-9C80-CBD586102796}" destId="{24A2D6CF-E047-4A7A-BE5F-4B0B564E550D}" srcOrd="1" destOrd="0" presId="urn:microsoft.com/office/officeart/2005/8/layout/hierarchy3#3"/>
    <dgm:cxn modelId="{A2128706-7FFF-4F39-A3A8-902EB445750E}" type="presParOf" srcId="{F18ADC56-13ED-4F0D-9B47-885F6ED36D72}" destId="{4DB3AB96-AEFC-451E-8787-A63428C387F7}" srcOrd="1" destOrd="0" presId="urn:microsoft.com/office/officeart/2005/8/layout/hierarchy3#3"/>
    <dgm:cxn modelId="{EA67C3D6-989B-44BF-8EFF-3437CF346F0C}" type="presParOf" srcId="{4DB3AB96-AEFC-451E-8787-A63428C387F7}" destId="{7B19407F-E885-4DD4-942B-A464B764194A}" srcOrd="0" destOrd="0" presId="urn:microsoft.com/office/officeart/2005/8/layout/hierarchy3#3"/>
    <dgm:cxn modelId="{8EEFA1DA-01C4-4840-A4DA-04278A8205E6}" type="presParOf" srcId="{7B19407F-E885-4DD4-942B-A464B764194A}" destId="{32E91C7C-B583-4D63-99DB-B61023344F11}" srcOrd="0" destOrd="0" presId="urn:microsoft.com/office/officeart/2005/8/layout/hierarchy3#3"/>
    <dgm:cxn modelId="{58522382-6363-4E41-A313-3F67D7BCAE92}" type="presParOf" srcId="{7B19407F-E885-4DD4-942B-A464B764194A}" destId="{884AE55D-140A-49D5-89FF-B01856AF9A72}" srcOrd="1" destOrd="0" presId="urn:microsoft.com/office/officeart/2005/8/layout/hierarchy3#3"/>
    <dgm:cxn modelId="{E407990F-1096-4AA0-AF7A-948A99CA8C62}" type="presParOf" srcId="{4DB3AB96-AEFC-451E-8787-A63428C387F7}" destId="{DCA38265-D56E-4C8E-B390-A1DA6BC24DE5}" srcOrd="1" destOrd="0" presId="urn:microsoft.com/office/officeart/2005/8/layout/hierarchy3#3"/>
    <dgm:cxn modelId="{EA63A30C-B1BB-439D-89B8-743AF34EFDA2}" type="presParOf" srcId="{F18ADC56-13ED-4F0D-9B47-885F6ED36D72}" destId="{6051EC1D-54A9-4E56-9595-B9D336C5F7C3}" srcOrd="2" destOrd="0" presId="urn:microsoft.com/office/officeart/2005/8/layout/hierarchy3#3"/>
    <dgm:cxn modelId="{1DFA4B76-E108-4C34-937A-625C433E917E}" type="presParOf" srcId="{6051EC1D-54A9-4E56-9595-B9D336C5F7C3}" destId="{8E846358-F91F-422B-9D5B-1A9C421224E2}" srcOrd="0" destOrd="0" presId="urn:microsoft.com/office/officeart/2005/8/layout/hierarchy3#3"/>
    <dgm:cxn modelId="{5D1028C4-9780-48BD-89B8-0EA1CBDCDDA2}" type="presParOf" srcId="{8E846358-F91F-422B-9D5B-1A9C421224E2}" destId="{40D4C5B4-6FD4-4807-8CFF-3D8056E0A930}" srcOrd="0" destOrd="0" presId="urn:microsoft.com/office/officeart/2005/8/layout/hierarchy3#3"/>
    <dgm:cxn modelId="{AAEF2CC6-07E9-4594-B5FE-E553C844F016}" type="presParOf" srcId="{8E846358-F91F-422B-9D5B-1A9C421224E2}" destId="{F0583DA0-577D-48B2-8B0F-AA015DCC8BAA}" srcOrd="1" destOrd="0" presId="urn:microsoft.com/office/officeart/2005/8/layout/hierarchy3#3"/>
    <dgm:cxn modelId="{639DB406-FDC0-42B3-8887-DE001567F074}" type="presParOf" srcId="{6051EC1D-54A9-4E56-9595-B9D336C5F7C3}" destId="{018BD8BE-3FDD-4DB9-A987-BECD141E0A20}" srcOrd="1" destOrd="0" presId="urn:microsoft.com/office/officeart/2005/8/layout/hierarchy3#3"/>
    <dgm:cxn modelId="{202E2473-185A-4C05-96E6-463C008ABDEE}" type="presParOf" srcId="{F18ADC56-13ED-4F0D-9B47-885F6ED36D72}" destId="{7F728AD5-3ADB-41DF-AB1F-C81B118EC6B9}" srcOrd="3" destOrd="0" presId="urn:microsoft.com/office/officeart/2005/8/layout/hierarchy3#3"/>
    <dgm:cxn modelId="{80BF7124-3040-4185-B0F7-8D2CE1253AB8}" type="presParOf" srcId="{7F728AD5-3ADB-41DF-AB1F-C81B118EC6B9}" destId="{845F8954-C6DF-4B68-A67D-5F8A2C3F3114}" srcOrd="0" destOrd="0" presId="urn:microsoft.com/office/officeart/2005/8/layout/hierarchy3#3"/>
    <dgm:cxn modelId="{9D7180CA-74F3-4CF1-8208-2FA17F32CFF2}" type="presParOf" srcId="{845F8954-C6DF-4B68-A67D-5F8A2C3F3114}" destId="{5E6FFDFE-A147-4A08-A45C-5680831C62A0}" srcOrd="0" destOrd="0" presId="urn:microsoft.com/office/officeart/2005/8/layout/hierarchy3#3"/>
    <dgm:cxn modelId="{AD5181E5-817E-4561-BC81-F8E05E6E53F8}" type="presParOf" srcId="{845F8954-C6DF-4B68-A67D-5F8A2C3F3114}" destId="{BAF963A2-452A-4C0C-969D-E80435E43B27}" srcOrd="1" destOrd="0" presId="urn:microsoft.com/office/officeart/2005/8/layout/hierarchy3#3"/>
    <dgm:cxn modelId="{D94FD9F4-B358-4123-8E93-2FC372EEB685}" type="presParOf" srcId="{7F728AD5-3ADB-41DF-AB1F-C81B118EC6B9}" destId="{8CD0CAD9-6451-4B5B-BA75-7561D6DB936A}" srcOrd="1" destOrd="0" presId="urn:microsoft.com/office/officeart/2005/8/layout/hierarchy3#3"/>
    <dgm:cxn modelId="{268734D4-923B-4925-83F0-65F4F88991DF}" type="presParOf" srcId="{F18ADC56-13ED-4F0D-9B47-885F6ED36D72}" destId="{A5AB7C62-07FD-4AC2-8ABD-F34962CF4CA9}" srcOrd="4" destOrd="0" presId="urn:microsoft.com/office/officeart/2005/8/layout/hierarchy3#3"/>
    <dgm:cxn modelId="{A1EFFAA4-3AED-40CF-98D9-DA3368902D9C}" type="presParOf" srcId="{A5AB7C62-07FD-4AC2-8ABD-F34962CF4CA9}" destId="{824E1256-105C-4A49-BD46-E5B47FA49E38}" srcOrd="0" destOrd="0" presId="urn:microsoft.com/office/officeart/2005/8/layout/hierarchy3#3"/>
    <dgm:cxn modelId="{D9B157CF-A111-40E8-96C4-FBEA1F1C1A2C}" type="presParOf" srcId="{824E1256-105C-4A49-BD46-E5B47FA49E38}" destId="{14EEDE42-CD71-4BF0-8752-E757BD2C9AC0}" srcOrd="0" destOrd="0" presId="urn:microsoft.com/office/officeart/2005/8/layout/hierarchy3#3"/>
    <dgm:cxn modelId="{350EF002-8D42-45B4-B438-FEA006D70ACC}" type="presParOf" srcId="{824E1256-105C-4A49-BD46-E5B47FA49E38}" destId="{DB6AB27A-B915-46C2-B1AB-9149FD8F3EAB}" srcOrd="1" destOrd="0" presId="urn:microsoft.com/office/officeart/2005/8/layout/hierarchy3#3"/>
    <dgm:cxn modelId="{5DF4971D-EB79-4C2B-9745-6ECAFC4D3ED7}" type="presParOf" srcId="{A5AB7C62-07FD-4AC2-8ABD-F34962CF4CA9}" destId="{99496953-3CDD-4CEA-BA69-6B73F03DDF40}" srcOrd="1" destOrd="0" presId="urn:microsoft.com/office/officeart/2005/8/layout/hierarchy3#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51F1379-1653-4FDF-B8B9-AC8E7BA8F86B}" type="doc">
      <dgm:prSet loTypeId="urn:microsoft.com/office/officeart/2005/8/layout/hierarchy3#4" loCatId="hierarchy" qsTypeId="urn:microsoft.com/office/officeart/2005/8/quickstyle/simple5" qsCatId="simple" csTypeId="urn:microsoft.com/office/officeart/2005/8/colors/accent1_2" csCatId="accent1" phldr="1"/>
      <dgm:spPr bwMode="auto"/>
      <dgm:t>
        <a:bodyPr/>
        <a:lstStyle/>
        <a:p>
          <a:pPr>
            <a:defRPr/>
          </a:pPr>
          <a:endParaRPr lang="fr-FR"/>
        </a:p>
      </dgm:t>
    </dgm:pt>
    <dgm:pt modelId="{8B17D342-C02D-45B9-A2CA-D4DE19965FC0}">
      <dgm:prSet phldrT="[Texte]" custT="1"/>
      <dgm:spPr bwMode="auto">
        <a:solidFill>
          <a:srgbClr val="04A4EC"/>
        </a:solidFill>
      </dgm:spPr>
      <dgm:t>
        <a:bodyPr/>
        <a:lstStyle/>
        <a:p>
          <a:pPr>
            <a:defRPr/>
          </a:pPr>
          <a:r>
            <a:rPr lang="fr-FR" sz="1050"/>
            <a:t>Spécifications &amp; Développements</a:t>
          </a:r>
          <a:endParaRPr/>
        </a:p>
      </dgm:t>
    </dgm:pt>
    <dgm:pt modelId="{2F4644AC-F5D9-4120-B0E6-1062C5C165FF}" type="sibTrans" cxnId="{88BFDF87-EEC7-416A-BF2F-63282D043081}">
      <dgm:prSet/>
      <dgm:spPr bwMode="auto"/>
      <dgm:t>
        <a:bodyPr/>
        <a:lstStyle/>
        <a:p>
          <a:pPr>
            <a:defRPr/>
          </a:pPr>
          <a:endParaRPr lang="fr-FR" sz="1100"/>
        </a:p>
      </dgm:t>
    </dgm:pt>
    <dgm:pt modelId="{C1127A05-C3CB-46DA-8CCC-E6FD2AD01D1E}" type="parTrans" cxnId="{88BFDF87-EEC7-416A-BF2F-63282D043081}">
      <dgm:prSet/>
      <dgm:spPr bwMode="auto"/>
      <dgm:t>
        <a:bodyPr/>
        <a:lstStyle/>
        <a:p>
          <a:pPr>
            <a:defRPr/>
          </a:pPr>
          <a:endParaRPr lang="fr-FR" sz="1100"/>
        </a:p>
      </dgm:t>
    </dgm:pt>
    <dgm:pt modelId="{E8B5B1A1-40BF-43BB-98D5-1D029D926383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3175">
          <a:solidFill>
            <a:srgbClr val="04A4EC"/>
          </a:solidFill>
        </a:ln>
      </dgm:spPr>
      <dgm:t>
        <a:bodyPr/>
        <a:lstStyle/>
        <a:p>
          <a:pPr>
            <a:defRPr/>
          </a:pPr>
          <a:r>
            <a:rPr lang="fr-FR" sz="800"/>
            <a:t>Cahier des charges</a:t>
          </a:r>
          <a:endParaRPr/>
        </a:p>
      </dgm:t>
    </dgm:pt>
    <dgm:pt modelId="{3628764C-81EA-4661-AF57-B4D6F2A16FFD}" type="parTrans" cxnId="{588331FC-7CF8-4730-A7F6-7C6EA45A5EFE}">
      <dgm:prSet/>
      <dgm:spPr bwMode="auto">
        <a:ln w="3175">
          <a:solidFill>
            <a:srgbClr val="04A4EC"/>
          </a:solidFill>
        </a:ln>
      </dgm:spPr>
      <dgm:t>
        <a:bodyPr/>
        <a:lstStyle/>
        <a:p>
          <a:pPr>
            <a:defRPr/>
          </a:pPr>
          <a:endParaRPr lang="fr-FR" sz="1100"/>
        </a:p>
      </dgm:t>
    </dgm:pt>
    <dgm:pt modelId="{89AB3B40-9AA5-4D94-9AB5-4BDE2C696F37}" type="sibTrans" cxnId="{588331FC-7CF8-4730-A7F6-7C6EA45A5EFE}">
      <dgm:prSet/>
      <dgm:spPr bwMode="auto"/>
      <dgm:t>
        <a:bodyPr/>
        <a:lstStyle/>
        <a:p>
          <a:pPr>
            <a:defRPr/>
          </a:pPr>
          <a:endParaRPr lang="fr-FR" sz="1100"/>
        </a:p>
      </dgm:t>
    </dgm:pt>
    <dgm:pt modelId="{54B14EEB-2F4D-46D3-8DF8-B8E8D6B80185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3175">
          <a:solidFill>
            <a:srgbClr val="04A4EC"/>
          </a:solidFill>
        </a:ln>
      </dgm:spPr>
      <dgm:t>
        <a:bodyPr/>
        <a:lstStyle/>
        <a:p>
          <a:pPr>
            <a:defRPr/>
          </a:pPr>
          <a:r>
            <a:rPr lang="fr-FR" sz="800"/>
            <a:t>Développements</a:t>
          </a:r>
          <a:endParaRPr/>
        </a:p>
      </dgm:t>
    </dgm:pt>
    <dgm:pt modelId="{E1C1A478-7925-4AED-A72D-AC4F31228CA9}" type="parTrans" cxnId="{CAB748B2-F9F9-4FD5-8020-F8FE778FA91E}">
      <dgm:prSet/>
      <dgm:spPr bwMode="auto">
        <a:ln w="3175">
          <a:solidFill>
            <a:srgbClr val="04A4EC"/>
          </a:solidFill>
        </a:ln>
      </dgm:spPr>
      <dgm:t>
        <a:bodyPr/>
        <a:lstStyle/>
        <a:p>
          <a:pPr>
            <a:defRPr/>
          </a:pPr>
          <a:endParaRPr lang="fr-FR" sz="1100"/>
        </a:p>
      </dgm:t>
    </dgm:pt>
    <dgm:pt modelId="{164F4925-0B09-443D-9E8C-775CA3D50080}" type="sibTrans" cxnId="{CAB748B2-F9F9-4FD5-8020-F8FE778FA91E}">
      <dgm:prSet/>
      <dgm:spPr bwMode="auto"/>
      <dgm:t>
        <a:bodyPr/>
        <a:lstStyle/>
        <a:p>
          <a:pPr>
            <a:defRPr/>
          </a:pPr>
          <a:endParaRPr lang="fr-FR" sz="1100"/>
        </a:p>
      </dgm:t>
    </dgm:pt>
    <dgm:pt modelId="{A615B851-4302-4BEA-86AF-F50AD882BED8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3175">
          <a:solidFill>
            <a:srgbClr val="04A4EC"/>
          </a:solidFill>
        </a:ln>
      </dgm:spPr>
      <dgm:t>
        <a:bodyPr/>
        <a:lstStyle/>
        <a:p>
          <a:pPr>
            <a:defRPr/>
          </a:pPr>
          <a:r>
            <a:rPr lang="fr-FR" sz="800"/>
            <a:t>Documentation</a:t>
          </a:r>
          <a:endParaRPr/>
        </a:p>
      </dgm:t>
    </dgm:pt>
    <dgm:pt modelId="{09CEB0DE-37B2-42EA-9383-0F6A705D3C4D}" type="parTrans" cxnId="{2C8297CA-84BE-467C-A016-D0E3DC24FFAE}">
      <dgm:prSet/>
      <dgm:spPr bwMode="auto">
        <a:ln w="3175">
          <a:solidFill>
            <a:srgbClr val="04A4EC"/>
          </a:solidFill>
        </a:ln>
      </dgm:spPr>
      <dgm:t>
        <a:bodyPr/>
        <a:lstStyle/>
        <a:p>
          <a:pPr>
            <a:defRPr/>
          </a:pPr>
          <a:endParaRPr lang="fr-FR" sz="1100"/>
        </a:p>
      </dgm:t>
    </dgm:pt>
    <dgm:pt modelId="{1F9C32C5-E545-4275-BD52-D81E429363A8}" type="sibTrans" cxnId="{2C8297CA-84BE-467C-A016-D0E3DC24FFAE}">
      <dgm:prSet/>
      <dgm:spPr bwMode="auto"/>
      <dgm:t>
        <a:bodyPr/>
        <a:lstStyle/>
        <a:p>
          <a:pPr>
            <a:defRPr/>
          </a:pPr>
          <a:endParaRPr lang="fr-FR" sz="1100"/>
        </a:p>
      </dgm:t>
    </dgm:pt>
    <dgm:pt modelId="{4D4CE17D-19CD-4C13-9B72-E38D52C35C2B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3175">
          <a:solidFill>
            <a:srgbClr val="04A4EC"/>
          </a:solidFill>
        </a:ln>
      </dgm:spPr>
      <dgm:t>
        <a:bodyPr/>
        <a:lstStyle/>
        <a:p>
          <a:pPr>
            <a:defRPr/>
          </a:pPr>
          <a:r>
            <a:rPr lang="fr-FR" sz="800"/>
            <a:t>Package d’installation</a:t>
          </a:r>
          <a:endParaRPr/>
        </a:p>
      </dgm:t>
    </dgm:pt>
    <dgm:pt modelId="{B95A86CE-4323-45E2-A0B2-03F0EF053743}" type="parTrans" cxnId="{EACF34A3-1C13-480B-9182-11B0B8CC849F}">
      <dgm:prSet/>
      <dgm:spPr bwMode="auto">
        <a:ln w="3175">
          <a:solidFill>
            <a:srgbClr val="04A4EC"/>
          </a:solidFill>
        </a:ln>
      </dgm:spPr>
      <dgm:t>
        <a:bodyPr/>
        <a:lstStyle/>
        <a:p>
          <a:pPr>
            <a:defRPr/>
          </a:pPr>
          <a:endParaRPr lang="fr-FR" sz="1100"/>
        </a:p>
      </dgm:t>
    </dgm:pt>
    <dgm:pt modelId="{0925BC79-C3CB-46C4-97D0-3C6B24F16987}" type="sibTrans" cxnId="{EACF34A3-1C13-480B-9182-11B0B8CC849F}">
      <dgm:prSet/>
      <dgm:spPr bwMode="auto"/>
      <dgm:t>
        <a:bodyPr/>
        <a:lstStyle/>
        <a:p>
          <a:pPr>
            <a:defRPr/>
          </a:pPr>
          <a:endParaRPr lang="fr-FR" sz="1100"/>
        </a:p>
      </dgm:t>
    </dgm:pt>
    <dgm:pt modelId="{F362B281-E090-4460-B325-1A44B5F2DF06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3175">
          <a:solidFill>
            <a:srgbClr val="04A4EC"/>
          </a:solidFill>
        </a:ln>
      </dgm:spPr>
      <dgm:t>
        <a:bodyPr/>
        <a:lstStyle/>
        <a:p>
          <a:pPr>
            <a:defRPr/>
          </a:pPr>
          <a:r>
            <a:rPr lang="fr-FR" sz="800"/>
            <a:t>Spécifications fonctionnelles</a:t>
          </a:r>
          <a:endParaRPr/>
        </a:p>
      </dgm:t>
    </dgm:pt>
    <dgm:pt modelId="{7B870599-A154-455B-BFA7-164C0B99DC5F}" type="parTrans" cxnId="{BAE10642-E56F-4D1D-AAD3-0532C71658E8}">
      <dgm:prSet/>
      <dgm:spPr bwMode="auto">
        <a:ln w="3175">
          <a:solidFill>
            <a:srgbClr val="04A4EC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36328A1F-40BD-4BAE-A86D-8F258DC111A3}" type="sibTrans" cxnId="{BAE10642-E56F-4D1D-AAD3-0532C71658E8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4E219E0C-1667-4A94-80B6-563DCF109323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3175">
          <a:solidFill>
            <a:srgbClr val="04A4EC"/>
          </a:solidFill>
        </a:ln>
      </dgm:spPr>
      <dgm:t>
        <a:bodyPr/>
        <a:lstStyle/>
        <a:p>
          <a:pPr>
            <a:defRPr/>
          </a:pPr>
          <a:r>
            <a:rPr lang="fr-FR" sz="800"/>
            <a:t>Cadrage</a:t>
          </a:r>
        </a:p>
        <a:p>
          <a:pPr>
            <a:defRPr/>
          </a:pPr>
          <a:r>
            <a:rPr lang="fr-FR" sz="800"/>
            <a:t>(Périmètre, calendrier)</a:t>
          </a:r>
          <a:endParaRPr/>
        </a:p>
      </dgm:t>
    </dgm:pt>
    <dgm:pt modelId="{861B4374-8FD3-4A2F-BAE8-D0EEF000CD26}" type="parTrans" cxnId="{CC4D1717-7651-413C-BB0B-5B6C27C9B15E}">
      <dgm:prSet/>
      <dgm:spPr bwMode="auto">
        <a:ln w="3175">
          <a:solidFill>
            <a:srgbClr val="04A4EC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555EDC29-4616-4FA2-9D84-6CE613CF6513}" type="sibTrans" cxnId="{CC4D1717-7651-413C-BB0B-5B6C27C9B15E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F18ADC56-13ED-4F0D-9B47-885F6ED36D72}" type="pres">
      <dgm:prSet presAssocID="{151F1379-1653-4FDF-B8B9-AC8E7BA8F86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709C4632-5E87-4E75-9C80-CBD586102796}" type="pres">
      <dgm:prSet presAssocID="{8B17D342-C02D-45B9-A2CA-D4DE19965FC0}" presName="root" presStyleCnt="0"/>
      <dgm:spPr bwMode="auto"/>
    </dgm:pt>
    <dgm:pt modelId="{44633B99-A74E-411C-8CC0-E432ED43DD0F}" type="pres">
      <dgm:prSet presAssocID="{8B17D342-C02D-45B9-A2CA-D4DE19965FC0}" presName="rootComposite" presStyleCnt="0"/>
      <dgm:spPr bwMode="auto"/>
    </dgm:pt>
    <dgm:pt modelId="{48EEA154-D5D4-42E0-B807-3D1645315CE9}" type="pres">
      <dgm:prSet presAssocID="{8B17D342-C02D-45B9-A2CA-D4DE19965FC0}" presName="rootText" presStyleLbl="node1" presStyleIdx="0" presStyleCnt="1"/>
      <dgm:spPr bwMode="auto"/>
      <dgm:t>
        <a:bodyPr/>
        <a:lstStyle/>
        <a:p>
          <a:pPr>
            <a:defRPr/>
          </a:pPr>
          <a:endParaRPr lang="fr-FR"/>
        </a:p>
      </dgm:t>
    </dgm:pt>
    <dgm:pt modelId="{5B6DD6FA-5626-4AF8-ABBD-1A2C8AF67453}" type="pres">
      <dgm:prSet presAssocID="{8B17D342-C02D-45B9-A2CA-D4DE19965FC0}" presName="rootConnector" presStyleLbl="node1" presStyleIdx="0" presStyleCnt="1"/>
      <dgm:spPr bwMode="auto"/>
      <dgm:t>
        <a:bodyPr/>
        <a:lstStyle/>
        <a:p>
          <a:pPr>
            <a:defRPr/>
          </a:pPr>
          <a:endParaRPr lang="fr-FR"/>
        </a:p>
      </dgm:t>
    </dgm:pt>
    <dgm:pt modelId="{24A2D6CF-E047-4A7A-BE5F-4B0B564E550D}" type="pres">
      <dgm:prSet presAssocID="{8B17D342-C02D-45B9-A2CA-D4DE19965FC0}" presName="childShape" presStyleCnt="0"/>
      <dgm:spPr bwMode="auto"/>
    </dgm:pt>
    <dgm:pt modelId="{9852CC51-74E6-4E81-8DAA-5EC4B19396F9}" type="pres">
      <dgm:prSet presAssocID="{3628764C-81EA-4661-AF57-B4D6F2A16FFD}" presName="Name13" presStyleLbl="parChTrans1D2" presStyleIdx="0" presStyleCnt="6"/>
      <dgm:spPr bwMode="auto"/>
      <dgm:t>
        <a:bodyPr/>
        <a:lstStyle/>
        <a:p>
          <a:pPr>
            <a:defRPr/>
          </a:pPr>
          <a:endParaRPr lang="fr-FR"/>
        </a:p>
      </dgm:t>
    </dgm:pt>
    <dgm:pt modelId="{B6ACFF31-9E31-4793-B4A9-B76F69E0A0C0}" type="pres">
      <dgm:prSet presAssocID="{E8B5B1A1-40BF-43BB-98D5-1D029D926383}" presName="childText" presStyleLbl="bgAcc1" presStyleIdx="0" presStyleCnt="6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1E0CFAA4-6CAD-405E-AF44-4E173ED8F1F4}" type="pres">
      <dgm:prSet presAssocID="{861B4374-8FD3-4A2F-BAE8-D0EEF000CD26}" presName="Name13" presStyleLbl="parChTrans1D2" presStyleIdx="1" presStyleCnt="6"/>
      <dgm:spPr bwMode="auto"/>
      <dgm:t>
        <a:bodyPr/>
        <a:lstStyle/>
        <a:p>
          <a:pPr>
            <a:defRPr/>
          </a:pPr>
          <a:endParaRPr lang="fr-FR"/>
        </a:p>
      </dgm:t>
    </dgm:pt>
    <dgm:pt modelId="{CDBCC440-31B3-42E7-862C-B87FA07735CC}" type="pres">
      <dgm:prSet presAssocID="{4E219E0C-1667-4A94-80B6-563DCF109323}" presName="childText" presStyleLbl="bgAcc1" presStyleIdx="1" presStyleCnt="6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EEB2AD2D-A8D5-43DC-A14C-0CFEE10EC506}" type="pres">
      <dgm:prSet presAssocID="{7B870599-A154-455B-BFA7-164C0B99DC5F}" presName="Name13" presStyleLbl="parChTrans1D2" presStyleIdx="2" presStyleCnt="6"/>
      <dgm:spPr bwMode="auto"/>
      <dgm:t>
        <a:bodyPr/>
        <a:lstStyle/>
        <a:p>
          <a:pPr>
            <a:defRPr/>
          </a:pPr>
          <a:endParaRPr lang="fr-FR"/>
        </a:p>
      </dgm:t>
    </dgm:pt>
    <dgm:pt modelId="{C7728E8C-48AA-4DE2-A477-487386C1299E}" type="pres">
      <dgm:prSet presAssocID="{F362B281-E090-4460-B325-1A44B5F2DF06}" presName="childText" presStyleLbl="bgAcc1" presStyleIdx="2" presStyleCnt="6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241CF0DA-BA2C-4D7C-A8A1-34C107BBF147}" type="pres">
      <dgm:prSet presAssocID="{E1C1A478-7925-4AED-A72D-AC4F31228CA9}" presName="Name13" presStyleLbl="parChTrans1D2" presStyleIdx="3" presStyleCnt="6"/>
      <dgm:spPr bwMode="auto"/>
      <dgm:t>
        <a:bodyPr/>
        <a:lstStyle/>
        <a:p>
          <a:pPr>
            <a:defRPr/>
          </a:pPr>
          <a:endParaRPr lang="fr-FR"/>
        </a:p>
      </dgm:t>
    </dgm:pt>
    <dgm:pt modelId="{DF26ADEC-8AAA-459B-9C17-CD2578E8F70F}" type="pres">
      <dgm:prSet presAssocID="{54B14EEB-2F4D-46D3-8DF8-B8E8D6B80185}" presName="childText" presStyleLbl="bgAcc1" presStyleIdx="3" presStyleCnt="6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056F27B9-BB13-4797-AAC7-4D0D9F38BDC1}" type="pres">
      <dgm:prSet presAssocID="{09CEB0DE-37B2-42EA-9383-0F6A705D3C4D}" presName="Name13" presStyleLbl="parChTrans1D2" presStyleIdx="4" presStyleCnt="6"/>
      <dgm:spPr bwMode="auto"/>
      <dgm:t>
        <a:bodyPr/>
        <a:lstStyle/>
        <a:p>
          <a:pPr>
            <a:defRPr/>
          </a:pPr>
          <a:endParaRPr lang="fr-FR"/>
        </a:p>
      </dgm:t>
    </dgm:pt>
    <dgm:pt modelId="{08F2FF00-3AAE-4B3B-AF56-3F00C83A3CA2}" type="pres">
      <dgm:prSet presAssocID="{A615B851-4302-4BEA-86AF-F50AD882BED8}" presName="childText" presStyleLbl="bgAcc1" presStyleIdx="4" presStyleCnt="6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70C9C560-7784-4E99-AB5D-6138387D6EDB}" type="pres">
      <dgm:prSet presAssocID="{B95A86CE-4323-45E2-A0B2-03F0EF053743}" presName="Name13" presStyleLbl="parChTrans1D2" presStyleIdx="5" presStyleCnt="6"/>
      <dgm:spPr bwMode="auto"/>
      <dgm:t>
        <a:bodyPr/>
        <a:lstStyle/>
        <a:p>
          <a:pPr>
            <a:defRPr/>
          </a:pPr>
          <a:endParaRPr lang="fr-FR"/>
        </a:p>
      </dgm:t>
    </dgm:pt>
    <dgm:pt modelId="{9B216D96-F263-408B-8EC1-80B8CAB75931}" type="pres">
      <dgm:prSet presAssocID="{4D4CE17D-19CD-4C13-9B72-E38D52C35C2B}" presName="childText" presStyleLbl="bgAcc1" presStyleIdx="5" presStyleCnt="6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</dgm:ptLst>
  <dgm:cxnLst>
    <dgm:cxn modelId="{514413C9-38D4-4CE7-95FA-8EFB65E0B026}" type="presOf" srcId="{E1C1A478-7925-4AED-A72D-AC4F31228CA9}" destId="{241CF0DA-BA2C-4D7C-A8A1-34C107BBF147}" srcOrd="0" destOrd="0" presId="urn:microsoft.com/office/officeart/2005/8/layout/hierarchy3#4"/>
    <dgm:cxn modelId="{EACF34A3-1C13-480B-9182-11B0B8CC849F}" srcId="{8B17D342-C02D-45B9-A2CA-D4DE19965FC0}" destId="{4D4CE17D-19CD-4C13-9B72-E38D52C35C2B}" srcOrd="5" destOrd="0" parTransId="{B95A86CE-4323-45E2-A0B2-03F0EF053743}" sibTransId="{0925BC79-C3CB-46C4-97D0-3C6B24F16987}"/>
    <dgm:cxn modelId="{88BFDF87-EEC7-416A-BF2F-63282D043081}" srcId="{151F1379-1653-4FDF-B8B9-AC8E7BA8F86B}" destId="{8B17D342-C02D-45B9-A2CA-D4DE19965FC0}" srcOrd="0" destOrd="0" parTransId="{C1127A05-C3CB-46DA-8CCC-E6FD2AD01D1E}" sibTransId="{2F4644AC-F5D9-4120-B0E6-1062C5C165FF}"/>
    <dgm:cxn modelId="{CAB748B2-F9F9-4FD5-8020-F8FE778FA91E}" srcId="{8B17D342-C02D-45B9-A2CA-D4DE19965FC0}" destId="{54B14EEB-2F4D-46D3-8DF8-B8E8D6B80185}" srcOrd="3" destOrd="0" parTransId="{E1C1A478-7925-4AED-A72D-AC4F31228CA9}" sibTransId="{164F4925-0B09-443D-9E8C-775CA3D50080}"/>
    <dgm:cxn modelId="{0CB3373D-6214-4018-9844-65AF970213FF}" type="presOf" srcId="{861B4374-8FD3-4A2F-BAE8-D0EEF000CD26}" destId="{1E0CFAA4-6CAD-405E-AF44-4E173ED8F1F4}" srcOrd="0" destOrd="0" presId="urn:microsoft.com/office/officeart/2005/8/layout/hierarchy3#4"/>
    <dgm:cxn modelId="{164A067B-2A98-44DA-B5B2-DCA6FAD71E2A}" type="presOf" srcId="{151F1379-1653-4FDF-B8B9-AC8E7BA8F86B}" destId="{F18ADC56-13ED-4F0D-9B47-885F6ED36D72}" srcOrd="0" destOrd="0" presId="urn:microsoft.com/office/officeart/2005/8/layout/hierarchy3#4"/>
    <dgm:cxn modelId="{588331FC-7CF8-4730-A7F6-7C6EA45A5EFE}" srcId="{8B17D342-C02D-45B9-A2CA-D4DE19965FC0}" destId="{E8B5B1A1-40BF-43BB-98D5-1D029D926383}" srcOrd="0" destOrd="0" parTransId="{3628764C-81EA-4661-AF57-B4D6F2A16FFD}" sibTransId="{89AB3B40-9AA5-4D94-9AB5-4BDE2C696F37}"/>
    <dgm:cxn modelId="{787EE4C9-C545-4372-8D83-E275687C9B10}" type="presOf" srcId="{7B870599-A154-455B-BFA7-164C0B99DC5F}" destId="{EEB2AD2D-A8D5-43DC-A14C-0CFEE10EC506}" srcOrd="0" destOrd="0" presId="urn:microsoft.com/office/officeart/2005/8/layout/hierarchy3#4"/>
    <dgm:cxn modelId="{19B1BFC7-FE3E-45C2-AFDA-29578D870A36}" type="presOf" srcId="{3628764C-81EA-4661-AF57-B4D6F2A16FFD}" destId="{9852CC51-74E6-4E81-8DAA-5EC4B19396F9}" srcOrd="0" destOrd="0" presId="urn:microsoft.com/office/officeart/2005/8/layout/hierarchy3#4"/>
    <dgm:cxn modelId="{2C8297CA-84BE-467C-A016-D0E3DC24FFAE}" srcId="{8B17D342-C02D-45B9-A2CA-D4DE19965FC0}" destId="{A615B851-4302-4BEA-86AF-F50AD882BED8}" srcOrd="4" destOrd="0" parTransId="{09CEB0DE-37B2-42EA-9383-0F6A705D3C4D}" sibTransId="{1F9C32C5-E545-4275-BD52-D81E429363A8}"/>
    <dgm:cxn modelId="{BAE10642-E56F-4D1D-AAD3-0532C71658E8}" srcId="{8B17D342-C02D-45B9-A2CA-D4DE19965FC0}" destId="{F362B281-E090-4460-B325-1A44B5F2DF06}" srcOrd="2" destOrd="0" parTransId="{7B870599-A154-455B-BFA7-164C0B99DC5F}" sibTransId="{36328A1F-40BD-4BAE-A86D-8F258DC111A3}"/>
    <dgm:cxn modelId="{CC4D1717-7651-413C-BB0B-5B6C27C9B15E}" srcId="{8B17D342-C02D-45B9-A2CA-D4DE19965FC0}" destId="{4E219E0C-1667-4A94-80B6-563DCF109323}" srcOrd="1" destOrd="0" parTransId="{861B4374-8FD3-4A2F-BAE8-D0EEF000CD26}" sibTransId="{555EDC29-4616-4FA2-9D84-6CE613CF6513}"/>
    <dgm:cxn modelId="{5A7115A8-06BB-4B87-A130-B9183083798C}" type="presOf" srcId="{09CEB0DE-37B2-42EA-9383-0F6A705D3C4D}" destId="{056F27B9-BB13-4797-AAC7-4D0D9F38BDC1}" srcOrd="0" destOrd="0" presId="urn:microsoft.com/office/officeart/2005/8/layout/hierarchy3#4"/>
    <dgm:cxn modelId="{BAE5649F-933C-479F-BA7B-1A2C961DCC54}" type="presOf" srcId="{A615B851-4302-4BEA-86AF-F50AD882BED8}" destId="{08F2FF00-3AAE-4B3B-AF56-3F00C83A3CA2}" srcOrd="0" destOrd="0" presId="urn:microsoft.com/office/officeart/2005/8/layout/hierarchy3#4"/>
    <dgm:cxn modelId="{6EBCDC2B-1EE0-44E5-8F0F-EB5CC2169D1B}" type="presOf" srcId="{4D4CE17D-19CD-4C13-9B72-E38D52C35C2B}" destId="{9B216D96-F263-408B-8EC1-80B8CAB75931}" srcOrd="0" destOrd="0" presId="urn:microsoft.com/office/officeart/2005/8/layout/hierarchy3#4"/>
    <dgm:cxn modelId="{CF083BBC-42B2-4589-B3A8-CC7602871995}" type="presOf" srcId="{8B17D342-C02D-45B9-A2CA-D4DE19965FC0}" destId="{48EEA154-D5D4-42E0-B807-3D1645315CE9}" srcOrd="0" destOrd="0" presId="urn:microsoft.com/office/officeart/2005/8/layout/hierarchy3#4"/>
    <dgm:cxn modelId="{E0AFB3C7-6B36-44DF-8D49-77E13ABBBA5C}" type="presOf" srcId="{E8B5B1A1-40BF-43BB-98D5-1D029D926383}" destId="{B6ACFF31-9E31-4793-B4A9-B76F69E0A0C0}" srcOrd="0" destOrd="0" presId="urn:microsoft.com/office/officeart/2005/8/layout/hierarchy3#4"/>
    <dgm:cxn modelId="{8AF0ACE2-72B9-4A52-9E01-D0AF27FD9B9A}" type="presOf" srcId="{4E219E0C-1667-4A94-80B6-563DCF109323}" destId="{CDBCC440-31B3-42E7-862C-B87FA07735CC}" srcOrd="0" destOrd="0" presId="urn:microsoft.com/office/officeart/2005/8/layout/hierarchy3#4"/>
    <dgm:cxn modelId="{D20B8965-5C9D-4150-B570-B1F0018EAE0C}" type="presOf" srcId="{B95A86CE-4323-45E2-A0B2-03F0EF053743}" destId="{70C9C560-7784-4E99-AB5D-6138387D6EDB}" srcOrd="0" destOrd="0" presId="urn:microsoft.com/office/officeart/2005/8/layout/hierarchy3#4"/>
    <dgm:cxn modelId="{61CAF192-5B0A-4A7E-A8D5-615A9B3DBFFC}" type="presOf" srcId="{54B14EEB-2F4D-46D3-8DF8-B8E8D6B80185}" destId="{DF26ADEC-8AAA-459B-9C17-CD2578E8F70F}" srcOrd="0" destOrd="0" presId="urn:microsoft.com/office/officeart/2005/8/layout/hierarchy3#4"/>
    <dgm:cxn modelId="{6D26BFC4-0C1A-4B74-981E-6AC694D93214}" type="presOf" srcId="{F362B281-E090-4460-B325-1A44B5F2DF06}" destId="{C7728E8C-48AA-4DE2-A477-487386C1299E}" srcOrd="0" destOrd="0" presId="urn:microsoft.com/office/officeart/2005/8/layout/hierarchy3#4"/>
    <dgm:cxn modelId="{09925E3E-EC4E-4F64-A483-F5938E36DFA7}" type="presOf" srcId="{8B17D342-C02D-45B9-A2CA-D4DE19965FC0}" destId="{5B6DD6FA-5626-4AF8-ABBD-1A2C8AF67453}" srcOrd="1" destOrd="0" presId="urn:microsoft.com/office/officeart/2005/8/layout/hierarchy3#4"/>
    <dgm:cxn modelId="{FBD471DE-A090-4943-A68B-C1E139E52FD2}" type="presParOf" srcId="{F18ADC56-13ED-4F0D-9B47-885F6ED36D72}" destId="{709C4632-5E87-4E75-9C80-CBD586102796}" srcOrd="0" destOrd="0" presId="urn:microsoft.com/office/officeart/2005/8/layout/hierarchy3#4"/>
    <dgm:cxn modelId="{B195C851-1084-494C-AC3F-00007FC25406}" type="presParOf" srcId="{709C4632-5E87-4E75-9C80-CBD586102796}" destId="{44633B99-A74E-411C-8CC0-E432ED43DD0F}" srcOrd="0" destOrd="0" presId="urn:microsoft.com/office/officeart/2005/8/layout/hierarchy3#4"/>
    <dgm:cxn modelId="{7A14DF07-6F79-4BF5-B5EF-794A5C9357BC}" type="presParOf" srcId="{44633B99-A74E-411C-8CC0-E432ED43DD0F}" destId="{48EEA154-D5D4-42E0-B807-3D1645315CE9}" srcOrd="0" destOrd="0" presId="urn:microsoft.com/office/officeart/2005/8/layout/hierarchy3#4"/>
    <dgm:cxn modelId="{1BE1E153-DA71-4F1A-A4DA-CD6032FBF97C}" type="presParOf" srcId="{44633B99-A74E-411C-8CC0-E432ED43DD0F}" destId="{5B6DD6FA-5626-4AF8-ABBD-1A2C8AF67453}" srcOrd="1" destOrd="0" presId="urn:microsoft.com/office/officeart/2005/8/layout/hierarchy3#4"/>
    <dgm:cxn modelId="{CEE2B395-E758-40C3-95C4-FB733A8C9B5A}" type="presParOf" srcId="{709C4632-5E87-4E75-9C80-CBD586102796}" destId="{24A2D6CF-E047-4A7A-BE5F-4B0B564E550D}" srcOrd="1" destOrd="0" presId="urn:microsoft.com/office/officeart/2005/8/layout/hierarchy3#4"/>
    <dgm:cxn modelId="{DABD6B85-DEEA-4888-9FFE-B030CD35F0F2}" type="presParOf" srcId="{24A2D6CF-E047-4A7A-BE5F-4B0B564E550D}" destId="{9852CC51-74E6-4E81-8DAA-5EC4B19396F9}" srcOrd="0" destOrd="0" presId="urn:microsoft.com/office/officeart/2005/8/layout/hierarchy3#4"/>
    <dgm:cxn modelId="{AC735850-1B7C-4C1D-824B-6057EFAF9957}" type="presParOf" srcId="{24A2D6CF-E047-4A7A-BE5F-4B0B564E550D}" destId="{B6ACFF31-9E31-4793-B4A9-B76F69E0A0C0}" srcOrd="1" destOrd="0" presId="urn:microsoft.com/office/officeart/2005/8/layout/hierarchy3#4"/>
    <dgm:cxn modelId="{B250B901-D17D-43C2-A597-471A8E899793}" type="presParOf" srcId="{24A2D6CF-E047-4A7A-BE5F-4B0B564E550D}" destId="{1E0CFAA4-6CAD-405E-AF44-4E173ED8F1F4}" srcOrd="2" destOrd="0" presId="urn:microsoft.com/office/officeart/2005/8/layout/hierarchy3#4"/>
    <dgm:cxn modelId="{BA8B16C2-B76E-424C-B072-B6CF31B7B305}" type="presParOf" srcId="{24A2D6CF-E047-4A7A-BE5F-4B0B564E550D}" destId="{CDBCC440-31B3-42E7-862C-B87FA07735CC}" srcOrd="3" destOrd="0" presId="urn:microsoft.com/office/officeart/2005/8/layout/hierarchy3#4"/>
    <dgm:cxn modelId="{C8A44556-0552-496F-942E-F90F9734C425}" type="presParOf" srcId="{24A2D6CF-E047-4A7A-BE5F-4B0B564E550D}" destId="{EEB2AD2D-A8D5-43DC-A14C-0CFEE10EC506}" srcOrd="4" destOrd="0" presId="urn:microsoft.com/office/officeart/2005/8/layout/hierarchy3#4"/>
    <dgm:cxn modelId="{778139ED-22D8-4304-AB6E-0FECF780E324}" type="presParOf" srcId="{24A2D6CF-E047-4A7A-BE5F-4B0B564E550D}" destId="{C7728E8C-48AA-4DE2-A477-487386C1299E}" srcOrd="5" destOrd="0" presId="urn:microsoft.com/office/officeart/2005/8/layout/hierarchy3#4"/>
    <dgm:cxn modelId="{343B5572-CA12-4272-A7C8-4CC5E440FC3E}" type="presParOf" srcId="{24A2D6CF-E047-4A7A-BE5F-4B0B564E550D}" destId="{241CF0DA-BA2C-4D7C-A8A1-34C107BBF147}" srcOrd="6" destOrd="0" presId="urn:microsoft.com/office/officeart/2005/8/layout/hierarchy3#4"/>
    <dgm:cxn modelId="{53D631AC-7847-4C90-A217-A4455B13B92C}" type="presParOf" srcId="{24A2D6CF-E047-4A7A-BE5F-4B0B564E550D}" destId="{DF26ADEC-8AAA-459B-9C17-CD2578E8F70F}" srcOrd="7" destOrd="0" presId="urn:microsoft.com/office/officeart/2005/8/layout/hierarchy3#4"/>
    <dgm:cxn modelId="{DD66214C-CB6D-45DD-B40F-7155BC976036}" type="presParOf" srcId="{24A2D6CF-E047-4A7A-BE5F-4B0B564E550D}" destId="{056F27B9-BB13-4797-AAC7-4D0D9F38BDC1}" srcOrd="8" destOrd="0" presId="urn:microsoft.com/office/officeart/2005/8/layout/hierarchy3#4"/>
    <dgm:cxn modelId="{8774146A-396F-4631-B174-16D0EABD34FD}" type="presParOf" srcId="{24A2D6CF-E047-4A7A-BE5F-4B0B564E550D}" destId="{08F2FF00-3AAE-4B3B-AF56-3F00C83A3CA2}" srcOrd="9" destOrd="0" presId="urn:microsoft.com/office/officeart/2005/8/layout/hierarchy3#4"/>
    <dgm:cxn modelId="{FECCE07A-2F6A-4EF7-A273-72C6E458B965}" type="presParOf" srcId="{24A2D6CF-E047-4A7A-BE5F-4B0B564E550D}" destId="{70C9C560-7784-4E99-AB5D-6138387D6EDB}" srcOrd="10" destOrd="0" presId="urn:microsoft.com/office/officeart/2005/8/layout/hierarchy3#4"/>
    <dgm:cxn modelId="{89A46BBA-04BD-4CA7-B7C8-5E2F962E45A1}" type="presParOf" srcId="{24A2D6CF-E047-4A7A-BE5F-4B0B564E550D}" destId="{9B216D96-F263-408B-8EC1-80B8CAB75931}" srcOrd="11" destOrd="0" presId="urn:microsoft.com/office/officeart/2005/8/layout/hierarchy3#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51F1379-1653-4FDF-B8B9-AC8E7BA8F86B}" type="doc">
      <dgm:prSet loTypeId="urn:microsoft.com/office/officeart/2005/8/layout/hierarchy3#5" loCatId="hierarchy" qsTypeId="urn:microsoft.com/office/officeart/2005/8/quickstyle/simple5" qsCatId="simple" csTypeId="urn:microsoft.com/office/officeart/2005/8/colors/accent1_2" csCatId="accent1" phldr="1"/>
      <dgm:spPr bwMode="auto"/>
      <dgm:t>
        <a:bodyPr/>
        <a:lstStyle/>
        <a:p>
          <a:pPr>
            <a:defRPr/>
          </a:pPr>
          <a:endParaRPr lang="fr-FR"/>
        </a:p>
      </dgm:t>
    </dgm:pt>
    <dgm:pt modelId="{438F3B85-07D3-484F-9833-F6480EA6A6F1}">
      <dgm:prSet phldrT="[Texte]" custT="1"/>
      <dgm:spPr bwMode="auto">
        <a:solidFill>
          <a:srgbClr val="0070C0"/>
        </a:solidFill>
      </dgm:spPr>
      <dgm:t>
        <a:bodyPr/>
        <a:lstStyle/>
        <a:p>
          <a:pPr>
            <a:defRPr/>
          </a:pPr>
          <a:r>
            <a:rPr lang="fr-FR" sz="1050"/>
            <a:t>Livraison d’une nouvelle version</a:t>
          </a:r>
          <a:endParaRPr/>
        </a:p>
        <a:p>
          <a:pPr>
            <a:defRPr/>
          </a:pPr>
          <a:r>
            <a:rPr lang="fr-FR" sz="1050"/>
            <a:t>(Env. Test)</a:t>
          </a:r>
          <a:endParaRPr/>
        </a:p>
      </dgm:t>
    </dgm:pt>
    <dgm:pt modelId="{A88DFE0E-6411-4B58-B5A1-49BE403D0B49}" type="parTrans" cxnId="{6FC53FA3-73BC-4760-B545-AD22A8E50503}">
      <dgm:prSet/>
      <dgm:spPr bwMode="auto"/>
      <dgm:t>
        <a:bodyPr/>
        <a:lstStyle/>
        <a:p>
          <a:pPr>
            <a:defRPr/>
          </a:pPr>
          <a:endParaRPr lang="fr-FR" sz="1200"/>
        </a:p>
      </dgm:t>
    </dgm:pt>
    <dgm:pt modelId="{D7F914AE-8950-49A3-980B-FC2E6D7DA410}" type="sibTrans" cxnId="{6FC53FA3-73BC-4760-B545-AD22A8E50503}">
      <dgm:prSet/>
      <dgm:spPr bwMode="auto"/>
      <dgm:t>
        <a:bodyPr/>
        <a:lstStyle/>
        <a:p>
          <a:pPr>
            <a:defRPr/>
          </a:pPr>
          <a:endParaRPr lang="fr-FR" sz="1200"/>
        </a:p>
      </dgm:t>
    </dgm:pt>
    <dgm:pt modelId="{363199AD-8B54-401B-9959-BADCF00F4056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0070C0"/>
          </a:solidFill>
        </a:ln>
      </dgm:spPr>
      <dgm:t>
        <a:bodyPr/>
        <a:lstStyle/>
        <a:p>
          <a:pPr>
            <a:defRPr/>
          </a:pPr>
          <a:r>
            <a:rPr lang="fr-FR" sz="900"/>
            <a:t>Cadrage</a:t>
          </a:r>
          <a:endParaRPr/>
        </a:p>
        <a:p>
          <a:pPr>
            <a:defRPr/>
          </a:pPr>
          <a:r>
            <a:rPr lang="fr-FR" sz="900"/>
            <a:t>(Périmètre, Calendrier)</a:t>
          </a:r>
          <a:endParaRPr/>
        </a:p>
      </dgm:t>
    </dgm:pt>
    <dgm:pt modelId="{553E8169-AEAA-412E-BB34-78AB95F4AC3B}" type="parTrans" cxnId="{AAD24A5D-395D-4A04-A29B-98B10F68D664}">
      <dgm:prSet/>
      <dgm:spPr bwMode="auto">
        <a:ln w="3175">
          <a:solidFill>
            <a:srgbClr val="0070C0"/>
          </a:solidFill>
        </a:ln>
      </dgm:spPr>
      <dgm:t>
        <a:bodyPr/>
        <a:lstStyle/>
        <a:p>
          <a:pPr>
            <a:defRPr/>
          </a:pPr>
          <a:endParaRPr lang="fr-FR" sz="1200"/>
        </a:p>
      </dgm:t>
    </dgm:pt>
    <dgm:pt modelId="{70BED97F-CBFA-4610-BE02-80D754FF02C9}" type="sibTrans" cxnId="{AAD24A5D-395D-4A04-A29B-98B10F68D664}">
      <dgm:prSet/>
      <dgm:spPr bwMode="auto"/>
      <dgm:t>
        <a:bodyPr/>
        <a:lstStyle/>
        <a:p>
          <a:pPr>
            <a:defRPr/>
          </a:pPr>
          <a:endParaRPr lang="fr-FR" sz="1200"/>
        </a:p>
      </dgm:t>
    </dgm:pt>
    <dgm:pt modelId="{E0F74E6B-D555-422E-8845-589FB2AFE27B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0070C0"/>
          </a:solidFill>
        </a:ln>
      </dgm:spPr>
      <dgm:t>
        <a:bodyPr/>
        <a:lstStyle/>
        <a:p>
          <a:pPr>
            <a:defRPr/>
          </a:pPr>
          <a:r>
            <a:rPr lang="fr-FR" sz="900"/>
            <a:t>Dépôt sur serveur de test</a:t>
          </a:r>
        </a:p>
        <a:p>
          <a:pPr>
            <a:defRPr/>
          </a:pPr>
          <a:r>
            <a:rPr lang="fr-FR" sz="900"/>
            <a:t>(Exécutable, documentation)</a:t>
          </a:r>
          <a:endParaRPr/>
        </a:p>
      </dgm:t>
    </dgm:pt>
    <dgm:pt modelId="{39FFD48A-5AB9-4165-8BA4-7A09E587365F}" type="parTrans" cxnId="{338F9AAC-7630-4A70-9189-5CCB50E3CDF3}">
      <dgm:prSet/>
      <dgm:spPr bwMode="auto">
        <a:ln w="3175">
          <a:solidFill>
            <a:srgbClr val="0070C0"/>
          </a:solidFill>
        </a:ln>
      </dgm:spPr>
      <dgm:t>
        <a:bodyPr/>
        <a:lstStyle/>
        <a:p>
          <a:pPr>
            <a:defRPr/>
          </a:pPr>
          <a:endParaRPr lang="fr-FR" sz="1200"/>
        </a:p>
      </dgm:t>
    </dgm:pt>
    <dgm:pt modelId="{9D1CA494-03D8-4FEC-91DA-749855A9DEB0}" type="sibTrans" cxnId="{338F9AAC-7630-4A70-9189-5CCB50E3CDF3}">
      <dgm:prSet/>
      <dgm:spPr bwMode="auto"/>
      <dgm:t>
        <a:bodyPr/>
        <a:lstStyle/>
        <a:p>
          <a:pPr>
            <a:defRPr/>
          </a:pPr>
          <a:endParaRPr lang="fr-FR" sz="1200"/>
        </a:p>
      </dgm:t>
    </dgm:pt>
    <dgm:pt modelId="{EEEAD380-5009-4FC3-A353-256C3A24C50D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0070C0"/>
          </a:solidFill>
          <a:miter/>
        </a:ln>
      </dgm:spPr>
      <dgm:t>
        <a:bodyPr/>
        <a:lstStyle/>
        <a:p>
          <a:pPr>
            <a:defRPr/>
          </a:pPr>
          <a:r>
            <a:rPr lang="fr-FR" sz="900"/>
            <a:t>Mise à disposition</a:t>
          </a:r>
          <a:endParaRPr/>
        </a:p>
        <a:p>
          <a:pPr>
            <a:defRPr/>
          </a:pPr>
          <a:r>
            <a:rPr lang="fr-FR" sz="900"/>
            <a:t>(Information MOA)</a:t>
          </a:r>
          <a:endParaRPr/>
        </a:p>
      </dgm:t>
    </dgm:pt>
    <dgm:pt modelId="{C66FB206-9A8D-469A-9ADB-90CBD7A9512A}" type="parTrans" cxnId="{197561A1-D5F8-4C91-8D32-B89CD670C5A0}">
      <dgm:prSet/>
      <dgm:spPr bwMode="auto">
        <a:ln w="3175">
          <a:solidFill>
            <a:srgbClr val="0070C0"/>
          </a:solidFill>
        </a:ln>
      </dgm:spPr>
      <dgm:t>
        <a:bodyPr/>
        <a:lstStyle/>
        <a:p>
          <a:pPr>
            <a:defRPr/>
          </a:pPr>
          <a:endParaRPr lang="fr-FR" sz="1200"/>
        </a:p>
      </dgm:t>
    </dgm:pt>
    <dgm:pt modelId="{94C72DEB-CABD-4AE3-824E-901055FF14B9}" type="sibTrans" cxnId="{197561A1-D5F8-4C91-8D32-B89CD670C5A0}">
      <dgm:prSet/>
      <dgm:spPr bwMode="auto"/>
      <dgm:t>
        <a:bodyPr/>
        <a:lstStyle/>
        <a:p>
          <a:pPr>
            <a:defRPr/>
          </a:pPr>
          <a:endParaRPr lang="fr-FR" sz="1200"/>
        </a:p>
      </dgm:t>
    </dgm:pt>
    <dgm:pt modelId="{80ABDDB6-7EAF-4BC0-B512-63048A1742B0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0070C0"/>
          </a:solidFill>
        </a:ln>
      </dgm:spPr>
      <dgm:t>
        <a:bodyPr/>
        <a:lstStyle/>
        <a:p>
          <a:pPr>
            <a:defRPr/>
          </a:pPr>
          <a:r>
            <a:rPr lang="fr-FR" sz="900"/>
            <a:t>CR d’installation</a:t>
          </a:r>
          <a:endParaRPr/>
        </a:p>
      </dgm:t>
    </dgm:pt>
    <dgm:pt modelId="{6C568FD0-AB82-466D-8F41-F19A0C584CDF}" type="parTrans" cxnId="{0C16AA76-3A9C-4629-A506-9C4FA12F54A3}">
      <dgm:prSet/>
      <dgm:spPr bwMode="auto">
        <a:ln w="3175">
          <a:solidFill>
            <a:srgbClr val="0070C0"/>
          </a:solidFill>
        </a:ln>
      </dgm:spPr>
      <dgm:t>
        <a:bodyPr/>
        <a:lstStyle/>
        <a:p>
          <a:pPr>
            <a:defRPr/>
          </a:pPr>
          <a:endParaRPr lang="fr-FR" sz="1200"/>
        </a:p>
      </dgm:t>
    </dgm:pt>
    <dgm:pt modelId="{8A8CDDBA-5CBA-4F32-9380-8A18FE8667F2}" type="sibTrans" cxnId="{0C16AA76-3A9C-4629-A506-9C4FA12F54A3}">
      <dgm:prSet/>
      <dgm:spPr bwMode="auto"/>
      <dgm:t>
        <a:bodyPr/>
        <a:lstStyle/>
        <a:p>
          <a:pPr>
            <a:defRPr/>
          </a:pPr>
          <a:endParaRPr lang="fr-FR" sz="1200"/>
        </a:p>
      </dgm:t>
    </dgm:pt>
    <dgm:pt modelId="{ED93D95B-5581-49AA-909D-C1F25737EF27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0070C0"/>
          </a:solidFill>
        </a:ln>
      </dgm:spPr>
      <dgm:t>
        <a:bodyPr/>
        <a:lstStyle/>
        <a:p>
          <a:pPr>
            <a:defRPr/>
          </a:pPr>
          <a:r>
            <a:rPr lang="fr-FR" sz="900"/>
            <a:t>Installation</a:t>
          </a:r>
          <a:endParaRPr/>
        </a:p>
      </dgm:t>
    </dgm:pt>
    <dgm:pt modelId="{A02412BA-B9D8-4D0E-93F8-B640E2E5A63F}" type="parTrans" cxnId="{2BC913C0-5BA2-47EF-A011-053F7A1185B8}">
      <dgm:prSet/>
      <dgm:spPr bwMode="auto">
        <a:ln w="9525">
          <a:solidFill>
            <a:srgbClr val="0070C0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F63CD857-675A-4E09-ADBC-54972258C560}" type="sibTrans" cxnId="{2BC913C0-5BA2-47EF-A011-053F7A1185B8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F18ADC56-13ED-4F0D-9B47-885F6ED36D72}" type="pres">
      <dgm:prSet presAssocID="{151F1379-1653-4FDF-B8B9-AC8E7BA8F86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4DB3AB96-AEFC-451E-8787-A63428C387F7}" type="pres">
      <dgm:prSet presAssocID="{438F3B85-07D3-484F-9833-F6480EA6A6F1}" presName="root" presStyleCnt="0"/>
      <dgm:spPr bwMode="auto"/>
    </dgm:pt>
    <dgm:pt modelId="{7B19407F-E885-4DD4-942B-A464B764194A}" type="pres">
      <dgm:prSet presAssocID="{438F3B85-07D3-484F-9833-F6480EA6A6F1}" presName="rootComposite" presStyleCnt="0"/>
      <dgm:spPr bwMode="auto"/>
    </dgm:pt>
    <dgm:pt modelId="{32E91C7C-B583-4D63-99DB-B61023344F11}" type="pres">
      <dgm:prSet presAssocID="{438F3B85-07D3-484F-9833-F6480EA6A6F1}" presName="rootText" presStyleLbl="node1" presStyleIdx="0" presStyleCnt="1"/>
      <dgm:spPr bwMode="auto"/>
      <dgm:t>
        <a:bodyPr/>
        <a:lstStyle/>
        <a:p>
          <a:pPr>
            <a:defRPr/>
          </a:pPr>
          <a:endParaRPr lang="fr-FR"/>
        </a:p>
      </dgm:t>
    </dgm:pt>
    <dgm:pt modelId="{884AE55D-140A-49D5-89FF-B01856AF9A72}" type="pres">
      <dgm:prSet presAssocID="{438F3B85-07D3-484F-9833-F6480EA6A6F1}" presName="rootConnector" presStyleLbl="node1" presStyleIdx="0" presStyleCnt="1"/>
      <dgm:spPr bwMode="auto"/>
      <dgm:t>
        <a:bodyPr/>
        <a:lstStyle/>
        <a:p>
          <a:pPr>
            <a:defRPr/>
          </a:pPr>
          <a:endParaRPr lang="fr-FR"/>
        </a:p>
      </dgm:t>
    </dgm:pt>
    <dgm:pt modelId="{DCA38265-D56E-4C8E-B390-A1DA6BC24DE5}" type="pres">
      <dgm:prSet presAssocID="{438F3B85-07D3-484F-9833-F6480EA6A6F1}" presName="childShape" presStyleCnt="0"/>
      <dgm:spPr bwMode="auto"/>
    </dgm:pt>
    <dgm:pt modelId="{EB38D96F-4FB5-48D7-97A1-98527309DE19}" type="pres">
      <dgm:prSet presAssocID="{553E8169-AEAA-412E-BB34-78AB95F4AC3B}" presName="Name13" presStyleLbl="parChTrans1D2" presStyleIdx="0" presStyleCnt="5"/>
      <dgm:spPr bwMode="auto"/>
      <dgm:t>
        <a:bodyPr/>
        <a:lstStyle/>
        <a:p>
          <a:pPr>
            <a:defRPr/>
          </a:pPr>
          <a:endParaRPr lang="fr-FR"/>
        </a:p>
      </dgm:t>
    </dgm:pt>
    <dgm:pt modelId="{34FD4C83-C319-4476-8A12-2B809E90EF3E}" type="pres">
      <dgm:prSet presAssocID="{363199AD-8B54-401B-9959-BADCF00F4056}" presName="childText" presStyleLbl="bgAcc1" presStyleIdx="0" presStyleCnt="5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4DF5DD45-A92B-487C-9F5C-F99515277382}" type="pres">
      <dgm:prSet presAssocID="{39FFD48A-5AB9-4165-8BA4-7A09E587365F}" presName="Name13" presStyleLbl="parChTrans1D2" presStyleIdx="1" presStyleCnt="5"/>
      <dgm:spPr bwMode="auto"/>
      <dgm:t>
        <a:bodyPr/>
        <a:lstStyle/>
        <a:p>
          <a:pPr>
            <a:defRPr/>
          </a:pPr>
          <a:endParaRPr lang="fr-FR"/>
        </a:p>
      </dgm:t>
    </dgm:pt>
    <dgm:pt modelId="{0D48C3F3-6798-4D53-8245-CDBE7F6F4483}" type="pres">
      <dgm:prSet presAssocID="{E0F74E6B-D555-422E-8845-589FB2AFE27B}" presName="childText" presStyleLbl="bgAcc1" presStyleIdx="1" presStyleCnt="5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4B8972BF-0117-4F24-A3D2-66A5D49EC0FA}" type="pres">
      <dgm:prSet presAssocID="{A02412BA-B9D8-4D0E-93F8-B640E2E5A63F}" presName="Name13" presStyleLbl="parChTrans1D2" presStyleIdx="2" presStyleCnt="5"/>
      <dgm:spPr bwMode="auto"/>
      <dgm:t>
        <a:bodyPr/>
        <a:lstStyle/>
        <a:p>
          <a:pPr>
            <a:defRPr/>
          </a:pPr>
          <a:endParaRPr lang="fr-FR"/>
        </a:p>
      </dgm:t>
    </dgm:pt>
    <dgm:pt modelId="{6D5D866E-24BB-437A-BC35-C72F5190EB90}" type="pres">
      <dgm:prSet presAssocID="{ED93D95B-5581-49AA-909D-C1F25737EF27}" presName="childText" presStyleLbl="bgAcc1" presStyleIdx="2" presStyleCnt="5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9CA59AAF-5A6E-4587-AAAE-D770CA3100DD}" type="pres">
      <dgm:prSet presAssocID="{6C568FD0-AB82-466D-8F41-F19A0C584CDF}" presName="Name13" presStyleLbl="parChTrans1D2" presStyleIdx="3" presStyleCnt="5"/>
      <dgm:spPr bwMode="auto"/>
      <dgm:t>
        <a:bodyPr/>
        <a:lstStyle/>
        <a:p>
          <a:pPr>
            <a:defRPr/>
          </a:pPr>
          <a:endParaRPr lang="fr-FR"/>
        </a:p>
      </dgm:t>
    </dgm:pt>
    <dgm:pt modelId="{AA74D947-36F9-439C-9FE3-B99788249189}" type="pres">
      <dgm:prSet presAssocID="{80ABDDB6-7EAF-4BC0-B512-63048A1742B0}" presName="childText" presStyleLbl="bgAcc1" presStyleIdx="3" presStyleCnt="5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1E1EABF6-D57C-4B92-A99C-EB1FC104EFE6}" type="pres">
      <dgm:prSet presAssocID="{C66FB206-9A8D-469A-9ADB-90CBD7A9512A}" presName="Name13" presStyleLbl="parChTrans1D2" presStyleIdx="4" presStyleCnt="5"/>
      <dgm:spPr bwMode="auto"/>
      <dgm:t>
        <a:bodyPr/>
        <a:lstStyle/>
        <a:p>
          <a:pPr>
            <a:defRPr/>
          </a:pPr>
          <a:endParaRPr lang="fr-FR"/>
        </a:p>
      </dgm:t>
    </dgm:pt>
    <dgm:pt modelId="{C43C82A3-5D2B-4698-A397-FF7671758F89}" type="pres">
      <dgm:prSet presAssocID="{EEEAD380-5009-4FC3-A353-256C3A24C50D}" presName="childText" presStyleLbl="bgAcc1" presStyleIdx="4" presStyleCnt="5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</dgm:ptLst>
  <dgm:cxnLst>
    <dgm:cxn modelId="{9C204713-5A41-4589-8C5E-5AA44C73AA5A}" type="presOf" srcId="{EEEAD380-5009-4FC3-A353-256C3A24C50D}" destId="{C43C82A3-5D2B-4698-A397-FF7671758F89}" srcOrd="0" destOrd="0" presId="urn:microsoft.com/office/officeart/2005/8/layout/hierarchy3#5"/>
    <dgm:cxn modelId="{C33767B5-BC5F-4CA7-BA35-45490D673BA4}" type="presOf" srcId="{39FFD48A-5AB9-4165-8BA4-7A09E587365F}" destId="{4DF5DD45-A92B-487C-9F5C-F99515277382}" srcOrd="0" destOrd="0" presId="urn:microsoft.com/office/officeart/2005/8/layout/hierarchy3#5"/>
    <dgm:cxn modelId="{2BC913C0-5BA2-47EF-A011-053F7A1185B8}" srcId="{438F3B85-07D3-484F-9833-F6480EA6A6F1}" destId="{ED93D95B-5581-49AA-909D-C1F25737EF27}" srcOrd="2" destOrd="0" parTransId="{A02412BA-B9D8-4D0E-93F8-B640E2E5A63F}" sibTransId="{F63CD857-675A-4E09-ADBC-54972258C560}"/>
    <dgm:cxn modelId="{C3B7B4D3-C915-4397-A4F7-2A4BE0C8B360}" type="presOf" srcId="{438F3B85-07D3-484F-9833-F6480EA6A6F1}" destId="{32E91C7C-B583-4D63-99DB-B61023344F11}" srcOrd="0" destOrd="0" presId="urn:microsoft.com/office/officeart/2005/8/layout/hierarchy3#5"/>
    <dgm:cxn modelId="{2CC4A024-97C1-4E12-849E-4503A70CD881}" type="presOf" srcId="{438F3B85-07D3-484F-9833-F6480EA6A6F1}" destId="{884AE55D-140A-49D5-89FF-B01856AF9A72}" srcOrd="1" destOrd="0" presId="urn:microsoft.com/office/officeart/2005/8/layout/hierarchy3#5"/>
    <dgm:cxn modelId="{197561A1-D5F8-4C91-8D32-B89CD670C5A0}" srcId="{438F3B85-07D3-484F-9833-F6480EA6A6F1}" destId="{EEEAD380-5009-4FC3-A353-256C3A24C50D}" srcOrd="4" destOrd="0" parTransId="{C66FB206-9A8D-469A-9ADB-90CBD7A9512A}" sibTransId="{94C72DEB-CABD-4AE3-824E-901055FF14B9}"/>
    <dgm:cxn modelId="{6FC53FA3-73BC-4760-B545-AD22A8E50503}" srcId="{151F1379-1653-4FDF-B8B9-AC8E7BA8F86B}" destId="{438F3B85-07D3-484F-9833-F6480EA6A6F1}" srcOrd="0" destOrd="0" parTransId="{A88DFE0E-6411-4B58-B5A1-49BE403D0B49}" sibTransId="{D7F914AE-8950-49A3-980B-FC2E6D7DA410}"/>
    <dgm:cxn modelId="{14F2BF72-DF9B-4092-A052-51681AFE1893}" type="presOf" srcId="{553E8169-AEAA-412E-BB34-78AB95F4AC3B}" destId="{EB38D96F-4FB5-48D7-97A1-98527309DE19}" srcOrd="0" destOrd="0" presId="urn:microsoft.com/office/officeart/2005/8/layout/hierarchy3#5"/>
    <dgm:cxn modelId="{40C5374C-42C2-4565-B1F1-2E09C7188AA2}" type="presOf" srcId="{363199AD-8B54-401B-9959-BADCF00F4056}" destId="{34FD4C83-C319-4476-8A12-2B809E90EF3E}" srcOrd="0" destOrd="0" presId="urn:microsoft.com/office/officeart/2005/8/layout/hierarchy3#5"/>
    <dgm:cxn modelId="{AAD24A5D-395D-4A04-A29B-98B10F68D664}" srcId="{438F3B85-07D3-484F-9833-F6480EA6A6F1}" destId="{363199AD-8B54-401B-9959-BADCF00F4056}" srcOrd="0" destOrd="0" parTransId="{553E8169-AEAA-412E-BB34-78AB95F4AC3B}" sibTransId="{70BED97F-CBFA-4610-BE02-80D754FF02C9}"/>
    <dgm:cxn modelId="{0C16AA76-3A9C-4629-A506-9C4FA12F54A3}" srcId="{438F3B85-07D3-484F-9833-F6480EA6A6F1}" destId="{80ABDDB6-7EAF-4BC0-B512-63048A1742B0}" srcOrd="3" destOrd="0" parTransId="{6C568FD0-AB82-466D-8F41-F19A0C584CDF}" sibTransId="{8A8CDDBA-5CBA-4F32-9380-8A18FE8667F2}"/>
    <dgm:cxn modelId="{338F9AAC-7630-4A70-9189-5CCB50E3CDF3}" srcId="{438F3B85-07D3-484F-9833-F6480EA6A6F1}" destId="{E0F74E6B-D555-422E-8845-589FB2AFE27B}" srcOrd="1" destOrd="0" parTransId="{39FFD48A-5AB9-4165-8BA4-7A09E587365F}" sibTransId="{9D1CA494-03D8-4FEC-91DA-749855A9DEB0}"/>
    <dgm:cxn modelId="{ED279481-CDB1-4F37-8F4A-5D3E0DA2E73A}" type="presOf" srcId="{151F1379-1653-4FDF-B8B9-AC8E7BA8F86B}" destId="{F18ADC56-13ED-4F0D-9B47-885F6ED36D72}" srcOrd="0" destOrd="0" presId="urn:microsoft.com/office/officeart/2005/8/layout/hierarchy3#5"/>
    <dgm:cxn modelId="{B0757A8A-B083-493E-82F8-933C8D2F0564}" type="presOf" srcId="{6C568FD0-AB82-466D-8F41-F19A0C584CDF}" destId="{9CA59AAF-5A6E-4587-AAAE-D770CA3100DD}" srcOrd="0" destOrd="0" presId="urn:microsoft.com/office/officeart/2005/8/layout/hierarchy3#5"/>
    <dgm:cxn modelId="{50107FAF-1F32-4C47-888C-57A788910640}" type="presOf" srcId="{ED93D95B-5581-49AA-909D-C1F25737EF27}" destId="{6D5D866E-24BB-437A-BC35-C72F5190EB90}" srcOrd="0" destOrd="0" presId="urn:microsoft.com/office/officeart/2005/8/layout/hierarchy3#5"/>
    <dgm:cxn modelId="{9FFFF909-400C-4224-9ACD-6845E6AC3D62}" type="presOf" srcId="{80ABDDB6-7EAF-4BC0-B512-63048A1742B0}" destId="{AA74D947-36F9-439C-9FE3-B99788249189}" srcOrd="0" destOrd="0" presId="urn:microsoft.com/office/officeart/2005/8/layout/hierarchy3#5"/>
    <dgm:cxn modelId="{2BD4664E-B2E9-4E00-97C1-2AD3CE3EE531}" type="presOf" srcId="{A02412BA-B9D8-4D0E-93F8-B640E2E5A63F}" destId="{4B8972BF-0117-4F24-A3D2-66A5D49EC0FA}" srcOrd="0" destOrd="0" presId="urn:microsoft.com/office/officeart/2005/8/layout/hierarchy3#5"/>
    <dgm:cxn modelId="{E9338CD5-14BE-4215-9B65-63779E179EA8}" type="presOf" srcId="{C66FB206-9A8D-469A-9ADB-90CBD7A9512A}" destId="{1E1EABF6-D57C-4B92-A99C-EB1FC104EFE6}" srcOrd="0" destOrd="0" presId="urn:microsoft.com/office/officeart/2005/8/layout/hierarchy3#5"/>
    <dgm:cxn modelId="{A436A14F-F406-44EF-A95B-CF1EFCFCF999}" type="presOf" srcId="{E0F74E6B-D555-422E-8845-589FB2AFE27B}" destId="{0D48C3F3-6798-4D53-8245-CDBE7F6F4483}" srcOrd="0" destOrd="0" presId="urn:microsoft.com/office/officeart/2005/8/layout/hierarchy3#5"/>
    <dgm:cxn modelId="{AA8ADDA1-60F6-4462-BFB3-54CCA854442A}" type="presParOf" srcId="{F18ADC56-13ED-4F0D-9B47-885F6ED36D72}" destId="{4DB3AB96-AEFC-451E-8787-A63428C387F7}" srcOrd="0" destOrd="0" presId="urn:microsoft.com/office/officeart/2005/8/layout/hierarchy3#5"/>
    <dgm:cxn modelId="{7AB6F13E-761C-4346-ADCB-F585BD46683C}" type="presParOf" srcId="{4DB3AB96-AEFC-451E-8787-A63428C387F7}" destId="{7B19407F-E885-4DD4-942B-A464B764194A}" srcOrd="0" destOrd="0" presId="urn:microsoft.com/office/officeart/2005/8/layout/hierarchy3#5"/>
    <dgm:cxn modelId="{DAECA813-876B-4858-8D5E-8E05C5D9EBFA}" type="presParOf" srcId="{7B19407F-E885-4DD4-942B-A464B764194A}" destId="{32E91C7C-B583-4D63-99DB-B61023344F11}" srcOrd="0" destOrd="0" presId="urn:microsoft.com/office/officeart/2005/8/layout/hierarchy3#5"/>
    <dgm:cxn modelId="{9851BC66-B9E5-411D-9825-90734FDB39D9}" type="presParOf" srcId="{7B19407F-E885-4DD4-942B-A464B764194A}" destId="{884AE55D-140A-49D5-89FF-B01856AF9A72}" srcOrd="1" destOrd="0" presId="urn:microsoft.com/office/officeart/2005/8/layout/hierarchy3#5"/>
    <dgm:cxn modelId="{37EFB2D0-F52B-4C3A-8ACD-6A65B91CCD6F}" type="presParOf" srcId="{4DB3AB96-AEFC-451E-8787-A63428C387F7}" destId="{DCA38265-D56E-4C8E-B390-A1DA6BC24DE5}" srcOrd="1" destOrd="0" presId="urn:microsoft.com/office/officeart/2005/8/layout/hierarchy3#5"/>
    <dgm:cxn modelId="{A56D891C-969F-43F4-802C-FA017316B9C5}" type="presParOf" srcId="{DCA38265-D56E-4C8E-B390-A1DA6BC24DE5}" destId="{EB38D96F-4FB5-48D7-97A1-98527309DE19}" srcOrd="0" destOrd="0" presId="urn:microsoft.com/office/officeart/2005/8/layout/hierarchy3#5"/>
    <dgm:cxn modelId="{D915EBBE-309A-4D2C-ADA6-26E8237BCB76}" type="presParOf" srcId="{DCA38265-D56E-4C8E-B390-A1DA6BC24DE5}" destId="{34FD4C83-C319-4476-8A12-2B809E90EF3E}" srcOrd="1" destOrd="0" presId="urn:microsoft.com/office/officeart/2005/8/layout/hierarchy3#5"/>
    <dgm:cxn modelId="{5D040ACC-EFF3-48F2-90E9-A24E62097653}" type="presParOf" srcId="{DCA38265-D56E-4C8E-B390-A1DA6BC24DE5}" destId="{4DF5DD45-A92B-487C-9F5C-F99515277382}" srcOrd="2" destOrd="0" presId="urn:microsoft.com/office/officeart/2005/8/layout/hierarchy3#5"/>
    <dgm:cxn modelId="{A9DD7617-BAF1-460D-9508-0F5CB824744C}" type="presParOf" srcId="{DCA38265-D56E-4C8E-B390-A1DA6BC24DE5}" destId="{0D48C3F3-6798-4D53-8245-CDBE7F6F4483}" srcOrd="3" destOrd="0" presId="urn:microsoft.com/office/officeart/2005/8/layout/hierarchy3#5"/>
    <dgm:cxn modelId="{8E462D7B-6B60-4DB3-9A6B-026907C2BA11}" type="presParOf" srcId="{DCA38265-D56E-4C8E-B390-A1DA6BC24DE5}" destId="{4B8972BF-0117-4F24-A3D2-66A5D49EC0FA}" srcOrd="4" destOrd="0" presId="urn:microsoft.com/office/officeart/2005/8/layout/hierarchy3#5"/>
    <dgm:cxn modelId="{CF7ECC35-4315-4FD5-B028-3E34896053FC}" type="presParOf" srcId="{DCA38265-D56E-4C8E-B390-A1DA6BC24DE5}" destId="{6D5D866E-24BB-437A-BC35-C72F5190EB90}" srcOrd="5" destOrd="0" presId="urn:microsoft.com/office/officeart/2005/8/layout/hierarchy3#5"/>
    <dgm:cxn modelId="{9D44FC10-69A8-405E-B3B5-31EC7FB5C103}" type="presParOf" srcId="{DCA38265-D56E-4C8E-B390-A1DA6BC24DE5}" destId="{9CA59AAF-5A6E-4587-AAAE-D770CA3100DD}" srcOrd="6" destOrd="0" presId="urn:microsoft.com/office/officeart/2005/8/layout/hierarchy3#5"/>
    <dgm:cxn modelId="{0D478937-F35E-4FAC-98D3-0F124F5A16DC}" type="presParOf" srcId="{DCA38265-D56E-4C8E-B390-A1DA6BC24DE5}" destId="{AA74D947-36F9-439C-9FE3-B99788249189}" srcOrd="7" destOrd="0" presId="urn:microsoft.com/office/officeart/2005/8/layout/hierarchy3#5"/>
    <dgm:cxn modelId="{85951C0E-79A8-45B4-83C0-60F290B86718}" type="presParOf" srcId="{DCA38265-D56E-4C8E-B390-A1DA6BC24DE5}" destId="{1E1EABF6-D57C-4B92-A99C-EB1FC104EFE6}" srcOrd="8" destOrd="0" presId="urn:microsoft.com/office/officeart/2005/8/layout/hierarchy3#5"/>
    <dgm:cxn modelId="{C60E0B7E-8646-41F9-8757-661156ECDC8A}" type="presParOf" srcId="{DCA38265-D56E-4C8E-B390-A1DA6BC24DE5}" destId="{C43C82A3-5D2B-4698-A397-FF7671758F89}" srcOrd="9" destOrd="0" presId="urn:microsoft.com/office/officeart/2005/8/layout/hierarchy3#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51F1379-1653-4FDF-B8B9-AC8E7BA8F86B}" type="doc">
      <dgm:prSet loTypeId="urn:microsoft.com/office/officeart/2005/8/layout/hierarchy3#6" loCatId="hierarchy" qsTypeId="urn:microsoft.com/office/officeart/2005/8/quickstyle/simple5" qsCatId="simple" csTypeId="urn:microsoft.com/office/officeart/2005/8/colors/accent1_2" csCatId="accent1" phldr="1"/>
      <dgm:spPr bwMode="auto"/>
      <dgm:t>
        <a:bodyPr/>
        <a:lstStyle/>
        <a:p>
          <a:pPr>
            <a:defRPr/>
          </a:pPr>
          <a:endParaRPr lang="fr-FR"/>
        </a:p>
      </dgm:t>
    </dgm:pt>
    <dgm:pt modelId="{84A44B99-B1AE-4C83-AD95-1014B3FAE604}">
      <dgm:prSet phldrT="[Texte]" custT="1"/>
      <dgm:spPr bwMode="auto">
        <a:solidFill>
          <a:srgbClr val="75D050"/>
        </a:solidFill>
      </dgm:spPr>
      <dgm:t>
        <a:bodyPr/>
        <a:lstStyle/>
        <a:p>
          <a:pPr>
            <a:defRPr/>
          </a:pPr>
          <a:r>
            <a:rPr lang="fr-FR" sz="1050" b="0"/>
            <a:t>Maintien en Conditions Opérationnelles</a:t>
          </a:r>
          <a:endParaRPr/>
        </a:p>
        <a:p>
          <a:pPr>
            <a:defRPr/>
          </a:pPr>
          <a:r>
            <a:rPr lang="fr-FR" sz="1050" b="0"/>
            <a:t>(Env. Test et Validation)</a:t>
          </a:r>
          <a:endParaRPr lang="fr-FR" sz="1050"/>
        </a:p>
      </dgm:t>
    </dgm:pt>
    <dgm:pt modelId="{ECA86014-70BF-4D50-B750-EF4C2183D08D}" type="parTrans" cxnId="{DAF023F0-758A-4B7E-BEA8-74BD77277DB2}">
      <dgm:prSet/>
      <dgm:spPr bwMode="auto"/>
      <dgm:t>
        <a:bodyPr/>
        <a:lstStyle/>
        <a:p>
          <a:pPr>
            <a:defRPr/>
          </a:pPr>
          <a:endParaRPr lang="fr-FR" sz="1100"/>
        </a:p>
      </dgm:t>
    </dgm:pt>
    <dgm:pt modelId="{189FEB7D-4827-4388-A3A7-BE0B6D8CFB7B}" type="sibTrans" cxnId="{DAF023F0-758A-4B7E-BEA8-74BD77277DB2}">
      <dgm:prSet/>
      <dgm:spPr bwMode="auto"/>
      <dgm:t>
        <a:bodyPr/>
        <a:lstStyle/>
        <a:p>
          <a:pPr>
            <a:defRPr/>
          </a:pPr>
          <a:endParaRPr lang="fr-FR" sz="1100"/>
        </a:p>
      </dgm:t>
    </dgm:pt>
    <dgm:pt modelId="{4F4BE07C-8DAE-49E6-8E17-D724D3012D35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92D050"/>
          </a:solidFill>
          <a:round/>
        </a:ln>
      </dgm:spPr>
      <dgm:t>
        <a:bodyPr/>
        <a:lstStyle/>
        <a:p>
          <a:pPr>
            <a:defRPr/>
          </a:pPr>
          <a:r>
            <a:rPr lang="fr-FR" sz="800"/>
            <a:t>Administration du paramétrage</a:t>
          </a:r>
        </a:p>
      </dgm:t>
    </dgm:pt>
    <dgm:pt modelId="{FFA3EE2C-C3B7-45AE-8F73-4E76B253F320}" type="parTrans" cxnId="{EDD0B341-C31F-4534-ABC4-3225C7F15259}">
      <dgm:prSet/>
      <dgm:spPr bwMode="auto">
        <a:ln w="3175">
          <a:solidFill>
            <a:srgbClr val="00B050"/>
          </a:solidFill>
        </a:ln>
      </dgm:spPr>
      <dgm:t>
        <a:bodyPr/>
        <a:lstStyle/>
        <a:p>
          <a:pPr>
            <a:defRPr/>
          </a:pPr>
          <a:endParaRPr lang="fr-FR" sz="1100"/>
        </a:p>
      </dgm:t>
    </dgm:pt>
    <dgm:pt modelId="{71794F1D-C6B5-4770-AB79-89D2066B4639}" type="sibTrans" cxnId="{EDD0B341-C31F-4534-ABC4-3225C7F15259}">
      <dgm:prSet/>
      <dgm:spPr bwMode="auto"/>
      <dgm:t>
        <a:bodyPr/>
        <a:lstStyle/>
        <a:p>
          <a:pPr>
            <a:defRPr/>
          </a:pPr>
          <a:endParaRPr lang="fr-FR" sz="1100"/>
        </a:p>
      </dgm:t>
    </dgm:pt>
    <dgm:pt modelId="{FAE22192-9B66-4754-84AC-72A9CF07C7CF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92D050"/>
          </a:solidFill>
        </a:ln>
      </dgm:spPr>
      <dgm:t>
        <a:bodyPr/>
        <a:lstStyle/>
        <a:p>
          <a:pPr>
            <a:defRPr/>
          </a:pPr>
          <a:r>
            <a:rPr lang="fr-FR" sz="800"/>
            <a:t>Prise en charge des appels sur indisponibilité</a:t>
          </a:r>
          <a:endParaRPr/>
        </a:p>
        <a:p>
          <a:pPr>
            <a:defRPr/>
          </a:pPr>
          <a:r>
            <a:rPr lang="fr-FR" sz="800"/>
            <a:t>(connexion, accès)</a:t>
          </a:r>
        </a:p>
      </dgm:t>
    </dgm:pt>
    <dgm:pt modelId="{45FFA321-66B4-4C56-B77C-26D5F73A0542}" type="parTrans" cxnId="{F5EB2EF8-03AE-4AC9-BC70-4D6C5BFF3E45}">
      <dgm:prSet/>
      <dgm:spPr bwMode="auto">
        <a:ln w="3175">
          <a:solidFill>
            <a:srgbClr val="00B050"/>
          </a:solidFill>
        </a:ln>
      </dgm:spPr>
      <dgm:t>
        <a:bodyPr/>
        <a:lstStyle/>
        <a:p>
          <a:pPr>
            <a:defRPr/>
          </a:pPr>
          <a:endParaRPr lang="fr-FR" sz="1100"/>
        </a:p>
      </dgm:t>
    </dgm:pt>
    <dgm:pt modelId="{8CE0E662-B266-4143-BEB0-8E63E580D982}" type="sibTrans" cxnId="{F5EB2EF8-03AE-4AC9-BC70-4D6C5BFF3E45}">
      <dgm:prSet/>
      <dgm:spPr bwMode="auto"/>
      <dgm:t>
        <a:bodyPr/>
        <a:lstStyle/>
        <a:p>
          <a:pPr>
            <a:defRPr/>
          </a:pPr>
          <a:endParaRPr lang="fr-FR" sz="1100"/>
        </a:p>
      </dgm:t>
    </dgm:pt>
    <dgm:pt modelId="{AC1087D1-C48F-4040-B566-86F06F4269D6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92D050"/>
          </a:solidFill>
        </a:ln>
      </dgm:spPr>
      <dgm:t>
        <a:bodyPr/>
        <a:lstStyle/>
        <a:p>
          <a:pPr>
            <a:defRPr/>
          </a:pPr>
          <a:r>
            <a:rPr lang="fr-FR" sz="800"/>
            <a:t>Exploitation &amp; Supervision</a:t>
          </a:r>
          <a:endParaRPr/>
        </a:p>
        <a:p>
          <a:pPr>
            <a:defRPr/>
          </a:pPr>
          <a:r>
            <a:rPr lang="fr-FR" sz="800"/>
            <a:t>(Maintenance, sauvegarde, restauration  ..)</a:t>
          </a:r>
        </a:p>
      </dgm:t>
    </dgm:pt>
    <dgm:pt modelId="{D44AAFCB-95AC-4778-BABD-BA68472B6128}" type="parTrans" cxnId="{21E0360E-ED52-4B9E-8086-2B0BA5973215}">
      <dgm:prSet/>
      <dgm:spPr bwMode="auto">
        <a:ln w="3175">
          <a:solidFill>
            <a:srgbClr val="00B050"/>
          </a:solidFill>
          <a:bevel/>
        </a:ln>
      </dgm:spPr>
      <dgm:t>
        <a:bodyPr/>
        <a:lstStyle/>
        <a:p>
          <a:pPr>
            <a:defRPr/>
          </a:pPr>
          <a:endParaRPr lang="fr-FR" sz="1100"/>
        </a:p>
      </dgm:t>
    </dgm:pt>
    <dgm:pt modelId="{5376A069-20FD-4421-A571-9B3140079B74}" type="sibTrans" cxnId="{21E0360E-ED52-4B9E-8086-2B0BA5973215}">
      <dgm:prSet/>
      <dgm:spPr bwMode="auto"/>
      <dgm:t>
        <a:bodyPr/>
        <a:lstStyle/>
        <a:p>
          <a:pPr>
            <a:defRPr/>
          </a:pPr>
          <a:endParaRPr lang="fr-FR" sz="1100"/>
        </a:p>
      </dgm:t>
    </dgm:pt>
    <dgm:pt modelId="{8063086E-F3B6-498D-864F-41A453190A99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92D050"/>
          </a:solidFill>
        </a:ln>
      </dgm:spPr>
      <dgm:t>
        <a:bodyPr/>
        <a:lstStyle/>
        <a:p>
          <a:pPr>
            <a:defRPr/>
          </a:pPr>
          <a:r>
            <a:rPr lang="fr-FR" sz="800"/>
            <a:t>Prise en charge des appels sur dysfonctionnement applicatif)</a:t>
          </a:r>
        </a:p>
      </dgm:t>
    </dgm:pt>
    <dgm:pt modelId="{8F74D01E-6A90-4753-B0D0-46EE469225A6}" type="parTrans" cxnId="{C01509B2-C426-485E-AEFE-0DFFFD0C20FA}">
      <dgm:prSet/>
      <dgm:spPr bwMode="auto">
        <a:ln w="12700">
          <a:solidFill>
            <a:srgbClr val="92D050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1FC06460-EABE-467F-9A6B-3AFC1394EA46}" type="sibTrans" cxnId="{C01509B2-C426-485E-AEFE-0DFFFD0C20FA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F18ADC56-13ED-4F0D-9B47-885F6ED36D72}" type="pres">
      <dgm:prSet presAssocID="{151F1379-1653-4FDF-B8B9-AC8E7BA8F86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6051EC1D-54A9-4E56-9595-B9D336C5F7C3}" type="pres">
      <dgm:prSet presAssocID="{84A44B99-B1AE-4C83-AD95-1014B3FAE604}" presName="root" presStyleCnt="0"/>
      <dgm:spPr bwMode="auto"/>
    </dgm:pt>
    <dgm:pt modelId="{8E846358-F91F-422B-9D5B-1A9C421224E2}" type="pres">
      <dgm:prSet presAssocID="{84A44B99-B1AE-4C83-AD95-1014B3FAE604}" presName="rootComposite" presStyleCnt="0"/>
      <dgm:spPr bwMode="auto"/>
    </dgm:pt>
    <dgm:pt modelId="{40D4C5B4-6FD4-4807-8CFF-3D8056E0A930}" type="pres">
      <dgm:prSet presAssocID="{84A44B99-B1AE-4C83-AD95-1014B3FAE604}" presName="rootText" presStyleLbl="node1" presStyleIdx="0" presStyleCnt="1" custScaleX="91132" custScaleY="71420"/>
      <dgm:spPr bwMode="auto"/>
      <dgm:t>
        <a:bodyPr/>
        <a:lstStyle/>
        <a:p>
          <a:pPr>
            <a:defRPr/>
          </a:pPr>
          <a:endParaRPr lang="fr-FR"/>
        </a:p>
      </dgm:t>
    </dgm:pt>
    <dgm:pt modelId="{F0583DA0-577D-48B2-8B0F-AA015DCC8BAA}" type="pres">
      <dgm:prSet presAssocID="{84A44B99-B1AE-4C83-AD95-1014B3FAE604}" presName="rootConnector" presStyleLbl="node1" presStyleIdx="0" presStyleCnt="1"/>
      <dgm:spPr bwMode="auto"/>
      <dgm:t>
        <a:bodyPr/>
        <a:lstStyle/>
        <a:p>
          <a:pPr>
            <a:defRPr/>
          </a:pPr>
          <a:endParaRPr lang="fr-FR"/>
        </a:p>
      </dgm:t>
    </dgm:pt>
    <dgm:pt modelId="{018BD8BE-3FDD-4DB9-A987-BECD141E0A20}" type="pres">
      <dgm:prSet presAssocID="{84A44B99-B1AE-4C83-AD95-1014B3FAE604}" presName="childShape" presStyleCnt="0"/>
      <dgm:spPr bwMode="auto"/>
    </dgm:pt>
    <dgm:pt modelId="{647C1462-CEA4-40D0-81E0-58ABEC64BC20}" type="pres">
      <dgm:prSet presAssocID="{FFA3EE2C-C3B7-45AE-8F73-4E76B253F320}" presName="Name13" presStyleLbl="parChTrans1D2" presStyleIdx="0" presStyleCnt="4"/>
      <dgm:spPr bwMode="auto"/>
      <dgm:t>
        <a:bodyPr/>
        <a:lstStyle/>
        <a:p>
          <a:pPr>
            <a:defRPr/>
          </a:pPr>
          <a:endParaRPr lang="fr-FR"/>
        </a:p>
      </dgm:t>
    </dgm:pt>
    <dgm:pt modelId="{88ADD5D5-2EB6-4C53-8FAE-EAB15933AD2F}" type="pres">
      <dgm:prSet presAssocID="{4F4BE07C-8DAE-49E6-8E17-D724D3012D35}" presName="childText" presStyleLbl="bgAcc1" presStyleIdx="0" presStyleCnt="4" custScaleY="64802" custLinFactNeighborY="-452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7B940F24-74F8-4EED-A398-995C793BEF4F}" type="pres">
      <dgm:prSet presAssocID="{D44AAFCB-95AC-4778-BABD-BA68472B6128}" presName="Name13" presStyleLbl="parChTrans1D2" presStyleIdx="1" presStyleCnt="4"/>
      <dgm:spPr bwMode="auto"/>
      <dgm:t>
        <a:bodyPr/>
        <a:lstStyle/>
        <a:p>
          <a:pPr>
            <a:defRPr/>
          </a:pPr>
          <a:endParaRPr lang="fr-FR"/>
        </a:p>
      </dgm:t>
    </dgm:pt>
    <dgm:pt modelId="{F12CA904-491A-42E4-BD22-A63E53B97D87}" type="pres">
      <dgm:prSet presAssocID="{AC1087D1-C48F-4040-B566-86F06F4269D6}" presName="childText" presStyleLbl="bgAcc1" presStyleIdx="1" presStyleCnt="4" custScaleY="64464" custLinFactNeighborY="-3394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3007B041-9F18-41C2-8890-DD6FF9D2C413}" type="pres">
      <dgm:prSet presAssocID="{45FFA321-66B4-4C56-B77C-26D5F73A0542}" presName="Name13" presStyleLbl="parChTrans1D2" presStyleIdx="2" presStyleCnt="4"/>
      <dgm:spPr bwMode="auto"/>
      <dgm:t>
        <a:bodyPr/>
        <a:lstStyle/>
        <a:p>
          <a:pPr>
            <a:defRPr/>
          </a:pPr>
          <a:endParaRPr lang="fr-FR"/>
        </a:p>
      </dgm:t>
    </dgm:pt>
    <dgm:pt modelId="{B5A027AB-8985-447F-9551-C4CFBF2E6043}" type="pres">
      <dgm:prSet presAssocID="{FAE22192-9B66-4754-84AC-72A9CF07C7CF}" presName="childText" presStyleLbl="bgAcc1" presStyleIdx="2" presStyleCnt="4" custScaleY="65337" custLinFactNeighborX="1110" custLinFactNeighborY="-4730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9F1CD65A-7FCC-4489-B3A3-7C6C73152AB9}" type="pres">
      <dgm:prSet presAssocID="{8F74D01E-6A90-4753-B0D0-46EE469225A6}" presName="Name13" presStyleLbl="parChTrans1D2" presStyleIdx="3" presStyleCnt="4"/>
      <dgm:spPr bwMode="auto"/>
      <dgm:t>
        <a:bodyPr/>
        <a:lstStyle/>
        <a:p>
          <a:pPr>
            <a:defRPr/>
          </a:pPr>
          <a:endParaRPr lang="fr-FR"/>
        </a:p>
      </dgm:t>
    </dgm:pt>
    <dgm:pt modelId="{C3F9E38C-CE3F-44AC-B7A2-4C0E3B683F76}" type="pres">
      <dgm:prSet presAssocID="{8063086E-F3B6-498D-864F-41A453190A99}" presName="childText" presStyleLbl="bgAcc1" presStyleIdx="3" presStyleCnt="4" custScaleY="65337" custLinFactNeighborX="262" custLinFactNeighborY="-7836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</dgm:ptLst>
  <dgm:cxnLst>
    <dgm:cxn modelId="{913E555D-8935-4F0B-9828-D06C5AFD2D30}" type="presOf" srcId="{84A44B99-B1AE-4C83-AD95-1014B3FAE604}" destId="{40D4C5B4-6FD4-4807-8CFF-3D8056E0A930}" srcOrd="0" destOrd="0" presId="urn:microsoft.com/office/officeart/2005/8/layout/hierarchy3#6"/>
    <dgm:cxn modelId="{9EBCE246-EFB4-451F-A5BD-D363F99AEEFB}" type="presOf" srcId="{8063086E-F3B6-498D-864F-41A453190A99}" destId="{C3F9E38C-CE3F-44AC-B7A2-4C0E3B683F76}" srcOrd="0" destOrd="0" presId="urn:microsoft.com/office/officeart/2005/8/layout/hierarchy3#6"/>
    <dgm:cxn modelId="{59C24325-2CDD-40B8-9427-31D30040FCAB}" type="presOf" srcId="{FAE22192-9B66-4754-84AC-72A9CF07C7CF}" destId="{B5A027AB-8985-447F-9551-C4CFBF2E6043}" srcOrd="0" destOrd="0" presId="urn:microsoft.com/office/officeart/2005/8/layout/hierarchy3#6"/>
    <dgm:cxn modelId="{6CF59F55-29A4-4C96-BCB3-F518182FFDA4}" type="presOf" srcId="{84A44B99-B1AE-4C83-AD95-1014B3FAE604}" destId="{F0583DA0-577D-48B2-8B0F-AA015DCC8BAA}" srcOrd="1" destOrd="0" presId="urn:microsoft.com/office/officeart/2005/8/layout/hierarchy3#6"/>
    <dgm:cxn modelId="{A9609575-3B87-4418-9D18-631A0912A286}" type="presOf" srcId="{4F4BE07C-8DAE-49E6-8E17-D724D3012D35}" destId="{88ADD5D5-2EB6-4C53-8FAE-EAB15933AD2F}" srcOrd="0" destOrd="0" presId="urn:microsoft.com/office/officeart/2005/8/layout/hierarchy3#6"/>
    <dgm:cxn modelId="{7A9695AF-7C77-4EA9-9529-7FA3220519F7}" type="presOf" srcId="{AC1087D1-C48F-4040-B566-86F06F4269D6}" destId="{F12CA904-491A-42E4-BD22-A63E53B97D87}" srcOrd="0" destOrd="0" presId="urn:microsoft.com/office/officeart/2005/8/layout/hierarchy3#6"/>
    <dgm:cxn modelId="{EDD0B341-C31F-4534-ABC4-3225C7F15259}" srcId="{84A44B99-B1AE-4C83-AD95-1014B3FAE604}" destId="{4F4BE07C-8DAE-49E6-8E17-D724D3012D35}" srcOrd="0" destOrd="0" parTransId="{FFA3EE2C-C3B7-45AE-8F73-4E76B253F320}" sibTransId="{71794F1D-C6B5-4770-AB79-89D2066B4639}"/>
    <dgm:cxn modelId="{58B2B3F2-709D-4ADE-82FF-E4F8ABBB37CE}" type="presOf" srcId="{FFA3EE2C-C3B7-45AE-8F73-4E76B253F320}" destId="{647C1462-CEA4-40D0-81E0-58ABEC64BC20}" srcOrd="0" destOrd="0" presId="urn:microsoft.com/office/officeart/2005/8/layout/hierarchy3#6"/>
    <dgm:cxn modelId="{21E0360E-ED52-4B9E-8086-2B0BA5973215}" srcId="{84A44B99-B1AE-4C83-AD95-1014B3FAE604}" destId="{AC1087D1-C48F-4040-B566-86F06F4269D6}" srcOrd="1" destOrd="0" parTransId="{D44AAFCB-95AC-4778-BABD-BA68472B6128}" sibTransId="{5376A069-20FD-4421-A571-9B3140079B74}"/>
    <dgm:cxn modelId="{5FC8E188-C88F-401C-BB15-5A15CC11FBDA}" type="presOf" srcId="{D44AAFCB-95AC-4778-BABD-BA68472B6128}" destId="{7B940F24-74F8-4EED-A398-995C793BEF4F}" srcOrd="0" destOrd="0" presId="urn:microsoft.com/office/officeart/2005/8/layout/hierarchy3#6"/>
    <dgm:cxn modelId="{DAF023F0-758A-4B7E-BEA8-74BD77277DB2}" srcId="{151F1379-1653-4FDF-B8B9-AC8E7BA8F86B}" destId="{84A44B99-B1AE-4C83-AD95-1014B3FAE604}" srcOrd="0" destOrd="0" parTransId="{ECA86014-70BF-4D50-B750-EF4C2183D08D}" sibTransId="{189FEB7D-4827-4388-A3A7-BE0B6D8CFB7B}"/>
    <dgm:cxn modelId="{D5767AAE-4114-4F98-BB96-E9F74EB63FEF}" type="presOf" srcId="{151F1379-1653-4FDF-B8B9-AC8E7BA8F86B}" destId="{F18ADC56-13ED-4F0D-9B47-885F6ED36D72}" srcOrd="0" destOrd="0" presId="urn:microsoft.com/office/officeart/2005/8/layout/hierarchy3#6"/>
    <dgm:cxn modelId="{F5EB2EF8-03AE-4AC9-BC70-4D6C5BFF3E45}" srcId="{84A44B99-B1AE-4C83-AD95-1014B3FAE604}" destId="{FAE22192-9B66-4754-84AC-72A9CF07C7CF}" srcOrd="2" destOrd="0" parTransId="{45FFA321-66B4-4C56-B77C-26D5F73A0542}" sibTransId="{8CE0E662-B266-4143-BEB0-8E63E580D982}"/>
    <dgm:cxn modelId="{5B593960-DF91-420C-ADF5-0CEF4FDEF9A7}" type="presOf" srcId="{8F74D01E-6A90-4753-B0D0-46EE469225A6}" destId="{9F1CD65A-7FCC-4489-B3A3-7C6C73152AB9}" srcOrd="0" destOrd="0" presId="urn:microsoft.com/office/officeart/2005/8/layout/hierarchy3#6"/>
    <dgm:cxn modelId="{C01509B2-C426-485E-AEFE-0DFFFD0C20FA}" srcId="{84A44B99-B1AE-4C83-AD95-1014B3FAE604}" destId="{8063086E-F3B6-498D-864F-41A453190A99}" srcOrd="3" destOrd="0" parTransId="{8F74D01E-6A90-4753-B0D0-46EE469225A6}" sibTransId="{1FC06460-EABE-467F-9A6B-3AFC1394EA46}"/>
    <dgm:cxn modelId="{CEACE680-82D5-497D-A824-6885F14E95EA}" type="presOf" srcId="{45FFA321-66B4-4C56-B77C-26D5F73A0542}" destId="{3007B041-9F18-41C2-8890-DD6FF9D2C413}" srcOrd="0" destOrd="0" presId="urn:microsoft.com/office/officeart/2005/8/layout/hierarchy3#6"/>
    <dgm:cxn modelId="{55F93072-FDF4-4764-A1D3-460B868DB34F}" type="presParOf" srcId="{F18ADC56-13ED-4F0D-9B47-885F6ED36D72}" destId="{6051EC1D-54A9-4E56-9595-B9D336C5F7C3}" srcOrd="0" destOrd="0" presId="urn:microsoft.com/office/officeart/2005/8/layout/hierarchy3#6"/>
    <dgm:cxn modelId="{23018253-31A4-404D-A321-E34556765E57}" type="presParOf" srcId="{6051EC1D-54A9-4E56-9595-B9D336C5F7C3}" destId="{8E846358-F91F-422B-9D5B-1A9C421224E2}" srcOrd="0" destOrd="0" presId="urn:microsoft.com/office/officeart/2005/8/layout/hierarchy3#6"/>
    <dgm:cxn modelId="{5BC08522-03EB-45A3-A704-0F32976B4B4F}" type="presParOf" srcId="{8E846358-F91F-422B-9D5B-1A9C421224E2}" destId="{40D4C5B4-6FD4-4807-8CFF-3D8056E0A930}" srcOrd="0" destOrd="0" presId="urn:microsoft.com/office/officeart/2005/8/layout/hierarchy3#6"/>
    <dgm:cxn modelId="{3FE38212-8AA3-43FF-BF08-EF12329B20DF}" type="presParOf" srcId="{8E846358-F91F-422B-9D5B-1A9C421224E2}" destId="{F0583DA0-577D-48B2-8B0F-AA015DCC8BAA}" srcOrd="1" destOrd="0" presId="urn:microsoft.com/office/officeart/2005/8/layout/hierarchy3#6"/>
    <dgm:cxn modelId="{04654389-881E-4994-9DBD-2850B3966E51}" type="presParOf" srcId="{6051EC1D-54A9-4E56-9595-B9D336C5F7C3}" destId="{018BD8BE-3FDD-4DB9-A987-BECD141E0A20}" srcOrd="1" destOrd="0" presId="urn:microsoft.com/office/officeart/2005/8/layout/hierarchy3#6"/>
    <dgm:cxn modelId="{65CCA912-1694-4672-8CCC-443F8AF9BDE8}" type="presParOf" srcId="{018BD8BE-3FDD-4DB9-A987-BECD141E0A20}" destId="{647C1462-CEA4-40D0-81E0-58ABEC64BC20}" srcOrd="0" destOrd="0" presId="urn:microsoft.com/office/officeart/2005/8/layout/hierarchy3#6"/>
    <dgm:cxn modelId="{23EC7C5E-C011-46A5-B729-406C01C437BF}" type="presParOf" srcId="{018BD8BE-3FDD-4DB9-A987-BECD141E0A20}" destId="{88ADD5D5-2EB6-4C53-8FAE-EAB15933AD2F}" srcOrd="1" destOrd="0" presId="urn:microsoft.com/office/officeart/2005/8/layout/hierarchy3#6"/>
    <dgm:cxn modelId="{B295A9F6-D2AD-4E37-AF1D-6B6A123FD461}" type="presParOf" srcId="{018BD8BE-3FDD-4DB9-A987-BECD141E0A20}" destId="{7B940F24-74F8-4EED-A398-995C793BEF4F}" srcOrd="2" destOrd="0" presId="urn:microsoft.com/office/officeart/2005/8/layout/hierarchy3#6"/>
    <dgm:cxn modelId="{A0ABA81E-0A52-448D-BB84-C6F572DFA864}" type="presParOf" srcId="{018BD8BE-3FDD-4DB9-A987-BECD141E0A20}" destId="{F12CA904-491A-42E4-BD22-A63E53B97D87}" srcOrd="3" destOrd="0" presId="urn:microsoft.com/office/officeart/2005/8/layout/hierarchy3#6"/>
    <dgm:cxn modelId="{181A96D8-60A8-451E-8DE7-B80A6AE92C40}" type="presParOf" srcId="{018BD8BE-3FDD-4DB9-A987-BECD141E0A20}" destId="{3007B041-9F18-41C2-8890-DD6FF9D2C413}" srcOrd="4" destOrd="0" presId="urn:microsoft.com/office/officeart/2005/8/layout/hierarchy3#6"/>
    <dgm:cxn modelId="{6AE564DE-CF8C-4D6F-951F-636AEC76014C}" type="presParOf" srcId="{018BD8BE-3FDD-4DB9-A987-BECD141E0A20}" destId="{B5A027AB-8985-447F-9551-C4CFBF2E6043}" srcOrd="5" destOrd="0" presId="urn:microsoft.com/office/officeart/2005/8/layout/hierarchy3#6"/>
    <dgm:cxn modelId="{6071BDB6-016D-4E16-9F84-24C166F2C87B}" type="presParOf" srcId="{018BD8BE-3FDD-4DB9-A987-BECD141E0A20}" destId="{9F1CD65A-7FCC-4489-B3A3-7C6C73152AB9}" srcOrd="6" destOrd="0" presId="urn:microsoft.com/office/officeart/2005/8/layout/hierarchy3#6"/>
    <dgm:cxn modelId="{9AC3F199-6A17-4EF5-8B55-0FCE64A543CB}" type="presParOf" srcId="{018BD8BE-3FDD-4DB9-A987-BECD141E0A20}" destId="{C3F9E38C-CE3F-44AC-B7A2-4C0E3B683F76}" srcOrd="7" destOrd="0" presId="urn:microsoft.com/office/officeart/2005/8/layout/hierarchy3#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51F1379-1653-4FDF-B8B9-AC8E7BA8F86B}" type="doc">
      <dgm:prSet loTypeId="urn:microsoft.com/office/officeart/2005/8/layout/hierarchy3#7" loCatId="hierarchy" qsTypeId="urn:microsoft.com/office/officeart/2005/8/quickstyle/simple5" qsCatId="simple" csTypeId="urn:microsoft.com/office/officeart/2005/8/colors/accent1_2" csCatId="accent1" phldr="1"/>
      <dgm:spPr bwMode="auto"/>
      <dgm:t>
        <a:bodyPr/>
        <a:lstStyle/>
        <a:p>
          <a:pPr>
            <a:defRPr/>
          </a:pPr>
          <a:endParaRPr lang="fr-FR"/>
        </a:p>
      </dgm:t>
    </dgm:pt>
    <dgm:pt modelId="{84A44B99-B1AE-4C83-AD95-1014B3FAE604}">
      <dgm:prSet phldrT="[Texte]" custT="1"/>
      <dgm:spPr bwMode="auto">
        <a:solidFill>
          <a:srgbClr val="FF7D25"/>
        </a:solidFill>
      </dgm:spPr>
      <dgm:t>
        <a:bodyPr/>
        <a:lstStyle/>
        <a:p>
          <a:pPr>
            <a:defRPr/>
          </a:pPr>
          <a:r>
            <a:rPr lang="fr-FR" sz="1050"/>
            <a:t>Recette d’une nouvelle version</a:t>
          </a:r>
          <a:endParaRPr/>
        </a:p>
        <a:p>
          <a:pPr>
            <a:defRPr/>
          </a:pPr>
          <a:r>
            <a:rPr lang="fr-FR" sz="1050"/>
            <a:t>(Env. Test)</a:t>
          </a:r>
          <a:endParaRPr/>
        </a:p>
      </dgm:t>
    </dgm:pt>
    <dgm:pt modelId="{ECA86014-70BF-4D50-B750-EF4C2183D08D}" type="parTrans" cxnId="{DAF023F0-758A-4B7E-BEA8-74BD77277DB2}">
      <dgm:prSet/>
      <dgm:spPr bwMode="auto"/>
      <dgm:t>
        <a:bodyPr/>
        <a:lstStyle/>
        <a:p>
          <a:pPr>
            <a:defRPr/>
          </a:pPr>
          <a:endParaRPr lang="fr-FR" sz="1100"/>
        </a:p>
      </dgm:t>
    </dgm:pt>
    <dgm:pt modelId="{189FEB7D-4827-4388-A3A7-BE0B6D8CFB7B}" type="sibTrans" cxnId="{DAF023F0-758A-4B7E-BEA8-74BD77277DB2}">
      <dgm:prSet/>
      <dgm:spPr bwMode="auto"/>
      <dgm:t>
        <a:bodyPr/>
        <a:lstStyle/>
        <a:p>
          <a:pPr>
            <a:defRPr/>
          </a:pPr>
          <a:endParaRPr lang="fr-FR" sz="1100"/>
        </a:p>
      </dgm:t>
    </dgm:pt>
    <dgm:pt modelId="{4F4BE07C-8DAE-49E6-8E17-D724D3012D35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FF7D25"/>
          </a:solidFill>
        </a:ln>
      </dgm:spPr>
      <dgm:t>
        <a:bodyPr/>
        <a:lstStyle/>
        <a:p>
          <a:pPr>
            <a:defRPr/>
          </a:pPr>
          <a:r>
            <a:rPr lang="fr-FR" sz="800"/>
            <a:t>Cadrage</a:t>
          </a:r>
          <a:endParaRPr/>
        </a:p>
        <a:p>
          <a:pPr>
            <a:defRPr/>
          </a:pPr>
          <a:r>
            <a:rPr lang="fr-FR" sz="800"/>
            <a:t>(Périmètre, Scénarios, Outils de pilotage, Calendrier)</a:t>
          </a:r>
          <a:endParaRPr/>
        </a:p>
      </dgm:t>
    </dgm:pt>
    <dgm:pt modelId="{FFA3EE2C-C3B7-45AE-8F73-4E76B253F320}" type="parTrans" cxnId="{EDD0B341-C31F-4534-ABC4-3225C7F15259}">
      <dgm:prSet/>
      <dgm:spPr bwMode="auto">
        <a:ln w="3175">
          <a:solidFill>
            <a:srgbClr val="FF7D25"/>
          </a:solidFill>
        </a:ln>
      </dgm:spPr>
      <dgm:t>
        <a:bodyPr/>
        <a:lstStyle/>
        <a:p>
          <a:pPr>
            <a:defRPr/>
          </a:pPr>
          <a:endParaRPr lang="fr-FR" sz="1100"/>
        </a:p>
      </dgm:t>
    </dgm:pt>
    <dgm:pt modelId="{71794F1D-C6B5-4770-AB79-89D2066B4639}" type="sibTrans" cxnId="{EDD0B341-C31F-4534-ABC4-3225C7F15259}">
      <dgm:prSet/>
      <dgm:spPr bwMode="auto"/>
      <dgm:t>
        <a:bodyPr/>
        <a:lstStyle/>
        <a:p>
          <a:pPr>
            <a:defRPr/>
          </a:pPr>
          <a:endParaRPr lang="fr-FR" sz="1100"/>
        </a:p>
      </dgm:t>
    </dgm:pt>
    <dgm:pt modelId="{FAE22192-9B66-4754-84AC-72A9CF07C7CF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FF7D25"/>
          </a:solidFill>
        </a:ln>
      </dgm:spPr>
      <dgm:t>
        <a:bodyPr/>
        <a:lstStyle/>
        <a:p>
          <a:pPr>
            <a:defRPr/>
          </a:pPr>
          <a:r>
            <a:rPr lang="fr-FR" sz="800"/>
            <a:t>Bilan</a:t>
          </a:r>
          <a:endParaRPr/>
        </a:p>
        <a:p>
          <a:pPr>
            <a:defRPr/>
          </a:pPr>
          <a:r>
            <a:rPr lang="fr-FR" sz="800"/>
            <a:t>(Validation des anomalies et de leur criticité, GO/NOGO de MEP)</a:t>
          </a:r>
          <a:endParaRPr/>
        </a:p>
      </dgm:t>
    </dgm:pt>
    <dgm:pt modelId="{45FFA321-66B4-4C56-B77C-26D5F73A0542}" type="parTrans" cxnId="{F5EB2EF8-03AE-4AC9-BC70-4D6C5BFF3E45}">
      <dgm:prSet/>
      <dgm:spPr bwMode="auto">
        <a:ln w="3175">
          <a:solidFill>
            <a:srgbClr val="FF7D25"/>
          </a:solidFill>
        </a:ln>
      </dgm:spPr>
      <dgm:t>
        <a:bodyPr/>
        <a:lstStyle/>
        <a:p>
          <a:pPr>
            <a:defRPr/>
          </a:pPr>
          <a:endParaRPr lang="fr-FR" sz="1100"/>
        </a:p>
      </dgm:t>
    </dgm:pt>
    <dgm:pt modelId="{8CE0E662-B266-4143-BEB0-8E63E580D982}" type="sibTrans" cxnId="{F5EB2EF8-03AE-4AC9-BC70-4D6C5BFF3E45}">
      <dgm:prSet/>
      <dgm:spPr bwMode="auto"/>
      <dgm:t>
        <a:bodyPr/>
        <a:lstStyle/>
        <a:p>
          <a:pPr>
            <a:defRPr/>
          </a:pPr>
          <a:endParaRPr lang="fr-FR" sz="1100"/>
        </a:p>
      </dgm:t>
    </dgm:pt>
    <dgm:pt modelId="{AC1087D1-C48F-4040-B566-86F06F4269D6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FF7D25"/>
          </a:solidFill>
        </a:ln>
      </dgm:spPr>
      <dgm:t>
        <a:bodyPr/>
        <a:lstStyle/>
        <a:p>
          <a:pPr>
            <a:defRPr/>
          </a:pPr>
          <a:r>
            <a:rPr lang="fr-FR" sz="800"/>
            <a:t>Réalisation des tests de recette</a:t>
          </a:r>
          <a:endParaRPr/>
        </a:p>
      </dgm:t>
    </dgm:pt>
    <dgm:pt modelId="{D44AAFCB-95AC-4778-BABD-BA68472B6128}" type="parTrans" cxnId="{21E0360E-ED52-4B9E-8086-2B0BA5973215}">
      <dgm:prSet/>
      <dgm:spPr bwMode="auto">
        <a:ln w="3175">
          <a:solidFill>
            <a:srgbClr val="FF7D25"/>
          </a:solidFill>
        </a:ln>
      </dgm:spPr>
      <dgm:t>
        <a:bodyPr/>
        <a:lstStyle/>
        <a:p>
          <a:pPr>
            <a:defRPr/>
          </a:pPr>
          <a:endParaRPr lang="fr-FR" sz="1100"/>
        </a:p>
      </dgm:t>
    </dgm:pt>
    <dgm:pt modelId="{5376A069-20FD-4421-A571-9B3140079B74}" type="sibTrans" cxnId="{21E0360E-ED52-4B9E-8086-2B0BA5973215}">
      <dgm:prSet/>
      <dgm:spPr bwMode="auto"/>
      <dgm:t>
        <a:bodyPr/>
        <a:lstStyle/>
        <a:p>
          <a:pPr>
            <a:defRPr/>
          </a:pPr>
          <a:endParaRPr lang="fr-FR" sz="1100"/>
        </a:p>
      </dgm:t>
    </dgm:pt>
    <dgm:pt modelId="{11F7E28B-7123-4A44-8F43-FBCBF14340D1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FF7D25"/>
          </a:solidFill>
        </a:ln>
      </dgm:spPr>
      <dgm:t>
        <a:bodyPr/>
        <a:lstStyle/>
        <a:p>
          <a:pPr>
            <a:defRPr/>
          </a:pPr>
          <a:r>
            <a:rPr lang="fr-FR" sz="800"/>
            <a:t>Création des tickets Fournisseurs</a:t>
          </a:r>
          <a:endParaRPr/>
        </a:p>
        <a:p>
          <a:pPr>
            <a:defRPr/>
          </a:pPr>
          <a:r>
            <a:rPr lang="fr-FR" sz="800"/>
            <a:t>(en cas d’anomalie)</a:t>
          </a:r>
          <a:endParaRPr/>
        </a:p>
      </dgm:t>
    </dgm:pt>
    <dgm:pt modelId="{B8401C8E-0ACE-4AEA-BE3B-30600B3CBBB6}" type="parTrans" cxnId="{7DEBA405-9556-4D1D-9CD5-CE748E53C1ED}">
      <dgm:prSet/>
      <dgm:spPr bwMode="auto">
        <a:ln w="3175">
          <a:solidFill>
            <a:srgbClr val="FF7D25"/>
          </a:solidFill>
        </a:ln>
      </dgm:spPr>
      <dgm:t>
        <a:bodyPr/>
        <a:lstStyle/>
        <a:p>
          <a:pPr>
            <a:defRPr/>
          </a:pPr>
          <a:endParaRPr lang="fr-FR" sz="1100"/>
        </a:p>
      </dgm:t>
    </dgm:pt>
    <dgm:pt modelId="{EC2E2121-E14D-45B2-826A-5B75A3D104B5}" type="sibTrans" cxnId="{7DEBA405-9556-4D1D-9CD5-CE748E53C1ED}">
      <dgm:prSet/>
      <dgm:spPr bwMode="auto"/>
      <dgm:t>
        <a:bodyPr/>
        <a:lstStyle/>
        <a:p>
          <a:pPr>
            <a:defRPr/>
          </a:pPr>
          <a:endParaRPr lang="fr-FR" sz="1100"/>
        </a:p>
      </dgm:t>
    </dgm:pt>
    <dgm:pt modelId="{4001A35C-A50B-43E6-88FA-AA8D657B8D45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9525">
          <a:solidFill>
            <a:srgbClr val="FF7D25"/>
          </a:solidFill>
        </a:ln>
      </dgm:spPr>
      <dgm:t>
        <a:bodyPr/>
        <a:lstStyle/>
        <a:p>
          <a:pPr>
            <a:defRPr/>
          </a:pPr>
          <a:r>
            <a:rPr lang="fr-FR" sz="800"/>
            <a:t>CR de recette</a:t>
          </a:r>
          <a:endParaRPr/>
        </a:p>
      </dgm:t>
    </dgm:pt>
    <dgm:pt modelId="{7805B2E7-EB81-4C8E-A0E5-C07EA95F680B}" type="parTrans" cxnId="{899411BD-E69B-4673-BD04-BC8E5097A2AB}">
      <dgm:prSet/>
      <dgm:spPr bwMode="auto">
        <a:ln w="9525">
          <a:solidFill>
            <a:srgbClr val="FF7D25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240504E7-9953-43FA-BB73-5C9713D7D45F}" type="sibTrans" cxnId="{899411BD-E69B-4673-BD04-BC8E5097A2AB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F18ADC56-13ED-4F0D-9B47-885F6ED36D72}" type="pres">
      <dgm:prSet presAssocID="{151F1379-1653-4FDF-B8B9-AC8E7BA8F86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6051EC1D-54A9-4E56-9595-B9D336C5F7C3}" type="pres">
      <dgm:prSet presAssocID="{84A44B99-B1AE-4C83-AD95-1014B3FAE604}" presName="root" presStyleCnt="0"/>
      <dgm:spPr bwMode="auto"/>
    </dgm:pt>
    <dgm:pt modelId="{8E846358-F91F-422B-9D5B-1A9C421224E2}" type="pres">
      <dgm:prSet presAssocID="{84A44B99-B1AE-4C83-AD95-1014B3FAE604}" presName="rootComposite" presStyleCnt="0"/>
      <dgm:spPr bwMode="auto"/>
    </dgm:pt>
    <dgm:pt modelId="{40D4C5B4-6FD4-4807-8CFF-3D8056E0A930}" type="pres">
      <dgm:prSet presAssocID="{84A44B99-B1AE-4C83-AD95-1014B3FAE604}" presName="rootText" presStyleLbl="node1" presStyleIdx="0" presStyleCnt="1" custScaleX="91132" custScaleY="71420"/>
      <dgm:spPr bwMode="auto"/>
      <dgm:t>
        <a:bodyPr/>
        <a:lstStyle/>
        <a:p>
          <a:pPr>
            <a:defRPr/>
          </a:pPr>
          <a:endParaRPr lang="fr-FR"/>
        </a:p>
      </dgm:t>
    </dgm:pt>
    <dgm:pt modelId="{F0583DA0-577D-48B2-8B0F-AA015DCC8BAA}" type="pres">
      <dgm:prSet presAssocID="{84A44B99-B1AE-4C83-AD95-1014B3FAE604}" presName="rootConnector" presStyleLbl="node1" presStyleIdx="0" presStyleCnt="1"/>
      <dgm:spPr bwMode="auto"/>
      <dgm:t>
        <a:bodyPr/>
        <a:lstStyle/>
        <a:p>
          <a:pPr>
            <a:defRPr/>
          </a:pPr>
          <a:endParaRPr lang="fr-FR"/>
        </a:p>
      </dgm:t>
    </dgm:pt>
    <dgm:pt modelId="{018BD8BE-3FDD-4DB9-A987-BECD141E0A20}" type="pres">
      <dgm:prSet presAssocID="{84A44B99-B1AE-4C83-AD95-1014B3FAE604}" presName="childShape" presStyleCnt="0"/>
      <dgm:spPr bwMode="auto"/>
    </dgm:pt>
    <dgm:pt modelId="{647C1462-CEA4-40D0-81E0-58ABEC64BC20}" type="pres">
      <dgm:prSet presAssocID="{FFA3EE2C-C3B7-45AE-8F73-4E76B253F320}" presName="Name13" presStyleLbl="parChTrans1D2" presStyleIdx="0" presStyleCnt="5"/>
      <dgm:spPr bwMode="auto"/>
      <dgm:t>
        <a:bodyPr/>
        <a:lstStyle/>
        <a:p>
          <a:pPr>
            <a:defRPr/>
          </a:pPr>
          <a:endParaRPr lang="fr-FR"/>
        </a:p>
      </dgm:t>
    </dgm:pt>
    <dgm:pt modelId="{88ADD5D5-2EB6-4C53-8FAE-EAB15933AD2F}" type="pres">
      <dgm:prSet presAssocID="{4F4BE07C-8DAE-49E6-8E17-D724D3012D35}" presName="childText" presStyleLbl="bgAcc1" presStyleIdx="0" presStyleCnt="5" custScaleY="64802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7B940F24-74F8-4EED-A398-995C793BEF4F}" type="pres">
      <dgm:prSet presAssocID="{D44AAFCB-95AC-4778-BABD-BA68472B6128}" presName="Name13" presStyleLbl="parChTrans1D2" presStyleIdx="1" presStyleCnt="5"/>
      <dgm:spPr bwMode="auto"/>
      <dgm:t>
        <a:bodyPr/>
        <a:lstStyle/>
        <a:p>
          <a:pPr>
            <a:defRPr/>
          </a:pPr>
          <a:endParaRPr lang="fr-FR"/>
        </a:p>
      </dgm:t>
    </dgm:pt>
    <dgm:pt modelId="{F12CA904-491A-42E4-BD22-A63E53B97D87}" type="pres">
      <dgm:prSet presAssocID="{AC1087D1-C48F-4040-B566-86F06F4269D6}" presName="childText" presStyleLbl="bgAcc1" presStyleIdx="1" presStyleCnt="5" custScaleY="64464" custLinFactNeighborX="-555" custLinFactNeighborY="-6068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7627AE38-6715-436A-93AC-90402C595B3F}" type="pres">
      <dgm:prSet presAssocID="{B8401C8E-0ACE-4AEA-BE3B-30600B3CBBB6}" presName="Name13" presStyleLbl="parChTrans1D2" presStyleIdx="2" presStyleCnt="5"/>
      <dgm:spPr bwMode="auto"/>
      <dgm:t>
        <a:bodyPr/>
        <a:lstStyle/>
        <a:p>
          <a:pPr>
            <a:defRPr/>
          </a:pPr>
          <a:endParaRPr lang="fr-FR"/>
        </a:p>
      </dgm:t>
    </dgm:pt>
    <dgm:pt modelId="{E0FD0CAE-2A0E-4E8D-9973-3808F940E302}" type="pres">
      <dgm:prSet presAssocID="{11F7E28B-7123-4A44-8F43-FBCBF14340D1}" presName="childText" presStyleLbl="bgAcc1" presStyleIdx="2" presStyleCnt="5" custScaleY="67105" custLinFactNeighborX="-555" custLinFactNeighborY="-14928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BD53A015-D717-4D09-9E75-22BD292D3778}" type="pres">
      <dgm:prSet presAssocID="{7805B2E7-EB81-4C8E-A0E5-C07EA95F680B}" presName="Name13" presStyleLbl="parChTrans1D2" presStyleIdx="3" presStyleCnt="5"/>
      <dgm:spPr bwMode="auto"/>
      <dgm:t>
        <a:bodyPr/>
        <a:lstStyle/>
        <a:p>
          <a:pPr>
            <a:defRPr/>
          </a:pPr>
          <a:endParaRPr lang="fr-FR"/>
        </a:p>
      </dgm:t>
    </dgm:pt>
    <dgm:pt modelId="{FC490417-4FBF-488C-A2E6-9DACCAD7BB3E}" type="pres">
      <dgm:prSet presAssocID="{4001A35C-A50B-43E6-88FA-AA8D657B8D45}" presName="childText" presStyleLbl="bgAcc1" presStyleIdx="3" presStyleCnt="5" custScaleY="68441" custLinFactNeighborX="1109" custLinFactNeighborY="-20901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3007B041-9F18-41C2-8890-DD6FF9D2C413}" type="pres">
      <dgm:prSet presAssocID="{45FFA321-66B4-4C56-B77C-26D5F73A0542}" presName="Name13" presStyleLbl="parChTrans1D2" presStyleIdx="4" presStyleCnt="5"/>
      <dgm:spPr bwMode="auto"/>
      <dgm:t>
        <a:bodyPr/>
        <a:lstStyle/>
        <a:p>
          <a:pPr>
            <a:defRPr/>
          </a:pPr>
          <a:endParaRPr lang="fr-FR"/>
        </a:p>
      </dgm:t>
    </dgm:pt>
    <dgm:pt modelId="{B5A027AB-8985-447F-9551-C4CFBF2E6043}" type="pres">
      <dgm:prSet presAssocID="{FAE22192-9B66-4754-84AC-72A9CF07C7CF}" presName="childText" presStyleLbl="bgAcc1" presStyleIdx="4" presStyleCnt="5" custScaleY="65337" custLinFactNeighborX="555" custLinFactNeighborY="-33018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</dgm:ptLst>
  <dgm:cxnLst>
    <dgm:cxn modelId="{04E5BCE1-A729-4ECD-99BF-8C2117D9D9ED}" type="presOf" srcId="{D44AAFCB-95AC-4778-BABD-BA68472B6128}" destId="{7B940F24-74F8-4EED-A398-995C793BEF4F}" srcOrd="0" destOrd="0" presId="urn:microsoft.com/office/officeart/2005/8/layout/hierarchy3#7"/>
    <dgm:cxn modelId="{E58E841A-7DE0-4B72-A90D-B45F7A2E424C}" type="presOf" srcId="{FAE22192-9B66-4754-84AC-72A9CF07C7CF}" destId="{B5A027AB-8985-447F-9551-C4CFBF2E6043}" srcOrd="0" destOrd="0" presId="urn:microsoft.com/office/officeart/2005/8/layout/hierarchy3#7"/>
    <dgm:cxn modelId="{7DEBA405-9556-4D1D-9CD5-CE748E53C1ED}" srcId="{84A44B99-B1AE-4C83-AD95-1014B3FAE604}" destId="{11F7E28B-7123-4A44-8F43-FBCBF14340D1}" srcOrd="2" destOrd="0" parTransId="{B8401C8E-0ACE-4AEA-BE3B-30600B3CBBB6}" sibTransId="{EC2E2121-E14D-45B2-826A-5B75A3D104B5}"/>
    <dgm:cxn modelId="{636955CD-A9C2-4D7C-A089-35079114CAE4}" type="presOf" srcId="{4F4BE07C-8DAE-49E6-8E17-D724D3012D35}" destId="{88ADD5D5-2EB6-4C53-8FAE-EAB15933AD2F}" srcOrd="0" destOrd="0" presId="urn:microsoft.com/office/officeart/2005/8/layout/hierarchy3#7"/>
    <dgm:cxn modelId="{BA3CD3D8-5877-4D1E-B504-7F8789B5FF56}" type="presOf" srcId="{AC1087D1-C48F-4040-B566-86F06F4269D6}" destId="{F12CA904-491A-42E4-BD22-A63E53B97D87}" srcOrd="0" destOrd="0" presId="urn:microsoft.com/office/officeart/2005/8/layout/hierarchy3#7"/>
    <dgm:cxn modelId="{815BDEDB-E8A4-4D6A-95FC-7E29EB475FEF}" type="presOf" srcId="{45FFA321-66B4-4C56-B77C-26D5F73A0542}" destId="{3007B041-9F18-41C2-8890-DD6FF9D2C413}" srcOrd="0" destOrd="0" presId="urn:microsoft.com/office/officeart/2005/8/layout/hierarchy3#7"/>
    <dgm:cxn modelId="{6F4FFAB5-98B2-4517-8D74-9842F3087961}" type="presOf" srcId="{B8401C8E-0ACE-4AEA-BE3B-30600B3CBBB6}" destId="{7627AE38-6715-436A-93AC-90402C595B3F}" srcOrd="0" destOrd="0" presId="urn:microsoft.com/office/officeart/2005/8/layout/hierarchy3#7"/>
    <dgm:cxn modelId="{71732189-4D02-4FE6-A0E3-B0A9C7620671}" type="presOf" srcId="{7805B2E7-EB81-4C8E-A0E5-C07EA95F680B}" destId="{BD53A015-D717-4D09-9E75-22BD292D3778}" srcOrd="0" destOrd="0" presId="urn:microsoft.com/office/officeart/2005/8/layout/hierarchy3#7"/>
    <dgm:cxn modelId="{EDD0B341-C31F-4534-ABC4-3225C7F15259}" srcId="{84A44B99-B1AE-4C83-AD95-1014B3FAE604}" destId="{4F4BE07C-8DAE-49E6-8E17-D724D3012D35}" srcOrd="0" destOrd="0" parTransId="{FFA3EE2C-C3B7-45AE-8F73-4E76B253F320}" sibTransId="{71794F1D-C6B5-4770-AB79-89D2066B4639}"/>
    <dgm:cxn modelId="{21E0360E-ED52-4B9E-8086-2B0BA5973215}" srcId="{84A44B99-B1AE-4C83-AD95-1014B3FAE604}" destId="{AC1087D1-C48F-4040-B566-86F06F4269D6}" srcOrd="1" destOrd="0" parTransId="{D44AAFCB-95AC-4778-BABD-BA68472B6128}" sibTransId="{5376A069-20FD-4421-A571-9B3140079B74}"/>
    <dgm:cxn modelId="{3C00CBB2-59C7-4A8C-A761-CC2C15CB3C5F}" type="presOf" srcId="{84A44B99-B1AE-4C83-AD95-1014B3FAE604}" destId="{40D4C5B4-6FD4-4807-8CFF-3D8056E0A930}" srcOrd="0" destOrd="0" presId="urn:microsoft.com/office/officeart/2005/8/layout/hierarchy3#7"/>
    <dgm:cxn modelId="{2D67729C-7902-4312-A94A-D71914632E88}" type="presOf" srcId="{4001A35C-A50B-43E6-88FA-AA8D657B8D45}" destId="{FC490417-4FBF-488C-A2E6-9DACCAD7BB3E}" srcOrd="0" destOrd="0" presId="urn:microsoft.com/office/officeart/2005/8/layout/hierarchy3#7"/>
    <dgm:cxn modelId="{4EAEE1BE-1E22-4B20-9273-BDB2C944EA38}" type="presOf" srcId="{84A44B99-B1AE-4C83-AD95-1014B3FAE604}" destId="{F0583DA0-577D-48B2-8B0F-AA015DCC8BAA}" srcOrd="1" destOrd="0" presId="urn:microsoft.com/office/officeart/2005/8/layout/hierarchy3#7"/>
    <dgm:cxn modelId="{FB1FC03B-199A-485E-B6BA-3B7DAF16997D}" type="presOf" srcId="{FFA3EE2C-C3B7-45AE-8F73-4E76B253F320}" destId="{647C1462-CEA4-40D0-81E0-58ABEC64BC20}" srcOrd="0" destOrd="0" presId="urn:microsoft.com/office/officeart/2005/8/layout/hierarchy3#7"/>
    <dgm:cxn modelId="{DAF023F0-758A-4B7E-BEA8-74BD77277DB2}" srcId="{151F1379-1653-4FDF-B8B9-AC8E7BA8F86B}" destId="{84A44B99-B1AE-4C83-AD95-1014B3FAE604}" srcOrd="0" destOrd="0" parTransId="{ECA86014-70BF-4D50-B750-EF4C2183D08D}" sibTransId="{189FEB7D-4827-4388-A3A7-BE0B6D8CFB7B}"/>
    <dgm:cxn modelId="{9FD693E4-9576-4135-BBB3-0C2A07A732B6}" type="presOf" srcId="{151F1379-1653-4FDF-B8B9-AC8E7BA8F86B}" destId="{F18ADC56-13ED-4F0D-9B47-885F6ED36D72}" srcOrd="0" destOrd="0" presId="urn:microsoft.com/office/officeart/2005/8/layout/hierarchy3#7"/>
    <dgm:cxn modelId="{899411BD-E69B-4673-BD04-BC8E5097A2AB}" srcId="{84A44B99-B1AE-4C83-AD95-1014B3FAE604}" destId="{4001A35C-A50B-43E6-88FA-AA8D657B8D45}" srcOrd="3" destOrd="0" parTransId="{7805B2E7-EB81-4C8E-A0E5-C07EA95F680B}" sibTransId="{240504E7-9953-43FA-BB73-5C9713D7D45F}"/>
    <dgm:cxn modelId="{F5EB2EF8-03AE-4AC9-BC70-4D6C5BFF3E45}" srcId="{84A44B99-B1AE-4C83-AD95-1014B3FAE604}" destId="{FAE22192-9B66-4754-84AC-72A9CF07C7CF}" srcOrd="4" destOrd="0" parTransId="{45FFA321-66B4-4C56-B77C-26D5F73A0542}" sibTransId="{8CE0E662-B266-4143-BEB0-8E63E580D982}"/>
    <dgm:cxn modelId="{0FF735B4-87EC-405C-BF34-EF212C3C5032}" type="presOf" srcId="{11F7E28B-7123-4A44-8F43-FBCBF14340D1}" destId="{E0FD0CAE-2A0E-4E8D-9973-3808F940E302}" srcOrd="0" destOrd="0" presId="urn:microsoft.com/office/officeart/2005/8/layout/hierarchy3#7"/>
    <dgm:cxn modelId="{A4585344-F1CE-4CF9-A8ED-8CFD3CC59CA6}" type="presParOf" srcId="{F18ADC56-13ED-4F0D-9B47-885F6ED36D72}" destId="{6051EC1D-54A9-4E56-9595-B9D336C5F7C3}" srcOrd="0" destOrd="0" presId="urn:microsoft.com/office/officeart/2005/8/layout/hierarchy3#7"/>
    <dgm:cxn modelId="{F447CA6D-85C6-4040-AC58-DBBF12606E8C}" type="presParOf" srcId="{6051EC1D-54A9-4E56-9595-B9D336C5F7C3}" destId="{8E846358-F91F-422B-9D5B-1A9C421224E2}" srcOrd="0" destOrd="0" presId="urn:microsoft.com/office/officeart/2005/8/layout/hierarchy3#7"/>
    <dgm:cxn modelId="{C9D3095D-0CA7-46C1-9F9B-624355ADFAEA}" type="presParOf" srcId="{8E846358-F91F-422B-9D5B-1A9C421224E2}" destId="{40D4C5B4-6FD4-4807-8CFF-3D8056E0A930}" srcOrd="0" destOrd="0" presId="urn:microsoft.com/office/officeart/2005/8/layout/hierarchy3#7"/>
    <dgm:cxn modelId="{2FB008DA-502C-4EA9-906F-00F2226558F7}" type="presParOf" srcId="{8E846358-F91F-422B-9D5B-1A9C421224E2}" destId="{F0583DA0-577D-48B2-8B0F-AA015DCC8BAA}" srcOrd="1" destOrd="0" presId="urn:microsoft.com/office/officeart/2005/8/layout/hierarchy3#7"/>
    <dgm:cxn modelId="{A05BD917-FBD8-404E-9DC5-9E4A80141638}" type="presParOf" srcId="{6051EC1D-54A9-4E56-9595-B9D336C5F7C3}" destId="{018BD8BE-3FDD-4DB9-A987-BECD141E0A20}" srcOrd="1" destOrd="0" presId="urn:microsoft.com/office/officeart/2005/8/layout/hierarchy3#7"/>
    <dgm:cxn modelId="{F107AF32-D507-4465-8CB2-CF3CADC2E877}" type="presParOf" srcId="{018BD8BE-3FDD-4DB9-A987-BECD141E0A20}" destId="{647C1462-CEA4-40D0-81E0-58ABEC64BC20}" srcOrd="0" destOrd="0" presId="urn:microsoft.com/office/officeart/2005/8/layout/hierarchy3#7"/>
    <dgm:cxn modelId="{470FEE03-077B-40AE-83C8-7C19C445D1FD}" type="presParOf" srcId="{018BD8BE-3FDD-4DB9-A987-BECD141E0A20}" destId="{88ADD5D5-2EB6-4C53-8FAE-EAB15933AD2F}" srcOrd="1" destOrd="0" presId="urn:microsoft.com/office/officeart/2005/8/layout/hierarchy3#7"/>
    <dgm:cxn modelId="{451C65DA-9B45-4303-B440-BC6660DD81D5}" type="presParOf" srcId="{018BD8BE-3FDD-4DB9-A987-BECD141E0A20}" destId="{7B940F24-74F8-4EED-A398-995C793BEF4F}" srcOrd="2" destOrd="0" presId="urn:microsoft.com/office/officeart/2005/8/layout/hierarchy3#7"/>
    <dgm:cxn modelId="{9B29C9DE-26A4-4450-B3AC-C1A1FBCC7AA3}" type="presParOf" srcId="{018BD8BE-3FDD-4DB9-A987-BECD141E0A20}" destId="{F12CA904-491A-42E4-BD22-A63E53B97D87}" srcOrd="3" destOrd="0" presId="urn:microsoft.com/office/officeart/2005/8/layout/hierarchy3#7"/>
    <dgm:cxn modelId="{7F545254-5510-473C-A27D-73EC4C7BEF3B}" type="presParOf" srcId="{018BD8BE-3FDD-4DB9-A987-BECD141E0A20}" destId="{7627AE38-6715-436A-93AC-90402C595B3F}" srcOrd="4" destOrd="0" presId="urn:microsoft.com/office/officeart/2005/8/layout/hierarchy3#7"/>
    <dgm:cxn modelId="{273A386F-CDE8-4E58-8D39-7C2126527EB4}" type="presParOf" srcId="{018BD8BE-3FDD-4DB9-A987-BECD141E0A20}" destId="{E0FD0CAE-2A0E-4E8D-9973-3808F940E302}" srcOrd="5" destOrd="0" presId="urn:microsoft.com/office/officeart/2005/8/layout/hierarchy3#7"/>
    <dgm:cxn modelId="{0B4E281C-000C-4D50-B5F2-BCB4C6C41332}" type="presParOf" srcId="{018BD8BE-3FDD-4DB9-A987-BECD141E0A20}" destId="{BD53A015-D717-4D09-9E75-22BD292D3778}" srcOrd="6" destOrd="0" presId="urn:microsoft.com/office/officeart/2005/8/layout/hierarchy3#7"/>
    <dgm:cxn modelId="{8A152C5A-6DAD-426F-83C0-DDA32D00B8B5}" type="presParOf" srcId="{018BD8BE-3FDD-4DB9-A987-BECD141E0A20}" destId="{FC490417-4FBF-488C-A2E6-9DACCAD7BB3E}" srcOrd="7" destOrd="0" presId="urn:microsoft.com/office/officeart/2005/8/layout/hierarchy3#7"/>
    <dgm:cxn modelId="{58AF0821-E26A-49E9-96F7-1AB2344993EB}" type="presParOf" srcId="{018BD8BE-3FDD-4DB9-A987-BECD141E0A20}" destId="{3007B041-9F18-41C2-8890-DD6FF9D2C413}" srcOrd="8" destOrd="0" presId="urn:microsoft.com/office/officeart/2005/8/layout/hierarchy3#7"/>
    <dgm:cxn modelId="{2E614D6D-52D4-4553-84D6-4856CD0DB617}" type="presParOf" srcId="{018BD8BE-3FDD-4DB9-A987-BECD141E0A20}" destId="{B5A027AB-8985-447F-9551-C4CFBF2E6043}" srcOrd="9" destOrd="0" presId="urn:microsoft.com/office/officeart/2005/8/layout/hierarchy3#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51F1379-1653-4FDF-B8B9-AC8E7BA8F86B}" type="doc">
      <dgm:prSet loTypeId="urn:microsoft.com/office/officeart/2005/8/layout/hierarchy3#8" loCatId="hierarchy" qsTypeId="urn:microsoft.com/office/officeart/2005/8/quickstyle/simple5" qsCatId="simple" csTypeId="urn:microsoft.com/office/officeart/2005/8/colors/accent1_2" csCatId="accent1" phldr="1"/>
      <dgm:spPr bwMode="auto"/>
      <dgm:t>
        <a:bodyPr/>
        <a:lstStyle/>
        <a:p>
          <a:pPr>
            <a:defRPr/>
          </a:pPr>
          <a:endParaRPr lang="fr-FR"/>
        </a:p>
      </dgm:t>
    </dgm:pt>
    <dgm:pt modelId="{ADE36E8E-67F8-46C0-994E-C2BAF5C2B25F}">
      <dgm:prSet phldrT="[Texte]" custT="1"/>
      <dgm:spPr bwMode="auto">
        <a:solidFill>
          <a:srgbClr val="FF4F4F"/>
        </a:solidFill>
      </dgm:spPr>
      <dgm:t>
        <a:bodyPr/>
        <a:lstStyle/>
        <a:p>
          <a:pPr>
            <a:defRPr/>
          </a:pPr>
          <a:r>
            <a:rPr lang="fr-FR" sz="1050"/>
            <a:t>Mise en production</a:t>
          </a:r>
          <a:endParaRPr/>
        </a:p>
        <a:p>
          <a:pPr>
            <a:defRPr/>
          </a:pPr>
          <a:r>
            <a:rPr lang="fr-FR" sz="1050"/>
            <a:t>(Env. Prod)</a:t>
          </a:r>
          <a:endParaRPr/>
        </a:p>
      </dgm:t>
    </dgm:pt>
    <dgm:pt modelId="{5F5E6E30-0595-4A9A-9747-275D53608EEB}" type="parTrans" cxnId="{1F647F89-2DD9-4C85-9499-5D1F48AB94F3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EFD4FBF5-B98C-442C-95EC-EC74D4F4E6DA}" type="sibTrans" cxnId="{1F647F89-2DD9-4C85-9499-5D1F48AB94F3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2E61B2F6-23C5-4618-B70E-3F63C004B1D7}">
      <dgm:prSet phldrT="[Texte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 bwMode="auto">
        <a:ln w="3175">
          <a:solidFill>
            <a:srgbClr val="FF4F4F"/>
          </a:solidFill>
        </a:ln>
      </dgm:spPr>
      <dgm:t>
        <a:bodyPr/>
        <a:lstStyle/>
        <a:p>
          <a:pPr>
            <a:defRPr/>
          </a:pPr>
          <a:r>
            <a:rPr lang="fr-FR" sz="800"/>
            <a:t>Cadrage technique</a:t>
          </a:r>
        </a:p>
        <a:p>
          <a:pPr>
            <a:defRPr/>
          </a:pPr>
          <a:r>
            <a:rPr lang="fr-FR" sz="800"/>
            <a:t>(Impacts, Documentation, Formation, Accompagnement, Calendrier)</a:t>
          </a:r>
          <a:endParaRPr/>
        </a:p>
      </dgm:t>
    </dgm:pt>
    <dgm:pt modelId="{728C427C-3D04-4456-A752-349EEE9B5007}" type="parTrans" cxnId="{3F1F0C30-C434-4E0F-969C-511D2E8E1E93}">
      <dgm:prSet/>
      <dgm:spPr bwMode="auto">
        <a:ln w="3175">
          <a:solidFill>
            <a:srgbClr val="FF4F4F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DEB9CB05-B3AB-4473-B66E-5102E2DD02BC}" type="sibTrans" cxnId="{3F1F0C30-C434-4E0F-969C-511D2E8E1E93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2E2FDA89-2A5A-4101-84DB-13822271C3DE}">
      <dgm:prSet phldrT="[Texte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 bwMode="auto">
        <a:ln w="3175">
          <a:solidFill>
            <a:srgbClr val="FF4F4F"/>
          </a:solidFill>
        </a:ln>
      </dgm:spPr>
      <dgm:t>
        <a:bodyPr/>
        <a:lstStyle/>
        <a:p>
          <a:pPr>
            <a:defRPr/>
          </a:pPr>
          <a:r>
            <a:rPr lang="fr-FR" sz="800"/>
            <a:t>Check-list MEP</a:t>
          </a:r>
          <a:endParaRPr/>
        </a:p>
      </dgm:t>
    </dgm:pt>
    <dgm:pt modelId="{8F23F42A-5E85-4DED-857A-88B3633CA350}" type="parTrans" cxnId="{0E4D9AF0-DDC4-44A1-BD63-1706597E1DB1}">
      <dgm:prSet/>
      <dgm:spPr bwMode="auto">
        <a:ln w="3175">
          <a:solidFill>
            <a:srgbClr val="FF4F4F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18E30178-B743-4E8F-B875-5146016E7947}" type="sibTrans" cxnId="{0E4D9AF0-DDC4-44A1-BD63-1706597E1DB1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2E98929A-1622-432D-9806-B3D18F46AC67}">
      <dgm:prSet phldrT="[Texte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 bwMode="auto">
        <a:ln w="3175">
          <a:solidFill>
            <a:srgbClr val="FF4F4F"/>
          </a:solidFill>
        </a:ln>
      </dgm:spPr>
      <dgm:t>
        <a:bodyPr/>
        <a:lstStyle/>
        <a:p>
          <a:pPr>
            <a:defRPr/>
          </a:pPr>
          <a:r>
            <a:rPr lang="fr-FR" sz="800"/>
            <a:t>Information générale / Indisponibilité de l’application</a:t>
          </a:r>
          <a:endParaRPr/>
        </a:p>
      </dgm:t>
    </dgm:pt>
    <dgm:pt modelId="{016E2D30-1A61-4534-899C-38E89DBBF068}" type="parTrans" cxnId="{D5F4BCAC-25C3-4DB3-835A-5E0DF364CA84}">
      <dgm:prSet/>
      <dgm:spPr bwMode="auto">
        <a:ln w="3175">
          <a:solidFill>
            <a:srgbClr val="FF4F4F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8BA8A86E-B243-40A4-8BEC-61797D495DA1}" type="sibTrans" cxnId="{D5F4BCAC-25C3-4DB3-835A-5E0DF364CA84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8101D1FC-AFB7-45BC-B445-989ABFAC2B5D}">
      <dgm:prSet phldrT="[Texte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 bwMode="auto">
        <a:ln w="3175">
          <a:solidFill>
            <a:srgbClr val="FF4F4F"/>
          </a:solidFill>
        </a:ln>
      </dgm:spPr>
      <dgm:t>
        <a:bodyPr/>
        <a:lstStyle/>
        <a:p>
          <a:pPr>
            <a:defRPr/>
          </a:pPr>
          <a:r>
            <a:rPr lang="fr-FR" sz="800"/>
            <a:t>Installation</a:t>
          </a:r>
          <a:endParaRPr/>
        </a:p>
      </dgm:t>
    </dgm:pt>
    <dgm:pt modelId="{646CFE55-C983-40B1-A602-2D2A7790D2CE}" type="parTrans" cxnId="{EDCDAD24-264A-4A6D-ADE4-F880FF7C6101}">
      <dgm:prSet/>
      <dgm:spPr bwMode="auto">
        <a:ln w="3175">
          <a:solidFill>
            <a:srgbClr val="FF4F4F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20329132-B87B-4BCB-950E-BA31C9C22511}" type="sibTrans" cxnId="{EDCDAD24-264A-4A6D-ADE4-F880FF7C6101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3994663A-8AB4-43BF-8975-497F830B5ED6}">
      <dgm:prSet phldrT="[Texte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 bwMode="auto">
        <a:ln w="3175">
          <a:solidFill>
            <a:srgbClr val="FF4F4F"/>
          </a:solidFill>
        </a:ln>
      </dgm:spPr>
      <dgm:t>
        <a:bodyPr/>
        <a:lstStyle/>
        <a:p>
          <a:pPr>
            <a:defRPr/>
          </a:pPr>
          <a:r>
            <a:rPr lang="fr-FR" sz="800"/>
            <a:t>Mise à disposition</a:t>
          </a:r>
          <a:endParaRPr/>
        </a:p>
        <a:p>
          <a:pPr>
            <a:defRPr/>
          </a:pPr>
          <a:r>
            <a:rPr lang="fr-FR" sz="800"/>
            <a:t>(Information générale)</a:t>
          </a:r>
          <a:endParaRPr/>
        </a:p>
      </dgm:t>
    </dgm:pt>
    <dgm:pt modelId="{EBBE370E-4C21-4EBC-B040-4B004F40CA17}" type="parTrans" cxnId="{95EB43D9-9670-49B3-9A2D-4D3ECA35136B}">
      <dgm:prSet/>
      <dgm:spPr bwMode="auto">
        <a:ln w="3175">
          <a:solidFill>
            <a:srgbClr val="FF4F4F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FF947DE4-0541-4770-B000-48734549795D}" type="sibTrans" cxnId="{95EB43D9-9670-49B3-9A2D-4D3ECA35136B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61E2760D-BB36-4CC3-9B39-C70F07CF88DA}">
      <dgm:prSet phldrT="[Texte]" custT="1"/>
      <dgm:spPr bwMode="auto">
        <a:ln w="3175">
          <a:solidFill>
            <a:srgbClr val="FF4F4F"/>
          </a:solidFill>
        </a:ln>
      </dgm:spPr>
      <dgm:t>
        <a:bodyPr/>
        <a:lstStyle/>
        <a:p>
          <a:pPr>
            <a:defRPr/>
          </a:pPr>
          <a:r>
            <a:rPr lang="fr-FR" sz="800"/>
            <a:t>Mise à disposition des codes sources</a:t>
          </a:r>
          <a:endParaRPr/>
        </a:p>
        <a:p>
          <a:pPr>
            <a:defRPr/>
          </a:pPr>
          <a:r>
            <a:rPr lang="fr-FR" sz="800"/>
            <a:t>(Si propriété du CHU)</a:t>
          </a:r>
        </a:p>
      </dgm:t>
    </dgm:pt>
    <dgm:pt modelId="{1F640922-2D53-4B9E-9B25-6337C5C85D15}" type="parTrans" cxnId="{B3CEF3C8-41AA-4C45-AB71-0167D0DB9248}">
      <dgm:prSet/>
      <dgm:spPr bwMode="auto">
        <a:ln w="3175">
          <a:solidFill>
            <a:srgbClr val="FF4F4F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88300749-B691-4B64-AE3A-F69FD14F6472}" type="sibTrans" cxnId="{B3CEF3C8-41AA-4C45-AB71-0167D0DB9248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B163BC6B-D27D-473D-B718-5683154A9287}">
      <dgm:prSet phldrT="[Texte]"/>
      <dgm:spPr bwMode="auto">
        <a:ln w="3175">
          <a:solidFill>
            <a:srgbClr val="FF4F4F"/>
          </a:solidFill>
        </a:ln>
      </dgm:spPr>
      <dgm:t>
        <a:bodyPr/>
        <a:lstStyle/>
        <a:p>
          <a:pPr>
            <a:defRPr/>
          </a:pPr>
          <a:r>
            <a:rPr lang="fr-FR"/>
            <a:t>Dépôt des codes sources à l’APP</a:t>
          </a:r>
          <a:endParaRPr/>
        </a:p>
        <a:p>
          <a:pPr>
            <a:defRPr/>
          </a:pPr>
          <a:r>
            <a:rPr lang="fr-FR"/>
            <a:t>(Agence pour la Protection des Programmes)</a:t>
          </a:r>
          <a:endParaRPr/>
        </a:p>
      </dgm:t>
    </dgm:pt>
    <dgm:pt modelId="{E9FA2C68-731B-45AD-AAA1-16F3FEC65B4B}" type="parTrans" cxnId="{0A0B0D71-A638-4D54-B578-E94B736022F5}">
      <dgm:prSet/>
      <dgm:spPr bwMode="auto">
        <a:ln w="3175">
          <a:solidFill>
            <a:srgbClr val="FF4F4F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848F44AF-863B-4253-B731-878A5BB20591}" type="sibTrans" cxnId="{0A0B0D71-A638-4D54-B578-E94B736022F5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F18ADC56-13ED-4F0D-9B47-885F6ED36D72}" type="pres">
      <dgm:prSet presAssocID="{151F1379-1653-4FDF-B8B9-AC8E7BA8F86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7F728AD5-3ADB-41DF-AB1F-C81B118EC6B9}" type="pres">
      <dgm:prSet presAssocID="{ADE36E8E-67F8-46C0-994E-C2BAF5C2B25F}" presName="root" presStyleCnt="0"/>
      <dgm:spPr bwMode="auto"/>
    </dgm:pt>
    <dgm:pt modelId="{845F8954-C6DF-4B68-A67D-5F8A2C3F3114}" type="pres">
      <dgm:prSet presAssocID="{ADE36E8E-67F8-46C0-994E-C2BAF5C2B25F}" presName="rootComposite" presStyleCnt="0"/>
      <dgm:spPr bwMode="auto"/>
    </dgm:pt>
    <dgm:pt modelId="{5E6FFDFE-A147-4A08-A45C-5680831C62A0}" type="pres">
      <dgm:prSet presAssocID="{ADE36E8E-67F8-46C0-994E-C2BAF5C2B25F}" presName="rootText" presStyleLbl="node1" presStyleIdx="0" presStyleCnt="1" custScaleX="145678"/>
      <dgm:spPr bwMode="auto"/>
      <dgm:t>
        <a:bodyPr/>
        <a:lstStyle/>
        <a:p>
          <a:pPr>
            <a:defRPr/>
          </a:pPr>
          <a:endParaRPr lang="fr-FR"/>
        </a:p>
      </dgm:t>
    </dgm:pt>
    <dgm:pt modelId="{BAF963A2-452A-4C0C-969D-E80435E43B27}" type="pres">
      <dgm:prSet presAssocID="{ADE36E8E-67F8-46C0-994E-C2BAF5C2B25F}" presName="rootConnector" presStyleLbl="node1" presStyleIdx="0" presStyleCnt="1"/>
      <dgm:spPr bwMode="auto"/>
      <dgm:t>
        <a:bodyPr/>
        <a:lstStyle/>
        <a:p>
          <a:pPr>
            <a:defRPr/>
          </a:pPr>
          <a:endParaRPr lang="fr-FR"/>
        </a:p>
      </dgm:t>
    </dgm:pt>
    <dgm:pt modelId="{8CD0CAD9-6451-4B5B-BA75-7561D6DB936A}" type="pres">
      <dgm:prSet presAssocID="{ADE36E8E-67F8-46C0-994E-C2BAF5C2B25F}" presName="childShape" presStyleCnt="0"/>
      <dgm:spPr bwMode="auto"/>
    </dgm:pt>
    <dgm:pt modelId="{6CC3E313-301B-4B6B-95C9-8411B3B0C379}" type="pres">
      <dgm:prSet presAssocID="{728C427C-3D04-4456-A752-349EEE9B5007}" presName="Name13" presStyleLbl="parChTrans1D2" presStyleIdx="0" presStyleCnt="7"/>
      <dgm:spPr bwMode="auto"/>
      <dgm:t>
        <a:bodyPr/>
        <a:lstStyle/>
        <a:p>
          <a:pPr>
            <a:defRPr/>
          </a:pPr>
          <a:endParaRPr lang="fr-FR"/>
        </a:p>
      </dgm:t>
    </dgm:pt>
    <dgm:pt modelId="{7E86387E-7BC1-4CC3-A6E2-55174B6568AA}" type="pres">
      <dgm:prSet presAssocID="{2E61B2F6-23C5-4618-B70E-3F63C004B1D7}" presName="childText" presStyleLbl="bgAcc1" presStyleIdx="0" presStyleCnt="7" custScaleX="164988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CF90F191-66BC-425F-8F2B-BB647A96C7D0}" type="pres">
      <dgm:prSet presAssocID="{8F23F42A-5E85-4DED-857A-88B3633CA350}" presName="Name13" presStyleLbl="parChTrans1D2" presStyleIdx="1" presStyleCnt="7"/>
      <dgm:spPr bwMode="auto"/>
      <dgm:t>
        <a:bodyPr/>
        <a:lstStyle/>
        <a:p>
          <a:pPr>
            <a:defRPr/>
          </a:pPr>
          <a:endParaRPr lang="fr-FR"/>
        </a:p>
      </dgm:t>
    </dgm:pt>
    <dgm:pt modelId="{55D5A6DA-543E-43F8-9560-B5E925875D99}" type="pres">
      <dgm:prSet presAssocID="{2E2FDA89-2A5A-4101-84DB-13822271C3DE}" presName="childText" presStyleLbl="bgAcc1" presStyleIdx="1" presStyleCnt="7" custScaleX="164988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40DCF572-DA30-49EE-BEF3-79F496AE7020}" type="pres">
      <dgm:prSet presAssocID="{016E2D30-1A61-4534-899C-38E89DBBF068}" presName="Name13" presStyleLbl="parChTrans1D2" presStyleIdx="2" presStyleCnt="7"/>
      <dgm:spPr bwMode="auto"/>
      <dgm:t>
        <a:bodyPr/>
        <a:lstStyle/>
        <a:p>
          <a:pPr>
            <a:defRPr/>
          </a:pPr>
          <a:endParaRPr lang="fr-FR"/>
        </a:p>
      </dgm:t>
    </dgm:pt>
    <dgm:pt modelId="{84119C3F-0FA7-40CD-9996-AB8BAE842CB1}" type="pres">
      <dgm:prSet presAssocID="{2E98929A-1622-432D-9806-B3D18F46AC67}" presName="childText" presStyleLbl="bgAcc1" presStyleIdx="2" presStyleCnt="7" custScaleX="164988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7EF1C82C-D99A-44DE-97F0-13C71B1F6286}" type="pres">
      <dgm:prSet presAssocID="{646CFE55-C983-40B1-A602-2D2A7790D2CE}" presName="Name13" presStyleLbl="parChTrans1D2" presStyleIdx="3" presStyleCnt="7"/>
      <dgm:spPr bwMode="auto"/>
      <dgm:t>
        <a:bodyPr/>
        <a:lstStyle/>
        <a:p>
          <a:pPr>
            <a:defRPr/>
          </a:pPr>
          <a:endParaRPr lang="fr-FR"/>
        </a:p>
      </dgm:t>
    </dgm:pt>
    <dgm:pt modelId="{8F9642B9-20F0-4103-9078-E9838C715EE3}" type="pres">
      <dgm:prSet presAssocID="{8101D1FC-AFB7-45BC-B445-989ABFAC2B5D}" presName="childText" presStyleLbl="bgAcc1" presStyleIdx="3" presStyleCnt="7" custScaleX="164988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F6C15BDC-7F6F-4263-916D-96A4B632404E}" type="pres">
      <dgm:prSet presAssocID="{EBBE370E-4C21-4EBC-B040-4B004F40CA17}" presName="Name13" presStyleLbl="parChTrans1D2" presStyleIdx="4" presStyleCnt="7"/>
      <dgm:spPr bwMode="auto"/>
      <dgm:t>
        <a:bodyPr/>
        <a:lstStyle/>
        <a:p>
          <a:pPr>
            <a:defRPr/>
          </a:pPr>
          <a:endParaRPr lang="fr-FR"/>
        </a:p>
      </dgm:t>
    </dgm:pt>
    <dgm:pt modelId="{18D99933-3EC8-490C-ACF4-E13DCE2C16AE}" type="pres">
      <dgm:prSet presAssocID="{3994663A-8AB4-43BF-8975-497F830B5ED6}" presName="childText" presStyleLbl="bgAcc1" presStyleIdx="4" presStyleCnt="7" custScaleX="164988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A5397F46-82FC-4E8F-891C-34E4D51F41D6}" type="pres">
      <dgm:prSet presAssocID="{1F640922-2D53-4B9E-9B25-6337C5C85D15}" presName="Name13" presStyleLbl="parChTrans1D2" presStyleIdx="5" presStyleCnt="7"/>
      <dgm:spPr bwMode="auto"/>
      <dgm:t>
        <a:bodyPr/>
        <a:lstStyle/>
        <a:p>
          <a:pPr>
            <a:defRPr/>
          </a:pPr>
          <a:endParaRPr lang="fr-FR"/>
        </a:p>
      </dgm:t>
    </dgm:pt>
    <dgm:pt modelId="{7A6A6258-D71E-4C92-B8AD-8131E70FAECF}" type="pres">
      <dgm:prSet presAssocID="{61E2760D-BB36-4CC3-9B39-C70F07CF88DA}" presName="childText" presStyleLbl="bgAcc1" presStyleIdx="5" presStyleCnt="7" custScaleX="164988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A2F4E872-23F1-4F0E-85E1-4BE9849A4C6E}" type="pres">
      <dgm:prSet presAssocID="{E9FA2C68-731B-45AD-AAA1-16F3FEC65B4B}" presName="Name13" presStyleLbl="parChTrans1D2" presStyleIdx="6" presStyleCnt="7"/>
      <dgm:spPr bwMode="auto"/>
      <dgm:t>
        <a:bodyPr/>
        <a:lstStyle/>
        <a:p>
          <a:pPr>
            <a:defRPr/>
          </a:pPr>
          <a:endParaRPr lang="fr-FR"/>
        </a:p>
      </dgm:t>
    </dgm:pt>
    <dgm:pt modelId="{81C07C67-2D0C-447A-8F43-A50C740F89C2}" type="pres">
      <dgm:prSet presAssocID="{B163BC6B-D27D-473D-B718-5683154A9287}" presName="childText" presStyleLbl="bgAcc1" presStyleIdx="6" presStyleCnt="7" custScaleX="164988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</dgm:ptLst>
  <dgm:cxnLst>
    <dgm:cxn modelId="{77BB1012-69A1-4BB8-B156-51B1F489FCF5}" type="presOf" srcId="{016E2D30-1A61-4534-899C-38E89DBBF068}" destId="{40DCF572-DA30-49EE-BEF3-79F496AE7020}" srcOrd="0" destOrd="0" presId="urn:microsoft.com/office/officeart/2005/8/layout/hierarchy3#8"/>
    <dgm:cxn modelId="{0A0B0D71-A638-4D54-B578-E94B736022F5}" srcId="{ADE36E8E-67F8-46C0-994E-C2BAF5C2B25F}" destId="{B163BC6B-D27D-473D-B718-5683154A9287}" srcOrd="6" destOrd="0" parTransId="{E9FA2C68-731B-45AD-AAA1-16F3FEC65B4B}" sibTransId="{848F44AF-863B-4253-B731-878A5BB20591}"/>
    <dgm:cxn modelId="{F2ECEEA9-D147-45FB-94BD-CCF3A888425C}" type="presOf" srcId="{8F23F42A-5E85-4DED-857A-88B3633CA350}" destId="{CF90F191-66BC-425F-8F2B-BB647A96C7D0}" srcOrd="0" destOrd="0" presId="urn:microsoft.com/office/officeart/2005/8/layout/hierarchy3#8"/>
    <dgm:cxn modelId="{95EB43D9-9670-49B3-9A2D-4D3ECA35136B}" srcId="{ADE36E8E-67F8-46C0-994E-C2BAF5C2B25F}" destId="{3994663A-8AB4-43BF-8975-497F830B5ED6}" srcOrd="4" destOrd="0" parTransId="{EBBE370E-4C21-4EBC-B040-4B004F40CA17}" sibTransId="{FF947DE4-0541-4770-B000-48734549795D}"/>
    <dgm:cxn modelId="{5A01C32C-9C21-409E-9BCD-146ABB4240E1}" type="presOf" srcId="{8101D1FC-AFB7-45BC-B445-989ABFAC2B5D}" destId="{8F9642B9-20F0-4103-9078-E9838C715EE3}" srcOrd="0" destOrd="0" presId="urn:microsoft.com/office/officeart/2005/8/layout/hierarchy3#8"/>
    <dgm:cxn modelId="{A862B2DD-38CB-499B-B926-717CF03EA59A}" type="presOf" srcId="{B163BC6B-D27D-473D-B718-5683154A9287}" destId="{81C07C67-2D0C-447A-8F43-A50C740F89C2}" srcOrd="0" destOrd="0" presId="urn:microsoft.com/office/officeart/2005/8/layout/hierarchy3#8"/>
    <dgm:cxn modelId="{0B3C9338-AACF-4C3F-80DC-64899B9D531E}" type="presOf" srcId="{ADE36E8E-67F8-46C0-994E-C2BAF5C2B25F}" destId="{BAF963A2-452A-4C0C-969D-E80435E43B27}" srcOrd="1" destOrd="0" presId="urn:microsoft.com/office/officeart/2005/8/layout/hierarchy3#8"/>
    <dgm:cxn modelId="{0E4D9AF0-DDC4-44A1-BD63-1706597E1DB1}" srcId="{ADE36E8E-67F8-46C0-994E-C2BAF5C2B25F}" destId="{2E2FDA89-2A5A-4101-84DB-13822271C3DE}" srcOrd="1" destOrd="0" parTransId="{8F23F42A-5E85-4DED-857A-88B3633CA350}" sibTransId="{18E30178-B743-4E8F-B875-5146016E7947}"/>
    <dgm:cxn modelId="{411C3AD3-4CA4-4B9C-8953-FE2ACB44C51C}" type="presOf" srcId="{151F1379-1653-4FDF-B8B9-AC8E7BA8F86B}" destId="{F18ADC56-13ED-4F0D-9B47-885F6ED36D72}" srcOrd="0" destOrd="0" presId="urn:microsoft.com/office/officeart/2005/8/layout/hierarchy3#8"/>
    <dgm:cxn modelId="{1F647F89-2DD9-4C85-9499-5D1F48AB94F3}" srcId="{151F1379-1653-4FDF-B8B9-AC8E7BA8F86B}" destId="{ADE36E8E-67F8-46C0-994E-C2BAF5C2B25F}" srcOrd="0" destOrd="0" parTransId="{5F5E6E30-0595-4A9A-9747-275D53608EEB}" sibTransId="{EFD4FBF5-B98C-442C-95EC-EC74D4F4E6DA}"/>
    <dgm:cxn modelId="{A367B5EA-B694-4D3D-B11A-58E2E1341FCB}" type="presOf" srcId="{E9FA2C68-731B-45AD-AAA1-16F3FEC65B4B}" destId="{A2F4E872-23F1-4F0E-85E1-4BE9849A4C6E}" srcOrd="0" destOrd="0" presId="urn:microsoft.com/office/officeart/2005/8/layout/hierarchy3#8"/>
    <dgm:cxn modelId="{9C8ACD91-956A-4023-BC20-0393DE730E55}" type="presOf" srcId="{3994663A-8AB4-43BF-8975-497F830B5ED6}" destId="{18D99933-3EC8-490C-ACF4-E13DCE2C16AE}" srcOrd="0" destOrd="0" presId="urn:microsoft.com/office/officeart/2005/8/layout/hierarchy3#8"/>
    <dgm:cxn modelId="{274450EC-0EC6-4071-A4CD-D32099DC2A4B}" type="presOf" srcId="{EBBE370E-4C21-4EBC-B040-4B004F40CA17}" destId="{F6C15BDC-7F6F-4263-916D-96A4B632404E}" srcOrd="0" destOrd="0" presId="urn:microsoft.com/office/officeart/2005/8/layout/hierarchy3#8"/>
    <dgm:cxn modelId="{EDCDAD24-264A-4A6D-ADE4-F880FF7C6101}" srcId="{ADE36E8E-67F8-46C0-994E-C2BAF5C2B25F}" destId="{8101D1FC-AFB7-45BC-B445-989ABFAC2B5D}" srcOrd="3" destOrd="0" parTransId="{646CFE55-C983-40B1-A602-2D2A7790D2CE}" sibTransId="{20329132-B87B-4BCB-950E-BA31C9C22511}"/>
    <dgm:cxn modelId="{AF7FF305-6E00-43CA-BF4A-B7973D551828}" type="presOf" srcId="{2E2FDA89-2A5A-4101-84DB-13822271C3DE}" destId="{55D5A6DA-543E-43F8-9560-B5E925875D99}" srcOrd="0" destOrd="0" presId="urn:microsoft.com/office/officeart/2005/8/layout/hierarchy3#8"/>
    <dgm:cxn modelId="{D5F4BCAC-25C3-4DB3-835A-5E0DF364CA84}" srcId="{ADE36E8E-67F8-46C0-994E-C2BAF5C2B25F}" destId="{2E98929A-1622-432D-9806-B3D18F46AC67}" srcOrd="2" destOrd="0" parTransId="{016E2D30-1A61-4534-899C-38E89DBBF068}" sibTransId="{8BA8A86E-B243-40A4-8BEC-61797D495DA1}"/>
    <dgm:cxn modelId="{E98FE3C6-023E-44D6-ABEF-BCB800153DBB}" type="presOf" srcId="{1F640922-2D53-4B9E-9B25-6337C5C85D15}" destId="{A5397F46-82FC-4E8F-891C-34E4D51F41D6}" srcOrd="0" destOrd="0" presId="urn:microsoft.com/office/officeart/2005/8/layout/hierarchy3#8"/>
    <dgm:cxn modelId="{3F1F0C30-C434-4E0F-969C-511D2E8E1E93}" srcId="{ADE36E8E-67F8-46C0-994E-C2BAF5C2B25F}" destId="{2E61B2F6-23C5-4618-B70E-3F63C004B1D7}" srcOrd="0" destOrd="0" parTransId="{728C427C-3D04-4456-A752-349EEE9B5007}" sibTransId="{DEB9CB05-B3AB-4473-B66E-5102E2DD02BC}"/>
    <dgm:cxn modelId="{A7A15D0F-5AC5-48BD-8600-44E44FE4D72B}" type="presOf" srcId="{ADE36E8E-67F8-46C0-994E-C2BAF5C2B25F}" destId="{5E6FFDFE-A147-4A08-A45C-5680831C62A0}" srcOrd="0" destOrd="0" presId="urn:microsoft.com/office/officeart/2005/8/layout/hierarchy3#8"/>
    <dgm:cxn modelId="{6D378584-71A2-4A10-9080-8201BCF1AAE7}" type="presOf" srcId="{61E2760D-BB36-4CC3-9B39-C70F07CF88DA}" destId="{7A6A6258-D71E-4C92-B8AD-8131E70FAECF}" srcOrd="0" destOrd="0" presId="urn:microsoft.com/office/officeart/2005/8/layout/hierarchy3#8"/>
    <dgm:cxn modelId="{48BB571D-AADA-46A7-8DE4-73CA2E465882}" type="presOf" srcId="{728C427C-3D04-4456-A752-349EEE9B5007}" destId="{6CC3E313-301B-4B6B-95C9-8411B3B0C379}" srcOrd="0" destOrd="0" presId="urn:microsoft.com/office/officeart/2005/8/layout/hierarchy3#8"/>
    <dgm:cxn modelId="{1CBF780F-EE23-4F87-A3BD-E0A08E00DABF}" type="presOf" srcId="{2E61B2F6-23C5-4618-B70E-3F63C004B1D7}" destId="{7E86387E-7BC1-4CC3-A6E2-55174B6568AA}" srcOrd="0" destOrd="0" presId="urn:microsoft.com/office/officeart/2005/8/layout/hierarchy3#8"/>
    <dgm:cxn modelId="{A62FB4E7-8BF4-479A-97DD-EBA9E448E954}" type="presOf" srcId="{646CFE55-C983-40B1-A602-2D2A7790D2CE}" destId="{7EF1C82C-D99A-44DE-97F0-13C71B1F6286}" srcOrd="0" destOrd="0" presId="urn:microsoft.com/office/officeart/2005/8/layout/hierarchy3#8"/>
    <dgm:cxn modelId="{72ACA90C-FCA8-420F-A665-5C8D9BF2B922}" type="presOf" srcId="{2E98929A-1622-432D-9806-B3D18F46AC67}" destId="{84119C3F-0FA7-40CD-9996-AB8BAE842CB1}" srcOrd="0" destOrd="0" presId="urn:microsoft.com/office/officeart/2005/8/layout/hierarchy3#8"/>
    <dgm:cxn modelId="{B3CEF3C8-41AA-4C45-AB71-0167D0DB9248}" srcId="{ADE36E8E-67F8-46C0-994E-C2BAF5C2B25F}" destId="{61E2760D-BB36-4CC3-9B39-C70F07CF88DA}" srcOrd="5" destOrd="0" parTransId="{1F640922-2D53-4B9E-9B25-6337C5C85D15}" sibTransId="{88300749-B691-4B64-AE3A-F69FD14F6472}"/>
    <dgm:cxn modelId="{76533397-DD8D-4374-85A4-D6CA979AE6CB}" type="presParOf" srcId="{F18ADC56-13ED-4F0D-9B47-885F6ED36D72}" destId="{7F728AD5-3ADB-41DF-AB1F-C81B118EC6B9}" srcOrd="0" destOrd="0" presId="urn:microsoft.com/office/officeart/2005/8/layout/hierarchy3#8"/>
    <dgm:cxn modelId="{E6BEF160-AAD9-4F6E-9FC5-A9C63A954FEC}" type="presParOf" srcId="{7F728AD5-3ADB-41DF-AB1F-C81B118EC6B9}" destId="{845F8954-C6DF-4B68-A67D-5F8A2C3F3114}" srcOrd="0" destOrd="0" presId="urn:microsoft.com/office/officeart/2005/8/layout/hierarchy3#8"/>
    <dgm:cxn modelId="{2AA25831-38D6-4137-B527-DF525E0F4C8B}" type="presParOf" srcId="{845F8954-C6DF-4B68-A67D-5F8A2C3F3114}" destId="{5E6FFDFE-A147-4A08-A45C-5680831C62A0}" srcOrd="0" destOrd="0" presId="urn:microsoft.com/office/officeart/2005/8/layout/hierarchy3#8"/>
    <dgm:cxn modelId="{2B99B754-8F06-4FBE-8AF4-8CAE7123BB1B}" type="presParOf" srcId="{845F8954-C6DF-4B68-A67D-5F8A2C3F3114}" destId="{BAF963A2-452A-4C0C-969D-E80435E43B27}" srcOrd="1" destOrd="0" presId="urn:microsoft.com/office/officeart/2005/8/layout/hierarchy3#8"/>
    <dgm:cxn modelId="{B4C0711E-5245-4553-BBF0-3B9809D83067}" type="presParOf" srcId="{7F728AD5-3ADB-41DF-AB1F-C81B118EC6B9}" destId="{8CD0CAD9-6451-4B5B-BA75-7561D6DB936A}" srcOrd="1" destOrd="0" presId="urn:microsoft.com/office/officeart/2005/8/layout/hierarchy3#8"/>
    <dgm:cxn modelId="{BB0F6C60-CAF0-433B-9D38-B3953ACC1D6E}" type="presParOf" srcId="{8CD0CAD9-6451-4B5B-BA75-7561D6DB936A}" destId="{6CC3E313-301B-4B6B-95C9-8411B3B0C379}" srcOrd="0" destOrd="0" presId="urn:microsoft.com/office/officeart/2005/8/layout/hierarchy3#8"/>
    <dgm:cxn modelId="{F219F534-26ED-4FEB-B604-89B87188CD7D}" type="presParOf" srcId="{8CD0CAD9-6451-4B5B-BA75-7561D6DB936A}" destId="{7E86387E-7BC1-4CC3-A6E2-55174B6568AA}" srcOrd="1" destOrd="0" presId="urn:microsoft.com/office/officeart/2005/8/layout/hierarchy3#8"/>
    <dgm:cxn modelId="{92C3A7B5-AB26-4E95-A0FC-A5B037657987}" type="presParOf" srcId="{8CD0CAD9-6451-4B5B-BA75-7561D6DB936A}" destId="{CF90F191-66BC-425F-8F2B-BB647A96C7D0}" srcOrd="2" destOrd="0" presId="urn:microsoft.com/office/officeart/2005/8/layout/hierarchy3#8"/>
    <dgm:cxn modelId="{F52DDC6B-F6A2-4C4F-A99D-C8B6F4E19156}" type="presParOf" srcId="{8CD0CAD9-6451-4B5B-BA75-7561D6DB936A}" destId="{55D5A6DA-543E-43F8-9560-B5E925875D99}" srcOrd="3" destOrd="0" presId="urn:microsoft.com/office/officeart/2005/8/layout/hierarchy3#8"/>
    <dgm:cxn modelId="{8A1F5EEB-BF87-44FE-A9B0-6BFC3FEBFB2E}" type="presParOf" srcId="{8CD0CAD9-6451-4B5B-BA75-7561D6DB936A}" destId="{40DCF572-DA30-49EE-BEF3-79F496AE7020}" srcOrd="4" destOrd="0" presId="urn:microsoft.com/office/officeart/2005/8/layout/hierarchy3#8"/>
    <dgm:cxn modelId="{EE6440D6-D361-4D99-A999-919F7EA7EFA6}" type="presParOf" srcId="{8CD0CAD9-6451-4B5B-BA75-7561D6DB936A}" destId="{84119C3F-0FA7-40CD-9996-AB8BAE842CB1}" srcOrd="5" destOrd="0" presId="urn:microsoft.com/office/officeart/2005/8/layout/hierarchy3#8"/>
    <dgm:cxn modelId="{AC1CFC7E-9ED1-4EB9-893D-E7E6FB415EDA}" type="presParOf" srcId="{8CD0CAD9-6451-4B5B-BA75-7561D6DB936A}" destId="{7EF1C82C-D99A-44DE-97F0-13C71B1F6286}" srcOrd="6" destOrd="0" presId="urn:microsoft.com/office/officeart/2005/8/layout/hierarchy3#8"/>
    <dgm:cxn modelId="{9FBDC5D4-5904-4319-BDA7-4737164A35B8}" type="presParOf" srcId="{8CD0CAD9-6451-4B5B-BA75-7561D6DB936A}" destId="{8F9642B9-20F0-4103-9078-E9838C715EE3}" srcOrd="7" destOrd="0" presId="urn:microsoft.com/office/officeart/2005/8/layout/hierarchy3#8"/>
    <dgm:cxn modelId="{2FC9BCCD-CFD7-416D-95CB-62F1D9A2B27D}" type="presParOf" srcId="{8CD0CAD9-6451-4B5B-BA75-7561D6DB936A}" destId="{F6C15BDC-7F6F-4263-916D-96A4B632404E}" srcOrd="8" destOrd="0" presId="urn:microsoft.com/office/officeart/2005/8/layout/hierarchy3#8"/>
    <dgm:cxn modelId="{6578D826-10CC-479E-AB79-13A47855608E}" type="presParOf" srcId="{8CD0CAD9-6451-4B5B-BA75-7561D6DB936A}" destId="{18D99933-3EC8-490C-ACF4-E13DCE2C16AE}" srcOrd="9" destOrd="0" presId="urn:microsoft.com/office/officeart/2005/8/layout/hierarchy3#8"/>
    <dgm:cxn modelId="{6C1EF606-32D3-4BED-B796-0ED412004F27}" type="presParOf" srcId="{8CD0CAD9-6451-4B5B-BA75-7561D6DB936A}" destId="{A5397F46-82FC-4E8F-891C-34E4D51F41D6}" srcOrd="10" destOrd="0" presId="urn:microsoft.com/office/officeart/2005/8/layout/hierarchy3#8"/>
    <dgm:cxn modelId="{132A03FB-8E14-4A20-9553-1DC8F42BFFE5}" type="presParOf" srcId="{8CD0CAD9-6451-4B5B-BA75-7561D6DB936A}" destId="{7A6A6258-D71E-4C92-B8AD-8131E70FAECF}" srcOrd="11" destOrd="0" presId="urn:microsoft.com/office/officeart/2005/8/layout/hierarchy3#8"/>
    <dgm:cxn modelId="{1ED9F08F-E58E-4CA8-8F1F-533C89B1CD01}" type="presParOf" srcId="{8CD0CAD9-6451-4B5B-BA75-7561D6DB936A}" destId="{A2F4E872-23F1-4F0E-85E1-4BE9849A4C6E}" srcOrd="12" destOrd="0" presId="urn:microsoft.com/office/officeart/2005/8/layout/hierarchy3#8"/>
    <dgm:cxn modelId="{9C676480-3917-4A15-85B3-527CF2361D18}" type="presParOf" srcId="{8CD0CAD9-6451-4B5B-BA75-7561D6DB936A}" destId="{81C07C67-2D0C-447A-8F43-A50C740F89C2}" srcOrd="13" destOrd="0" presId="urn:microsoft.com/office/officeart/2005/8/layout/hierarchy3#8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51F1379-1653-4FDF-B8B9-AC8E7BA8F86B}" type="doc">
      <dgm:prSet loTypeId="urn:microsoft.com/office/officeart/2005/8/layout/hierarchy3#9" loCatId="hierarchy" qsTypeId="urn:microsoft.com/office/officeart/2005/8/quickstyle/simple5" qsCatId="simple" csTypeId="urn:microsoft.com/office/officeart/2005/8/colors/accent1_2" csCatId="accent1" phldr="1"/>
      <dgm:spPr bwMode="auto"/>
      <dgm:t>
        <a:bodyPr/>
        <a:lstStyle/>
        <a:p>
          <a:pPr>
            <a:defRPr/>
          </a:pPr>
          <a:endParaRPr lang="fr-FR"/>
        </a:p>
      </dgm:t>
    </dgm:pt>
    <dgm:pt modelId="{8FD9643B-53D6-42A9-AFFE-1AE2D0B6AB90}">
      <dgm:prSet phldrT="[Texte]" custT="1"/>
      <dgm:spPr bwMode="auto">
        <a:solidFill>
          <a:srgbClr val="00B050"/>
        </a:solidFill>
      </dgm:spPr>
      <dgm:t>
        <a:bodyPr/>
        <a:lstStyle/>
        <a:p>
          <a:pPr>
            <a:defRPr/>
          </a:pPr>
          <a:r>
            <a:rPr lang="fr-FR" sz="1000"/>
            <a:t>Maintien en Conditions Opérationnelles</a:t>
          </a:r>
          <a:endParaRPr/>
        </a:p>
        <a:p>
          <a:pPr>
            <a:defRPr/>
          </a:pPr>
          <a:r>
            <a:rPr lang="fr-FR" sz="1000"/>
            <a:t>(Env. Prod)</a:t>
          </a:r>
        </a:p>
      </dgm:t>
    </dgm:pt>
    <dgm:pt modelId="{C58F0B4A-596A-425A-A3DB-84A95BB58FAD}" type="parTrans" cxnId="{03F1C5D8-705E-499A-9BDA-721E478D1A75}">
      <dgm:prSet/>
      <dgm:spPr bwMode="auto"/>
      <dgm:t>
        <a:bodyPr/>
        <a:lstStyle/>
        <a:p>
          <a:pPr>
            <a:defRPr/>
          </a:pPr>
          <a:endParaRPr lang="fr-FR" sz="2000"/>
        </a:p>
      </dgm:t>
    </dgm:pt>
    <dgm:pt modelId="{E94DEFAC-22B1-4768-969C-0E9AF1557728}" type="sibTrans" cxnId="{03F1C5D8-705E-499A-9BDA-721E478D1A75}">
      <dgm:prSet/>
      <dgm:spPr bwMode="auto"/>
      <dgm:t>
        <a:bodyPr/>
        <a:lstStyle/>
        <a:p>
          <a:pPr>
            <a:defRPr/>
          </a:pPr>
          <a:endParaRPr lang="fr-FR" sz="2000"/>
        </a:p>
      </dgm:t>
    </dgm:pt>
    <dgm:pt modelId="{603BFD31-13F7-4004-B13C-FDE718F07289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3175">
          <a:solidFill>
            <a:srgbClr val="00B050"/>
          </a:solidFill>
        </a:ln>
      </dgm:spPr>
      <dgm:t>
        <a:bodyPr/>
        <a:lstStyle/>
        <a:p>
          <a:pPr>
            <a:defRPr/>
          </a:pPr>
          <a:r>
            <a:rPr lang="fr-FR" sz="800"/>
            <a:t>Administration du paramétrage</a:t>
          </a:r>
          <a:endParaRPr/>
        </a:p>
      </dgm:t>
    </dgm:pt>
    <dgm:pt modelId="{E89A9292-3C86-4A14-8D0E-389F7FA9D88C}" type="parTrans" cxnId="{0FB5E66D-8602-4823-A49C-33A746DD9665}">
      <dgm:prSet/>
      <dgm:spPr bwMode="auto">
        <a:ln w="3175">
          <a:solidFill>
            <a:srgbClr val="00B050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D774AF23-C601-4C50-A5C6-BF70FDB6D94A}" type="sibTrans" cxnId="{0FB5E66D-8602-4823-A49C-33A746DD9665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7D72498F-EB5F-455D-A813-3384496F8299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3175">
          <a:solidFill>
            <a:srgbClr val="00B050"/>
          </a:solidFill>
        </a:ln>
      </dgm:spPr>
      <dgm:t>
        <a:bodyPr/>
        <a:lstStyle/>
        <a:p>
          <a:pPr>
            <a:defRPr/>
          </a:pPr>
          <a:r>
            <a:rPr lang="fr-FR" sz="800"/>
            <a:t>Exploitation &amp; Supervision</a:t>
          </a:r>
          <a:endParaRPr/>
        </a:p>
        <a:p>
          <a:pPr>
            <a:defRPr/>
          </a:pPr>
          <a:r>
            <a:rPr lang="fr-FR" sz="800"/>
            <a:t>(Sauvegarde, Restauration, Supervision)</a:t>
          </a:r>
          <a:endParaRPr/>
        </a:p>
      </dgm:t>
    </dgm:pt>
    <dgm:pt modelId="{EB374018-8D07-49F6-B738-1BB2E3EE449C}" type="parTrans" cxnId="{4BE57DA6-F89A-413F-AD48-12EAE70151E7}">
      <dgm:prSet/>
      <dgm:spPr bwMode="auto">
        <a:ln w="3175">
          <a:solidFill>
            <a:srgbClr val="00B050"/>
          </a:solidFill>
          <a:round/>
        </a:ln>
      </dgm:spPr>
      <dgm:t>
        <a:bodyPr/>
        <a:lstStyle/>
        <a:p>
          <a:pPr>
            <a:defRPr/>
          </a:pPr>
          <a:endParaRPr lang="fr-FR"/>
        </a:p>
      </dgm:t>
    </dgm:pt>
    <dgm:pt modelId="{6AE42767-1982-4498-94C7-CF8727A335C2}" type="sibTrans" cxnId="{4BE57DA6-F89A-413F-AD48-12EAE70151E7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D635DE06-A099-49EC-A376-450755AA4DFE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3175">
          <a:solidFill>
            <a:srgbClr val="00B050"/>
          </a:solidFill>
        </a:ln>
      </dgm:spPr>
      <dgm:t>
        <a:bodyPr/>
        <a:lstStyle/>
        <a:p>
          <a:pPr>
            <a:defRPr/>
          </a:pPr>
          <a:r>
            <a:rPr lang="fr-FR" sz="800"/>
            <a:t>Prise en charge des appels sur indisponibilité</a:t>
          </a:r>
          <a:endParaRPr/>
        </a:p>
        <a:p>
          <a:pPr>
            <a:defRPr/>
          </a:pPr>
          <a:r>
            <a:rPr lang="fr-FR" sz="800"/>
            <a:t>(connexion, accès)</a:t>
          </a:r>
          <a:endParaRPr/>
        </a:p>
        <a:p>
          <a:pPr>
            <a:defRPr/>
          </a:pPr>
          <a:r>
            <a:rPr lang="fr-FR" sz="800">
              <a:solidFill>
                <a:srgbClr val="0000FF"/>
              </a:solidFill>
            </a:rPr>
            <a:t>(cas 1)</a:t>
          </a:r>
          <a:endParaRPr lang="fr-FR" sz="800"/>
        </a:p>
      </dgm:t>
    </dgm:pt>
    <dgm:pt modelId="{1E99912E-6097-43B1-8949-99CD54D6A8FB}" type="parTrans" cxnId="{E1585F2C-01BA-4E30-A490-ABAF690F9D0B}">
      <dgm:prSet/>
      <dgm:spPr bwMode="auto">
        <a:ln w="3175">
          <a:solidFill>
            <a:srgbClr val="00B050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26A8098A-979B-4877-A6D9-8B12D3E63B85}" type="sibTrans" cxnId="{E1585F2C-01BA-4E30-A490-ABAF690F9D0B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AE33A7D3-B856-46E0-A102-9475052CAD33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3175">
          <a:solidFill>
            <a:srgbClr val="00B050"/>
          </a:solidFill>
        </a:ln>
      </dgm:spPr>
      <dgm:t>
        <a:bodyPr/>
        <a:lstStyle/>
        <a:p>
          <a:pPr>
            <a:defRPr/>
          </a:pPr>
          <a:r>
            <a:rPr lang="fr-FR" sz="800"/>
            <a:t>Prise en charge des appels sur dysfonctionnement applicatif</a:t>
          </a:r>
          <a:endParaRPr/>
        </a:p>
        <a:p>
          <a:pPr>
            <a:defRPr/>
          </a:pPr>
          <a:r>
            <a:rPr lang="fr-FR" sz="800">
              <a:solidFill>
                <a:srgbClr val="0000FF"/>
              </a:solidFill>
            </a:rPr>
            <a:t>(cas 2)</a:t>
          </a:r>
          <a:endParaRPr lang="fr-FR" sz="800"/>
        </a:p>
      </dgm:t>
    </dgm:pt>
    <dgm:pt modelId="{A7E6ECEA-A8E4-49D4-9D3C-145DC9B53EA9}" type="parTrans" cxnId="{D4586379-3A40-4E55-A18B-897F701B155B}">
      <dgm:prSet/>
      <dgm:spPr bwMode="auto">
        <a:ln w="3175">
          <a:solidFill>
            <a:srgbClr val="00B050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6BEC61E1-0F04-44D6-A28D-C50831E4C65B}" type="sibTrans" cxnId="{D4586379-3A40-4E55-A18B-897F701B155B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610384C3-7FED-4790-BE9B-D2DFA30E1333}">
      <dgm:prSet phldrT="[Texte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 bwMode="auto">
        <a:ln w="3175">
          <a:solidFill>
            <a:srgbClr val="00B050"/>
          </a:solidFill>
        </a:ln>
      </dgm:spPr>
      <dgm:t>
        <a:bodyPr/>
        <a:lstStyle/>
        <a:p>
          <a:pPr>
            <a:defRPr/>
          </a:pPr>
          <a:r>
            <a:rPr lang="fr-FR" sz="800"/>
            <a:t>Prise en charge des demandes d’assistance fonctionnelle et métier</a:t>
          </a:r>
          <a:endParaRPr/>
        </a:p>
        <a:p>
          <a:pPr>
            <a:defRPr/>
          </a:pPr>
          <a:r>
            <a:rPr lang="fr-FR" sz="800">
              <a:solidFill>
                <a:srgbClr val="0000FF"/>
              </a:solidFill>
            </a:rPr>
            <a:t>(cas 3)</a:t>
          </a:r>
          <a:endParaRPr lang="fr-FR" sz="800"/>
        </a:p>
      </dgm:t>
    </dgm:pt>
    <dgm:pt modelId="{E2C2265E-08E3-4A67-8B52-8CA31C851AE5}" type="parTrans" cxnId="{F124101D-7FEE-4E02-AA94-80F1A5B7FF97}">
      <dgm:prSet/>
      <dgm:spPr bwMode="auto">
        <a:ln w="3175">
          <a:solidFill>
            <a:srgbClr val="00B050"/>
          </a:solidFill>
        </a:ln>
      </dgm:spPr>
      <dgm:t>
        <a:bodyPr/>
        <a:lstStyle/>
        <a:p>
          <a:pPr>
            <a:defRPr/>
          </a:pPr>
          <a:endParaRPr lang="fr-FR"/>
        </a:p>
      </dgm:t>
    </dgm:pt>
    <dgm:pt modelId="{E4CA4AFE-667B-48A3-B6C3-642F19C35E69}" type="sibTrans" cxnId="{F124101D-7FEE-4E02-AA94-80F1A5B7FF97}">
      <dgm:prSet/>
      <dgm:spPr bwMode="auto"/>
      <dgm:t>
        <a:bodyPr/>
        <a:lstStyle/>
        <a:p>
          <a:pPr>
            <a:defRPr/>
          </a:pPr>
          <a:endParaRPr lang="fr-FR"/>
        </a:p>
      </dgm:t>
    </dgm:pt>
    <dgm:pt modelId="{F18ADC56-13ED-4F0D-9B47-885F6ED36D72}" type="pres">
      <dgm:prSet presAssocID="{151F1379-1653-4FDF-B8B9-AC8E7BA8F86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A5AB7C62-07FD-4AC2-8ABD-F34962CF4CA9}" type="pres">
      <dgm:prSet presAssocID="{8FD9643B-53D6-42A9-AFFE-1AE2D0B6AB90}" presName="root" presStyleCnt="0"/>
      <dgm:spPr bwMode="auto"/>
    </dgm:pt>
    <dgm:pt modelId="{824E1256-105C-4A49-BD46-E5B47FA49E38}" type="pres">
      <dgm:prSet presAssocID="{8FD9643B-53D6-42A9-AFFE-1AE2D0B6AB90}" presName="rootComposite" presStyleCnt="0"/>
      <dgm:spPr bwMode="auto"/>
    </dgm:pt>
    <dgm:pt modelId="{14EEDE42-CD71-4BF0-8752-E757BD2C9AC0}" type="pres">
      <dgm:prSet presAssocID="{8FD9643B-53D6-42A9-AFFE-1AE2D0B6AB90}" presName="rootText" presStyleLbl="node1" presStyleIdx="0" presStyleCnt="1" custScaleX="118624" custLinFactNeighborY="-31897"/>
      <dgm:spPr bwMode="auto"/>
      <dgm:t>
        <a:bodyPr/>
        <a:lstStyle/>
        <a:p>
          <a:pPr>
            <a:defRPr/>
          </a:pPr>
          <a:endParaRPr lang="fr-FR"/>
        </a:p>
      </dgm:t>
    </dgm:pt>
    <dgm:pt modelId="{DB6AB27A-B915-46C2-B1AB-9149FD8F3EAB}" type="pres">
      <dgm:prSet presAssocID="{8FD9643B-53D6-42A9-AFFE-1AE2D0B6AB90}" presName="rootConnector" presStyleLbl="node1" presStyleIdx="0" presStyleCnt="1"/>
      <dgm:spPr bwMode="auto"/>
      <dgm:t>
        <a:bodyPr/>
        <a:lstStyle/>
        <a:p>
          <a:pPr>
            <a:defRPr/>
          </a:pPr>
          <a:endParaRPr lang="fr-FR"/>
        </a:p>
      </dgm:t>
    </dgm:pt>
    <dgm:pt modelId="{99496953-3CDD-4CEA-BA69-6B73F03DDF40}" type="pres">
      <dgm:prSet presAssocID="{8FD9643B-53D6-42A9-AFFE-1AE2D0B6AB90}" presName="childShape" presStyleCnt="0"/>
      <dgm:spPr bwMode="auto"/>
    </dgm:pt>
    <dgm:pt modelId="{F6F47601-FA5C-452D-A06C-AD64ADB310C9}" type="pres">
      <dgm:prSet presAssocID="{E89A9292-3C86-4A14-8D0E-389F7FA9D88C}" presName="Name13" presStyleLbl="parChTrans1D2" presStyleIdx="0" presStyleCnt="5"/>
      <dgm:spPr bwMode="auto"/>
      <dgm:t>
        <a:bodyPr/>
        <a:lstStyle/>
        <a:p>
          <a:pPr>
            <a:defRPr/>
          </a:pPr>
          <a:endParaRPr lang="fr-FR"/>
        </a:p>
      </dgm:t>
    </dgm:pt>
    <dgm:pt modelId="{2916C595-759B-4BA6-A845-4B5B64AE58F2}" type="pres">
      <dgm:prSet presAssocID="{603BFD31-13F7-4004-B13C-FDE718F07289}" presName="childText" presStyleLbl="bgAcc1" presStyleIdx="0" presStyleCnt="5" custScaleX="145289" custLinFactNeighborY="-14619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9FDB3D54-2FB3-4BEE-AD08-017EAD3BBC1C}" type="pres">
      <dgm:prSet presAssocID="{EB374018-8D07-49F6-B738-1BB2E3EE449C}" presName="Name13" presStyleLbl="parChTrans1D2" presStyleIdx="1" presStyleCnt="5"/>
      <dgm:spPr bwMode="auto"/>
      <dgm:t>
        <a:bodyPr/>
        <a:lstStyle/>
        <a:p>
          <a:pPr>
            <a:defRPr/>
          </a:pPr>
          <a:endParaRPr lang="fr-FR"/>
        </a:p>
      </dgm:t>
    </dgm:pt>
    <dgm:pt modelId="{7F449DF1-078A-4533-9385-106C547D4B79}" type="pres">
      <dgm:prSet presAssocID="{7D72498F-EB5F-455D-A813-3384496F8299}" presName="childText" presStyleLbl="bgAcc1" presStyleIdx="1" presStyleCnt="5" custScaleX="145289" custLinFactNeighborY="-2658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41631787-6762-445D-9BE8-2EB29D140172}" type="pres">
      <dgm:prSet presAssocID="{1E99912E-6097-43B1-8949-99CD54D6A8FB}" presName="Name13" presStyleLbl="parChTrans1D2" presStyleIdx="2" presStyleCnt="5"/>
      <dgm:spPr bwMode="auto"/>
      <dgm:t>
        <a:bodyPr/>
        <a:lstStyle/>
        <a:p>
          <a:pPr>
            <a:defRPr/>
          </a:pPr>
          <a:endParaRPr lang="fr-FR"/>
        </a:p>
      </dgm:t>
    </dgm:pt>
    <dgm:pt modelId="{9D18550C-AAEF-4DBF-A1B6-DEC3C4065780}" type="pres">
      <dgm:prSet presAssocID="{D635DE06-A099-49EC-A376-450755AA4DFE}" presName="childText" presStyleLbl="bgAcc1" presStyleIdx="2" presStyleCnt="5" custScaleX="145289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220F1E2B-1E81-4439-8EA7-86523AA1F1C3}" type="pres">
      <dgm:prSet presAssocID="{A7E6ECEA-A8E4-49D4-9D3C-145DC9B53EA9}" presName="Name13" presStyleLbl="parChTrans1D2" presStyleIdx="3" presStyleCnt="5"/>
      <dgm:spPr bwMode="auto"/>
      <dgm:t>
        <a:bodyPr/>
        <a:lstStyle/>
        <a:p>
          <a:pPr>
            <a:defRPr/>
          </a:pPr>
          <a:endParaRPr lang="fr-FR"/>
        </a:p>
      </dgm:t>
    </dgm:pt>
    <dgm:pt modelId="{7B83AC56-5974-4598-9ACA-D869866BAC0C}" type="pres">
      <dgm:prSet presAssocID="{AE33A7D3-B856-46E0-A102-9475052CAD33}" presName="childText" presStyleLbl="bgAcc1" presStyleIdx="3" presStyleCnt="5" custScaleX="145289" custLinFactNeighborY="23922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  <dgm:pt modelId="{9AAA8696-B024-44D7-98F0-0AC802F9A055}" type="pres">
      <dgm:prSet presAssocID="{E2C2265E-08E3-4A67-8B52-8CA31C851AE5}" presName="Name13" presStyleLbl="parChTrans1D2" presStyleIdx="4" presStyleCnt="5"/>
      <dgm:spPr bwMode="auto"/>
      <dgm:t>
        <a:bodyPr/>
        <a:lstStyle/>
        <a:p>
          <a:pPr>
            <a:defRPr/>
          </a:pPr>
          <a:endParaRPr lang="fr-FR"/>
        </a:p>
      </dgm:t>
    </dgm:pt>
    <dgm:pt modelId="{3412402D-89AD-4295-AB9C-433D25C5AC3B}" type="pres">
      <dgm:prSet presAssocID="{610384C3-7FED-4790-BE9B-D2DFA30E1333}" presName="childText" presStyleLbl="bgAcc1" presStyleIdx="4" presStyleCnt="5" custScaleX="145289" custLinFactNeighborY="31896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fr-FR"/>
        </a:p>
      </dgm:t>
    </dgm:pt>
  </dgm:ptLst>
  <dgm:cxnLst>
    <dgm:cxn modelId="{C645F165-77B4-4842-A958-C3DB5BC94E37}" type="presOf" srcId="{A7E6ECEA-A8E4-49D4-9D3C-145DC9B53EA9}" destId="{220F1E2B-1E81-4439-8EA7-86523AA1F1C3}" srcOrd="0" destOrd="0" presId="urn:microsoft.com/office/officeart/2005/8/layout/hierarchy3#9"/>
    <dgm:cxn modelId="{BE029272-4B27-4960-9625-A2B04F02E1B5}" type="presOf" srcId="{7D72498F-EB5F-455D-A813-3384496F8299}" destId="{7F449DF1-078A-4533-9385-106C547D4B79}" srcOrd="0" destOrd="0" presId="urn:microsoft.com/office/officeart/2005/8/layout/hierarchy3#9"/>
    <dgm:cxn modelId="{3F07C477-57B6-4481-9D24-BF06C8AE10A7}" type="presOf" srcId="{D635DE06-A099-49EC-A376-450755AA4DFE}" destId="{9D18550C-AAEF-4DBF-A1B6-DEC3C4065780}" srcOrd="0" destOrd="0" presId="urn:microsoft.com/office/officeart/2005/8/layout/hierarchy3#9"/>
    <dgm:cxn modelId="{9F458DFA-4FA9-4A02-866C-3423ABB25C65}" type="presOf" srcId="{E2C2265E-08E3-4A67-8B52-8CA31C851AE5}" destId="{9AAA8696-B024-44D7-98F0-0AC802F9A055}" srcOrd="0" destOrd="0" presId="urn:microsoft.com/office/officeart/2005/8/layout/hierarchy3#9"/>
    <dgm:cxn modelId="{88520191-44C4-4D70-BE85-828B44360DF1}" type="presOf" srcId="{1E99912E-6097-43B1-8949-99CD54D6A8FB}" destId="{41631787-6762-445D-9BE8-2EB29D140172}" srcOrd="0" destOrd="0" presId="urn:microsoft.com/office/officeart/2005/8/layout/hierarchy3#9"/>
    <dgm:cxn modelId="{4BE57DA6-F89A-413F-AD48-12EAE70151E7}" srcId="{8FD9643B-53D6-42A9-AFFE-1AE2D0B6AB90}" destId="{7D72498F-EB5F-455D-A813-3384496F8299}" srcOrd="1" destOrd="0" parTransId="{EB374018-8D07-49F6-B738-1BB2E3EE449C}" sibTransId="{6AE42767-1982-4498-94C7-CF8727A335C2}"/>
    <dgm:cxn modelId="{0FB5E66D-8602-4823-A49C-33A746DD9665}" srcId="{8FD9643B-53D6-42A9-AFFE-1AE2D0B6AB90}" destId="{603BFD31-13F7-4004-B13C-FDE718F07289}" srcOrd="0" destOrd="0" parTransId="{E89A9292-3C86-4A14-8D0E-389F7FA9D88C}" sibTransId="{D774AF23-C601-4C50-A5C6-BF70FDB6D94A}"/>
    <dgm:cxn modelId="{E1585F2C-01BA-4E30-A490-ABAF690F9D0B}" srcId="{8FD9643B-53D6-42A9-AFFE-1AE2D0B6AB90}" destId="{D635DE06-A099-49EC-A376-450755AA4DFE}" srcOrd="2" destOrd="0" parTransId="{1E99912E-6097-43B1-8949-99CD54D6A8FB}" sibTransId="{26A8098A-979B-4877-A6D9-8B12D3E63B85}"/>
    <dgm:cxn modelId="{2A4D686F-5BA9-44D0-B134-DB6817C6996B}" type="presOf" srcId="{603BFD31-13F7-4004-B13C-FDE718F07289}" destId="{2916C595-759B-4BA6-A845-4B5B64AE58F2}" srcOrd="0" destOrd="0" presId="urn:microsoft.com/office/officeart/2005/8/layout/hierarchy3#9"/>
    <dgm:cxn modelId="{41BE0A2E-8AA0-48DE-9757-FB71DE28EB2E}" type="presOf" srcId="{8FD9643B-53D6-42A9-AFFE-1AE2D0B6AB90}" destId="{DB6AB27A-B915-46C2-B1AB-9149FD8F3EAB}" srcOrd="1" destOrd="0" presId="urn:microsoft.com/office/officeart/2005/8/layout/hierarchy3#9"/>
    <dgm:cxn modelId="{FF57BDDB-7783-4954-8686-0AFE42F95F64}" type="presOf" srcId="{151F1379-1653-4FDF-B8B9-AC8E7BA8F86B}" destId="{F18ADC56-13ED-4F0D-9B47-885F6ED36D72}" srcOrd="0" destOrd="0" presId="urn:microsoft.com/office/officeart/2005/8/layout/hierarchy3#9"/>
    <dgm:cxn modelId="{D4B0637F-E8D6-4B10-89FC-0AC10B639625}" type="presOf" srcId="{610384C3-7FED-4790-BE9B-D2DFA30E1333}" destId="{3412402D-89AD-4295-AB9C-433D25C5AC3B}" srcOrd="0" destOrd="0" presId="urn:microsoft.com/office/officeart/2005/8/layout/hierarchy3#9"/>
    <dgm:cxn modelId="{6B53A058-3D77-4CF0-AB77-99D128DCD11C}" type="presOf" srcId="{E89A9292-3C86-4A14-8D0E-389F7FA9D88C}" destId="{F6F47601-FA5C-452D-A06C-AD64ADB310C9}" srcOrd="0" destOrd="0" presId="urn:microsoft.com/office/officeart/2005/8/layout/hierarchy3#9"/>
    <dgm:cxn modelId="{C3946099-B0AA-46AA-BE3A-0F6AF8074B60}" type="presOf" srcId="{8FD9643B-53D6-42A9-AFFE-1AE2D0B6AB90}" destId="{14EEDE42-CD71-4BF0-8752-E757BD2C9AC0}" srcOrd="0" destOrd="0" presId="urn:microsoft.com/office/officeart/2005/8/layout/hierarchy3#9"/>
    <dgm:cxn modelId="{F04253D4-2302-4F33-B088-42C4D787E719}" type="presOf" srcId="{AE33A7D3-B856-46E0-A102-9475052CAD33}" destId="{7B83AC56-5974-4598-9ACA-D869866BAC0C}" srcOrd="0" destOrd="0" presId="urn:microsoft.com/office/officeart/2005/8/layout/hierarchy3#9"/>
    <dgm:cxn modelId="{03F1C5D8-705E-499A-9BDA-721E478D1A75}" srcId="{151F1379-1653-4FDF-B8B9-AC8E7BA8F86B}" destId="{8FD9643B-53D6-42A9-AFFE-1AE2D0B6AB90}" srcOrd="0" destOrd="0" parTransId="{C58F0B4A-596A-425A-A3DB-84A95BB58FAD}" sibTransId="{E94DEFAC-22B1-4768-969C-0E9AF1557728}"/>
    <dgm:cxn modelId="{3719CFE8-61B3-4E8F-8E57-227E60213FA1}" type="presOf" srcId="{EB374018-8D07-49F6-B738-1BB2E3EE449C}" destId="{9FDB3D54-2FB3-4BEE-AD08-017EAD3BBC1C}" srcOrd="0" destOrd="0" presId="urn:microsoft.com/office/officeart/2005/8/layout/hierarchy3#9"/>
    <dgm:cxn modelId="{F124101D-7FEE-4E02-AA94-80F1A5B7FF97}" srcId="{8FD9643B-53D6-42A9-AFFE-1AE2D0B6AB90}" destId="{610384C3-7FED-4790-BE9B-D2DFA30E1333}" srcOrd="4" destOrd="0" parTransId="{E2C2265E-08E3-4A67-8B52-8CA31C851AE5}" sibTransId="{E4CA4AFE-667B-48A3-B6C3-642F19C35E69}"/>
    <dgm:cxn modelId="{D4586379-3A40-4E55-A18B-897F701B155B}" srcId="{8FD9643B-53D6-42A9-AFFE-1AE2D0B6AB90}" destId="{AE33A7D3-B856-46E0-A102-9475052CAD33}" srcOrd="3" destOrd="0" parTransId="{A7E6ECEA-A8E4-49D4-9D3C-145DC9B53EA9}" sibTransId="{6BEC61E1-0F04-44D6-A28D-C50831E4C65B}"/>
    <dgm:cxn modelId="{30B9ACAE-A33D-45FD-A276-F7718351E268}" type="presParOf" srcId="{F18ADC56-13ED-4F0D-9B47-885F6ED36D72}" destId="{A5AB7C62-07FD-4AC2-8ABD-F34962CF4CA9}" srcOrd="0" destOrd="0" presId="urn:microsoft.com/office/officeart/2005/8/layout/hierarchy3#9"/>
    <dgm:cxn modelId="{B626B8B4-D6DE-4E3A-893E-B38D5F4003C8}" type="presParOf" srcId="{A5AB7C62-07FD-4AC2-8ABD-F34962CF4CA9}" destId="{824E1256-105C-4A49-BD46-E5B47FA49E38}" srcOrd="0" destOrd="0" presId="urn:microsoft.com/office/officeart/2005/8/layout/hierarchy3#9"/>
    <dgm:cxn modelId="{C263BDDE-1B5C-4EA9-B72B-68D806165517}" type="presParOf" srcId="{824E1256-105C-4A49-BD46-E5B47FA49E38}" destId="{14EEDE42-CD71-4BF0-8752-E757BD2C9AC0}" srcOrd="0" destOrd="0" presId="urn:microsoft.com/office/officeart/2005/8/layout/hierarchy3#9"/>
    <dgm:cxn modelId="{0A3FD2D5-1FED-4264-ACFD-6A9CCDEC8876}" type="presParOf" srcId="{824E1256-105C-4A49-BD46-E5B47FA49E38}" destId="{DB6AB27A-B915-46C2-B1AB-9149FD8F3EAB}" srcOrd="1" destOrd="0" presId="urn:microsoft.com/office/officeart/2005/8/layout/hierarchy3#9"/>
    <dgm:cxn modelId="{A95FCB98-9512-4C2D-A3DF-9DA3F8EBC761}" type="presParOf" srcId="{A5AB7C62-07FD-4AC2-8ABD-F34962CF4CA9}" destId="{99496953-3CDD-4CEA-BA69-6B73F03DDF40}" srcOrd="1" destOrd="0" presId="urn:microsoft.com/office/officeart/2005/8/layout/hierarchy3#9"/>
    <dgm:cxn modelId="{2DA04D59-8F4C-4C67-9144-67B703A7865D}" type="presParOf" srcId="{99496953-3CDD-4CEA-BA69-6B73F03DDF40}" destId="{F6F47601-FA5C-452D-A06C-AD64ADB310C9}" srcOrd="0" destOrd="0" presId="urn:microsoft.com/office/officeart/2005/8/layout/hierarchy3#9"/>
    <dgm:cxn modelId="{8A9729B1-92B5-405C-A9D7-FF38290F2988}" type="presParOf" srcId="{99496953-3CDD-4CEA-BA69-6B73F03DDF40}" destId="{2916C595-759B-4BA6-A845-4B5B64AE58F2}" srcOrd="1" destOrd="0" presId="urn:microsoft.com/office/officeart/2005/8/layout/hierarchy3#9"/>
    <dgm:cxn modelId="{B51A9864-E5D8-45B1-9A31-C4710DB1255A}" type="presParOf" srcId="{99496953-3CDD-4CEA-BA69-6B73F03DDF40}" destId="{9FDB3D54-2FB3-4BEE-AD08-017EAD3BBC1C}" srcOrd="2" destOrd="0" presId="urn:microsoft.com/office/officeart/2005/8/layout/hierarchy3#9"/>
    <dgm:cxn modelId="{46715D6E-A3B2-4958-8DD1-153AC32A7508}" type="presParOf" srcId="{99496953-3CDD-4CEA-BA69-6B73F03DDF40}" destId="{7F449DF1-078A-4533-9385-106C547D4B79}" srcOrd="3" destOrd="0" presId="urn:microsoft.com/office/officeart/2005/8/layout/hierarchy3#9"/>
    <dgm:cxn modelId="{1DBE12D6-A6C1-419A-93A6-E8D3F108777A}" type="presParOf" srcId="{99496953-3CDD-4CEA-BA69-6B73F03DDF40}" destId="{41631787-6762-445D-9BE8-2EB29D140172}" srcOrd="4" destOrd="0" presId="urn:microsoft.com/office/officeart/2005/8/layout/hierarchy3#9"/>
    <dgm:cxn modelId="{D9BCBB03-E342-42B9-AF2B-AB6F530E5E29}" type="presParOf" srcId="{99496953-3CDD-4CEA-BA69-6B73F03DDF40}" destId="{9D18550C-AAEF-4DBF-A1B6-DEC3C4065780}" srcOrd="5" destOrd="0" presId="urn:microsoft.com/office/officeart/2005/8/layout/hierarchy3#9"/>
    <dgm:cxn modelId="{5243E3F5-A9AC-4FE0-8CD3-315DCA89398A}" type="presParOf" srcId="{99496953-3CDD-4CEA-BA69-6B73F03DDF40}" destId="{220F1E2B-1E81-4439-8EA7-86523AA1F1C3}" srcOrd="6" destOrd="0" presId="urn:microsoft.com/office/officeart/2005/8/layout/hierarchy3#9"/>
    <dgm:cxn modelId="{5B47A413-F73B-49AE-AC1B-6DE47E64B940}" type="presParOf" srcId="{99496953-3CDD-4CEA-BA69-6B73F03DDF40}" destId="{7B83AC56-5974-4598-9ACA-D869866BAC0C}" srcOrd="7" destOrd="0" presId="urn:microsoft.com/office/officeart/2005/8/layout/hierarchy3#9"/>
    <dgm:cxn modelId="{BE52D3FE-FCB5-4B94-8EB8-A874C78D03E3}" type="presParOf" srcId="{99496953-3CDD-4CEA-BA69-6B73F03DDF40}" destId="{9AAA8696-B024-44D7-98F0-0AC802F9A055}" srcOrd="8" destOrd="0" presId="urn:microsoft.com/office/officeart/2005/8/layout/hierarchy3#9"/>
    <dgm:cxn modelId="{85C6DAB4-37A0-444C-8A3C-512D3FD0B7D4}" type="presParOf" srcId="{99496953-3CDD-4CEA-BA69-6B73F03DDF40}" destId="{3412402D-89AD-4295-AB9C-433D25C5AC3B}" srcOrd="9" destOrd="0" presId="urn:microsoft.com/office/officeart/2005/8/layout/hierarchy3#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EEA154-D5D4-42E0-B807-3D1645315CE9}">
      <dsp:nvSpPr>
        <dsp:cNvPr id="0" name=""/>
        <dsp:cNvSpPr/>
      </dsp:nvSpPr>
      <dsp:spPr bwMode="auto">
        <a:xfrm>
          <a:off x="2100" y="76911"/>
          <a:ext cx="1100223" cy="801702"/>
        </a:xfrm>
        <a:prstGeom prst="roundRect">
          <a:avLst>
            <a:gd name="adj" fmla="val 10000"/>
          </a:avLst>
        </a:prstGeom>
        <a:solidFill>
          <a:srgbClr val="04A4EC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b="1" kern="1200"/>
            <a:t>Spécifications &amp; Développements</a:t>
          </a:r>
          <a:endParaRPr kern="1200"/>
        </a:p>
      </dsp:txBody>
      <dsp:txXfrm>
        <a:off x="25581" y="100392"/>
        <a:ext cx="1053261" cy="754740"/>
      </dsp:txXfrm>
    </dsp:sp>
    <dsp:sp modelId="{32E91C7C-B583-4D63-99DB-B61023344F11}">
      <dsp:nvSpPr>
        <dsp:cNvPr id="0" name=""/>
        <dsp:cNvSpPr/>
      </dsp:nvSpPr>
      <dsp:spPr bwMode="auto">
        <a:xfrm>
          <a:off x="1342029" y="76911"/>
          <a:ext cx="1100223" cy="801702"/>
        </a:xfrm>
        <a:prstGeom prst="roundRect">
          <a:avLst>
            <a:gd name="adj" fmla="val 10000"/>
          </a:avLst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b="1" kern="1200"/>
            <a:t>Livraison d’une nouvelle version</a:t>
          </a:r>
          <a:endParaRPr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endParaRPr lang="fr-FR" sz="800" b="0"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b="0" kern="1200"/>
            <a:t>(Env. Test et Validation)</a:t>
          </a:r>
          <a:endParaRPr kern="1200"/>
        </a:p>
      </dsp:txBody>
      <dsp:txXfrm>
        <a:off x="1365510" y="100392"/>
        <a:ext cx="1053261" cy="754740"/>
      </dsp:txXfrm>
    </dsp:sp>
    <dsp:sp modelId="{3889B28D-A0EC-40B4-ABE0-92E5B415A3B1}">
      <dsp:nvSpPr>
        <dsp:cNvPr id="0" name=""/>
        <dsp:cNvSpPr/>
      </dsp:nvSpPr>
      <dsp:spPr bwMode="auto">
        <a:xfrm>
          <a:off x="2681958" y="76911"/>
          <a:ext cx="1100223" cy="801702"/>
        </a:xfrm>
        <a:prstGeom prst="roundRect">
          <a:avLst>
            <a:gd name="adj" fmla="val 10000"/>
          </a:avLst>
        </a:prstGeom>
        <a:solidFill>
          <a:srgbClr val="5BBF33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b="1" kern="1200"/>
            <a:t>Maintien en Conditions Opérationnelles </a:t>
          </a:r>
          <a:endParaRPr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endParaRPr lang="fr-FR" sz="800" b="0"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b="0" kern="1200"/>
            <a:t>(Env. Test et Validation)</a:t>
          </a:r>
          <a:endParaRPr kern="1200"/>
        </a:p>
      </dsp:txBody>
      <dsp:txXfrm>
        <a:off x="2705439" y="100392"/>
        <a:ext cx="1053261" cy="754740"/>
      </dsp:txXfrm>
    </dsp:sp>
    <dsp:sp modelId="{40D4C5B4-6FD4-4807-8CFF-3D8056E0A930}">
      <dsp:nvSpPr>
        <dsp:cNvPr id="0" name=""/>
        <dsp:cNvSpPr/>
      </dsp:nvSpPr>
      <dsp:spPr bwMode="auto">
        <a:xfrm>
          <a:off x="4021888" y="76911"/>
          <a:ext cx="1100223" cy="801702"/>
        </a:xfrm>
        <a:prstGeom prst="roundRect">
          <a:avLst>
            <a:gd name="adj" fmla="val 10000"/>
          </a:avLst>
        </a:prstGeom>
        <a:solidFill>
          <a:srgbClr val="FF7D25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b="1" kern="1200"/>
            <a:t>Recette d’une  nouvelle version</a:t>
          </a:r>
          <a:endParaRPr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endParaRPr lang="fr-FR" sz="800" b="0"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b="0" kern="1200"/>
            <a:t>(Env. Test et validation)</a:t>
          </a:r>
          <a:endParaRPr kern="1200"/>
        </a:p>
      </dsp:txBody>
      <dsp:txXfrm>
        <a:off x="4045369" y="100392"/>
        <a:ext cx="1053261" cy="754740"/>
      </dsp:txXfrm>
    </dsp:sp>
    <dsp:sp modelId="{5E6FFDFE-A147-4A08-A45C-5680831C62A0}">
      <dsp:nvSpPr>
        <dsp:cNvPr id="0" name=""/>
        <dsp:cNvSpPr/>
      </dsp:nvSpPr>
      <dsp:spPr bwMode="auto">
        <a:xfrm>
          <a:off x="5361817" y="76911"/>
          <a:ext cx="1100223" cy="801702"/>
        </a:xfrm>
        <a:prstGeom prst="roundRect">
          <a:avLst>
            <a:gd name="adj" fmla="val 10000"/>
          </a:avLst>
        </a:prstGeom>
        <a:solidFill>
          <a:srgbClr val="FF4F4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b="1" kern="1200"/>
            <a:t>Mise en production</a:t>
          </a:r>
          <a:endParaRPr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endParaRPr lang="fr-FR" sz="800" b="0"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b="0" kern="1200"/>
            <a:t>(Env. Prod)</a:t>
          </a:r>
          <a:endParaRPr kern="1200"/>
        </a:p>
      </dsp:txBody>
      <dsp:txXfrm>
        <a:off x="5385298" y="100392"/>
        <a:ext cx="1053261" cy="754740"/>
      </dsp:txXfrm>
    </dsp:sp>
    <dsp:sp modelId="{14EEDE42-CD71-4BF0-8752-E757BD2C9AC0}">
      <dsp:nvSpPr>
        <dsp:cNvPr id="0" name=""/>
        <dsp:cNvSpPr/>
      </dsp:nvSpPr>
      <dsp:spPr bwMode="auto">
        <a:xfrm>
          <a:off x="6701747" y="76911"/>
          <a:ext cx="1100223" cy="801702"/>
        </a:xfrm>
        <a:prstGeom prst="roundRect">
          <a:avLst>
            <a:gd name="adj" fmla="val 10000"/>
          </a:avLst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b="1" kern="1200"/>
            <a:t>Maintien en Conditions Opérationnelles</a:t>
          </a:r>
          <a:endParaRPr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endParaRPr lang="fr-FR" sz="800" b="0"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b="0" kern="1200"/>
            <a:t>(Env. Prod)</a:t>
          </a:r>
          <a:endParaRPr kern="1200"/>
        </a:p>
      </dsp:txBody>
      <dsp:txXfrm>
        <a:off x="6725228" y="100392"/>
        <a:ext cx="1053261" cy="754740"/>
      </dsp:txXfrm>
    </dsp:sp>
    <dsp:sp modelId="{7D4F98B5-2CCE-4602-B90E-94FA13246929}">
      <dsp:nvSpPr>
        <dsp:cNvPr id="0" name=""/>
        <dsp:cNvSpPr/>
      </dsp:nvSpPr>
      <dsp:spPr bwMode="auto">
        <a:xfrm>
          <a:off x="8041676" y="76911"/>
          <a:ext cx="1100223" cy="801702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7030A0">
                <a:shade val="30000"/>
                <a:satMod val="115000"/>
              </a:srgbClr>
            </a:gs>
            <a:gs pos="50000">
              <a:srgbClr val="7030A0">
                <a:shade val="67500"/>
                <a:satMod val="115000"/>
              </a:srgbClr>
            </a:gs>
            <a:gs pos="100000">
              <a:srgbClr val="7030A0">
                <a:shade val="100000"/>
                <a:satMod val="115000"/>
              </a:srgbClr>
            </a:gs>
          </a:gsLst>
          <a:lin ang="16200000" scaled="1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b="1" kern="1200">
              <a:solidFill>
                <a:schemeClr val="bg1"/>
              </a:solidFill>
            </a:rPr>
            <a:t>Pilotage</a:t>
          </a:r>
          <a:endParaRPr kern="1200"/>
        </a:p>
      </dsp:txBody>
      <dsp:txXfrm>
        <a:off x="8065157" y="100392"/>
        <a:ext cx="1053261" cy="75474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4F98B5-2CCE-4602-B90E-94FA13246929}">
      <dsp:nvSpPr>
        <dsp:cNvPr id="0" name=""/>
        <dsp:cNvSpPr/>
      </dsp:nvSpPr>
      <dsp:spPr bwMode="auto">
        <a:xfrm>
          <a:off x="30743" y="16260"/>
          <a:ext cx="1492761" cy="876184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7030A0">
                <a:shade val="30000"/>
                <a:satMod val="115000"/>
              </a:srgbClr>
            </a:gs>
            <a:gs pos="50000">
              <a:srgbClr val="7030A0">
                <a:shade val="67500"/>
                <a:satMod val="115000"/>
              </a:srgbClr>
            </a:gs>
            <a:gs pos="100000">
              <a:srgbClr val="7030A0">
                <a:shade val="100000"/>
                <a:satMod val="115000"/>
              </a:srgbClr>
            </a:gs>
          </a:gsLst>
          <a:lin ang="16200000" scaled="1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1050" kern="1200">
              <a:solidFill>
                <a:schemeClr val="bg1"/>
              </a:solidFill>
            </a:rPr>
            <a:t>Pilotage</a:t>
          </a:r>
          <a:endParaRPr kern="1200"/>
        </a:p>
      </dsp:txBody>
      <dsp:txXfrm>
        <a:off x="56406" y="41923"/>
        <a:ext cx="1441435" cy="824858"/>
      </dsp:txXfrm>
    </dsp:sp>
    <dsp:sp modelId="{844B9A5D-A4C0-4BDF-BB2C-311F5B670014}">
      <dsp:nvSpPr>
        <dsp:cNvPr id="0" name=""/>
        <dsp:cNvSpPr/>
      </dsp:nvSpPr>
      <dsp:spPr bwMode="auto">
        <a:xfrm>
          <a:off x="180019" y="892444"/>
          <a:ext cx="149276" cy="4655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5545"/>
              </a:lnTo>
              <a:lnTo>
                <a:pt x="149276" y="465545"/>
              </a:lnTo>
            </a:path>
          </a:pathLst>
        </a:custGeom>
        <a:noFill/>
        <a:ln w="3175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BB987A-B4B9-4792-8840-F93376B279E2}">
      <dsp:nvSpPr>
        <dsp:cNvPr id="0" name=""/>
        <dsp:cNvSpPr/>
      </dsp:nvSpPr>
      <dsp:spPr bwMode="auto">
        <a:xfrm>
          <a:off x="329296" y="1026028"/>
          <a:ext cx="1440160" cy="663922"/>
        </a:xfrm>
        <a:prstGeom prst="roundRect">
          <a:avLst>
            <a:gd name="adj" fmla="val 10000"/>
          </a:avLst>
        </a:prstGeom>
        <a:solidFill>
          <a:schemeClr val="lt1"/>
        </a:solidFill>
        <a:ln w="3175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Suivi contractuel</a:t>
          </a:r>
          <a:endParaRPr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(Marché, Commandes, Facturation)</a:t>
          </a:r>
          <a:endParaRPr kern="1200"/>
        </a:p>
      </dsp:txBody>
      <dsp:txXfrm>
        <a:off x="348742" y="1045474"/>
        <a:ext cx="1401268" cy="625030"/>
      </dsp:txXfrm>
    </dsp:sp>
    <dsp:sp modelId="{EAA8B708-D3E3-4B3E-95A8-A535261B8B7A}">
      <dsp:nvSpPr>
        <dsp:cNvPr id="0" name=""/>
        <dsp:cNvSpPr/>
      </dsp:nvSpPr>
      <dsp:spPr bwMode="auto">
        <a:xfrm>
          <a:off x="180019" y="892444"/>
          <a:ext cx="167652" cy="12540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4041"/>
              </a:lnTo>
              <a:lnTo>
                <a:pt x="167652" y="1254041"/>
              </a:lnTo>
            </a:path>
          </a:pathLst>
        </a:custGeom>
        <a:noFill/>
        <a:ln w="3175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9ABF4A-BACA-40F7-ADCF-C7CB9FA59036}">
      <dsp:nvSpPr>
        <dsp:cNvPr id="0" name=""/>
        <dsp:cNvSpPr/>
      </dsp:nvSpPr>
      <dsp:spPr bwMode="auto">
        <a:xfrm>
          <a:off x="347672" y="1814525"/>
          <a:ext cx="1440160" cy="663922"/>
        </a:xfrm>
        <a:prstGeom prst="roundRect">
          <a:avLst>
            <a:gd name="adj" fmla="val 10000"/>
          </a:avLst>
        </a:prstGeom>
        <a:solidFill>
          <a:schemeClr val="lt1"/>
        </a:solidFill>
        <a:ln w="3175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Suivi des tickets </a:t>
          </a:r>
          <a:endParaRPr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CHU et Fournisseur</a:t>
          </a:r>
          <a:endParaRPr kern="1200"/>
        </a:p>
      </dsp:txBody>
      <dsp:txXfrm>
        <a:off x="367118" y="1833971"/>
        <a:ext cx="1401268" cy="625030"/>
      </dsp:txXfrm>
    </dsp:sp>
    <dsp:sp modelId="{CA156A0A-A97C-4B39-B707-6A95C80D40A5}">
      <dsp:nvSpPr>
        <dsp:cNvPr id="0" name=""/>
        <dsp:cNvSpPr/>
      </dsp:nvSpPr>
      <dsp:spPr bwMode="auto">
        <a:xfrm>
          <a:off x="180019" y="892444"/>
          <a:ext cx="139209" cy="20625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62502"/>
              </a:lnTo>
              <a:lnTo>
                <a:pt x="139209" y="2062502"/>
              </a:lnTo>
            </a:path>
          </a:pathLst>
        </a:custGeom>
        <a:noFill/>
        <a:ln w="3175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5E7402-6832-40C8-AE0E-3F28AE069F8C}">
      <dsp:nvSpPr>
        <dsp:cNvPr id="0" name=""/>
        <dsp:cNvSpPr/>
      </dsp:nvSpPr>
      <dsp:spPr bwMode="auto">
        <a:xfrm>
          <a:off x="319229" y="2622985"/>
          <a:ext cx="1440160" cy="663922"/>
        </a:xfrm>
        <a:prstGeom prst="roundRect">
          <a:avLst>
            <a:gd name="adj" fmla="val 10000"/>
          </a:avLst>
        </a:prstGeom>
        <a:solidFill>
          <a:schemeClr val="lt1"/>
        </a:solidFill>
        <a:ln w="3175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Road map</a:t>
          </a:r>
        </a:p>
      </dsp:txBody>
      <dsp:txXfrm>
        <a:off x="338675" y="2642431"/>
        <a:ext cx="1401268" cy="625030"/>
      </dsp:txXfrm>
    </dsp:sp>
    <dsp:sp modelId="{57E2E5C1-6566-4009-B294-16A163CB7E97}">
      <dsp:nvSpPr>
        <dsp:cNvPr id="0" name=""/>
        <dsp:cNvSpPr/>
      </dsp:nvSpPr>
      <dsp:spPr bwMode="auto">
        <a:xfrm>
          <a:off x="180019" y="892444"/>
          <a:ext cx="132656" cy="28600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60009"/>
              </a:lnTo>
              <a:lnTo>
                <a:pt x="132656" y="2860009"/>
              </a:lnTo>
            </a:path>
          </a:pathLst>
        </a:custGeom>
        <a:noFill/>
        <a:ln w="3175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327B50-CE43-4A04-818D-85D89301404D}">
      <dsp:nvSpPr>
        <dsp:cNvPr id="0" name=""/>
        <dsp:cNvSpPr/>
      </dsp:nvSpPr>
      <dsp:spPr bwMode="auto">
        <a:xfrm>
          <a:off x="312676" y="3420492"/>
          <a:ext cx="1440160" cy="663922"/>
        </a:xfrm>
        <a:prstGeom prst="roundRect">
          <a:avLst>
            <a:gd name="adj" fmla="val 10000"/>
          </a:avLst>
        </a:prstGeom>
        <a:solidFill>
          <a:schemeClr val="lt1"/>
        </a:solidFill>
        <a:ln w="3175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Club utilisateur</a:t>
          </a:r>
          <a:endParaRPr kern="1200"/>
        </a:p>
      </dsp:txBody>
      <dsp:txXfrm>
        <a:off x="332122" y="3439938"/>
        <a:ext cx="1401268" cy="6250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EEA154-D5D4-42E0-B807-3D1645315CE9}">
      <dsp:nvSpPr>
        <dsp:cNvPr id="0" name=""/>
        <dsp:cNvSpPr/>
      </dsp:nvSpPr>
      <dsp:spPr bwMode="auto">
        <a:xfrm>
          <a:off x="3662" y="26897"/>
          <a:ext cx="1134036" cy="836526"/>
        </a:xfrm>
        <a:prstGeom prst="roundRect">
          <a:avLst>
            <a:gd name="adj" fmla="val 10000"/>
          </a:avLst>
        </a:prstGeom>
        <a:solidFill>
          <a:srgbClr val="04A4EC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b="1" kern="1200"/>
            <a:t>Spécifications &amp; Développements</a:t>
          </a:r>
          <a:endParaRPr kern="1200"/>
        </a:p>
      </dsp:txBody>
      <dsp:txXfrm>
        <a:off x="28163" y="51398"/>
        <a:ext cx="1085034" cy="787524"/>
      </dsp:txXfrm>
    </dsp:sp>
    <dsp:sp modelId="{9852CC51-74E6-4E81-8DAA-5EC4B19396F9}">
      <dsp:nvSpPr>
        <dsp:cNvPr id="0" name=""/>
        <dsp:cNvSpPr/>
      </dsp:nvSpPr>
      <dsp:spPr bwMode="auto">
        <a:xfrm>
          <a:off x="117066" y="863423"/>
          <a:ext cx="152499" cy="3407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0742"/>
              </a:lnTo>
              <a:lnTo>
                <a:pt x="152499" y="340742"/>
              </a:lnTo>
            </a:path>
          </a:pathLst>
        </a:custGeom>
        <a:noFill/>
        <a:ln w="3175" cap="flat" cmpd="sng" algn="ctr">
          <a:solidFill>
            <a:srgbClr val="04A4E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ACFF31-9E31-4793-B4A9-B76F69E0A0C0}">
      <dsp:nvSpPr>
        <dsp:cNvPr id="0" name=""/>
        <dsp:cNvSpPr/>
      </dsp:nvSpPr>
      <dsp:spPr bwMode="auto">
        <a:xfrm>
          <a:off x="269565" y="954477"/>
          <a:ext cx="907229" cy="499376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04A4EC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Cahier des charges</a:t>
          </a:r>
          <a:endParaRPr kern="1200"/>
        </a:p>
      </dsp:txBody>
      <dsp:txXfrm>
        <a:off x="284191" y="969103"/>
        <a:ext cx="877977" cy="470124"/>
      </dsp:txXfrm>
    </dsp:sp>
    <dsp:sp modelId="{CE3AF58E-9BD6-4B57-B586-D210A08456B6}">
      <dsp:nvSpPr>
        <dsp:cNvPr id="0" name=""/>
        <dsp:cNvSpPr/>
      </dsp:nvSpPr>
      <dsp:spPr bwMode="auto">
        <a:xfrm>
          <a:off x="117066" y="863423"/>
          <a:ext cx="152499" cy="9376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37686"/>
              </a:lnTo>
              <a:lnTo>
                <a:pt x="152499" y="937686"/>
              </a:lnTo>
            </a:path>
          </a:pathLst>
        </a:custGeom>
        <a:noFill/>
        <a:ln w="3175" cap="flat" cmpd="sng" algn="ctr">
          <a:solidFill>
            <a:srgbClr val="04A4E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651E3D-3840-4AD1-BDC3-D8307C345B8A}">
      <dsp:nvSpPr>
        <dsp:cNvPr id="0" name=""/>
        <dsp:cNvSpPr/>
      </dsp:nvSpPr>
      <dsp:spPr bwMode="auto">
        <a:xfrm>
          <a:off x="269565" y="1551421"/>
          <a:ext cx="908065" cy="499376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04A4EC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Préparation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(Périmètre, calendrier)</a:t>
          </a:r>
          <a:endParaRPr kern="1200"/>
        </a:p>
      </dsp:txBody>
      <dsp:txXfrm>
        <a:off x="284191" y="1566047"/>
        <a:ext cx="878813" cy="470124"/>
      </dsp:txXfrm>
    </dsp:sp>
    <dsp:sp modelId="{F7034AC9-CF3E-4CD7-8FC4-013FEFC771AF}">
      <dsp:nvSpPr>
        <dsp:cNvPr id="0" name=""/>
        <dsp:cNvSpPr/>
      </dsp:nvSpPr>
      <dsp:spPr bwMode="auto">
        <a:xfrm>
          <a:off x="117066" y="863423"/>
          <a:ext cx="152499" cy="15346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34630"/>
              </a:lnTo>
              <a:lnTo>
                <a:pt x="152499" y="1534630"/>
              </a:lnTo>
            </a:path>
          </a:pathLst>
        </a:custGeom>
        <a:noFill/>
        <a:ln w="3175" cap="flat" cmpd="sng" algn="ctr">
          <a:solidFill>
            <a:srgbClr val="04A4E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3EE63A-61B0-4CBC-BCB2-2F621C9318E6}">
      <dsp:nvSpPr>
        <dsp:cNvPr id="0" name=""/>
        <dsp:cNvSpPr/>
      </dsp:nvSpPr>
      <dsp:spPr bwMode="auto">
        <a:xfrm>
          <a:off x="269565" y="2148365"/>
          <a:ext cx="907229" cy="499376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04A4EC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Spécifications</a:t>
          </a:r>
          <a:endParaRPr kern="1200"/>
        </a:p>
      </dsp:txBody>
      <dsp:txXfrm>
        <a:off x="284191" y="2162991"/>
        <a:ext cx="877977" cy="470124"/>
      </dsp:txXfrm>
    </dsp:sp>
    <dsp:sp modelId="{241CF0DA-BA2C-4D7C-A8A1-34C107BBF147}">
      <dsp:nvSpPr>
        <dsp:cNvPr id="0" name=""/>
        <dsp:cNvSpPr/>
      </dsp:nvSpPr>
      <dsp:spPr bwMode="auto">
        <a:xfrm>
          <a:off x="117066" y="863423"/>
          <a:ext cx="152499" cy="21315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31574"/>
              </a:lnTo>
              <a:lnTo>
                <a:pt x="152499" y="2131574"/>
              </a:lnTo>
            </a:path>
          </a:pathLst>
        </a:custGeom>
        <a:noFill/>
        <a:ln w="3175" cap="flat" cmpd="sng" algn="ctr">
          <a:solidFill>
            <a:srgbClr val="04A4E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26ADEC-8AAA-459B-9C17-CD2578E8F70F}">
      <dsp:nvSpPr>
        <dsp:cNvPr id="0" name=""/>
        <dsp:cNvSpPr/>
      </dsp:nvSpPr>
      <dsp:spPr bwMode="auto">
        <a:xfrm>
          <a:off x="269565" y="2745309"/>
          <a:ext cx="907229" cy="499376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04A4EC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Développements</a:t>
          </a:r>
          <a:endParaRPr kern="1200"/>
        </a:p>
      </dsp:txBody>
      <dsp:txXfrm>
        <a:off x="284191" y="2759935"/>
        <a:ext cx="877977" cy="470124"/>
      </dsp:txXfrm>
    </dsp:sp>
    <dsp:sp modelId="{056F27B9-BB13-4797-AAC7-4D0D9F38BDC1}">
      <dsp:nvSpPr>
        <dsp:cNvPr id="0" name=""/>
        <dsp:cNvSpPr/>
      </dsp:nvSpPr>
      <dsp:spPr bwMode="auto">
        <a:xfrm>
          <a:off x="117066" y="863423"/>
          <a:ext cx="145980" cy="27415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41545"/>
              </a:lnTo>
              <a:lnTo>
                <a:pt x="145980" y="2741545"/>
              </a:lnTo>
            </a:path>
          </a:pathLst>
        </a:custGeom>
        <a:noFill/>
        <a:ln w="3175" cap="flat" cmpd="sng" algn="ctr">
          <a:solidFill>
            <a:srgbClr val="04A4E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F2FF00-3AAE-4B3B-AF56-3F00C83A3CA2}">
      <dsp:nvSpPr>
        <dsp:cNvPr id="0" name=""/>
        <dsp:cNvSpPr/>
      </dsp:nvSpPr>
      <dsp:spPr bwMode="auto">
        <a:xfrm>
          <a:off x="263046" y="3355280"/>
          <a:ext cx="907229" cy="499376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04A4EC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Documentation</a:t>
          </a:r>
          <a:endParaRPr kern="1200"/>
        </a:p>
      </dsp:txBody>
      <dsp:txXfrm>
        <a:off x="277672" y="3369906"/>
        <a:ext cx="877977" cy="470124"/>
      </dsp:txXfrm>
    </dsp:sp>
    <dsp:sp modelId="{70C9C560-7784-4E99-AB5D-6138387D6EDB}">
      <dsp:nvSpPr>
        <dsp:cNvPr id="0" name=""/>
        <dsp:cNvSpPr/>
      </dsp:nvSpPr>
      <dsp:spPr bwMode="auto">
        <a:xfrm>
          <a:off x="117066" y="863423"/>
          <a:ext cx="139467" cy="33319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31975"/>
              </a:lnTo>
              <a:lnTo>
                <a:pt x="139467" y="3331975"/>
              </a:lnTo>
            </a:path>
          </a:pathLst>
        </a:custGeom>
        <a:noFill/>
        <a:ln w="3175" cap="flat" cmpd="sng" algn="ctr">
          <a:solidFill>
            <a:srgbClr val="04A4E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216D96-F263-408B-8EC1-80B8CAB75931}">
      <dsp:nvSpPr>
        <dsp:cNvPr id="0" name=""/>
        <dsp:cNvSpPr/>
      </dsp:nvSpPr>
      <dsp:spPr bwMode="auto">
        <a:xfrm>
          <a:off x="256533" y="3945710"/>
          <a:ext cx="907229" cy="499376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04A4EC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Package d’installation</a:t>
          </a:r>
          <a:endParaRPr kern="1200"/>
        </a:p>
      </dsp:txBody>
      <dsp:txXfrm>
        <a:off x="271159" y="3960336"/>
        <a:ext cx="877977" cy="470124"/>
      </dsp:txXfrm>
    </dsp:sp>
    <dsp:sp modelId="{32E91C7C-B583-4D63-99DB-B61023344F11}">
      <dsp:nvSpPr>
        <dsp:cNvPr id="0" name=""/>
        <dsp:cNvSpPr/>
      </dsp:nvSpPr>
      <dsp:spPr bwMode="auto">
        <a:xfrm>
          <a:off x="1332833" y="26897"/>
          <a:ext cx="1134036" cy="836526"/>
        </a:xfrm>
        <a:prstGeom prst="roundRect">
          <a:avLst>
            <a:gd name="adj" fmla="val 10000"/>
          </a:avLst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b="1" kern="1200"/>
            <a:t>Livraison d’une nouvelle version</a:t>
          </a:r>
          <a:endParaRPr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endParaRPr lang="fr-FR" sz="800" b="0"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b="0" kern="1200"/>
            <a:t>(Env. Test et Validation)</a:t>
          </a:r>
          <a:endParaRPr kern="1200"/>
        </a:p>
      </dsp:txBody>
      <dsp:txXfrm>
        <a:off x="1357334" y="51398"/>
        <a:ext cx="1085034" cy="787524"/>
      </dsp:txXfrm>
    </dsp:sp>
    <dsp:sp modelId="{EB38D96F-4FB5-48D7-97A1-98527309DE19}">
      <dsp:nvSpPr>
        <dsp:cNvPr id="0" name=""/>
        <dsp:cNvSpPr/>
      </dsp:nvSpPr>
      <dsp:spPr bwMode="auto">
        <a:xfrm>
          <a:off x="1446237" y="863423"/>
          <a:ext cx="152499" cy="3407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0742"/>
              </a:lnTo>
              <a:lnTo>
                <a:pt x="152499" y="340742"/>
              </a:lnTo>
            </a:path>
          </a:pathLst>
        </a:custGeom>
        <a:noFill/>
        <a:ln w="3175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FD4C83-C319-4476-8A12-2B809E90EF3E}">
      <dsp:nvSpPr>
        <dsp:cNvPr id="0" name=""/>
        <dsp:cNvSpPr/>
      </dsp:nvSpPr>
      <dsp:spPr bwMode="auto">
        <a:xfrm>
          <a:off x="1598736" y="954477"/>
          <a:ext cx="907229" cy="499376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Préparation</a:t>
          </a:r>
          <a:endParaRPr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(Périmètre, Calendrier)</a:t>
          </a:r>
          <a:endParaRPr kern="1200"/>
        </a:p>
      </dsp:txBody>
      <dsp:txXfrm>
        <a:off x="1613362" y="969103"/>
        <a:ext cx="877977" cy="470124"/>
      </dsp:txXfrm>
    </dsp:sp>
    <dsp:sp modelId="{4DF5DD45-A92B-487C-9F5C-F99515277382}">
      <dsp:nvSpPr>
        <dsp:cNvPr id="0" name=""/>
        <dsp:cNvSpPr/>
      </dsp:nvSpPr>
      <dsp:spPr bwMode="auto">
        <a:xfrm>
          <a:off x="1446237" y="863423"/>
          <a:ext cx="152499" cy="9962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96273"/>
              </a:lnTo>
              <a:lnTo>
                <a:pt x="152499" y="996273"/>
              </a:lnTo>
            </a:path>
          </a:pathLst>
        </a:custGeom>
        <a:noFill/>
        <a:ln w="3175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48C3F3-6798-4D53-8245-CDBE7F6F4483}">
      <dsp:nvSpPr>
        <dsp:cNvPr id="0" name=""/>
        <dsp:cNvSpPr/>
      </dsp:nvSpPr>
      <dsp:spPr bwMode="auto">
        <a:xfrm>
          <a:off x="1598736" y="1551421"/>
          <a:ext cx="907229" cy="616551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Dépôt sur serveur de test (Exécutable, documentation)</a:t>
          </a:r>
        </a:p>
      </dsp:txBody>
      <dsp:txXfrm>
        <a:off x="1616794" y="1569479"/>
        <a:ext cx="871113" cy="580435"/>
      </dsp:txXfrm>
    </dsp:sp>
    <dsp:sp modelId="{5AA89EF0-5FF0-42B0-A896-C4FBA9647575}">
      <dsp:nvSpPr>
        <dsp:cNvPr id="0" name=""/>
        <dsp:cNvSpPr/>
      </dsp:nvSpPr>
      <dsp:spPr bwMode="auto">
        <a:xfrm>
          <a:off x="1446237" y="863423"/>
          <a:ext cx="113403" cy="16583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58318"/>
              </a:lnTo>
              <a:lnTo>
                <a:pt x="113403" y="1658318"/>
              </a:lnTo>
            </a:path>
          </a:pathLst>
        </a:custGeom>
        <a:noFill/>
        <a:ln w="3175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7BCC4B-2774-4DBD-A3CD-42D8B7A3C660}">
      <dsp:nvSpPr>
        <dsp:cNvPr id="0" name=""/>
        <dsp:cNvSpPr/>
      </dsp:nvSpPr>
      <dsp:spPr bwMode="auto">
        <a:xfrm>
          <a:off x="1559641" y="2272053"/>
          <a:ext cx="963009" cy="499376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Installation</a:t>
          </a:r>
          <a:endParaRPr kern="1200"/>
        </a:p>
      </dsp:txBody>
      <dsp:txXfrm>
        <a:off x="1574267" y="2286679"/>
        <a:ext cx="933757" cy="470124"/>
      </dsp:txXfrm>
    </dsp:sp>
    <dsp:sp modelId="{9CA59AAF-5A6E-4587-AAAE-D770CA3100DD}">
      <dsp:nvSpPr>
        <dsp:cNvPr id="0" name=""/>
        <dsp:cNvSpPr/>
      </dsp:nvSpPr>
      <dsp:spPr bwMode="auto">
        <a:xfrm>
          <a:off x="1446237" y="863423"/>
          <a:ext cx="113403" cy="22552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5262"/>
              </a:lnTo>
              <a:lnTo>
                <a:pt x="113403" y="2255262"/>
              </a:lnTo>
            </a:path>
          </a:pathLst>
        </a:custGeom>
        <a:noFill/>
        <a:ln w="3175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74D947-36F9-439C-9FE3-B99788249189}">
      <dsp:nvSpPr>
        <dsp:cNvPr id="0" name=""/>
        <dsp:cNvSpPr/>
      </dsp:nvSpPr>
      <dsp:spPr bwMode="auto">
        <a:xfrm>
          <a:off x="1559641" y="2868997"/>
          <a:ext cx="907229" cy="499376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CR d’installation</a:t>
          </a:r>
          <a:endParaRPr kern="1200"/>
        </a:p>
      </dsp:txBody>
      <dsp:txXfrm>
        <a:off x="1574267" y="2883623"/>
        <a:ext cx="877977" cy="470124"/>
      </dsp:txXfrm>
    </dsp:sp>
    <dsp:sp modelId="{1E1EABF6-D57C-4B92-A99C-EB1FC104EFE6}">
      <dsp:nvSpPr>
        <dsp:cNvPr id="0" name=""/>
        <dsp:cNvSpPr/>
      </dsp:nvSpPr>
      <dsp:spPr bwMode="auto">
        <a:xfrm>
          <a:off x="1446237" y="863423"/>
          <a:ext cx="113403" cy="28522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52206"/>
              </a:lnTo>
              <a:lnTo>
                <a:pt x="113403" y="2852206"/>
              </a:lnTo>
            </a:path>
          </a:pathLst>
        </a:custGeom>
        <a:noFill/>
        <a:ln w="3175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3C82A3-5D2B-4698-A397-FF7671758F89}">
      <dsp:nvSpPr>
        <dsp:cNvPr id="0" name=""/>
        <dsp:cNvSpPr/>
      </dsp:nvSpPr>
      <dsp:spPr bwMode="auto">
        <a:xfrm>
          <a:off x="1559641" y="3465941"/>
          <a:ext cx="907229" cy="499376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Mise à disposition</a:t>
          </a:r>
          <a:endParaRPr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(Information MOA)</a:t>
          </a:r>
          <a:endParaRPr kern="1200"/>
        </a:p>
      </dsp:txBody>
      <dsp:txXfrm>
        <a:off x="1574267" y="3480567"/>
        <a:ext cx="877977" cy="470124"/>
      </dsp:txXfrm>
    </dsp:sp>
    <dsp:sp modelId="{5F81D8F9-CAAD-4660-A5E8-17B1238FF350}">
      <dsp:nvSpPr>
        <dsp:cNvPr id="0" name=""/>
        <dsp:cNvSpPr/>
      </dsp:nvSpPr>
      <dsp:spPr bwMode="auto">
        <a:xfrm>
          <a:off x="2662004" y="26897"/>
          <a:ext cx="1126152" cy="836526"/>
        </a:xfrm>
        <a:prstGeom prst="roundRect">
          <a:avLst>
            <a:gd name="adj" fmla="val 10000"/>
          </a:avLst>
        </a:prstGeom>
        <a:solidFill>
          <a:srgbClr val="75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b="1" kern="1200"/>
            <a:t>Maintien en Conditions Opérationnelles</a:t>
          </a:r>
          <a:endParaRPr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endParaRPr lang="fr-FR" sz="800" b="1"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b="0" kern="1200"/>
            <a:t>(Env. Test et Validation)</a:t>
          </a:r>
          <a:endParaRPr kern="1200"/>
        </a:p>
      </dsp:txBody>
      <dsp:txXfrm>
        <a:off x="2686505" y="51398"/>
        <a:ext cx="1077150" cy="787524"/>
      </dsp:txXfrm>
    </dsp:sp>
    <dsp:sp modelId="{F25BC5A0-7443-4239-9E73-ED385B91AE5E}">
      <dsp:nvSpPr>
        <dsp:cNvPr id="0" name=""/>
        <dsp:cNvSpPr/>
      </dsp:nvSpPr>
      <dsp:spPr bwMode="auto">
        <a:xfrm>
          <a:off x="2774619" y="863423"/>
          <a:ext cx="112615" cy="3999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9908"/>
              </a:lnTo>
              <a:lnTo>
                <a:pt x="112615" y="399908"/>
              </a:lnTo>
            </a:path>
          </a:pathLst>
        </a:custGeom>
        <a:noFill/>
        <a:ln w="12700" cap="flat" cmpd="sng" algn="ctr">
          <a:solidFill>
            <a:srgbClr val="75D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62DD96-65C8-43DB-8B98-22652F645B52}">
      <dsp:nvSpPr>
        <dsp:cNvPr id="0" name=""/>
        <dsp:cNvSpPr/>
      </dsp:nvSpPr>
      <dsp:spPr bwMode="auto">
        <a:xfrm>
          <a:off x="2887235" y="960990"/>
          <a:ext cx="967580" cy="604683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rgbClr val="75D050"/>
          </a:solidFill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Administration du paramétrage</a:t>
          </a:r>
        </a:p>
      </dsp:txBody>
      <dsp:txXfrm>
        <a:off x="2904946" y="978701"/>
        <a:ext cx="932158" cy="569261"/>
      </dsp:txXfrm>
    </dsp:sp>
    <dsp:sp modelId="{55FAA86F-0ECB-4766-874E-64C4C5BD42C4}">
      <dsp:nvSpPr>
        <dsp:cNvPr id="0" name=""/>
        <dsp:cNvSpPr/>
      </dsp:nvSpPr>
      <dsp:spPr bwMode="auto">
        <a:xfrm>
          <a:off x="2774619" y="863423"/>
          <a:ext cx="112615" cy="11572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7218"/>
              </a:lnTo>
              <a:lnTo>
                <a:pt x="112615" y="1157218"/>
              </a:lnTo>
            </a:path>
          </a:pathLst>
        </a:custGeom>
        <a:noFill/>
        <a:ln w="12700" cap="flat" cmpd="sng" algn="ctr">
          <a:solidFill>
            <a:srgbClr val="75D050"/>
          </a:solidFill>
          <a:prstDash val="solid"/>
          <a:round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FB1AC8-5117-4916-84EE-3E8A5E3A62FB}">
      <dsp:nvSpPr>
        <dsp:cNvPr id="0" name=""/>
        <dsp:cNvSpPr/>
      </dsp:nvSpPr>
      <dsp:spPr bwMode="auto">
        <a:xfrm>
          <a:off x="2887235" y="1663241"/>
          <a:ext cx="948004" cy="714801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rgbClr val="75D050"/>
          </a:solidFill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Exploitation &amp; Supervision</a:t>
          </a:r>
          <a:endParaRPr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(Maintenance, sauvegarde, restauration,..)</a:t>
          </a:r>
        </a:p>
      </dsp:txBody>
      <dsp:txXfrm>
        <a:off x="2908171" y="1684177"/>
        <a:ext cx="906132" cy="672929"/>
      </dsp:txXfrm>
    </dsp:sp>
    <dsp:sp modelId="{D9EDF6CD-5B28-4012-BEE3-956C7DEF86C8}">
      <dsp:nvSpPr>
        <dsp:cNvPr id="0" name=""/>
        <dsp:cNvSpPr/>
      </dsp:nvSpPr>
      <dsp:spPr bwMode="auto">
        <a:xfrm>
          <a:off x="2774619" y="863423"/>
          <a:ext cx="112615" cy="19760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6073"/>
              </a:lnTo>
              <a:lnTo>
                <a:pt x="112615" y="1976073"/>
              </a:lnTo>
            </a:path>
          </a:pathLst>
        </a:custGeom>
        <a:noFill/>
        <a:ln w="12700" cap="flat" cmpd="sng" algn="ctr">
          <a:solidFill>
            <a:srgbClr val="75D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339733-3235-4D4D-9D39-B3440433EA49}">
      <dsp:nvSpPr>
        <dsp:cNvPr id="0" name=""/>
        <dsp:cNvSpPr/>
      </dsp:nvSpPr>
      <dsp:spPr bwMode="auto">
        <a:xfrm>
          <a:off x="2887235" y="2475609"/>
          <a:ext cx="957914" cy="727773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rgbClr val="75D050"/>
          </a:solidFill>
          <a:prstDash val="solid"/>
          <a:miter lim="800000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Prise en charge des appels sur indisponibilité</a:t>
          </a:r>
          <a:endParaRPr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(connexion, accès)</a:t>
          </a:r>
        </a:p>
      </dsp:txBody>
      <dsp:txXfrm>
        <a:off x="2908551" y="2496925"/>
        <a:ext cx="915282" cy="685141"/>
      </dsp:txXfrm>
    </dsp:sp>
    <dsp:sp modelId="{AD952728-C0CD-4A42-999C-D050F8373713}">
      <dsp:nvSpPr>
        <dsp:cNvPr id="0" name=""/>
        <dsp:cNvSpPr/>
      </dsp:nvSpPr>
      <dsp:spPr bwMode="auto">
        <a:xfrm>
          <a:off x="2774619" y="863423"/>
          <a:ext cx="112615" cy="28014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01414"/>
              </a:lnTo>
              <a:lnTo>
                <a:pt x="112615" y="2801414"/>
              </a:lnTo>
            </a:path>
          </a:pathLst>
        </a:custGeom>
        <a:noFill/>
        <a:ln w="12700" cap="flat" cmpd="sng" algn="ctr">
          <a:solidFill>
            <a:srgbClr val="92D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258292-6AF5-4733-9BEE-390830CCCB2F}">
      <dsp:nvSpPr>
        <dsp:cNvPr id="0" name=""/>
        <dsp:cNvSpPr/>
      </dsp:nvSpPr>
      <dsp:spPr bwMode="auto">
        <a:xfrm>
          <a:off x="2887235" y="3300950"/>
          <a:ext cx="957914" cy="727773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rgbClr val="75D050"/>
          </a:solidFill>
          <a:prstDash val="solid"/>
          <a:miter lim="800000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Prise en charge des appels sur dysfonctionnement applicatif</a:t>
          </a:r>
        </a:p>
      </dsp:txBody>
      <dsp:txXfrm>
        <a:off x="2908551" y="3322266"/>
        <a:ext cx="915282" cy="685141"/>
      </dsp:txXfrm>
    </dsp:sp>
    <dsp:sp modelId="{40D4C5B4-6FD4-4807-8CFF-3D8056E0A930}">
      <dsp:nvSpPr>
        <dsp:cNvPr id="0" name=""/>
        <dsp:cNvSpPr/>
      </dsp:nvSpPr>
      <dsp:spPr bwMode="auto">
        <a:xfrm>
          <a:off x="3983292" y="26897"/>
          <a:ext cx="1134036" cy="836526"/>
        </a:xfrm>
        <a:prstGeom prst="roundRect">
          <a:avLst>
            <a:gd name="adj" fmla="val 10000"/>
          </a:avLst>
        </a:prstGeom>
        <a:solidFill>
          <a:srgbClr val="FF7D25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b="1" kern="1200"/>
            <a:t>Recette d’une nouvelle version</a:t>
          </a:r>
          <a:endParaRPr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endParaRPr lang="fr-FR" sz="800" b="1"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b="0" kern="1200"/>
            <a:t>(Env. Test)</a:t>
          </a:r>
          <a:endParaRPr kern="1200"/>
        </a:p>
      </dsp:txBody>
      <dsp:txXfrm>
        <a:off x="4007793" y="51398"/>
        <a:ext cx="1085034" cy="787524"/>
      </dsp:txXfrm>
    </dsp:sp>
    <dsp:sp modelId="{647C1462-CEA4-40D0-81E0-58ABEC64BC20}">
      <dsp:nvSpPr>
        <dsp:cNvPr id="0" name=""/>
        <dsp:cNvSpPr/>
      </dsp:nvSpPr>
      <dsp:spPr bwMode="auto">
        <a:xfrm>
          <a:off x="4096695" y="863423"/>
          <a:ext cx="113403" cy="4322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2250"/>
              </a:lnTo>
              <a:lnTo>
                <a:pt x="113403" y="432250"/>
              </a:lnTo>
            </a:path>
          </a:pathLst>
        </a:custGeom>
        <a:noFill/>
        <a:ln w="3175" cap="flat" cmpd="sng" algn="ctr">
          <a:solidFill>
            <a:srgbClr val="FF7D2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ADD5D5-2EB6-4C53-8FAE-EAB15933AD2F}">
      <dsp:nvSpPr>
        <dsp:cNvPr id="0" name=""/>
        <dsp:cNvSpPr/>
      </dsp:nvSpPr>
      <dsp:spPr bwMode="auto">
        <a:xfrm>
          <a:off x="4210099" y="960990"/>
          <a:ext cx="907229" cy="669366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FF7D25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Préparation</a:t>
          </a:r>
          <a:endParaRPr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(Périmètre, Scénarios, Outils de pilotage, Calendrier)</a:t>
          </a:r>
          <a:endParaRPr kern="1200"/>
        </a:p>
      </dsp:txBody>
      <dsp:txXfrm>
        <a:off x="4229704" y="980595"/>
        <a:ext cx="868019" cy="630156"/>
      </dsp:txXfrm>
    </dsp:sp>
    <dsp:sp modelId="{7B940F24-74F8-4EED-A398-995C793BEF4F}">
      <dsp:nvSpPr>
        <dsp:cNvPr id="0" name=""/>
        <dsp:cNvSpPr/>
      </dsp:nvSpPr>
      <dsp:spPr bwMode="auto">
        <a:xfrm>
          <a:off x="4096695" y="863423"/>
          <a:ext cx="113403" cy="11141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14189"/>
              </a:lnTo>
              <a:lnTo>
                <a:pt x="113403" y="1114189"/>
              </a:lnTo>
            </a:path>
          </a:pathLst>
        </a:custGeom>
        <a:noFill/>
        <a:ln w="3175" cap="flat" cmpd="sng" algn="ctr">
          <a:solidFill>
            <a:srgbClr val="FF7D2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2CA904-491A-42E4-BD22-A63E53B97D87}">
      <dsp:nvSpPr>
        <dsp:cNvPr id="0" name=""/>
        <dsp:cNvSpPr/>
      </dsp:nvSpPr>
      <dsp:spPr bwMode="auto">
        <a:xfrm>
          <a:off x="4210099" y="1727924"/>
          <a:ext cx="907229" cy="499376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FF7D25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Réalisation des tests de recette</a:t>
          </a:r>
          <a:endParaRPr kern="1200"/>
        </a:p>
      </dsp:txBody>
      <dsp:txXfrm>
        <a:off x="4224725" y="1742550"/>
        <a:ext cx="877977" cy="470124"/>
      </dsp:txXfrm>
    </dsp:sp>
    <dsp:sp modelId="{7627AE38-6715-436A-93AC-90402C595B3F}">
      <dsp:nvSpPr>
        <dsp:cNvPr id="0" name=""/>
        <dsp:cNvSpPr/>
      </dsp:nvSpPr>
      <dsp:spPr bwMode="auto">
        <a:xfrm>
          <a:off x="4096695" y="863423"/>
          <a:ext cx="113403" cy="17995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9577"/>
              </a:lnTo>
              <a:lnTo>
                <a:pt x="113403" y="1799577"/>
              </a:lnTo>
            </a:path>
          </a:pathLst>
        </a:custGeom>
        <a:noFill/>
        <a:ln w="3175" cap="flat" cmpd="sng" algn="ctr">
          <a:solidFill>
            <a:srgbClr val="FF7D2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FD0CAE-2A0E-4E8D-9973-3808F940E302}">
      <dsp:nvSpPr>
        <dsp:cNvPr id="0" name=""/>
        <dsp:cNvSpPr/>
      </dsp:nvSpPr>
      <dsp:spPr bwMode="auto">
        <a:xfrm>
          <a:off x="4210099" y="2324868"/>
          <a:ext cx="907229" cy="676266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FF7D25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Création des tickets Fournisseurs</a:t>
          </a:r>
          <a:endParaRPr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(en cas d’anomalie)</a:t>
          </a:r>
          <a:endParaRPr kern="1200"/>
        </a:p>
      </dsp:txBody>
      <dsp:txXfrm>
        <a:off x="4229906" y="2344675"/>
        <a:ext cx="867615" cy="636652"/>
      </dsp:txXfrm>
    </dsp:sp>
    <dsp:sp modelId="{530A300E-421A-4466-884F-6F7DDC6959BC}">
      <dsp:nvSpPr>
        <dsp:cNvPr id="0" name=""/>
        <dsp:cNvSpPr/>
      </dsp:nvSpPr>
      <dsp:spPr bwMode="auto">
        <a:xfrm>
          <a:off x="4096695" y="863423"/>
          <a:ext cx="113403" cy="24849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84966"/>
              </a:lnTo>
              <a:lnTo>
                <a:pt x="113403" y="2484966"/>
              </a:lnTo>
            </a:path>
          </a:pathLst>
        </a:custGeom>
        <a:noFill/>
        <a:ln w="9525" cap="flat" cmpd="sng" algn="ctr">
          <a:solidFill>
            <a:srgbClr val="FF7D2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B32D62-25FC-42E5-B0B7-EF47CBE27F4E}">
      <dsp:nvSpPr>
        <dsp:cNvPr id="0" name=""/>
        <dsp:cNvSpPr/>
      </dsp:nvSpPr>
      <dsp:spPr bwMode="auto">
        <a:xfrm>
          <a:off x="4210099" y="3098701"/>
          <a:ext cx="907229" cy="499376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FF7D25"/>
          </a:solidFill>
          <a:prstDash val="solid"/>
          <a:bevel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CR de recette</a:t>
          </a:r>
          <a:endParaRPr kern="1200"/>
        </a:p>
      </dsp:txBody>
      <dsp:txXfrm>
        <a:off x="4224725" y="3113327"/>
        <a:ext cx="877977" cy="470124"/>
      </dsp:txXfrm>
    </dsp:sp>
    <dsp:sp modelId="{3007B041-9F18-41C2-8890-DD6FF9D2C413}">
      <dsp:nvSpPr>
        <dsp:cNvPr id="0" name=""/>
        <dsp:cNvSpPr/>
      </dsp:nvSpPr>
      <dsp:spPr bwMode="auto">
        <a:xfrm>
          <a:off x="4096695" y="863423"/>
          <a:ext cx="113403" cy="32523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52362"/>
              </a:lnTo>
              <a:lnTo>
                <a:pt x="113403" y="3252362"/>
              </a:lnTo>
            </a:path>
          </a:pathLst>
        </a:custGeom>
        <a:noFill/>
        <a:ln w="3175" cap="flat" cmpd="sng" algn="ctr">
          <a:solidFill>
            <a:srgbClr val="FF7D25"/>
          </a:solidFill>
          <a:prstDash val="solid"/>
          <a:bevel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A027AB-8985-447F-9551-C4CFBF2E6043}">
      <dsp:nvSpPr>
        <dsp:cNvPr id="0" name=""/>
        <dsp:cNvSpPr/>
      </dsp:nvSpPr>
      <dsp:spPr bwMode="auto">
        <a:xfrm>
          <a:off x="4210099" y="3695645"/>
          <a:ext cx="907229" cy="840280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FF7D25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Bilan</a:t>
          </a:r>
          <a:endParaRPr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(Validation des anomalies et de leur criticité, GO/NOGO de MEP)</a:t>
          </a:r>
          <a:endParaRPr kern="1200"/>
        </a:p>
      </dsp:txBody>
      <dsp:txXfrm>
        <a:off x="4234710" y="3720256"/>
        <a:ext cx="858007" cy="791058"/>
      </dsp:txXfrm>
    </dsp:sp>
    <dsp:sp modelId="{5E6FFDFE-A147-4A08-A45C-5680831C62A0}">
      <dsp:nvSpPr>
        <dsp:cNvPr id="0" name=""/>
        <dsp:cNvSpPr/>
      </dsp:nvSpPr>
      <dsp:spPr bwMode="auto">
        <a:xfrm>
          <a:off x="5312463" y="26897"/>
          <a:ext cx="1134036" cy="836526"/>
        </a:xfrm>
        <a:prstGeom prst="roundRect">
          <a:avLst>
            <a:gd name="adj" fmla="val 10000"/>
          </a:avLst>
        </a:prstGeom>
        <a:solidFill>
          <a:srgbClr val="FF4F4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b="1" kern="1200"/>
            <a:t>Mise en production</a:t>
          </a:r>
          <a:endParaRPr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endParaRPr lang="fr-FR" sz="800" b="1"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b="0" kern="1200"/>
            <a:t>(Env. Prod)</a:t>
          </a:r>
          <a:endParaRPr kern="1200"/>
        </a:p>
      </dsp:txBody>
      <dsp:txXfrm>
        <a:off x="5336964" y="51398"/>
        <a:ext cx="1085034" cy="787524"/>
      </dsp:txXfrm>
    </dsp:sp>
    <dsp:sp modelId="{6CC3E313-301B-4B6B-95C9-8411B3B0C379}">
      <dsp:nvSpPr>
        <dsp:cNvPr id="0" name=""/>
        <dsp:cNvSpPr/>
      </dsp:nvSpPr>
      <dsp:spPr bwMode="auto">
        <a:xfrm>
          <a:off x="5425866" y="863423"/>
          <a:ext cx="113403" cy="4578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7889"/>
              </a:lnTo>
              <a:lnTo>
                <a:pt x="113403" y="457889"/>
              </a:lnTo>
            </a:path>
          </a:pathLst>
        </a:custGeom>
        <a:noFill/>
        <a:ln w="3175" cap="flat" cmpd="sng" algn="ctr">
          <a:solidFill>
            <a:srgbClr val="FF4F4F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86387E-7BC1-4CC3-A6E2-55174B6568AA}">
      <dsp:nvSpPr>
        <dsp:cNvPr id="0" name=""/>
        <dsp:cNvSpPr/>
      </dsp:nvSpPr>
      <dsp:spPr bwMode="auto">
        <a:xfrm>
          <a:off x="5539270" y="960990"/>
          <a:ext cx="907229" cy="720643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FF4F4F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Préparation</a:t>
          </a:r>
          <a:endParaRPr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(Impacts, Documentation, Formation, Accompagnement, Calendrier)</a:t>
          </a:r>
          <a:endParaRPr kern="1200"/>
        </a:p>
      </dsp:txBody>
      <dsp:txXfrm>
        <a:off x="5560377" y="982097"/>
        <a:ext cx="865015" cy="678429"/>
      </dsp:txXfrm>
    </dsp:sp>
    <dsp:sp modelId="{CF90F191-66BC-425F-8F2B-BB647A96C7D0}">
      <dsp:nvSpPr>
        <dsp:cNvPr id="0" name=""/>
        <dsp:cNvSpPr/>
      </dsp:nvSpPr>
      <dsp:spPr bwMode="auto">
        <a:xfrm>
          <a:off x="5425866" y="863423"/>
          <a:ext cx="113403" cy="11654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5466"/>
              </a:lnTo>
              <a:lnTo>
                <a:pt x="113403" y="1165466"/>
              </a:lnTo>
            </a:path>
          </a:pathLst>
        </a:custGeom>
        <a:noFill/>
        <a:ln w="3175" cap="flat" cmpd="sng" algn="ctr">
          <a:solidFill>
            <a:srgbClr val="FF4F4F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D5A6DA-543E-43F8-9560-B5E925875D99}">
      <dsp:nvSpPr>
        <dsp:cNvPr id="0" name=""/>
        <dsp:cNvSpPr/>
      </dsp:nvSpPr>
      <dsp:spPr bwMode="auto">
        <a:xfrm>
          <a:off x="5539270" y="1779201"/>
          <a:ext cx="907229" cy="499376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FF4F4F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Check-list MEP</a:t>
          </a:r>
          <a:endParaRPr kern="1200"/>
        </a:p>
      </dsp:txBody>
      <dsp:txXfrm>
        <a:off x="5553896" y="1793827"/>
        <a:ext cx="877977" cy="470124"/>
      </dsp:txXfrm>
    </dsp:sp>
    <dsp:sp modelId="{40DCF572-DA30-49EE-BEF3-79F496AE7020}">
      <dsp:nvSpPr>
        <dsp:cNvPr id="0" name=""/>
        <dsp:cNvSpPr/>
      </dsp:nvSpPr>
      <dsp:spPr bwMode="auto">
        <a:xfrm>
          <a:off x="5425866" y="863423"/>
          <a:ext cx="113403" cy="17624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62410"/>
              </a:lnTo>
              <a:lnTo>
                <a:pt x="113403" y="1762410"/>
              </a:lnTo>
            </a:path>
          </a:pathLst>
        </a:custGeom>
        <a:noFill/>
        <a:ln w="3175" cap="flat" cmpd="sng" algn="ctr">
          <a:solidFill>
            <a:srgbClr val="FF4F4F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119C3F-0FA7-40CD-9996-AB8BAE842CB1}">
      <dsp:nvSpPr>
        <dsp:cNvPr id="0" name=""/>
        <dsp:cNvSpPr/>
      </dsp:nvSpPr>
      <dsp:spPr bwMode="auto">
        <a:xfrm>
          <a:off x="5539270" y="2376145"/>
          <a:ext cx="907229" cy="499376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FF4F4F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Information générale / Indisponibilité de l’application</a:t>
          </a:r>
          <a:endParaRPr kern="1200"/>
        </a:p>
      </dsp:txBody>
      <dsp:txXfrm>
        <a:off x="5553896" y="2390771"/>
        <a:ext cx="877977" cy="470124"/>
      </dsp:txXfrm>
    </dsp:sp>
    <dsp:sp modelId="{7EF1C82C-D99A-44DE-97F0-13C71B1F6286}">
      <dsp:nvSpPr>
        <dsp:cNvPr id="0" name=""/>
        <dsp:cNvSpPr/>
      </dsp:nvSpPr>
      <dsp:spPr bwMode="auto">
        <a:xfrm>
          <a:off x="5425866" y="863423"/>
          <a:ext cx="113403" cy="23593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59354"/>
              </a:lnTo>
              <a:lnTo>
                <a:pt x="113403" y="2359354"/>
              </a:lnTo>
            </a:path>
          </a:pathLst>
        </a:custGeom>
        <a:noFill/>
        <a:ln w="3175" cap="flat" cmpd="sng" algn="ctr">
          <a:solidFill>
            <a:srgbClr val="FF4F4F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9642B9-20F0-4103-9078-E9838C715EE3}">
      <dsp:nvSpPr>
        <dsp:cNvPr id="0" name=""/>
        <dsp:cNvSpPr/>
      </dsp:nvSpPr>
      <dsp:spPr bwMode="auto">
        <a:xfrm>
          <a:off x="5539270" y="2973089"/>
          <a:ext cx="907229" cy="499376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FF4F4F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Installation</a:t>
          </a:r>
          <a:endParaRPr kern="1200"/>
        </a:p>
      </dsp:txBody>
      <dsp:txXfrm>
        <a:off x="5553896" y="2987715"/>
        <a:ext cx="877977" cy="470124"/>
      </dsp:txXfrm>
    </dsp:sp>
    <dsp:sp modelId="{F6C15BDC-7F6F-4263-916D-96A4B632404E}">
      <dsp:nvSpPr>
        <dsp:cNvPr id="0" name=""/>
        <dsp:cNvSpPr/>
      </dsp:nvSpPr>
      <dsp:spPr bwMode="auto">
        <a:xfrm>
          <a:off x="5425866" y="863423"/>
          <a:ext cx="113403" cy="30324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32445"/>
              </a:lnTo>
              <a:lnTo>
                <a:pt x="113403" y="3032445"/>
              </a:lnTo>
            </a:path>
          </a:pathLst>
        </a:custGeom>
        <a:noFill/>
        <a:ln w="3175" cap="flat" cmpd="sng" algn="ctr">
          <a:solidFill>
            <a:srgbClr val="FF4F4F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D99933-3EC8-490C-ACF4-E13DCE2C16AE}">
      <dsp:nvSpPr>
        <dsp:cNvPr id="0" name=""/>
        <dsp:cNvSpPr/>
      </dsp:nvSpPr>
      <dsp:spPr bwMode="auto">
        <a:xfrm>
          <a:off x="5539270" y="3570033"/>
          <a:ext cx="907229" cy="651671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FF4F4F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Mise à disposition (Information générale) </a:t>
          </a:r>
          <a:endParaRPr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et CR d’installation</a:t>
          </a:r>
          <a:endParaRPr kern="1200"/>
        </a:p>
      </dsp:txBody>
      <dsp:txXfrm>
        <a:off x="5558357" y="3589120"/>
        <a:ext cx="869055" cy="613497"/>
      </dsp:txXfrm>
    </dsp:sp>
    <dsp:sp modelId="{FD63313B-EF1E-4A1A-B852-906E732D4DAD}">
      <dsp:nvSpPr>
        <dsp:cNvPr id="0" name=""/>
        <dsp:cNvSpPr/>
      </dsp:nvSpPr>
      <dsp:spPr bwMode="auto">
        <a:xfrm>
          <a:off x="5425866" y="863423"/>
          <a:ext cx="113403" cy="37792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79235"/>
              </a:lnTo>
              <a:lnTo>
                <a:pt x="113403" y="3779235"/>
              </a:lnTo>
            </a:path>
          </a:pathLst>
        </a:custGeom>
        <a:noFill/>
        <a:ln w="3175" cap="flat" cmpd="sng" algn="ctr">
          <a:solidFill>
            <a:srgbClr val="FF4F4F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EDE20E-A6F0-4B55-9316-4BBAE3EB6F0D}">
      <dsp:nvSpPr>
        <dsp:cNvPr id="0" name=""/>
        <dsp:cNvSpPr/>
      </dsp:nvSpPr>
      <dsp:spPr bwMode="auto">
        <a:xfrm>
          <a:off x="5539270" y="4319272"/>
          <a:ext cx="907229" cy="646773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FF4F4F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Mise à disposition des codes sources</a:t>
          </a:r>
          <a:endParaRPr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(Si propriété CHU)</a:t>
          </a:r>
          <a:endParaRPr kern="1200"/>
        </a:p>
      </dsp:txBody>
      <dsp:txXfrm>
        <a:off x="5558213" y="4338215"/>
        <a:ext cx="869343" cy="608887"/>
      </dsp:txXfrm>
    </dsp:sp>
    <dsp:sp modelId="{14986628-61E8-432E-AEFC-75BA558DF20E}">
      <dsp:nvSpPr>
        <dsp:cNvPr id="0" name=""/>
        <dsp:cNvSpPr/>
      </dsp:nvSpPr>
      <dsp:spPr bwMode="auto">
        <a:xfrm>
          <a:off x="5425866" y="863423"/>
          <a:ext cx="113403" cy="44272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27242"/>
              </a:lnTo>
              <a:lnTo>
                <a:pt x="113403" y="4427242"/>
              </a:lnTo>
            </a:path>
          </a:pathLst>
        </a:custGeom>
        <a:noFill/>
        <a:ln w="3175" cap="flat" cmpd="sng" algn="ctr">
          <a:solidFill>
            <a:srgbClr val="FF4F4F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A1E31E-5E43-4C1D-B483-4CAF765A168C}">
      <dsp:nvSpPr>
        <dsp:cNvPr id="0" name=""/>
        <dsp:cNvSpPr/>
      </dsp:nvSpPr>
      <dsp:spPr bwMode="auto">
        <a:xfrm>
          <a:off x="5539270" y="5063613"/>
          <a:ext cx="907229" cy="454105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FF4F4F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Dépôt des codes sources à l’APP </a:t>
          </a:r>
          <a:endParaRPr kern="1200"/>
        </a:p>
      </dsp:txBody>
      <dsp:txXfrm>
        <a:off x="5552570" y="5076913"/>
        <a:ext cx="880629" cy="427505"/>
      </dsp:txXfrm>
    </dsp:sp>
    <dsp:sp modelId="{14EEDE42-CD71-4BF0-8752-E757BD2C9AC0}">
      <dsp:nvSpPr>
        <dsp:cNvPr id="0" name=""/>
        <dsp:cNvSpPr/>
      </dsp:nvSpPr>
      <dsp:spPr bwMode="auto">
        <a:xfrm>
          <a:off x="6641633" y="26897"/>
          <a:ext cx="1134036" cy="836526"/>
        </a:xfrm>
        <a:prstGeom prst="roundRect">
          <a:avLst>
            <a:gd name="adj" fmla="val 10000"/>
          </a:avLst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b="1" kern="1200"/>
            <a:t>Maintien en Conditions Opérationnelles</a:t>
          </a:r>
          <a:endParaRPr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endParaRPr lang="fr-FR" sz="800" b="1"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b="0" kern="1200"/>
            <a:t>(Env. Prod)</a:t>
          </a:r>
          <a:endParaRPr kern="1200"/>
        </a:p>
      </dsp:txBody>
      <dsp:txXfrm>
        <a:off x="6666134" y="51398"/>
        <a:ext cx="1085034" cy="787524"/>
      </dsp:txXfrm>
    </dsp:sp>
    <dsp:sp modelId="{A263790C-7C6C-44E9-A67C-3ED08D40922C}">
      <dsp:nvSpPr>
        <dsp:cNvPr id="0" name=""/>
        <dsp:cNvSpPr/>
      </dsp:nvSpPr>
      <dsp:spPr bwMode="auto">
        <a:xfrm>
          <a:off x="6755037" y="863423"/>
          <a:ext cx="113403" cy="3472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7255"/>
              </a:lnTo>
              <a:lnTo>
                <a:pt x="113403" y="347255"/>
              </a:lnTo>
            </a:path>
          </a:pathLst>
        </a:custGeom>
        <a:noFill/>
        <a:ln w="3175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F7459B-E373-4B87-A2F7-07FF5E7BBD6B}">
      <dsp:nvSpPr>
        <dsp:cNvPr id="0" name=""/>
        <dsp:cNvSpPr/>
      </dsp:nvSpPr>
      <dsp:spPr bwMode="auto">
        <a:xfrm>
          <a:off x="6868441" y="960990"/>
          <a:ext cx="933942" cy="499376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Administration du paramétrage</a:t>
          </a:r>
          <a:endParaRPr kern="1200"/>
        </a:p>
      </dsp:txBody>
      <dsp:txXfrm>
        <a:off x="6883067" y="975616"/>
        <a:ext cx="904690" cy="470124"/>
      </dsp:txXfrm>
    </dsp:sp>
    <dsp:sp modelId="{C53AD8BC-00E8-41AF-92FE-0530BFF85F86}">
      <dsp:nvSpPr>
        <dsp:cNvPr id="0" name=""/>
        <dsp:cNvSpPr/>
      </dsp:nvSpPr>
      <dsp:spPr bwMode="auto">
        <a:xfrm>
          <a:off x="6755037" y="863423"/>
          <a:ext cx="113403" cy="10717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71747"/>
              </a:lnTo>
              <a:lnTo>
                <a:pt x="113403" y="1071747"/>
              </a:lnTo>
            </a:path>
          </a:pathLst>
        </a:custGeom>
        <a:noFill/>
        <a:ln w="3175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0D8E4E-1A89-4056-BC1E-85AFF86793E4}">
      <dsp:nvSpPr>
        <dsp:cNvPr id="0" name=""/>
        <dsp:cNvSpPr/>
      </dsp:nvSpPr>
      <dsp:spPr bwMode="auto">
        <a:xfrm>
          <a:off x="6868441" y="1557934"/>
          <a:ext cx="940479" cy="754472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Exploitation &amp; Supervision</a:t>
          </a:r>
          <a:endParaRPr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(Sauvegarde, Restauration, Supervision)</a:t>
          </a:r>
          <a:endParaRPr kern="1200"/>
        </a:p>
      </dsp:txBody>
      <dsp:txXfrm>
        <a:off x="6890539" y="1580032"/>
        <a:ext cx="896283" cy="710276"/>
      </dsp:txXfrm>
    </dsp:sp>
    <dsp:sp modelId="{285DD307-29D3-4593-9922-E623454B5E54}">
      <dsp:nvSpPr>
        <dsp:cNvPr id="0" name=""/>
        <dsp:cNvSpPr/>
      </dsp:nvSpPr>
      <dsp:spPr bwMode="auto">
        <a:xfrm>
          <a:off x="6755037" y="863423"/>
          <a:ext cx="113403" cy="18921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2141"/>
              </a:lnTo>
              <a:lnTo>
                <a:pt x="113403" y="1892141"/>
              </a:lnTo>
            </a:path>
          </a:pathLst>
        </a:custGeom>
        <a:noFill/>
        <a:ln w="3175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889B2E-87AF-4B6E-ACA8-3391BDFA9BD9}">
      <dsp:nvSpPr>
        <dsp:cNvPr id="0" name=""/>
        <dsp:cNvSpPr/>
      </dsp:nvSpPr>
      <dsp:spPr bwMode="auto">
        <a:xfrm>
          <a:off x="6868441" y="2409974"/>
          <a:ext cx="967193" cy="691182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Prise en charge des appels sur indisponibilité</a:t>
          </a:r>
          <a:endParaRPr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(connexion, accès)</a:t>
          </a:r>
          <a:endParaRPr kern="1200"/>
        </a:p>
      </dsp:txBody>
      <dsp:txXfrm>
        <a:off x="6888685" y="2430218"/>
        <a:ext cx="926705" cy="650694"/>
      </dsp:txXfrm>
    </dsp:sp>
    <dsp:sp modelId="{7A7B5951-EFF9-4A05-88C0-91D950D686E6}">
      <dsp:nvSpPr>
        <dsp:cNvPr id="0" name=""/>
        <dsp:cNvSpPr/>
      </dsp:nvSpPr>
      <dsp:spPr bwMode="auto">
        <a:xfrm>
          <a:off x="6755037" y="863423"/>
          <a:ext cx="113403" cy="26441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44173"/>
              </a:lnTo>
              <a:lnTo>
                <a:pt x="113403" y="2644173"/>
              </a:lnTo>
            </a:path>
          </a:pathLst>
        </a:custGeom>
        <a:noFill/>
        <a:ln w="3175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E4FE07-F5FF-4BDB-AE99-06C49FD2C723}">
      <dsp:nvSpPr>
        <dsp:cNvPr id="0" name=""/>
        <dsp:cNvSpPr/>
      </dsp:nvSpPr>
      <dsp:spPr bwMode="auto">
        <a:xfrm>
          <a:off x="6868441" y="3198723"/>
          <a:ext cx="1015904" cy="617745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Prise en charge des demandes d’assistance fonctionnelle et métier</a:t>
          </a:r>
          <a:endParaRPr kern="1200"/>
        </a:p>
      </dsp:txBody>
      <dsp:txXfrm>
        <a:off x="6886534" y="3216816"/>
        <a:ext cx="979718" cy="581559"/>
      </dsp:txXfrm>
    </dsp:sp>
    <dsp:sp modelId="{869C0E2F-909B-497F-9128-9481F4604042}">
      <dsp:nvSpPr>
        <dsp:cNvPr id="0" name=""/>
        <dsp:cNvSpPr/>
      </dsp:nvSpPr>
      <dsp:spPr bwMode="auto">
        <a:xfrm>
          <a:off x="6755037" y="863423"/>
          <a:ext cx="113403" cy="33601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60123"/>
              </a:lnTo>
              <a:lnTo>
                <a:pt x="113403" y="3360123"/>
              </a:lnTo>
            </a:path>
          </a:pathLst>
        </a:custGeom>
        <a:noFill/>
        <a:ln w="3175" cap="flat" cmpd="sng" algn="ctr">
          <a:solidFill>
            <a:srgbClr val="00B050"/>
          </a:solidFill>
          <a:prstDash val="solid"/>
          <a:round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F7B877-22AE-459E-B9A6-A6B639D3FE22}">
      <dsp:nvSpPr>
        <dsp:cNvPr id="0" name=""/>
        <dsp:cNvSpPr/>
      </dsp:nvSpPr>
      <dsp:spPr bwMode="auto">
        <a:xfrm>
          <a:off x="6868441" y="3914036"/>
          <a:ext cx="1028874" cy="619021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Prise en charge des appels sur dysfonctionnement applicatif</a:t>
          </a:r>
          <a:endParaRPr kern="1200"/>
        </a:p>
      </dsp:txBody>
      <dsp:txXfrm>
        <a:off x="6886572" y="3932167"/>
        <a:ext cx="992612" cy="582759"/>
      </dsp:txXfrm>
    </dsp:sp>
    <dsp:sp modelId="{7D4F98B5-2CCE-4602-B90E-94FA13246929}">
      <dsp:nvSpPr>
        <dsp:cNvPr id="0" name=""/>
        <dsp:cNvSpPr/>
      </dsp:nvSpPr>
      <dsp:spPr bwMode="auto">
        <a:xfrm>
          <a:off x="7970804" y="26897"/>
          <a:ext cx="1134036" cy="836526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7030A0">
                <a:shade val="30000"/>
                <a:satMod val="115000"/>
              </a:srgbClr>
            </a:gs>
            <a:gs pos="50000">
              <a:srgbClr val="7030A0">
                <a:shade val="67500"/>
                <a:satMod val="115000"/>
              </a:srgbClr>
            </a:gs>
            <a:gs pos="100000">
              <a:srgbClr val="7030A0">
                <a:shade val="100000"/>
                <a:satMod val="115000"/>
              </a:srgbClr>
            </a:gs>
          </a:gsLst>
          <a:lin ang="16200000" scaled="1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b="1" kern="1200">
              <a:solidFill>
                <a:schemeClr val="bg1"/>
              </a:solidFill>
            </a:rPr>
            <a:t>Pilotage</a:t>
          </a:r>
        </a:p>
      </dsp:txBody>
      <dsp:txXfrm>
        <a:off x="7995305" y="51398"/>
        <a:ext cx="1085034" cy="787524"/>
      </dsp:txXfrm>
    </dsp:sp>
    <dsp:sp modelId="{844B9A5D-A4C0-4BDF-BB2C-311F5B670014}">
      <dsp:nvSpPr>
        <dsp:cNvPr id="0" name=""/>
        <dsp:cNvSpPr/>
      </dsp:nvSpPr>
      <dsp:spPr bwMode="auto">
        <a:xfrm>
          <a:off x="8084208" y="863423"/>
          <a:ext cx="113403" cy="3472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7255"/>
              </a:lnTo>
              <a:lnTo>
                <a:pt x="113403" y="347255"/>
              </a:lnTo>
            </a:path>
          </a:pathLst>
        </a:custGeom>
        <a:noFill/>
        <a:ln w="3175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BB987A-B4B9-4792-8840-F93376B279E2}">
      <dsp:nvSpPr>
        <dsp:cNvPr id="0" name=""/>
        <dsp:cNvSpPr/>
      </dsp:nvSpPr>
      <dsp:spPr bwMode="auto">
        <a:xfrm>
          <a:off x="8197612" y="960990"/>
          <a:ext cx="907229" cy="499376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Suivi contractuel</a:t>
          </a:r>
          <a:endParaRPr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(Marché, Commandes, Facturation)</a:t>
          </a:r>
          <a:endParaRPr kern="1200"/>
        </a:p>
      </dsp:txBody>
      <dsp:txXfrm>
        <a:off x="8212238" y="975616"/>
        <a:ext cx="877977" cy="470124"/>
      </dsp:txXfrm>
    </dsp:sp>
    <dsp:sp modelId="{EAA8B708-D3E3-4B3E-95A8-A535261B8B7A}">
      <dsp:nvSpPr>
        <dsp:cNvPr id="0" name=""/>
        <dsp:cNvSpPr/>
      </dsp:nvSpPr>
      <dsp:spPr bwMode="auto">
        <a:xfrm>
          <a:off x="8084208" y="863423"/>
          <a:ext cx="113403" cy="9441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4199"/>
              </a:lnTo>
              <a:lnTo>
                <a:pt x="113403" y="944199"/>
              </a:lnTo>
            </a:path>
          </a:pathLst>
        </a:custGeom>
        <a:noFill/>
        <a:ln w="3175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9ABF4A-BACA-40F7-ADCF-C7CB9FA59036}">
      <dsp:nvSpPr>
        <dsp:cNvPr id="0" name=""/>
        <dsp:cNvSpPr/>
      </dsp:nvSpPr>
      <dsp:spPr bwMode="auto">
        <a:xfrm>
          <a:off x="8197612" y="1557934"/>
          <a:ext cx="907229" cy="499376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Suivi des tickets </a:t>
          </a:r>
          <a:endParaRPr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CHU et Fournisseur</a:t>
          </a:r>
          <a:endParaRPr kern="1200"/>
        </a:p>
      </dsp:txBody>
      <dsp:txXfrm>
        <a:off x="8212238" y="1572560"/>
        <a:ext cx="877977" cy="470124"/>
      </dsp:txXfrm>
    </dsp:sp>
    <dsp:sp modelId="{CA156A0A-A97C-4B39-B707-6A95C80D40A5}">
      <dsp:nvSpPr>
        <dsp:cNvPr id="0" name=""/>
        <dsp:cNvSpPr/>
      </dsp:nvSpPr>
      <dsp:spPr bwMode="auto">
        <a:xfrm>
          <a:off x="8084208" y="863423"/>
          <a:ext cx="113403" cy="15411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41143"/>
              </a:lnTo>
              <a:lnTo>
                <a:pt x="113403" y="1541143"/>
              </a:lnTo>
            </a:path>
          </a:pathLst>
        </a:custGeom>
        <a:noFill/>
        <a:ln w="3175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5E7402-6832-40C8-AE0E-3F28AE069F8C}">
      <dsp:nvSpPr>
        <dsp:cNvPr id="0" name=""/>
        <dsp:cNvSpPr/>
      </dsp:nvSpPr>
      <dsp:spPr bwMode="auto">
        <a:xfrm>
          <a:off x="8197612" y="2154878"/>
          <a:ext cx="907229" cy="499376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Road map</a:t>
          </a:r>
        </a:p>
      </dsp:txBody>
      <dsp:txXfrm>
        <a:off x="8212238" y="2169504"/>
        <a:ext cx="877977" cy="470124"/>
      </dsp:txXfrm>
    </dsp:sp>
    <dsp:sp modelId="{57E2E5C1-6566-4009-B294-16A163CB7E97}">
      <dsp:nvSpPr>
        <dsp:cNvPr id="0" name=""/>
        <dsp:cNvSpPr/>
      </dsp:nvSpPr>
      <dsp:spPr bwMode="auto">
        <a:xfrm>
          <a:off x="8084208" y="863423"/>
          <a:ext cx="113403" cy="21380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38087"/>
              </a:lnTo>
              <a:lnTo>
                <a:pt x="113403" y="2138087"/>
              </a:lnTo>
            </a:path>
          </a:pathLst>
        </a:custGeom>
        <a:noFill/>
        <a:ln w="3175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327B50-CE43-4A04-818D-85D89301404D}">
      <dsp:nvSpPr>
        <dsp:cNvPr id="0" name=""/>
        <dsp:cNvSpPr/>
      </dsp:nvSpPr>
      <dsp:spPr bwMode="auto">
        <a:xfrm>
          <a:off x="8197612" y="2751822"/>
          <a:ext cx="907229" cy="499376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Club utilisateur</a:t>
          </a:r>
          <a:endParaRPr kern="1200"/>
        </a:p>
      </dsp:txBody>
      <dsp:txXfrm>
        <a:off x="8212238" y="2766448"/>
        <a:ext cx="877977" cy="4701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EEA154-D5D4-42E0-B807-3D1645315CE9}">
      <dsp:nvSpPr>
        <dsp:cNvPr id="0" name=""/>
        <dsp:cNvSpPr/>
      </dsp:nvSpPr>
      <dsp:spPr bwMode="auto">
        <a:xfrm>
          <a:off x="3671" y="83068"/>
          <a:ext cx="1251901" cy="625950"/>
        </a:xfrm>
        <a:prstGeom prst="roundRect">
          <a:avLst>
            <a:gd name="adj" fmla="val 10000"/>
          </a:avLst>
        </a:prstGeom>
        <a:solidFill>
          <a:srgbClr val="04A4EC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900" kern="1200"/>
            <a:t>Spécifications &amp; Développements</a:t>
          </a:r>
          <a:endParaRPr sz="900" kern="1200"/>
        </a:p>
      </dsp:txBody>
      <dsp:txXfrm>
        <a:off x="22004" y="101401"/>
        <a:ext cx="1215235" cy="589284"/>
      </dsp:txXfrm>
    </dsp:sp>
    <dsp:sp modelId="{32E91C7C-B583-4D63-99DB-B61023344F11}">
      <dsp:nvSpPr>
        <dsp:cNvPr id="0" name=""/>
        <dsp:cNvSpPr/>
      </dsp:nvSpPr>
      <dsp:spPr bwMode="auto">
        <a:xfrm>
          <a:off x="1568548" y="83068"/>
          <a:ext cx="1251901" cy="625950"/>
        </a:xfrm>
        <a:prstGeom prst="roundRect">
          <a:avLst>
            <a:gd name="adj" fmla="val 10000"/>
          </a:avLst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900" kern="1200"/>
            <a:t>Livraison d’une nouvelle version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900" kern="1200"/>
            <a:t>(Env. Test)</a:t>
          </a:r>
          <a:endParaRPr sz="900" kern="1200"/>
        </a:p>
      </dsp:txBody>
      <dsp:txXfrm>
        <a:off x="1586881" y="101401"/>
        <a:ext cx="1215235" cy="589284"/>
      </dsp:txXfrm>
    </dsp:sp>
    <dsp:sp modelId="{40D4C5B4-6FD4-4807-8CFF-3D8056E0A930}">
      <dsp:nvSpPr>
        <dsp:cNvPr id="0" name=""/>
        <dsp:cNvSpPr/>
      </dsp:nvSpPr>
      <dsp:spPr bwMode="auto">
        <a:xfrm>
          <a:off x="3133425" y="83068"/>
          <a:ext cx="1251901" cy="625950"/>
        </a:xfrm>
        <a:prstGeom prst="roundRect">
          <a:avLst>
            <a:gd name="adj" fmla="val 10000"/>
          </a:avLst>
        </a:prstGeom>
        <a:solidFill>
          <a:srgbClr val="FF7D25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900" kern="1200"/>
            <a:t>Recette d’une  nouvelle version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900" kern="1200"/>
            <a:t>(Env. Test)</a:t>
          </a:r>
          <a:endParaRPr sz="900" kern="1200"/>
        </a:p>
      </dsp:txBody>
      <dsp:txXfrm>
        <a:off x="3151758" y="101401"/>
        <a:ext cx="1215235" cy="589284"/>
      </dsp:txXfrm>
    </dsp:sp>
    <dsp:sp modelId="{5E6FFDFE-A147-4A08-A45C-5680831C62A0}">
      <dsp:nvSpPr>
        <dsp:cNvPr id="0" name=""/>
        <dsp:cNvSpPr/>
      </dsp:nvSpPr>
      <dsp:spPr bwMode="auto">
        <a:xfrm>
          <a:off x="4698302" y="83068"/>
          <a:ext cx="1251901" cy="625950"/>
        </a:xfrm>
        <a:prstGeom prst="roundRect">
          <a:avLst>
            <a:gd name="adj" fmla="val 10000"/>
          </a:avLst>
        </a:prstGeom>
        <a:solidFill>
          <a:srgbClr val="FF4F4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900" kern="1200"/>
            <a:t>Mise en production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900" kern="1200"/>
            <a:t>(Env. Prod)</a:t>
          </a:r>
          <a:endParaRPr sz="900" kern="1200"/>
        </a:p>
      </dsp:txBody>
      <dsp:txXfrm>
        <a:off x="4716635" y="101401"/>
        <a:ext cx="1215235" cy="589284"/>
      </dsp:txXfrm>
    </dsp:sp>
    <dsp:sp modelId="{14EEDE42-CD71-4BF0-8752-E757BD2C9AC0}">
      <dsp:nvSpPr>
        <dsp:cNvPr id="0" name=""/>
        <dsp:cNvSpPr/>
      </dsp:nvSpPr>
      <dsp:spPr bwMode="auto">
        <a:xfrm>
          <a:off x="6263179" y="83068"/>
          <a:ext cx="1251901" cy="625950"/>
        </a:xfrm>
        <a:prstGeom prst="roundRect">
          <a:avLst>
            <a:gd name="adj" fmla="val 10000"/>
          </a:avLst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900" kern="1200"/>
            <a:t>Maintien en Conditions Opérationnelles</a:t>
          </a:r>
          <a:endParaRPr sz="900"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900" kern="1200"/>
            <a:t>(Env. Prod)</a:t>
          </a:r>
          <a:endParaRPr sz="900" kern="1200"/>
        </a:p>
      </dsp:txBody>
      <dsp:txXfrm>
        <a:off x="6281512" y="101401"/>
        <a:ext cx="1215235" cy="58928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EEA154-D5D4-42E0-B807-3D1645315CE9}">
      <dsp:nvSpPr>
        <dsp:cNvPr id="0" name=""/>
        <dsp:cNvSpPr/>
      </dsp:nvSpPr>
      <dsp:spPr bwMode="auto">
        <a:xfrm>
          <a:off x="300759" y="87"/>
          <a:ext cx="1270688" cy="635344"/>
        </a:xfrm>
        <a:prstGeom prst="roundRect">
          <a:avLst>
            <a:gd name="adj" fmla="val 10000"/>
          </a:avLst>
        </a:prstGeom>
        <a:solidFill>
          <a:srgbClr val="04A4EC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1050" kern="1200"/>
            <a:t>Spécifications &amp; Développements</a:t>
          </a:r>
          <a:endParaRPr kern="1200"/>
        </a:p>
      </dsp:txBody>
      <dsp:txXfrm>
        <a:off x="319368" y="18696"/>
        <a:ext cx="1233470" cy="598126"/>
      </dsp:txXfrm>
    </dsp:sp>
    <dsp:sp modelId="{9852CC51-74E6-4E81-8DAA-5EC4B19396F9}">
      <dsp:nvSpPr>
        <dsp:cNvPr id="0" name=""/>
        <dsp:cNvSpPr/>
      </dsp:nvSpPr>
      <dsp:spPr bwMode="auto">
        <a:xfrm>
          <a:off x="427828" y="635431"/>
          <a:ext cx="127068" cy="4765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6508"/>
              </a:lnTo>
              <a:lnTo>
                <a:pt x="127068" y="476508"/>
              </a:lnTo>
            </a:path>
          </a:pathLst>
        </a:custGeom>
        <a:noFill/>
        <a:ln w="3175" cap="flat" cmpd="sng" algn="ctr">
          <a:solidFill>
            <a:srgbClr val="04A4E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ACFF31-9E31-4793-B4A9-B76F69E0A0C0}">
      <dsp:nvSpPr>
        <dsp:cNvPr id="0" name=""/>
        <dsp:cNvSpPr/>
      </dsp:nvSpPr>
      <dsp:spPr bwMode="auto">
        <a:xfrm>
          <a:off x="554897" y="794267"/>
          <a:ext cx="1016550" cy="635344"/>
        </a:xfrm>
        <a:prstGeom prst="roundRect">
          <a:avLst>
            <a:gd name="adj" fmla="val 10000"/>
          </a:avLst>
        </a:prstGeom>
        <a:solidFill>
          <a:schemeClr val="lt1"/>
        </a:solidFill>
        <a:ln w="3175" cap="flat" cmpd="sng" algn="ctr">
          <a:solidFill>
            <a:srgbClr val="04A4EC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Cahier des charges</a:t>
          </a:r>
          <a:endParaRPr kern="1200"/>
        </a:p>
      </dsp:txBody>
      <dsp:txXfrm>
        <a:off x="573506" y="812876"/>
        <a:ext cx="979332" cy="598126"/>
      </dsp:txXfrm>
    </dsp:sp>
    <dsp:sp modelId="{1E0CFAA4-6CAD-405E-AF44-4E173ED8F1F4}">
      <dsp:nvSpPr>
        <dsp:cNvPr id="0" name=""/>
        <dsp:cNvSpPr/>
      </dsp:nvSpPr>
      <dsp:spPr bwMode="auto">
        <a:xfrm>
          <a:off x="427828" y="635431"/>
          <a:ext cx="127068" cy="12706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0688"/>
              </a:lnTo>
              <a:lnTo>
                <a:pt x="127068" y="1270688"/>
              </a:lnTo>
            </a:path>
          </a:pathLst>
        </a:custGeom>
        <a:noFill/>
        <a:ln w="3175" cap="flat" cmpd="sng" algn="ctr">
          <a:solidFill>
            <a:srgbClr val="04A4E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BCC440-31B3-42E7-862C-B87FA07735CC}">
      <dsp:nvSpPr>
        <dsp:cNvPr id="0" name=""/>
        <dsp:cNvSpPr/>
      </dsp:nvSpPr>
      <dsp:spPr bwMode="auto">
        <a:xfrm>
          <a:off x="554897" y="1588447"/>
          <a:ext cx="1016550" cy="635344"/>
        </a:xfrm>
        <a:prstGeom prst="roundRect">
          <a:avLst>
            <a:gd name="adj" fmla="val 10000"/>
          </a:avLst>
        </a:prstGeom>
        <a:solidFill>
          <a:schemeClr val="lt1"/>
        </a:solidFill>
        <a:ln w="3175" cap="flat" cmpd="sng" algn="ctr">
          <a:solidFill>
            <a:srgbClr val="04A4EC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Cadrage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(Périmètre, calendrier)</a:t>
          </a:r>
          <a:endParaRPr kern="1200"/>
        </a:p>
      </dsp:txBody>
      <dsp:txXfrm>
        <a:off x="573506" y="1607056"/>
        <a:ext cx="979332" cy="598126"/>
      </dsp:txXfrm>
    </dsp:sp>
    <dsp:sp modelId="{EEB2AD2D-A8D5-43DC-A14C-0CFEE10EC506}">
      <dsp:nvSpPr>
        <dsp:cNvPr id="0" name=""/>
        <dsp:cNvSpPr/>
      </dsp:nvSpPr>
      <dsp:spPr bwMode="auto">
        <a:xfrm>
          <a:off x="427828" y="635431"/>
          <a:ext cx="127068" cy="20648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64868"/>
              </a:lnTo>
              <a:lnTo>
                <a:pt x="127068" y="2064868"/>
              </a:lnTo>
            </a:path>
          </a:pathLst>
        </a:custGeom>
        <a:noFill/>
        <a:ln w="3175" cap="flat" cmpd="sng" algn="ctr">
          <a:solidFill>
            <a:srgbClr val="04A4E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728E8C-48AA-4DE2-A477-487386C1299E}">
      <dsp:nvSpPr>
        <dsp:cNvPr id="0" name=""/>
        <dsp:cNvSpPr/>
      </dsp:nvSpPr>
      <dsp:spPr bwMode="auto">
        <a:xfrm>
          <a:off x="554897" y="2382627"/>
          <a:ext cx="1016550" cy="635344"/>
        </a:xfrm>
        <a:prstGeom prst="roundRect">
          <a:avLst>
            <a:gd name="adj" fmla="val 10000"/>
          </a:avLst>
        </a:prstGeom>
        <a:solidFill>
          <a:schemeClr val="lt1"/>
        </a:solidFill>
        <a:ln w="3175" cap="flat" cmpd="sng" algn="ctr">
          <a:solidFill>
            <a:srgbClr val="04A4EC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Spécifications fonctionnelles</a:t>
          </a:r>
          <a:endParaRPr kern="1200"/>
        </a:p>
      </dsp:txBody>
      <dsp:txXfrm>
        <a:off x="573506" y="2401236"/>
        <a:ext cx="979332" cy="598126"/>
      </dsp:txXfrm>
    </dsp:sp>
    <dsp:sp modelId="{241CF0DA-BA2C-4D7C-A8A1-34C107BBF147}">
      <dsp:nvSpPr>
        <dsp:cNvPr id="0" name=""/>
        <dsp:cNvSpPr/>
      </dsp:nvSpPr>
      <dsp:spPr bwMode="auto">
        <a:xfrm>
          <a:off x="427828" y="635431"/>
          <a:ext cx="127068" cy="28590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59048"/>
              </a:lnTo>
              <a:lnTo>
                <a:pt x="127068" y="2859048"/>
              </a:lnTo>
            </a:path>
          </a:pathLst>
        </a:custGeom>
        <a:noFill/>
        <a:ln w="3175" cap="flat" cmpd="sng" algn="ctr">
          <a:solidFill>
            <a:srgbClr val="04A4E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26ADEC-8AAA-459B-9C17-CD2578E8F70F}">
      <dsp:nvSpPr>
        <dsp:cNvPr id="0" name=""/>
        <dsp:cNvSpPr/>
      </dsp:nvSpPr>
      <dsp:spPr bwMode="auto">
        <a:xfrm>
          <a:off x="554897" y="3176808"/>
          <a:ext cx="1016550" cy="635344"/>
        </a:xfrm>
        <a:prstGeom prst="roundRect">
          <a:avLst>
            <a:gd name="adj" fmla="val 10000"/>
          </a:avLst>
        </a:prstGeom>
        <a:solidFill>
          <a:schemeClr val="lt1"/>
        </a:solidFill>
        <a:ln w="3175" cap="flat" cmpd="sng" algn="ctr">
          <a:solidFill>
            <a:srgbClr val="04A4EC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Développements</a:t>
          </a:r>
          <a:endParaRPr kern="1200"/>
        </a:p>
      </dsp:txBody>
      <dsp:txXfrm>
        <a:off x="573506" y="3195417"/>
        <a:ext cx="979332" cy="598126"/>
      </dsp:txXfrm>
    </dsp:sp>
    <dsp:sp modelId="{056F27B9-BB13-4797-AAC7-4D0D9F38BDC1}">
      <dsp:nvSpPr>
        <dsp:cNvPr id="0" name=""/>
        <dsp:cNvSpPr/>
      </dsp:nvSpPr>
      <dsp:spPr bwMode="auto">
        <a:xfrm>
          <a:off x="427828" y="635431"/>
          <a:ext cx="127068" cy="36532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53228"/>
              </a:lnTo>
              <a:lnTo>
                <a:pt x="127068" y="3653228"/>
              </a:lnTo>
            </a:path>
          </a:pathLst>
        </a:custGeom>
        <a:noFill/>
        <a:ln w="3175" cap="flat" cmpd="sng" algn="ctr">
          <a:solidFill>
            <a:srgbClr val="04A4E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F2FF00-3AAE-4B3B-AF56-3F00C83A3CA2}">
      <dsp:nvSpPr>
        <dsp:cNvPr id="0" name=""/>
        <dsp:cNvSpPr/>
      </dsp:nvSpPr>
      <dsp:spPr bwMode="auto">
        <a:xfrm>
          <a:off x="554897" y="3970988"/>
          <a:ext cx="1016550" cy="635344"/>
        </a:xfrm>
        <a:prstGeom prst="roundRect">
          <a:avLst>
            <a:gd name="adj" fmla="val 10000"/>
          </a:avLst>
        </a:prstGeom>
        <a:solidFill>
          <a:schemeClr val="lt1"/>
        </a:solidFill>
        <a:ln w="3175" cap="flat" cmpd="sng" algn="ctr">
          <a:solidFill>
            <a:srgbClr val="04A4EC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Documentation</a:t>
          </a:r>
          <a:endParaRPr kern="1200"/>
        </a:p>
      </dsp:txBody>
      <dsp:txXfrm>
        <a:off x="573506" y="3989597"/>
        <a:ext cx="979332" cy="598126"/>
      </dsp:txXfrm>
    </dsp:sp>
    <dsp:sp modelId="{70C9C560-7784-4E99-AB5D-6138387D6EDB}">
      <dsp:nvSpPr>
        <dsp:cNvPr id="0" name=""/>
        <dsp:cNvSpPr/>
      </dsp:nvSpPr>
      <dsp:spPr bwMode="auto">
        <a:xfrm>
          <a:off x="427828" y="635431"/>
          <a:ext cx="127068" cy="44474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47408"/>
              </a:lnTo>
              <a:lnTo>
                <a:pt x="127068" y="4447408"/>
              </a:lnTo>
            </a:path>
          </a:pathLst>
        </a:custGeom>
        <a:noFill/>
        <a:ln w="3175" cap="flat" cmpd="sng" algn="ctr">
          <a:solidFill>
            <a:srgbClr val="04A4E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216D96-F263-408B-8EC1-80B8CAB75931}">
      <dsp:nvSpPr>
        <dsp:cNvPr id="0" name=""/>
        <dsp:cNvSpPr/>
      </dsp:nvSpPr>
      <dsp:spPr bwMode="auto">
        <a:xfrm>
          <a:off x="554897" y="4765168"/>
          <a:ext cx="1016550" cy="635344"/>
        </a:xfrm>
        <a:prstGeom prst="roundRect">
          <a:avLst>
            <a:gd name="adj" fmla="val 10000"/>
          </a:avLst>
        </a:prstGeom>
        <a:solidFill>
          <a:schemeClr val="lt1"/>
        </a:solidFill>
        <a:ln w="3175" cap="flat" cmpd="sng" algn="ctr">
          <a:solidFill>
            <a:srgbClr val="04A4EC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Package d’installation</a:t>
          </a:r>
          <a:endParaRPr kern="1200"/>
        </a:p>
      </dsp:txBody>
      <dsp:txXfrm>
        <a:off x="573506" y="4783777"/>
        <a:ext cx="979332" cy="59812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E91C7C-B583-4D63-99DB-B61023344F11}">
      <dsp:nvSpPr>
        <dsp:cNvPr id="0" name=""/>
        <dsp:cNvSpPr/>
      </dsp:nvSpPr>
      <dsp:spPr bwMode="auto">
        <a:xfrm>
          <a:off x="297103" y="554"/>
          <a:ext cx="1278001" cy="639000"/>
        </a:xfrm>
        <a:prstGeom prst="roundRect">
          <a:avLst>
            <a:gd name="adj" fmla="val 10000"/>
          </a:avLst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1050" kern="1200"/>
            <a:t>Livraison d’une nouvelle version</a:t>
          </a:r>
          <a:endParaRPr kern="1200"/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1050" kern="1200"/>
            <a:t>(Env. Test)</a:t>
          </a:r>
          <a:endParaRPr kern="1200"/>
        </a:p>
      </dsp:txBody>
      <dsp:txXfrm>
        <a:off x="315819" y="19270"/>
        <a:ext cx="1240569" cy="601568"/>
      </dsp:txXfrm>
    </dsp:sp>
    <dsp:sp modelId="{EB38D96F-4FB5-48D7-97A1-98527309DE19}">
      <dsp:nvSpPr>
        <dsp:cNvPr id="0" name=""/>
        <dsp:cNvSpPr/>
      </dsp:nvSpPr>
      <dsp:spPr bwMode="auto">
        <a:xfrm>
          <a:off x="424903" y="639554"/>
          <a:ext cx="127800" cy="4792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9250"/>
              </a:lnTo>
              <a:lnTo>
                <a:pt x="127800" y="479250"/>
              </a:lnTo>
            </a:path>
          </a:pathLst>
        </a:custGeom>
        <a:noFill/>
        <a:ln w="3175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FD4C83-C319-4476-8A12-2B809E90EF3E}">
      <dsp:nvSpPr>
        <dsp:cNvPr id="0" name=""/>
        <dsp:cNvSpPr/>
      </dsp:nvSpPr>
      <dsp:spPr bwMode="auto">
        <a:xfrm>
          <a:off x="552703" y="799304"/>
          <a:ext cx="1022401" cy="639000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900" kern="1200"/>
            <a:t>Cadrage</a:t>
          </a:r>
          <a:endParaRPr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900" kern="1200"/>
            <a:t>(Périmètre, Calendrier)</a:t>
          </a:r>
          <a:endParaRPr kern="1200"/>
        </a:p>
      </dsp:txBody>
      <dsp:txXfrm>
        <a:off x="571419" y="818020"/>
        <a:ext cx="984969" cy="601568"/>
      </dsp:txXfrm>
    </dsp:sp>
    <dsp:sp modelId="{4DF5DD45-A92B-487C-9F5C-F99515277382}">
      <dsp:nvSpPr>
        <dsp:cNvPr id="0" name=""/>
        <dsp:cNvSpPr/>
      </dsp:nvSpPr>
      <dsp:spPr bwMode="auto">
        <a:xfrm>
          <a:off x="424903" y="639554"/>
          <a:ext cx="127800" cy="12780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8001"/>
              </a:lnTo>
              <a:lnTo>
                <a:pt x="127800" y="1278001"/>
              </a:lnTo>
            </a:path>
          </a:pathLst>
        </a:custGeom>
        <a:noFill/>
        <a:ln w="3175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48C3F3-6798-4D53-8245-CDBE7F6F4483}">
      <dsp:nvSpPr>
        <dsp:cNvPr id="0" name=""/>
        <dsp:cNvSpPr/>
      </dsp:nvSpPr>
      <dsp:spPr bwMode="auto">
        <a:xfrm>
          <a:off x="552703" y="1598055"/>
          <a:ext cx="1022401" cy="639000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900" kern="1200"/>
            <a:t>Dépôt sur serveur de test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900" kern="1200"/>
            <a:t>(Exécutable, documentation)</a:t>
          </a:r>
          <a:endParaRPr kern="1200"/>
        </a:p>
      </dsp:txBody>
      <dsp:txXfrm>
        <a:off x="571419" y="1616771"/>
        <a:ext cx="984969" cy="601568"/>
      </dsp:txXfrm>
    </dsp:sp>
    <dsp:sp modelId="{4B8972BF-0117-4F24-A3D2-66A5D49EC0FA}">
      <dsp:nvSpPr>
        <dsp:cNvPr id="0" name=""/>
        <dsp:cNvSpPr/>
      </dsp:nvSpPr>
      <dsp:spPr bwMode="auto">
        <a:xfrm>
          <a:off x="424903" y="639554"/>
          <a:ext cx="127800" cy="20767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6752"/>
              </a:lnTo>
              <a:lnTo>
                <a:pt x="127800" y="2076752"/>
              </a:lnTo>
            </a:path>
          </a:pathLst>
        </a:custGeom>
        <a:noFill/>
        <a:ln w="9525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5D866E-24BB-437A-BC35-C72F5190EB90}">
      <dsp:nvSpPr>
        <dsp:cNvPr id="0" name=""/>
        <dsp:cNvSpPr/>
      </dsp:nvSpPr>
      <dsp:spPr bwMode="auto">
        <a:xfrm>
          <a:off x="552703" y="2396806"/>
          <a:ext cx="1022401" cy="639000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900" kern="1200"/>
            <a:t>Installation</a:t>
          </a:r>
          <a:endParaRPr kern="1200"/>
        </a:p>
      </dsp:txBody>
      <dsp:txXfrm>
        <a:off x="571419" y="2415522"/>
        <a:ext cx="984969" cy="601568"/>
      </dsp:txXfrm>
    </dsp:sp>
    <dsp:sp modelId="{9CA59AAF-5A6E-4587-AAAE-D770CA3100DD}">
      <dsp:nvSpPr>
        <dsp:cNvPr id="0" name=""/>
        <dsp:cNvSpPr/>
      </dsp:nvSpPr>
      <dsp:spPr bwMode="auto">
        <a:xfrm>
          <a:off x="424903" y="639554"/>
          <a:ext cx="127800" cy="28755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75503"/>
              </a:lnTo>
              <a:lnTo>
                <a:pt x="127800" y="2875503"/>
              </a:lnTo>
            </a:path>
          </a:pathLst>
        </a:custGeom>
        <a:noFill/>
        <a:ln w="3175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74D947-36F9-439C-9FE3-B99788249189}">
      <dsp:nvSpPr>
        <dsp:cNvPr id="0" name=""/>
        <dsp:cNvSpPr/>
      </dsp:nvSpPr>
      <dsp:spPr bwMode="auto">
        <a:xfrm>
          <a:off x="552703" y="3195557"/>
          <a:ext cx="1022401" cy="639000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900" kern="1200"/>
            <a:t>CR d’installation</a:t>
          </a:r>
          <a:endParaRPr kern="1200"/>
        </a:p>
      </dsp:txBody>
      <dsp:txXfrm>
        <a:off x="571419" y="3214273"/>
        <a:ext cx="984969" cy="601568"/>
      </dsp:txXfrm>
    </dsp:sp>
    <dsp:sp modelId="{1E1EABF6-D57C-4B92-A99C-EB1FC104EFE6}">
      <dsp:nvSpPr>
        <dsp:cNvPr id="0" name=""/>
        <dsp:cNvSpPr/>
      </dsp:nvSpPr>
      <dsp:spPr bwMode="auto">
        <a:xfrm>
          <a:off x="424903" y="639554"/>
          <a:ext cx="127800" cy="36742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74253"/>
              </a:lnTo>
              <a:lnTo>
                <a:pt x="127800" y="3674253"/>
              </a:lnTo>
            </a:path>
          </a:pathLst>
        </a:custGeom>
        <a:noFill/>
        <a:ln w="3175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3C82A3-5D2B-4698-A397-FF7671758F89}">
      <dsp:nvSpPr>
        <dsp:cNvPr id="0" name=""/>
        <dsp:cNvSpPr/>
      </dsp:nvSpPr>
      <dsp:spPr bwMode="auto">
        <a:xfrm>
          <a:off x="552703" y="3994308"/>
          <a:ext cx="1022401" cy="639000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900" kern="1200"/>
            <a:t>Mise à disposition</a:t>
          </a:r>
          <a:endParaRPr kern="120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900" kern="1200"/>
            <a:t>(Information MOA)</a:t>
          </a:r>
          <a:endParaRPr kern="1200"/>
        </a:p>
      </dsp:txBody>
      <dsp:txXfrm>
        <a:off x="571419" y="4013024"/>
        <a:ext cx="984969" cy="60156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D4C5B4-6FD4-4807-8CFF-3D8056E0A930}">
      <dsp:nvSpPr>
        <dsp:cNvPr id="0" name=""/>
        <dsp:cNvSpPr/>
      </dsp:nvSpPr>
      <dsp:spPr bwMode="auto">
        <a:xfrm>
          <a:off x="16602" y="681310"/>
          <a:ext cx="1706180" cy="668565"/>
        </a:xfrm>
        <a:prstGeom prst="roundRect">
          <a:avLst>
            <a:gd name="adj" fmla="val 10000"/>
          </a:avLst>
        </a:prstGeom>
        <a:solidFill>
          <a:srgbClr val="75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1050" b="0" kern="1200"/>
            <a:t>Maintien en Conditions Opérationnelles</a:t>
          </a:r>
          <a:endParaRPr kern="1200"/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1050" b="0" kern="1200"/>
            <a:t>(Env. Test et Validation)</a:t>
          </a:r>
          <a:endParaRPr lang="fr-FR" sz="1050" kern="1200"/>
        </a:p>
      </dsp:txBody>
      <dsp:txXfrm>
        <a:off x="36184" y="700892"/>
        <a:ext cx="1667016" cy="629401"/>
      </dsp:txXfrm>
    </dsp:sp>
    <dsp:sp modelId="{647C1462-CEA4-40D0-81E0-58ABEC64BC20}">
      <dsp:nvSpPr>
        <dsp:cNvPr id="0" name=""/>
        <dsp:cNvSpPr/>
      </dsp:nvSpPr>
      <dsp:spPr bwMode="auto">
        <a:xfrm>
          <a:off x="187220" y="1349876"/>
          <a:ext cx="170618" cy="5331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3101"/>
              </a:lnTo>
              <a:lnTo>
                <a:pt x="170618" y="533101"/>
              </a:lnTo>
            </a:path>
          </a:pathLst>
        </a:custGeom>
        <a:noFill/>
        <a:ln w="3175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ADD5D5-2EB6-4C53-8FAE-EAB15933AD2F}">
      <dsp:nvSpPr>
        <dsp:cNvPr id="0" name=""/>
        <dsp:cNvSpPr/>
      </dsp:nvSpPr>
      <dsp:spPr bwMode="auto">
        <a:xfrm>
          <a:off x="357838" y="1579671"/>
          <a:ext cx="1497766" cy="606614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92D050"/>
          </a:solidFill>
          <a:prstDash val="solid"/>
          <a:round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Administration du paramétrage</a:t>
          </a:r>
        </a:p>
      </dsp:txBody>
      <dsp:txXfrm>
        <a:off x="375605" y="1597438"/>
        <a:ext cx="1462232" cy="571080"/>
      </dsp:txXfrm>
    </dsp:sp>
    <dsp:sp modelId="{7B940F24-74F8-4EED-A398-995C793BEF4F}">
      <dsp:nvSpPr>
        <dsp:cNvPr id="0" name=""/>
        <dsp:cNvSpPr/>
      </dsp:nvSpPr>
      <dsp:spPr bwMode="auto">
        <a:xfrm>
          <a:off x="187220" y="1349876"/>
          <a:ext cx="170618" cy="13446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4619"/>
              </a:lnTo>
              <a:lnTo>
                <a:pt x="170618" y="1344619"/>
              </a:lnTo>
            </a:path>
          </a:pathLst>
        </a:custGeom>
        <a:noFill/>
        <a:ln w="3175" cap="flat" cmpd="sng" algn="ctr">
          <a:solidFill>
            <a:srgbClr val="00B050"/>
          </a:solidFill>
          <a:prstDash val="solid"/>
          <a:bevel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2CA904-491A-42E4-BD22-A63E53B97D87}">
      <dsp:nvSpPr>
        <dsp:cNvPr id="0" name=""/>
        <dsp:cNvSpPr/>
      </dsp:nvSpPr>
      <dsp:spPr bwMode="auto">
        <a:xfrm>
          <a:off x="357838" y="2392771"/>
          <a:ext cx="1497766" cy="603450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92D050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Exploitation &amp; Supervision</a:t>
          </a:r>
          <a:endParaRPr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(Maintenance, sauvegarde, restauration  ..)</a:t>
          </a:r>
        </a:p>
      </dsp:txBody>
      <dsp:txXfrm>
        <a:off x="375512" y="2410445"/>
        <a:ext cx="1462418" cy="568102"/>
      </dsp:txXfrm>
    </dsp:sp>
    <dsp:sp modelId="{3007B041-9F18-41C2-8890-DD6FF9D2C413}">
      <dsp:nvSpPr>
        <dsp:cNvPr id="0" name=""/>
        <dsp:cNvSpPr/>
      </dsp:nvSpPr>
      <dsp:spPr bwMode="auto">
        <a:xfrm>
          <a:off x="187220" y="1349876"/>
          <a:ext cx="187220" cy="21736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73675"/>
              </a:lnTo>
              <a:lnTo>
                <a:pt x="187220" y="2173675"/>
              </a:lnTo>
            </a:path>
          </a:pathLst>
        </a:custGeom>
        <a:noFill/>
        <a:ln w="3175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A027AB-8985-447F-9551-C4CFBF2E6043}">
      <dsp:nvSpPr>
        <dsp:cNvPr id="0" name=""/>
        <dsp:cNvSpPr/>
      </dsp:nvSpPr>
      <dsp:spPr bwMode="auto">
        <a:xfrm>
          <a:off x="374441" y="3217740"/>
          <a:ext cx="1497766" cy="611622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92D050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Prise en charge des appels sur indisponibilité</a:t>
          </a:r>
          <a:endParaRPr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(connexion, accès)</a:t>
          </a:r>
        </a:p>
      </dsp:txBody>
      <dsp:txXfrm>
        <a:off x="392355" y="3235654"/>
        <a:ext cx="1461938" cy="575794"/>
      </dsp:txXfrm>
    </dsp:sp>
    <dsp:sp modelId="{9F1CD65A-7FCC-4489-B3A3-7C6C73152AB9}">
      <dsp:nvSpPr>
        <dsp:cNvPr id="0" name=""/>
        <dsp:cNvSpPr/>
      </dsp:nvSpPr>
      <dsp:spPr bwMode="auto">
        <a:xfrm>
          <a:off x="187220" y="1349876"/>
          <a:ext cx="174542" cy="29902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90248"/>
              </a:lnTo>
              <a:lnTo>
                <a:pt x="174542" y="2990248"/>
              </a:lnTo>
            </a:path>
          </a:pathLst>
        </a:custGeom>
        <a:noFill/>
        <a:ln w="12700" cap="flat" cmpd="sng" algn="ctr">
          <a:solidFill>
            <a:srgbClr val="92D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F9E38C-CE3F-44AC-B7A2-4C0E3B683F76}">
      <dsp:nvSpPr>
        <dsp:cNvPr id="0" name=""/>
        <dsp:cNvSpPr/>
      </dsp:nvSpPr>
      <dsp:spPr bwMode="auto">
        <a:xfrm>
          <a:off x="361763" y="4034313"/>
          <a:ext cx="1497766" cy="611622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92D050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Prise en charge des appels sur dysfonctionnement applicatif)</a:t>
          </a:r>
        </a:p>
      </dsp:txBody>
      <dsp:txXfrm>
        <a:off x="379677" y="4052227"/>
        <a:ext cx="1461938" cy="57579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D4C5B4-6FD4-4807-8CFF-3D8056E0A930}">
      <dsp:nvSpPr>
        <dsp:cNvPr id="0" name=""/>
        <dsp:cNvSpPr/>
      </dsp:nvSpPr>
      <dsp:spPr bwMode="auto">
        <a:xfrm>
          <a:off x="16602" y="235683"/>
          <a:ext cx="1706180" cy="668565"/>
        </a:xfrm>
        <a:prstGeom prst="roundRect">
          <a:avLst>
            <a:gd name="adj" fmla="val 10000"/>
          </a:avLst>
        </a:prstGeom>
        <a:solidFill>
          <a:srgbClr val="FF7D25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1050" kern="1200"/>
            <a:t>Recette d’une nouvelle version</a:t>
          </a:r>
          <a:endParaRPr kern="1200"/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1050" kern="1200"/>
            <a:t>(Env. Test)</a:t>
          </a:r>
          <a:endParaRPr kern="1200"/>
        </a:p>
      </dsp:txBody>
      <dsp:txXfrm>
        <a:off x="36184" y="255265"/>
        <a:ext cx="1667016" cy="629401"/>
      </dsp:txXfrm>
    </dsp:sp>
    <dsp:sp modelId="{647C1462-CEA4-40D0-81E0-58ABEC64BC20}">
      <dsp:nvSpPr>
        <dsp:cNvPr id="0" name=""/>
        <dsp:cNvSpPr/>
      </dsp:nvSpPr>
      <dsp:spPr bwMode="auto">
        <a:xfrm>
          <a:off x="187220" y="904248"/>
          <a:ext cx="170618" cy="5373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7333"/>
              </a:lnTo>
              <a:lnTo>
                <a:pt x="170618" y="537333"/>
              </a:lnTo>
            </a:path>
          </a:pathLst>
        </a:custGeom>
        <a:noFill/>
        <a:ln w="3175" cap="flat" cmpd="sng" algn="ctr">
          <a:solidFill>
            <a:srgbClr val="FF7D2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ADD5D5-2EB6-4C53-8FAE-EAB15933AD2F}">
      <dsp:nvSpPr>
        <dsp:cNvPr id="0" name=""/>
        <dsp:cNvSpPr/>
      </dsp:nvSpPr>
      <dsp:spPr bwMode="auto">
        <a:xfrm>
          <a:off x="357838" y="1138274"/>
          <a:ext cx="1497766" cy="606614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FF7D25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Cadrage</a:t>
          </a:r>
          <a:endParaRPr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(Périmètre, Scénarios, Outils de pilotage, Calendrier)</a:t>
          </a:r>
          <a:endParaRPr kern="1200"/>
        </a:p>
      </dsp:txBody>
      <dsp:txXfrm>
        <a:off x="375605" y="1156041"/>
        <a:ext cx="1462232" cy="571080"/>
      </dsp:txXfrm>
    </dsp:sp>
    <dsp:sp modelId="{7B940F24-74F8-4EED-A398-995C793BEF4F}">
      <dsp:nvSpPr>
        <dsp:cNvPr id="0" name=""/>
        <dsp:cNvSpPr/>
      </dsp:nvSpPr>
      <dsp:spPr bwMode="auto">
        <a:xfrm>
          <a:off x="187220" y="904248"/>
          <a:ext cx="162305" cy="13195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19588"/>
              </a:lnTo>
              <a:lnTo>
                <a:pt x="162305" y="1319588"/>
              </a:lnTo>
            </a:path>
          </a:pathLst>
        </a:custGeom>
        <a:noFill/>
        <a:ln w="3175" cap="flat" cmpd="sng" algn="ctr">
          <a:solidFill>
            <a:srgbClr val="FF7D2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2CA904-491A-42E4-BD22-A63E53B97D87}">
      <dsp:nvSpPr>
        <dsp:cNvPr id="0" name=""/>
        <dsp:cNvSpPr/>
      </dsp:nvSpPr>
      <dsp:spPr bwMode="auto">
        <a:xfrm>
          <a:off x="349526" y="1922112"/>
          <a:ext cx="1497766" cy="603450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FF7D25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Réalisation des tests de recette</a:t>
          </a:r>
          <a:endParaRPr kern="1200"/>
        </a:p>
      </dsp:txBody>
      <dsp:txXfrm>
        <a:off x="367200" y="1939786"/>
        <a:ext cx="1462418" cy="568102"/>
      </dsp:txXfrm>
    </dsp:sp>
    <dsp:sp modelId="{7627AE38-6715-436A-93AC-90402C595B3F}">
      <dsp:nvSpPr>
        <dsp:cNvPr id="0" name=""/>
        <dsp:cNvSpPr/>
      </dsp:nvSpPr>
      <dsp:spPr bwMode="auto">
        <a:xfrm>
          <a:off x="187220" y="904248"/>
          <a:ext cx="162305" cy="20864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86486"/>
              </a:lnTo>
              <a:lnTo>
                <a:pt x="162305" y="2086486"/>
              </a:lnTo>
            </a:path>
          </a:pathLst>
        </a:custGeom>
        <a:noFill/>
        <a:ln w="3175" cap="flat" cmpd="sng" algn="ctr">
          <a:solidFill>
            <a:srgbClr val="FF7D2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FD0CAE-2A0E-4E8D-9973-3808F940E302}">
      <dsp:nvSpPr>
        <dsp:cNvPr id="0" name=""/>
        <dsp:cNvSpPr/>
      </dsp:nvSpPr>
      <dsp:spPr bwMode="auto">
        <a:xfrm>
          <a:off x="349526" y="2676649"/>
          <a:ext cx="1497766" cy="628172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FF7D25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Création des tickets Fournisseurs</a:t>
          </a:r>
          <a:endParaRPr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(en cas d’anomalie)</a:t>
          </a:r>
          <a:endParaRPr kern="1200"/>
        </a:p>
      </dsp:txBody>
      <dsp:txXfrm>
        <a:off x="367925" y="2695048"/>
        <a:ext cx="1460968" cy="591374"/>
      </dsp:txXfrm>
    </dsp:sp>
    <dsp:sp modelId="{BD53A015-D717-4D09-9E75-22BD292D3778}">
      <dsp:nvSpPr>
        <dsp:cNvPr id="0" name=""/>
        <dsp:cNvSpPr/>
      </dsp:nvSpPr>
      <dsp:spPr bwMode="auto">
        <a:xfrm>
          <a:off x="187220" y="904248"/>
          <a:ext cx="187220" cy="28990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99025"/>
              </a:lnTo>
              <a:lnTo>
                <a:pt x="187220" y="2899025"/>
              </a:lnTo>
            </a:path>
          </a:pathLst>
        </a:custGeom>
        <a:noFill/>
        <a:ln w="9525" cap="flat" cmpd="sng" algn="ctr">
          <a:solidFill>
            <a:srgbClr val="FF7D2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490417-4FBF-488C-A2E6-9DACCAD7BB3E}">
      <dsp:nvSpPr>
        <dsp:cNvPr id="0" name=""/>
        <dsp:cNvSpPr/>
      </dsp:nvSpPr>
      <dsp:spPr bwMode="auto">
        <a:xfrm>
          <a:off x="374441" y="3482934"/>
          <a:ext cx="1497766" cy="640678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FF7D25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CR de recette</a:t>
          </a:r>
          <a:endParaRPr kern="1200"/>
        </a:p>
      </dsp:txBody>
      <dsp:txXfrm>
        <a:off x="393206" y="3501699"/>
        <a:ext cx="1460236" cy="603148"/>
      </dsp:txXfrm>
    </dsp:sp>
    <dsp:sp modelId="{3007B041-9F18-41C2-8890-DD6FF9D2C413}">
      <dsp:nvSpPr>
        <dsp:cNvPr id="0" name=""/>
        <dsp:cNvSpPr/>
      </dsp:nvSpPr>
      <dsp:spPr bwMode="auto">
        <a:xfrm>
          <a:off x="187220" y="904248"/>
          <a:ext cx="178930" cy="36457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45774"/>
              </a:lnTo>
              <a:lnTo>
                <a:pt x="178930" y="3645774"/>
              </a:lnTo>
            </a:path>
          </a:pathLst>
        </a:custGeom>
        <a:noFill/>
        <a:ln w="3175" cap="flat" cmpd="sng" algn="ctr">
          <a:solidFill>
            <a:srgbClr val="FF7D2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A027AB-8985-447F-9551-C4CFBF2E6043}">
      <dsp:nvSpPr>
        <dsp:cNvPr id="0" name=""/>
        <dsp:cNvSpPr/>
      </dsp:nvSpPr>
      <dsp:spPr bwMode="auto">
        <a:xfrm>
          <a:off x="366151" y="4244211"/>
          <a:ext cx="1497766" cy="611622"/>
        </a:xfrm>
        <a:prstGeom prst="roundRect">
          <a:avLst>
            <a:gd name="adj" fmla="val 10000"/>
          </a:avLst>
        </a:prstGeom>
        <a:solidFill>
          <a:schemeClr val="lt1"/>
        </a:solidFill>
        <a:ln w="9525" cap="flat" cmpd="sng" algn="ctr">
          <a:solidFill>
            <a:srgbClr val="FF7D25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Bilan</a:t>
          </a:r>
          <a:endParaRPr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(Validation des anomalies et de leur criticité, GO/NOGO de MEP)</a:t>
          </a:r>
          <a:endParaRPr kern="1200"/>
        </a:p>
      </dsp:txBody>
      <dsp:txXfrm>
        <a:off x="384065" y="4262125"/>
        <a:ext cx="1461938" cy="57579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6FFDFE-A147-4A08-A45C-5680831C62A0}">
      <dsp:nvSpPr>
        <dsp:cNvPr id="0" name=""/>
        <dsp:cNvSpPr/>
      </dsp:nvSpPr>
      <dsp:spPr bwMode="auto">
        <a:xfrm>
          <a:off x="44965" y="4087"/>
          <a:ext cx="1611400" cy="553069"/>
        </a:xfrm>
        <a:prstGeom prst="roundRect">
          <a:avLst>
            <a:gd name="adj" fmla="val 10000"/>
          </a:avLst>
        </a:prstGeom>
        <a:solidFill>
          <a:srgbClr val="FF4F4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1050" kern="1200"/>
            <a:t>Mise en production</a:t>
          </a:r>
          <a:endParaRPr kern="1200"/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1050" kern="1200"/>
            <a:t>(Env. Prod)</a:t>
          </a:r>
          <a:endParaRPr kern="1200"/>
        </a:p>
      </dsp:txBody>
      <dsp:txXfrm>
        <a:off x="61164" y="20286"/>
        <a:ext cx="1579002" cy="520671"/>
      </dsp:txXfrm>
    </dsp:sp>
    <dsp:sp modelId="{6CC3E313-301B-4B6B-95C9-8411B3B0C379}">
      <dsp:nvSpPr>
        <dsp:cNvPr id="0" name=""/>
        <dsp:cNvSpPr/>
      </dsp:nvSpPr>
      <dsp:spPr bwMode="auto">
        <a:xfrm>
          <a:off x="206105" y="557156"/>
          <a:ext cx="161140" cy="4148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4801"/>
              </a:lnTo>
              <a:lnTo>
                <a:pt x="161140" y="414801"/>
              </a:lnTo>
            </a:path>
          </a:pathLst>
        </a:custGeom>
        <a:noFill/>
        <a:ln w="3175" cap="flat" cmpd="sng" algn="ctr">
          <a:solidFill>
            <a:srgbClr val="FF4F4F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86387E-7BC1-4CC3-A6E2-55174B6568AA}">
      <dsp:nvSpPr>
        <dsp:cNvPr id="0" name=""/>
        <dsp:cNvSpPr/>
      </dsp:nvSpPr>
      <dsp:spPr bwMode="auto">
        <a:xfrm>
          <a:off x="367245" y="695423"/>
          <a:ext cx="1459996" cy="553069"/>
        </a:xfrm>
        <a:prstGeom prst="roundRect">
          <a:avLst>
            <a:gd name="adj" fmla="val 10000"/>
          </a:avLst>
        </a:prstGeom>
        <a:solidFill>
          <a:schemeClr val="lt1"/>
        </a:solidFill>
        <a:ln w="3175" cap="flat" cmpd="sng" algn="ctr">
          <a:solidFill>
            <a:srgbClr val="FF4F4F"/>
          </a:solidFill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Cadrage technique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(Impacts, Documentation, Formation, Accompagnement, Calendrier)</a:t>
          </a:r>
          <a:endParaRPr kern="1200"/>
        </a:p>
      </dsp:txBody>
      <dsp:txXfrm>
        <a:off x="383444" y="711622"/>
        <a:ext cx="1427598" cy="520671"/>
      </dsp:txXfrm>
    </dsp:sp>
    <dsp:sp modelId="{CF90F191-66BC-425F-8F2B-BB647A96C7D0}">
      <dsp:nvSpPr>
        <dsp:cNvPr id="0" name=""/>
        <dsp:cNvSpPr/>
      </dsp:nvSpPr>
      <dsp:spPr bwMode="auto">
        <a:xfrm>
          <a:off x="206105" y="557156"/>
          <a:ext cx="161140" cy="11061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06138"/>
              </a:lnTo>
              <a:lnTo>
                <a:pt x="161140" y="1106138"/>
              </a:lnTo>
            </a:path>
          </a:pathLst>
        </a:custGeom>
        <a:noFill/>
        <a:ln w="3175" cap="flat" cmpd="sng" algn="ctr">
          <a:solidFill>
            <a:srgbClr val="FF4F4F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D5A6DA-543E-43F8-9560-B5E925875D99}">
      <dsp:nvSpPr>
        <dsp:cNvPr id="0" name=""/>
        <dsp:cNvSpPr/>
      </dsp:nvSpPr>
      <dsp:spPr bwMode="auto">
        <a:xfrm>
          <a:off x="367245" y="1386760"/>
          <a:ext cx="1459996" cy="553069"/>
        </a:xfrm>
        <a:prstGeom prst="roundRect">
          <a:avLst>
            <a:gd name="adj" fmla="val 10000"/>
          </a:avLst>
        </a:prstGeom>
        <a:solidFill>
          <a:schemeClr val="lt1"/>
        </a:solidFill>
        <a:ln w="3175" cap="flat" cmpd="sng" algn="ctr">
          <a:solidFill>
            <a:srgbClr val="FF4F4F"/>
          </a:solidFill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Check-list MEP</a:t>
          </a:r>
          <a:endParaRPr kern="1200"/>
        </a:p>
      </dsp:txBody>
      <dsp:txXfrm>
        <a:off x="383444" y="1402959"/>
        <a:ext cx="1427598" cy="520671"/>
      </dsp:txXfrm>
    </dsp:sp>
    <dsp:sp modelId="{40DCF572-DA30-49EE-BEF3-79F496AE7020}">
      <dsp:nvSpPr>
        <dsp:cNvPr id="0" name=""/>
        <dsp:cNvSpPr/>
      </dsp:nvSpPr>
      <dsp:spPr bwMode="auto">
        <a:xfrm>
          <a:off x="206105" y="557156"/>
          <a:ext cx="161140" cy="17974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7475"/>
              </a:lnTo>
              <a:lnTo>
                <a:pt x="161140" y="1797475"/>
              </a:lnTo>
            </a:path>
          </a:pathLst>
        </a:custGeom>
        <a:noFill/>
        <a:ln w="3175" cap="flat" cmpd="sng" algn="ctr">
          <a:solidFill>
            <a:srgbClr val="FF4F4F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119C3F-0FA7-40CD-9996-AB8BAE842CB1}">
      <dsp:nvSpPr>
        <dsp:cNvPr id="0" name=""/>
        <dsp:cNvSpPr/>
      </dsp:nvSpPr>
      <dsp:spPr bwMode="auto">
        <a:xfrm>
          <a:off x="367245" y="2078097"/>
          <a:ext cx="1459996" cy="553069"/>
        </a:xfrm>
        <a:prstGeom prst="roundRect">
          <a:avLst>
            <a:gd name="adj" fmla="val 10000"/>
          </a:avLst>
        </a:prstGeom>
        <a:solidFill>
          <a:schemeClr val="lt1"/>
        </a:solidFill>
        <a:ln w="3175" cap="flat" cmpd="sng" algn="ctr">
          <a:solidFill>
            <a:srgbClr val="FF4F4F"/>
          </a:solidFill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Information générale / Indisponibilité de l’application</a:t>
          </a:r>
          <a:endParaRPr kern="1200"/>
        </a:p>
      </dsp:txBody>
      <dsp:txXfrm>
        <a:off x="383444" y="2094296"/>
        <a:ext cx="1427598" cy="520671"/>
      </dsp:txXfrm>
    </dsp:sp>
    <dsp:sp modelId="{7EF1C82C-D99A-44DE-97F0-13C71B1F6286}">
      <dsp:nvSpPr>
        <dsp:cNvPr id="0" name=""/>
        <dsp:cNvSpPr/>
      </dsp:nvSpPr>
      <dsp:spPr bwMode="auto">
        <a:xfrm>
          <a:off x="206105" y="557156"/>
          <a:ext cx="161140" cy="24888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88811"/>
              </a:lnTo>
              <a:lnTo>
                <a:pt x="161140" y="2488811"/>
              </a:lnTo>
            </a:path>
          </a:pathLst>
        </a:custGeom>
        <a:noFill/>
        <a:ln w="3175" cap="flat" cmpd="sng" algn="ctr">
          <a:solidFill>
            <a:srgbClr val="FF4F4F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9642B9-20F0-4103-9078-E9838C715EE3}">
      <dsp:nvSpPr>
        <dsp:cNvPr id="0" name=""/>
        <dsp:cNvSpPr/>
      </dsp:nvSpPr>
      <dsp:spPr bwMode="auto">
        <a:xfrm>
          <a:off x="367245" y="2769433"/>
          <a:ext cx="1459996" cy="553069"/>
        </a:xfrm>
        <a:prstGeom prst="roundRect">
          <a:avLst>
            <a:gd name="adj" fmla="val 10000"/>
          </a:avLst>
        </a:prstGeom>
        <a:solidFill>
          <a:schemeClr val="lt1"/>
        </a:solidFill>
        <a:ln w="3175" cap="flat" cmpd="sng" algn="ctr">
          <a:solidFill>
            <a:srgbClr val="FF4F4F"/>
          </a:solidFill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Installation</a:t>
          </a:r>
          <a:endParaRPr kern="1200"/>
        </a:p>
      </dsp:txBody>
      <dsp:txXfrm>
        <a:off x="383444" y="2785632"/>
        <a:ext cx="1427598" cy="520671"/>
      </dsp:txXfrm>
    </dsp:sp>
    <dsp:sp modelId="{F6C15BDC-7F6F-4263-916D-96A4B632404E}">
      <dsp:nvSpPr>
        <dsp:cNvPr id="0" name=""/>
        <dsp:cNvSpPr/>
      </dsp:nvSpPr>
      <dsp:spPr bwMode="auto">
        <a:xfrm>
          <a:off x="206105" y="557156"/>
          <a:ext cx="161140" cy="31801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80148"/>
              </a:lnTo>
              <a:lnTo>
                <a:pt x="161140" y="3180148"/>
              </a:lnTo>
            </a:path>
          </a:pathLst>
        </a:custGeom>
        <a:noFill/>
        <a:ln w="3175" cap="flat" cmpd="sng" algn="ctr">
          <a:solidFill>
            <a:srgbClr val="FF4F4F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D99933-3EC8-490C-ACF4-E13DCE2C16AE}">
      <dsp:nvSpPr>
        <dsp:cNvPr id="0" name=""/>
        <dsp:cNvSpPr/>
      </dsp:nvSpPr>
      <dsp:spPr bwMode="auto">
        <a:xfrm>
          <a:off x="367245" y="3460770"/>
          <a:ext cx="1459996" cy="553069"/>
        </a:xfrm>
        <a:prstGeom prst="roundRect">
          <a:avLst>
            <a:gd name="adj" fmla="val 10000"/>
          </a:avLst>
        </a:prstGeom>
        <a:solidFill>
          <a:schemeClr val="lt1"/>
        </a:solidFill>
        <a:ln w="3175" cap="flat" cmpd="sng" algn="ctr">
          <a:solidFill>
            <a:srgbClr val="FF4F4F"/>
          </a:solidFill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Mise à disposition</a:t>
          </a:r>
          <a:endParaRPr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(Information générale)</a:t>
          </a:r>
          <a:endParaRPr kern="1200"/>
        </a:p>
      </dsp:txBody>
      <dsp:txXfrm>
        <a:off x="383444" y="3476969"/>
        <a:ext cx="1427598" cy="520671"/>
      </dsp:txXfrm>
    </dsp:sp>
    <dsp:sp modelId="{A5397F46-82FC-4E8F-891C-34E4D51F41D6}">
      <dsp:nvSpPr>
        <dsp:cNvPr id="0" name=""/>
        <dsp:cNvSpPr/>
      </dsp:nvSpPr>
      <dsp:spPr bwMode="auto">
        <a:xfrm>
          <a:off x="206105" y="557156"/>
          <a:ext cx="161140" cy="38714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71484"/>
              </a:lnTo>
              <a:lnTo>
                <a:pt x="161140" y="3871484"/>
              </a:lnTo>
            </a:path>
          </a:pathLst>
        </a:custGeom>
        <a:noFill/>
        <a:ln w="3175" cap="flat" cmpd="sng" algn="ctr">
          <a:solidFill>
            <a:srgbClr val="FF4F4F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6A6258-D71E-4C92-B8AD-8131E70FAECF}">
      <dsp:nvSpPr>
        <dsp:cNvPr id="0" name=""/>
        <dsp:cNvSpPr/>
      </dsp:nvSpPr>
      <dsp:spPr bwMode="auto">
        <a:xfrm>
          <a:off x="367245" y="4152106"/>
          <a:ext cx="1459996" cy="5530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" cap="flat" cmpd="sng" algn="ctr">
          <a:solidFill>
            <a:srgbClr val="FF4F4F"/>
          </a:solidFill>
          <a:prstDash val="solid"/>
          <a:miter lim="800000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Mise à disposition des codes sources</a:t>
          </a:r>
          <a:endParaRPr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(Si propriété du CHU)</a:t>
          </a:r>
        </a:p>
      </dsp:txBody>
      <dsp:txXfrm>
        <a:off x="383444" y="4168305"/>
        <a:ext cx="1427598" cy="520671"/>
      </dsp:txXfrm>
    </dsp:sp>
    <dsp:sp modelId="{A2F4E872-23F1-4F0E-85E1-4BE9849A4C6E}">
      <dsp:nvSpPr>
        <dsp:cNvPr id="0" name=""/>
        <dsp:cNvSpPr/>
      </dsp:nvSpPr>
      <dsp:spPr bwMode="auto">
        <a:xfrm>
          <a:off x="206105" y="557156"/>
          <a:ext cx="161140" cy="45628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62821"/>
              </a:lnTo>
              <a:lnTo>
                <a:pt x="161140" y="4562821"/>
              </a:lnTo>
            </a:path>
          </a:pathLst>
        </a:custGeom>
        <a:noFill/>
        <a:ln w="3175" cap="flat" cmpd="sng" algn="ctr">
          <a:solidFill>
            <a:srgbClr val="FF4F4F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C07C67-2D0C-447A-8F43-A50C740F89C2}">
      <dsp:nvSpPr>
        <dsp:cNvPr id="0" name=""/>
        <dsp:cNvSpPr/>
      </dsp:nvSpPr>
      <dsp:spPr bwMode="auto">
        <a:xfrm>
          <a:off x="367245" y="4843443"/>
          <a:ext cx="1459996" cy="5530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" cap="flat" cmpd="sng" algn="ctr">
          <a:solidFill>
            <a:srgbClr val="FF4F4F"/>
          </a:solidFill>
          <a:prstDash val="solid"/>
          <a:miter lim="800000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335" tIns="8890" rIns="13335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700" kern="1200"/>
            <a:t>Dépôt des codes sources à l’APP</a:t>
          </a:r>
          <a:endParaRPr sz="700" kern="1200"/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700" kern="1200"/>
            <a:t>(Agence pour la Protection des Programmes)</a:t>
          </a:r>
          <a:endParaRPr sz="700" kern="1200"/>
        </a:p>
      </dsp:txBody>
      <dsp:txXfrm>
        <a:off x="383444" y="4859642"/>
        <a:ext cx="1427598" cy="52067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EEDE42-CD71-4BF0-8752-E757BD2C9AC0}">
      <dsp:nvSpPr>
        <dsp:cNvPr id="0" name=""/>
        <dsp:cNvSpPr/>
      </dsp:nvSpPr>
      <dsp:spPr bwMode="auto">
        <a:xfrm>
          <a:off x="842" y="64726"/>
          <a:ext cx="1585419" cy="668253"/>
        </a:xfrm>
        <a:prstGeom prst="roundRect">
          <a:avLst>
            <a:gd name="adj" fmla="val 10000"/>
          </a:avLst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1000" kern="1200"/>
            <a:t>Maintien en Conditions Opérationnelles</a:t>
          </a:r>
          <a:endParaRPr kern="120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1000" kern="1200"/>
            <a:t>(Env. Prod)</a:t>
          </a:r>
        </a:p>
      </dsp:txBody>
      <dsp:txXfrm>
        <a:off x="20414" y="84298"/>
        <a:ext cx="1546275" cy="629109"/>
      </dsp:txXfrm>
    </dsp:sp>
    <dsp:sp modelId="{F6F47601-FA5C-452D-A06C-AD64ADB310C9}">
      <dsp:nvSpPr>
        <dsp:cNvPr id="0" name=""/>
        <dsp:cNvSpPr/>
      </dsp:nvSpPr>
      <dsp:spPr bwMode="auto">
        <a:xfrm>
          <a:off x="159384" y="732980"/>
          <a:ext cx="158541" cy="6166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6651"/>
              </a:lnTo>
              <a:lnTo>
                <a:pt x="158541" y="616651"/>
              </a:lnTo>
            </a:path>
          </a:pathLst>
        </a:custGeom>
        <a:noFill/>
        <a:ln w="3175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16C595-759B-4BA6-A845-4B5B64AE58F2}">
      <dsp:nvSpPr>
        <dsp:cNvPr id="0" name=""/>
        <dsp:cNvSpPr/>
      </dsp:nvSpPr>
      <dsp:spPr bwMode="auto">
        <a:xfrm>
          <a:off x="317926" y="1015504"/>
          <a:ext cx="1553439" cy="668253"/>
        </a:xfrm>
        <a:prstGeom prst="roundRect">
          <a:avLst>
            <a:gd name="adj" fmla="val 10000"/>
          </a:avLst>
        </a:prstGeom>
        <a:solidFill>
          <a:schemeClr val="lt1"/>
        </a:solidFill>
        <a:ln w="3175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Administration du paramétrage</a:t>
          </a:r>
          <a:endParaRPr kern="1200"/>
        </a:p>
      </dsp:txBody>
      <dsp:txXfrm>
        <a:off x="337498" y="1035076"/>
        <a:ext cx="1514295" cy="629109"/>
      </dsp:txXfrm>
    </dsp:sp>
    <dsp:sp modelId="{9FDB3D54-2FB3-4BEE-AD08-017EAD3BBC1C}">
      <dsp:nvSpPr>
        <dsp:cNvPr id="0" name=""/>
        <dsp:cNvSpPr/>
      </dsp:nvSpPr>
      <dsp:spPr bwMode="auto">
        <a:xfrm>
          <a:off x="159384" y="732980"/>
          <a:ext cx="158541" cy="15318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31898"/>
              </a:lnTo>
              <a:lnTo>
                <a:pt x="158541" y="1531898"/>
              </a:lnTo>
            </a:path>
          </a:pathLst>
        </a:custGeom>
        <a:noFill/>
        <a:ln w="3175" cap="flat" cmpd="sng" algn="ctr">
          <a:solidFill>
            <a:srgbClr val="00B050"/>
          </a:solidFill>
          <a:prstDash val="solid"/>
          <a:round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449DF1-078A-4533-9385-106C547D4B79}">
      <dsp:nvSpPr>
        <dsp:cNvPr id="0" name=""/>
        <dsp:cNvSpPr/>
      </dsp:nvSpPr>
      <dsp:spPr bwMode="auto">
        <a:xfrm>
          <a:off x="317926" y="1930752"/>
          <a:ext cx="1553439" cy="668253"/>
        </a:xfrm>
        <a:prstGeom prst="roundRect">
          <a:avLst>
            <a:gd name="adj" fmla="val 10000"/>
          </a:avLst>
        </a:prstGeom>
        <a:solidFill>
          <a:schemeClr val="lt1"/>
        </a:solidFill>
        <a:ln w="3175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Exploitation &amp; Supervision</a:t>
          </a:r>
          <a:endParaRPr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(Sauvegarde, Restauration, Supervision)</a:t>
          </a:r>
          <a:endParaRPr kern="1200"/>
        </a:p>
      </dsp:txBody>
      <dsp:txXfrm>
        <a:off x="337498" y="1950324"/>
        <a:ext cx="1514295" cy="629109"/>
      </dsp:txXfrm>
    </dsp:sp>
    <dsp:sp modelId="{41631787-6762-445D-9BE8-2EB29D140172}">
      <dsp:nvSpPr>
        <dsp:cNvPr id="0" name=""/>
        <dsp:cNvSpPr/>
      </dsp:nvSpPr>
      <dsp:spPr bwMode="auto">
        <a:xfrm>
          <a:off x="159384" y="732980"/>
          <a:ext cx="158541" cy="23849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84978"/>
              </a:lnTo>
              <a:lnTo>
                <a:pt x="158541" y="2384978"/>
              </a:lnTo>
            </a:path>
          </a:pathLst>
        </a:custGeom>
        <a:noFill/>
        <a:ln w="3175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18550C-AAEF-4DBF-A1B6-DEC3C4065780}">
      <dsp:nvSpPr>
        <dsp:cNvPr id="0" name=""/>
        <dsp:cNvSpPr/>
      </dsp:nvSpPr>
      <dsp:spPr bwMode="auto">
        <a:xfrm>
          <a:off x="317926" y="2783831"/>
          <a:ext cx="1553439" cy="668253"/>
        </a:xfrm>
        <a:prstGeom prst="roundRect">
          <a:avLst>
            <a:gd name="adj" fmla="val 10000"/>
          </a:avLst>
        </a:prstGeom>
        <a:solidFill>
          <a:schemeClr val="lt1"/>
        </a:solidFill>
        <a:ln w="3175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Prise en charge des appels sur indisponibilité</a:t>
          </a:r>
          <a:endParaRPr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(connexion, accès)</a:t>
          </a:r>
          <a:endParaRPr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>
              <a:solidFill>
                <a:srgbClr val="0000FF"/>
              </a:solidFill>
            </a:rPr>
            <a:t>(cas 1)</a:t>
          </a:r>
          <a:endParaRPr lang="fr-FR" sz="800" kern="1200"/>
        </a:p>
      </dsp:txBody>
      <dsp:txXfrm>
        <a:off x="337498" y="2803403"/>
        <a:ext cx="1514295" cy="629109"/>
      </dsp:txXfrm>
    </dsp:sp>
    <dsp:sp modelId="{220F1E2B-1E81-4439-8EA7-86523AA1F1C3}">
      <dsp:nvSpPr>
        <dsp:cNvPr id="0" name=""/>
        <dsp:cNvSpPr/>
      </dsp:nvSpPr>
      <dsp:spPr bwMode="auto">
        <a:xfrm>
          <a:off x="159384" y="732980"/>
          <a:ext cx="158541" cy="33801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80155"/>
              </a:lnTo>
              <a:lnTo>
                <a:pt x="158541" y="3380155"/>
              </a:lnTo>
            </a:path>
          </a:pathLst>
        </a:custGeom>
        <a:noFill/>
        <a:ln w="3175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83AC56-5974-4598-9ACA-D869866BAC0C}">
      <dsp:nvSpPr>
        <dsp:cNvPr id="0" name=""/>
        <dsp:cNvSpPr/>
      </dsp:nvSpPr>
      <dsp:spPr bwMode="auto">
        <a:xfrm>
          <a:off x="317926" y="3779008"/>
          <a:ext cx="1553439" cy="668253"/>
        </a:xfrm>
        <a:prstGeom prst="roundRect">
          <a:avLst>
            <a:gd name="adj" fmla="val 10000"/>
          </a:avLst>
        </a:prstGeom>
        <a:solidFill>
          <a:schemeClr val="lt1"/>
        </a:solidFill>
        <a:ln w="3175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Prise en charge des appels sur dysfonctionnement applicatif</a:t>
          </a:r>
          <a:endParaRPr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>
              <a:solidFill>
                <a:srgbClr val="0000FF"/>
              </a:solidFill>
            </a:rPr>
            <a:t>(cas 2)</a:t>
          </a:r>
          <a:endParaRPr lang="fr-FR" sz="800" kern="1200"/>
        </a:p>
      </dsp:txBody>
      <dsp:txXfrm>
        <a:off x="337498" y="3798580"/>
        <a:ext cx="1514295" cy="629109"/>
      </dsp:txXfrm>
    </dsp:sp>
    <dsp:sp modelId="{9AAA8696-B024-44D7-98F0-0AC802F9A055}">
      <dsp:nvSpPr>
        <dsp:cNvPr id="0" name=""/>
        <dsp:cNvSpPr/>
      </dsp:nvSpPr>
      <dsp:spPr bwMode="auto">
        <a:xfrm>
          <a:off x="159384" y="732980"/>
          <a:ext cx="158541" cy="42687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68759"/>
              </a:lnTo>
              <a:lnTo>
                <a:pt x="158541" y="4268759"/>
              </a:lnTo>
            </a:path>
          </a:pathLst>
        </a:custGeom>
        <a:noFill/>
        <a:ln w="3175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12402D-89AD-4295-AB9C-433D25C5AC3B}">
      <dsp:nvSpPr>
        <dsp:cNvPr id="0" name=""/>
        <dsp:cNvSpPr/>
      </dsp:nvSpPr>
      <dsp:spPr bwMode="auto">
        <a:xfrm>
          <a:off x="317926" y="4667612"/>
          <a:ext cx="1553439" cy="668253"/>
        </a:xfrm>
        <a:prstGeom prst="roundRect">
          <a:avLst>
            <a:gd name="adj" fmla="val 10000"/>
          </a:avLst>
        </a:prstGeom>
        <a:solidFill>
          <a:schemeClr val="lt1"/>
        </a:solidFill>
        <a:ln w="3175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/>
            <a:t>Prise en charge des demandes d’assistance fonctionnelle et métier</a:t>
          </a:r>
          <a:endParaRPr kern="120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fr-FR" sz="800" kern="1200">
              <a:solidFill>
                <a:srgbClr val="0000FF"/>
              </a:solidFill>
            </a:rPr>
            <a:t>(cas 3)</a:t>
          </a:r>
          <a:endParaRPr lang="fr-FR" sz="800" kern="1200"/>
        </a:p>
      </dsp:txBody>
      <dsp:txXfrm>
        <a:off x="337498" y="4687184"/>
        <a:ext cx="1514295" cy="6291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#1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3#10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#2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#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#4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#5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#6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#7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#8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3#9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0AFE38F-B8C6-0D40-A5A0-5BA7B434E212}" type="datetimeFigureOut">
              <a:rPr lang="fr-FR"/>
              <a:t>18/03/2025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3B75B59-71F6-3A4D-AA12-2B5B61989946}" type="slidenum">
              <a:r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52B11EB-5B82-7AEF-424E-C5AE0DCD55B1}" type="slidenum">
              <a:rPr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337E3AA-23B1-FB72-DEF2-D3910240F4E5}" type="slidenum">
              <a:rPr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3145F74-F352-BBB5-14D5-E1FF6E47AC3E}" type="slidenum">
              <a:rPr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1535658-9B24-C927-6594-1B74BE70ECAE}" type="slidenum">
              <a:rPr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6488C55-236F-1989-B5EA-A1CE0ADAC015}" type="slidenum">
              <a:rPr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1EA1548-C0F5-6E2B-3766-1E88C0304975}" type="slidenum">
              <a:rPr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5850CDA-C3FF-DD6F-3C3A-94A44F6ECF93}" type="slidenum">
              <a:rPr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9262643-7DF0-95E0-12B8-0A3664AE0012}" type="slidenum">
              <a:rPr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C2ECD39-B90B-6A5C-28BB-73206A024811}" type="slidenum">
              <a:rPr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59AA9BA-2D22-62E2-6892-6BA9FA5527FF}" type="slidenum">
              <a:rPr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0A15DFE-9044-D2F0-519D-853FFD97ABA6}" type="slidenum">
              <a:rPr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BEE6F61-18CA-F804-2C7C-AA47BD4527EB}" type="slidenum">
              <a:rPr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A6FA50B-90D6-C02B-5A22-26E421955646}" type="slidenum">
              <a:rPr/>
              <a:t>20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3CC998D-EF39-B7A8-132C-6F2A1BAE2538}" type="slidenum">
              <a:rPr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AA48228-FED3-64C0-C397-EF2EC193A805}" type="slidenum">
              <a:rPr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283D8FD-08CC-084B-A284-80FCD4891A64}" type="slidenum">
              <a:rPr/>
              <a:t>23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2E77627-05C5-4936-C3E4-ECF9144475F1}" type="slidenum">
              <a:rPr/>
              <a:t>24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5C9FACF-1F43-8113-82B0-C62A5D7AF584}" type="slidenum">
              <a:rPr/>
              <a:t>25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C401548-10B1-AB45-A58D-0FE1474C8D34}" type="slidenum">
              <a:rPr/>
              <a:t>26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B8E0467-CAAE-33ED-DF16-C7E6C2135120}" type="slidenum">
              <a:rPr/>
              <a:t>27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5616331-DE4C-2817-1810-F83747F2814E}" type="slidenum">
              <a:rPr/>
              <a:t>28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40FC927-6F02-D4D8-9455-DB67A90F5A57}" type="slidenum">
              <a:rPr/>
              <a:t>29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60D0252-015B-3621-3B74-9BA01F2253DB}" type="slidenum">
              <a:rPr/>
              <a:t>3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FB5451B-E574-AE1C-AD60-C96F652D83E4}" type="slidenum">
              <a:rPr/>
              <a:t>30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78809A0-7370-DF87-56FF-2BE723FE8D1B}" type="slidenum">
              <a:rPr/>
              <a:t>31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4F617C2-615C-0827-EFB9-D8A27275F61D}" type="slidenum">
              <a:rPr/>
              <a:t>32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4F99849-551F-0956-61C4-012E145AFBF1}" type="slidenum">
              <a:rPr/>
              <a:t>33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74234E7-A7D4-0A8C-C3F1-94B80EE64753}" type="slidenum">
              <a:rPr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1021A39-16E1-E273-0395-53A9F38D0F1F}" type="slidenum">
              <a:rPr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F877ED8-9B38-1660-FFD0-76FF20B8E2B5}" type="slidenum">
              <a:rPr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873048C-1415-F44D-E327-F00CD379EDF7}" type="slidenum">
              <a:rPr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DFA7048-481D-4B96-A310-3152F38E58D3}" type="slidenum">
              <a:rPr lang="fr-FR"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7353AF7-5134-7A3D-B4D7-BCB83438CB90}" type="slidenum">
              <a:rPr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media2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media3.sv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1061345" y="2934118"/>
            <a:ext cx="6156000" cy="1354842"/>
          </a:xfrm>
        </p:spPr>
        <p:txBody>
          <a:bodyPr anchor="b" anchorCtr="0"/>
          <a:lstStyle>
            <a:lvl1pPr>
              <a:lnSpc>
                <a:spcPts val="5480"/>
              </a:lnSpc>
              <a:defRPr sz="5400" b="0" i="0">
                <a:solidFill>
                  <a:schemeClr val="bg2"/>
                </a:solidFill>
                <a:latin typeface="Segoe UI"/>
                <a:cs typeface="Segoe UI"/>
              </a:defRPr>
            </a:lvl1pPr>
          </a:lstStyle>
          <a:p>
            <a:pPr>
              <a:defRPr/>
            </a:pPr>
            <a:r>
              <a:rPr lang="fr-FR"/>
              <a:t>Modifiez le style du titre</a:t>
            </a:r>
          </a:p>
        </p:txBody>
      </p:sp>
      <p:pic>
        <p:nvPicPr>
          <p:cNvPr id="37" name="Graphique 36"/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:w="http://schemas.openxmlformats.org/wordprocessingml/2006/main" xmlns:m="http://schemas.openxmlformats.org/officeDocument/2006/math" xmlns="" r:embed="rId3"/>
              </a:ext>
            </a:extLst>
          </a:blip>
          <a:srcRect r="38604" b="38779"/>
          <a:stretch/>
        </p:blipFill>
        <p:spPr bwMode="auto">
          <a:xfrm>
            <a:off x="7458635" y="2138083"/>
            <a:ext cx="4733365" cy="4719917"/>
          </a:xfrm>
          <a:prstGeom prst="rect">
            <a:avLst/>
          </a:prstGeom>
        </p:spPr>
      </p:pic>
      <p:pic>
        <p:nvPicPr>
          <p:cNvPr id="39" name="Graphique 38"/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xmlns:w="http://schemas.openxmlformats.org/wordprocessingml/2006/main" xmlns:m="http://schemas.openxmlformats.org/officeDocument/2006/math" xmlns="" r:embed="rId5"/>
              </a:ext>
            </a:extLst>
          </a:blip>
          <a:stretch/>
        </p:blipFill>
        <p:spPr bwMode="auto">
          <a:xfrm>
            <a:off x="648073" y="470647"/>
            <a:ext cx="2919879" cy="1774104"/>
          </a:xfrm>
          <a:prstGeom prst="rect">
            <a:avLst/>
          </a:prstGeom>
        </p:spPr>
      </p:pic>
      <p:sp>
        <p:nvSpPr>
          <p:cNvPr id="6" name="Espace réservé du texte 5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1101537" y="4377854"/>
            <a:ext cx="6120000" cy="1309687"/>
          </a:xfrm>
        </p:spPr>
        <p:txBody>
          <a:bodyPr/>
          <a:lstStyle>
            <a:lvl1pPr>
              <a:lnSpc>
                <a:spcPct val="100000"/>
              </a:lnSpc>
              <a:defRPr sz="3200" b="0" i="0">
                <a:solidFill>
                  <a:schemeClr val="tx1"/>
                </a:solidFill>
                <a:latin typeface="Segoe UI Light"/>
                <a:cs typeface="Segoe UI Light"/>
              </a:defRPr>
            </a:lvl1pPr>
          </a:lstStyle>
          <a:p>
            <a:pPr lvl="0">
              <a:defRPr/>
            </a:pPr>
            <a:r>
              <a:rPr lang="fr-FR"/>
              <a:t>Modifier le sous-titre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3_Chapit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0" y="-1"/>
            <a:ext cx="12192000" cy="599886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2004868" y="1984893"/>
            <a:ext cx="3024332" cy="1350529"/>
          </a:xfrm>
        </p:spPr>
        <p:txBody>
          <a:bodyPr anchor="b" anchorCtr="0"/>
          <a:lstStyle>
            <a:lvl1pPr>
              <a:defRPr sz="5400" b="0" i="0">
                <a:solidFill>
                  <a:schemeClr val="bg1"/>
                </a:solidFill>
                <a:latin typeface="Segoe UI Light"/>
                <a:cs typeface="Segoe UI Light"/>
              </a:defRPr>
            </a:lvl1pPr>
          </a:lstStyle>
          <a:p>
            <a:pPr lvl="0">
              <a:defRPr/>
            </a:pPr>
            <a:r>
              <a:rPr lang="fr-FR"/>
              <a:t>03.</a:t>
            </a:r>
            <a:endParaRPr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1984231" y="3376841"/>
            <a:ext cx="7637462" cy="2068512"/>
          </a:xfrm>
        </p:spPr>
        <p:txBody>
          <a:bodyPr/>
          <a:lstStyle>
            <a:lvl1pPr>
              <a:lnSpc>
                <a:spcPct val="100000"/>
              </a:lnSpc>
              <a:defRPr sz="4800" b="0" i="0">
                <a:solidFill>
                  <a:schemeClr val="bg1"/>
                </a:solidFill>
                <a:latin typeface="Segoe UI Light"/>
                <a:cs typeface="Segoe UI Light"/>
              </a:defRPr>
            </a:lvl1pPr>
          </a:lstStyle>
          <a:p>
            <a:pPr lvl="0">
              <a:defRPr/>
            </a:pPr>
            <a:r>
              <a:rPr lang="fr-FR"/>
              <a:t>Titre de chapitre </a:t>
            </a:r>
            <a:endParaRPr/>
          </a:p>
        </p:txBody>
      </p:sp>
      <p:sp>
        <p:nvSpPr>
          <p:cNvPr id="2" name="Forme libre 1"/>
          <p:cNvSpPr/>
          <p:nvPr userDrawn="1"/>
        </p:nvSpPr>
        <p:spPr bwMode="auto">
          <a:xfrm rot="2517016">
            <a:off x="1993703" y="-586887"/>
            <a:ext cx="580598" cy="3065671"/>
          </a:xfrm>
          <a:custGeom>
            <a:avLst/>
            <a:gdLst>
              <a:gd name="connsiteX0" fmla="*/ 0 w 580598"/>
              <a:gd name="connsiteY0" fmla="*/ 521861 h 3065671"/>
              <a:gd name="connsiteX1" fmla="*/ 580598 w 580598"/>
              <a:gd name="connsiteY1" fmla="*/ 0 h 3065671"/>
              <a:gd name="connsiteX2" fmla="*/ 580598 w 580598"/>
              <a:gd name="connsiteY2" fmla="*/ 3065671 h 3065671"/>
              <a:gd name="connsiteX3" fmla="*/ 0 w 580598"/>
              <a:gd name="connsiteY3" fmla="*/ 3065671 h 3065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598" h="3065671" extrusionOk="0">
                <a:moveTo>
                  <a:pt x="0" y="521861"/>
                </a:moveTo>
                <a:lnTo>
                  <a:pt x="580598" y="0"/>
                </a:lnTo>
                <a:lnTo>
                  <a:pt x="580598" y="3065671"/>
                </a:lnTo>
                <a:lnTo>
                  <a:pt x="0" y="30656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defRPr/>
            </a:pP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2"/>
          </p:nvPr>
        </p:nvSpPr>
        <p:spPr bwMode="auto"/>
        <p:txBody>
          <a:bodyPr/>
          <a:lstStyle/>
          <a:p>
            <a:pPr>
              <a:defRPr/>
            </a:pPr>
            <a:fld id="{251347A7-30B5-AA43-B922-4AFE0435E8D0}" type="datetime1">
              <a:rPr lang="fr-FR"/>
              <a:t>18/03/2025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3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4"/>
          </p:nvPr>
        </p:nvSpPr>
        <p:spPr bwMode="auto"/>
        <p:txBody>
          <a:bodyPr/>
          <a:lstStyle/>
          <a:p>
            <a:pPr>
              <a:defRPr/>
            </a:pPr>
            <a:fld id="{41CABF26-CA2D-FD43-AD2D-DFB8D43ACAD2}" type="slidenum">
              <a:rPr lang="fr-FR"/>
              <a:t>‹N°›</a:t>
            </a:fld>
            <a:endParaRPr lang="fr-FR"/>
          </a:p>
        </p:txBody>
      </p:sp>
      <p:pic>
        <p:nvPicPr>
          <p:cNvPr id="8" name="Graphique 7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50728" y="6093225"/>
            <a:ext cx="983501" cy="5975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4_Chapit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-1"/>
            <a:ext cx="12192000" cy="599886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2004868" y="1984893"/>
            <a:ext cx="3024332" cy="1350529"/>
          </a:xfrm>
        </p:spPr>
        <p:txBody>
          <a:bodyPr anchor="b" anchorCtr="0"/>
          <a:lstStyle>
            <a:lvl1pPr>
              <a:defRPr sz="5400" b="0" i="0">
                <a:solidFill>
                  <a:schemeClr val="bg1"/>
                </a:solidFill>
                <a:latin typeface="Segoe UI Light"/>
                <a:cs typeface="Segoe UI Light"/>
              </a:defRPr>
            </a:lvl1pPr>
          </a:lstStyle>
          <a:p>
            <a:pPr lvl="0">
              <a:defRPr/>
            </a:pPr>
            <a:r>
              <a:rPr lang="fr-FR"/>
              <a:t>04.</a:t>
            </a:r>
            <a:endParaRPr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1984231" y="3376841"/>
            <a:ext cx="7637462" cy="2068512"/>
          </a:xfrm>
        </p:spPr>
        <p:txBody>
          <a:bodyPr/>
          <a:lstStyle>
            <a:lvl1pPr>
              <a:lnSpc>
                <a:spcPct val="100000"/>
              </a:lnSpc>
              <a:defRPr sz="4800" b="0" i="0">
                <a:solidFill>
                  <a:schemeClr val="bg1"/>
                </a:solidFill>
                <a:latin typeface="Segoe UI Light"/>
                <a:cs typeface="Segoe UI Light"/>
              </a:defRPr>
            </a:lvl1pPr>
          </a:lstStyle>
          <a:p>
            <a:pPr lvl="0">
              <a:defRPr/>
            </a:pPr>
            <a:r>
              <a:rPr lang="fr-FR"/>
              <a:t>Titre de chapitre </a:t>
            </a:r>
            <a:endParaRPr/>
          </a:p>
        </p:txBody>
      </p:sp>
      <p:sp>
        <p:nvSpPr>
          <p:cNvPr id="3" name="Forme libre 2"/>
          <p:cNvSpPr/>
          <p:nvPr userDrawn="1"/>
        </p:nvSpPr>
        <p:spPr bwMode="auto">
          <a:xfrm rot="18796555">
            <a:off x="2043971" y="-625709"/>
            <a:ext cx="580598" cy="2635108"/>
          </a:xfrm>
          <a:custGeom>
            <a:avLst/>
            <a:gdLst>
              <a:gd name="connsiteX0" fmla="*/ 0 w 580598"/>
              <a:gd name="connsiteY0" fmla="*/ 0 h 2635108"/>
              <a:gd name="connsiteX1" fmla="*/ 580598 w 580598"/>
              <a:gd name="connsiteY1" fmla="*/ 616635 h 2635108"/>
              <a:gd name="connsiteX2" fmla="*/ 580598 w 580598"/>
              <a:gd name="connsiteY2" fmla="*/ 2635108 h 2635108"/>
              <a:gd name="connsiteX3" fmla="*/ 0 w 580598"/>
              <a:gd name="connsiteY3" fmla="*/ 2635108 h 2635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598" h="2635108" extrusionOk="0">
                <a:moveTo>
                  <a:pt x="0" y="0"/>
                </a:moveTo>
                <a:lnTo>
                  <a:pt x="580598" y="616635"/>
                </a:lnTo>
                <a:lnTo>
                  <a:pt x="580598" y="2635108"/>
                </a:lnTo>
                <a:lnTo>
                  <a:pt x="0" y="2635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defRPr/>
            </a:pP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2"/>
          </p:nvPr>
        </p:nvSpPr>
        <p:spPr bwMode="auto"/>
        <p:txBody>
          <a:bodyPr/>
          <a:lstStyle/>
          <a:p>
            <a:pPr>
              <a:defRPr/>
            </a:pPr>
            <a:fld id="{CD4F9301-2715-E14A-AF88-F595188BBEEF}" type="datetime1">
              <a:rPr lang="fr-FR"/>
              <a:t>18/03/2025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3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4"/>
          </p:nvPr>
        </p:nvSpPr>
        <p:spPr bwMode="auto"/>
        <p:txBody>
          <a:bodyPr/>
          <a:lstStyle/>
          <a:p>
            <a:pPr>
              <a:defRPr/>
            </a:pPr>
            <a:fld id="{41CABF26-CA2D-FD43-AD2D-DFB8D43ACAD2}" type="slidenum">
              <a:rPr lang="fr-FR"/>
              <a:t>‹N°›</a:t>
            </a:fld>
            <a:endParaRPr lang="fr-FR"/>
          </a:p>
        </p:txBody>
      </p:sp>
      <p:pic>
        <p:nvPicPr>
          <p:cNvPr id="10" name="Graphique 9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50728" y="6093225"/>
            <a:ext cx="983501" cy="5975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Merci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3018000" y="1899139"/>
            <a:ext cx="6156000" cy="1354842"/>
          </a:xfrm>
        </p:spPr>
        <p:txBody>
          <a:bodyPr anchor="ctr" anchorCtr="0"/>
          <a:lstStyle>
            <a:lvl1pPr algn="ctr">
              <a:lnSpc>
                <a:spcPct val="100000"/>
              </a:lnSpc>
              <a:defRPr sz="3200" b="0" i="0">
                <a:solidFill>
                  <a:schemeClr val="bg2"/>
                </a:solidFill>
                <a:latin typeface="Segoe UI"/>
                <a:cs typeface="Segoe UI"/>
              </a:defRPr>
            </a:lvl1pPr>
          </a:lstStyle>
          <a:p>
            <a:pPr>
              <a:defRPr/>
            </a:pPr>
            <a:r>
              <a:rPr lang="fr-FR"/>
              <a:t>Merci pour votre attention !</a:t>
            </a:r>
            <a:endParaRPr/>
          </a:p>
        </p:txBody>
      </p:sp>
      <p:pic>
        <p:nvPicPr>
          <p:cNvPr id="39" name="Graphique 38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60269" y="698804"/>
            <a:ext cx="1462077" cy="888351"/>
          </a:xfrm>
          <a:prstGeom prst="rect">
            <a:avLst/>
          </a:prstGeom>
        </p:spPr>
      </p:pic>
      <p:pic>
        <p:nvPicPr>
          <p:cNvPr id="4" name="Graphique 3"/>
          <p:cNvPicPr>
            <a:picLocks noChangeAspect="1"/>
          </p:cNvPicPr>
          <p:nvPr userDrawn="1"/>
        </p:nvPicPr>
        <p:blipFill>
          <a:blip r:embed="rId3"/>
          <a:srcRect r="-61" b="38779"/>
          <a:stretch/>
        </p:blipFill>
        <p:spPr bwMode="auto">
          <a:xfrm>
            <a:off x="3484808" y="3662768"/>
            <a:ext cx="5222385" cy="319523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userDrawn="1">
  <p:cSld name="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itre seu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Disposition personnalisé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re + Tex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7D772D3-7F30-4A49-B98C-A80618287738}" type="datetime1">
              <a:rPr lang="fr-FR"/>
              <a:t>18/03/2025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1CABF26-CA2D-FD43-AD2D-DFB8D43ACAD2}" type="slidenum">
              <a:rPr lang="fr-FR"/>
              <a:t>‹N°›</a:t>
            </a:fld>
            <a:endParaRPr lang="fr-FR"/>
          </a:p>
        </p:txBody>
      </p:sp>
      <p:pic>
        <p:nvPicPr>
          <p:cNvPr id="7" name="Graphique 6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50728" y="6093225"/>
            <a:ext cx="983501" cy="597570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3"/>
          </p:nvPr>
        </p:nvSpPr>
        <p:spPr bwMode="auto">
          <a:xfrm>
            <a:off x="540000" y="1980000"/>
            <a:ext cx="11160000" cy="3960000"/>
          </a:xfrm>
        </p:spPr>
        <p:txBody>
          <a:bodyPr/>
          <a:lstStyle>
            <a:lvl2pPr>
              <a:lnSpc>
                <a:spcPct val="100000"/>
              </a:lnSpc>
              <a:spcBef>
                <a:spcPts val="1000"/>
              </a:spcBef>
              <a:defRPr/>
            </a:lvl2pPr>
            <a:lvl4pPr marL="360000" indent="-180000">
              <a:buFont typeface="Police système Courant"/>
              <a:buChar char="-"/>
              <a:defRPr/>
            </a:lvl4pPr>
          </a:lstStyle>
          <a:p>
            <a:pPr lvl="0">
              <a:defRPr/>
            </a:pPr>
            <a:r>
              <a:rPr lang="fr-FR"/>
              <a:t>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re +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477D50-8F0C-B944-B6AF-1D4AF2BFF688}" type="datetime1">
              <a:rPr lang="fr-FR"/>
              <a:t>18/03/2025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1CABF26-CA2D-FD43-AD2D-DFB8D43ACAD2}" type="slidenum">
              <a:rPr lang="fr-FR"/>
              <a:t>‹N°›</a:t>
            </a:fld>
            <a:endParaRPr lang="fr-FR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 bwMode="auto">
          <a:xfrm>
            <a:off x="540000" y="1980000"/>
            <a:ext cx="11160000" cy="3960000"/>
          </a:xfrm>
        </p:spPr>
        <p:txBody>
          <a:bodyPr/>
          <a:lstStyle/>
          <a:p>
            <a:pPr lvl="0">
              <a:defRPr/>
            </a:pPr>
            <a:r>
              <a:rPr lang="fr-FR"/>
              <a:t>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</a:p>
        </p:txBody>
      </p:sp>
      <p:pic>
        <p:nvPicPr>
          <p:cNvPr id="8" name="Graphique 7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50728" y="6093225"/>
            <a:ext cx="983501" cy="5975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re + Texxte 2 co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8B003E2-EF62-0240-B5A3-43B29C4896B4}" type="datetime1">
              <a:rPr lang="fr-FR"/>
              <a:t>18/03/2025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1CABF26-CA2D-FD43-AD2D-DFB8D43ACAD2}" type="slidenum">
              <a:rPr lang="fr-FR"/>
              <a:t>‹N°›</a:t>
            </a:fld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4"/>
          </p:nvPr>
        </p:nvSpPr>
        <p:spPr bwMode="auto">
          <a:xfrm>
            <a:off x="6264000" y="1980000"/>
            <a:ext cx="5436000" cy="3960000"/>
          </a:xfrm>
        </p:spPr>
        <p:txBody>
          <a:bodyPr/>
          <a:lstStyle/>
          <a:p>
            <a:pPr lvl="0">
              <a:defRPr/>
            </a:pPr>
            <a:r>
              <a:rPr lang="fr-FR"/>
              <a:t>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5"/>
          </p:nvPr>
        </p:nvSpPr>
        <p:spPr bwMode="auto">
          <a:xfrm>
            <a:off x="540000" y="1980000"/>
            <a:ext cx="5436000" cy="3960000"/>
          </a:xfrm>
        </p:spPr>
        <p:txBody>
          <a:bodyPr/>
          <a:lstStyle/>
          <a:p>
            <a:pPr lvl="0">
              <a:defRPr/>
            </a:pPr>
            <a:r>
              <a:rPr lang="fr-FR"/>
              <a:t>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</a:p>
        </p:txBody>
      </p:sp>
      <p:pic>
        <p:nvPicPr>
          <p:cNvPr id="11" name="Graphique 10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50728" y="6093225"/>
            <a:ext cx="983501" cy="5975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Image plein po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/>
          <p:cNvSpPr>
            <a:spLocks noGrp="1"/>
          </p:cNvSpPr>
          <p:nvPr>
            <p:ph type="pic" sz="quarter" idx="13"/>
          </p:nvPr>
        </p:nvSpPr>
        <p:spPr bwMode="auto">
          <a:xfrm>
            <a:off x="0" y="0"/>
            <a:ext cx="12192000" cy="5997600"/>
          </a:xfrm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fr-FR"/>
              <a:t>Cliquez sur l'icône pour ajouter une image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540870" y="744463"/>
            <a:ext cx="11160000" cy="1260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1D7598D-C9BB-B94D-A51A-64F2B22AAFC5}" type="datetime1">
              <a:rPr lang="fr-FR"/>
              <a:t>18/03/2025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1CABF26-CA2D-FD43-AD2D-DFB8D43ACAD2}" type="slidenum">
              <a:rPr lang="fr-FR"/>
              <a:t>‹N°›</a:t>
            </a:fld>
            <a:endParaRPr lang="fr-FR"/>
          </a:p>
        </p:txBody>
      </p:sp>
      <p:pic>
        <p:nvPicPr>
          <p:cNvPr id="8" name="Graphique 7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50728" y="6093225"/>
            <a:ext cx="983501" cy="5975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Image + bloc tex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/>
          <p:cNvSpPr>
            <a:spLocks noGrp="1"/>
          </p:cNvSpPr>
          <p:nvPr>
            <p:ph type="pic" sz="quarter" idx="13"/>
          </p:nvPr>
        </p:nvSpPr>
        <p:spPr bwMode="auto">
          <a:xfrm>
            <a:off x="4683760" y="0"/>
            <a:ext cx="7508240" cy="5997600"/>
          </a:xfrm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fr-FR"/>
              <a:t>Cliquez sur l'icône pour ajouter une image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540870" y="744463"/>
            <a:ext cx="11160000" cy="1260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24291CA-40F8-3046-8975-5035DDF049CE}" type="datetime1">
              <a:rPr lang="fr-FR"/>
              <a:t>18/03/2025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1CABF26-CA2D-FD43-AD2D-DFB8D43ACAD2}" type="slidenum">
              <a:rPr lang="fr-FR"/>
              <a:t>‹N°›</a:t>
            </a:fld>
            <a:endParaRPr lang="fr-FR"/>
          </a:p>
        </p:txBody>
      </p:sp>
      <p:pic>
        <p:nvPicPr>
          <p:cNvPr id="8" name="Graphique 7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50728" y="6093225"/>
            <a:ext cx="983501" cy="597570"/>
          </a:xfrm>
          <a:prstGeom prst="rect">
            <a:avLst/>
          </a:prstGeom>
        </p:spPr>
      </p:pic>
      <p:sp>
        <p:nvSpPr>
          <p:cNvPr id="9" name="Espace réservé du texte 8"/>
          <p:cNvSpPr>
            <a:spLocks noGrp="1"/>
          </p:cNvSpPr>
          <p:nvPr>
            <p:ph type="body" sz="quarter" idx="14"/>
          </p:nvPr>
        </p:nvSpPr>
        <p:spPr bwMode="auto">
          <a:xfrm>
            <a:off x="548323" y="2224723"/>
            <a:ext cx="5497512" cy="3211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144000" tIns="144000" rIns="144000" bIns="72000" anchor="ctr" anchorCtr="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>
              <a:defRPr/>
            </a:pPr>
            <a:r>
              <a:rPr lang="fr-FR"/>
              <a:t>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tatem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 bwMode="auto">
          <a:xfrm>
            <a:off x="0" y="2130251"/>
            <a:ext cx="12192000" cy="38686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2"/>
          </p:nvPr>
        </p:nvSpPr>
        <p:spPr bwMode="auto"/>
        <p:txBody>
          <a:bodyPr/>
          <a:lstStyle/>
          <a:p>
            <a:pPr>
              <a:defRPr/>
            </a:pPr>
            <a:fld id="{21243D09-5F0C-2C4C-B23F-3197DD404DE9}" type="datetime1">
              <a:rPr lang="fr-FR"/>
              <a:t>18/03/2025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3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4"/>
          </p:nvPr>
        </p:nvSpPr>
        <p:spPr bwMode="auto"/>
        <p:txBody>
          <a:bodyPr/>
          <a:lstStyle/>
          <a:p>
            <a:pPr>
              <a:defRPr/>
            </a:pPr>
            <a:fld id="{41CABF26-CA2D-FD43-AD2D-DFB8D43ACAD2}" type="slidenum">
              <a:rPr lang="fr-FR"/>
              <a:t>‹N°›</a:t>
            </a:fld>
            <a:endParaRPr lang="fr-FR"/>
          </a:p>
        </p:txBody>
      </p:sp>
      <p:pic>
        <p:nvPicPr>
          <p:cNvPr id="12" name="Graphique 1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50728" y="6093225"/>
            <a:ext cx="983501" cy="59757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492369" y="2451100"/>
            <a:ext cx="9837336" cy="3196074"/>
          </a:xfrm>
        </p:spPr>
        <p:txBody>
          <a:bodyPr anchor="ctr"/>
          <a:lstStyle>
            <a:lvl1pPr>
              <a:lnSpc>
                <a:spcPct val="100000"/>
              </a:lnSpc>
              <a:defRPr sz="3200"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r>
              <a:rPr lang="fr-FR"/>
              <a:t>Insérer le texte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Chapit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 bwMode="auto">
          <a:xfrm>
            <a:off x="0" y="-1"/>
            <a:ext cx="12192000" cy="599886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2004868" y="1984893"/>
            <a:ext cx="3024332" cy="1350529"/>
          </a:xfrm>
        </p:spPr>
        <p:txBody>
          <a:bodyPr anchor="b" anchorCtr="0"/>
          <a:lstStyle>
            <a:lvl1pPr>
              <a:defRPr sz="5400" b="0" i="0">
                <a:solidFill>
                  <a:schemeClr val="bg1"/>
                </a:solidFill>
                <a:latin typeface="Segoe UI Light"/>
                <a:cs typeface="Segoe UI Light"/>
              </a:defRPr>
            </a:lvl1pPr>
          </a:lstStyle>
          <a:p>
            <a:pPr lvl="0">
              <a:defRPr/>
            </a:pPr>
            <a:r>
              <a:rPr lang="fr-FR"/>
              <a:t>01.</a:t>
            </a:r>
            <a:endParaRPr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1984231" y="3376841"/>
            <a:ext cx="7637462" cy="2068512"/>
          </a:xfrm>
        </p:spPr>
        <p:txBody>
          <a:bodyPr/>
          <a:lstStyle>
            <a:lvl1pPr>
              <a:lnSpc>
                <a:spcPct val="100000"/>
              </a:lnSpc>
              <a:defRPr sz="4800" b="0" i="0">
                <a:solidFill>
                  <a:schemeClr val="bg1"/>
                </a:solidFill>
                <a:latin typeface="Segoe UI Light"/>
                <a:cs typeface="Segoe UI Light"/>
              </a:defRPr>
            </a:lvl1pPr>
          </a:lstStyle>
          <a:p>
            <a:pPr lvl="0">
              <a:defRPr/>
            </a:pPr>
            <a:r>
              <a:rPr lang="fr-FR"/>
              <a:t>Titre de chapitre </a:t>
            </a:r>
            <a:endParaRPr/>
          </a:p>
        </p:txBody>
      </p:sp>
      <p:sp>
        <p:nvSpPr>
          <p:cNvPr id="5" name="Forme libre 4"/>
          <p:cNvSpPr/>
          <p:nvPr userDrawn="1"/>
        </p:nvSpPr>
        <p:spPr bwMode="auto">
          <a:xfrm rot="2517016">
            <a:off x="1993703" y="-586887"/>
            <a:ext cx="580598" cy="3065671"/>
          </a:xfrm>
          <a:custGeom>
            <a:avLst/>
            <a:gdLst>
              <a:gd name="connsiteX0" fmla="*/ 0 w 580598"/>
              <a:gd name="connsiteY0" fmla="*/ 521861 h 3065671"/>
              <a:gd name="connsiteX1" fmla="*/ 580598 w 580598"/>
              <a:gd name="connsiteY1" fmla="*/ 0 h 3065671"/>
              <a:gd name="connsiteX2" fmla="*/ 580598 w 580598"/>
              <a:gd name="connsiteY2" fmla="*/ 3065671 h 3065671"/>
              <a:gd name="connsiteX3" fmla="*/ 0 w 580598"/>
              <a:gd name="connsiteY3" fmla="*/ 3065671 h 3065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598" h="3065671" extrusionOk="0">
                <a:moveTo>
                  <a:pt x="0" y="521861"/>
                </a:moveTo>
                <a:lnTo>
                  <a:pt x="580598" y="0"/>
                </a:lnTo>
                <a:lnTo>
                  <a:pt x="580598" y="3065671"/>
                </a:lnTo>
                <a:lnTo>
                  <a:pt x="0" y="30656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defRPr/>
            </a:pPr>
            <a:endParaRPr lang="fr-FR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2"/>
          </p:nvPr>
        </p:nvSpPr>
        <p:spPr bwMode="auto"/>
        <p:txBody>
          <a:bodyPr/>
          <a:lstStyle/>
          <a:p>
            <a:pPr>
              <a:defRPr/>
            </a:pPr>
            <a:fld id="{3338F5AE-2125-5B49-ADF5-C264CCB0160A}" type="datetime1">
              <a:rPr lang="fr-FR"/>
              <a:t>18/03/2025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3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4"/>
          </p:nvPr>
        </p:nvSpPr>
        <p:spPr bwMode="auto"/>
        <p:txBody>
          <a:bodyPr/>
          <a:lstStyle/>
          <a:p>
            <a:pPr>
              <a:defRPr/>
            </a:pPr>
            <a:fld id="{41CABF26-CA2D-FD43-AD2D-DFB8D43ACAD2}" type="slidenum">
              <a:rPr lang="fr-FR"/>
              <a:t>‹N°›</a:t>
            </a:fld>
            <a:endParaRPr lang="fr-FR"/>
          </a:p>
        </p:txBody>
      </p:sp>
      <p:pic>
        <p:nvPicPr>
          <p:cNvPr id="12" name="Graphique 1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50728" y="6093225"/>
            <a:ext cx="983501" cy="5975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_Chapit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-1"/>
            <a:ext cx="12192000" cy="599886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2004868" y="1984893"/>
            <a:ext cx="3024332" cy="1350529"/>
          </a:xfrm>
        </p:spPr>
        <p:txBody>
          <a:bodyPr anchor="b" anchorCtr="0"/>
          <a:lstStyle>
            <a:lvl1pPr>
              <a:defRPr sz="5400" b="0" i="0">
                <a:solidFill>
                  <a:schemeClr val="bg1"/>
                </a:solidFill>
                <a:latin typeface="Segoe UI Light"/>
                <a:cs typeface="Segoe UI Light"/>
              </a:defRPr>
            </a:lvl1pPr>
          </a:lstStyle>
          <a:p>
            <a:pPr lvl="0">
              <a:defRPr/>
            </a:pPr>
            <a:r>
              <a:rPr lang="fr-FR"/>
              <a:t>02.</a:t>
            </a:r>
            <a:endParaRPr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1984231" y="3376841"/>
            <a:ext cx="7637462" cy="2068512"/>
          </a:xfrm>
        </p:spPr>
        <p:txBody>
          <a:bodyPr/>
          <a:lstStyle>
            <a:lvl1pPr>
              <a:lnSpc>
                <a:spcPct val="100000"/>
              </a:lnSpc>
              <a:defRPr sz="4800" b="0" i="0">
                <a:solidFill>
                  <a:schemeClr val="bg1"/>
                </a:solidFill>
                <a:latin typeface="Segoe UI Light"/>
                <a:cs typeface="Segoe UI Light"/>
              </a:defRPr>
            </a:lvl1pPr>
          </a:lstStyle>
          <a:p>
            <a:pPr lvl="0">
              <a:defRPr/>
            </a:pPr>
            <a:r>
              <a:rPr lang="fr-FR"/>
              <a:t>Titre de chapitre </a:t>
            </a:r>
            <a:endParaRPr/>
          </a:p>
        </p:txBody>
      </p:sp>
      <p:sp>
        <p:nvSpPr>
          <p:cNvPr id="6" name="Forme libre 5"/>
          <p:cNvSpPr/>
          <p:nvPr userDrawn="1"/>
        </p:nvSpPr>
        <p:spPr bwMode="auto">
          <a:xfrm rot="18796555">
            <a:off x="2043971" y="-625709"/>
            <a:ext cx="580598" cy="2635108"/>
          </a:xfrm>
          <a:custGeom>
            <a:avLst/>
            <a:gdLst>
              <a:gd name="connsiteX0" fmla="*/ 0 w 580598"/>
              <a:gd name="connsiteY0" fmla="*/ 0 h 2635108"/>
              <a:gd name="connsiteX1" fmla="*/ 580598 w 580598"/>
              <a:gd name="connsiteY1" fmla="*/ 616635 h 2635108"/>
              <a:gd name="connsiteX2" fmla="*/ 580598 w 580598"/>
              <a:gd name="connsiteY2" fmla="*/ 2635108 h 2635108"/>
              <a:gd name="connsiteX3" fmla="*/ 0 w 580598"/>
              <a:gd name="connsiteY3" fmla="*/ 2635108 h 2635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598" h="2635108" extrusionOk="0">
                <a:moveTo>
                  <a:pt x="0" y="0"/>
                </a:moveTo>
                <a:lnTo>
                  <a:pt x="580598" y="616635"/>
                </a:lnTo>
                <a:lnTo>
                  <a:pt x="580598" y="2635108"/>
                </a:lnTo>
                <a:lnTo>
                  <a:pt x="0" y="2635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defRPr/>
            </a:pPr>
            <a:endParaRPr lang="fr-FR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2"/>
          </p:nvPr>
        </p:nvSpPr>
        <p:spPr bwMode="auto"/>
        <p:txBody>
          <a:bodyPr/>
          <a:lstStyle/>
          <a:p>
            <a:pPr>
              <a:defRPr/>
            </a:pPr>
            <a:fld id="{437A294D-07E7-A645-833E-45032D3AFF89}" type="datetime1">
              <a:rPr lang="fr-FR"/>
              <a:t>18/03/2025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3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4"/>
          </p:nvPr>
        </p:nvSpPr>
        <p:spPr bwMode="auto"/>
        <p:txBody>
          <a:bodyPr/>
          <a:lstStyle/>
          <a:p>
            <a:pPr>
              <a:defRPr/>
            </a:pPr>
            <a:fld id="{41CABF26-CA2D-FD43-AD2D-DFB8D43ACAD2}" type="slidenum">
              <a:rPr lang="fr-FR"/>
              <a:t>‹N°›</a:t>
            </a:fld>
            <a:endParaRPr lang="fr-FR"/>
          </a:p>
        </p:txBody>
      </p:sp>
      <p:pic>
        <p:nvPicPr>
          <p:cNvPr id="13" name="Graphique 1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50728" y="6093225"/>
            <a:ext cx="983501" cy="59757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media1.sv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540870" y="360000"/>
            <a:ext cx="11160000" cy="1260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540000" y="1980000"/>
            <a:ext cx="11160000" cy="39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auto">
          <a:xfrm>
            <a:off x="10279272" y="6483561"/>
            <a:ext cx="1350000" cy="288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r">
              <a:defRPr sz="1200" b="0" i="0">
                <a:solidFill>
                  <a:schemeClr val="tx1"/>
                </a:solidFill>
                <a:latin typeface="Segoe UI Light"/>
                <a:cs typeface="Segoe UI Light"/>
              </a:defRPr>
            </a:lvl1pPr>
          </a:lstStyle>
          <a:p>
            <a:pPr>
              <a:defRPr/>
            </a:pPr>
            <a:fld id="{DD390C12-9F39-2345-B7EF-03ACA910D209}" type="datetime1">
              <a:rPr lang="fr-FR"/>
              <a:t>18/03/2025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auto">
          <a:xfrm>
            <a:off x="1299149" y="6483561"/>
            <a:ext cx="7306151" cy="288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sz="1200" b="0" i="0">
                <a:solidFill>
                  <a:schemeClr val="tx1"/>
                </a:solidFill>
                <a:latin typeface="Segoe UI Light"/>
                <a:cs typeface="Segoe UI Ligh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auto">
          <a:xfrm>
            <a:off x="11820478" y="6483561"/>
            <a:ext cx="371522" cy="288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sz="1200" b="0" i="0">
                <a:solidFill>
                  <a:schemeClr val="tx1"/>
                </a:solidFill>
                <a:latin typeface="Segoe UI Light"/>
                <a:cs typeface="Segoe UI Light"/>
              </a:defRPr>
            </a:lvl1pPr>
          </a:lstStyle>
          <a:p>
            <a:pPr>
              <a:defRPr/>
            </a:pPr>
            <a:fld id="{41CABF26-CA2D-FD43-AD2D-DFB8D43ACAD2}" type="slidenum">
              <a:rPr lang="fr-FR"/>
              <a:t>‹N°›</a:t>
            </a:fld>
            <a:endParaRPr lang="fr-FR"/>
          </a:p>
        </p:txBody>
      </p:sp>
      <p:sp>
        <p:nvSpPr>
          <p:cNvPr id="7" name="ZoneTexte 6"/>
          <p:cNvSpPr txBox="1"/>
          <p:nvPr userDrawn="1"/>
        </p:nvSpPr>
        <p:spPr bwMode="auto">
          <a:xfrm>
            <a:off x="11639115" y="6489290"/>
            <a:ext cx="1179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200" b="0" i="0">
                <a:solidFill>
                  <a:schemeClr val="tx1"/>
                </a:solidFill>
                <a:latin typeface="Segoe UI"/>
                <a:ea typeface="+mn-ea"/>
                <a:cs typeface="Segoe UI"/>
              </a:rPr>
              <a:t>-</a:t>
            </a:r>
            <a:endParaRPr/>
          </a:p>
        </p:txBody>
      </p:sp>
      <p:pic>
        <p:nvPicPr>
          <p:cNvPr id="8" name="Graphique 7"/>
          <p:cNvPicPr>
            <a:picLocks noChangeAspect="1"/>
          </p:cNvPicPr>
          <p:nvPr userDrawn="1"/>
        </p:nvPicPr>
        <p:blipFill>
          <a:blip r:embed="rId17">
            <a:extLst>
              <a:ext uri="{96DAC541-7B7A-43D3-8B79-37D633B846F1}">
                <asvg:svgBlip xmlns:asvg="http://schemas.microsoft.com/office/drawing/2016/SVG/main" xmlns:w="http://schemas.openxmlformats.org/wordprocessingml/2006/main" xmlns:m="http://schemas.openxmlformats.org/officeDocument/2006/math" xmlns="" r:embed="rId18"/>
              </a:ext>
            </a:extLst>
          </a:blip>
          <a:stretch/>
        </p:blipFill>
        <p:spPr bwMode="auto">
          <a:xfrm>
            <a:off x="0" y="6992735"/>
            <a:ext cx="5727032" cy="16730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hdr="0"/>
  <p:txStyles>
    <p:titleStyle>
      <a:lvl1pPr algn="l" defTabSz="914400">
        <a:lnSpc>
          <a:spcPct val="90000"/>
        </a:lnSpc>
        <a:spcBef>
          <a:spcPts val="0"/>
        </a:spcBef>
        <a:buNone/>
        <a:defRPr sz="4000" b="0" i="0">
          <a:solidFill>
            <a:schemeClr val="tx1"/>
          </a:solidFill>
          <a:latin typeface="Segoe UI Light"/>
          <a:ea typeface="+mj-ea"/>
          <a:cs typeface="Segoe UI Light"/>
        </a:defRPr>
      </a:lvl1pPr>
    </p:titleStyle>
    <p:bodyStyle>
      <a:lvl1pPr marL="0" indent="0" algn="l" defTabSz="914400">
        <a:lnSpc>
          <a:spcPct val="100000"/>
        </a:lnSpc>
        <a:spcBef>
          <a:spcPts val="1000"/>
        </a:spcBef>
        <a:buFontTx/>
        <a:buNone/>
        <a:defRPr sz="2000" b="1" i="0">
          <a:solidFill>
            <a:schemeClr val="bg2"/>
          </a:solidFill>
          <a:latin typeface="Segoe UI Semibold"/>
          <a:ea typeface="+mn-ea"/>
          <a:cs typeface="Segoe UI Semibold"/>
        </a:defRPr>
      </a:lvl1pPr>
      <a:lvl2pPr marL="180000" indent="-180000" algn="l" defTabSz="914400">
        <a:lnSpc>
          <a:spcPct val="100000"/>
        </a:lnSpc>
        <a:spcBef>
          <a:spcPts val="1000"/>
        </a:spcBef>
        <a:buFont typeface="Arial"/>
        <a:buChar char="•"/>
        <a:defRPr sz="1800" b="0" i="0">
          <a:solidFill>
            <a:schemeClr val="tx1"/>
          </a:solidFill>
          <a:latin typeface="Segoe UI Light"/>
          <a:ea typeface="+mn-ea"/>
          <a:cs typeface="Segoe UI Light"/>
        </a:defRPr>
      </a:lvl2pPr>
      <a:lvl3pPr marL="0" indent="0" algn="l" defTabSz="914400">
        <a:lnSpc>
          <a:spcPct val="100000"/>
        </a:lnSpc>
        <a:spcBef>
          <a:spcPts val="500"/>
        </a:spcBef>
        <a:buFont typeface="Arial"/>
        <a:buNone/>
        <a:defRPr sz="1600" b="0" i="0">
          <a:solidFill>
            <a:schemeClr val="tx1"/>
          </a:solidFill>
          <a:latin typeface="Segoe UI Light"/>
          <a:ea typeface="+mn-ea"/>
          <a:cs typeface="Segoe UI Light"/>
        </a:defRPr>
      </a:lvl3pPr>
      <a:lvl4pPr marL="360000" indent="-180000" algn="l" defTabSz="914400">
        <a:lnSpc>
          <a:spcPct val="100000"/>
        </a:lnSpc>
        <a:spcBef>
          <a:spcPts val="500"/>
        </a:spcBef>
        <a:buFont typeface="Police système Courant"/>
        <a:buChar char="-"/>
        <a:defRPr sz="1600" b="0" i="0">
          <a:solidFill>
            <a:schemeClr val="tx1"/>
          </a:solidFill>
          <a:latin typeface="Segoe UI Light"/>
          <a:ea typeface="+mn-ea"/>
          <a:cs typeface="Segoe UI Light"/>
        </a:defRPr>
      </a:lvl4pPr>
      <a:lvl5pPr marL="131400" indent="0" algn="l" defTabSz="914400">
        <a:lnSpc>
          <a:spcPct val="100000"/>
        </a:lnSpc>
        <a:spcBef>
          <a:spcPts val="500"/>
        </a:spcBef>
        <a:buFontTx/>
        <a:buNone/>
        <a:defRPr sz="1400" b="0" i="1">
          <a:solidFill>
            <a:schemeClr val="tx1"/>
          </a:solidFill>
          <a:latin typeface="Segoe UI Light"/>
          <a:ea typeface="+mn-ea"/>
          <a:cs typeface="Segoe UI Light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g"/><Relationship Id="rId13" Type="http://schemas.openxmlformats.org/officeDocument/2006/relationships/image" Target="../media/image4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1.jpg"/><Relationship Id="rId11" Type="http://schemas.openxmlformats.org/officeDocument/2006/relationships/image" Target="../media/image25.jpg"/><Relationship Id="rId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0.jp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openxmlformats.org/officeDocument/2006/relationships/image" Target="../media/image29.jpg"/><Relationship Id="rId17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33.jpg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28.png"/><Relationship Id="rId5" Type="http://schemas.openxmlformats.org/officeDocument/2006/relationships/diagramQuickStyle" Target="../diagrams/quickStyle4.xml"/><Relationship Id="rId15" Type="http://schemas.openxmlformats.org/officeDocument/2006/relationships/image" Target="../media/image32.jpg"/><Relationship Id="rId10" Type="http://schemas.openxmlformats.org/officeDocument/2006/relationships/image" Target="../media/image27.jpg"/><Relationship Id="rId4" Type="http://schemas.openxmlformats.org/officeDocument/2006/relationships/diagramLayout" Target="../diagrams/layout4.xml"/><Relationship Id="rId9" Type="http://schemas.openxmlformats.org/officeDocument/2006/relationships/image" Target="../media/image16.png"/><Relationship Id="rId1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0.jp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openxmlformats.org/officeDocument/2006/relationships/image" Target="../media/image29.jpg"/><Relationship Id="rId17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33.jpg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5.xml"/><Relationship Id="rId11" Type="http://schemas.openxmlformats.org/officeDocument/2006/relationships/image" Target="../media/image28.png"/><Relationship Id="rId5" Type="http://schemas.openxmlformats.org/officeDocument/2006/relationships/diagramQuickStyle" Target="../diagrams/quickStyle5.xml"/><Relationship Id="rId15" Type="http://schemas.openxmlformats.org/officeDocument/2006/relationships/image" Target="../media/image32.jpg"/><Relationship Id="rId10" Type="http://schemas.openxmlformats.org/officeDocument/2006/relationships/image" Target="../media/image27.jpg"/><Relationship Id="rId4" Type="http://schemas.openxmlformats.org/officeDocument/2006/relationships/diagramLayout" Target="../diagrams/layout5.xml"/><Relationship Id="rId9" Type="http://schemas.openxmlformats.org/officeDocument/2006/relationships/image" Target="../media/image16.png"/><Relationship Id="rId1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0.jp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12" Type="http://schemas.openxmlformats.org/officeDocument/2006/relationships/image" Target="../media/image29.jpg"/><Relationship Id="rId17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6" Type="http://schemas.openxmlformats.org/officeDocument/2006/relationships/image" Target="../media/image33.jpg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6.xml"/><Relationship Id="rId11" Type="http://schemas.openxmlformats.org/officeDocument/2006/relationships/image" Target="../media/image28.png"/><Relationship Id="rId5" Type="http://schemas.openxmlformats.org/officeDocument/2006/relationships/diagramQuickStyle" Target="../diagrams/quickStyle6.xml"/><Relationship Id="rId15" Type="http://schemas.openxmlformats.org/officeDocument/2006/relationships/image" Target="../media/image32.jpg"/><Relationship Id="rId10" Type="http://schemas.openxmlformats.org/officeDocument/2006/relationships/image" Target="../media/image27.jpg"/><Relationship Id="rId4" Type="http://schemas.openxmlformats.org/officeDocument/2006/relationships/diagramLayout" Target="../diagrams/layout6.xml"/><Relationship Id="rId9" Type="http://schemas.openxmlformats.org/officeDocument/2006/relationships/image" Target="../media/image16.png"/><Relationship Id="rId1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0.jp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12" Type="http://schemas.openxmlformats.org/officeDocument/2006/relationships/image" Target="../media/image29.jpg"/><Relationship Id="rId17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6" Type="http://schemas.openxmlformats.org/officeDocument/2006/relationships/image" Target="../media/image33.jpg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7.xml"/><Relationship Id="rId11" Type="http://schemas.openxmlformats.org/officeDocument/2006/relationships/image" Target="../media/image28.png"/><Relationship Id="rId5" Type="http://schemas.openxmlformats.org/officeDocument/2006/relationships/diagramQuickStyle" Target="../diagrams/quickStyle7.xml"/><Relationship Id="rId15" Type="http://schemas.openxmlformats.org/officeDocument/2006/relationships/image" Target="../media/image32.jpg"/><Relationship Id="rId10" Type="http://schemas.openxmlformats.org/officeDocument/2006/relationships/image" Target="../media/image27.jpg"/><Relationship Id="rId4" Type="http://schemas.openxmlformats.org/officeDocument/2006/relationships/diagramLayout" Target="../diagrams/layout7.xml"/><Relationship Id="rId9" Type="http://schemas.openxmlformats.org/officeDocument/2006/relationships/image" Target="../media/image16.png"/><Relationship Id="rId1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g"/><Relationship Id="rId13" Type="http://schemas.openxmlformats.org/officeDocument/2006/relationships/diagramQuickStyle" Target="../diagrams/quickStyle8.xml"/><Relationship Id="rId3" Type="http://schemas.openxmlformats.org/officeDocument/2006/relationships/image" Target="../media/image26.png"/><Relationship Id="rId7" Type="http://schemas.openxmlformats.org/officeDocument/2006/relationships/image" Target="../media/image29.jpg"/><Relationship Id="rId12" Type="http://schemas.openxmlformats.org/officeDocument/2006/relationships/diagramLayout" Target="../diagrams/layout8.xml"/><Relationship Id="rId17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6" Type="http://schemas.openxmlformats.org/officeDocument/2006/relationships/image" Target="../media/image33.jp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8.png"/><Relationship Id="rId11" Type="http://schemas.openxmlformats.org/officeDocument/2006/relationships/diagramData" Target="../diagrams/data8.xml"/><Relationship Id="rId5" Type="http://schemas.openxmlformats.org/officeDocument/2006/relationships/image" Target="../media/image27.jpg"/><Relationship Id="rId15" Type="http://schemas.microsoft.com/office/2007/relationships/diagramDrawing" Target="../diagrams/drawing8.xml"/><Relationship Id="rId10" Type="http://schemas.openxmlformats.org/officeDocument/2006/relationships/image" Target="../media/image32.jpg"/><Relationship Id="rId4" Type="http://schemas.openxmlformats.org/officeDocument/2006/relationships/image" Target="../media/image16.png"/><Relationship Id="rId9" Type="http://schemas.openxmlformats.org/officeDocument/2006/relationships/image" Target="../media/image31.png"/><Relationship Id="rId14" Type="http://schemas.openxmlformats.org/officeDocument/2006/relationships/diagramColors" Target="../diagrams/colors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.png"/><Relationship Id="rId5" Type="http://schemas.openxmlformats.org/officeDocument/2006/relationships/image" Target="../media/image35.png"/><Relationship Id="rId4" Type="http://schemas.openxmlformats.org/officeDocument/2006/relationships/image" Target="../media/image34.jp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16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2.jpg"/><Relationship Id="rId5" Type="http://schemas.openxmlformats.org/officeDocument/2006/relationships/image" Target="../media/image31.png"/><Relationship Id="rId10" Type="http://schemas.openxmlformats.org/officeDocument/2006/relationships/image" Target="../media/image4.png"/><Relationship Id="rId4" Type="http://schemas.openxmlformats.org/officeDocument/2006/relationships/image" Target="../media/image30.jpg"/><Relationship Id="rId9" Type="http://schemas.openxmlformats.org/officeDocument/2006/relationships/image" Target="../media/image33.jp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g"/><Relationship Id="rId3" Type="http://schemas.openxmlformats.org/officeDocument/2006/relationships/image" Target="../media/image37.jpg"/><Relationship Id="rId7" Type="http://schemas.openxmlformats.org/officeDocument/2006/relationships/image" Target="../media/image15.png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4.png"/><Relationship Id="rId11" Type="http://schemas.openxmlformats.org/officeDocument/2006/relationships/image" Target="../media/image39.jpg"/><Relationship Id="rId5" Type="http://schemas.openxmlformats.org/officeDocument/2006/relationships/image" Target="../media/image22.png"/><Relationship Id="rId10" Type="http://schemas.openxmlformats.org/officeDocument/2006/relationships/image" Target="../media/image25.jpg"/><Relationship Id="rId4" Type="http://schemas.openxmlformats.org/officeDocument/2006/relationships/image" Target="../media/image21.jpg"/><Relationship Id="rId9" Type="http://schemas.openxmlformats.org/officeDocument/2006/relationships/image" Target="../media/image1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21.jp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5.png"/><Relationship Id="rId11" Type="http://schemas.openxmlformats.org/officeDocument/2006/relationships/image" Target="../media/image4.png"/><Relationship Id="rId5" Type="http://schemas.openxmlformats.org/officeDocument/2006/relationships/image" Target="../media/image24.png"/><Relationship Id="rId10" Type="http://schemas.openxmlformats.org/officeDocument/2006/relationships/image" Target="../media/image33.jpg"/><Relationship Id="rId4" Type="http://schemas.openxmlformats.org/officeDocument/2006/relationships/image" Target="../media/image37.jpg"/><Relationship Id="rId9" Type="http://schemas.openxmlformats.org/officeDocument/2006/relationships/image" Target="../media/image2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0.jp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12" Type="http://schemas.openxmlformats.org/officeDocument/2006/relationships/image" Target="../media/image29.jpg"/><Relationship Id="rId17" Type="http://schemas.openxmlformats.org/officeDocument/2006/relationships/image" Target="../media/image4.png"/><Relationship Id="rId2" Type="http://schemas.openxmlformats.org/officeDocument/2006/relationships/notesSlide" Target="../notesSlides/notesSlide30.xml"/><Relationship Id="rId16" Type="http://schemas.openxmlformats.org/officeDocument/2006/relationships/image" Target="../media/image41.png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9.xml"/><Relationship Id="rId11" Type="http://schemas.openxmlformats.org/officeDocument/2006/relationships/image" Target="../media/image28.png"/><Relationship Id="rId5" Type="http://schemas.openxmlformats.org/officeDocument/2006/relationships/diagramQuickStyle" Target="../diagrams/quickStyle9.xml"/><Relationship Id="rId15" Type="http://schemas.openxmlformats.org/officeDocument/2006/relationships/image" Target="../media/image32.jpg"/><Relationship Id="rId10" Type="http://schemas.openxmlformats.org/officeDocument/2006/relationships/image" Target="../media/image27.jpg"/><Relationship Id="rId4" Type="http://schemas.openxmlformats.org/officeDocument/2006/relationships/diagramLayout" Target="../diagrams/layout9.xml"/><Relationship Id="rId9" Type="http://schemas.openxmlformats.org/officeDocument/2006/relationships/image" Target="../media/image16.png"/><Relationship Id="rId14" Type="http://schemas.openxmlformats.org/officeDocument/2006/relationships/image" Target="../media/image3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0.jp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12" Type="http://schemas.openxmlformats.org/officeDocument/2006/relationships/image" Target="../media/image29.jpg"/><Relationship Id="rId17" Type="http://schemas.openxmlformats.org/officeDocument/2006/relationships/image" Target="../media/image4.png"/><Relationship Id="rId2" Type="http://schemas.openxmlformats.org/officeDocument/2006/relationships/notesSlide" Target="../notesSlides/notesSlide32.xml"/><Relationship Id="rId16" Type="http://schemas.openxmlformats.org/officeDocument/2006/relationships/image" Target="../media/image33.jpg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0.xml"/><Relationship Id="rId11" Type="http://schemas.openxmlformats.org/officeDocument/2006/relationships/image" Target="../media/image28.png"/><Relationship Id="rId5" Type="http://schemas.openxmlformats.org/officeDocument/2006/relationships/diagramQuickStyle" Target="../diagrams/quickStyle10.xml"/><Relationship Id="rId15" Type="http://schemas.openxmlformats.org/officeDocument/2006/relationships/image" Target="../media/image32.jpg"/><Relationship Id="rId10" Type="http://schemas.openxmlformats.org/officeDocument/2006/relationships/image" Target="../media/image27.jpg"/><Relationship Id="rId4" Type="http://schemas.openxmlformats.org/officeDocument/2006/relationships/diagramLayout" Target="../diagrams/layout10.xml"/><Relationship Id="rId9" Type="http://schemas.openxmlformats.org/officeDocument/2006/relationships/image" Target="../media/image16.png"/><Relationship Id="rId14" Type="http://schemas.openxmlformats.org/officeDocument/2006/relationships/image" Target="../media/image3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4.png"/><Relationship Id="rId3" Type="http://schemas.openxmlformats.org/officeDocument/2006/relationships/image" Target="../media/image8.png"/><Relationship Id="rId7" Type="http://schemas.openxmlformats.org/officeDocument/2006/relationships/image" Target="../media/image5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2.png"/><Relationship Id="rId11" Type="http://schemas.openxmlformats.org/officeDocument/2006/relationships/image" Target="../media/image16.png"/><Relationship Id="rId5" Type="http://schemas.openxmlformats.org/officeDocument/2006/relationships/image" Target="../media/image11.png"/><Relationship Id="rId10" Type="http://schemas.openxmlformats.org/officeDocument/2006/relationships/image" Target="../media/image15.png"/><Relationship Id="rId4" Type="http://schemas.openxmlformats.org/officeDocument/2006/relationships/image" Target="../media/image10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 sz="4400">
                <a:solidFill>
                  <a:srgbClr val="00BAC6"/>
                </a:solidFill>
              </a:rPr>
              <a:t>Système d’Information Recherche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fr-FR" sz="2400" b="1">
                <a:solidFill>
                  <a:srgbClr val="FDB314"/>
                </a:solidFill>
              </a:rPr>
              <a:t>Gestion de l’application Easydore</a:t>
            </a:r>
            <a:br>
              <a:rPr lang="fr-FR" sz="2400" b="1">
                <a:solidFill>
                  <a:srgbClr val="FDB314"/>
                </a:solidFill>
              </a:rPr>
            </a:br>
            <a:r>
              <a:rPr lang="fr-FR" sz="2400" b="1">
                <a:solidFill>
                  <a:srgbClr val="FDB314"/>
                </a:solidFill>
              </a:rPr>
              <a:t>Relations DSN – MOA – Éditeur/TMA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6207893" y="3284969"/>
            <a:ext cx="1051560" cy="1112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3657813" y="3284969"/>
            <a:ext cx="762000" cy="11963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8610949" y="3284969"/>
            <a:ext cx="1089660" cy="11963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ZoneTexte 2"/>
          <p:cNvSpPr txBox="1"/>
          <p:nvPr/>
        </p:nvSpPr>
        <p:spPr bwMode="auto">
          <a:xfrm>
            <a:off x="3738889" y="4380212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/>
              <a:t>Dev</a:t>
            </a:r>
            <a:endParaRPr/>
          </a:p>
        </p:txBody>
      </p:sp>
      <p:sp>
        <p:nvSpPr>
          <p:cNvPr id="7" name="ZoneTexte 6"/>
          <p:cNvSpPr txBox="1"/>
          <p:nvPr/>
        </p:nvSpPr>
        <p:spPr bwMode="auto">
          <a:xfrm>
            <a:off x="5527259" y="4380212"/>
            <a:ext cx="2057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/>
              <a:t>Test (et validation)</a:t>
            </a:r>
            <a:endParaRPr/>
          </a:p>
        </p:txBody>
      </p:sp>
      <p:sp>
        <p:nvSpPr>
          <p:cNvPr id="8" name="ZoneTexte 7"/>
          <p:cNvSpPr txBox="1"/>
          <p:nvPr/>
        </p:nvSpPr>
        <p:spPr bwMode="auto">
          <a:xfrm>
            <a:off x="8927893" y="4380212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>
                <a:solidFill>
                  <a:srgbClr val="FF0000"/>
                </a:solidFill>
              </a:rPr>
              <a:t>Prod</a:t>
            </a:r>
          </a:p>
        </p:txBody>
      </p:sp>
      <p:sp>
        <p:nvSpPr>
          <p:cNvPr id="10" name="ZoneTexte 9"/>
          <p:cNvSpPr txBox="1"/>
          <p:nvPr/>
        </p:nvSpPr>
        <p:spPr bwMode="auto">
          <a:xfrm>
            <a:off x="3266807" y="1663944"/>
            <a:ext cx="15392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800" b="1"/>
              <a:t>RD</a:t>
            </a:r>
            <a:endParaRPr/>
          </a:p>
          <a:p>
            <a:pPr algn="ctr">
              <a:defRPr/>
            </a:pPr>
            <a:r>
              <a:rPr lang="fr-FR" sz="800"/>
              <a:t>Responsable Développement</a:t>
            </a:r>
            <a:endParaRPr/>
          </a:p>
        </p:txBody>
      </p:sp>
      <p:sp>
        <p:nvSpPr>
          <p:cNvPr id="12" name="ZoneTexte 11"/>
          <p:cNvSpPr txBox="1"/>
          <p:nvPr/>
        </p:nvSpPr>
        <p:spPr bwMode="auto">
          <a:xfrm>
            <a:off x="5906400" y="1663944"/>
            <a:ext cx="12987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800" b="1"/>
              <a:t>RT</a:t>
            </a:r>
            <a:endParaRPr/>
          </a:p>
          <a:p>
            <a:pPr algn="ctr">
              <a:defRPr/>
            </a:pPr>
            <a:r>
              <a:rPr lang="fr-FR" sz="800"/>
              <a:t>Responsable Technique</a:t>
            </a:r>
            <a:endParaRPr/>
          </a:p>
        </p:txBody>
      </p:sp>
      <p:sp>
        <p:nvSpPr>
          <p:cNvPr id="14" name="ZoneTexte 13"/>
          <p:cNvSpPr txBox="1"/>
          <p:nvPr/>
        </p:nvSpPr>
        <p:spPr bwMode="auto">
          <a:xfrm>
            <a:off x="9163741" y="1786794"/>
            <a:ext cx="7184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800" b="1"/>
              <a:t>MCO</a:t>
            </a:r>
            <a:endParaRPr/>
          </a:p>
          <a:p>
            <a:pPr algn="ctr">
              <a:defRPr/>
            </a:pPr>
            <a:r>
              <a:rPr lang="fr-FR" sz="800"/>
              <a:t>Exploitation</a:t>
            </a:r>
            <a:endParaRPr/>
          </a:p>
        </p:txBody>
      </p:sp>
      <p:cxnSp>
        <p:nvCxnSpPr>
          <p:cNvPr id="5" name="Connecteur en angle 4"/>
          <p:cNvCxnSpPr>
            <a:cxnSpLocks/>
            <a:endCxn id="46" idx="0"/>
          </p:cNvCxnSpPr>
          <p:nvPr/>
        </p:nvCxnSpPr>
        <p:spPr bwMode="auto">
          <a:xfrm>
            <a:off x="5730264" y="2554747"/>
            <a:ext cx="631158" cy="552251"/>
          </a:xfrm>
          <a:prstGeom prst="bentConnector2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37" name="Connecteur droit avec flèche 36"/>
          <p:cNvCxnSpPr>
            <a:cxnSpLocks/>
          </p:cNvCxnSpPr>
          <p:nvPr/>
        </p:nvCxnSpPr>
        <p:spPr bwMode="auto">
          <a:xfrm flipH="1">
            <a:off x="9522973" y="2830871"/>
            <a:ext cx="1890" cy="354328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6" name="Organigramme : Fusion 45"/>
          <p:cNvSpPr/>
          <p:nvPr/>
        </p:nvSpPr>
        <p:spPr bwMode="auto">
          <a:xfrm>
            <a:off x="6329986" y="3106998"/>
            <a:ext cx="62873" cy="66501"/>
          </a:xfrm>
          <a:prstGeom prst="flowChartMerg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000066"/>
              </a:solidFill>
              <a:latin typeface="Arial"/>
            </a:endParaRPr>
          </a:p>
        </p:txBody>
      </p:sp>
      <p:sp>
        <p:nvSpPr>
          <p:cNvPr id="38" name="Organigramme : Fusion 37"/>
          <p:cNvSpPr/>
          <p:nvPr/>
        </p:nvSpPr>
        <p:spPr bwMode="auto">
          <a:xfrm>
            <a:off x="6524340" y="3106997"/>
            <a:ext cx="62873" cy="66501"/>
          </a:xfrm>
          <a:prstGeom prst="flowChartMerg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000066"/>
              </a:solidFill>
              <a:latin typeface="Arial"/>
            </a:endParaRPr>
          </a:p>
        </p:txBody>
      </p:sp>
      <p:cxnSp>
        <p:nvCxnSpPr>
          <p:cNvPr id="15" name="Connecteur droit 14"/>
          <p:cNvCxnSpPr>
            <a:cxnSpLocks/>
            <a:stCxn id="90" idx="2"/>
            <a:endCxn id="38" idx="1"/>
          </p:cNvCxnSpPr>
          <p:nvPr/>
        </p:nvCxnSpPr>
        <p:spPr bwMode="auto">
          <a:xfrm>
            <a:off x="6538089" y="2125057"/>
            <a:ext cx="1969" cy="101519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Organigramme : Fusion 38"/>
          <p:cNvSpPr/>
          <p:nvPr/>
        </p:nvSpPr>
        <p:spPr bwMode="auto">
          <a:xfrm>
            <a:off x="4004970" y="3106998"/>
            <a:ext cx="62873" cy="66501"/>
          </a:xfrm>
          <a:prstGeom prst="flowChartMerg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000066"/>
              </a:solidFill>
              <a:latin typeface="Arial"/>
            </a:endParaRPr>
          </a:p>
        </p:txBody>
      </p:sp>
      <p:cxnSp>
        <p:nvCxnSpPr>
          <p:cNvPr id="40" name="Connecteur droit 39"/>
          <p:cNvCxnSpPr>
            <a:cxnSpLocks/>
            <a:stCxn id="24" idx="2"/>
            <a:endCxn id="39" idx="0"/>
          </p:cNvCxnSpPr>
          <p:nvPr/>
        </p:nvCxnSpPr>
        <p:spPr bwMode="auto">
          <a:xfrm>
            <a:off x="4036404" y="3013637"/>
            <a:ext cx="3" cy="9336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2" name="Groupe 21"/>
          <p:cNvGrpSpPr/>
          <p:nvPr/>
        </p:nvGrpSpPr>
        <p:grpSpPr bwMode="auto">
          <a:xfrm>
            <a:off x="3540777" y="2680939"/>
            <a:ext cx="991255" cy="342737"/>
            <a:chOff x="7629" y="88673"/>
            <a:chExt cx="1229480" cy="614740"/>
          </a:xfrm>
          <a:solidFill>
            <a:srgbClr val="04A4EC"/>
          </a:solidFill>
        </p:grpSpPr>
        <p:sp>
          <p:nvSpPr>
            <p:cNvPr id="23" name="Rectangle à coins arrondis 22"/>
            <p:cNvSpPr/>
            <p:nvPr/>
          </p:nvSpPr>
          <p:spPr bwMode="auto">
            <a:xfrm>
              <a:off x="7629" y="88673"/>
              <a:ext cx="1229480" cy="614740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rgbClr val="00000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Rectangle 23"/>
            <p:cNvSpPr/>
            <p:nvPr/>
          </p:nvSpPr>
          <p:spPr bwMode="auto">
            <a:xfrm>
              <a:off x="25634" y="106678"/>
              <a:ext cx="1193470" cy="578730"/>
            </a:xfrm>
            <a:prstGeom prst="rect">
              <a:avLst/>
            </a:prstGeom>
            <a:grpFill/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17145" tIns="11430" rIns="17145" bIns="11430" numCol="1" spcCol="1270" anchor="ctr" anchorCtr="0">
              <a:noAutofit/>
            </a:bodyPr>
            <a:lstStyle/>
            <a:p>
              <a:pPr algn="ctr" defTabSz="40005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900"/>
                <a:t>Développements</a:t>
              </a:r>
              <a:endParaRPr/>
            </a:p>
          </p:txBody>
        </p:sp>
      </p:grpSp>
      <p:grpSp>
        <p:nvGrpSpPr>
          <p:cNvPr id="45" name="Groupe 44"/>
          <p:cNvGrpSpPr/>
          <p:nvPr/>
        </p:nvGrpSpPr>
        <p:grpSpPr bwMode="auto">
          <a:xfrm>
            <a:off x="7324854" y="2383379"/>
            <a:ext cx="991255" cy="342737"/>
            <a:chOff x="7629" y="88673"/>
            <a:chExt cx="1229480" cy="614740"/>
          </a:xfrm>
          <a:solidFill>
            <a:srgbClr val="FF4F4F"/>
          </a:solidFill>
        </p:grpSpPr>
        <p:sp>
          <p:nvSpPr>
            <p:cNvPr id="47" name="Rectangle à coins arrondis 46"/>
            <p:cNvSpPr/>
            <p:nvPr/>
          </p:nvSpPr>
          <p:spPr bwMode="auto">
            <a:xfrm>
              <a:off x="7629" y="88673"/>
              <a:ext cx="1229480" cy="614740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rgbClr val="00000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8" name="Rectangle 47"/>
            <p:cNvSpPr/>
            <p:nvPr/>
          </p:nvSpPr>
          <p:spPr bwMode="auto">
            <a:xfrm>
              <a:off x="25634" y="106678"/>
              <a:ext cx="1193470" cy="578730"/>
            </a:xfrm>
            <a:prstGeom prst="rect">
              <a:avLst/>
            </a:prstGeom>
            <a:grpFill/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17145" tIns="11430" rIns="17145" bIns="11430" numCol="1" spcCol="1270" anchor="ctr" anchorCtr="0">
              <a:noAutofit/>
            </a:bodyPr>
            <a:lstStyle/>
            <a:p>
              <a:pPr algn="ctr" defTabSz="400050">
                <a:lnSpc>
                  <a:spcPct val="90000"/>
                </a:lnSpc>
                <a:spcAft>
                  <a:spcPts val="0"/>
                </a:spcAft>
                <a:defRPr/>
              </a:pPr>
              <a:r>
                <a:rPr lang="fr-FR" sz="900"/>
                <a:t>Mise en production</a:t>
              </a:r>
              <a:endParaRPr/>
            </a:p>
          </p:txBody>
        </p:sp>
      </p:grpSp>
      <p:grpSp>
        <p:nvGrpSpPr>
          <p:cNvPr id="49" name="Groupe 48"/>
          <p:cNvGrpSpPr/>
          <p:nvPr/>
        </p:nvGrpSpPr>
        <p:grpSpPr bwMode="auto">
          <a:xfrm>
            <a:off x="9031127" y="2345818"/>
            <a:ext cx="991255" cy="468930"/>
            <a:chOff x="7629" y="88673"/>
            <a:chExt cx="1229480" cy="614740"/>
          </a:xfrm>
          <a:solidFill>
            <a:srgbClr val="00B050"/>
          </a:solidFill>
        </p:grpSpPr>
        <p:sp>
          <p:nvSpPr>
            <p:cNvPr id="50" name="Rectangle à coins arrondis 49"/>
            <p:cNvSpPr/>
            <p:nvPr/>
          </p:nvSpPr>
          <p:spPr bwMode="auto">
            <a:xfrm>
              <a:off x="7629" y="88673"/>
              <a:ext cx="1229480" cy="614740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rgbClr val="00000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1" name="Rectangle 50"/>
            <p:cNvSpPr/>
            <p:nvPr/>
          </p:nvSpPr>
          <p:spPr bwMode="auto">
            <a:xfrm>
              <a:off x="25634" y="106678"/>
              <a:ext cx="1193470" cy="578729"/>
            </a:xfrm>
            <a:prstGeom prst="rect">
              <a:avLst/>
            </a:prstGeom>
            <a:grpFill/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17145" tIns="11430" rIns="17145" bIns="11430" numCol="1" spcCol="1270" anchor="ctr" anchorCtr="0">
              <a:noAutofit/>
            </a:bodyPr>
            <a:lstStyle/>
            <a:p>
              <a:pPr algn="ctr" defTabSz="400050">
                <a:lnSpc>
                  <a:spcPct val="90000"/>
                </a:lnSpc>
                <a:spcAft>
                  <a:spcPts val="0"/>
                </a:spcAft>
                <a:defRPr/>
              </a:pPr>
              <a:r>
                <a:rPr lang="fr-FR" sz="900"/>
                <a:t>Maintien en conditions opérationnelles</a:t>
              </a:r>
              <a:endParaRPr/>
            </a:p>
          </p:txBody>
        </p:sp>
      </p:grpSp>
      <p:pic>
        <p:nvPicPr>
          <p:cNvPr id="66" name="Picture 7"/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7585465" y="4723453"/>
            <a:ext cx="470030" cy="576052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ZoneTexte 66"/>
          <p:cNvSpPr txBox="1"/>
          <p:nvPr/>
        </p:nvSpPr>
        <p:spPr bwMode="auto">
          <a:xfrm>
            <a:off x="7175789" y="5298618"/>
            <a:ext cx="1289382" cy="31892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 b="1"/>
              <a:t>RA</a:t>
            </a:r>
            <a:endParaRPr/>
          </a:p>
          <a:p>
            <a:pPr algn="ctr">
              <a:defRPr/>
            </a:pPr>
            <a:r>
              <a:rPr lang="fr-FR" sz="800"/>
              <a:t>Responsable d’Application</a:t>
            </a:r>
            <a:endParaRPr/>
          </a:p>
        </p:txBody>
      </p:sp>
      <p:pic>
        <p:nvPicPr>
          <p:cNvPr id="68" name="Picture 8"/>
          <p:cNvPicPr>
            <a:picLocks noChangeAspect="1" noChangeArrowheads="1"/>
          </p:cNvPicPr>
          <p:nvPr/>
        </p:nvPicPr>
        <p:blipFill>
          <a:blip r:embed="rId7"/>
          <a:stretch/>
        </p:blipFill>
        <p:spPr bwMode="auto">
          <a:xfrm>
            <a:off x="6325592" y="1085201"/>
            <a:ext cx="460371" cy="582234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Picture 10"/>
          <p:cNvPicPr>
            <a:picLocks noChangeAspect="1" noChangeArrowheads="1"/>
          </p:cNvPicPr>
          <p:nvPr/>
        </p:nvPicPr>
        <p:blipFill>
          <a:blip r:embed="rId8"/>
          <a:stretch/>
        </p:blipFill>
        <p:spPr bwMode="auto">
          <a:xfrm>
            <a:off x="7494622" y="5680923"/>
            <a:ext cx="651718" cy="508585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ZoneTexte 70"/>
          <p:cNvSpPr txBox="1"/>
          <p:nvPr/>
        </p:nvSpPr>
        <p:spPr bwMode="auto">
          <a:xfrm>
            <a:off x="7386235" y="6117988"/>
            <a:ext cx="984812" cy="31892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 b="1"/>
              <a:t>CP MOA</a:t>
            </a:r>
            <a:endParaRPr/>
          </a:p>
          <a:p>
            <a:pPr algn="ctr">
              <a:defRPr/>
            </a:pPr>
            <a:r>
              <a:rPr lang="fr-FR" sz="800"/>
              <a:t>Chef de projet MOA</a:t>
            </a:r>
            <a:endParaRPr/>
          </a:p>
        </p:txBody>
      </p:sp>
      <p:pic>
        <p:nvPicPr>
          <p:cNvPr id="72" name="Picture 18"/>
          <p:cNvPicPr>
            <a:picLocks noChangeAspect="1" noChangeArrowheads="1"/>
          </p:cNvPicPr>
          <p:nvPr/>
        </p:nvPicPr>
        <p:blipFill>
          <a:blip r:embed="rId9"/>
          <a:stretch/>
        </p:blipFill>
        <p:spPr bwMode="auto">
          <a:xfrm>
            <a:off x="9148663" y="5711894"/>
            <a:ext cx="748620" cy="497801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ZoneTexte 72"/>
          <p:cNvSpPr txBox="1"/>
          <p:nvPr/>
        </p:nvSpPr>
        <p:spPr bwMode="auto">
          <a:xfrm>
            <a:off x="9232547" y="6179543"/>
            <a:ext cx="580855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Utilisateurs</a:t>
            </a:r>
            <a:endParaRPr/>
          </a:p>
        </p:txBody>
      </p:sp>
      <p:pic>
        <p:nvPicPr>
          <p:cNvPr id="74" name="Picture 16"/>
          <p:cNvPicPr>
            <a:picLocks noChangeAspect="1" noChangeArrowheads="1"/>
          </p:cNvPicPr>
          <p:nvPr/>
        </p:nvPicPr>
        <p:blipFill>
          <a:blip r:embed="rId10"/>
          <a:stretch/>
        </p:blipFill>
        <p:spPr bwMode="auto">
          <a:xfrm>
            <a:off x="3637788" y="1032209"/>
            <a:ext cx="797230" cy="635226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ZoneTexte 77"/>
          <p:cNvSpPr txBox="1"/>
          <p:nvPr/>
        </p:nvSpPr>
        <p:spPr bwMode="auto">
          <a:xfrm>
            <a:off x="3520758" y="6029154"/>
            <a:ext cx="1031299" cy="31892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RP</a:t>
            </a:r>
            <a:endParaRPr/>
          </a:p>
          <a:p>
            <a:pPr algn="ctr">
              <a:defRPr/>
            </a:pPr>
            <a:r>
              <a:rPr lang="fr-FR" sz="800"/>
              <a:t>Responsable Produit</a:t>
            </a:r>
            <a:endParaRPr/>
          </a:p>
        </p:txBody>
      </p:sp>
      <p:pic>
        <p:nvPicPr>
          <p:cNvPr id="79" name="Picture 5"/>
          <p:cNvPicPr>
            <a:picLocks noChangeAspect="1" noChangeArrowheads="1"/>
          </p:cNvPicPr>
          <p:nvPr/>
        </p:nvPicPr>
        <p:blipFill>
          <a:blip r:embed="rId11"/>
          <a:stretch/>
        </p:blipFill>
        <p:spPr bwMode="auto">
          <a:xfrm>
            <a:off x="3858173" y="5437212"/>
            <a:ext cx="356467" cy="63156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Connecteur droit avec flèche 5"/>
          <p:cNvCxnSpPr>
            <a:cxnSpLocks/>
            <a:stCxn id="79" idx="0"/>
            <a:endCxn id="3" idx="2"/>
          </p:cNvCxnSpPr>
          <p:nvPr/>
        </p:nvCxnSpPr>
        <p:spPr bwMode="auto">
          <a:xfrm flipV="1">
            <a:off x="4036406" y="4749544"/>
            <a:ext cx="0" cy="687668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1" name="Connecteur droit avec flèche 80"/>
          <p:cNvCxnSpPr>
            <a:cxnSpLocks/>
          </p:cNvCxnSpPr>
          <p:nvPr/>
        </p:nvCxnSpPr>
        <p:spPr bwMode="auto">
          <a:xfrm flipV="1">
            <a:off x="9522974" y="4749544"/>
            <a:ext cx="1" cy="891326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3" name="Connecteur en angle 92"/>
          <p:cNvCxnSpPr>
            <a:cxnSpLocks/>
            <a:stCxn id="115" idx="3"/>
          </p:cNvCxnSpPr>
          <p:nvPr/>
        </p:nvCxnSpPr>
        <p:spPr bwMode="auto">
          <a:xfrm flipV="1">
            <a:off x="8498833" y="4749546"/>
            <a:ext cx="351514" cy="1342520"/>
          </a:xfrm>
          <a:prstGeom prst="bentConnector2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0" name="Connecteur en angle 109"/>
          <p:cNvCxnSpPr>
            <a:cxnSpLocks/>
            <a:endCxn id="87" idx="2"/>
          </p:cNvCxnSpPr>
          <p:nvPr/>
        </p:nvCxnSpPr>
        <p:spPr bwMode="auto">
          <a:xfrm rot="10800000">
            <a:off x="6555776" y="5598542"/>
            <a:ext cx="586348" cy="379636"/>
          </a:xfrm>
          <a:prstGeom prst="bentConnector2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grpSp>
        <p:nvGrpSpPr>
          <p:cNvPr id="85" name="Groupe 84"/>
          <p:cNvGrpSpPr/>
          <p:nvPr/>
        </p:nvGrpSpPr>
        <p:grpSpPr bwMode="auto">
          <a:xfrm>
            <a:off x="6060150" y="5265845"/>
            <a:ext cx="991255" cy="342737"/>
            <a:chOff x="7629" y="88673"/>
            <a:chExt cx="1229480" cy="614740"/>
          </a:xfrm>
          <a:solidFill>
            <a:srgbClr val="FF7D25"/>
          </a:solidFill>
        </p:grpSpPr>
        <p:sp>
          <p:nvSpPr>
            <p:cNvPr id="86" name="Rectangle à coins arrondis 85"/>
            <p:cNvSpPr/>
            <p:nvPr/>
          </p:nvSpPr>
          <p:spPr bwMode="auto">
            <a:xfrm>
              <a:off x="7629" y="88673"/>
              <a:ext cx="1229480" cy="614740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rgbClr val="00000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7" name="Rectangle 86"/>
            <p:cNvSpPr/>
            <p:nvPr/>
          </p:nvSpPr>
          <p:spPr bwMode="auto">
            <a:xfrm>
              <a:off x="25634" y="106678"/>
              <a:ext cx="1193470" cy="578730"/>
            </a:xfrm>
            <a:prstGeom prst="rect">
              <a:avLst/>
            </a:prstGeom>
            <a:grpFill/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17145" tIns="11430" rIns="17145" bIns="11430" numCol="1" spcCol="1270" anchor="ctr" anchorCtr="0">
              <a:noAutofit/>
            </a:bodyPr>
            <a:lstStyle/>
            <a:p>
              <a:pPr algn="ctr" defTabSz="400050">
                <a:lnSpc>
                  <a:spcPct val="90000"/>
                </a:lnSpc>
                <a:spcAft>
                  <a:spcPts val="0"/>
                </a:spcAft>
                <a:defRPr/>
              </a:pPr>
              <a:r>
                <a:rPr lang="fr-FR" sz="900"/>
                <a:t>Recette d’une nouvelle version</a:t>
              </a:r>
              <a:endParaRPr/>
            </a:p>
          </p:txBody>
        </p:sp>
      </p:grpSp>
      <p:cxnSp>
        <p:nvCxnSpPr>
          <p:cNvPr id="113" name="Connecteur en angle 112"/>
          <p:cNvCxnSpPr>
            <a:cxnSpLocks/>
          </p:cNvCxnSpPr>
          <p:nvPr/>
        </p:nvCxnSpPr>
        <p:spPr bwMode="auto">
          <a:xfrm rot="10800000">
            <a:off x="6797338" y="4749544"/>
            <a:ext cx="344791" cy="261934"/>
          </a:xfrm>
          <a:prstGeom prst="bentConnector3">
            <a:avLst>
              <a:gd name="adj1" fmla="val 99726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6" name="Connecteur en angle 115"/>
          <p:cNvCxnSpPr>
            <a:cxnSpLocks/>
          </p:cNvCxnSpPr>
          <p:nvPr/>
        </p:nvCxnSpPr>
        <p:spPr bwMode="auto">
          <a:xfrm rot="5400000" flipH="1" flipV="1">
            <a:off x="8453370" y="4786681"/>
            <a:ext cx="271498" cy="180566"/>
          </a:xfrm>
          <a:prstGeom prst="bentConnector3">
            <a:avLst>
              <a:gd name="adj1" fmla="val 3222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74" name="ZoneTexte 2073"/>
          <p:cNvSpPr txBox="1"/>
          <p:nvPr/>
        </p:nvSpPr>
        <p:spPr bwMode="auto">
          <a:xfrm>
            <a:off x="1597962" y="1292271"/>
            <a:ext cx="1247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400" i="1"/>
              <a:t>Technique :</a:t>
            </a:r>
            <a:endParaRPr/>
          </a:p>
        </p:txBody>
      </p:sp>
      <p:sp>
        <p:nvSpPr>
          <p:cNvPr id="120" name="ZoneTexte 119"/>
          <p:cNvSpPr txBox="1"/>
          <p:nvPr/>
        </p:nvSpPr>
        <p:spPr bwMode="auto">
          <a:xfrm>
            <a:off x="1597962" y="3729251"/>
            <a:ext cx="15147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 sz="1400" i="1"/>
              <a:t>Environnements :</a:t>
            </a:r>
            <a:endParaRPr/>
          </a:p>
        </p:txBody>
      </p:sp>
      <p:sp>
        <p:nvSpPr>
          <p:cNvPr id="121" name="ZoneTexte 120"/>
          <p:cNvSpPr txBox="1"/>
          <p:nvPr/>
        </p:nvSpPr>
        <p:spPr bwMode="auto">
          <a:xfrm>
            <a:off x="1597963" y="5341263"/>
            <a:ext cx="12260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400" i="1"/>
              <a:t>Fonctionnel :</a:t>
            </a:r>
            <a:endParaRPr/>
          </a:p>
        </p:txBody>
      </p:sp>
      <p:cxnSp>
        <p:nvCxnSpPr>
          <p:cNvPr id="127" name="Connecteur en angle 126"/>
          <p:cNvCxnSpPr>
            <a:cxnSpLocks/>
            <a:endCxn id="48" idx="1"/>
          </p:cNvCxnSpPr>
          <p:nvPr/>
        </p:nvCxnSpPr>
        <p:spPr bwMode="auto">
          <a:xfrm>
            <a:off x="6733673" y="2119332"/>
            <a:ext cx="605697" cy="435415"/>
          </a:xfrm>
          <a:prstGeom prst="bentConnector3">
            <a:avLst>
              <a:gd name="adj1" fmla="val 1250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32" name="Connecteur en angle 131"/>
          <p:cNvCxnSpPr>
            <a:cxnSpLocks/>
          </p:cNvCxnSpPr>
          <p:nvPr/>
        </p:nvCxnSpPr>
        <p:spPr bwMode="auto">
          <a:xfrm>
            <a:off x="4214642" y="2125612"/>
            <a:ext cx="538885" cy="429133"/>
          </a:xfrm>
          <a:prstGeom prst="bentConnector3">
            <a:avLst>
              <a:gd name="adj1" fmla="val -37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08" name="Connecteur droit 107"/>
          <p:cNvCxnSpPr>
            <a:cxnSpLocks/>
            <a:stCxn id="14" idx="2"/>
          </p:cNvCxnSpPr>
          <p:nvPr/>
        </p:nvCxnSpPr>
        <p:spPr bwMode="auto">
          <a:xfrm>
            <a:off x="9522975" y="2125348"/>
            <a:ext cx="3779" cy="216370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1" name="Connecteur droit 150"/>
          <p:cNvCxnSpPr>
            <a:cxnSpLocks/>
          </p:cNvCxnSpPr>
          <p:nvPr/>
        </p:nvCxnSpPr>
        <p:spPr bwMode="auto">
          <a:xfrm flipH="1">
            <a:off x="4035023" y="2119332"/>
            <a:ext cx="5" cy="67844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5" name="Connecteur droit avec flèche 154"/>
          <p:cNvCxnSpPr>
            <a:cxnSpLocks/>
            <a:stCxn id="87" idx="0"/>
            <a:endCxn id="7" idx="2"/>
          </p:cNvCxnSpPr>
          <p:nvPr/>
        </p:nvCxnSpPr>
        <p:spPr bwMode="auto">
          <a:xfrm flipV="1">
            <a:off x="6555776" y="4749544"/>
            <a:ext cx="2" cy="526338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5" name="Titre 1"/>
          <p:cNvSpPr>
            <a:spLocks noGrp="1"/>
          </p:cNvSpPr>
          <p:nvPr>
            <p:ph type="title"/>
          </p:nvPr>
        </p:nvSpPr>
        <p:spPr bwMode="auto">
          <a:xfrm>
            <a:off x="1983080" y="192962"/>
            <a:ext cx="8229600" cy="1143000"/>
          </a:xfrm>
        </p:spPr>
        <p:txBody>
          <a:bodyPr/>
          <a:lstStyle/>
          <a:p>
            <a:pPr algn="l">
              <a:defRPr/>
            </a:pPr>
            <a:r>
              <a:rPr lang="fr-FR" sz="2000" dirty="0"/>
              <a:t>Contextes de gestion d’un application:</a:t>
            </a:r>
            <a:br>
              <a:rPr lang="fr-FR" sz="2000" dirty="0"/>
            </a:br>
            <a:r>
              <a:rPr lang="fr-FR" sz="2000" dirty="0"/>
              <a:t>Environnements et acteurs référents</a:t>
            </a:r>
            <a:endParaRPr dirty="0"/>
          </a:p>
        </p:txBody>
      </p:sp>
      <p:cxnSp>
        <p:nvCxnSpPr>
          <p:cNvPr id="63" name="Connecteur en angle 62"/>
          <p:cNvCxnSpPr>
            <a:cxnSpLocks/>
            <a:stCxn id="48" idx="3"/>
          </p:cNvCxnSpPr>
          <p:nvPr/>
        </p:nvCxnSpPr>
        <p:spPr bwMode="auto">
          <a:xfrm>
            <a:off x="8301592" y="2554747"/>
            <a:ext cx="530211" cy="618751"/>
          </a:xfrm>
          <a:prstGeom prst="bentConnector2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75" name="Picture 2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5682113" y="3303279"/>
            <a:ext cx="1051560" cy="111252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6" name="Groupe 75"/>
          <p:cNvGrpSpPr/>
          <p:nvPr/>
        </p:nvGrpSpPr>
        <p:grpSpPr bwMode="auto">
          <a:xfrm>
            <a:off x="4753527" y="2383379"/>
            <a:ext cx="991255" cy="342737"/>
            <a:chOff x="7629" y="88673"/>
            <a:chExt cx="1229480" cy="614740"/>
          </a:xfrm>
          <a:solidFill>
            <a:srgbClr val="0070C0"/>
          </a:solidFill>
        </p:grpSpPr>
        <p:sp>
          <p:nvSpPr>
            <p:cNvPr id="77" name="Rectangle à coins arrondis 76"/>
            <p:cNvSpPr/>
            <p:nvPr/>
          </p:nvSpPr>
          <p:spPr bwMode="auto">
            <a:xfrm>
              <a:off x="7629" y="88673"/>
              <a:ext cx="1229480" cy="614740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rgbClr val="00000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0" name="Rectangle 79"/>
            <p:cNvSpPr/>
            <p:nvPr/>
          </p:nvSpPr>
          <p:spPr bwMode="auto">
            <a:xfrm>
              <a:off x="25634" y="106678"/>
              <a:ext cx="1193470" cy="578730"/>
            </a:xfrm>
            <a:prstGeom prst="rect">
              <a:avLst/>
            </a:prstGeom>
            <a:grpFill/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17145" tIns="11430" rIns="17145" bIns="11430" numCol="1" spcCol="1270" anchor="ctr" anchorCtr="0">
              <a:noAutofit/>
            </a:bodyPr>
            <a:lstStyle/>
            <a:p>
              <a:pPr algn="ctr" defTabSz="40005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900"/>
                <a:t>Livraison d’une nouvelle version</a:t>
              </a:r>
              <a:endParaRPr/>
            </a:p>
          </p:txBody>
        </p:sp>
      </p:grp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2"/>
          <a:stretch/>
        </p:blipFill>
        <p:spPr bwMode="auto">
          <a:xfrm>
            <a:off x="9106411" y="1154450"/>
            <a:ext cx="833127" cy="666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Rectangle 104"/>
          <p:cNvSpPr/>
          <p:nvPr/>
        </p:nvSpPr>
        <p:spPr bwMode="auto">
          <a:xfrm>
            <a:off x="3276600" y="1035136"/>
            <a:ext cx="1603948" cy="1090473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000066"/>
              </a:solidFill>
              <a:latin typeface="Arial"/>
            </a:endParaRPr>
          </a:p>
        </p:txBody>
      </p:sp>
      <p:sp>
        <p:nvSpPr>
          <p:cNvPr id="109" name="Rectangle 108"/>
          <p:cNvSpPr/>
          <p:nvPr/>
        </p:nvSpPr>
        <p:spPr bwMode="auto">
          <a:xfrm>
            <a:off x="7142128" y="4723453"/>
            <a:ext cx="1356709" cy="93189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000066"/>
              </a:solidFill>
              <a:latin typeface="Arial"/>
            </a:endParaRPr>
          </a:p>
        </p:txBody>
      </p:sp>
      <p:sp>
        <p:nvSpPr>
          <p:cNvPr id="115" name="Rectangle 114"/>
          <p:cNvSpPr/>
          <p:nvPr/>
        </p:nvSpPr>
        <p:spPr bwMode="auto">
          <a:xfrm>
            <a:off x="7142125" y="5711894"/>
            <a:ext cx="1356709" cy="76034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000066"/>
              </a:solidFill>
              <a:latin typeface="Arial"/>
            </a:endParaRPr>
          </a:p>
        </p:txBody>
      </p:sp>
      <p:cxnSp>
        <p:nvCxnSpPr>
          <p:cNvPr id="83" name="Connecteur droit avec flèche 82"/>
          <p:cNvCxnSpPr>
            <a:cxnSpLocks/>
          </p:cNvCxnSpPr>
          <p:nvPr/>
        </p:nvCxnSpPr>
        <p:spPr bwMode="auto">
          <a:xfrm flipH="1">
            <a:off x="4622308" y="6277450"/>
            <a:ext cx="2553482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84" name="Groupe 83"/>
          <p:cNvGrpSpPr/>
          <p:nvPr/>
        </p:nvGrpSpPr>
        <p:grpSpPr bwMode="auto">
          <a:xfrm>
            <a:off x="5399011" y="6073325"/>
            <a:ext cx="991255" cy="342737"/>
            <a:chOff x="7629" y="88673"/>
            <a:chExt cx="1229480" cy="614740"/>
          </a:xfrm>
          <a:solidFill>
            <a:srgbClr val="FF7D25"/>
          </a:solidFill>
        </p:grpSpPr>
        <p:sp>
          <p:nvSpPr>
            <p:cNvPr id="88" name="Rectangle à coins arrondis 87"/>
            <p:cNvSpPr/>
            <p:nvPr/>
          </p:nvSpPr>
          <p:spPr bwMode="auto">
            <a:xfrm>
              <a:off x="7629" y="88673"/>
              <a:ext cx="1229480" cy="614740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rgbClr val="00000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9" name="Rectangle 88"/>
            <p:cNvSpPr/>
            <p:nvPr/>
          </p:nvSpPr>
          <p:spPr bwMode="auto">
            <a:xfrm>
              <a:off x="25634" y="106678"/>
              <a:ext cx="1193470" cy="578730"/>
            </a:xfrm>
            <a:prstGeom prst="rect">
              <a:avLst/>
            </a:prstGeom>
            <a:grpFill/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17145" tIns="11430" rIns="17145" bIns="11430" numCol="1" spcCol="1270" anchor="ctr" anchorCtr="0">
              <a:noAutofit/>
            </a:bodyPr>
            <a:lstStyle/>
            <a:p>
              <a:pPr algn="ctr" defTabSz="400050">
                <a:lnSpc>
                  <a:spcPct val="90000"/>
                </a:lnSpc>
                <a:spcAft>
                  <a:spcPts val="0"/>
                </a:spcAft>
                <a:defRPr/>
              </a:pPr>
              <a:r>
                <a:rPr lang="fr-FR" sz="900"/>
                <a:t>Spécifications</a:t>
              </a:r>
              <a:endParaRPr/>
            </a:p>
          </p:txBody>
        </p:sp>
      </p:grpSp>
      <p:pic>
        <p:nvPicPr>
          <p:cNvPr id="69" name="Image 68"/>
          <p:cNvPicPr>
            <a:picLocks noChangeAspect="1"/>
          </p:cNvPicPr>
          <p:nvPr/>
        </p:nvPicPr>
        <p:blipFill>
          <a:blip r:embed="rId13"/>
          <a:stretch/>
        </p:blipFill>
        <p:spPr bwMode="auto">
          <a:xfrm>
            <a:off x="75688" y="5932134"/>
            <a:ext cx="1267002" cy="809738"/>
          </a:xfrm>
          <a:prstGeom prst="rect">
            <a:avLst/>
          </a:prstGeom>
        </p:spPr>
      </p:pic>
      <p:sp>
        <p:nvSpPr>
          <p:cNvPr id="90" name="Rectangle 89"/>
          <p:cNvSpPr/>
          <p:nvPr/>
        </p:nvSpPr>
        <p:spPr bwMode="auto">
          <a:xfrm>
            <a:off x="5736115" y="1034584"/>
            <a:ext cx="1603948" cy="1090473"/>
          </a:xfrm>
          <a:prstGeom prst="rect">
            <a:avLst/>
          </a:prstGeom>
          <a:noFill/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000066"/>
              </a:solidFill>
              <a:latin typeface="Arial"/>
            </a:endParaRPr>
          </a:p>
        </p:txBody>
      </p:sp>
      <p:cxnSp>
        <p:nvCxnSpPr>
          <p:cNvPr id="92" name="Connecteur en angle 91"/>
          <p:cNvCxnSpPr>
            <a:cxnSpLocks/>
          </p:cNvCxnSpPr>
          <p:nvPr/>
        </p:nvCxnSpPr>
        <p:spPr bwMode="auto">
          <a:xfrm>
            <a:off x="4622308" y="2139051"/>
            <a:ext cx="4899974" cy="103549"/>
          </a:xfrm>
          <a:prstGeom prst="bentConnector3">
            <a:avLst>
              <a:gd name="adj1" fmla="val 107"/>
            </a:avLst>
          </a:prstGeom>
          <a:noFill/>
          <a:ln w="3175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/>
          </a:ln>
          <a:effectLst/>
        </p:spPr>
      </p:cxn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 bwMode="auto">
          <a:xfrm>
            <a:off x="2063551" y="1074024"/>
            <a:ext cx="774132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Objectif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342900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Contextes de gestion d’une application</a:t>
            </a:r>
            <a:endParaRPr/>
          </a:p>
          <a:p>
            <a:pPr marL="742950" lvl="1" indent="-285750">
              <a:buFont typeface="Wingdings"/>
              <a:buChar char="§"/>
              <a:defRPr/>
            </a:pPr>
            <a:endParaRPr lang="fr-FR" sz="1600"/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/>
              <a:t>Spécifications et développements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/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Livraison d’une nouvelle version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Maintien en Conditions Opérationnelles - Test et Validation</a:t>
            </a:r>
            <a:endParaRPr/>
          </a:p>
          <a:p>
            <a:pPr marL="800100" lvl="1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Recette d’une nouvelle version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Mise en production d’une nouvelle version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Maintien en Conditions Opérationnelles - Production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Pilotage</a:t>
            </a:r>
            <a:endParaRPr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 bwMode="auto">
          <a:xfrm>
            <a:off x="1981200" y="274639"/>
            <a:ext cx="8229600" cy="561975"/>
          </a:xfrm>
          <a:prstGeom prst="rect">
            <a:avLst/>
          </a:prstGeom>
          <a:noFill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>
              <a:defRPr/>
            </a:pPr>
            <a:r>
              <a:rPr lang="fr-FR" sz="2000"/>
              <a:t>Plan de présentation</a:t>
            </a:r>
            <a:endParaRPr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5688" y="5932134"/>
            <a:ext cx="1267002" cy="8097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58" name="Tableau 57"/>
          <p:cNvGraphicFramePr>
            <a:graphicFrameLocks noGrp="1"/>
          </p:cNvGraphicFramePr>
          <p:nvPr/>
        </p:nvGraphicFramePr>
        <p:xfrm>
          <a:off x="3533388" y="1071873"/>
          <a:ext cx="6883092" cy="5395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47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77077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077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077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077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077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7077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  <a:endParaRPr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7077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l">
              <a:defRPr/>
            </a:pPr>
            <a:r>
              <a:rPr lang="fr-FR" sz="2000"/>
              <a:t>Spécifications et développement: RACI</a:t>
            </a:r>
            <a:endParaRPr/>
          </a:p>
        </p:txBody>
      </p:sp>
      <p:graphicFrame>
        <p:nvGraphicFramePr>
          <p:cNvPr id="3" name="Diagramme 2"/>
          <p:cNvGraphicFramePr>
            <a:graphicFrameLocks/>
          </p:cNvGraphicFramePr>
          <p:nvPr/>
        </p:nvGraphicFramePr>
        <p:xfrm>
          <a:off x="1631504" y="1052736"/>
          <a:ext cx="187220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7" name="Tableau 26"/>
          <p:cNvGraphicFramePr>
            <a:graphicFrameLocks noGrp="1"/>
          </p:cNvGraphicFramePr>
          <p:nvPr/>
        </p:nvGraphicFramePr>
        <p:xfrm>
          <a:off x="8933482" y="33184"/>
          <a:ext cx="1699022" cy="73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79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11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456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600"/>
                        <a:t>R</a:t>
                      </a:r>
                      <a:endParaRPr/>
                    </a:p>
                  </a:txBody>
                  <a:tcP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fr-FR" sz="600"/>
                        <a:t>Responsible </a:t>
                      </a:r>
                      <a:endParaRPr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600"/>
                        <a:t>Réalise</a:t>
                      </a:r>
                      <a:endParaRPr/>
                    </a:p>
                  </a:txBody>
                  <a:tcPr>
                    <a:solidFill>
                      <a:srgbClr val="FFDD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6747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600"/>
                        <a:t>A</a:t>
                      </a:r>
                      <a:endParaRPr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fr-FR" sz="600"/>
                        <a:t>Accountable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600"/>
                        <a:t>Assume</a:t>
                      </a:r>
                      <a:endParaRPr/>
                    </a:p>
                  </a:txBody>
                  <a:tcPr>
                    <a:solidFill>
                      <a:srgbClr val="FFDD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6747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600"/>
                        <a:t>C</a:t>
                      </a:r>
                      <a:endParaRPr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fr-FR" sz="600"/>
                        <a:t>Consulted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fr-FR" sz="600"/>
                        <a:t>Consulté</a:t>
                      </a:r>
                      <a:endParaRPr/>
                    </a:p>
                  </a:txBody>
                  <a:tcPr>
                    <a:solidFill>
                      <a:srgbClr val="FFDD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6747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600"/>
                        <a:t>I</a:t>
                      </a:r>
                      <a:endParaRPr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fr-FR" sz="600"/>
                        <a:t>Informed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fr-FR" sz="600"/>
                        <a:t>Informé</a:t>
                      </a:r>
                      <a:endParaRPr/>
                    </a:p>
                  </a:txBody>
                  <a:tcPr>
                    <a:solidFill>
                      <a:srgbClr val="FFDD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9" name="ZoneTexte 28"/>
          <p:cNvSpPr txBox="1"/>
          <p:nvPr/>
        </p:nvSpPr>
        <p:spPr bwMode="auto">
          <a:xfrm>
            <a:off x="9116698" y="2818430"/>
            <a:ext cx="226591" cy="349701"/>
          </a:xfrm>
          <a:prstGeom prst="rect">
            <a:avLst/>
          </a:prstGeom>
          <a:solidFill>
            <a:srgbClr val="FF000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A</a:t>
            </a:r>
            <a:endParaRPr/>
          </a:p>
        </p:txBody>
      </p:sp>
      <p:sp>
        <p:nvSpPr>
          <p:cNvPr id="35" name="ZoneTexte 34"/>
          <p:cNvSpPr txBox="1"/>
          <p:nvPr/>
        </p:nvSpPr>
        <p:spPr bwMode="auto">
          <a:xfrm>
            <a:off x="4480362" y="3614183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 dirty="0"/>
              <a:t>R</a:t>
            </a:r>
            <a:endParaRPr dirty="0"/>
          </a:p>
        </p:txBody>
      </p:sp>
      <p:sp>
        <p:nvSpPr>
          <p:cNvPr id="37" name="ZoneTexte 36"/>
          <p:cNvSpPr txBox="1"/>
          <p:nvPr/>
        </p:nvSpPr>
        <p:spPr bwMode="auto">
          <a:xfrm>
            <a:off x="9777377" y="4343412"/>
            <a:ext cx="226591" cy="349701"/>
          </a:xfrm>
          <a:prstGeom prst="rect">
            <a:avLst/>
          </a:prstGeom>
          <a:solidFill>
            <a:srgbClr val="FF000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A</a:t>
            </a:r>
            <a:endParaRPr/>
          </a:p>
        </p:txBody>
      </p:sp>
      <p:sp>
        <p:nvSpPr>
          <p:cNvPr id="38" name="ZoneTexte 37"/>
          <p:cNvSpPr txBox="1"/>
          <p:nvPr/>
        </p:nvSpPr>
        <p:spPr bwMode="auto">
          <a:xfrm>
            <a:off x="9986403" y="4343412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39" name="ZoneTexte 38"/>
          <p:cNvSpPr txBox="1"/>
          <p:nvPr/>
        </p:nvSpPr>
        <p:spPr bwMode="auto">
          <a:xfrm>
            <a:off x="9103874" y="4343412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42" name="ZoneTexte 41"/>
          <p:cNvSpPr txBox="1"/>
          <p:nvPr/>
        </p:nvSpPr>
        <p:spPr bwMode="auto">
          <a:xfrm>
            <a:off x="9777376" y="5136484"/>
            <a:ext cx="226591" cy="349701"/>
          </a:xfrm>
          <a:prstGeom prst="rect">
            <a:avLst/>
          </a:prstGeom>
          <a:solidFill>
            <a:srgbClr val="FF000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A</a:t>
            </a:r>
            <a:endParaRPr/>
          </a:p>
        </p:txBody>
      </p:sp>
      <p:sp>
        <p:nvSpPr>
          <p:cNvPr id="43" name="ZoneTexte 42"/>
          <p:cNvSpPr txBox="1"/>
          <p:nvPr/>
        </p:nvSpPr>
        <p:spPr bwMode="auto">
          <a:xfrm>
            <a:off x="9986402" y="5136484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46" name="ZoneTexte 45"/>
          <p:cNvSpPr txBox="1"/>
          <p:nvPr/>
        </p:nvSpPr>
        <p:spPr bwMode="auto">
          <a:xfrm>
            <a:off x="9103873" y="5136484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47" name="ZoneTexte 46"/>
          <p:cNvSpPr txBox="1"/>
          <p:nvPr/>
        </p:nvSpPr>
        <p:spPr bwMode="auto">
          <a:xfrm>
            <a:off x="9777375" y="5917534"/>
            <a:ext cx="226591" cy="349701"/>
          </a:xfrm>
          <a:prstGeom prst="rect">
            <a:avLst/>
          </a:prstGeom>
          <a:solidFill>
            <a:srgbClr val="FF000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A</a:t>
            </a:r>
            <a:endParaRPr/>
          </a:p>
        </p:txBody>
      </p:sp>
      <p:sp>
        <p:nvSpPr>
          <p:cNvPr id="48" name="ZoneTexte 47"/>
          <p:cNvSpPr txBox="1"/>
          <p:nvPr/>
        </p:nvSpPr>
        <p:spPr bwMode="auto">
          <a:xfrm>
            <a:off x="9986401" y="5917534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50" name="ZoneTexte 49"/>
          <p:cNvSpPr txBox="1"/>
          <p:nvPr/>
        </p:nvSpPr>
        <p:spPr bwMode="auto">
          <a:xfrm>
            <a:off x="9884258" y="2818430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63" name="ZoneTexte 62"/>
          <p:cNvSpPr txBox="1"/>
          <p:nvPr/>
        </p:nvSpPr>
        <p:spPr bwMode="auto">
          <a:xfrm>
            <a:off x="4693235" y="2044532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68" name="ZoneTexte 67"/>
          <p:cNvSpPr txBox="1"/>
          <p:nvPr/>
        </p:nvSpPr>
        <p:spPr bwMode="auto">
          <a:xfrm>
            <a:off x="4466644" y="2044532"/>
            <a:ext cx="226591" cy="349701"/>
          </a:xfrm>
          <a:prstGeom prst="rect">
            <a:avLst/>
          </a:prstGeom>
          <a:solidFill>
            <a:srgbClr val="FF000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A</a:t>
            </a:r>
            <a:endParaRPr/>
          </a:p>
        </p:txBody>
      </p:sp>
      <p:sp>
        <p:nvSpPr>
          <p:cNvPr id="69" name="ZoneTexte 68"/>
          <p:cNvSpPr txBox="1"/>
          <p:nvPr/>
        </p:nvSpPr>
        <p:spPr bwMode="auto">
          <a:xfrm>
            <a:off x="9891654" y="2048203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70" name="ZoneTexte 69"/>
          <p:cNvSpPr txBox="1"/>
          <p:nvPr/>
        </p:nvSpPr>
        <p:spPr bwMode="auto">
          <a:xfrm>
            <a:off x="9135538" y="2048203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71" name="ZoneTexte 70"/>
          <p:cNvSpPr txBox="1"/>
          <p:nvPr/>
        </p:nvSpPr>
        <p:spPr bwMode="auto">
          <a:xfrm>
            <a:off x="9113777" y="3614378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73" name="ZoneTexte 72"/>
          <p:cNvSpPr txBox="1"/>
          <p:nvPr/>
        </p:nvSpPr>
        <p:spPr bwMode="auto">
          <a:xfrm>
            <a:off x="9953436" y="3585155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74" name="ZoneTexte 73"/>
          <p:cNvSpPr txBox="1"/>
          <p:nvPr/>
        </p:nvSpPr>
        <p:spPr bwMode="auto">
          <a:xfrm>
            <a:off x="4699647" y="3614183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76" name="ZoneTexte 75"/>
          <p:cNvSpPr txBox="1"/>
          <p:nvPr/>
        </p:nvSpPr>
        <p:spPr bwMode="auto">
          <a:xfrm>
            <a:off x="4583238" y="4343412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80" name="ZoneTexte 79"/>
          <p:cNvSpPr txBox="1"/>
          <p:nvPr/>
        </p:nvSpPr>
        <p:spPr bwMode="auto">
          <a:xfrm>
            <a:off x="6097368" y="5917534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81" name="ZoneTexte 80"/>
          <p:cNvSpPr txBox="1"/>
          <p:nvPr/>
        </p:nvSpPr>
        <p:spPr bwMode="auto">
          <a:xfrm>
            <a:off x="9103872" y="5917534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pic>
        <p:nvPicPr>
          <p:cNvPr id="59" name="Picture 16"/>
          <p:cNvPicPr>
            <a:picLocks noChangeAspect="1" noChangeArrowheads="1"/>
          </p:cNvPicPr>
          <p:nvPr/>
        </p:nvPicPr>
        <p:blipFill>
          <a:blip r:embed="rId8"/>
          <a:stretch/>
        </p:blipFill>
        <p:spPr bwMode="auto">
          <a:xfrm>
            <a:off x="9654763" y="1077541"/>
            <a:ext cx="630504" cy="502381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ZoneTexte 63"/>
          <p:cNvSpPr txBox="1"/>
          <p:nvPr/>
        </p:nvSpPr>
        <p:spPr bwMode="auto">
          <a:xfrm>
            <a:off x="9859926" y="1576693"/>
            <a:ext cx="220178" cy="195814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RD</a:t>
            </a:r>
            <a:endParaRPr/>
          </a:p>
        </p:txBody>
      </p:sp>
      <p:sp>
        <p:nvSpPr>
          <p:cNvPr id="65" name="ZoneTexte 64"/>
          <p:cNvSpPr txBox="1"/>
          <p:nvPr/>
        </p:nvSpPr>
        <p:spPr bwMode="auto">
          <a:xfrm>
            <a:off x="9159582" y="1586463"/>
            <a:ext cx="215370" cy="195814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RP</a:t>
            </a:r>
            <a:endParaRPr/>
          </a:p>
        </p:txBody>
      </p:sp>
      <p:pic>
        <p:nvPicPr>
          <p:cNvPr id="78" name="Picture 2"/>
          <p:cNvPicPr>
            <a:picLocks noChangeAspect="1" noChangeArrowheads="1"/>
          </p:cNvPicPr>
          <p:nvPr/>
        </p:nvPicPr>
        <p:blipFill>
          <a:blip r:embed="rId9"/>
          <a:stretch/>
        </p:blipFill>
        <p:spPr bwMode="auto">
          <a:xfrm>
            <a:off x="8155602" y="1078396"/>
            <a:ext cx="459442" cy="539662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ZoneTexte 78"/>
          <p:cNvSpPr txBox="1"/>
          <p:nvPr/>
        </p:nvSpPr>
        <p:spPr bwMode="auto">
          <a:xfrm>
            <a:off x="8155602" y="1576693"/>
            <a:ext cx="680242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Support TMA</a:t>
            </a:r>
            <a:endParaRPr/>
          </a:p>
        </p:txBody>
      </p:sp>
      <p:pic>
        <p:nvPicPr>
          <p:cNvPr id="82" name="Picture 5"/>
          <p:cNvPicPr>
            <a:picLocks noChangeAspect="1" noChangeArrowheads="1"/>
          </p:cNvPicPr>
          <p:nvPr/>
        </p:nvPicPr>
        <p:blipFill>
          <a:blip r:embed="rId10"/>
          <a:stretch/>
        </p:blipFill>
        <p:spPr bwMode="auto">
          <a:xfrm>
            <a:off x="9089034" y="1077541"/>
            <a:ext cx="281918" cy="499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Picture 7"/>
          <p:cNvPicPr>
            <a:picLocks noChangeAspect="1" noChangeArrowheads="1"/>
          </p:cNvPicPr>
          <p:nvPr/>
        </p:nvPicPr>
        <p:blipFill>
          <a:blip r:embed="rId11"/>
          <a:stretch/>
        </p:blipFill>
        <p:spPr bwMode="auto">
          <a:xfrm>
            <a:off x="5268345" y="1111675"/>
            <a:ext cx="371732" cy="455583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ZoneTexte 83"/>
          <p:cNvSpPr txBox="1"/>
          <p:nvPr/>
        </p:nvSpPr>
        <p:spPr bwMode="auto">
          <a:xfrm>
            <a:off x="5346526" y="1567689"/>
            <a:ext cx="215370" cy="195814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RA</a:t>
            </a:r>
            <a:endParaRPr/>
          </a:p>
        </p:txBody>
      </p:sp>
      <p:pic>
        <p:nvPicPr>
          <p:cNvPr id="85" name="Picture 8"/>
          <p:cNvPicPr>
            <a:picLocks noChangeAspect="1" noChangeArrowheads="1"/>
          </p:cNvPicPr>
          <p:nvPr/>
        </p:nvPicPr>
        <p:blipFill>
          <a:blip r:embed="rId12"/>
          <a:stretch/>
        </p:blipFill>
        <p:spPr bwMode="auto">
          <a:xfrm>
            <a:off x="6012419" y="1132421"/>
            <a:ext cx="364094" cy="460472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ZoneTexte 85"/>
          <p:cNvSpPr txBox="1"/>
          <p:nvPr/>
        </p:nvSpPr>
        <p:spPr bwMode="auto">
          <a:xfrm>
            <a:off x="6089988" y="1573023"/>
            <a:ext cx="208958" cy="195814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RT</a:t>
            </a:r>
            <a:endParaRPr/>
          </a:p>
        </p:txBody>
      </p:sp>
      <p:pic>
        <p:nvPicPr>
          <p:cNvPr id="87" name="Picture 10"/>
          <p:cNvPicPr>
            <a:picLocks noChangeAspect="1" noChangeArrowheads="1"/>
          </p:cNvPicPr>
          <p:nvPr/>
        </p:nvPicPr>
        <p:blipFill>
          <a:blip r:embed="rId13"/>
          <a:stretch/>
        </p:blipFill>
        <p:spPr bwMode="auto">
          <a:xfrm>
            <a:off x="4369925" y="1073133"/>
            <a:ext cx="666040" cy="519761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ZoneTexte 87"/>
          <p:cNvSpPr txBox="1"/>
          <p:nvPr/>
        </p:nvSpPr>
        <p:spPr bwMode="auto">
          <a:xfrm>
            <a:off x="4474233" y="1576693"/>
            <a:ext cx="457424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CP MOA</a:t>
            </a:r>
            <a:endParaRPr/>
          </a:p>
        </p:txBody>
      </p:sp>
      <p:pic>
        <p:nvPicPr>
          <p:cNvPr id="89" name="Picture 18"/>
          <p:cNvPicPr>
            <a:picLocks noChangeAspect="1" noChangeArrowheads="1"/>
          </p:cNvPicPr>
          <p:nvPr/>
        </p:nvPicPr>
        <p:blipFill>
          <a:blip r:embed="rId14"/>
          <a:stretch/>
        </p:blipFill>
        <p:spPr bwMode="auto">
          <a:xfrm>
            <a:off x="3665327" y="1133391"/>
            <a:ext cx="592060" cy="393696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ZoneTexte 89"/>
          <p:cNvSpPr txBox="1"/>
          <p:nvPr/>
        </p:nvSpPr>
        <p:spPr bwMode="auto">
          <a:xfrm>
            <a:off x="3670930" y="1576693"/>
            <a:ext cx="580854" cy="195814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Utilisateurs</a:t>
            </a:r>
            <a:endParaRPr/>
          </a:p>
        </p:txBody>
      </p:sp>
      <p:sp>
        <p:nvSpPr>
          <p:cNvPr id="91" name="ZoneTexte 90"/>
          <p:cNvSpPr txBox="1"/>
          <p:nvPr/>
        </p:nvSpPr>
        <p:spPr bwMode="auto">
          <a:xfrm>
            <a:off x="7609818" y="1567689"/>
            <a:ext cx="289107" cy="195814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CAU</a:t>
            </a:r>
            <a:endParaRPr/>
          </a:p>
        </p:txBody>
      </p:sp>
      <p:pic>
        <p:nvPicPr>
          <p:cNvPr id="92" name="Picture 2"/>
          <p:cNvPicPr>
            <a:picLocks noChangeAspect="1" noChangeArrowheads="1"/>
          </p:cNvPicPr>
          <p:nvPr/>
        </p:nvPicPr>
        <p:blipFill>
          <a:blip r:embed="rId15"/>
          <a:stretch/>
        </p:blipFill>
        <p:spPr bwMode="auto">
          <a:xfrm flipH="1">
            <a:off x="7534957" y="1125221"/>
            <a:ext cx="438830" cy="41875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3" name="Tableau 92"/>
          <p:cNvGraphicFramePr>
            <a:graphicFrameLocks noGrp="1"/>
          </p:cNvGraphicFramePr>
          <p:nvPr/>
        </p:nvGraphicFramePr>
        <p:xfrm>
          <a:off x="3533388" y="836713"/>
          <a:ext cx="6883094" cy="23478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434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274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122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478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800"/>
                        <a:t>MOA</a:t>
                      </a:r>
                      <a:endParaRPr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800"/>
                        <a:t>MOE - DSN</a:t>
                      </a:r>
                      <a:endParaRPr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800"/>
                        <a:t>MOE – Éditeur/TMA</a:t>
                      </a:r>
                      <a:endParaRPr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94" name="Picture 2"/>
          <p:cNvPicPr>
            <a:picLocks noChangeAspect="1" noChangeArrowheads="1"/>
          </p:cNvPicPr>
          <p:nvPr/>
        </p:nvPicPr>
        <p:blipFill>
          <a:blip r:embed="rId16"/>
          <a:stretch/>
        </p:blipFill>
        <p:spPr bwMode="auto">
          <a:xfrm>
            <a:off x="6732795" y="1140476"/>
            <a:ext cx="485300" cy="38824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ZoneTexte 94"/>
          <p:cNvSpPr txBox="1"/>
          <p:nvPr/>
        </p:nvSpPr>
        <p:spPr bwMode="auto">
          <a:xfrm>
            <a:off x="6819669" y="1580078"/>
            <a:ext cx="311550" cy="195814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MCO</a:t>
            </a:r>
            <a:endParaRPr/>
          </a:p>
        </p:txBody>
      </p:sp>
      <p:sp>
        <p:nvSpPr>
          <p:cNvPr id="96" name="Rectangle 95"/>
          <p:cNvSpPr/>
          <p:nvPr/>
        </p:nvSpPr>
        <p:spPr bwMode="auto">
          <a:xfrm>
            <a:off x="4303549" y="1073132"/>
            <a:ext cx="754226" cy="763981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000066"/>
              </a:solidFill>
              <a:latin typeface="Arial"/>
            </a:endParaRPr>
          </a:p>
        </p:txBody>
      </p:sp>
      <p:sp>
        <p:nvSpPr>
          <p:cNvPr id="98" name="Rectangle 97"/>
          <p:cNvSpPr/>
          <p:nvPr/>
        </p:nvSpPr>
        <p:spPr bwMode="auto">
          <a:xfrm>
            <a:off x="9654763" y="1089934"/>
            <a:ext cx="746538" cy="74717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000066"/>
              </a:solidFill>
              <a:latin typeface="Arial"/>
            </a:endParaRPr>
          </a:p>
        </p:txBody>
      </p:sp>
      <p:sp>
        <p:nvSpPr>
          <p:cNvPr id="102" name="ZoneTexte 101"/>
          <p:cNvSpPr txBox="1"/>
          <p:nvPr/>
        </p:nvSpPr>
        <p:spPr bwMode="auto">
          <a:xfrm>
            <a:off x="4579221" y="5136484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pic>
        <p:nvPicPr>
          <p:cNvPr id="54" name="Image 53"/>
          <p:cNvPicPr>
            <a:picLocks noChangeAspect="1"/>
          </p:cNvPicPr>
          <p:nvPr/>
        </p:nvPicPr>
        <p:blipFill>
          <a:blip r:embed="rId17"/>
          <a:stretch/>
        </p:blipFill>
        <p:spPr bwMode="auto">
          <a:xfrm>
            <a:off x="75688" y="5932134"/>
            <a:ext cx="1267002" cy="809738"/>
          </a:xfrm>
          <a:prstGeom prst="rect">
            <a:avLst/>
          </a:prstGeom>
        </p:spPr>
      </p:pic>
      <p:sp>
        <p:nvSpPr>
          <p:cNvPr id="55" name="ZoneTexte 54"/>
          <p:cNvSpPr txBox="1"/>
          <p:nvPr/>
        </p:nvSpPr>
        <p:spPr bwMode="auto">
          <a:xfrm>
            <a:off x="4683618" y="2805585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56" name="ZoneTexte 55"/>
          <p:cNvSpPr txBox="1"/>
          <p:nvPr/>
        </p:nvSpPr>
        <p:spPr bwMode="auto">
          <a:xfrm>
            <a:off x="4457027" y="2805585"/>
            <a:ext cx="226591" cy="349701"/>
          </a:xfrm>
          <a:prstGeom prst="rect">
            <a:avLst/>
          </a:prstGeom>
          <a:solidFill>
            <a:srgbClr val="FF000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A</a:t>
            </a:r>
            <a:endParaRPr/>
          </a:p>
        </p:txBody>
      </p:sp>
      <p:sp>
        <p:nvSpPr>
          <p:cNvPr id="52" name="ZoneTexte 51"/>
          <p:cNvSpPr txBox="1"/>
          <p:nvPr/>
        </p:nvSpPr>
        <p:spPr bwMode="auto">
          <a:xfrm>
            <a:off x="9722036" y="3585155"/>
            <a:ext cx="226591" cy="349701"/>
          </a:xfrm>
          <a:prstGeom prst="rect">
            <a:avLst/>
          </a:prstGeom>
          <a:solidFill>
            <a:srgbClr val="FF000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A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 bwMode="auto">
          <a:xfrm>
            <a:off x="2063551" y="1074024"/>
            <a:ext cx="811733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Objectif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342900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Contextes de gestion d’une application</a:t>
            </a:r>
            <a:endParaRPr/>
          </a:p>
          <a:p>
            <a:pPr marL="742950" lvl="1" indent="-285750">
              <a:buFont typeface="Wingdings"/>
              <a:buChar char="§"/>
              <a:defRPr/>
            </a:pPr>
            <a:endParaRPr lang="fr-FR" sz="16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Spécifications et développements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/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/>
              <a:t>Livraison d’une nouvelle version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/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Maintien en Conditions Opérationnelles - Test et Validation</a:t>
            </a:r>
            <a:endParaRPr/>
          </a:p>
          <a:p>
            <a:pPr marL="800100" lvl="1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Recette d’une nouvelle version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Mise en production d’une nouvelle version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Maintien en Conditions Opérationnelles - Production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Pilotage</a:t>
            </a:r>
            <a:endParaRPr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 bwMode="auto">
          <a:xfrm>
            <a:off x="1981200" y="274639"/>
            <a:ext cx="8229600" cy="561975"/>
          </a:xfrm>
          <a:prstGeom prst="rect">
            <a:avLst/>
          </a:prstGeom>
          <a:noFill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>
              <a:defRPr/>
            </a:pPr>
            <a:r>
              <a:rPr lang="fr-FR" sz="2000"/>
              <a:t>Plan de présentation</a:t>
            </a:r>
            <a:endParaRPr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5688" y="5932134"/>
            <a:ext cx="1267002" cy="8097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75" name="Tableau 74"/>
          <p:cNvGraphicFramePr>
            <a:graphicFrameLocks noGrp="1"/>
          </p:cNvGraphicFramePr>
          <p:nvPr/>
        </p:nvGraphicFramePr>
        <p:xfrm>
          <a:off x="3388325" y="1237340"/>
          <a:ext cx="7028667" cy="46246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80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3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84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09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809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190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0002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8096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8096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77077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077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077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077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077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7077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  <a:endParaRPr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l">
              <a:defRPr/>
            </a:pPr>
            <a:r>
              <a:rPr lang="fr-FR" sz="2000"/>
              <a:t>Livraison d’une nouvelle version en test: RACI</a:t>
            </a:r>
            <a:br>
              <a:rPr lang="fr-FR" sz="2000"/>
            </a:br>
            <a:endParaRPr lang="fr-FR" sz="2000"/>
          </a:p>
        </p:txBody>
      </p:sp>
      <p:graphicFrame>
        <p:nvGraphicFramePr>
          <p:cNvPr id="3" name="Diagramme 2"/>
          <p:cNvGraphicFramePr>
            <a:graphicFrameLocks/>
          </p:cNvGraphicFramePr>
          <p:nvPr/>
        </p:nvGraphicFramePr>
        <p:xfrm>
          <a:off x="1654873" y="1255231"/>
          <a:ext cx="1872208" cy="4633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7" name="Tableau 26"/>
          <p:cNvGraphicFramePr>
            <a:graphicFrameLocks noGrp="1"/>
          </p:cNvGraphicFramePr>
          <p:nvPr/>
        </p:nvGraphicFramePr>
        <p:xfrm>
          <a:off x="8933482" y="33184"/>
          <a:ext cx="1699022" cy="73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79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11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456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600"/>
                        <a:t>R</a:t>
                      </a:r>
                      <a:endParaRPr/>
                    </a:p>
                  </a:txBody>
                  <a:tcP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fr-FR" sz="600"/>
                        <a:t>Responsible </a:t>
                      </a:r>
                      <a:endParaRPr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600"/>
                        <a:t>Réalise</a:t>
                      </a:r>
                      <a:endParaRPr/>
                    </a:p>
                  </a:txBody>
                  <a:tcPr>
                    <a:solidFill>
                      <a:srgbClr val="FFDD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6747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600"/>
                        <a:t>A</a:t>
                      </a:r>
                      <a:endParaRPr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fr-FR" sz="600"/>
                        <a:t>Accountable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600"/>
                        <a:t>Assume</a:t>
                      </a:r>
                      <a:endParaRPr/>
                    </a:p>
                  </a:txBody>
                  <a:tcPr>
                    <a:solidFill>
                      <a:srgbClr val="FFDD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6747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600"/>
                        <a:t>C</a:t>
                      </a:r>
                      <a:endParaRPr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fr-FR" sz="600"/>
                        <a:t>Consulted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fr-FR" sz="600"/>
                        <a:t>Consulté</a:t>
                      </a:r>
                      <a:endParaRPr/>
                    </a:p>
                  </a:txBody>
                  <a:tcPr>
                    <a:solidFill>
                      <a:srgbClr val="FFDD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6747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600"/>
                        <a:t>I</a:t>
                      </a:r>
                      <a:endParaRPr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fr-FR" sz="600"/>
                        <a:t>Informed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fr-FR" sz="600"/>
                        <a:t>Informé</a:t>
                      </a:r>
                      <a:endParaRPr/>
                    </a:p>
                  </a:txBody>
                  <a:tcPr>
                    <a:solidFill>
                      <a:srgbClr val="FFDD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9" name="ZoneTexte 38"/>
          <p:cNvSpPr txBox="1"/>
          <p:nvPr/>
        </p:nvSpPr>
        <p:spPr bwMode="auto">
          <a:xfrm>
            <a:off x="9755531" y="2960418"/>
            <a:ext cx="226591" cy="349701"/>
          </a:xfrm>
          <a:prstGeom prst="rect">
            <a:avLst/>
          </a:prstGeom>
          <a:solidFill>
            <a:srgbClr val="FF000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A</a:t>
            </a:r>
            <a:endParaRPr/>
          </a:p>
        </p:txBody>
      </p:sp>
      <p:sp>
        <p:nvSpPr>
          <p:cNvPr id="43" name="ZoneTexte 42"/>
          <p:cNvSpPr txBox="1"/>
          <p:nvPr/>
        </p:nvSpPr>
        <p:spPr bwMode="auto">
          <a:xfrm>
            <a:off x="9755531" y="4543443"/>
            <a:ext cx="226591" cy="349701"/>
          </a:xfrm>
          <a:prstGeom prst="rect">
            <a:avLst/>
          </a:prstGeom>
          <a:solidFill>
            <a:srgbClr val="FF000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A</a:t>
            </a:r>
            <a:endParaRPr/>
          </a:p>
        </p:txBody>
      </p:sp>
      <p:sp>
        <p:nvSpPr>
          <p:cNvPr id="52" name="ZoneTexte 51"/>
          <p:cNvSpPr txBox="1"/>
          <p:nvPr/>
        </p:nvSpPr>
        <p:spPr bwMode="auto">
          <a:xfrm>
            <a:off x="9964557" y="4543443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54" name="ZoneTexte 53"/>
          <p:cNvSpPr txBox="1"/>
          <p:nvPr/>
        </p:nvSpPr>
        <p:spPr bwMode="auto">
          <a:xfrm>
            <a:off x="4583748" y="5280312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61" name="ZoneTexte 60"/>
          <p:cNvSpPr txBox="1"/>
          <p:nvPr/>
        </p:nvSpPr>
        <p:spPr bwMode="auto">
          <a:xfrm>
            <a:off x="9982122" y="2960418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62" name="ZoneTexte 61"/>
          <p:cNvSpPr txBox="1"/>
          <p:nvPr/>
        </p:nvSpPr>
        <p:spPr bwMode="auto">
          <a:xfrm>
            <a:off x="9768357" y="3794986"/>
            <a:ext cx="226591" cy="349701"/>
          </a:xfrm>
          <a:prstGeom prst="rect">
            <a:avLst/>
          </a:prstGeom>
          <a:solidFill>
            <a:srgbClr val="FF000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A</a:t>
            </a:r>
            <a:endParaRPr/>
          </a:p>
        </p:txBody>
      </p:sp>
      <p:sp>
        <p:nvSpPr>
          <p:cNvPr id="63" name="ZoneTexte 62"/>
          <p:cNvSpPr txBox="1"/>
          <p:nvPr/>
        </p:nvSpPr>
        <p:spPr bwMode="auto">
          <a:xfrm>
            <a:off x="9978942" y="3794986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47" name="ZoneTexte 46"/>
          <p:cNvSpPr txBox="1"/>
          <p:nvPr/>
        </p:nvSpPr>
        <p:spPr bwMode="auto">
          <a:xfrm>
            <a:off x="4574870" y="2247217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48" name="ZoneTexte 47"/>
          <p:cNvSpPr txBox="1"/>
          <p:nvPr/>
        </p:nvSpPr>
        <p:spPr bwMode="auto">
          <a:xfrm>
            <a:off x="9769009" y="2247217"/>
            <a:ext cx="226591" cy="349701"/>
          </a:xfrm>
          <a:prstGeom prst="rect">
            <a:avLst/>
          </a:prstGeom>
          <a:solidFill>
            <a:srgbClr val="FF000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A</a:t>
            </a:r>
            <a:endParaRPr/>
          </a:p>
        </p:txBody>
      </p:sp>
      <p:sp>
        <p:nvSpPr>
          <p:cNvPr id="49" name="ZoneTexte 48"/>
          <p:cNvSpPr txBox="1"/>
          <p:nvPr/>
        </p:nvSpPr>
        <p:spPr bwMode="auto">
          <a:xfrm>
            <a:off x="9978035" y="2247217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51" name="ZoneTexte 50"/>
          <p:cNvSpPr txBox="1"/>
          <p:nvPr/>
        </p:nvSpPr>
        <p:spPr bwMode="auto">
          <a:xfrm>
            <a:off x="6090499" y="2247217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68" name="ZoneTexte 67"/>
          <p:cNvSpPr txBox="1"/>
          <p:nvPr/>
        </p:nvSpPr>
        <p:spPr bwMode="auto">
          <a:xfrm>
            <a:off x="9110796" y="2247217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72" name="ZoneTexte 71"/>
          <p:cNvSpPr txBox="1"/>
          <p:nvPr/>
        </p:nvSpPr>
        <p:spPr bwMode="auto">
          <a:xfrm>
            <a:off x="9755529" y="5280312"/>
            <a:ext cx="226591" cy="349701"/>
          </a:xfrm>
          <a:prstGeom prst="rect">
            <a:avLst/>
          </a:prstGeom>
          <a:solidFill>
            <a:srgbClr val="FF000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A</a:t>
            </a:r>
            <a:endParaRPr/>
          </a:p>
        </p:txBody>
      </p:sp>
      <p:sp>
        <p:nvSpPr>
          <p:cNvPr id="73" name="ZoneTexte 72"/>
          <p:cNvSpPr txBox="1"/>
          <p:nvPr/>
        </p:nvSpPr>
        <p:spPr bwMode="auto">
          <a:xfrm>
            <a:off x="9964556" y="5280312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74" name="ZoneTexte 73"/>
          <p:cNvSpPr txBox="1"/>
          <p:nvPr/>
        </p:nvSpPr>
        <p:spPr bwMode="auto">
          <a:xfrm>
            <a:off x="5347037" y="5280312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pic>
        <p:nvPicPr>
          <p:cNvPr id="89" name="Picture 16"/>
          <p:cNvPicPr>
            <a:picLocks noChangeAspect="1" noChangeArrowheads="1"/>
          </p:cNvPicPr>
          <p:nvPr/>
        </p:nvPicPr>
        <p:blipFill>
          <a:blip r:embed="rId8"/>
          <a:stretch/>
        </p:blipFill>
        <p:spPr bwMode="auto">
          <a:xfrm>
            <a:off x="9655273" y="1263910"/>
            <a:ext cx="630504" cy="502381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ZoneTexte 89"/>
          <p:cNvSpPr txBox="1"/>
          <p:nvPr/>
        </p:nvSpPr>
        <p:spPr bwMode="auto">
          <a:xfrm>
            <a:off x="9860436" y="1763062"/>
            <a:ext cx="220178" cy="195814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RD</a:t>
            </a:r>
            <a:endParaRPr/>
          </a:p>
        </p:txBody>
      </p:sp>
      <p:sp>
        <p:nvSpPr>
          <p:cNvPr id="91" name="ZoneTexte 90"/>
          <p:cNvSpPr txBox="1"/>
          <p:nvPr/>
        </p:nvSpPr>
        <p:spPr bwMode="auto">
          <a:xfrm>
            <a:off x="9160092" y="1772832"/>
            <a:ext cx="215370" cy="195814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RP</a:t>
            </a:r>
            <a:endParaRPr/>
          </a:p>
        </p:txBody>
      </p:sp>
      <p:pic>
        <p:nvPicPr>
          <p:cNvPr id="92" name="Picture 2"/>
          <p:cNvPicPr>
            <a:picLocks noChangeAspect="1" noChangeArrowheads="1"/>
          </p:cNvPicPr>
          <p:nvPr/>
        </p:nvPicPr>
        <p:blipFill>
          <a:blip r:embed="rId9"/>
          <a:stretch/>
        </p:blipFill>
        <p:spPr bwMode="auto">
          <a:xfrm>
            <a:off x="8210430" y="1264765"/>
            <a:ext cx="459442" cy="539662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ZoneTexte 92"/>
          <p:cNvSpPr txBox="1"/>
          <p:nvPr/>
        </p:nvSpPr>
        <p:spPr bwMode="auto">
          <a:xfrm>
            <a:off x="8156111" y="1763062"/>
            <a:ext cx="680242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Support TMA</a:t>
            </a:r>
            <a:endParaRPr/>
          </a:p>
        </p:txBody>
      </p:sp>
      <p:pic>
        <p:nvPicPr>
          <p:cNvPr id="94" name="Picture 5"/>
          <p:cNvPicPr>
            <a:picLocks noChangeAspect="1" noChangeArrowheads="1"/>
          </p:cNvPicPr>
          <p:nvPr/>
        </p:nvPicPr>
        <p:blipFill>
          <a:blip r:embed="rId10"/>
          <a:stretch/>
        </p:blipFill>
        <p:spPr bwMode="auto">
          <a:xfrm>
            <a:off x="9089544" y="1263910"/>
            <a:ext cx="281918" cy="499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Picture 7"/>
          <p:cNvPicPr>
            <a:picLocks noChangeAspect="1" noChangeArrowheads="1"/>
          </p:cNvPicPr>
          <p:nvPr/>
        </p:nvPicPr>
        <p:blipFill>
          <a:blip r:embed="rId11"/>
          <a:stretch/>
        </p:blipFill>
        <p:spPr bwMode="auto">
          <a:xfrm>
            <a:off x="5268855" y="1298044"/>
            <a:ext cx="371732" cy="455583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ZoneTexte 95"/>
          <p:cNvSpPr txBox="1"/>
          <p:nvPr/>
        </p:nvSpPr>
        <p:spPr bwMode="auto">
          <a:xfrm>
            <a:off x="5347036" y="1754058"/>
            <a:ext cx="215370" cy="195814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RA</a:t>
            </a:r>
            <a:endParaRPr/>
          </a:p>
        </p:txBody>
      </p:sp>
      <p:pic>
        <p:nvPicPr>
          <p:cNvPr id="97" name="Picture 8"/>
          <p:cNvPicPr>
            <a:picLocks noChangeAspect="1" noChangeArrowheads="1"/>
          </p:cNvPicPr>
          <p:nvPr/>
        </p:nvPicPr>
        <p:blipFill>
          <a:blip r:embed="rId12"/>
          <a:stretch/>
        </p:blipFill>
        <p:spPr bwMode="auto">
          <a:xfrm>
            <a:off x="6012929" y="1318790"/>
            <a:ext cx="364094" cy="460472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ZoneTexte 97"/>
          <p:cNvSpPr txBox="1"/>
          <p:nvPr/>
        </p:nvSpPr>
        <p:spPr bwMode="auto">
          <a:xfrm>
            <a:off x="6090498" y="1759392"/>
            <a:ext cx="208958" cy="195814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RT</a:t>
            </a:r>
            <a:endParaRPr/>
          </a:p>
        </p:txBody>
      </p:sp>
      <p:pic>
        <p:nvPicPr>
          <p:cNvPr id="99" name="Picture 10"/>
          <p:cNvPicPr>
            <a:picLocks noChangeAspect="1" noChangeArrowheads="1"/>
          </p:cNvPicPr>
          <p:nvPr/>
        </p:nvPicPr>
        <p:blipFill>
          <a:blip r:embed="rId13"/>
          <a:stretch/>
        </p:blipFill>
        <p:spPr bwMode="auto">
          <a:xfrm>
            <a:off x="4370435" y="1259502"/>
            <a:ext cx="666040" cy="519761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ZoneTexte 99"/>
          <p:cNvSpPr txBox="1"/>
          <p:nvPr/>
        </p:nvSpPr>
        <p:spPr bwMode="auto">
          <a:xfrm>
            <a:off x="4474743" y="1763062"/>
            <a:ext cx="457424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CP MOA</a:t>
            </a:r>
            <a:endParaRPr/>
          </a:p>
        </p:txBody>
      </p:sp>
      <p:pic>
        <p:nvPicPr>
          <p:cNvPr id="101" name="Picture 18"/>
          <p:cNvPicPr>
            <a:picLocks noChangeAspect="1" noChangeArrowheads="1"/>
          </p:cNvPicPr>
          <p:nvPr/>
        </p:nvPicPr>
        <p:blipFill>
          <a:blip r:embed="rId14"/>
          <a:stretch/>
        </p:blipFill>
        <p:spPr bwMode="auto">
          <a:xfrm>
            <a:off x="3520988" y="1319759"/>
            <a:ext cx="592060" cy="393696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ZoneTexte 101"/>
          <p:cNvSpPr txBox="1"/>
          <p:nvPr/>
        </p:nvSpPr>
        <p:spPr bwMode="auto">
          <a:xfrm>
            <a:off x="3454696" y="1731900"/>
            <a:ext cx="580854" cy="195814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Utilisateurs</a:t>
            </a:r>
            <a:endParaRPr/>
          </a:p>
        </p:txBody>
      </p:sp>
      <p:sp>
        <p:nvSpPr>
          <p:cNvPr id="103" name="ZoneTexte 102"/>
          <p:cNvSpPr txBox="1"/>
          <p:nvPr/>
        </p:nvSpPr>
        <p:spPr bwMode="auto">
          <a:xfrm>
            <a:off x="7610328" y="1754058"/>
            <a:ext cx="289107" cy="195814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CAU</a:t>
            </a:r>
            <a:endParaRPr/>
          </a:p>
        </p:txBody>
      </p:sp>
      <p:pic>
        <p:nvPicPr>
          <p:cNvPr id="104" name="Picture 2"/>
          <p:cNvPicPr>
            <a:picLocks noChangeAspect="1" noChangeArrowheads="1"/>
          </p:cNvPicPr>
          <p:nvPr/>
        </p:nvPicPr>
        <p:blipFill>
          <a:blip r:embed="rId15"/>
          <a:stretch/>
        </p:blipFill>
        <p:spPr bwMode="auto">
          <a:xfrm flipH="1">
            <a:off x="7435884" y="1311590"/>
            <a:ext cx="438830" cy="41875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05" name="Tableau 104"/>
          <p:cNvGraphicFramePr>
            <a:graphicFrameLocks noGrp="1"/>
          </p:cNvGraphicFramePr>
          <p:nvPr/>
        </p:nvGraphicFramePr>
        <p:xfrm>
          <a:off x="3388325" y="1023082"/>
          <a:ext cx="7028667" cy="23478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25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699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861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478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800"/>
                        <a:t>MOA</a:t>
                      </a:r>
                      <a:endParaRPr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800"/>
                        <a:t>MOE - DSN</a:t>
                      </a:r>
                      <a:endParaRPr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800"/>
                        <a:t>MOE – Éditeur/TMA</a:t>
                      </a:r>
                      <a:endParaRPr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06" name="Picture 2"/>
          <p:cNvPicPr>
            <a:picLocks noChangeAspect="1" noChangeArrowheads="1"/>
          </p:cNvPicPr>
          <p:nvPr/>
        </p:nvPicPr>
        <p:blipFill>
          <a:blip r:embed="rId16"/>
          <a:stretch/>
        </p:blipFill>
        <p:spPr bwMode="auto">
          <a:xfrm>
            <a:off x="6733305" y="1326845"/>
            <a:ext cx="485300" cy="38824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ZoneTexte 106"/>
          <p:cNvSpPr txBox="1"/>
          <p:nvPr/>
        </p:nvSpPr>
        <p:spPr bwMode="auto">
          <a:xfrm>
            <a:off x="6820179" y="1766447"/>
            <a:ext cx="311550" cy="195814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MCO</a:t>
            </a:r>
            <a:endParaRPr/>
          </a:p>
        </p:txBody>
      </p:sp>
      <p:sp>
        <p:nvSpPr>
          <p:cNvPr id="108" name="Rectangle 107"/>
          <p:cNvSpPr/>
          <p:nvPr/>
        </p:nvSpPr>
        <p:spPr bwMode="auto">
          <a:xfrm>
            <a:off x="4249740" y="1259501"/>
            <a:ext cx="754226" cy="763981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000066"/>
              </a:solidFill>
              <a:latin typeface="Arial"/>
            </a:endParaRPr>
          </a:p>
        </p:txBody>
      </p:sp>
      <p:sp>
        <p:nvSpPr>
          <p:cNvPr id="110" name="Rectangle 109"/>
          <p:cNvSpPr/>
          <p:nvPr/>
        </p:nvSpPr>
        <p:spPr bwMode="auto">
          <a:xfrm>
            <a:off x="9655273" y="1276303"/>
            <a:ext cx="746538" cy="74717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000066"/>
              </a:solidFill>
              <a:latin typeface="Arial"/>
            </a:endParaRPr>
          </a:p>
        </p:txBody>
      </p:sp>
      <p:sp>
        <p:nvSpPr>
          <p:cNvPr id="111" name="ZoneTexte 110"/>
          <p:cNvSpPr txBox="1"/>
          <p:nvPr/>
        </p:nvSpPr>
        <p:spPr bwMode="auto">
          <a:xfrm>
            <a:off x="6080018" y="2960418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112" name="ZoneTexte 111"/>
          <p:cNvSpPr txBox="1"/>
          <p:nvPr/>
        </p:nvSpPr>
        <p:spPr bwMode="auto">
          <a:xfrm>
            <a:off x="6090499" y="3804670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pic>
        <p:nvPicPr>
          <p:cNvPr id="46" name="Image 45"/>
          <p:cNvPicPr>
            <a:picLocks noChangeAspect="1"/>
          </p:cNvPicPr>
          <p:nvPr/>
        </p:nvPicPr>
        <p:blipFill>
          <a:blip r:embed="rId17"/>
          <a:stretch/>
        </p:blipFill>
        <p:spPr bwMode="auto">
          <a:xfrm>
            <a:off x="75688" y="5932134"/>
            <a:ext cx="1267002" cy="80973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auto">
          <a:xfrm>
            <a:off x="5402077" y="2200208"/>
            <a:ext cx="2455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/>
              <a:t>I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 bwMode="auto">
          <a:xfrm>
            <a:off x="2063551" y="1074024"/>
            <a:ext cx="804897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Objectif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342900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Contextes de gestion d’une application</a:t>
            </a:r>
            <a:endParaRPr/>
          </a:p>
          <a:p>
            <a:pPr marL="742950" lvl="1" indent="-285750">
              <a:buFont typeface="Wingdings"/>
              <a:buChar char="§"/>
              <a:defRPr/>
            </a:pPr>
            <a:endParaRPr lang="fr-FR" sz="16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Spécifications et développements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Livraison d’une nouvelle version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/>
              <a:t>Maintien en Conditions Opérationnelles - Test et Validation</a:t>
            </a:r>
            <a:endParaRPr/>
          </a:p>
          <a:p>
            <a:pPr marL="800100" lvl="1" indent="-342900">
              <a:buFont typeface="Wingdings"/>
              <a:buChar char="§"/>
              <a:defRPr/>
            </a:pPr>
            <a:endParaRPr lang="fr-FR" sz="2000"/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Recette d’une nouvelle version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/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Mise en production d’une nouvelle version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Maintien en Conditions Opérationnelles - Production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Pilotage</a:t>
            </a:r>
            <a:endParaRPr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 bwMode="auto">
          <a:xfrm>
            <a:off x="1981200" y="274639"/>
            <a:ext cx="8229600" cy="561975"/>
          </a:xfrm>
          <a:prstGeom prst="rect">
            <a:avLst/>
          </a:prstGeom>
          <a:noFill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>
              <a:defRPr/>
            </a:pPr>
            <a:r>
              <a:rPr lang="fr-FR" sz="2000"/>
              <a:t>Plan de présentation</a:t>
            </a:r>
            <a:endParaRPr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5688" y="5932134"/>
            <a:ext cx="1267002" cy="8097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68" name="Tableau 67"/>
          <p:cNvGraphicFramePr>
            <a:graphicFrameLocks noGrp="1"/>
          </p:cNvGraphicFramePr>
          <p:nvPr/>
        </p:nvGraphicFramePr>
        <p:xfrm>
          <a:off x="3638173" y="1656893"/>
          <a:ext cx="6883092" cy="40207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47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80414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414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414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414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414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1978836" y="266325"/>
            <a:ext cx="8229600" cy="1143000"/>
          </a:xfrm>
        </p:spPr>
        <p:txBody>
          <a:bodyPr/>
          <a:lstStyle/>
          <a:p>
            <a:pPr algn="l">
              <a:defRPr/>
            </a:pPr>
            <a:r>
              <a:rPr lang="fr-FR" sz="2000"/>
              <a:t>Maintien en Conditions Opérationnelles: RACI</a:t>
            </a:r>
            <a:endParaRPr/>
          </a:p>
        </p:txBody>
      </p:sp>
      <p:graphicFrame>
        <p:nvGraphicFramePr>
          <p:cNvPr id="3" name="Diagramme 2"/>
          <p:cNvGraphicFramePr>
            <a:graphicFrameLocks/>
          </p:cNvGraphicFramePr>
          <p:nvPr/>
        </p:nvGraphicFramePr>
        <p:xfrm>
          <a:off x="1622958" y="950186"/>
          <a:ext cx="187220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7" name="Tableau 26"/>
          <p:cNvGraphicFramePr>
            <a:graphicFrameLocks noGrp="1"/>
          </p:cNvGraphicFramePr>
          <p:nvPr/>
        </p:nvGraphicFramePr>
        <p:xfrm>
          <a:off x="8933482" y="33184"/>
          <a:ext cx="1699022" cy="73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79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11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456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600"/>
                        <a:t>R</a:t>
                      </a:r>
                      <a:endParaRPr/>
                    </a:p>
                  </a:txBody>
                  <a:tcP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fr-FR" sz="600"/>
                        <a:t>Responsible </a:t>
                      </a:r>
                      <a:endParaRPr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600"/>
                        <a:t>Réalise</a:t>
                      </a:r>
                      <a:endParaRPr/>
                    </a:p>
                  </a:txBody>
                  <a:tcPr>
                    <a:solidFill>
                      <a:srgbClr val="FFDD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6747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600"/>
                        <a:t>A</a:t>
                      </a:r>
                      <a:endParaRPr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fr-FR" sz="600"/>
                        <a:t>Accountable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600"/>
                        <a:t>Assume</a:t>
                      </a:r>
                      <a:endParaRPr/>
                    </a:p>
                  </a:txBody>
                  <a:tcPr>
                    <a:solidFill>
                      <a:srgbClr val="FFDD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6747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600"/>
                        <a:t>C</a:t>
                      </a:r>
                      <a:endParaRPr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fr-FR" sz="600"/>
                        <a:t>Consulted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fr-FR" sz="600"/>
                        <a:t>Consulté</a:t>
                      </a:r>
                      <a:endParaRPr/>
                    </a:p>
                  </a:txBody>
                  <a:tcPr>
                    <a:solidFill>
                      <a:srgbClr val="FFDD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6747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600"/>
                        <a:t>I</a:t>
                      </a:r>
                      <a:endParaRPr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fr-FR" sz="600"/>
                        <a:t>Informed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fr-FR" sz="600"/>
                        <a:t>Informé</a:t>
                      </a:r>
                      <a:endParaRPr/>
                    </a:p>
                  </a:txBody>
                  <a:tcPr>
                    <a:solidFill>
                      <a:srgbClr val="FFDD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34" name="ZoneTexte 133"/>
          <p:cNvSpPr txBox="1"/>
          <p:nvPr/>
        </p:nvSpPr>
        <p:spPr bwMode="auto">
          <a:xfrm>
            <a:off x="8470783" y="2686376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136" name="ZoneTexte 135"/>
          <p:cNvSpPr txBox="1"/>
          <p:nvPr/>
        </p:nvSpPr>
        <p:spPr bwMode="auto">
          <a:xfrm>
            <a:off x="8470783" y="3503334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149" name="ZoneTexte 148"/>
          <p:cNvSpPr txBox="1"/>
          <p:nvPr/>
        </p:nvSpPr>
        <p:spPr bwMode="auto">
          <a:xfrm>
            <a:off x="5443504" y="3480051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150" name="ZoneTexte 149"/>
          <p:cNvSpPr txBox="1"/>
          <p:nvPr/>
        </p:nvSpPr>
        <p:spPr bwMode="auto">
          <a:xfrm>
            <a:off x="9235774" y="3499034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152" name="ZoneTexte 151"/>
          <p:cNvSpPr txBox="1"/>
          <p:nvPr/>
        </p:nvSpPr>
        <p:spPr bwMode="auto">
          <a:xfrm>
            <a:off x="9215070" y="2678538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50" name="ZoneTexte 49"/>
          <p:cNvSpPr txBox="1"/>
          <p:nvPr/>
        </p:nvSpPr>
        <p:spPr bwMode="auto">
          <a:xfrm>
            <a:off x="5451311" y="5043297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69" name="ZoneTexte 68"/>
          <p:cNvSpPr txBox="1"/>
          <p:nvPr/>
        </p:nvSpPr>
        <p:spPr bwMode="auto">
          <a:xfrm>
            <a:off x="9249299" y="5043609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37" name="ZoneTexte 36"/>
          <p:cNvSpPr txBox="1"/>
          <p:nvPr/>
        </p:nvSpPr>
        <p:spPr bwMode="auto">
          <a:xfrm>
            <a:off x="9902834" y="2686376"/>
            <a:ext cx="226591" cy="349701"/>
          </a:xfrm>
          <a:prstGeom prst="rect">
            <a:avLst/>
          </a:prstGeom>
          <a:solidFill>
            <a:srgbClr val="FF000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A</a:t>
            </a:r>
            <a:endParaRPr/>
          </a:p>
        </p:txBody>
      </p:sp>
      <p:sp>
        <p:nvSpPr>
          <p:cNvPr id="38" name="ZoneTexte 37"/>
          <p:cNvSpPr txBox="1"/>
          <p:nvPr/>
        </p:nvSpPr>
        <p:spPr bwMode="auto">
          <a:xfrm>
            <a:off x="10111860" y="2686376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45" name="ZoneTexte 44"/>
          <p:cNvSpPr txBox="1"/>
          <p:nvPr/>
        </p:nvSpPr>
        <p:spPr bwMode="auto">
          <a:xfrm>
            <a:off x="4680349" y="2686376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46" name="ZoneTexte 45"/>
          <p:cNvSpPr txBox="1"/>
          <p:nvPr/>
        </p:nvSpPr>
        <p:spPr bwMode="auto">
          <a:xfrm>
            <a:off x="6333052" y="3480051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48" name="ZoneTexte 47"/>
          <p:cNvSpPr txBox="1"/>
          <p:nvPr/>
        </p:nvSpPr>
        <p:spPr bwMode="auto">
          <a:xfrm>
            <a:off x="6093636" y="3477303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49" name="ZoneTexte 48"/>
          <p:cNvSpPr txBox="1"/>
          <p:nvPr/>
        </p:nvSpPr>
        <p:spPr bwMode="auto">
          <a:xfrm>
            <a:off x="9924229" y="5043297"/>
            <a:ext cx="226591" cy="349701"/>
          </a:xfrm>
          <a:prstGeom prst="rect">
            <a:avLst/>
          </a:prstGeom>
          <a:solidFill>
            <a:srgbClr val="FF000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A</a:t>
            </a:r>
            <a:endParaRPr/>
          </a:p>
        </p:txBody>
      </p:sp>
      <p:sp>
        <p:nvSpPr>
          <p:cNvPr id="70" name="ZoneTexte 69"/>
          <p:cNvSpPr txBox="1"/>
          <p:nvPr/>
        </p:nvSpPr>
        <p:spPr bwMode="auto">
          <a:xfrm>
            <a:off x="10133255" y="5043297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72" name="ZoneTexte 71"/>
          <p:cNvSpPr txBox="1"/>
          <p:nvPr/>
        </p:nvSpPr>
        <p:spPr bwMode="auto">
          <a:xfrm>
            <a:off x="8470782" y="5045006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pic>
        <p:nvPicPr>
          <p:cNvPr id="79" name="Picture 16"/>
          <p:cNvPicPr>
            <a:picLocks noChangeAspect="1" noChangeArrowheads="1"/>
          </p:cNvPicPr>
          <p:nvPr/>
        </p:nvPicPr>
        <p:blipFill>
          <a:blip r:embed="rId8"/>
          <a:stretch/>
        </p:blipFill>
        <p:spPr bwMode="auto">
          <a:xfrm>
            <a:off x="9759548" y="1662561"/>
            <a:ext cx="630505" cy="502381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ZoneTexte 79"/>
          <p:cNvSpPr txBox="1"/>
          <p:nvPr/>
        </p:nvSpPr>
        <p:spPr bwMode="auto">
          <a:xfrm>
            <a:off x="9971923" y="2168143"/>
            <a:ext cx="205752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RD</a:t>
            </a:r>
            <a:endParaRPr/>
          </a:p>
        </p:txBody>
      </p:sp>
      <p:sp>
        <p:nvSpPr>
          <p:cNvPr id="81" name="ZoneTexte 80"/>
          <p:cNvSpPr txBox="1"/>
          <p:nvPr/>
        </p:nvSpPr>
        <p:spPr bwMode="auto">
          <a:xfrm>
            <a:off x="9276390" y="2177913"/>
            <a:ext cx="191325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RP</a:t>
            </a:r>
            <a:endParaRPr/>
          </a:p>
        </p:txBody>
      </p:sp>
      <p:pic>
        <p:nvPicPr>
          <p:cNvPr id="82" name="Picture 2"/>
          <p:cNvPicPr>
            <a:picLocks noChangeAspect="1" noChangeArrowheads="1"/>
          </p:cNvPicPr>
          <p:nvPr/>
        </p:nvPicPr>
        <p:blipFill>
          <a:blip r:embed="rId9"/>
          <a:stretch/>
        </p:blipFill>
        <p:spPr bwMode="auto">
          <a:xfrm>
            <a:off x="8260386" y="1663416"/>
            <a:ext cx="459442" cy="539662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ZoneTexte 82"/>
          <p:cNvSpPr txBox="1"/>
          <p:nvPr/>
        </p:nvSpPr>
        <p:spPr bwMode="auto">
          <a:xfrm>
            <a:off x="8260386" y="2178651"/>
            <a:ext cx="680242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Support TMA</a:t>
            </a:r>
            <a:endParaRPr/>
          </a:p>
        </p:txBody>
      </p:sp>
      <p:pic>
        <p:nvPicPr>
          <p:cNvPr id="84" name="Picture 5"/>
          <p:cNvPicPr>
            <a:picLocks noChangeAspect="1" noChangeArrowheads="1"/>
          </p:cNvPicPr>
          <p:nvPr/>
        </p:nvPicPr>
        <p:blipFill>
          <a:blip r:embed="rId10"/>
          <a:stretch/>
        </p:blipFill>
        <p:spPr bwMode="auto">
          <a:xfrm>
            <a:off x="9193819" y="1662561"/>
            <a:ext cx="281919" cy="499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Picture 7"/>
          <p:cNvPicPr>
            <a:picLocks noChangeAspect="1" noChangeArrowheads="1"/>
          </p:cNvPicPr>
          <p:nvPr/>
        </p:nvPicPr>
        <p:blipFill>
          <a:blip r:embed="rId11"/>
          <a:stretch/>
        </p:blipFill>
        <p:spPr bwMode="auto">
          <a:xfrm>
            <a:off x="5373130" y="1696695"/>
            <a:ext cx="371733" cy="455583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ZoneTexte 85"/>
          <p:cNvSpPr txBox="1"/>
          <p:nvPr/>
        </p:nvSpPr>
        <p:spPr bwMode="auto">
          <a:xfrm>
            <a:off x="5459325" y="2159139"/>
            <a:ext cx="199340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RA</a:t>
            </a:r>
            <a:endParaRPr/>
          </a:p>
        </p:txBody>
      </p:sp>
      <p:pic>
        <p:nvPicPr>
          <p:cNvPr id="87" name="Picture 8"/>
          <p:cNvPicPr>
            <a:picLocks noChangeAspect="1" noChangeArrowheads="1"/>
          </p:cNvPicPr>
          <p:nvPr/>
        </p:nvPicPr>
        <p:blipFill>
          <a:blip r:embed="rId12"/>
          <a:stretch/>
        </p:blipFill>
        <p:spPr bwMode="auto">
          <a:xfrm>
            <a:off x="6117204" y="1717441"/>
            <a:ext cx="364094" cy="460472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ZoneTexte 87"/>
          <p:cNvSpPr txBox="1"/>
          <p:nvPr/>
        </p:nvSpPr>
        <p:spPr bwMode="auto">
          <a:xfrm>
            <a:off x="6205193" y="2164473"/>
            <a:ext cx="188119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RT</a:t>
            </a:r>
            <a:endParaRPr/>
          </a:p>
        </p:txBody>
      </p:sp>
      <p:pic>
        <p:nvPicPr>
          <p:cNvPr id="89" name="Picture 10"/>
          <p:cNvPicPr>
            <a:picLocks noChangeAspect="1" noChangeArrowheads="1"/>
          </p:cNvPicPr>
          <p:nvPr/>
        </p:nvPicPr>
        <p:blipFill>
          <a:blip r:embed="rId13"/>
          <a:stretch/>
        </p:blipFill>
        <p:spPr bwMode="auto">
          <a:xfrm>
            <a:off x="4474710" y="1658153"/>
            <a:ext cx="666040" cy="519761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ZoneTexte 89"/>
          <p:cNvSpPr txBox="1"/>
          <p:nvPr/>
        </p:nvSpPr>
        <p:spPr bwMode="auto">
          <a:xfrm>
            <a:off x="4579018" y="2168143"/>
            <a:ext cx="457424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CP MOA</a:t>
            </a:r>
            <a:endParaRPr/>
          </a:p>
        </p:txBody>
      </p:sp>
      <p:pic>
        <p:nvPicPr>
          <p:cNvPr id="91" name="Picture 18"/>
          <p:cNvPicPr>
            <a:picLocks noChangeAspect="1" noChangeArrowheads="1"/>
          </p:cNvPicPr>
          <p:nvPr/>
        </p:nvPicPr>
        <p:blipFill>
          <a:blip r:embed="rId14"/>
          <a:stretch/>
        </p:blipFill>
        <p:spPr bwMode="auto">
          <a:xfrm>
            <a:off x="3770112" y="1718411"/>
            <a:ext cx="592061" cy="393696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ZoneTexte 91"/>
          <p:cNvSpPr txBox="1"/>
          <p:nvPr/>
        </p:nvSpPr>
        <p:spPr bwMode="auto">
          <a:xfrm>
            <a:off x="3775715" y="2168143"/>
            <a:ext cx="580855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Utilisateurs</a:t>
            </a:r>
            <a:endParaRPr/>
          </a:p>
        </p:txBody>
      </p:sp>
      <p:sp>
        <p:nvSpPr>
          <p:cNvPr id="93" name="ZoneTexte 92"/>
          <p:cNvSpPr txBox="1"/>
          <p:nvPr/>
        </p:nvSpPr>
        <p:spPr bwMode="auto">
          <a:xfrm>
            <a:off x="7722617" y="2159139"/>
            <a:ext cx="273078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CAU</a:t>
            </a:r>
            <a:endParaRPr/>
          </a:p>
        </p:txBody>
      </p:sp>
      <p:pic>
        <p:nvPicPr>
          <p:cNvPr id="94" name="Picture 2"/>
          <p:cNvPicPr>
            <a:picLocks noChangeAspect="1" noChangeArrowheads="1"/>
          </p:cNvPicPr>
          <p:nvPr/>
        </p:nvPicPr>
        <p:blipFill>
          <a:blip r:embed="rId15"/>
          <a:stretch/>
        </p:blipFill>
        <p:spPr bwMode="auto">
          <a:xfrm flipH="1">
            <a:off x="7639742" y="1710241"/>
            <a:ext cx="438830" cy="41875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5" name="Tableau 94"/>
          <p:cNvGraphicFramePr>
            <a:graphicFrameLocks noGrp="1"/>
          </p:cNvGraphicFramePr>
          <p:nvPr/>
        </p:nvGraphicFramePr>
        <p:xfrm>
          <a:off x="3638173" y="1421733"/>
          <a:ext cx="6883094" cy="23478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434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274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122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478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800"/>
                        <a:t>MOA</a:t>
                      </a:r>
                      <a:endParaRPr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800"/>
                        <a:t>MOE - DSN</a:t>
                      </a:r>
                      <a:endParaRPr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800"/>
                        <a:t>MOE – Éditeur/TMA</a:t>
                      </a:r>
                      <a:endParaRPr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96" name="Picture 2"/>
          <p:cNvPicPr>
            <a:picLocks noChangeAspect="1" noChangeArrowheads="1"/>
          </p:cNvPicPr>
          <p:nvPr/>
        </p:nvPicPr>
        <p:blipFill>
          <a:blip r:embed="rId16"/>
          <a:stretch/>
        </p:blipFill>
        <p:spPr bwMode="auto">
          <a:xfrm>
            <a:off x="6837580" y="1725496"/>
            <a:ext cx="485301" cy="38824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ZoneTexte 96"/>
          <p:cNvSpPr txBox="1"/>
          <p:nvPr/>
        </p:nvSpPr>
        <p:spPr bwMode="auto">
          <a:xfrm>
            <a:off x="6924454" y="2171528"/>
            <a:ext cx="311551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MCO</a:t>
            </a:r>
            <a:endParaRPr/>
          </a:p>
        </p:txBody>
      </p:sp>
      <p:sp>
        <p:nvSpPr>
          <p:cNvPr id="98" name="Rectangle 97"/>
          <p:cNvSpPr/>
          <p:nvPr/>
        </p:nvSpPr>
        <p:spPr bwMode="auto">
          <a:xfrm>
            <a:off x="4408334" y="1658152"/>
            <a:ext cx="754227" cy="78579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000066"/>
              </a:solidFill>
              <a:latin typeface="Arial"/>
            </a:endParaRPr>
          </a:p>
        </p:txBody>
      </p:sp>
      <p:sp>
        <p:nvSpPr>
          <p:cNvPr id="99" name="Rectangle 98"/>
          <p:cNvSpPr/>
          <p:nvPr/>
        </p:nvSpPr>
        <p:spPr bwMode="auto">
          <a:xfrm>
            <a:off x="5162561" y="1658152"/>
            <a:ext cx="779737" cy="78579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000066"/>
              </a:solidFill>
              <a:latin typeface="Arial"/>
            </a:endParaRPr>
          </a:p>
        </p:txBody>
      </p:sp>
      <p:sp>
        <p:nvSpPr>
          <p:cNvPr id="100" name="Rectangle 99"/>
          <p:cNvSpPr/>
          <p:nvPr/>
        </p:nvSpPr>
        <p:spPr bwMode="auto">
          <a:xfrm>
            <a:off x="9759548" y="1674954"/>
            <a:ext cx="746538" cy="76898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000066"/>
              </a:solidFill>
              <a:latin typeface="Arial"/>
            </a:endParaRPr>
          </a:p>
        </p:txBody>
      </p:sp>
      <p:sp>
        <p:nvSpPr>
          <p:cNvPr id="101" name="ZoneTexte 100"/>
          <p:cNvSpPr txBox="1"/>
          <p:nvPr/>
        </p:nvSpPr>
        <p:spPr bwMode="auto">
          <a:xfrm>
            <a:off x="6938575" y="3487506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102" name="ZoneTexte 101"/>
          <p:cNvSpPr txBox="1"/>
          <p:nvPr/>
        </p:nvSpPr>
        <p:spPr bwMode="auto">
          <a:xfrm>
            <a:off x="9919424" y="3503334"/>
            <a:ext cx="226591" cy="349701"/>
          </a:xfrm>
          <a:prstGeom prst="rect">
            <a:avLst/>
          </a:prstGeom>
          <a:solidFill>
            <a:srgbClr val="FF000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A</a:t>
            </a:r>
            <a:endParaRPr/>
          </a:p>
        </p:txBody>
      </p:sp>
      <p:sp>
        <p:nvSpPr>
          <p:cNvPr id="103" name="ZoneTexte 102"/>
          <p:cNvSpPr txBox="1"/>
          <p:nvPr/>
        </p:nvSpPr>
        <p:spPr bwMode="auto">
          <a:xfrm>
            <a:off x="10128450" y="3503334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104" name="ZoneTexte 103"/>
          <p:cNvSpPr txBox="1"/>
          <p:nvPr/>
        </p:nvSpPr>
        <p:spPr bwMode="auto">
          <a:xfrm>
            <a:off x="7630132" y="4284384"/>
            <a:ext cx="226591" cy="349701"/>
          </a:xfrm>
          <a:prstGeom prst="rect">
            <a:avLst/>
          </a:prstGeom>
          <a:solidFill>
            <a:srgbClr val="FF000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A</a:t>
            </a:r>
            <a:endParaRPr/>
          </a:p>
        </p:txBody>
      </p:sp>
      <p:sp>
        <p:nvSpPr>
          <p:cNvPr id="105" name="ZoneTexte 104"/>
          <p:cNvSpPr txBox="1"/>
          <p:nvPr/>
        </p:nvSpPr>
        <p:spPr bwMode="auto">
          <a:xfrm>
            <a:off x="7839158" y="4284384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106" name="ZoneTexte 105"/>
          <p:cNvSpPr txBox="1"/>
          <p:nvPr/>
        </p:nvSpPr>
        <p:spPr bwMode="auto">
          <a:xfrm>
            <a:off x="6971267" y="4284384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107" name="ZoneTexte 106"/>
          <p:cNvSpPr txBox="1"/>
          <p:nvPr/>
        </p:nvSpPr>
        <p:spPr bwMode="auto">
          <a:xfrm>
            <a:off x="6333052" y="4287383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108" name="ZoneTexte 107"/>
          <p:cNvSpPr txBox="1"/>
          <p:nvPr/>
        </p:nvSpPr>
        <p:spPr bwMode="auto">
          <a:xfrm>
            <a:off x="6093636" y="4284635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110" name="ZoneTexte 109"/>
          <p:cNvSpPr txBox="1"/>
          <p:nvPr/>
        </p:nvSpPr>
        <p:spPr bwMode="auto">
          <a:xfrm>
            <a:off x="10008742" y="4284384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111" name="ZoneTexte 110"/>
          <p:cNvSpPr txBox="1"/>
          <p:nvPr/>
        </p:nvSpPr>
        <p:spPr bwMode="auto">
          <a:xfrm>
            <a:off x="5449625" y="4287383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112" name="ZoneTexte 111"/>
          <p:cNvSpPr txBox="1"/>
          <p:nvPr/>
        </p:nvSpPr>
        <p:spPr bwMode="auto">
          <a:xfrm>
            <a:off x="6179544" y="5049804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pic>
        <p:nvPicPr>
          <p:cNvPr id="55" name="Image 54"/>
          <p:cNvPicPr>
            <a:picLocks noChangeAspect="1"/>
          </p:cNvPicPr>
          <p:nvPr/>
        </p:nvPicPr>
        <p:blipFill>
          <a:blip r:embed="rId17"/>
          <a:stretch/>
        </p:blipFill>
        <p:spPr bwMode="auto">
          <a:xfrm>
            <a:off x="75688" y="5932134"/>
            <a:ext cx="1267002" cy="809738"/>
          </a:xfrm>
          <a:prstGeom prst="rect">
            <a:avLst/>
          </a:prstGeom>
        </p:spPr>
      </p:pic>
      <p:sp>
        <p:nvSpPr>
          <p:cNvPr id="57" name="ZoneTexte 56"/>
          <p:cNvSpPr txBox="1"/>
          <p:nvPr/>
        </p:nvSpPr>
        <p:spPr bwMode="auto">
          <a:xfrm>
            <a:off x="4575561" y="4258728"/>
            <a:ext cx="226591" cy="349701"/>
          </a:xfrm>
          <a:prstGeom prst="rect">
            <a:avLst/>
          </a:prstGeom>
          <a:solidFill>
            <a:srgbClr val="FF000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A</a:t>
            </a:r>
            <a:endParaRPr/>
          </a:p>
        </p:txBody>
      </p:sp>
      <p:sp>
        <p:nvSpPr>
          <p:cNvPr id="58" name="ZoneTexte 57"/>
          <p:cNvSpPr txBox="1"/>
          <p:nvPr/>
        </p:nvSpPr>
        <p:spPr bwMode="auto">
          <a:xfrm>
            <a:off x="4784587" y="4258728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59" name="ZoneTexte 58"/>
          <p:cNvSpPr txBox="1"/>
          <p:nvPr/>
        </p:nvSpPr>
        <p:spPr bwMode="auto">
          <a:xfrm>
            <a:off x="4565500" y="5049804"/>
            <a:ext cx="226591" cy="349701"/>
          </a:xfrm>
          <a:prstGeom prst="rect">
            <a:avLst/>
          </a:prstGeom>
          <a:solidFill>
            <a:srgbClr val="FF000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A</a:t>
            </a:r>
            <a:endParaRPr/>
          </a:p>
        </p:txBody>
      </p:sp>
      <p:sp>
        <p:nvSpPr>
          <p:cNvPr id="60" name="ZoneTexte 59"/>
          <p:cNvSpPr txBox="1"/>
          <p:nvPr/>
        </p:nvSpPr>
        <p:spPr bwMode="auto">
          <a:xfrm>
            <a:off x="4774525" y="5049804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2" name="Titre 1"/>
          <p:cNvSpPr>
            <a:spLocks noGrp="1"/>
          </p:cNvSpPr>
          <p:nvPr>
            <p:ph type="title"/>
          </p:nvPr>
        </p:nvSpPr>
        <p:spPr bwMode="auto">
          <a:xfrm>
            <a:off x="1970684" y="167958"/>
            <a:ext cx="8442960" cy="1143000"/>
          </a:xfrm>
        </p:spPr>
        <p:txBody>
          <a:bodyPr/>
          <a:lstStyle/>
          <a:p>
            <a:pPr algn="l">
              <a:defRPr/>
            </a:pPr>
            <a:r>
              <a:rPr lang="fr-FR" sz="2000"/>
              <a:t>Maintien en Conditions Opérationnelles</a:t>
            </a:r>
            <a:br>
              <a:rPr lang="fr-FR" sz="2000"/>
            </a:br>
            <a:r>
              <a:rPr lang="fr-FR" sz="2000"/>
              <a:t>Equipes et processus DSN</a:t>
            </a:r>
            <a:endParaRPr/>
          </a:p>
        </p:txBody>
      </p:sp>
      <p:sp>
        <p:nvSpPr>
          <p:cNvPr id="2" name="ZoneTexte 1"/>
          <p:cNvSpPr txBox="1"/>
          <p:nvPr/>
        </p:nvSpPr>
        <p:spPr bwMode="auto">
          <a:xfrm>
            <a:off x="1970684" y="1410137"/>
            <a:ext cx="7924800" cy="397031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/>
              <a:t>Pour les environnements de test, validation ou pré-production </a:t>
            </a:r>
            <a:endParaRPr/>
          </a:p>
          <a:p>
            <a:pPr>
              <a:defRPr/>
            </a:pPr>
            <a:r>
              <a:rPr lang="fr-FR"/>
              <a:t>(autre que la production):</a:t>
            </a:r>
            <a:endParaRPr/>
          </a:p>
          <a:p>
            <a:pPr>
              <a:defRPr/>
            </a:pPr>
            <a:endParaRPr lang="fr-FR"/>
          </a:p>
          <a:p>
            <a:pPr>
              <a:defRPr/>
            </a:pPr>
            <a:r>
              <a:rPr lang="fr-FR" u="sng"/>
              <a:t>La DSN:</a:t>
            </a:r>
            <a:endParaRPr/>
          </a:p>
          <a:p>
            <a:pPr marL="285750" indent="-285750">
              <a:buFont typeface="Wingdings"/>
              <a:buChar char="Ø"/>
              <a:defRPr/>
            </a:pPr>
            <a:r>
              <a:rPr lang="fr-FR"/>
              <a:t>Assure la mise à disposition d’environnements</a:t>
            </a:r>
            <a:endParaRPr/>
          </a:p>
          <a:p>
            <a:pPr marL="285750" indent="-285750">
              <a:buFont typeface="Wingdings"/>
              <a:buChar char="Ø"/>
              <a:defRPr/>
            </a:pPr>
            <a:r>
              <a:rPr lang="fr-FR"/>
              <a:t>N’assure pas la supervision de ces environnements</a:t>
            </a:r>
            <a:endParaRPr/>
          </a:p>
          <a:p>
            <a:pPr marL="285750" indent="-285750">
              <a:buFont typeface="Wingdings"/>
              <a:buChar char="Ø"/>
              <a:defRPr/>
            </a:pPr>
            <a:r>
              <a:rPr lang="fr-FR"/>
              <a:t>N’a pas de contrat de service pour ces environnements</a:t>
            </a:r>
            <a:endParaRPr/>
          </a:p>
          <a:p>
            <a:pPr>
              <a:defRPr/>
            </a:pPr>
            <a:endParaRPr lang="fr-FR"/>
          </a:p>
          <a:p>
            <a:pPr>
              <a:defRPr/>
            </a:pPr>
            <a:r>
              <a:rPr lang="fr-FR" u="sng"/>
              <a:t>Le prestataire:</a:t>
            </a:r>
            <a:endParaRPr/>
          </a:p>
          <a:p>
            <a:pPr marL="285750" indent="-285750">
              <a:buFont typeface="Wingdings"/>
              <a:buChar char="Ø"/>
              <a:defRPr/>
            </a:pPr>
            <a:r>
              <a:rPr lang="fr-FR"/>
              <a:t>Assure l’administration et la supervision nécessaires à l’application sur ces environnements</a:t>
            </a:r>
            <a:endParaRPr/>
          </a:p>
          <a:p>
            <a:pPr marL="285750" indent="-285750">
              <a:buFont typeface="Wingdings"/>
              <a:buChar char="Ø"/>
              <a:defRPr/>
            </a:pPr>
            <a:r>
              <a:rPr lang="fr-FR"/>
              <a:t>Peut intervenir sur demande validée par le CHU de Nantes</a:t>
            </a:r>
            <a:endParaRPr/>
          </a:p>
          <a:p>
            <a:pPr marL="285750" indent="-285750">
              <a:buFont typeface="Wingdings"/>
              <a:buChar char="Ø"/>
              <a:defRPr/>
            </a:pPr>
            <a:r>
              <a:rPr lang="fr-FR"/>
              <a:t>Peut demander à la DSN d’intervenir en fournissant les procédures nécessaires</a:t>
            </a:r>
            <a:endParaRPr/>
          </a:p>
        </p:txBody>
      </p:sp>
      <p:grpSp>
        <p:nvGrpSpPr>
          <p:cNvPr id="7" name="Groupe 6"/>
          <p:cNvGrpSpPr/>
          <p:nvPr/>
        </p:nvGrpSpPr>
        <p:grpSpPr bwMode="auto">
          <a:xfrm>
            <a:off x="8870215" y="110449"/>
            <a:ext cx="1706180" cy="668565"/>
            <a:chOff x="16602" y="681306"/>
            <a:chExt cx="1706180" cy="668565"/>
          </a:xfrm>
        </p:grpSpPr>
        <p:sp>
          <p:nvSpPr>
            <p:cNvPr id="8" name="Rectangle à coins arrondis 7"/>
            <p:cNvSpPr/>
            <p:nvPr/>
          </p:nvSpPr>
          <p:spPr bwMode="auto">
            <a:xfrm>
              <a:off x="16602" y="681306"/>
              <a:ext cx="1706180" cy="668565"/>
            </a:xfrm>
            <a:prstGeom prst="roundRect">
              <a:avLst>
                <a:gd name="adj" fmla="val 10000"/>
              </a:avLst>
            </a:prstGeom>
            <a:solidFill>
              <a:srgbClr val="75D050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rgbClr val="00000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auto">
            <a:xfrm>
              <a:off x="36184" y="700888"/>
              <a:ext cx="1667016" cy="629401"/>
            </a:xfrm>
            <a:prstGeom prst="rect">
              <a:avLst/>
            </a:prstGeom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algn="ctr" defTabSz="466725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050"/>
                <a:t>Maintien en Conditions Opérationnelles</a:t>
              </a:r>
              <a:endParaRPr/>
            </a:p>
            <a:p>
              <a:pPr algn="ctr" defTabSz="466725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050"/>
                <a:t>(Env. Test et Validation)</a:t>
              </a:r>
              <a:endParaRPr/>
            </a:p>
          </p:txBody>
        </p:sp>
      </p:grpSp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5688" y="5932134"/>
            <a:ext cx="1267002" cy="8097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 bwMode="auto">
          <a:xfrm>
            <a:off x="2063551" y="1074024"/>
            <a:ext cx="804897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Objectif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342900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Contextes de gestion d’une application</a:t>
            </a:r>
            <a:endParaRPr/>
          </a:p>
          <a:p>
            <a:pPr marL="742950" lvl="1" indent="-285750">
              <a:buFont typeface="Wingdings"/>
              <a:buChar char="§"/>
              <a:defRPr/>
            </a:pPr>
            <a:endParaRPr lang="fr-FR" sz="16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Spécifications et développements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Livraison d’une nouvelle version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Maintien en Conditions Opérationnelles - Test et Validation</a:t>
            </a:r>
            <a:endParaRPr/>
          </a:p>
          <a:p>
            <a:pPr marL="800100" lvl="1" indent="-342900">
              <a:buFont typeface="Wingdings"/>
              <a:buChar char="§"/>
              <a:defRPr/>
            </a:pPr>
            <a:endParaRPr lang="fr-FR" sz="2000"/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/>
              <a:t>Recette d’une nouvelle version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/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Mise en production d’une nouvelle version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Maintien en Conditions Opérationnelles - Production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Pilotage</a:t>
            </a:r>
            <a:endParaRPr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 bwMode="auto">
          <a:xfrm>
            <a:off x="1981200" y="274639"/>
            <a:ext cx="8229600" cy="561975"/>
          </a:xfrm>
          <a:prstGeom prst="rect">
            <a:avLst/>
          </a:prstGeom>
          <a:noFill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>
              <a:defRPr/>
            </a:pPr>
            <a:r>
              <a:rPr lang="fr-FR" sz="2000"/>
              <a:t>Plan de présentation</a:t>
            </a:r>
            <a:endParaRPr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5688" y="5932134"/>
            <a:ext cx="1267002" cy="8097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72" name="Tableau 7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8858080"/>
              </p:ext>
            </p:extLst>
          </p:nvPr>
        </p:nvGraphicFramePr>
        <p:xfrm>
          <a:off x="3533898" y="1258242"/>
          <a:ext cx="6883092" cy="46258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47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77077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1924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dirty="0"/>
                    </a:p>
                    <a:p>
                      <a:pPr algn="ctr">
                        <a:defRPr/>
                      </a:pP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077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dirty="0"/>
                    </a:p>
                    <a:p>
                      <a:pPr algn="ctr">
                        <a:defRPr/>
                      </a:pP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077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/>
                        <a:t>I</a:t>
                      </a:r>
                      <a:endParaRPr/>
                    </a:p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077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dirty="0"/>
                    </a:p>
                    <a:p>
                      <a:pPr algn="ctr">
                        <a:defRPr/>
                      </a:pP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7077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l">
              <a:defRPr/>
            </a:pPr>
            <a:r>
              <a:rPr lang="fr-FR" sz="2000"/>
              <a:t>Recette d’une nouvelle version: RACI</a:t>
            </a:r>
            <a:endParaRPr/>
          </a:p>
        </p:txBody>
      </p:sp>
      <p:graphicFrame>
        <p:nvGraphicFramePr>
          <p:cNvPr id="3" name="Diagramme 2"/>
          <p:cNvGraphicFramePr>
            <a:graphicFrameLocks/>
          </p:cNvGraphicFramePr>
          <p:nvPr/>
        </p:nvGraphicFramePr>
        <p:xfrm>
          <a:off x="1622958" y="950186"/>
          <a:ext cx="187220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7" name="Tableau 26"/>
          <p:cNvGraphicFramePr>
            <a:graphicFrameLocks noGrp="1"/>
          </p:cNvGraphicFramePr>
          <p:nvPr/>
        </p:nvGraphicFramePr>
        <p:xfrm>
          <a:off x="8933482" y="33184"/>
          <a:ext cx="1699022" cy="73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79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11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456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600"/>
                        <a:t>R</a:t>
                      </a:r>
                      <a:endParaRPr/>
                    </a:p>
                  </a:txBody>
                  <a:tcP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fr-FR" sz="600"/>
                        <a:t>Responsible </a:t>
                      </a:r>
                      <a:endParaRPr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600"/>
                        <a:t>Réalise</a:t>
                      </a:r>
                      <a:endParaRPr/>
                    </a:p>
                  </a:txBody>
                  <a:tcPr>
                    <a:solidFill>
                      <a:srgbClr val="FFDD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6747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600"/>
                        <a:t>A</a:t>
                      </a:r>
                      <a:endParaRPr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fr-FR" sz="600"/>
                        <a:t>Accountable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600"/>
                        <a:t>Assume</a:t>
                      </a:r>
                      <a:endParaRPr/>
                    </a:p>
                  </a:txBody>
                  <a:tcPr>
                    <a:solidFill>
                      <a:srgbClr val="FFDD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6747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600"/>
                        <a:t>C</a:t>
                      </a:r>
                      <a:endParaRPr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fr-FR" sz="600"/>
                        <a:t>Consulted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fr-FR" sz="600"/>
                        <a:t>Consulté</a:t>
                      </a:r>
                      <a:endParaRPr/>
                    </a:p>
                  </a:txBody>
                  <a:tcPr>
                    <a:solidFill>
                      <a:srgbClr val="FFDD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6747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600"/>
                        <a:t>I</a:t>
                      </a:r>
                      <a:endParaRPr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fr-FR" sz="600"/>
                        <a:t>Informed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fr-FR" sz="600"/>
                        <a:t>Informé</a:t>
                      </a:r>
                      <a:endParaRPr/>
                    </a:p>
                  </a:txBody>
                  <a:tcPr>
                    <a:solidFill>
                      <a:srgbClr val="FFDD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33" name="ZoneTexte 132"/>
          <p:cNvSpPr txBox="1"/>
          <p:nvPr/>
        </p:nvSpPr>
        <p:spPr bwMode="auto">
          <a:xfrm>
            <a:off x="4461086" y="2182216"/>
            <a:ext cx="226591" cy="349701"/>
          </a:xfrm>
          <a:prstGeom prst="rect">
            <a:avLst/>
          </a:prstGeom>
          <a:solidFill>
            <a:srgbClr val="FF000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A</a:t>
            </a:r>
            <a:endParaRPr/>
          </a:p>
        </p:txBody>
      </p:sp>
      <p:sp>
        <p:nvSpPr>
          <p:cNvPr id="134" name="ZoneTexte 133"/>
          <p:cNvSpPr txBox="1"/>
          <p:nvPr/>
        </p:nvSpPr>
        <p:spPr bwMode="auto">
          <a:xfrm>
            <a:off x="4670112" y="2182216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135" name="ZoneTexte 134"/>
          <p:cNvSpPr txBox="1"/>
          <p:nvPr/>
        </p:nvSpPr>
        <p:spPr bwMode="auto">
          <a:xfrm>
            <a:off x="4428461" y="2999170"/>
            <a:ext cx="226591" cy="349701"/>
          </a:xfrm>
          <a:prstGeom prst="rect">
            <a:avLst/>
          </a:prstGeom>
          <a:solidFill>
            <a:srgbClr val="FF000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A</a:t>
            </a:r>
            <a:endParaRPr/>
          </a:p>
        </p:txBody>
      </p:sp>
      <p:sp>
        <p:nvSpPr>
          <p:cNvPr id="136" name="ZoneTexte 135"/>
          <p:cNvSpPr txBox="1"/>
          <p:nvPr/>
        </p:nvSpPr>
        <p:spPr bwMode="auto">
          <a:xfrm>
            <a:off x="4637487" y="2999170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150" name="ZoneTexte 149"/>
          <p:cNvSpPr txBox="1"/>
          <p:nvPr/>
        </p:nvSpPr>
        <p:spPr bwMode="auto">
          <a:xfrm>
            <a:off x="9116670" y="3005758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151" name="ZoneTexte 150"/>
          <p:cNvSpPr txBox="1"/>
          <p:nvPr/>
        </p:nvSpPr>
        <p:spPr bwMode="auto">
          <a:xfrm>
            <a:off x="9852399" y="2999170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153" name="ZoneTexte 152"/>
          <p:cNvSpPr txBox="1"/>
          <p:nvPr/>
        </p:nvSpPr>
        <p:spPr bwMode="auto">
          <a:xfrm>
            <a:off x="4443330" y="3730467"/>
            <a:ext cx="226591" cy="349701"/>
          </a:xfrm>
          <a:prstGeom prst="rect">
            <a:avLst/>
          </a:prstGeom>
          <a:solidFill>
            <a:srgbClr val="FF000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A</a:t>
            </a:r>
            <a:endParaRPr/>
          </a:p>
        </p:txBody>
      </p:sp>
      <p:sp>
        <p:nvSpPr>
          <p:cNvPr id="154" name="ZoneTexte 153"/>
          <p:cNvSpPr txBox="1"/>
          <p:nvPr/>
        </p:nvSpPr>
        <p:spPr bwMode="auto">
          <a:xfrm>
            <a:off x="4652356" y="3730467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159" name="ZoneTexte 158"/>
          <p:cNvSpPr txBox="1"/>
          <p:nvPr/>
        </p:nvSpPr>
        <p:spPr bwMode="auto">
          <a:xfrm>
            <a:off x="4451499" y="5281471"/>
            <a:ext cx="226591" cy="349701"/>
          </a:xfrm>
          <a:prstGeom prst="rect">
            <a:avLst/>
          </a:prstGeom>
          <a:solidFill>
            <a:srgbClr val="FF000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A</a:t>
            </a:r>
            <a:endParaRPr/>
          </a:p>
        </p:txBody>
      </p:sp>
      <p:sp>
        <p:nvSpPr>
          <p:cNvPr id="160" name="ZoneTexte 159"/>
          <p:cNvSpPr txBox="1"/>
          <p:nvPr/>
        </p:nvSpPr>
        <p:spPr bwMode="auto">
          <a:xfrm>
            <a:off x="4660525" y="5281471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161" name="ZoneTexte 160"/>
          <p:cNvSpPr txBox="1"/>
          <p:nvPr/>
        </p:nvSpPr>
        <p:spPr bwMode="auto">
          <a:xfrm>
            <a:off x="5354193" y="5281471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162" name="ZoneTexte 161"/>
          <p:cNvSpPr txBox="1"/>
          <p:nvPr/>
        </p:nvSpPr>
        <p:spPr bwMode="auto">
          <a:xfrm>
            <a:off x="9132048" y="5348541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163" name="ZoneTexte 162"/>
          <p:cNvSpPr txBox="1"/>
          <p:nvPr/>
        </p:nvSpPr>
        <p:spPr bwMode="auto">
          <a:xfrm>
            <a:off x="9867255" y="5348541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44" name="ZoneTexte 43"/>
          <p:cNvSpPr txBox="1"/>
          <p:nvPr/>
        </p:nvSpPr>
        <p:spPr bwMode="auto">
          <a:xfrm>
            <a:off x="4451499" y="4578616"/>
            <a:ext cx="226591" cy="349701"/>
          </a:xfrm>
          <a:prstGeom prst="rect">
            <a:avLst/>
          </a:prstGeom>
          <a:solidFill>
            <a:srgbClr val="FF000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A</a:t>
            </a:r>
            <a:endParaRPr/>
          </a:p>
        </p:txBody>
      </p:sp>
      <p:sp>
        <p:nvSpPr>
          <p:cNvPr id="45" name="ZoneTexte 44"/>
          <p:cNvSpPr txBox="1"/>
          <p:nvPr/>
        </p:nvSpPr>
        <p:spPr bwMode="auto">
          <a:xfrm>
            <a:off x="4660525" y="4578616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47" name="ZoneTexte 46"/>
          <p:cNvSpPr txBox="1"/>
          <p:nvPr/>
        </p:nvSpPr>
        <p:spPr bwMode="auto">
          <a:xfrm>
            <a:off x="9852399" y="4578616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69" name="ZoneTexte 68"/>
          <p:cNvSpPr txBox="1"/>
          <p:nvPr/>
        </p:nvSpPr>
        <p:spPr bwMode="auto">
          <a:xfrm>
            <a:off x="9124982" y="2182216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70" name="ZoneTexte 69"/>
          <p:cNvSpPr txBox="1"/>
          <p:nvPr/>
        </p:nvSpPr>
        <p:spPr bwMode="auto">
          <a:xfrm>
            <a:off x="9867255" y="2159765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 dirty="0"/>
          </a:p>
        </p:txBody>
      </p:sp>
      <p:sp>
        <p:nvSpPr>
          <p:cNvPr id="71" name="ZoneTexte 70"/>
          <p:cNvSpPr txBox="1"/>
          <p:nvPr/>
        </p:nvSpPr>
        <p:spPr bwMode="auto">
          <a:xfrm>
            <a:off x="9841200" y="3797252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pic>
        <p:nvPicPr>
          <p:cNvPr id="73" name="Picture 16"/>
          <p:cNvPicPr>
            <a:picLocks noChangeAspect="1" noChangeArrowheads="1"/>
          </p:cNvPicPr>
          <p:nvPr/>
        </p:nvPicPr>
        <p:blipFill>
          <a:blip r:embed="rId8"/>
          <a:stretch/>
        </p:blipFill>
        <p:spPr bwMode="auto">
          <a:xfrm>
            <a:off x="9655273" y="1263910"/>
            <a:ext cx="630504" cy="502381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ZoneTexte 73"/>
          <p:cNvSpPr txBox="1"/>
          <p:nvPr/>
        </p:nvSpPr>
        <p:spPr bwMode="auto">
          <a:xfrm>
            <a:off x="9860436" y="1763062"/>
            <a:ext cx="220178" cy="195814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RD</a:t>
            </a:r>
            <a:endParaRPr/>
          </a:p>
        </p:txBody>
      </p:sp>
      <p:sp>
        <p:nvSpPr>
          <p:cNvPr id="75" name="ZoneTexte 74"/>
          <p:cNvSpPr txBox="1"/>
          <p:nvPr/>
        </p:nvSpPr>
        <p:spPr bwMode="auto">
          <a:xfrm>
            <a:off x="9160092" y="1772832"/>
            <a:ext cx="215370" cy="195814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RP</a:t>
            </a:r>
            <a:endParaRPr/>
          </a:p>
        </p:txBody>
      </p:sp>
      <p:pic>
        <p:nvPicPr>
          <p:cNvPr id="76" name="Picture 2"/>
          <p:cNvPicPr>
            <a:picLocks noChangeAspect="1" noChangeArrowheads="1"/>
          </p:cNvPicPr>
          <p:nvPr/>
        </p:nvPicPr>
        <p:blipFill>
          <a:blip r:embed="rId9"/>
          <a:stretch/>
        </p:blipFill>
        <p:spPr bwMode="auto">
          <a:xfrm>
            <a:off x="8156111" y="1264765"/>
            <a:ext cx="459442" cy="539662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ZoneTexte 76"/>
          <p:cNvSpPr txBox="1"/>
          <p:nvPr/>
        </p:nvSpPr>
        <p:spPr bwMode="auto">
          <a:xfrm>
            <a:off x="8156111" y="1763062"/>
            <a:ext cx="680242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Support TMA</a:t>
            </a:r>
            <a:endParaRPr/>
          </a:p>
        </p:txBody>
      </p:sp>
      <p:pic>
        <p:nvPicPr>
          <p:cNvPr id="78" name="Picture 5"/>
          <p:cNvPicPr>
            <a:picLocks noChangeAspect="1" noChangeArrowheads="1"/>
          </p:cNvPicPr>
          <p:nvPr/>
        </p:nvPicPr>
        <p:blipFill>
          <a:blip r:embed="rId10"/>
          <a:stretch/>
        </p:blipFill>
        <p:spPr bwMode="auto">
          <a:xfrm>
            <a:off x="9089544" y="1263910"/>
            <a:ext cx="281918" cy="499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Picture 7"/>
          <p:cNvPicPr>
            <a:picLocks noChangeAspect="1" noChangeArrowheads="1"/>
          </p:cNvPicPr>
          <p:nvPr/>
        </p:nvPicPr>
        <p:blipFill>
          <a:blip r:embed="rId11"/>
          <a:stretch/>
        </p:blipFill>
        <p:spPr bwMode="auto">
          <a:xfrm>
            <a:off x="5268855" y="1298044"/>
            <a:ext cx="371732" cy="455583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ZoneTexte 79"/>
          <p:cNvSpPr txBox="1"/>
          <p:nvPr/>
        </p:nvSpPr>
        <p:spPr bwMode="auto">
          <a:xfrm>
            <a:off x="5347036" y="1754058"/>
            <a:ext cx="215370" cy="195814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RA</a:t>
            </a:r>
            <a:endParaRPr/>
          </a:p>
        </p:txBody>
      </p:sp>
      <p:pic>
        <p:nvPicPr>
          <p:cNvPr id="81" name="Picture 8"/>
          <p:cNvPicPr>
            <a:picLocks noChangeAspect="1" noChangeArrowheads="1"/>
          </p:cNvPicPr>
          <p:nvPr/>
        </p:nvPicPr>
        <p:blipFill>
          <a:blip r:embed="rId12"/>
          <a:stretch/>
        </p:blipFill>
        <p:spPr bwMode="auto">
          <a:xfrm>
            <a:off x="6012929" y="1318790"/>
            <a:ext cx="364094" cy="460472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ZoneTexte 81"/>
          <p:cNvSpPr txBox="1"/>
          <p:nvPr/>
        </p:nvSpPr>
        <p:spPr bwMode="auto">
          <a:xfrm>
            <a:off x="6090498" y="1759392"/>
            <a:ext cx="208958" cy="195814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RT</a:t>
            </a:r>
            <a:endParaRPr/>
          </a:p>
        </p:txBody>
      </p:sp>
      <p:pic>
        <p:nvPicPr>
          <p:cNvPr id="83" name="Picture 10"/>
          <p:cNvPicPr>
            <a:picLocks noChangeAspect="1" noChangeArrowheads="1"/>
          </p:cNvPicPr>
          <p:nvPr/>
        </p:nvPicPr>
        <p:blipFill>
          <a:blip r:embed="rId13"/>
          <a:stretch/>
        </p:blipFill>
        <p:spPr bwMode="auto">
          <a:xfrm>
            <a:off x="4370435" y="1259502"/>
            <a:ext cx="666040" cy="519761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ZoneTexte 83"/>
          <p:cNvSpPr txBox="1"/>
          <p:nvPr/>
        </p:nvSpPr>
        <p:spPr bwMode="auto">
          <a:xfrm>
            <a:off x="4474743" y="1763062"/>
            <a:ext cx="457424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CP MOA</a:t>
            </a:r>
            <a:endParaRPr/>
          </a:p>
        </p:txBody>
      </p:sp>
      <p:pic>
        <p:nvPicPr>
          <p:cNvPr id="85" name="Picture 18"/>
          <p:cNvPicPr>
            <a:picLocks noChangeAspect="1" noChangeArrowheads="1"/>
          </p:cNvPicPr>
          <p:nvPr/>
        </p:nvPicPr>
        <p:blipFill>
          <a:blip r:embed="rId14"/>
          <a:stretch/>
        </p:blipFill>
        <p:spPr bwMode="auto">
          <a:xfrm>
            <a:off x="3665837" y="1319759"/>
            <a:ext cx="592060" cy="393696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ZoneTexte 85"/>
          <p:cNvSpPr txBox="1"/>
          <p:nvPr/>
        </p:nvSpPr>
        <p:spPr bwMode="auto">
          <a:xfrm>
            <a:off x="3671440" y="1763062"/>
            <a:ext cx="580854" cy="195814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Utilisateurs</a:t>
            </a:r>
            <a:endParaRPr/>
          </a:p>
        </p:txBody>
      </p:sp>
      <p:sp>
        <p:nvSpPr>
          <p:cNvPr id="87" name="ZoneTexte 86"/>
          <p:cNvSpPr txBox="1"/>
          <p:nvPr/>
        </p:nvSpPr>
        <p:spPr bwMode="auto">
          <a:xfrm>
            <a:off x="7610328" y="1754058"/>
            <a:ext cx="289107" cy="195814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CAU</a:t>
            </a:r>
            <a:endParaRPr/>
          </a:p>
        </p:txBody>
      </p:sp>
      <p:pic>
        <p:nvPicPr>
          <p:cNvPr id="88" name="Picture 2"/>
          <p:cNvPicPr>
            <a:picLocks noChangeAspect="1" noChangeArrowheads="1"/>
          </p:cNvPicPr>
          <p:nvPr/>
        </p:nvPicPr>
        <p:blipFill>
          <a:blip r:embed="rId15"/>
          <a:stretch/>
        </p:blipFill>
        <p:spPr bwMode="auto">
          <a:xfrm flipH="1">
            <a:off x="7535467" y="1311590"/>
            <a:ext cx="438830" cy="41875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9" name="Tableau 88"/>
          <p:cNvGraphicFramePr>
            <a:graphicFrameLocks noGrp="1"/>
          </p:cNvGraphicFramePr>
          <p:nvPr/>
        </p:nvGraphicFramePr>
        <p:xfrm>
          <a:off x="3533898" y="1023082"/>
          <a:ext cx="6883094" cy="23478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434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274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122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478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800"/>
                        <a:t>MOA</a:t>
                      </a:r>
                      <a:endParaRPr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800"/>
                        <a:t>MOE - DSN</a:t>
                      </a:r>
                      <a:endParaRPr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800"/>
                        <a:t>MOE – Éditeur/TMA</a:t>
                      </a:r>
                      <a:endParaRPr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90" name="Picture 2"/>
          <p:cNvPicPr>
            <a:picLocks noChangeAspect="1" noChangeArrowheads="1"/>
          </p:cNvPicPr>
          <p:nvPr/>
        </p:nvPicPr>
        <p:blipFill>
          <a:blip r:embed="rId16"/>
          <a:stretch/>
        </p:blipFill>
        <p:spPr bwMode="auto">
          <a:xfrm>
            <a:off x="6733305" y="1326845"/>
            <a:ext cx="485300" cy="388240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ZoneTexte 90"/>
          <p:cNvSpPr txBox="1"/>
          <p:nvPr/>
        </p:nvSpPr>
        <p:spPr bwMode="auto">
          <a:xfrm>
            <a:off x="6820179" y="1766447"/>
            <a:ext cx="311550" cy="195814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MCO</a:t>
            </a:r>
            <a:endParaRPr/>
          </a:p>
        </p:txBody>
      </p:sp>
      <p:sp>
        <p:nvSpPr>
          <p:cNvPr id="92" name="Rectangle 91"/>
          <p:cNvSpPr/>
          <p:nvPr/>
        </p:nvSpPr>
        <p:spPr bwMode="auto">
          <a:xfrm>
            <a:off x="4304059" y="1259501"/>
            <a:ext cx="754226" cy="763981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000066"/>
              </a:solidFill>
              <a:latin typeface="Arial"/>
            </a:endParaRPr>
          </a:p>
        </p:txBody>
      </p:sp>
      <p:sp>
        <p:nvSpPr>
          <p:cNvPr id="93" name="Rectangle 92"/>
          <p:cNvSpPr/>
          <p:nvPr/>
        </p:nvSpPr>
        <p:spPr bwMode="auto">
          <a:xfrm>
            <a:off x="5058286" y="1259501"/>
            <a:ext cx="779736" cy="76398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000066"/>
              </a:solidFill>
              <a:latin typeface="Arial"/>
            </a:endParaRPr>
          </a:p>
        </p:txBody>
      </p:sp>
      <p:sp>
        <p:nvSpPr>
          <p:cNvPr id="94" name="Rectangle 93"/>
          <p:cNvSpPr/>
          <p:nvPr/>
        </p:nvSpPr>
        <p:spPr bwMode="auto">
          <a:xfrm>
            <a:off x="9655273" y="1276303"/>
            <a:ext cx="746538" cy="74717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000066"/>
              </a:solidFill>
              <a:latin typeface="Arial"/>
            </a:endParaRPr>
          </a:p>
        </p:txBody>
      </p:sp>
      <p:pic>
        <p:nvPicPr>
          <p:cNvPr id="51" name="Image 50"/>
          <p:cNvPicPr>
            <a:picLocks noChangeAspect="1"/>
          </p:cNvPicPr>
          <p:nvPr/>
        </p:nvPicPr>
        <p:blipFill>
          <a:blip r:embed="rId17"/>
          <a:stretch/>
        </p:blipFill>
        <p:spPr bwMode="auto">
          <a:xfrm>
            <a:off x="75688" y="5932134"/>
            <a:ext cx="1267002" cy="809738"/>
          </a:xfrm>
          <a:prstGeom prst="rect">
            <a:avLst/>
          </a:prstGeom>
        </p:spPr>
      </p:pic>
      <p:sp>
        <p:nvSpPr>
          <p:cNvPr id="48" name="ZoneTexte 47"/>
          <p:cNvSpPr txBox="1"/>
          <p:nvPr/>
        </p:nvSpPr>
        <p:spPr bwMode="auto">
          <a:xfrm>
            <a:off x="5340468" y="2182216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 dirty="0"/>
          </a:p>
        </p:txBody>
      </p:sp>
      <p:sp>
        <p:nvSpPr>
          <p:cNvPr id="49" name="ZoneTexte 48"/>
          <p:cNvSpPr txBox="1"/>
          <p:nvPr/>
        </p:nvSpPr>
        <p:spPr bwMode="auto">
          <a:xfrm>
            <a:off x="5334244" y="2999170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 dirty="0"/>
          </a:p>
        </p:txBody>
      </p:sp>
      <p:sp>
        <p:nvSpPr>
          <p:cNvPr id="50" name="ZoneTexte 49"/>
          <p:cNvSpPr txBox="1"/>
          <p:nvPr/>
        </p:nvSpPr>
        <p:spPr bwMode="auto">
          <a:xfrm>
            <a:off x="5331033" y="4577874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 bwMode="auto">
          <a:xfrm>
            <a:off x="2063552" y="1074024"/>
            <a:ext cx="803188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/>
              <a:buChar char="§"/>
              <a:defRPr/>
            </a:pPr>
            <a:r>
              <a:rPr lang="fr-FR" sz="2000"/>
              <a:t>Objectif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/>
          </a:p>
          <a:p>
            <a:pPr marL="342900" indent="-342900">
              <a:buFont typeface="Wingdings"/>
              <a:buChar char="§"/>
              <a:defRPr/>
            </a:pPr>
            <a:r>
              <a:rPr lang="fr-FR" sz="2000"/>
              <a:t>Contextes de gestion d’une application</a:t>
            </a:r>
            <a:endParaRPr/>
          </a:p>
          <a:p>
            <a:pPr marL="742950" lvl="1" indent="-285750">
              <a:buFont typeface="Wingdings"/>
              <a:buChar char="§"/>
              <a:defRPr/>
            </a:pPr>
            <a:endParaRPr lang="fr-FR" sz="1600"/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/>
              <a:t>Spécifications et développements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/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/>
              <a:t>Livraison d’une nouvelle version</a:t>
            </a:r>
            <a:endParaRPr/>
          </a:p>
          <a:p>
            <a:pPr marL="800100" lvl="1" indent="-342900">
              <a:buFont typeface="Wingdings"/>
              <a:buChar char="§"/>
              <a:defRPr/>
            </a:pPr>
            <a:endParaRPr lang="fr-FR" sz="2000"/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/>
              <a:t>Maintien en Conditions Opérationnelles - Test et Validation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/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/>
              <a:t>Recette d’une nouvelle version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/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/>
              <a:t>Mise en production d’une nouvelle version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/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/>
              <a:t>Maintien en Conditions Opérationnelles - Production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/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/>
              <a:t>Pilotage</a:t>
            </a:r>
            <a:endParaRPr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 bwMode="auto">
          <a:xfrm>
            <a:off x="1981200" y="274639"/>
            <a:ext cx="8229600" cy="561975"/>
          </a:xfrm>
          <a:prstGeom prst="rect">
            <a:avLst/>
          </a:prstGeom>
          <a:noFill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>
              <a:defRPr/>
            </a:pPr>
            <a:r>
              <a:rPr lang="fr-FR" sz="2000"/>
              <a:t>Plan de présentation</a:t>
            </a:r>
            <a:endParaRPr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5688" y="5932134"/>
            <a:ext cx="1267002" cy="8097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 bwMode="auto">
          <a:xfrm>
            <a:off x="2063552" y="1074024"/>
            <a:ext cx="767295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Objectif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342900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Contextes de gestion d’une application</a:t>
            </a:r>
            <a:endParaRPr/>
          </a:p>
          <a:p>
            <a:pPr marL="742950" lvl="1" indent="-285750">
              <a:buFont typeface="Wingdings"/>
              <a:buChar char="§"/>
              <a:defRPr/>
            </a:pPr>
            <a:endParaRPr lang="fr-FR" sz="16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Spécifications et développements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Livraison d’une nouvelle version</a:t>
            </a:r>
            <a:endParaRPr/>
          </a:p>
          <a:p>
            <a:pPr marL="800100" lvl="1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Maintien en Conditions Opérationnelles - Test et Validation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Recette d’une nouvelle version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/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/>
              <a:t>Mise en production d’une nouvelle version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/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Maintien en Conditions Opérationnelles - Production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Pilotage</a:t>
            </a:r>
            <a:endParaRPr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 bwMode="auto">
          <a:xfrm>
            <a:off x="1981200" y="274639"/>
            <a:ext cx="8229600" cy="561975"/>
          </a:xfrm>
          <a:prstGeom prst="rect">
            <a:avLst/>
          </a:prstGeom>
          <a:noFill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>
              <a:defRPr/>
            </a:pPr>
            <a:r>
              <a:rPr lang="fr-FR" sz="2000"/>
              <a:t>Plan de présentation</a:t>
            </a:r>
            <a:endParaRPr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5688" y="5932134"/>
            <a:ext cx="1267002" cy="8097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l">
              <a:defRPr/>
            </a:pPr>
            <a:r>
              <a:rPr lang="fr-FR" sz="2000"/>
              <a:t>Mise en production: Processus et conditions</a:t>
            </a:r>
            <a:endParaRPr/>
          </a:p>
        </p:txBody>
      </p:sp>
      <p:grpSp>
        <p:nvGrpSpPr>
          <p:cNvPr id="28" name="Groupe 27"/>
          <p:cNvGrpSpPr/>
          <p:nvPr/>
        </p:nvGrpSpPr>
        <p:grpSpPr bwMode="auto">
          <a:xfrm>
            <a:off x="8789959" y="168197"/>
            <a:ext cx="1611400" cy="553069"/>
            <a:chOff x="44965" y="4087"/>
            <a:chExt cx="1611400" cy="553069"/>
          </a:xfrm>
        </p:grpSpPr>
        <p:sp>
          <p:nvSpPr>
            <p:cNvPr id="29" name="Rectangle à coins arrondis 28"/>
            <p:cNvSpPr/>
            <p:nvPr/>
          </p:nvSpPr>
          <p:spPr bwMode="auto">
            <a:xfrm>
              <a:off x="44965" y="4087"/>
              <a:ext cx="1611400" cy="553069"/>
            </a:xfrm>
            <a:prstGeom prst="roundRect">
              <a:avLst>
                <a:gd name="adj" fmla="val 10000"/>
              </a:avLst>
            </a:prstGeom>
            <a:solidFill>
              <a:srgbClr val="FF4F4F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rgbClr val="00000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 bwMode="auto">
            <a:xfrm>
              <a:off x="61164" y="20286"/>
              <a:ext cx="1579002" cy="520671"/>
            </a:xfrm>
            <a:prstGeom prst="rect">
              <a:avLst/>
            </a:prstGeom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algn="ctr" defTabSz="466725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050"/>
                <a:t>Mise en production</a:t>
              </a:r>
              <a:endParaRPr/>
            </a:p>
            <a:p>
              <a:pPr algn="ctr" defTabSz="466725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050"/>
                <a:t>(Env. Prod)</a:t>
              </a:r>
              <a:endParaRPr/>
            </a:p>
          </p:txBody>
        </p:sp>
      </p:grpSp>
      <p:sp>
        <p:nvSpPr>
          <p:cNvPr id="31" name="ZoneTexte 30"/>
          <p:cNvSpPr txBox="1"/>
          <p:nvPr/>
        </p:nvSpPr>
        <p:spPr bwMode="auto">
          <a:xfrm>
            <a:off x="2045497" y="1734333"/>
            <a:ext cx="7926239" cy="2560679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b="1"/>
              <a:t>Un créneau mensuel est réservé pour les mises à jour d’EASYDORE:</a:t>
            </a:r>
            <a:endParaRPr/>
          </a:p>
          <a:p>
            <a:pPr>
              <a:defRPr/>
            </a:pPr>
            <a:r>
              <a:rPr lang="fr-FR" b="1" u="sng"/>
              <a:t>3ème mardi de chaque mois entre 12h et 14h</a:t>
            </a:r>
            <a:endParaRPr/>
          </a:p>
          <a:p>
            <a:pPr>
              <a:defRPr/>
            </a:pPr>
            <a:endParaRPr lang="fr-FR" b="1"/>
          </a:p>
          <a:p>
            <a:pPr marL="285750" indent="-285750">
              <a:buFont typeface="Wingdings"/>
              <a:buChar char="Ø"/>
              <a:defRPr/>
            </a:pPr>
            <a:r>
              <a:rPr lang="fr-FR"/>
              <a:t>Ce créneau ne pourra pas être décalé. En cas de retard, la mise en production sera reportée au créneau mensuel suivant.</a:t>
            </a:r>
            <a:endParaRPr/>
          </a:p>
          <a:p>
            <a:pPr>
              <a:defRPr/>
            </a:pPr>
            <a:endParaRPr lang="fr-FR"/>
          </a:p>
          <a:p>
            <a:pPr marL="285750" indent="-285750">
              <a:buFont typeface="Wingdings"/>
              <a:buChar char="Ø"/>
              <a:defRPr/>
            </a:pPr>
            <a:r>
              <a:rPr lang="fr-FR"/>
              <a:t>En cas d’urgence justifiée, une mise en production pourra être planifiée en dehors de ce créneau mensuel.</a:t>
            </a:r>
            <a:endParaRPr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5688" y="5932134"/>
            <a:ext cx="1267002" cy="8097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3533388" y="1071873"/>
          <a:ext cx="6883092" cy="5384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47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673043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3043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3043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3043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3043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73043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  <a:endParaRPr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73043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73043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48" name="Picture 16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9654763" y="1077541"/>
            <a:ext cx="630504" cy="502381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ZoneTexte 48"/>
          <p:cNvSpPr txBox="1"/>
          <p:nvPr/>
        </p:nvSpPr>
        <p:spPr bwMode="auto">
          <a:xfrm>
            <a:off x="9859926" y="1525331"/>
            <a:ext cx="220178" cy="195814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RD</a:t>
            </a:r>
            <a:endParaRPr/>
          </a:p>
        </p:txBody>
      </p:sp>
      <p:sp>
        <p:nvSpPr>
          <p:cNvPr id="50" name="ZoneTexte 49"/>
          <p:cNvSpPr txBox="1"/>
          <p:nvPr/>
        </p:nvSpPr>
        <p:spPr bwMode="auto">
          <a:xfrm>
            <a:off x="9159582" y="1535101"/>
            <a:ext cx="215370" cy="195814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RP</a:t>
            </a:r>
            <a:endParaRPr/>
          </a:p>
        </p:txBody>
      </p:sp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8155602" y="1078396"/>
            <a:ext cx="459442" cy="539662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ZoneTexte 51"/>
          <p:cNvSpPr txBox="1"/>
          <p:nvPr/>
        </p:nvSpPr>
        <p:spPr bwMode="auto">
          <a:xfrm>
            <a:off x="8155602" y="1525331"/>
            <a:ext cx="680242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Support TMA</a:t>
            </a:r>
            <a:endParaRPr/>
          </a:p>
        </p:txBody>
      </p:sp>
      <p:pic>
        <p:nvPicPr>
          <p:cNvPr id="53" name="Picture 5"/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9089034" y="1077541"/>
            <a:ext cx="281918" cy="499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Picture 7"/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5268345" y="1111675"/>
            <a:ext cx="371732" cy="455583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ZoneTexte 54"/>
          <p:cNvSpPr txBox="1"/>
          <p:nvPr/>
        </p:nvSpPr>
        <p:spPr bwMode="auto">
          <a:xfrm>
            <a:off x="5346526" y="1516327"/>
            <a:ext cx="215370" cy="195814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RA</a:t>
            </a:r>
            <a:endParaRPr/>
          </a:p>
        </p:txBody>
      </p:sp>
      <p:pic>
        <p:nvPicPr>
          <p:cNvPr id="56" name="Picture 8"/>
          <p:cNvPicPr>
            <a:picLocks noChangeAspect="1" noChangeArrowheads="1"/>
          </p:cNvPicPr>
          <p:nvPr/>
        </p:nvPicPr>
        <p:blipFill>
          <a:blip r:embed="rId7"/>
          <a:stretch/>
        </p:blipFill>
        <p:spPr bwMode="auto">
          <a:xfrm>
            <a:off x="6012419" y="1132421"/>
            <a:ext cx="364094" cy="460472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ZoneTexte 56"/>
          <p:cNvSpPr txBox="1"/>
          <p:nvPr/>
        </p:nvSpPr>
        <p:spPr bwMode="auto">
          <a:xfrm>
            <a:off x="6089988" y="1521661"/>
            <a:ext cx="208958" cy="195814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RT</a:t>
            </a:r>
            <a:endParaRPr/>
          </a:p>
        </p:txBody>
      </p:sp>
      <p:pic>
        <p:nvPicPr>
          <p:cNvPr id="58" name="Picture 10"/>
          <p:cNvPicPr>
            <a:picLocks noChangeAspect="1" noChangeArrowheads="1"/>
          </p:cNvPicPr>
          <p:nvPr/>
        </p:nvPicPr>
        <p:blipFill>
          <a:blip r:embed="rId8"/>
          <a:stretch/>
        </p:blipFill>
        <p:spPr bwMode="auto">
          <a:xfrm>
            <a:off x="4369925" y="1073133"/>
            <a:ext cx="666040" cy="519761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ZoneTexte 58"/>
          <p:cNvSpPr txBox="1"/>
          <p:nvPr/>
        </p:nvSpPr>
        <p:spPr bwMode="auto">
          <a:xfrm>
            <a:off x="4474233" y="1525331"/>
            <a:ext cx="457424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CP MOA</a:t>
            </a:r>
            <a:endParaRPr/>
          </a:p>
        </p:txBody>
      </p:sp>
      <p:pic>
        <p:nvPicPr>
          <p:cNvPr id="60" name="Picture 18"/>
          <p:cNvPicPr>
            <a:picLocks noChangeAspect="1" noChangeArrowheads="1"/>
          </p:cNvPicPr>
          <p:nvPr/>
        </p:nvPicPr>
        <p:blipFill>
          <a:blip r:embed="rId9"/>
          <a:stretch/>
        </p:blipFill>
        <p:spPr bwMode="auto">
          <a:xfrm>
            <a:off x="3665327" y="1133391"/>
            <a:ext cx="592060" cy="393696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ZoneTexte 60"/>
          <p:cNvSpPr txBox="1"/>
          <p:nvPr/>
        </p:nvSpPr>
        <p:spPr bwMode="auto">
          <a:xfrm>
            <a:off x="3670930" y="1525331"/>
            <a:ext cx="580854" cy="195814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Utilisateurs</a:t>
            </a:r>
            <a:endParaRPr/>
          </a:p>
        </p:txBody>
      </p:sp>
      <p:sp>
        <p:nvSpPr>
          <p:cNvPr id="62" name="ZoneTexte 61"/>
          <p:cNvSpPr txBox="1"/>
          <p:nvPr/>
        </p:nvSpPr>
        <p:spPr bwMode="auto">
          <a:xfrm>
            <a:off x="7609818" y="1525331"/>
            <a:ext cx="289107" cy="195814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CAU</a:t>
            </a:r>
            <a:endParaRPr/>
          </a:p>
        </p:txBody>
      </p:sp>
      <p:pic>
        <p:nvPicPr>
          <p:cNvPr id="63" name="Picture 2"/>
          <p:cNvPicPr>
            <a:picLocks noChangeAspect="1" noChangeArrowheads="1"/>
          </p:cNvPicPr>
          <p:nvPr/>
        </p:nvPicPr>
        <p:blipFill>
          <a:blip r:embed="rId10"/>
          <a:stretch/>
        </p:blipFill>
        <p:spPr bwMode="auto">
          <a:xfrm flipH="1">
            <a:off x="7534957" y="1125221"/>
            <a:ext cx="438830" cy="41875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l">
              <a:defRPr/>
            </a:pPr>
            <a:r>
              <a:rPr lang="fr-FR" sz="2000"/>
              <a:t>Mise en production: RACI</a:t>
            </a:r>
            <a:endParaRPr/>
          </a:p>
        </p:txBody>
      </p:sp>
      <p:graphicFrame>
        <p:nvGraphicFramePr>
          <p:cNvPr id="3" name="Diagramme 2"/>
          <p:cNvGraphicFramePr>
            <a:graphicFrameLocks/>
          </p:cNvGraphicFramePr>
          <p:nvPr/>
        </p:nvGraphicFramePr>
        <p:xfrm>
          <a:off x="1631504" y="1052736"/>
          <a:ext cx="187220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graphicFrame>
        <p:nvGraphicFramePr>
          <p:cNvPr id="27" name="Tableau 26"/>
          <p:cNvGraphicFramePr>
            <a:graphicFrameLocks noGrp="1"/>
          </p:cNvGraphicFramePr>
          <p:nvPr/>
        </p:nvGraphicFramePr>
        <p:xfrm>
          <a:off x="8933482" y="33184"/>
          <a:ext cx="1699022" cy="73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79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11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456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600"/>
                        <a:t>R</a:t>
                      </a:r>
                      <a:endParaRPr/>
                    </a:p>
                  </a:txBody>
                  <a:tcP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fr-FR" sz="600"/>
                        <a:t>Responsible </a:t>
                      </a:r>
                      <a:endParaRPr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600"/>
                        <a:t>Réalise</a:t>
                      </a:r>
                      <a:endParaRPr/>
                    </a:p>
                  </a:txBody>
                  <a:tcPr>
                    <a:solidFill>
                      <a:srgbClr val="FFDD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6747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600"/>
                        <a:t>A</a:t>
                      </a:r>
                      <a:endParaRPr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fr-FR" sz="600"/>
                        <a:t>Accountable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600"/>
                        <a:t>Assume</a:t>
                      </a:r>
                      <a:endParaRPr/>
                    </a:p>
                  </a:txBody>
                  <a:tcPr>
                    <a:solidFill>
                      <a:srgbClr val="FFDD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6747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600"/>
                        <a:t>C</a:t>
                      </a:r>
                      <a:endParaRPr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fr-FR" sz="600"/>
                        <a:t>Consulted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fr-FR" sz="600"/>
                        <a:t>Consulté</a:t>
                      </a:r>
                      <a:endParaRPr/>
                    </a:p>
                  </a:txBody>
                  <a:tcPr>
                    <a:solidFill>
                      <a:srgbClr val="FFDD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6747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600"/>
                        <a:t>I</a:t>
                      </a:r>
                      <a:endParaRPr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fr-FR" sz="600"/>
                        <a:t>Informed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fr-FR" sz="600"/>
                        <a:t>Informé</a:t>
                      </a:r>
                      <a:endParaRPr/>
                    </a:p>
                  </a:txBody>
                  <a:tcPr>
                    <a:solidFill>
                      <a:srgbClr val="FFDD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8" name="ZoneTexte 27"/>
          <p:cNvSpPr txBox="1"/>
          <p:nvPr/>
        </p:nvSpPr>
        <p:spPr bwMode="auto">
          <a:xfrm>
            <a:off x="5245186" y="1880889"/>
            <a:ext cx="226591" cy="349701"/>
          </a:xfrm>
          <a:prstGeom prst="rect">
            <a:avLst/>
          </a:prstGeom>
          <a:solidFill>
            <a:srgbClr val="FF000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A</a:t>
            </a:r>
            <a:endParaRPr/>
          </a:p>
        </p:txBody>
      </p:sp>
      <p:sp>
        <p:nvSpPr>
          <p:cNvPr id="29" name="ZoneTexte 28"/>
          <p:cNvSpPr txBox="1"/>
          <p:nvPr/>
        </p:nvSpPr>
        <p:spPr bwMode="auto">
          <a:xfrm>
            <a:off x="5454212" y="1880889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30" name="ZoneTexte 29"/>
          <p:cNvSpPr txBox="1"/>
          <p:nvPr/>
        </p:nvSpPr>
        <p:spPr bwMode="auto">
          <a:xfrm>
            <a:off x="6151488" y="1880889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31" name="ZoneTexte 30"/>
          <p:cNvSpPr txBox="1"/>
          <p:nvPr/>
        </p:nvSpPr>
        <p:spPr bwMode="auto">
          <a:xfrm>
            <a:off x="9213051" y="1880889"/>
            <a:ext cx="239414" cy="349701"/>
          </a:xfrm>
          <a:prstGeom prst="rect">
            <a:avLst/>
          </a:prstGeom>
          <a:solidFill>
            <a:srgbClr val="92D050"/>
          </a:solidFill>
        </p:spPr>
        <p:txBody>
          <a:bodyPr wrap="squar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32" name="ZoneTexte 31"/>
          <p:cNvSpPr txBox="1"/>
          <p:nvPr/>
        </p:nvSpPr>
        <p:spPr bwMode="auto">
          <a:xfrm>
            <a:off x="4583238" y="1880889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33" name="ZoneTexte 32"/>
          <p:cNvSpPr txBox="1"/>
          <p:nvPr/>
        </p:nvSpPr>
        <p:spPr bwMode="auto">
          <a:xfrm>
            <a:off x="9859926" y="1880889"/>
            <a:ext cx="239414" cy="349701"/>
          </a:xfrm>
          <a:prstGeom prst="rect">
            <a:avLst/>
          </a:prstGeom>
          <a:solidFill>
            <a:srgbClr val="92D050"/>
          </a:solidFill>
        </p:spPr>
        <p:txBody>
          <a:bodyPr wrap="squar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34" name="ZoneTexte 33"/>
          <p:cNvSpPr txBox="1"/>
          <p:nvPr/>
        </p:nvSpPr>
        <p:spPr bwMode="auto">
          <a:xfrm>
            <a:off x="6044604" y="2549660"/>
            <a:ext cx="226591" cy="349701"/>
          </a:xfrm>
          <a:prstGeom prst="rect">
            <a:avLst/>
          </a:prstGeom>
          <a:solidFill>
            <a:srgbClr val="FF000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A</a:t>
            </a:r>
            <a:endParaRPr/>
          </a:p>
        </p:txBody>
      </p:sp>
      <p:sp>
        <p:nvSpPr>
          <p:cNvPr id="35" name="ZoneTexte 34"/>
          <p:cNvSpPr txBox="1"/>
          <p:nvPr/>
        </p:nvSpPr>
        <p:spPr bwMode="auto">
          <a:xfrm>
            <a:off x="6253630" y="2549660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36" name="ZoneTexte 35"/>
          <p:cNvSpPr txBox="1"/>
          <p:nvPr/>
        </p:nvSpPr>
        <p:spPr bwMode="auto">
          <a:xfrm>
            <a:off x="5260112" y="2549660"/>
            <a:ext cx="239414" cy="349701"/>
          </a:xfrm>
          <a:prstGeom prst="rect">
            <a:avLst/>
          </a:prstGeom>
          <a:solidFill>
            <a:srgbClr val="92D050"/>
          </a:solidFill>
        </p:spPr>
        <p:txBody>
          <a:bodyPr wrap="squar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37" name="ZoneTexte 36"/>
          <p:cNvSpPr txBox="1"/>
          <p:nvPr/>
        </p:nvSpPr>
        <p:spPr bwMode="auto">
          <a:xfrm>
            <a:off x="4446251" y="3241245"/>
            <a:ext cx="226590" cy="349701"/>
          </a:xfrm>
          <a:prstGeom prst="rect">
            <a:avLst/>
          </a:prstGeom>
          <a:solidFill>
            <a:srgbClr val="FF0000"/>
          </a:solidFill>
        </p:spPr>
        <p:txBody>
          <a:bodyPr wrap="squar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A</a:t>
            </a:r>
            <a:endParaRPr/>
          </a:p>
        </p:txBody>
      </p:sp>
      <p:sp>
        <p:nvSpPr>
          <p:cNvPr id="38" name="ZoneTexte 37"/>
          <p:cNvSpPr txBox="1"/>
          <p:nvPr/>
        </p:nvSpPr>
        <p:spPr bwMode="auto">
          <a:xfrm>
            <a:off x="4655277" y="3241245"/>
            <a:ext cx="239414" cy="349701"/>
          </a:xfrm>
          <a:prstGeom prst="rect">
            <a:avLst/>
          </a:prstGeom>
          <a:solidFill>
            <a:srgbClr val="FF9933"/>
          </a:solidFill>
        </p:spPr>
        <p:txBody>
          <a:bodyPr wrap="squar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39" name="ZoneTexte 38"/>
          <p:cNvSpPr txBox="1"/>
          <p:nvPr/>
        </p:nvSpPr>
        <p:spPr bwMode="auto">
          <a:xfrm>
            <a:off x="5985441" y="3900250"/>
            <a:ext cx="226590" cy="349701"/>
          </a:xfrm>
          <a:prstGeom prst="rect">
            <a:avLst/>
          </a:prstGeom>
          <a:solidFill>
            <a:srgbClr val="FF0000"/>
          </a:solidFill>
        </p:spPr>
        <p:txBody>
          <a:bodyPr wrap="squar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A</a:t>
            </a:r>
            <a:endParaRPr/>
          </a:p>
        </p:txBody>
      </p:sp>
      <p:sp>
        <p:nvSpPr>
          <p:cNvPr id="40" name="ZoneTexte 39"/>
          <p:cNvSpPr txBox="1"/>
          <p:nvPr/>
        </p:nvSpPr>
        <p:spPr bwMode="auto">
          <a:xfrm>
            <a:off x="6194467" y="3900250"/>
            <a:ext cx="239414" cy="349701"/>
          </a:xfrm>
          <a:prstGeom prst="rect">
            <a:avLst/>
          </a:prstGeom>
          <a:solidFill>
            <a:srgbClr val="FF9933"/>
          </a:solidFill>
        </p:spPr>
        <p:txBody>
          <a:bodyPr wrap="squar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41" name="ZoneTexte 40"/>
          <p:cNvSpPr txBox="1"/>
          <p:nvPr/>
        </p:nvSpPr>
        <p:spPr bwMode="auto">
          <a:xfrm>
            <a:off x="9171645" y="3900250"/>
            <a:ext cx="239414" cy="349701"/>
          </a:xfrm>
          <a:prstGeom prst="rect">
            <a:avLst/>
          </a:prstGeom>
          <a:solidFill>
            <a:srgbClr val="92D050"/>
          </a:solidFill>
        </p:spPr>
        <p:txBody>
          <a:bodyPr wrap="squar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42" name="ZoneTexte 41"/>
          <p:cNvSpPr txBox="1"/>
          <p:nvPr/>
        </p:nvSpPr>
        <p:spPr bwMode="auto">
          <a:xfrm>
            <a:off x="4565958" y="4590896"/>
            <a:ext cx="226590" cy="349701"/>
          </a:xfrm>
          <a:prstGeom prst="rect">
            <a:avLst/>
          </a:prstGeom>
          <a:solidFill>
            <a:srgbClr val="FF0000"/>
          </a:solidFill>
        </p:spPr>
        <p:txBody>
          <a:bodyPr wrap="squar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A</a:t>
            </a:r>
            <a:endParaRPr/>
          </a:p>
        </p:txBody>
      </p:sp>
      <p:sp>
        <p:nvSpPr>
          <p:cNvPr id="43" name="ZoneTexte 42"/>
          <p:cNvSpPr txBox="1"/>
          <p:nvPr/>
        </p:nvSpPr>
        <p:spPr bwMode="auto">
          <a:xfrm>
            <a:off x="4774984" y="4590896"/>
            <a:ext cx="239414" cy="349701"/>
          </a:xfrm>
          <a:prstGeom prst="rect">
            <a:avLst/>
          </a:prstGeom>
          <a:solidFill>
            <a:srgbClr val="FF9933"/>
          </a:solidFill>
        </p:spPr>
        <p:txBody>
          <a:bodyPr wrap="squar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graphicFrame>
        <p:nvGraphicFramePr>
          <p:cNvPr id="82" name="Tableau 81"/>
          <p:cNvGraphicFramePr>
            <a:graphicFrameLocks noGrp="1"/>
          </p:cNvGraphicFramePr>
          <p:nvPr/>
        </p:nvGraphicFramePr>
        <p:xfrm>
          <a:off x="3533388" y="836713"/>
          <a:ext cx="6883094" cy="23478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434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274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122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478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800"/>
                        <a:t>MOA</a:t>
                      </a:r>
                      <a:endParaRPr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800"/>
                        <a:t>MOE - DSN</a:t>
                      </a:r>
                      <a:endParaRPr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800"/>
                        <a:t>MOE – Éditeur/TMA</a:t>
                      </a:r>
                      <a:endParaRPr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4" name="ZoneTexte 43"/>
          <p:cNvSpPr txBox="1"/>
          <p:nvPr/>
        </p:nvSpPr>
        <p:spPr bwMode="auto">
          <a:xfrm>
            <a:off x="9064762" y="5269756"/>
            <a:ext cx="226590" cy="349701"/>
          </a:xfrm>
          <a:prstGeom prst="rect">
            <a:avLst/>
          </a:prstGeom>
          <a:solidFill>
            <a:srgbClr val="FF0000"/>
          </a:solidFill>
        </p:spPr>
        <p:txBody>
          <a:bodyPr wrap="squar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A</a:t>
            </a:r>
            <a:endParaRPr/>
          </a:p>
        </p:txBody>
      </p:sp>
      <p:sp>
        <p:nvSpPr>
          <p:cNvPr id="45" name="ZoneTexte 44"/>
          <p:cNvSpPr txBox="1"/>
          <p:nvPr/>
        </p:nvSpPr>
        <p:spPr bwMode="auto">
          <a:xfrm>
            <a:off x="9273788" y="5269756"/>
            <a:ext cx="239414" cy="349701"/>
          </a:xfrm>
          <a:prstGeom prst="rect">
            <a:avLst/>
          </a:prstGeom>
          <a:solidFill>
            <a:srgbClr val="FF9933"/>
          </a:solidFill>
        </p:spPr>
        <p:txBody>
          <a:bodyPr wrap="squar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46" name="ZoneTexte 45"/>
          <p:cNvSpPr txBox="1"/>
          <p:nvPr/>
        </p:nvSpPr>
        <p:spPr bwMode="auto">
          <a:xfrm>
            <a:off x="4463815" y="5925795"/>
            <a:ext cx="226590" cy="349701"/>
          </a:xfrm>
          <a:prstGeom prst="rect">
            <a:avLst/>
          </a:prstGeom>
          <a:solidFill>
            <a:srgbClr val="FF0000"/>
          </a:solidFill>
        </p:spPr>
        <p:txBody>
          <a:bodyPr wrap="squar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A</a:t>
            </a:r>
            <a:endParaRPr/>
          </a:p>
        </p:txBody>
      </p:sp>
      <p:sp>
        <p:nvSpPr>
          <p:cNvPr id="47" name="ZoneTexte 46"/>
          <p:cNvSpPr txBox="1"/>
          <p:nvPr/>
        </p:nvSpPr>
        <p:spPr bwMode="auto">
          <a:xfrm>
            <a:off x="4672841" y="5925795"/>
            <a:ext cx="239414" cy="349701"/>
          </a:xfrm>
          <a:prstGeom prst="rect">
            <a:avLst/>
          </a:prstGeom>
          <a:solidFill>
            <a:srgbClr val="FF9933"/>
          </a:solidFill>
        </p:spPr>
        <p:txBody>
          <a:bodyPr wrap="squar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67" name="ZoneTexte 66"/>
          <p:cNvSpPr txBox="1"/>
          <p:nvPr/>
        </p:nvSpPr>
        <p:spPr bwMode="auto">
          <a:xfrm>
            <a:off x="9874584" y="2549660"/>
            <a:ext cx="239414" cy="349701"/>
          </a:xfrm>
          <a:prstGeom prst="rect">
            <a:avLst/>
          </a:prstGeom>
          <a:solidFill>
            <a:srgbClr val="92D050"/>
          </a:solidFill>
        </p:spPr>
        <p:txBody>
          <a:bodyPr wrap="squar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pic>
        <p:nvPicPr>
          <p:cNvPr id="64" name="Picture 2"/>
          <p:cNvPicPr>
            <a:picLocks noChangeAspect="1" noChangeArrowheads="1"/>
          </p:cNvPicPr>
          <p:nvPr/>
        </p:nvPicPr>
        <p:blipFill>
          <a:blip r:embed="rId16"/>
          <a:stretch/>
        </p:blipFill>
        <p:spPr bwMode="auto">
          <a:xfrm>
            <a:off x="6732795" y="1140476"/>
            <a:ext cx="485300" cy="38824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ZoneTexte 64"/>
          <p:cNvSpPr txBox="1"/>
          <p:nvPr/>
        </p:nvSpPr>
        <p:spPr bwMode="auto">
          <a:xfrm>
            <a:off x="6819669" y="1528716"/>
            <a:ext cx="311550" cy="195814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MCO</a:t>
            </a:r>
            <a:endParaRPr/>
          </a:p>
        </p:txBody>
      </p:sp>
      <p:sp>
        <p:nvSpPr>
          <p:cNvPr id="68" name="ZoneTexte 67"/>
          <p:cNvSpPr txBox="1"/>
          <p:nvPr/>
        </p:nvSpPr>
        <p:spPr bwMode="auto">
          <a:xfrm>
            <a:off x="6891805" y="3900250"/>
            <a:ext cx="239414" cy="349701"/>
          </a:xfrm>
          <a:prstGeom prst="rect">
            <a:avLst/>
          </a:prstGeom>
          <a:solidFill>
            <a:srgbClr val="92D050"/>
          </a:solidFill>
        </p:spPr>
        <p:txBody>
          <a:bodyPr wrap="squar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66" name="Rectangle 65"/>
          <p:cNvSpPr/>
          <p:nvPr/>
        </p:nvSpPr>
        <p:spPr bwMode="auto">
          <a:xfrm>
            <a:off x="4303549" y="1073132"/>
            <a:ext cx="754226" cy="664114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000066"/>
              </a:solidFill>
              <a:latin typeface="Arial"/>
            </a:endParaRPr>
          </a:p>
        </p:txBody>
      </p:sp>
      <p:sp>
        <p:nvSpPr>
          <p:cNvPr id="69" name="Rectangle 68"/>
          <p:cNvSpPr/>
          <p:nvPr/>
        </p:nvSpPr>
        <p:spPr bwMode="auto">
          <a:xfrm>
            <a:off x="5057776" y="1073132"/>
            <a:ext cx="779736" cy="664114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000066"/>
              </a:solidFill>
              <a:latin typeface="Arial"/>
            </a:endParaRPr>
          </a:p>
        </p:txBody>
      </p:sp>
      <p:sp>
        <p:nvSpPr>
          <p:cNvPr id="70" name="Rectangle 69"/>
          <p:cNvSpPr/>
          <p:nvPr/>
        </p:nvSpPr>
        <p:spPr bwMode="auto">
          <a:xfrm>
            <a:off x="9654763" y="1089934"/>
            <a:ext cx="746538" cy="64982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000066"/>
              </a:solidFill>
              <a:latin typeface="Arial"/>
            </a:endParaRPr>
          </a:p>
        </p:txBody>
      </p:sp>
      <p:sp>
        <p:nvSpPr>
          <p:cNvPr id="71" name="ZoneTexte 70"/>
          <p:cNvSpPr txBox="1"/>
          <p:nvPr/>
        </p:nvSpPr>
        <p:spPr bwMode="auto">
          <a:xfrm>
            <a:off x="9990848" y="3900250"/>
            <a:ext cx="239414" cy="349701"/>
          </a:xfrm>
          <a:prstGeom prst="rect">
            <a:avLst/>
          </a:prstGeom>
          <a:solidFill>
            <a:srgbClr val="92D050"/>
          </a:solidFill>
        </p:spPr>
        <p:txBody>
          <a:bodyPr wrap="squar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72" name="ZoneTexte 71"/>
          <p:cNvSpPr txBox="1"/>
          <p:nvPr/>
        </p:nvSpPr>
        <p:spPr bwMode="auto">
          <a:xfrm>
            <a:off x="9754877" y="3900250"/>
            <a:ext cx="239414" cy="349701"/>
          </a:xfrm>
          <a:prstGeom prst="rect">
            <a:avLst/>
          </a:prstGeom>
          <a:solidFill>
            <a:srgbClr val="FF9933"/>
          </a:solidFill>
        </p:spPr>
        <p:txBody>
          <a:bodyPr wrap="squar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73" name="ZoneTexte 72"/>
          <p:cNvSpPr txBox="1"/>
          <p:nvPr/>
        </p:nvSpPr>
        <p:spPr bwMode="auto">
          <a:xfrm>
            <a:off x="6089988" y="4559254"/>
            <a:ext cx="239414" cy="349701"/>
          </a:xfrm>
          <a:prstGeom prst="rect">
            <a:avLst/>
          </a:prstGeom>
          <a:solidFill>
            <a:srgbClr val="92D050"/>
          </a:solidFill>
        </p:spPr>
        <p:txBody>
          <a:bodyPr wrap="squar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74" name="ZoneTexte 73"/>
          <p:cNvSpPr txBox="1"/>
          <p:nvPr/>
        </p:nvSpPr>
        <p:spPr bwMode="auto">
          <a:xfrm>
            <a:off x="9908325" y="5269756"/>
            <a:ext cx="239414" cy="349701"/>
          </a:xfrm>
          <a:prstGeom prst="rect">
            <a:avLst/>
          </a:prstGeom>
          <a:solidFill>
            <a:srgbClr val="FF9933"/>
          </a:solidFill>
        </p:spPr>
        <p:txBody>
          <a:bodyPr wrap="squar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pic>
        <p:nvPicPr>
          <p:cNvPr id="75" name="Image 74"/>
          <p:cNvPicPr>
            <a:picLocks noChangeAspect="1"/>
          </p:cNvPicPr>
          <p:nvPr/>
        </p:nvPicPr>
        <p:blipFill>
          <a:blip r:embed="rId17"/>
          <a:stretch/>
        </p:blipFill>
        <p:spPr bwMode="auto">
          <a:xfrm>
            <a:off x="75688" y="5932134"/>
            <a:ext cx="1267002" cy="8097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 bwMode="auto">
          <a:xfrm>
            <a:off x="2063551" y="1074023"/>
            <a:ext cx="7578954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Objectif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342900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Contextes de gestion d’une application</a:t>
            </a:r>
            <a:endParaRPr/>
          </a:p>
          <a:p>
            <a:pPr marL="742950" lvl="1" indent="-285750">
              <a:buFont typeface="Wingdings"/>
              <a:buChar char="§"/>
              <a:defRPr/>
            </a:pPr>
            <a:endParaRPr lang="fr-FR" sz="16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Spécifications et développements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Livraison d’une nouvelle version</a:t>
            </a:r>
            <a:endParaRPr/>
          </a:p>
          <a:p>
            <a:pPr marL="800100" lvl="1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Maintien en Conditions Opérationnelles - Test et Validation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Recette d’une nouvelle version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Mise en production d’une nouvelle version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/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/>
              <a:t>Maintien en Conditions Opérationnelles – Production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/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Pilotage</a:t>
            </a:r>
            <a:endParaRPr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 bwMode="auto">
          <a:xfrm>
            <a:off x="1981200" y="274639"/>
            <a:ext cx="8229600" cy="561975"/>
          </a:xfrm>
          <a:prstGeom prst="rect">
            <a:avLst/>
          </a:prstGeom>
          <a:noFill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>
              <a:defRPr/>
            </a:pPr>
            <a:r>
              <a:rPr lang="fr-FR" sz="2000"/>
              <a:t>Plan de présentation</a:t>
            </a:r>
            <a:endParaRPr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5688" y="5932134"/>
            <a:ext cx="1267002" cy="8097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61" name="Groupe 60"/>
          <p:cNvGrpSpPr/>
          <p:nvPr/>
        </p:nvGrpSpPr>
        <p:grpSpPr bwMode="auto">
          <a:xfrm>
            <a:off x="8982691" y="146533"/>
            <a:ext cx="1269557" cy="636574"/>
            <a:chOff x="168060" y="41752"/>
            <a:chExt cx="1269557" cy="636574"/>
          </a:xfrm>
          <a:solidFill>
            <a:srgbClr val="00B050"/>
          </a:solidFill>
        </p:grpSpPr>
        <p:sp>
          <p:nvSpPr>
            <p:cNvPr id="62" name="Rectangle à coins arrondis 61"/>
            <p:cNvSpPr/>
            <p:nvPr/>
          </p:nvSpPr>
          <p:spPr bwMode="auto">
            <a:xfrm>
              <a:off x="168060" y="41752"/>
              <a:ext cx="1269557" cy="636574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rgbClr val="00000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3" name="Rectangle 62"/>
            <p:cNvSpPr/>
            <p:nvPr/>
          </p:nvSpPr>
          <p:spPr bwMode="auto">
            <a:xfrm>
              <a:off x="186705" y="60397"/>
              <a:ext cx="1232266" cy="599284"/>
            </a:xfrm>
            <a:prstGeom prst="rect">
              <a:avLst/>
            </a:prstGeom>
            <a:grpFill/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algn="ctr" defTabSz="466725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000"/>
                <a:t>Maintien en Conditions Opérationnelles</a:t>
              </a:r>
              <a:endParaRPr/>
            </a:p>
            <a:p>
              <a:pPr algn="ctr" defTabSz="466725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000"/>
                <a:t>(Env. Prod)</a:t>
              </a:r>
              <a:endParaRPr/>
            </a:p>
          </p:txBody>
        </p:sp>
      </p:grpSp>
      <p:sp>
        <p:nvSpPr>
          <p:cNvPr id="65" name="Titre 1"/>
          <p:cNvSpPr>
            <a:spLocks noGrp="1"/>
          </p:cNvSpPr>
          <p:nvPr>
            <p:ph type="title"/>
          </p:nvPr>
        </p:nvSpPr>
        <p:spPr bwMode="auto">
          <a:xfrm>
            <a:off x="2004002" y="284148"/>
            <a:ext cx="8229600" cy="1143000"/>
          </a:xfrm>
        </p:spPr>
        <p:txBody>
          <a:bodyPr/>
          <a:lstStyle/>
          <a:p>
            <a:pPr algn="l">
              <a:defRPr/>
            </a:pPr>
            <a:r>
              <a:rPr lang="fr-FR" sz="2000"/>
              <a:t>Maintien en Conditions Opérationnelles		</a:t>
            </a:r>
            <a:endParaRPr/>
          </a:p>
        </p:txBody>
      </p:sp>
      <p:sp>
        <p:nvSpPr>
          <p:cNvPr id="11" name="ZoneTexte 10"/>
          <p:cNvSpPr txBox="1"/>
          <p:nvPr/>
        </p:nvSpPr>
        <p:spPr bwMode="auto">
          <a:xfrm>
            <a:off x="2147843" y="1427149"/>
            <a:ext cx="765703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b="1" u="sng"/>
              <a:t>Sujets abordés</a:t>
            </a:r>
            <a:endParaRPr/>
          </a:p>
          <a:p>
            <a:pPr marL="285750" indent="-285750">
              <a:buFont typeface="Wingdings"/>
              <a:buChar char="Ø"/>
              <a:defRPr/>
            </a:pPr>
            <a:endParaRPr lang="fr-FR"/>
          </a:p>
          <a:p>
            <a:pPr marL="285750" indent="-285750">
              <a:buFont typeface="Wingdings"/>
              <a:buChar char="Ø"/>
              <a:defRPr/>
            </a:pPr>
            <a:r>
              <a:rPr lang="fr-FR"/>
              <a:t>Contrat de service et contrat de maintenance</a:t>
            </a:r>
            <a:endParaRPr/>
          </a:p>
          <a:p>
            <a:pPr marL="285750" indent="-285750">
              <a:buFont typeface="Wingdings"/>
              <a:buChar char="Ø"/>
              <a:defRPr/>
            </a:pPr>
            <a:endParaRPr lang="fr-FR"/>
          </a:p>
          <a:p>
            <a:pPr marL="285750" indent="-285750">
              <a:buFont typeface="Wingdings"/>
              <a:buChar char="Ø"/>
              <a:defRPr/>
            </a:pPr>
            <a:r>
              <a:rPr lang="fr-FR"/>
              <a:t>Scénarii d’assistances:</a:t>
            </a:r>
            <a:endParaRPr/>
          </a:p>
          <a:p>
            <a:pPr marL="742950" lvl="1" indent="-285750">
              <a:buFont typeface="Wingdings"/>
              <a:buChar char="Ø"/>
              <a:defRPr/>
            </a:pPr>
            <a:r>
              <a:rPr lang="fr-FR"/>
              <a:t>Cas d’incidents DSN</a:t>
            </a:r>
            <a:endParaRPr/>
          </a:p>
          <a:p>
            <a:pPr marL="742950" lvl="1" indent="-285750">
              <a:buFont typeface="Wingdings"/>
              <a:buChar char="Ø"/>
              <a:defRPr/>
            </a:pPr>
            <a:r>
              <a:rPr lang="fr-FR"/>
              <a:t>Cas du support métier et d’incidents applicatifs</a:t>
            </a:r>
            <a:endParaRPr/>
          </a:p>
          <a:p>
            <a:pPr marL="742950" lvl="1" indent="-285750">
              <a:buFont typeface="Wingdings"/>
              <a:buChar char="Ø"/>
              <a:defRPr/>
            </a:pPr>
            <a:endParaRPr lang="fr-FR"/>
          </a:p>
          <a:p>
            <a:pPr marL="285750" indent="-285750">
              <a:buFont typeface="Wingdings"/>
              <a:buChar char="Ø"/>
              <a:defRPr/>
            </a:pPr>
            <a:r>
              <a:rPr lang="fr-FR"/>
              <a:t>RACI du maintien en conditions opérationnelles</a:t>
            </a:r>
            <a:endParaRPr/>
          </a:p>
          <a:p>
            <a:pPr marL="742950" lvl="1" indent="-285750">
              <a:buFont typeface="Arial"/>
              <a:buChar char="•"/>
              <a:defRPr/>
            </a:pPr>
            <a:endParaRPr lang="fr-FR"/>
          </a:p>
          <a:p>
            <a:pPr lvl="1">
              <a:defRPr/>
            </a:pPr>
            <a:endParaRPr lang="fr-FR"/>
          </a:p>
          <a:p>
            <a:pPr lvl="1">
              <a:defRPr/>
            </a:pPr>
            <a:endParaRPr lang="fr-FR"/>
          </a:p>
          <a:p>
            <a:pPr marL="285750" indent="-285750">
              <a:buFont typeface="Arial"/>
              <a:buChar char="•"/>
              <a:defRPr/>
            </a:pPr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5688" y="5932134"/>
            <a:ext cx="1267002" cy="8097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5" name="Picture 21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5667641" y="1638218"/>
            <a:ext cx="856719" cy="6261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6" name="Groupe 1"/>
          <p:cNvGrpSpPr>
            <a:grpSpLocks noChangeAspect="1"/>
          </p:cNvGrpSpPr>
          <p:nvPr/>
        </p:nvGrpSpPr>
        <p:grpSpPr bwMode="auto">
          <a:xfrm>
            <a:off x="1694938" y="1677794"/>
            <a:ext cx="1255890" cy="546949"/>
            <a:chOff x="5390926" y="3061756"/>
            <a:chExt cx="3650942" cy="1590675"/>
          </a:xfrm>
        </p:grpSpPr>
        <p:pic>
          <p:nvPicPr>
            <p:cNvPr id="77" name="Picture 8"/>
            <p:cNvPicPr>
              <a:picLocks noChangeAspect="1" noChangeArrowheads="1"/>
            </p:cNvPicPr>
            <p:nvPr/>
          </p:nvPicPr>
          <p:blipFill>
            <a:blip r:embed="rId4"/>
            <a:stretch/>
          </p:blipFill>
          <p:spPr bwMode="auto">
            <a:xfrm>
              <a:off x="5390926" y="3061756"/>
              <a:ext cx="2314575" cy="15906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0" name="Picture 18"/>
            <p:cNvPicPr>
              <a:picLocks noChangeAspect="1" noChangeArrowheads="1"/>
            </p:cNvPicPr>
            <p:nvPr/>
          </p:nvPicPr>
          <p:blipFill>
            <a:blip r:embed="rId5"/>
            <a:stretch/>
          </p:blipFill>
          <p:spPr bwMode="auto">
            <a:xfrm>
              <a:off x="7169917" y="3263831"/>
              <a:ext cx="1871951" cy="1245289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82" name="Picture 20"/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9058570" y="1614943"/>
            <a:ext cx="938086" cy="67265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ZoneTexte 5"/>
          <p:cNvSpPr txBox="1">
            <a:spLocks noChangeAspect="1" noChangeArrowheads="1"/>
          </p:cNvSpPr>
          <p:nvPr/>
        </p:nvSpPr>
        <p:spPr bwMode="auto">
          <a:xfrm>
            <a:off x="2055023" y="2175030"/>
            <a:ext cx="535723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defRPr/>
            </a:pPr>
            <a:r>
              <a:rPr lang="fr-FR" sz="1200">
                <a:solidFill>
                  <a:srgbClr val="000066"/>
                </a:solidFill>
              </a:rPr>
              <a:t>MOA</a:t>
            </a:r>
            <a:endParaRPr/>
          </a:p>
        </p:txBody>
      </p:sp>
      <p:sp>
        <p:nvSpPr>
          <p:cNvPr id="84" name="ZoneTexte 83"/>
          <p:cNvSpPr txBox="1">
            <a:spLocks noChangeAspect="1" noChangeArrowheads="1"/>
          </p:cNvSpPr>
          <p:nvPr/>
        </p:nvSpPr>
        <p:spPr bwMode="auto">
          <a:xfrm>
            <a:off x="5841762" y="2175030"/>
            <a:ext cx="508474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defRPr/>
            </a:pPr>
            <a:r>
              <a:rPr lang="fr-FR" sz="1200">
                <a:solidFill>
                  <a:srgbClr val="000066"/>
                </a:solidFill>
              </a:rPr>
              <a:t>DSN</a:t>
            </a:r>
            <a:endParaRPr lang="fr-FR" sz="900">
              <a:solidFill>
                <a:srgbClr val="000066"/>
              </a:solidFill>
            </a:endParaRPr>
          </a:p>
        </p:txBody>
      </p:sp>
      <p:sp>
        <p:nvSpPr>
          <p:cNvPr id="88" name="ZoneTexte 87"/>
          <p:cNvSpPr txBox="1">
            <a:spLocks noChangeAspect="1" noChangeArrowheads="1"/>
          </p:cNvSpPr>
          <p:nvPr/>
        </p:nvSpPr>
        <p:spPr bwMode="auto">
          <a:xfrm>
            <a:off x="8969608" y="2175030"/>
            <a:ext cx="1116010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defRPr/>
            </a:pPr>
            <a:r>
              <a:rPr lang="fr-FR" sz="1200">
                <a:solidFill>
                  <a:srgbClr val="000066"/>
                </a:solidFill>
              </a:rPr>
              <a:t>Éditeurs/TMA</a:t>
            </a:r>
            <a:endParaRPr lang="fr-FR" sz="900">
              <a:solidFill>
                <a:srgbClr val="000066"/>
              </a:solidFill>
            </a:endParaRPr>
          </a:p>
        </p:txBody>
      </p:sp>
      <p:sp>
        <p:nvSpPr>
          <p:cNvPr id="9" name="Parchemin vertical 8"/>
          <p:cNvSpPr/>
          <p:nvPr/>
        </p:nvSpPr>
        <p:spPr bwMode="auto">
          <a:xfrm>
            <a:off x="7278619" y="1338709"/>
            <a:ext cx="1384918" cy="1225118"/>
          </a:xfrm>
          <a:prstGeom prst="verticalScroll">
            <a:avLst>
              <a:gd name="adj" fmla="val 12500"/>
            </a:avLst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i="1">
                <a:solidFill>
                  <a:srgbClr val="000066"/>
                </a:solidFill>
                <a:latin typeface="Arial"/>
              </a:rPr>
              <a:t>Contrat de maintenance</a:t>
            </a:r>
            <a:endParaRPr/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i="1">
                <a:solidFill>
                  <a:srgbClr val="000066"/>
                </a:solidFill>
                <a:latin typeface="Arial"/>
              </a:rPr>
              <a:t>=</a:t>
            </a:r>
            <a:endParaRPr lang="fr-FR" sz="1100" b="1">
              <a:solidFill>
                <a:srgbClr val="000066"/>
              </a:solidFill>
              <a:latin typeface="Arial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>
                <a:solidFill>
                  <a:srgbClr val="000066"/>
                </a:solidFill>
                <a:latin typeface="Arial"/>
              </a:rPr>
              <a:t>Marché TMA</a:t>
            </a:r>
            <a:endParaRPr/>
          </a:p>
        </p:txBody>
      </p:sp>
      <p:cxnSp>
        <p:nvCxnSpPr>
          <p:cNvPr id="16" name="Connecteur droit 15"/>
          <p:cNvCxnSpPr>
            <a:cxnSpLocks/>
            <a:stCxn id="80" idx="3"/>
          </p:cNvCxnSpPr>
          <p:nvPr/>
        </p:nvCxnSpPr>
        <p:spPr bwMode="auto">
          <a:xfrm flipV="1">
            <a:off x="2950829" y="1951268"/>
            <a:ext cx="837089" cy="10104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Connecteur droit 17"/>
          <p:cNvCxnSpPr>
            <a:cxnSpLocks/>
            <a:endCxn id="75" idx="1"/>
          </p:cNvCxnSpPr>
          <p:nvPr/>
        </p:nvCxnSpPr>
        <p:spPr bwMode="auto">
          <a:xfrm>
            <a:off x="4866556" y="1951268"/>
            <a:ext cx="801085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Connecteur droit 20"/>
          <p:cNvCxnSpPr>
            <a:cxnSpLocks/>
            <a:stCxn id="75" idx="3"/>
            <a:endCxn id="9" idx="1"/>
          </p:cNvCxnSpPr>
          <p:nvPr/>
        </p:nvCxnSpPr>
        <p:spPr bwMode="auto">
          <a:xfrm>
            <a:off x="6524359" y="1951268"/>
            <a:ext cx="9074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Connecteur droit 25"/>
          <p:cNvCxnSpPr>
            <a:cxnSpLocks/>
            <a:stCxn id="9" idx="3"/>
            <a:endCxn id="82" idx="1"/>
          </p:cNvCxnSpPr>
          <p:nvPr/>
        </p:nvCxnSpPr>
        <p:spPr bwMode="auto">
          <a:xfrm>
            <a:off x="8510398" y="1951268"/>
            <a:ext cx="548173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Rectangle 26"/>
          <p:cNvSpPr/>
          <p:nvPr/>
        </p:nvSpPr>
        <p:spPr bwMode="auto">
          <a:xfrm>
            <a:off x="2901051" y="2784528"/>
            <a:ext cx="285237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/>
              <a:buChar char="•"/>
              <a:defRPr/>
            </a:pPr>
            <a:r>
              <a:rPr lang="fr-FR" sz="800"/>
              <a:t>Support/Hotline et horaires d’ouverture:</a:t>
            </a:r>
            <a:endParaRPr/>
          </a:p>
          <a:p>
            <a:pPr marL="628650" lvl="1" indent="-171450">
              <a:buFont typeface="Arial"/>
              <a:buChar char="•"/>
              <a:defRPr/>
            </a:pPr>
            <a:r>
              <a:rPr lang="fr-FR" sz="800"/>
              <a:t>CAU (14): lundi au vendredi de 7h à 19h</a:t>
            </a:r>
            <a:endParaRPr/>
          </a:p>
          <a:p>
            <a:pPr marL="628650" lvl="1" indent="-171450">
              <a:buFont typeface="Arial"/>
              <a:buChar char="•"/>
              <a:defRPr/>
            </a:pPr>
            <a:r>
              <a:rPr lang="fr-FR" sz="800"/>
              <a:t>Gestion de tickets IWS</a:t>
            </a:r>
            <a:endParaRPr/>
          </a:p>
          <a:p>
            <a:pPr marL="171450" indent="-171450">
              <a:buFont typeface="Arial"/>
              <a:buChar char="•"/>
              <a:defRPr/>
            </a:pPr>
            <a:endParaRPr lang="fr-FR" sz="800"/>
          </a:p>
          <a:p>
            <a:pPr marL="171450" indent="-171450">
              <a:buFont typeface="Arial"/>
              <a:buChar char="•"/>
              <a:defRPr/>
            </a:pPr>
            <a:r>
              <a:rPr lang="fr-FR" sz="800"/>
              <a:t>Application standard (Non Metal)</a:t>
            </a:r>
            <a:endParaRPr/>
          </a:p>
          <a:p>
            <a:pPr marL="171450" indent="-171450">
              <a:buFont typeface="Arial"/>
              <a:buChar char="•"/>
              <a:defRPr/>
            </a:pPr>
            <a:endParaRPr lang="fr-FR" sz="800"/>
          </a:p>
          <a:p>
            <a:pPr marL="171450" indent="-171450">
              <a:buFont typeface="Arial"/>
              <a:buChar char="•"/>
              <a:defRPr/>
            </a:pPr>
            <a:r>
              <a:rPr lang="fr-FR" sz="800"/>
              <a:t>Le tableau PCA-PRA du Kit de Survie (KS) informe sur: </a:t>
            </a:r>
            <a:endParaRPr/>
          </a:p>
          <a:p>
            <a:pPr marL="628650" lvl="1" indent="-171450">
              <a:buFont typeface="Arial"/>
              <a:buChar char="•"/>
              <a:defRPr/>
            </a:pPr>
            <a:r>
              <a:rPr lang="fr-FR" sz="800"/>
              <a:t>Les plages de maintenance</a:t>
            </a:r>
            <a:endParaRPr/>
          </a:p>
          <a:p>
            <a:pPr marL="628650" lvl="1" indent="-171450">
              <a:buFont typeface="Arial"/>
              <a:buChar char="•"/>
              <a:defRPr/>
            </a:pPr>
            <a:r>
              <a:rPr lang="fr-FR" sz="800"/>
              <a:t>Engagements de remise en service</a:t>
            </a:r>
            <a:endParaRPr/>
          </a:p>
          <a:p>
            <a:pPr marL="628650" lvl="1" indent="-171450">
              <a:buFont typeface="Arial"/>
              <a:buChar char="•"/>
              <a:defRPr/>
            </a:pPr>
            <a:r>
              <a:rPr lang="fr-FR" sz="800"/>
              <a:t>Applications METALS</a:t>
            </a:r>
            <a:endParaRPr/>
          </a:p>
          <a:p>
            <a:pPr marL="628650" lvl="1" indent="-171450">
              <a:buFont typeface="Arial"/>
              <a:buChar char="•"/>
              <a:defRPr/>
            </a:pPr>
            <a:endParaRPr lang="fr-FR" sz="800"/>
          </a:p>
          <a:p>
            <a:pPr marL="171450" indent="-171450">
              <a:buFont typeface="Arial"/>
              <a:buChar char="•"/>
              <a:defRPr/>
            </a:pPr>
            <a:r>
              <a:rPr lang="fr-FR" sz="800"/>
              <a:t>La MCO peut fournir à la demande un rapport de disponibilité d’une application (indicateur technique)</a:t>
            </a:r>
            <a:endParaRPr/>
          </a:p>
          <a:p>
            <a:pPr marL="171450" indent="-171450">
              <a:buFont typeface="Arial"/>
              <a:buChar char="•"/>
              <a:defRPr/>
            </a:pPr>
            <a:endParaRPr lang="fr-FR" sz="800" b="1">
              <a:solidFill>
                <a:srgbClr val="FF0000"/>
              </a:solidFill>
            </a:endParaRPr>
          </a:p>
        </p:txBody>
      </p:sp>
      <p:cxnSp>
        <p:nvCxnSpPr>
          <p:cNvPr id="2078" name="Connecteur droit avec flèche 2077"/>
          <p:cNvCxnSpPr>
            <a:cxnSpLocks/>
            <a:endCxn id="27" idx="0"/>
          </p:cNvCxnSpPr>
          <p:nvPr/>
        </p:nvCxnSpPr>
        <p:spPr bwMode="auto">
          <a:xfrm>
            <a:off x="4327236" y="2563828"/>
            <a:ext cx="0" cy="22070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22" name="Connecteur droit avec flèche 121"/>
          <p:cNvCxnSpPr>
            <a:cxnSpLocks/>
            <a:stCxn id="9" idx="2"/>
            <a:endCxn id="28" idx="0"/>
          </p:cNvCxnSpPr>
          <p:nvPr/>
        </p:nvCxnSpPr>
        <p:spPr bwMode="auto">
          <a:xfrm flipH="1">
            <a:off x="7967524" y="2563828"/>
            <a:ext cx="3554" cy="22070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22" name="Titre 1"/>
          <p:cNvSpPr>
            <a:spLocks noGrp="1"/>
          </p:cNvSpPr>
          <p:nvPr>
            <p:ph type="title"/>
          </p:nvPr>
        </p:nvSpPr>
        <p:spPr bwMode="auto">
          <a:xfrm>
            <a:off x="1981200" y="274638"/>
            <a:ext cx="8229600" cy="1143000"/>
          </a:xfrm>
        </p:spPr>
        <p:txBody>
          <a:bodyPr/>
          <a:lstStyle/>
          <a:p>
            <a:pPr algn="l">
              <a:defRPr/>
            </a:pPr>
            <a:r>
              <a:rPr lang="fr-FR" sz="2000"/>
              <a:t>Maintien en Conditions Opérationnelles: Contrats </a:t>
            </a:r>
            <a:endParaRPr/>
          </a:p>
        </p:txBody>
      </p:sp>
      <p:grpSp>
        <p:nvGrpSpPr>
          <p:cNvPr id="31" name="Groupe 30"/>
          <p:cNvGrpSpPr/>
          <p:nvPr/>
        </p:nvGrpSpPr>
        <p:grpSpPr bwMode="auto">
          <a:xfrm>
            <a:off x="8982691" y="146533"/>
            <a:ext cx="1269557" cy="636574"/>
            <a:chOff x="168060" y="41752"/>
            <a:chExt cx="1269557" cy="636574"/>
          </a:xfrm>
          <a:solidFill>
            <a:srgbClr val="00B050"/>
          </a:solidFill>
        </p:grpSpPr>
        <p:sp>
          <p:nvSpPr>
            <p:cNvPr id="32" name="Rectangle à coins arrondis 31"/>
            <p:cNvSpPr/>
            <p:nvPr/>
          </p:nvSpPr>
          <p:spPr bwMode="auto">
            <a:xfrm>
              <a:off x="168060" y="41752"/>
              <a:ext cx="1269557" cy="636574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rgbClr val="00000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 bwMode="auto">
            <a:xfrm>
              <a:off x="186705" y="60397"/>
              <a:ext cx="1232266" cy="599284"/>
            </a:xfrm>
            <a:prstGeom prst="rect">
              <a:avLst/>
            </a:prstGeom>
            <a:grpFill/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algn="ctr" defTabSz="466725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000"/>
                <a:t>Maintien en Conditions Opérationnelles</a:t>
              </a:r>
              <a:endParaRPr/>
            </a:p>
            <a:p>
              <a:pPr algn="ctr" defTabSz="466725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000"/>
                <a:t>(Env. Prod)</a:t>
              </a:r>
              <a:endParaRPr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/>
          <a:stretch/>
        </p:blipFill>
        <p:spPr bwMode="auto">
          <a:xfrm>
            <a:off x="3045782" y="3827705"/>
            <a:ext cx="323591" cy="323591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5" name="Parchemin vertical 24"/>
          <p:cNvSpPr/>
          <p:nvPr/>
        </p:nvSpPr>
        <p:spPr bwMode="auto">
          <a:xfrm>
            <a:off x="3634777" y="1338709"/>
            <a:ext cx="1384918" cy="1225118"/>
          </a:xfrm>
          <a:prstGeom prst="verticalScroll">
            <a:avLst>
              <a:gd name="adj" fmla="val 12500"/>
            </a:avLst>
          </a:prstGeom>
          <a:solidFill>
            <a:srgbClr val="BCE8A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i="1">
                <a:solidFill>
                  <a:srgbClr val="000066"/>
                </a:solidFill>
                <a:latin typeface="Arial"/>
              </a:rPr>
              <a:t>Contrat de service</a:t>
            </a:r>
            <a:endParaRPr/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i="1">
                <a:solidFill>
                  <a:srgbClr val="000066"/>
                </a:solidFill>
                <a:latin typeface="Arial"/>
              </a:rPr>
              <a:t>=</a:t>
            </a:r>
            <a:endParaRPr/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i="1">
                <a:solidFill>
                  <a:srgbClr val="000066"/>
                </a:solidFill>
                <a:latin typeface="Arial"/>
              </a:rPr>
              <a:t>Contrat Standard</a:t>
            </a:r>
            <a:endParaRPr/>
          </a:p>
        </p:txBody>
      </p:sp>
      <p:sp>
        <p:nvSpPr>
          <p:cNvPr id="28" name="Rectangle 27"/>
          <p:cNvSpPr/>
          <p:nvPr/>
        </p:nvSpPr>
        <p:spPr bwMode="auto">
          <a:xfrm>
            <a:off x="6407435" y="2784529"/>
            <a:ext cx="312017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/>
              <a:buChar char="•"/>
              <a:defRPr/>
            </a:pPr>
            <a:r>
              <a:rPr lang="fr-FR" sz="800"/>
              <a:t>Support/Hot line et horaires d’ouverture</a:t>
            </a:r>
            <a:endParaRPr/>
          </a:p>
          <a:p>
            <a:pPr marL="171450" indent="-171450">
              <a:buFont typeface="Arial"/>
              <a:buChar char="•"/>
              <a:defRPr/>
            </a:pPr>
            <a:endParaRPr lang="fr-FR" sz="800"/>
          </a:p>
          <a:p>
            <a:pPr marL="171450" indent="-171450">
              <a:buFont typeface="Arial"/>
              <a:buChar char="•"/>
              <a:defRPr/>
            </a:pPr>
            <a:r>
              <a:rPr lang="fr-FR" sz="800"/>
              <a:t>Délai de PEC d’incident</a:t>
            </a:r>
            <a:endParaRPr/>
          </a:p>
          <a:p>
            <a:pPr marL="171450" indent="-171450">
              <a:buFont typeface="Arial"/>
              <a:buChar char="•"/>
              <a:defRPr/>
            </a:pPr>
            <a:endParaRPr lang="fr-FR" sz="800"/>
          </a:p>
          <a:p>
            <a:pPr marL="171450" indent="-171450">
              <a:buFont typeface="Arial"/>
              <a:buChar char="•"/>
              <a:defRPr/>
            </a:pPr>
            <a:r>
              <a:rPr lang="fr-FR" sz="800"/>
              <a:t>Délai de mise à disposition d’une solution sur incident</a:t>
            </a:r>
            <a:endParaRPr/>
          </a:p>
          <a:p>
            <a:pPr marL="171450" indent="-171450">
              <a:buFont typeface="Arial"/>
              <a:buChar char="•"/>
              <a:defRPr/>
            </a:pPr>
            <a:endParaRPr lang="fr-FR" sz="800"/>
          </a:p>
          <a:p>
            <a:pPr marL="171450" indent="-171450">
              <a:buFont typeface="Arial"/>
              <a:buChar char="•"/>
              <a:defRPr/>
            </a:pPr>
            <a:r>
              <a:rPr lang="fr-FR" sz="800"/>
              <a:t>Délais d’indisponibilité max.</a:t>
            </a:r>
            <a:endParaRPr/>
          </a:p>
          <a:p>
            <a:pPr marL="171450" indent="-171450">
              <a:buFont typeface="Arial"/>
              <a:buChar char="•"/>
              <a:defRPr/>
            </a:pPr>
            <a:endParaRPr lang="fr-FR" sz="800"/>
          </a:p>
          <a:p>
            <a:pPr marL="171450" indent="-171450">
              <a:buFont typeface="Arial"/>
              <a:buChar char="•"/>
              <a:defRPr/>
            </a:pPr>
            <a:r>
              <a:rPr lang="fr-FR" sz="800"/>
              <a:t>Livrables attendus</a:t>
            </a:r>
            <a:endParaRPr/>
          </a:p>
          <a:p>
            <a:pPr marL="171450" indent="-171450">
              <a:buFont typeface="Arial"/>
              <a:buChar char="•"/>
              <a:defRPr/>
            </a:pPr>
            <a:endParaRPr lang="fr-FR" sz="800"/>
          </a:p>
          <a:p>
            <a:pPr marL="171450" indent="-171450">
              <a:buFont typeface="Arial"/>
              <a:buChar char="•"/>
              <a:defRPr/>
            </a:pPr>
            <a:r>
              <a:rPr lang="fr-FR" sz="800"/>
              <a:t>Pénalités</a:t>
            </a:r>
            <a:endParaRPr/>
          </a:p>
          <a:p>
            <a:pPr marL="171450" indent="-171450">
              <a:buFont typeface="Arial"/>
              <a:buChar char="•"/>
              <a:defRPr/>
            </a:pPr>
            <a:endParaRPr lang="fr-FR" sz="800"/>
          </a:p>
          <a:p>
            <a:pPr marL="171450" indent="-171450">
              <a:buFont typeface="Arial"/>
              <a:buChar char="•"/>
              <a:defRPr/>
            </a:pPr>
            <a:r>
              <a:rPr lang="fr-FR" sz="800"/>
              <a:t>Accès au SI via bastion d’administration</a:t>
            </a:r>
            <a:endParaRPr/>
          </a:p>
        </p:txBody>
      </p:sp>
      <p:sp>
        <p:nvSpPr>
          <p:cNvPr id="29" name="ZoneTexte 28"/>
          <p:cNvSpPr txBox="1"/>
          <p:nvPr/>
        </p:nvSpPr>
        <p:spPr bwMode="auto">
          <a:xfrm>
            <a:off x="6524360" y="4468833"/>
            <a:ext cx="414364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/>
              <a:buChar char="Ø"/>
              <a:defRPr/>
            </a:pPr>
            <a:r>
              <a:rPr lang="fr-FR" sz="1100" b="1" u="sng">
                <a:solidFill>
                  <a:srgbClr val="FF0000"/>
                </a:solidFill>
              </a:rPr>
              <a:t>A compléter avec les engagements du candidat retenu</a:t>
            </a:r>
            <a:endParaRPr/>
          </a:p>
        </p:txBody>
      </p:sp>
      <p:pic>
        <p:nvPicPr>
          <p:cNvPr id="30" name="Image 29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75688" y="5932134"/>
            <a:ext cx="1267002" cy="8097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5" name="Rectangle à coins arrondis 164"/>
          <p:cNvSpPr/>
          <p:nvPr/>
        </p:nvSpPr>
        <p:spPr bwMode="auto">
          <a:xfrm>
            <a:off x="7783882" y="4974090"/>
            <a:ext cx="1591901" cy="352066"/>
          </a:xfrm>
          <a:prstGeom prst="roundRect">
            <a:avLst>
              <a:gd name="adj" fmla="val 166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ctr" anchorCtr="1" compatLnSpc="1">
            <a:prstTxWarp prst="textNoShape">
              <a:avLst/>
            </a:prstTxWarp>
          </a:bodyPr>
          <a:lstStyle/>
          <a:p>
            <a:pPr marL="88900" indent="-88900">
              <a:spcBef>
                <a:spcPts val="0"/>
              </a:spcBef>
              <a:buFont typeface="Arial"/>
              <a:buChar char="•"/>
              <a:defRPr/>
            </a:pPr>
            <a:r>
              <a:rPr lang="fr-FR" sz="800">
                <a:solidFill>
                  <a:srgbClr val="000066"/>
                </a:solidFill>
                <a:latin typeface="Arial"/>
              </a:rPr>
              <a:t>Prise en compte de l’appel</a:t>
            </a:r>
            <a:endParaRPr/>
          </a:p>
          <a:p>
            <a:pPr marL="88900" indent="-88900">
              <a:spcBef>
                <a:spcPts val="0"/>
              </a:spcBef>
              <a:buFont typeface="Arial"/>
              <a:buChar char="•"/>
              <a:defRPr/>
            </a:pPr>
            <a:r>
              <a:rPr lang="fr-FR" sz="800">
                <a:solidFill>
                  <a:srgbClr val="000066"/>
                </a:solidFill>
                <a:latin typeface="Arial"/>
              </a:rPr>
              <a:t>Analyse du dysfonctionnement</a:t>
            </a:r>
            <a:endParaRPr/>
          </a:p>
        </p:txBody>
      </p:sp>
      <p:sp>
        <p:nvSpPr>
          <p:cNvPr id="163" name="Rectangle à coins arrondis 162"/>
          <p:cNvSpPr/>
          <p:nvPr/>
        </p:nvSpPr>
        <p:spPr bwMode="auto">
          <a:xfrm>
            <a:off x="8165266" y="2975409"/>
            <a:ext cx="1667444" cy="352066"/>
          </a:xfrm>
          <a:prstGeom prst="roundRect">
            <a:avLst>
              <a:gd name="adj" fmla="val 166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ctr" anchorCtr="1" compatLnSpc="1">
            <a:prstTxWarp prst="textNoShape">
              <a:avLst/>
            </a:prstTxWarp>
          </a:bodyPr>
          <a:lstStyle/>
          <a:p>
            <a:pPr marL="88900" indent="-88900">
              <a:spcBef>
                <a:spcPts val="0"/>
              </a:spcBef>
              <a:buFont typeface="Arial"/>
              <a:buChar char="•"/>
              <a:defRPr/>
            </a:pPr>
            <a:r>
              <a:rPr lang="fr-FR" sz="800">
                <a:solidFill>
                  <a:srgbClr val="000066"/>
                </a:solidFill>
                <a:latin typeface="Arial"/>
              </a:rPr>
              <a:t>Prise en compte de l’appel</a:t>
            </a:r>
            <a:endParaRPr/>
          </a:p>
          <a:p>
            <a:pPr marL="88900" indent="-88900">
              <a:spcBef>
                <a:spcPts val="0"/>
              </a:spcBef>
              <a:buFont typeface="Arial"/>
              <a:buChar char="•"/>
              <a:defRPr/>
            </a:pPr>
            <a:r>
              <a:rPr lang="fr-FR" sz="800">
                <a:solidFill>
                  <a:srgbClr val="000066"/>
                </a:solidFill>
                <a:latin typeface="Arial"/>
              </a:rPr>
              <a:t>Analyse du dysfonctionnement</a:t>
            </a:r>
            <a:endParaRPr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1857766" y="291770"/>
            <a:ext cx="8229600" cy="1143000"/>
          </a:xfrm>
        </p:spPr>
        <p:txBody>
          <a:bodyPr/>
          <a:lstStyle/>
          <a:p>
            <a:pPr algn="l">
              <a:defRPr/>
            </a:pPr>
            <a:r>
              <a:rPr lang="fr-FR" sz="2000"/>
              <a:t>Maintien en Conditions Opérationnelles: Scénarii d’assistance</a:t>
            </a:r>
            <a:endParaRPr/>
          </a:p>
        </p:txBody>
      </p:sp>
      <p:sp>
        <p:nvSpPr>
          <p:cNvPr id="13" name="Organigramme : Décision 12"/>
          <p:cNvSpPr/>
          <p:nvPr/>
        </p:nvSpPr>
        <p:spPr bwMode="auto">
          <a:xfrm>
            <a:off x="5972279" y="2102919"/>
            <a:ext cx="216024" cy="216000"/>
          </a:xfrm>
          <a:prstGeom prst="flowChartDecision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0"/>
              </a:spcBef>
              <a:defRPr/>
            </a:pPr>
            <a:endParaRPr lang="fr-FR" sz="800">
              <a:solidFill>
                <a:schemeClr val="accent6"/>
              </a:solidFill>
              <a:latin typeface="Arial"/>
            </a:endParaRPr>
          </a:p>
        </p:txBody>
      </p:sp>
      <p:sp>
        <p:nvSpPr>
          <p:cNvPr id="5" name="Rectangle à coins arrondis 4"/>
          <p:cNvSpPr/>
          <p:nvPr/>
        </p:nvSpPr>
        <p:spPr bwMode="auto">
          <a:xfrm>
            <a:off x="1545225" y="4962991"/>
            <a:ext cx="1376685" cy="352066"/>
          </a:xfrm>
          <a:prstGeom prst="roundRect">
            <a:avLst>
              <a:gd name="adj" fmla="val 16667"/>
            </a:avLst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ctr" anchorCtr="1" compatLnSpc="1">
            <a:prstTxWarp prst="textNoShape">
              <a:avLst/>
            </a:prstTxWarp>
          </a:bodyPr>
          <a:lstStyle/>
          <a:p>
            <a:pPr marL="88900" indent="-889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fr-FR" sz="800">
                <a:solidFill>
                  <a:srgbClr val="000066"/>
                </a:solidFill>
                <a:latin typeface="Arial"/>
              </a:rPr>
              <a:t>Création de compte</a:t>
            </a:r>
            <a:endParaRPr/>
          </a:p>
          <a:p>
            <a:pPr marL="88900" indent="-889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fr-FR" sz="800">
                <a:solidFill>
                  <a:srgbClr val="000066"/>
                </a:solidFill>
                <a:latin typeface="Arial"/>
              </a:rPr>
              <a:t>Réinitialisation de MDP</a:t>
            </a:r>
            <a:endParaRPr/>
          </a:p>
        </p:txBody>
      </p:sp>
      <p:sp>
        <p:nvSpPr>
          <p:cNvPr id="14" name="Organigramme : Décision 13"/>
          <p:cNvSpPr/>
          <p:nvPr/>
        </p:nvSpPr>
        <p:spPr bwMode="auto">
          <a:xfrm>
            <a:off x="3624451" y="3784482"/>
            <a:ext cx="216024" cy="216000"/>
          </a:xfrm>
          <a:prstGeom prst="flowChartDecision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0"/>
              </a:spcBef>
              <a:defRPr/>
            </a:pPr>
            <a:endParaRPr lang="fr-FR" sz="800">
              <a:solidFill>
                <a:schemeClr val="accent6"/>
              </a:solidFill>
              <a:latin typeface="Arial"/>
            </a:endParaRPr>
          </a:p>
        </p:txBody>
      </p:sp>
      <p:cxnSp>
        <p:nvCxnSpPr>
          <p:cNvPr id="16" name="Connecteur en angle 15"/>
          <p:cNvCxnSpPr>
            <a:cxnSpLocks/>
            <a:stCxn id="13" idx="1"/>
            <a:endCxn id="147" idx="0"/>
          </p:cNvCxnSpPr>
          <p:nvPr/>
        </p:nvCxnSpPr>
        <p:spPr bwMode="auto">
          <a:xfrm rot="10800000" flipV="1">
            <a:off x="3726440" y="2210919"/>
            <a:ext cx="2245841" cy="764490"/>
          </a:xfrm>
          <a:prstGeom prst="bentConnector2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8" name="ZoneTexte 17"/>
          <p:cNvSpPr txBox="1"/>
          <p:nvPr/>
        </p:nvSpPr>
        <p:spPr bwMode="auto">
          <a:xfrm>
            <a:off x="4030013" y="1995475"/>
            <a:ext cx="145584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800" b="1"/>
              <a:t>Pb de disponibilité </a:t>
            </a:r>
            <a:r>
              <a:rPr lang="fr-FR" sz="800" b="1">
                <a:solidFill>
                  <a:srgbClr val="0000FF"/>
                </a:solidFill>
              </a:rPr>
              <a:t>(cas 1)</a:t>
            </a:r>
            <a:endParaRPr/>
          </a:p>
        </p:txBody>
      </p:sp>
      <p:cxnSp>
        <p:nvCxnSpPr>
          <p:cNvPr id="20" name="Connecteur en angle 19"/>
          <p:cNvCxnSpPr>
            <a:cxnSpLocks/>
            <a:stCxn id="14" idx="1"/>
            <a:endCxn id="5" idx="0"/>
          </p:cNvCxnSpPr>
          <p:nvPr/>
        </p:nvCxnSpPr>
        <p:spPr bwMode="auto">
          <a:xfrm rot="10800000" flipV="1">
            <a:off x="2233567" y="3892482"/>
            <a:ext cx="1390884" cy="1070509"/>
          </a:xfrm>
          <a:prstGeom prst="bentConnector2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23" name="ZoneTexte 22"/>
          <p:cNvSpPr txBox="1"/>
          <p:nvPr/>
        </p:nvSpPr>
        <p:spPr bwMode="auto">
          <a:xfrm>
            <a:off x="2719594" y="3677107"/>
            <a:ext cx="93326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800"/>
              <a:t>Pb d’habilitation</a:t>
            </a:r>
            <a:endParaRPr/>
          </a:p>
        </p:txBody>
      </p:sp>
      <p:cxnSp>
        <p:nvCxnSpPr>
          <p:cNvPr id="24" name="Connecteur en angle 23"/>
          <p:cNvCxnSpPr>
            <a:cxnSpLocks/>
            <a:stCxn id="14" idx="3"/>
            <a:endCxn id="33" idx="0"/>
          </p:cNvCxnSpPr>
          <p:nvPr/>
        </p:nvCxnSpPr>
        <p:spPr bwMode="auto">
          <a:xfrm>
            <a:off x="3840476" y="3892483"/>
            <a:ext cx="1289349" cy="1070509"/>
          </a:xfrm>
          <a:prstGeom prst="bentConnector2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7" name="ZoneTexte 26"/>
          <p:cNvSpPr txBox="1"/>
          <p:nvPr/>
        </p:nvSpPr>
        <p:spPr bwMode="auto">
          <a:xfrm>
            <a:off x="3748730" y="4029778"/>
            <a:ext cx="5966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800"/>
              <a:t>Pb de PC</a:t>
            </a:r>
            <a:endParaRPr/>
          </a:p>
        </p:txBody>
      </p:sp>
      <p:sp>
        <p:nvSpPr>
          <p:cNvPr id="28" name="ZoneTexte 27"/>
          <p:cNvSpPr txBox="1"/>
          <p:nvPr/>
        </p:nvSpPr>
        <p:spPr bwMode="auto">
          <a:xfrm>
            <a:off x="3823889" y="3677107"/>
            <a:ext cx="9412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800"/>
              <a:t>Pb infrastructure</a:t>
            </a:r>
            <a:endParaRPr/>
          </a:p>
        </p:txBody>
      </p:sp>
      <p:cxnSp>
        <p:nvCxnSpPr>
          <p:cNvPr id="30" name="Connecteur droit avec flèche 29"/>
          <p:cNvCxnSpPr>
            <a:cxnSpLocks/>
            <a:stCxn id="14" idx="2"/>
            <a:endCxn id="32" idx="0"/>
          </p:cNvCxnSpPr>
          <p:nvPr/>
        </p:nvCxnSpPr>
        <p:spPr bwMode="auto">
          <a:xfrm>
            <a:off x="3732463" y="4000483"/>
            <a:ext cx="3636" cy="962509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2" name="Rectangle à coins arrondis 31"/>
          <p:cNvSpPr/>
          <p:nvPr/>
        </p:nvSpPr>
        <p:spPr bwMode="auto">
          <a:xfrm>
            <a:off x="2959704" y="4962991"/>
            <a:ext cx="1552791" cy="352066"/>
          </a:xfrm>
          <a:prstGeom prst="roundRect">
            <a:avLst>
              <a:gd name="adj" fmla="val 166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defRPr/>
            </a:pPr>
            <a:r>
              <a:rPr lang="fr-FR" sz="800">
                <a:solidFill>
                  <a:srgbClr val="000066"/>
                </a:solidFill>
                <a:latin typeface="Arial"/>
              </a:rPr>
              <a:t>Réinstallation de composants </a:t>
            </a:r>
            <a:endParaRPr/>
          </a:p>
        </p:txBody>
      </p:sp>
      <p:sp>
        <p:nvSpPr>
          <p:cNvPr id="33" name="Rectangle à coins arrondis 32"/>
          <p:cNvSpPr/>
          <p:nvPr/>
        </p:nvSpPr>
        <p:spPr bwMode="auto">
          <a:xfrm>
            <a:off x="4550289" y="4962991"/>
            <a:ext cx="1159071" cy="352066"/>
          </a:xfrm>
          <a:prstGeom prst="roundRect">
            <a:avLst>
              <a:gd name="adj" fmla="val 166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defRPr/>
            </a:pPr>
            <a:r>
              <a:rPr lang="fr-FR" sz="800">
                <a:solidFill>
                  <a:srgbClr val="000066"/>
                </a:solidFill>
                <a:latin typeface="Arial"/>
              </a:rPr>
              <a:t>Relancer le serveur</a:t>
            </a:r>
            <a:endParaRPr/>
          </a:p>
        </p:txBody>
      </p:sp>
      <p:cxnSp>
        <p:nvCxnSpPr>
          <p:cNvPr id="40" name="Connecteur en angle 39"/>
          <p:cNvCxnSpPr>
            <a:cxnSpLocks/>
            <a:stCxn id="13" idx="3"/>
            <a:endCxn id="163" idx="0"/>
          </p:cNvCxnSpPr>
          <p:nvPr/>
        </p:nvCxnSpPr>
        <p:spPr bwMode="auto">
          <a:xfrm>
            <a:off x="6188304" y="2210919"/>
            <a:ext cx="2810685" cy="764490"/>
          </a:xfrm>
          <a:prstGeom prst="bentConnector2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3" name="ZoneTexte 42"/>
          <p:cNvSpPr txBox="1"/>
          <p:nvPr/>
        </p:nvSpPr>
        <p:spPr bwMode="auto">
          <a:xfrm>
            <a:off x="6630636" y="1995475"/>
            <a:ext cx="19800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800" b="1"/>
              <a:t>Dysfonctionnement applicatif </a:t>
            </a:r>
            <a:r>
              <a:rPr lang="fr-FR" sz="800" b="1">
                <a:solidFill>
                  <a:srgbClr val="0000FF"/>
                </a:solidFill>
              </a:rPr>
              <a:t>(cas 2)</a:t>
            </a:r>
            <a:endParaRPr/>
          </a:p>
        </p:txBody>
      </p:sp>
      <p:sp>
        <p:nvSpPr>
          <p:cNvPr id="48" name="Rectangle à coins arrondis 47"/>
          <p:cNvSpPr/>
          <p:nvPr/>
        </p:nvSpPr>
        <p:spPr bwMode="auto">
          <a:xfrm>
            <a:off x="5275594" y="3228412"/>
            <a:ext cx="1609395" cy="580569"/>
          </a:xfrm>
          <a:prstGeom prst="roundRect">
            <a:avLst>
              <a:gd name="adj" fmla="val 166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ctr" anchorCtr="1" compatLnSpc="1">
            <a:prstTxWarp prst="textNoShape">
              <a:avLst/>
            </a:prstTxWarp>
          </a:bodyPr>
          <a:lstStyle/>
          <a:p>
            <a:pPr marL="88900" indent="-88900">
              <a:spcBef>
                <a:spcPts val="0"/>
              </a:spcBef>
              <a:buFont typeface="Arial"/>
              <a:buChar char="•"/>
              <a:defRPr/>
            </a:pPr>
            <a:r>
              <a:rPr lang="fr-FR" sz="800">
                <a:solidFill>
                  <a:srgbClr val="000066"/>
                </a:solidFill>
                <a:latin typeface="Arial"/>
              </a:rPr>
              <a:t>Paramétrage</a:t>
            </a:r>
            <a:endParaRPr/>
          </a:p>
          <a:p>
            <a:pPr marL="88900" indent="-88900">
              <a:spcBef>
                <a:spcPts val="0"/>
              </a:spcBef>
              <a:buFont typeface="Arial"/>
              <a:buChar char="•"/>
              <a:defRPr/>
            </a:pPr>
            <a:r>
              <a:rPr lang="fr-FR" sz="800">
                <a:solidFill>
                  <a:srgbClr val="000066"/>
                </a:solidFill>
                <a:latin typeface="Arial"/>
              </a:rPr>
              <a:t>Assistance à l’utilisation</a:t>
            </a:r>
            <a:endParaRPr/>
          </a:p>
          <a:p>
            <a:pPr marL="88900" indent="-88900">
              <a:spcBef>
                <a:spcPts val="0"/>
              </a:spcBef>
              <a:buFont typeface="Arial"/>
              <a:buChar char="•"/>
              <a:defRPr/>
            </a:pPr>
            <a:r>
              <a:rPr lang="fr-FR" sz="800">
                <a:solidFill>
                  <a:srgbClr val="000066"/>
                </a:solidFill>
                <a:latin typeface="Arial"/>
              </a:rPr>
              <a:t>Création de compte Easydore</a:t>
            </a:r>
          </a:p>
          <a:p>
            <a:pPr marL="88900" indent="-88900">
              <a:spcBef>
                <a:spcPts val="0"/>
              </a:spcBef>
              <a:buFont typeface="Arial"/>
              <a:buChar char="•"/>
              <a:defRPr/>
            </a:pPr>
            <a:r>
              <a:rPr lang="fr-FR" sz="800">
                <a:solidFill>
                  <a:srgbClr val="000066"/>
                </a:solidFill>
                <a:latin typeface="Arial"/>
              </a:rPr>
              <a:t>Réinitialisation de MDP</a:t>
            </a:r>
            <a:endParaRPr/>
          </a:p>
        </p:txBody>
      </p:sp>
      <p:sp>
        <p:nvSpPr>
          <p:cNvPr id="56" name="Organigramme : Décision 55"/>
          <p:cNvSpPr/>
          <p:nvPr/>
        </p:nvSpPr>
        <p:spPr bwMode="auto">
          <a:xfrm>
            <a:off x="8890975" y="3784482"/>
            <a:ext cx="216024" cy="216000"/>
          </a:xfrm>
          <a:prstGeom prst="flowChartDecision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0"/>
              </a:spcBef>
              <a:defRPr/>
            </a:pPr>
            <a:endParaRPr lang="fr-FR" sz="800">
              <a:solidFill>
                <a:schemeClr val="accent6"/>
              </a:solidFill>
              <a:latin typeface="Arial"/>
            </a:endParaRPr>
          </a:p>
        </p:txBody>
      </p:sp>
      <p:sp>
        <p:nvSpPr>
          <p:cNvPr id="57" name="Rectangle à coins arrondis 56"/>
          <p:cNvSpPr/>
          <p:nvPr/>
        </p:nvSpPr>
        <p:spPr bwMode="auto">
          <a:xfrm>
            <a:off x="5972567" y="4969388"/>
            <a:ext cx="1554601" cy="352066"/>
          </a:xfrm>
          <a:prstGeom prst="roundRect">
            <a:avLst>
              <a:gd name="adj" fmla="val 166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ctr" anchorCtr="1" compatLnSpc="1">
            <a:prstTxWarp prst="textNoShape">
              <a:avLst/>
            </a:prstTxWarp>
          </a:bodyPr>
          <a:lstStyle/>
          <a:p>
            <a:pPr marL="88900" indent="-88900">
              <a:spcBef>
                <a:spcPts val="0"/>
              </a:spcBef>
              <a:buFont typeface="Arial"/>
              <a:buChar char="•"/>
              <a:defRPr/>
            </a:pPr>
            <a:r>
              <a:rPr lang="fr-FR" sz="800">
                <a:solidFill>
                  <a:srgbClr val="000066"/>
                </a:solidFill>
                <a:latin typeface="Arial"/>
              </a:rPr>
              <a:t>Procédure corrective</a:t>
            </a:r>
            <a:endParaRPr/>
          </a:p>
          <a:p>
            <a:pPr marL="88900" indent="-88900">
              <a:spcBef>
                <a:spcPts val="0"/>
              </a:spcBef>
              <a:buFont typeface="Arial"/>
              <a:buChar char="•"/>
              <a:defRPr/>
            </a:pPr>
            <a:r>
              <a:rPr lang="fr-FR" sz="800">
                <a:solidFill>
                  <a:srgbClr val="000066"/>
                </a:solidFill>
                <a:latin typeface="Arial"/>
              </a:rPr>
              <a:t>Procédure de contournement</a:t>
            </a:r>
            <a:endParaRPr/>
          </a:p>
        </p:txBody>
      </p:sp>
      <p:cxnSp>
        <p:nvCxnSpPr>
          <p:cNvPr id="59" name="Connecteur en angle 58"/>
          <p:cNvCxnSpPr>
            <a:cxnSpLocks/>
            <a:stCxn id="56" idx="1"/>
            <a:endCxn id="57" idx="0"/>
          </p:cNvCxnSpPr>
          <p:nvPr/>
        </p:nvCxnSpPr>
        <p:spPr bwMode="auto">
          <a:xfrm rot="10800000" flipV="1">
            <a:off x="6749867" y="3892482"/>
            <a:ext cx="2141108" cy="1076906"/>
          </a:xfrm>
          <a:prstGeom prst="bentConnector2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2" name="ZoneTexte 61"/>
          <p:cNvSpPr txBox="1"/>
          <p:nvPr/>
        </p:nvSpPr>
        <p:spPr bwMode="auto">
          <a:xfrm>
            <a:off x="8268690" y="3677107"/>
            <a:ext cx="6222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defRPr/>
            </a:pPr>
            <a:r>
              <a:rPr lang="fr-FR" sz="800"/>
              <a:t>Pb connu</a:t>
            </a:r>
            <a:endParaRPr/>
          </a:p>
        </p:txBody>
      </p:sp>
      <p:sp>
        <p:nvSpPr>
          <p:cNvPr id="63" name="Rectangle à coins arrondis 62"/>
          <p:cNvSpPr/>
          <p:nvPr/>
        </p:nvSpPr>
        <p:spPr bwMode="auto">
          <a:xfrm>
            <a:off x="7807361" y="5920423"/>
            <a:ext cx="1554601" cy="352066"/>
          </a:xfrm>
          <a:prstGeom prst="roundRect">
            <a:avLst>
              <a:gd name="adj" fmla="val 166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ctr" anchorCtr="1" compatLnSpc="1">
            <a:prstTxWarp prst="textNoShape">
              <a:avLst/>
            </a:prstTxWarp>
          </a:bodyPr>
          <a:lstStyle/>
          <a:p>
            <a:pPr marL="88900" indent="-88900">
              <a:spcBef>
                <a:spcPts val="0"/>
              </a:spcBef>
              <a:buFont typeface="Arial"/>
              <a:buChar char="•"/>
              <a:defRPr/>
            </a:pPr>
            <a:r>
              <a:rPr lang="fr-FR" sz="800">
                <a:solidFill>
                  <a:srgbClr val="000066"/>
                </a:solidFill>
                <a:latin typeface="Arial"/>
              </a:rPr>
              <a:t>Livraison d’un correctif</a:t>
            </a:r>
            <a:endParaRPr/>
          </a:p>
          <a:p>
            <a:pPr marL="88900" indent="-88900">
              <a:spcBef>
                <a:spcPts val="0"/>
              </a:spcBef>
              <a:buFont typeface="Arial"/>
              <a:buChar char="•"/>
              <a:defRPr/>
            </a:pPr>
            <a:r>
              <a:rPr lang="fr-FR" sz="800">
                <a:solidFill>
                  <a:srgbClr val="000066"/>
                </a:solidFill>
                <a:latin typeface="Arial"/>
              </a:rPr>
              <a:t>Procédure de contournement</a:t>
            </a:r>
            <a:endParaRPr/>
          </a:p>
        </p:txBody>
      </p:sp>
      <p:cxnSp>
        <p:nvCxnSpPr>
          <p:cNvPr id="65" name="Connecteur en angle 64"/>
          <p:cNvCxnSpPr>
            <a:cxnSpLocks/>
            <a:stCxn id="56" idx="3"/>
            <a:endCxn id="165" idx="0"/>
          </p:cNvCxnSpPr>
          <p:nvPr/>
        </p:nvCxnSpPr>
        <p:spPr bwMode="auto">
          <a:xfrm flipH="1">
            <a:off x="8579833" y="3892482"/>
            <a:ext cx="527166" cy="1081608"/>
          </a:xfrm>
          <a:prstGeom prst="bentConnector4">
            <a:avLst>
              <a:gd name="adj1" fmla="val -177792"/>
              <a:gd name="adj2" fmla="val 3738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8" name="ZoneTexte 67"/>
          <p:cNvSpPr txBox="1"/>
          <p:nvPr/>
        </p:nvSpPr>
        <p:spPr bwMode="auto">
          <a:xfrm>
            <a:off x="9099577" y="3677107"/>
            <a:ext cx="7024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 sz="800"/>
              <a:t>Pb inconnu</a:t>
            </a:r>
            <a:endParaRPr/>
          </a:p>
        </p:txBody>
      </p:sp>
      <p:cxnSp>
        <p:nvCxnSpPr>
          <p:cNvPr id="69" name="Connecteur droit avec flèche 68"/>
          <p:cNvCxnSpPr>
            <a:cxnSpLocks/>
            <a:endCxn id="63" idx="0"/>
          </p:cNvCxnSpPr>
          <p:nvPr/>
        </p:nvCxnSpPr>
        <p:spPr bwMode="auto">
          <a:xfrm flipH="1">
            <a:off x="8584663" y="5334958"/>
            <a:ext cx="1" cy="585466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8" name="Connecteur droit avec flèche 97"/>
          <p:cNvCxnSpPr>
            <a:cxnSpLocks/>
            <a:endCxn id="56" idx="0"/>
          </p:cNvCxnSpPr>
          <p:nvPr/>
        </p:nvCxnSpPr>
        <p:spPr bwMode="auto">
          <a:xfrm flipH="1">
            <a:off x="8998988" y="3327476"/>
            <a:ext cx="1" cy="457007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04" name="Picture 2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8902520" y="4374830"/>
            <a:ext cx="459442" cy="539662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ZoneTexte 104"/>
          <p:cNvSpPr txBox="1"/>
          <p:nvPr/>
        </p:nvSpPr>
        <p:spPr bwMode="auto">
          <a:xfrm>
            <a:off x="8850733" y="4821765"/>
            <a:ext cx="680242" cy="19581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Support TMA</a:t>
            </a:r>
            <a:endParaRPr/>
          </a:p>
        </p:txBody>
      </p:sp>
      <p:pic>
        <p:nvPicPr>
          <p:cNvPr id="111" name="Picture 10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9076098" y="2395430"/>
            <a:ext cx="666040" cy="519761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ZoneTexte 111"/>
          <p:cNvSpPr txBox="1"/>
          <p:nvPr/>
        </p:nvSpPr>
        <p:spPr bwMode="auto">
          <a:xfrm>
            <a:off x="9180406" y="2847628"/>
            <a:ext cx="457424" cy="19581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CP MOA</a:t>
            </a:r>
            <a:endParaRPr/>
          </a:p>
        </p:txBody>
      </p:sp>
      <p:pic>
        <p:nvPicPr>
          <p:cNvPr id="113" name="Picture 18"/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5782214" y="1096216"/>
            <a:ext cx="592061" cy="393696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ZoneTexte 113"/>
          <p:cNvSpPr txBox="1"/>
          <p:nvPr/>
        </p:nvSpPr>
        <p:spPr bwMode="auto">
          <a:xfrm>
            <a:off x="5787817" y="1488156"/>
            <a:ext cx="580855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Utilisateurs</a:t>
            </a:r>
            <a:endParaRPr/>
          </a:p>
        </p:txBody>
      </p:sp>
      <p:sp>
        <p:nvSpPr>
          <p:cNvPr id="115" name="ZoneTexte 114"/>
          <p:cNvSpPr txBox="1"/>
          <p:nvPr/>
        </p:nvSpPr>
        <p:spPr bwMode="auto">
          <a:xfrm>
            <a:off x="2613319" y="4856454"/>
            <a:ext cx="273078" cy="19581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CAU</a:t>
            </a:r>
            <a:endParaRPr/>
          </a:p>
        </p:txBody>
      </p:sp>
      <p:pic>
        <p:nvPicPr>
          <p:cNvPr id="116" name="Picture 2"/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 flipH="1">
            <a:off x="2472423" y="4465348"/>
            <a:ext cx="438830" cy="4187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Picture 16"/>
          <p:cNvPicPr>
            <a:picLocks noChangeAspect="1" noChangeArrowheads="1"/>
          </p:cNvPicPr>
          <p:nvPr/>
        </p:nvPicPr>
        <p:blipFill>
          <a:blip r:embed="rId7"/>
          <a:stretch/>
        </p:blipFill>
        <p:spPr bwMode="auto">
          <a:xfrm>
            <a:off x="8717638" y="5343837"/>
            <a:ext cx="630505" cy="502381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ZoneTexte 133"/>
          <p:cNvSpPr txBox="1"/>
          <p:nvPr/>
        </p:nvSpPr>
        <p:spPr bwMode="auto">
          <a:xfrm>
            <a:off x="8930013" y="5791627"/>
            <a:ext cx="205752" cy="19581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RD</a:t>
            </a:r>
            <a:endParaRPr/>
          </a:p>
        </p:txBody>
      </p:sp>
      <p:pic>
        <p:nvPicPr>
          <p:cNvPr id="135" name="Picture 10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6215900" y="2633560"/>
            <a:ext cx="666040" cy="519761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ZoneTexte 135"/>
          <p:cNvSpPr txBox="1"/>
          <p:nvPr/>
        </p:nvSpPr>
        <p:spPr bwMode="auto">
          <a:xfrm>
            <a:off x="6320208" y="3130818"/>
            <a:ext cx="457424" cy="19581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CP MOA</a:t>
            </a:r>
            <a:endParaRPr/>
          </a:p>
        </p:txBody>
      </p:sp>
      <p:pic>
        <p:nvPicPr>
          <p:cNvPr id="137" name="Picture 10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6918876" y="4384782"/>
            <a:ext cx="666040" cy="519761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ZoneTexte 137"/>
          <p:cNvSpPr txBox="1"/>
          <p:nvPr/>
        </p:nvSpPr>
        <p:spPr bwMode="auto">
          <a:xfrm>
            <a:off x="7023184" y="4836980"/>
            <a:ext cx="457424" cy="19581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CP MOA</a:t>
            </a:r>
            <a:endParaRPr/>
          </a:p>
        </p:txBody>
      </p:sp>
      <p:sp>
        <p:nvSpPr>
          <p:cNvPr id="139" name="ZoneTexte 138"/>
          <p:cNvSpPr txBox="1"/>
          <p:nvPr/>
        </p:nvSpPr>
        <p:spPr bwMode="auto">
          <a:xfrm>
            <a:off x="4100510" y="4860306"/>
            <a:ext cx="273078" cy="19581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CAU</a:t>
            </a:r>
            <a:endParaRPr/>
          </a:p>
        </p:txBody>
      </p:sp>
      <p:pic>
        <p:nvPicPr>
          <p:cNvPr id="140" name="Picture 2"/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 flipH="1">
            <a:off x="3959614" y="4469200"/>
            <a:ext cx="438830" cy="418753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ZoneTexte 141"/>
          <p:cNvSpPr txBox="1"/>
          <p:nvPr/>
        </p:nvSpPr>
        <p:spPr bwMode="auto">
          <a:xfrm>
            <a:off x="5243417" y="4856454"/>
            <a:ext cx="311551" cy="19581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MCO</a:t>
            </a:r>
            <a:endParaRPr/>
          </a:p>
        </p:txBody>
      </p:sp>
      <p:cxnSp>
        <p:nvCxnSpPr>
          <p:cNvPr id="143" name="Connecteur droit avec flèche 142"/>
          <p:cNvCxnSpPr>
            <a:cxnSpLocks/>
            <a:stCxn id="114" idx="2"/>
            <a:endCxn id="13" idx="0"/>
          </p:cNvCxnSpPr>
          <p:nvPr/>
        </p:nvCxnSpPr>
        <p:spPr bwMode="auto">
          <a:xfrm>
            <a:off x="6078245" y="1683971"/>
            <a:ext cx="2047" cy="418949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7" name="Rectangle à coins arrondis 146"/>
          <p:cNvSpPr/>
          <p:nvPr/>
        </p:nvSpPr>
        <p:spPr bwMode="auto">
          <a:xfrm>
            <a:off x="2892716" y="2975409"/>
            <a:ext cx="1667444" cy="352066"/>
          </a:xfrm>
          <a:prstGeom prst="roundRect">
            <a:avLst>
              <a:gd name="adj" fmla="val 166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ctr" anchorCtr="1" compatLnSpc="1">
            <a:prstTxWarp prst="textNoShape">
              <a:avLst/>
            </a:prstTxWarp>
          </a:bodyPr>
          <a:lstStyle/>
          <a:p>
            <a:pPr marL="88900" indent="-88900">
              <a:spcBef>
                <a:spcPts val="0"/>
              </a:spcBef>
              <a:buFont typeface="Arial"/>
              <a:buChar char="•"/>
              <a:defRPr/>
            </a:pPr>
            <a:r>
              <a:rPr lang="fr-FR" sz="800">
                <a:solidFill>
                  <a:srgbClr val="000066"/>
                </a:solidFill>
                <a:latin typeface="Arial"/>
              </a:rPr>
              <a:t>Prise en compte de l’appel</a:t>
            </a:r>
            <a:endParaRPr/>
          </a:p>
          <a:p>
            <a:pPr marL="88900" indent="-88900">
              <a:spcBef>
                <a:spcPts val="0"/>
              </a:spcBef>
              <a:buFont typeface="Arial"/>
              <a:buChar char="•"/>
              <a:defRPr/>
            </a:pPr>
            <a:r>
              <a:rPr lang="fr-FR" sz="800">
                <a:solidFill>
                  <a:srgbClr val="000066"/>
                </a:solidFill>
                <a:latin typeface="Arial"/>
              </a:rPr>
              <a:t>Analyse du dysfonctionnement</a:t>
            </a:r>
            <a:endParaRPr/>
          </a:p>
        </p:txBody>
      </p:sp>
      <p:sp>
        <p:nvSpPr>
          <p:cNvPr id="151" name="ZoneTexte 150"/>
          <p:cNvSpPr txBox="1"/>
          <p:nvPr/>
        </p:nvSpPr>
        <p:spPr bwMode="auto">
          <a:xfrm>
            <a:off x="4199609" y="2840593"/>
            <a:ext cx="273078" cy="19581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CAU</a:t>
            </a:r>
            <a:endParaRPr/>
          </a:p>
        </p:txBody>
      </p:sp>
      <p:pic>
        <p:nvPicPr>
          <p:cNvPr id="152" name="Picture 2"/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 flipH="1">
            <a:off x="4058713" y="2449487"/>
            <a:ext cx="438830" cy="41875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4" name="Connecteur droit avec flèche 153"/>
          <p:cNvCxnSpPr>
            <a:cxnSpLocks/>
            <a:stCxn id="147" idx="2"/>
            <a:endCxn id="14" idx="0"/>
          </p:cNvCxnSpPr>
          <p:nvPr/>
        </p:nvCxnSpPr>
        <p:spPr bwMode="auto">
          <a:xfrm>
            <a:off x="3726439" y="3327476"/>
            <a:ext cx="6025" cy="457007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7" name="ZoneTexte 46"/>
          <p:cNvSpPr txBox="1"/>
          <p:nvPr/>
        </p:nvSpPr>
        <p:spPr bwMode="auto">
          <a:xfrm>
            <a:off x="6098548" y="2341764"/>
            <a:ext cx="221246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800" b="1"/>
              <a:t>Assistance fonctionnelle et métier </a:t>
            </a:r>
            <a:r>
              <a:rPr lang="fr-FR" sz="800" b="1">
                <a:solidFill>
                  <a:srgbClr val="0000FF"/>
                </a:solidFill>
              </a:rPr>
              <a:t>(cas 3)</a:t>
            </a:r>
            <a:endParaRPr/>
          </a:p>
        </p:txBody>
      </p:sp>
      <p:sp>
        <p:nvSpPr>
          <p:cNvPr id="60" name="Rectangle à coins arrondis 59"/>
          <p:cNvSpPr/>
          <p:nvPr/>
        </p:nvSpPr>
        <p:spPr bwMode="auto">
          <a:xfrm rot="20872457">
            <a:off x="1720817" y="5271326"/>
            <a:ext cx="633797" cy="239908"/>
          </a:xfrm>
          <a:prstGeom prst="roundRect">
            <a:avLst>
              <a:gd name="adj" fmla="val 16667"/>
            </a:avLst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>
                <a:solidFill>
                  <a:srgbClr val="FF0000"/>
                </a:solidFill>
                <a:latin typeface="Arial"/>
              </a:rPr>
              <a:t>Si LDAP</a:t>
            </a:r>
            <a:endParaRPr/>
          </a:p>
        </p:txBody>
      </p:sp>
      <p:sp>
        <p:nvSpPr>
          <p:cNvPr id="64" name="Rectangle 63"/>
          <p:cNvSpPr/>
          <p:nvPr/>
        </p:nvSpPr>
        <p:spPr bwMode="auto">
          <a:xfrm>
            <a:off x="9258249" y="249539"/>
            <a:ext cx="1135908" cy="462150"/>
          </a:xfrm>
          <a:prstGeom prst="rect">
            <a:avLst/>
          </a:prstGeom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spcFirstLastPara="0" vert="horz" wrap="square" lIns="19050" tIns="12700" rIns="19050" bIns="12700" numCol="1" spcCol="1270" anchor="ctr" anchorCtr="0">
            <a:noAutofit/>
          </a:bodyPr>
          <a:lstStyle/>
          <a:p>
            <a:pPr algn="ctr" defTabSz="4445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/>
              <a:t>MCO</a:t>
            </a:r>
            <a:endParaRPr/>
          </a:p>
          <a:p>
            <a:pPr algn="ctr" defTabSz="4445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/>
              <a:t>(Env. Prod)</a:t>
            </a:r>
            <a:endParaRPr/>
          </a:p>
        </p:txBody>
      </p:sp>
      <p:cxnSp>
        <p:nvCxnSpPr>
          <p:cNvPr id="70" name="Connecteur droit avec flèche 69"/>
          <p:cNvCxnSpPr>
            <a:cxnSpLocks/>
            <a:stCxn id="13" idx="2"/>
            <a:endCxn id="48" idx="0"/>
          </p:cNvCxnSpPr>
          <p:nvPr/>
        </p:nvCxnSpPr>
        <p:spPr bwMode="auto">
          <a:xfrm>
            <a:off x="6080291" y="2318919"/>
            <a:ext cx="0" cy="909492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1" name="Rectangle à coins arrondis 80"/>
          <p:cNvSpPr/>
          <p:nvPr/>
        </p:nvSpPr>
        <p:spPr bwMode="auto">
          <a:xfrm>
            <a:off x="9562443" y="4965473"/>
            <a:ext cx="970437" cy="352066"/>
          </a:xfrm>
          <a:prstGeom prst="roundRect">
            <a:avLst>
              <a:gd name="adj" fmla="val 166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ctr" anchorCtr="1" compatLnSpc="1">
            <a:prstTxWarp prst="textNoShape">
              <a:avLst/>
            </a:prstTxWarp>
          </a:bodyPr>
          <a:lstStyle/>
          <a:p>
            <a:pPr marL="88900" indent="-88900">
              <a:spcBef>
                <a:spcPts val="0"/>
              </a:spcBef>
              <a:buFont typeface="Arial"/>
              <a:buChar char="•"/>
              <a:defRPr/>
            </a:pPr>
            <a:r>
              <a:rPr lang="fr-FR" sz="800">
                <a:solidFill>
                  <a:srgbClr val="000066"/>
                </a:solidFill>
                <a:latin typeface="Arial"/>
              </a:rPr>
              <a:t>Information DSN</a:t>
            </a:r>
            <a:endParaRPr/>
          </a:p>
        </p:txBody>
      </p:sp>
      <p:cxnSp>
        <p:nvCxnSpPr>
          <p:cNvPr id="82" name="Connecteur en angle 81"/>
          <p:cNvCxnSpPr>
            <a:cxnSpLocks/>
            <a:stCxn id="56" idx="3"/>
            <a:endCxn id="81" idx="0"/>
          </p:cNvCxnSpPr>
          <p:nvPr/>
        </p:nvCxnSpPr>
        <p:spPr bwMode="auto">
          <a:xfrm>
            <a:off x="9106999" y="3892483"/>
            <a:ext cx="940662" cy="1072991"/>
          </a:xfrm>
          <a:prstGeom prst="bentConnector2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86" name="Picture 7"/>
          <p:cNvPicPr>
            <a:picLocks noChangeAspect="1" noChangeArrowheads="1"/>
          </p:cNvPicPr>
          <p:nvPr/>
        </p:nvPicPr>
        <p:blipFill>
          <a:blip r:embed="rId8"/>
          <a:stretch/>
        </p:blipFill>
        <p:spPr bwMode="auto">
          <a:xfrm>
            <a:off x="10114983" y="4405672"/>
            <a:ext cx="371733" cy="455583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ZoneTexte 86"/>
          <p:cNvSpPr txBox="1"/>
          <p:nvPr/>
        </p:nvSpPr>
        <p:spPr bwMode="auto">
          <a:xfrm>
            <a:off x="10201179" y="4840574"/>
            <a:ext cx="199340" cy="19581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RA</a:t>
            </a:r>
            <a:endParaRPr/>
          </a:p>
        </p:txBody>
      </p:sp>
      <p:grpSp>
        <p:nvGrpSpPr>
          <p:cNvPr id="101" name="Groupe 100"/>
          <p:cNvGrpSpPr/>
          <p:nvPr/>
        </p:nvGrpSpPr>
        <p:grpSpPr bwMode="auto">
          <a:xfrm>
            <a:off x="8982691" y="146533"/>
            <a:ext cx="1269557" cy="636574"/>
            <a:chOff x="168060" y="41752"/>
            <a:chExt cx="1269557" cy="636574"/>
          </a:xfrm>
          <a:solidFill>
            <a:srgbClr val="00B050"/>
          </a:solidFill>
        </p:grpSpPr>
        <p:sp>
          <p:nvSpPr>
            <p:cNvPr id="102" name="Rectangle à coins arrondis 101"/>
            <p:cNvSpPr/>
            <p:nvPr/>
          </p:nvSpPr>
          <p:spPr bwMode="auto">
            <a:xfrm>
              <a:off x="168060" y="41752"/>
              <a:ext cx="1269557" cy="636574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rgbClr val="00000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3" name="Rectangle 102"/>
            <p:cNvSpPr/>
            <p:nvPr/>
          </p:nvSpPr>
          <p:spPr bwMode="auto">
            <a:xfrm>
              <a:off x="186705" y="60397"/>
              <a:ext cx="1232266" cy="599284"/>
            </a:xfrm>
            <a:prstGeom prst="rect">
              <a:avLst/>
            </a:prstGeom>
            <a:grpFill/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algn="ctr" defTabSz="466725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000"/>
                <a:t>Maintien en Conditions Opérationnelles</a:t>
              </a:r>
              <a:endParaRPr/>
            </a:p>
            <a:p>
              <a:pPr algn="ctr" defTabSz="466725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000"/>
                <a:t>(Env. Prod)</a:t>
              </a:r>
              <a:endParaRPr/>
            </a:p>
          </p:txBody>
        </p:sp>
      </p:grpSp>
      <p:pic>
        <p:nvPicPr>
          <p:cNvPr id="106" name="Picture 2"/>
          <p:cNvPicPr>
            <a:picLocks noChangeAspect="1" noChangeArrowheads="1"/>
          </p:cNvPicPr>
          <p:nvPr/>
        </p:nvPicPr>
        <p:blipFill>
          <a:blip r:embed="rId9"/>
          <a:stretch/>
        </p:blipFill>
        <p:spPr bwMode="auto">
          <a:xfrm>
            <a:off x="5167274" y="4473014"/>
            <a:ext cx="485301" cy="388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Image 65"/>
          <p:cNvPicPr>
            <a:picLocks noChangeAspect="1"/>
          </p:cNvPicPr>
          <p:nvPr/>
        </p:nvPicPr>
        <p:blipFill>
          <a:blip r:embed="rId10"/>
          <a:stretch/>
        </p:blipFill>
        <p:spPr bwMode="auto">
          <a:xfrm>
            <a:off x="75688" y="5932134"/>
            <a:ext cx="1267002" cy="8097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38" name="Picture 10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3237389" y="1102037"/>
            <a:ext cx="842161" cy="657202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9" name="Tableau 48"/>
          <p:cNvGraphicFramePr>
            <a:graphicFrameLocks noGrp="1"/>
          </p:cNvGraphicFramePr>
          <p:nvPr/>
        </p:nvGraphicFramePr>
        <p:xfrm>
          <a:off x="2404644" y="1069537"/>
          <a:ext cx="7421733" cy="538146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46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46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46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46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46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246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2463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2463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2463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768781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8781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8781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8781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8781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8781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68781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Rectangle à coins arrondis 4"/>
          <p:cNvSpPr/>
          <p:nvPr/>
        </p:nvSpPr>
        <p:spPr bwMode="auto">
          <a:xfrm>
            <a:off x="2405948" y="1842487"/>
            <a:ext cx="777009" cy="216024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>
                <a:solidFill>
                  <a:schemeClr val="accent6"/>
                </a:solidFill>
                <a:latin typeface="Arial"/>
              </a:rPr>
              <a:t>Appel MOA</a:t>
            </a:r>
            <a:endParaRPr/>
          </a:p>
        </p:txBody>
      </p:sp>
      <p:sp>
        <p:nvSpPr>
          <p:cNvPr id="121" name="Rectangle à coins arrondis 120"/>
          <p:cNvSpPr/>
          <p:nvPr/>
        </p:nvSpPr>
        <p:spPr bwMode="auto">
          <a:xfrm>
            <a:off x="4904339" y="2084839"/>
            <a:ext cx="777009" cy="454888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>
                <a:solidFill>
                  <a:schemeClr val="accent6"/>
                </a:solidFill>
                <a:latin typeface="Arial"/>
              </a:rPr>
              <a:t>Prise en compte  de l’appel</a:t>
            </a:r>
            <a:endParaRPr/>
          </a:p>
        </p:txBody>
      </p:sp>
      <p:sp>
        <p:nvSpPr>
          <p:cNvPr id="122" name="Organigramme : Décision 121"/>
          <p:cNvSpPr/>
          <p:nvPr/>
        </p:nvSpPr>
        <p:spPr bwMode="auto">
          <a:xfrm>
            <a:off x="5184830" y="2539726"/>
            <a:ext cx="216024" cy="216000"/>
          </a:xfrm>
          <a:prstGeom prst="flowChartDecision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0"/>
              </a:spcBef>
              <a:defRPr/>
            </a:pPr>
            <a:endParaRPr lang="fr-FR" sz="800">
              <a:solidFill>
                <a:schemeClr val="accent6"/>
              </a:solidFill>
              <a:latin typeface="Arial"/>
            </a:endParaRPr>
          </a:p>
        </p:txBody>
      </p:sp>
      <p:sp>
        <p:nvSpPr>
          <p:cNvPr id="123" name="Rectangle à coins arrondis 122"/>
          <p:cNvSpPr/>
          <p:nvPr/>
        </p:nvSpPr>
        <p:spPr bwMode="auto">
          <a:xfrm>
            <a:off x="5726709" y="2870591"/>
            <a:ext cx="777009" cy="454888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>
                <a:solidFill>
                  <a:schemeClr val="accent6"/>
                </a:solidFill>
                <a:latin typeface="Arial"/>
              </a:rPr>
              <a:t>Prise en charge N2</a:t>
            </a:r>
            <a:endParaRPr/>
          </a:p>
        </p:txBody>
      </p:sp>
      <p:cxnSp>
        <p:nvCxnSpPr>
          <p:cNvPr id="11" name="Connecteur droit avec flèche 10"/>
          <p:cNvCxnSpPr>
            <a:cxnSpLocks/>
            <a:stCxn id="122" idx="2"/>
            <a:endCxn id="56" idx="0"/>
          </p:cNvCxnSpPr>
          <p:nvPr/>
        </p:nvCxnSpPr>
        <p:spPr bwMode="auto">
          <a:xfrm>
            <a:off x="5292843" y="2755727"/>
            <a:ext cx="1" cy="114865"/>
          </a:xfrm>
          <a:prstGeom prst="straightConnector1">
            <a:avLst/>
          </a:prstGeom>
          <a:noFill/>
          <a:ln w="9525" cap="flat" cmpd="sng" algn="ctr">
            <a:solidFill>
              <a:srgbClr val="568424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8" name="Connecteur en angle 127"/>
          <p:cNvCxnSpPr>
            <a:cxnSpLocks/>
            <a:stCxn id="122" idx="3"/>
            <a:endCxn id="123" idx="0"/>
          </p:cNvCxnSpPr>
          <p:nvPr/>
        </p:nvCxnSpPr>
        <p:spPr bwMode="auto">
          <a:xfrm>
            <a:off x="5400855" y="2647727"/>
            <a:ext cx="714359" cy="222865"/>
          </a:xfrm>
          <a:prstGeom prst="bentConnector2">
            <a:avLst/>
          </a:prstGeom>
          <a:noFill/>
          <a:ln w="9525" cap="flat" cmpd="sng" algn="ctr">
            <a:solidFill>
              <a:srgbClr val="568424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5" name="Rectangle à coins arrondis 134"/>
          <p:cNvSpPr/>
          <p:nvPr/>
        </p:nvSpPr>
        <p:spPr bwMode="auto">
          <a:xfrm>
            <a:off x="7383996" y="4321187"/>
            <a:ext cx="777009" cy="454888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defRPr/>
            </a:pPr>
            <a:r>
              <a:rPr lang="fr-FR" sz="800">
                <a:solidFill>
                  <a:schemeClr val="accent6"/>
                </a:solidFill>
                <a:latin typeface="Arial"/>
              </a:rPr>
              <a:t>Prise en compte  de la demande</a:t>
            </a:r>
            <a:endParaRPr/>
          </a:p>
        </p:txBody>
      </p:sp>
      <p:cxnSp>
        <p:nvCxnSpPr>
          <p:cNvPr id="148" name="Connecteur en angle 147"/>
          <p:cNvCxnSpPr>
            <a:cxnSpLocks/>
            <a:stCxn id="158" idx="3"/>
            <a:endCxn id="135" idx="0"/>
          </p:cNvCxnSpPr>
          <p:nvPr/>
        </p:nvCxnSpPr>
        <p:spPr bwMode="auto">
          <a:xfrm>
            <a:off x="6223224" y="3433479"/>
            <a:ext cx="1549276" cy="887708"/>
          </a:xfrm>
          <a:prstGeom prst="bentConnector2">
            <a:avLst/>
          </a:prstGeom>
          <a:noFill/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3" name="Bulle ronde 152"/>
          <p:cNvSpPr/>
          <p:nvPr/>
        </p:nvSpPr>
        <p:spPr bwMode="auto">
          <a:xfrm>
            <a:off x="5816542" y="1950500"/>
            <a:ext cx="962557" cy="538331"/>
          </a:xfrm>
          <a:prstGeom prst="wedgeEllipseCallout">
            <a:avLst>
              <a:gd name="adj1" fmla="val -73170"/>
              <a:gd name="adj2" fmla="val 29102"/>
            </a:avLst>
          </a:prstGeom>
          <a:solidFill>
            <a:srgbClr val="66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>
                <a:solidFill>
                  <a:srgbClr val="000066"/>
                </a:solidFill>
                <a:latin typeface="Arial"/>
              </a:rPr>
              <a:t>Création d’un ticket CHU </a:t>
            </a:r>
            <a:endParaRPr/>
          </a:p>
        </p:txBody>
      </p:sp>
      <p:cxnSp>
        <p:nvCxnSpPr>
          <p:cNvPr id="156" name="Connecteur en angle 155"/>
          <p:cNvCxnSpPr>
            <a:cxnSpLocks/>
            <a:stCxn id="76" idx="3"/>
            <a:endCxn id="179" idx="0"/>
          </p:cNvCxnSpPr>
          <p:nvPr/>
        </p:nvCxnSpPr>
        <p:spPr bwMode="auto">
          <a:xfrm>
            <a:off x="7880513" y="4884075"/>
            <a:ext cx="1536667" cy="230638"/>
          </a:xfrm>
          <a:prstGeom prst="bentConnector2">
            <a:avLst/>
          </a:prstGeom>
          <a:noFill/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66" name="Rectangle à coins arrondis 165"/>
          <p:cNvSpPr/>
          <p:nvPr/>
        </p:nvSpPr>
        <p:spPr bwMode="auto">
          <a:xfrm>
            <a:off x="3269964" y="5969783"/>
            <a:ext cx="777008" cy="454888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>
                <a:solidFill>
                  <a:schemeClr val="accent6"/>
                </a:solidFill>
                <a:latin typeface="Arial"/>
              </a:rPr>
              <a:t>Réception mail clôture</a:t>
            </a:r>
            <a:endParaRPr/>
          </a:p>
        </p:txBody>
      </p:sp>
      <p:cxnSp>
        <p:nvCxnSpPr>
          <p:cNvPr id="169" name="Connecteur droit avec flèche 168"/>
          <p:cNvCxnSpPr>
            <a:cxnSpLocks/>
            <a:stCxn id="56" idx="2"/>
            <a:endCxn id="57" idx="0"/>
          </p:cNvCxnSpPr>
          <p:nvPr/>
        </p:nvCxnSpPr>
        <p:spPr bwMode="auto">
          <a:xfrm>
            <a:off x="5292843" y="3325480"/>
            <a:ext cx="0" cy="356491"/>
          </a:xfrm>
          <a:prstGeom prst="straightConnector1">
            <a:avLst/>
          </a:prstGeom>
          <a:noFill/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6" name="Connecteur en angle 175"/>
          <p:cNvCxnSpPr>
            <a:cxnSpLocks/>
            <a:stCxn id="5" idx="3"/>
            <a:endCxn id="121" idx="0"/>
          </p:cNvCxnSpPr>
          <p:nvPr/>
        </p:nvCxnSpPr>
        <p:spPr bwMode="auto">
          <a:xfrm>
            <a:off x="3182957" y="1950499"/>
            <a:ext cx="2109887" cy="134340"/>
          </a:xfrm>
          <a:prstGeom prst="bentConnector2">
            <a:avLst/>
          </a:prstGeom>
          <a:noFill/>
          <a:ln w="9525" cap="flat" cmpd="sng" algn="ctr">
            <a:solidFill>
              <a:srgbClr val="568424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0" name="Connecteur droit avec flèche 179"/>
          <p:cNvCxnSpPr>
            <a:cxnSpLocks/>
            <a:stCxn id="121" idx="1"/>
          </p:cNvCxnSpPr>
          <p:nvPr/>
        </p:nvCxnSpPr>
        <p:spPr bwMode="auto">
          <a:xfrm flipH="1">
            <a:off x="3180864" y="2312283"/>
            <a:ext cx="1723475" cy="0"/>
          </a:xfrm>
          <a:prstGeom prst="straightConnector1">
            <a:avLst/>
          </a:prstGeom>
          <a:noFill/>
          <a:ln w="9525" cap="flat" cmpd="sng" algn="ctr">
            <a:solidFill>
              <a:srgbClr val="568424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3" name="Connecteur en angle 182"/>
          <p:cNvCxnSpPr>
            <a:cxnSpLocks/>
            <a:stCxn id="57" idx="2"/>
            <a:endCxn id="166" idx="3"/>
          </p:cNvCxnSpPr>
          <p:nvPr/>
        </p:nvCxnSpPr>
        <p:spPr bwMode="auto">
          <a:xfrm rot="5400000">
            <a:off x="3639725" y="4544108"/>
            <a:ext cx="2060369" cy="1245871"/>
          </a:xfrm>
          <a:prstGeom prst="bentConnector2">
            <a:avLst/>
          </a:prstGeom>
          <a:noFill/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1" name="Connecteur en angle 60"/>
          <p:cNvCxnSpPr>
            <a:cxnSpLocks/>
            <a:stCxn id="158" idx="3"/>
            <a:endCxn id="58" idx="0"/>
          </p:cNvCxnSpPr>
          <p:nvPr/>
        </p:nvCxnSpPr>
        <p:spPr bwMode="auto">
          <a:xfrm>
            <a:off x="6223225" y="3433480"/>
            <a:ext cx="720307" cy="248491"/>
          </a:xfrm>
          <a:prstGeom prst="bentConnector2">
            <a:avLst/>
          </a:prstGeom>
          <a:noFill/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" name="ZoneTexte 7"/>
          <p:cNvSpPr txBox="1"/>
          <p:nvPr/>
        </p:nvSpPr>
        <p:spPr bwMode="auto">
          <a:xfrm>
            <a:off x="4976730" y="2714314"/>
            <a:ext cx="3161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 sz="800"/>
              <a:t>N1</a:t>
            </a:r>
            <a:endParaRPr/>
          </a:p>
        </p:txBody>
      </p:sp>
      <p:sp>
        <p:nvSpPr>
          <p:cNvPr id="68" name="ZoneTexte 67"/>
          <p:cNvSpPr txBox="1"/>
          <p:nvPr/>
        </p:nvSpPr>
        <p:spPr bwMode="auto">
          <a:xfrm>
            <a:off x="5681347" y="2492447"/>
            <a:ext cx="3161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 sz="800"/>
              <a:t>N2</a:t>
            </a:r>
            <a:endParaRPr/>
          </a:p>
        </p:txBody>
      </p:sp>
      <p:graphicFrame>
        <p:nvGraphicFramePr>
          <p:cNvPr id="96" name="Tableau 95"/>
          <p:cNvGraphicFramePr>
            <a:graphicFrameLocks noGrp="1"/>
          </p:cNvGraphicFramePr>
          <p:nvPr/>
        </p:nvGraphicFramePr>
        <p:xfrm>
          <a:off x="2403855" y="834376"/>
          <a:ext cx="7431402" cy="23478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31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024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857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478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800"/>
                        <a:t>MOA</a:t>
                      </a:r>
                      <a:endParaRPr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800"/>
                        <a:t>MOE - DSN</a:t>
                      </a:r>
                      <a:endParaRPr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800"/>
                        <a:t>MOE – Éditeur/TMA</a:t>
                      </a:r>
                      <a:endParaRPr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03" name="Picture 7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4235288" y="1166555"/>
            <a:ext cx="470030" cy="576052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ZoneTexte 103"/>
          <p:cNvSpPr txBox="1"/>
          <p:nvPr/>
        </p:nvSpPr>
        <p:spPr bwMode="auto">
          <a:xfrm>
            <a:off x="4370633" y="1682798"/>
            <a:ext cx="199340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RA</a:t>
            </a:r>
            <a:endParaRPr/>
          </a:p>
        </p:txBody>
      </p:sp>
      <p:pic>
        <p:nvPicPr>
          <p:cNvPr id="105" name="Picture 8"/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6714585" y="1174336"/>
            <a:ext cx="460371" cy="582234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ZoneTexte 123"/>
          <p:cNvSpPr txBox="1"/>
          <p:nvPr/>
        </p:nvSpPr>
        <p:spPr bwMode="auto">
          <a:xfrm>
            <a:off x="6850711" y="1682798"/>
            <a:ext cx="188119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RT</a:t>
            </a:r>
            <a:endParaRPr/>
          </a:p>
        </p:txBody>
      </p:sp>
      <p:sp>
        <p:nvSpPr>
          <p:cNvPr id="139" name="ZoneTexte 138"/>
          <p:cNvSpPr txBox="1"/>
          <p:nvPr/>
        </p:nvSpPr>
        <p:spPr bwMode="auto">
          <a:xfrm>
            <a:off x="3429756" y="1682798"/>
            <a:ext cx="457424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CP MOA</a:t>
            </a:r>
            <a:endParaRPr/>
          </a:p>
        </p:txBody>
      </p:sp>
      <p:pic>
        <p:nvPicPr>
          <p:cNvPr id="141" name="Picture 18"/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2441121" y="1195632"/>
            <a:ext cx="748620" cy="497801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ZoneTexte 141"/>
          <p:cNvSpPr txBox="1"/>
          <p:nvPr/>
        </p:nvSpPr>
        <p:spPr bwMode="auto">
          <a:xfrm>
            <a:off x="2525004" y="1682798"/>
            <a:ext cx="580855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Utilisateurs</a:t>
            </a:r>
            <a:endParaRPr/>
          </a:p>
        </p:txBody>
      </p:sp>
      <p:pic>
        <p:nvPicPr>
          <p:cNvPr id="143" name="Picture 16"/>
          <p:cNvPicPr>
            <a:picLocks noChangeAspect="1" noChangeArrowheads="1"/>
          </p:cNvPicPr>
          <p:nvPr/>
        </p:nvPicPr>
        <p:blipFill>
          <a:blip r:embed="rId7"/>
          <a:stretch/>
        </p:blipFill>
        <p:spPr bwMode="auto">
          <a:xfrm>
            <a:off x="9017331" y="1111041"/>
            <a:ext cx="797230" cy="635226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ZoneTexte 144"/>
          <p:cNvSpPr txBox="1"/>
          <p:nvPr/>
        </p:nvSpPr>
        <p:spPr bwMode="auto">
          <a:xfrm>
            <a:off x="9313069" y="1682798"/>
            <a:ext cx="205752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RD</a:t>
            </a:r>
            <a:endParaRPr/>
          </a:p>
        </p:txBody>
      </p:sp>
      <p:sp>
        <p:nvSpPr>
          <p:cNvPr id="146" name="ZoneTexte 145"/>
          <p:cNvSpPr txBox="1"/>
          <p:nvPr/>
        </p:nvSpPr>
        <p:spPr bwMode="auto">
          <a:xfrm>
            <a:off x="5184859" y="1682798"/>
            <a:ext cx="273078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CAU</a:t>
            </a:r>
            <a:endParaRPr/>
          </a:p>
        </p:txBody>
      </p:sp>
      <p:pic>
        <p:nvPicPr>
          <p:cNvPr id="147" name="Picture 2"/>
          <p:cNvPicPr>
            <a:picLocks noChangeAspect="1" noChangeArrowheads="1"/>
          </p:cNvPicPr>
          <p:nvPr/>
        </p:nvPicPr>
        <p:blipFill>
          <a:blip r:embed="rId8"/>
          <a:stretch/>
        </p:blipFill>
        <p:spPr bwMode="auto">
          <a:xfrm flipH="1">
            <a:off x="5043963" y="1159699"/>
            <a:ext cx="554870" cy="5294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Picture 2"/>
          <p:cNvPicPr>
            <a:picLocks noChangeAspect="1" noChangeArrowheads="1"/>
          </p:cNvPicPr>
          <p:nvPr/>
        </p:nvPicPr>
        <p:blipFill>
          <a:blip r:embed="rId9"/>
          <a:stretch/>
        </p:blipFill>
        <p:spPr bwMode="auto">
          <a:xfrm>
            <a:off x="7473450" y="1093159"/>
            <a:ext cx="580933" cy="682366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ZoneTexte 150"/>
          <p:cNvSpPr txBox="1"/>
          <p:nvPr/>
        </p:nvSpPr>
        <p:spPr bwMode="auto">
          <a:xfrm>
            <a:off x="7421663" y="1682798"/>
            <a:ext cx="680242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Support TMA</a:t>
            </a:r>
            <a:endParaRPr/>
          </a:p>
        </p:txBody>
      </p:sp>
      <p:sp>
        <p:nvSpPr>
          <p:cNvPr id="158" name="Organigramme : Décision 157"/>
          <p:cNvSpPr/>
          <p:nvPr/>
        </p:nvSpPr>
        <p:spPr bwMode="auto">
          <a:xfrm>
            <a:off x="6007200" y="3325479"/>
            <a:ext cx="216024" cy="216000"/>
          </a:xfrm>
          <a:prstGeom prst="flowChartDecision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0"/>
              </a:spcBef>
              <a:defRPr/>
            </a:pPr>
            <a:endParaRPr lang="fr-FR" sz="800">
              <a:solidFill>
                <a:schemeClr val="accent6"/>
              </a:solidFill>
              <a:latin typeface="Arial"/>
            </a:endParaRPr>
          </a:p>
        </p:txBody>
      </p:sp>
      <p:sp>
        <p:nvSpPr>
          <p:cNvPr id="179" name="Rectangle à coins arrondis 178"/>
          <p:cNvSpPr/>
          <p:nvPr/>
        </p:nvSpPr>
        <p:spPr bwMode="auto">
          <a:xfrm>
            <a:off x="9028675" y="5114713"/>
            <a:ext cx="777009" cy="454888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0" tIns="46800" rIns="0" bIns="46800" numCol="1" rtlCol="0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defRPr/>
            </a:pPr>
            <a:r>
              <a:rPr lang="fr-FR" sz="800">
                <a:solidFill>
                  <a:schemeClr val="accent6"/>
                </a:solidFill>
                <a:latin typeface="Arial"/>
              </a:rPr>
              <a:t>Développement</a:t>
            </a:r>
            <a:endParaRPr/>
          </a:p>
          <a:p>
            <a:pPr algn="ctr">
              <a:spcBef>
                <a:spcPts val="0"/>
              </a:spcBef>
              <a:defRPr/>
            </a:pPr>
            <a:r>
              <a:rPr lang="fr-FR" sz="800">
                <a:solidFill>
                  <a:schemeClr val="accent6"/>
                </a:solidFill>
                <a:latin typeface="Arial"/>
              </a:rPr>
              <a:t>correctif</a:t>
            </a:r>
            <a:endParaRPr/>
          </a:p>
        </p:txBody>
      </p:sp>
      <p:sp>
        <p:nvSpPr>
          <p:cNvPr id="189" name="ZoneTexte 188"/>
          <p:cNvSpPr txBox="1"/>
          <p:nvPr/>
        </p:nvSpPr>
        <p:spPr bwMode="auto">
          <a:xfrm>
            <a:off x="8521100" y="1682798"/>
            <a:ext cx="191325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RP</a:t>
            </a:r>
            <a:endParaRPr/>
          </a:p>
        </p:txBody>
      </p:sp>
      <p:pic>
        <p:nvPicPr>
          <p:cNvPr id="190" name="Picture 5"/>
          <p:cNvPicPr>
            <a:picLocks noChangeAspect="1" noChangeArrowheads="1"/>
          </p:cNvPicPr>
          <p:nvPr/>
        </p:nvPicPr>
        <p:blipFill>
          <a:blip r:embed="rId10"/>
          <a:stretch/>
        </p:blipFill>
        <p:spPr bwMode="auto">
          <a:xfrm>
            <a:off x="8438529" y="1102037"/>
            <a:ext cx="356467" cy="631566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Rectangle à coins arrondis 55"/>
          <p:cNvSpPr/>
          <p:nvPr/>
        </p:nvSpPr>
        <p:spPr bwMode="auto">
          <a:xfrm>
            <a:off x="4904339" y="2870591"/>
            <a:ext cx="777009" cy="454888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>
                <a:solidFill>
                  <a:schemeClr val="accent6"/>
                </a:solidFill>
                <a:latin typeface="Arial"/>
              </a:rPr>
              <a:t>Prise en charge N1</a:t>
            </a:r>
            <a:endParaRPr/>
          </a:p>
        </p:txBody>
      </p:sp>
      <p:sp>
        <p:nvSpPr>
          <p:cNvPr id="58" name="Rectangle à coins arrondis 57"/>
          <p:cNvSpPr/>
          <p:nvPr/>
        </p:nvSpPr>
        <p:spPr bwMode="auto">
          <a:xfrm>
            <a:off x="6555027" y="3681970"/>
            <a:ext cx="777009" cy="454888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>
                <a:solidFill>
                  <a:schemeClr val="accent6"/>
                </a:solidFill>
                <a:latin typeface="Arial"/>
              </a:rPr>
              <a:t>Information / Sollicitation</a:t>
            </a:r>
            <a:endParaRPr/>
          </a:p>
        </p:txBody>
      </p:sp>
      <p:sp>
        <p:nvSpPr>
          <p:cNvPr id="57" name="Rectangle à coins arrondis 56"/>
          <p:cNvSpPr/>
          <p:nvPr/>
        </p:nvSpPr>
        <p:spPr bwMode="auto">
          <a:xfrm>
            <a:off x="4904339" y="3681970"/>
            <a:ext cx="777009" cy="454888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>
                <a:solidFill>
                  <a:schemeClr val="accent6"/>
                </a:solidFill>
                <a:latin typeface="Arial"/>
              </a:rPr>
              <a:t>Clôture de l’appel</a:t>
            </a:r>
            <a:endParaRPr/>
          </a:p>
        </p:txBody>
      </p:sp>
      <p:sp>
        <p:nvSpPr>
          <p:cNvPr id="60" name="Rectangle à coins arrondis 59"/>
          <p:cNvSpPr/>
          <p:nvPr/>
        </p:nvSpPr>
        <p:spPr bwMode="auto">
          <a:xfrm>
            <a:off x="6555027" y="5969783"/>
            <a:ext cx="777009" cy="454888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>
                <a:solidFill>
                  <a:schemeClr val="accent6"/>
                </a:solidFill>
                <a:latin typeface="Arial"/>
              </a:rPr>
              <a:t>Clôture de l’appel</a:t>
            </a:r>
            <a:endParaRPr/>
          </a:p>
        </p:txBody>
      </p:sp>
      <p:sp>
        <p:nvSpPr>
          <p:cNvPr id="69" name="ZoneTexte 68"/>
          <p:cNvSpPr txBox="1"/>
          <p:nvPr/>
        </p:nvSpPr>
        <p:spPr bwMode="auto">
          <a:xfrm>
            <a:off x="6622778" y="3271417"/>
            <a:ext cx="316112" cy="21544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triangle"/>
          </a:ln>
          <a:effectLst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 sz="800"/>
              <a:t>N3</a:t>
            </a:r>
            <a:endParaRPr/>
          </a:p>
        </p:txBody>
      </p:sp>
      <p:sp>
        <p:nvSpPr>
          <p:cNvPr id="70" name="ZoneTexte 69"/>
          <p:cNvSpPr txBox="1"/>
          <p:nvPr/>
        </p:nvSpPr>
        <p:spPr bwMode="auto">
          <a:xfrm>
            <a:off x="1629362" y="2991206"/>
            <a:ext cx="3150586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800" u="sng"/>
              <a:t>Niveaux d’assistance sur incident :</a:t>
            </a:r>
            <a:endParaRPr/>
          </a:p>
          <a:p>
            <a:pPr marL="88900" indent="-88900">
              <a:buFont typeface="Arial"/>
              <a:buChar char="•"/>
              <a:defRPr/>
            </a:pPr>
            <a:r>
              <a:rPr lang="fr-FR" sz="800"/>
              <a:t>N1 : Connu, procéduré et résolu par le CAU</a:t>
            </a:r>
            <a:endParaRPr/>
          </a:p>
          <a:p>
            <a:pPr marL="88900" indent="-88900">
              <a:buFont typeface="Arial"/>
              <a:buChar char="•"/>
              <a:defRPr/>
            </a:pPr>
            <a:r>
              <a:rPr lang="fr-FR" sz="800"/>
              <a:t>N2 : Connu, procéduré et résolu par le RA ou le RT</a:t>
            </a:r>
            <a:endParaRPr/>
          </a:p>
          <a:p>
            <a:pPr marL="88900" indent="-88900">
              <a:buFont typeface="Arial"/>
              <a:buChar char="•"/>
              <a:defRPr/>
            </a:pPr>
            <a:r>
              <a:rPr lang="fr-FR" sz="800"/>
              <a:t>N3 : Inconnu, nécessitant l’investigation d’un expert (RA, RT, Éditeur/TMA)</a:t>
            </a:r>
            <a:endParaRPr/>
          </a:p>
        </p:txBody>
      </p:sp>
      <p:sp>
        <p:nvSpPr>
          <p:cNvPr id="91" name="Bulle ronde 90"/>
          <p:cNvSpPr/>
          <p:nvPr/>
        </p:nvSpPr>
        <p:spPr bwMode="auto">
          <a:xfrm>
            <a:off x="6520978" y="4687628"/>
            <a:ext cx="863016" cy="562907"/>
          </a:xfrm>
          <a:prstGeom prst="wedgeEllipseCallout">
            <a:avLst>
              <a:gd name="adj1" fmla="val -25552"/>
              <a:gd name="adj2" fmla="val 184795"/>
            </a:avLst>
          </a:prstGeom>
          <a:solidFill>
            <a:srgbClr val="FF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defRPr/>
            </a:pPr>
            <a:r>
              <a:rPr lang="fr-FR" sz="800">
                <a:solidFill>
                  <a:srgbClr val="000066"/>
                </a:solidFill>
                <a:latin typeface="Arial"/>
              </a:rPr>
              <a:t>Ticket Éditeur/TMA</a:t>
            </a:r>
            <a:endParaRPr/>
          </a:p>
        </p:txBody>
      </p:sp>
      <p:sp>
        <p:nvSpPr>
          <p:cNvPr id="62" name="ZoneTexte 61"/>
          <p:cNvSpPr txBox="1"/>
          <p:nvPr/>
        </p:nvSpPr>
        <p:spPr bwMode="auto">
          <a:xfrm>
            <a:off x="5840016" y="1682798"/>
            <a:ext cx="601694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MCO PROD</a:t>
            </a:r>
            <a:endParaRPr/>
          </a:p>
        </p:txBody>
      </p:sp>
      <p:pic>
        <p:nvPicPr>
          <p:cNvPr id="64" name="Picture 2"/>
          <p:cNvPicPr>
            <a:picLocks noChangeAspect="1" noChangeArrowheads="1"/>
          </p:cNvPicPr>
          <p:nvPr/>
        </p:nvPicPr>
        <p:blipFill>
          <a:blip r:embed="rId11"/>
          <a:stretch/>
        </p:blipFill>
        <p:spPr bwMode="auto">
          <a:xfrm>
            <a:off x="5734844" y="1130806"/>
            <a:ext cx="758771" cy="607016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Rectangle à coins arrondis 64"/>
          <p:cNvSpPr/>
          <p:nvPr/>
        </p:nvSpPr>
        <p:spPr bwMode="auto">
          <a:xfrm>
            <a:off x="5726709" y="3681970"/>
            <a:ext cx="777009" cy="454888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>
                <a:solidFill>
                  <a:schemeClr val="accent6"/>
                </a:solidFill>
                <a:latin typeface="Arial"/>
              </a:rPr>
              <a:t>Clôture de l’appel</a:t>
            </a:r>
            <a:endParaRPr/>
          </a:p>
        </p:txBody>
      </p:sp>
      <p:cxnSp>
        <p:nvCxnSpPr>
          <p:cNvPr id="66" name="Connecteur en angle 65"/>
          <p:cNvCxnSpPr>
            <a:cxnSpLocks/>
            <a:stCxn id="65" idx="2"/>
            <a:endCxn id="166" idx="3"/>
          </p:cNvCxnSpPr>
          <p:nvPr/>
        </p:nvCxnSpPr>
        <p:spPr bwMode="auto">
          <a:xfrm rot="5400000">
            <a:off x="4050910" y="4132923"/>
            <a:ext cx="2060369" cy="2068241"/>
          </a:xfrm>
          <a:prstGeom prst="bentConnector2">
            <a:avLst/>
          </a:prstGeom>
          <a:noFill/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1" name="Connecteur droit avec flèche 70"/>
          <p:cNvCxnSpPr>
            <a:cxnSpLocks/>
            <a:stCxn id="158" idx="2"/>
            <a:endCxn id="65" idx="0"/>
          </p:cNvCxnSpPr>
          <p:nvPr/>
        </p:nvCxnSpPr>
        <p:spPr bwMode="auto">
          <a:xfrm>
            <a:off x="6115212" y="3541480"/>
            <a:ext cx="1" cy="140491"/>
          </a:xfrm>
          <a:prstGeom prst="straightConnector1">
            <a:avLst/>
          </a:prstGeom>
          <a:noFill/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4" name="Bulle ronde 153"/>
          <p:cNvSpPr/>
          <p:nvPr/>
        </p:nvSpPr>
        <p:spPr bwMode="auto">
          <a:xfrm>
            <a:off x="7727805" y="2647727"/>
            <a:ext cx="996643" cy="712049"/>
          </a:xfrm>
          <a:prstGeom prst="wedgeEllipseCallout">
            <a:avLst>
              <a:gd name="adj1" fmla="val -44018"/>
              <a:gd name="adj2" fmla="val 105000"/>
            </a:avLst>
          </a:prstGeom>
          <a:solidFill>
            <a:srgbClr val="FF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>
                <a:solidFill>
                  <a:srgbClr val="000066"/>
                </a:solidFill>
                <a:latin typeface="Arial"/>
              </a:rPr>
              <a:t>Création d’un ticket Éditeur/TMA</a:t>
            </a:r>
            <a:endParaRPr/>
          </a:p>
        </p:txBody>
      </p:sp>
      <p:sp>
        <p:nvSpPr>
          <p:cNvPr id="76" name="Organigramme : Décision 75"/>
          <p:cNvSpPr/>
          <p:nvPr/>
        </p:nvSpPr>
        <p:spPr bwMode="auto">
          <a:xfrm>
            <a:off x="7664488" y="4776075"/>
            <a:ext cx="216024" cy="216000"/>
          </a:xfrm>
          <a:prstGeom prst="flowChartDecision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0"/>
              </a:spcBef>
              <a:defRPr/>
            </a:pPr>
            <a:endParaRPr lang="fr-FR" sz="800">
              <a:solidFill>
                <a:schemeClr val="accent6"/>
              </a:solidFill>
              <a:latin typeface="Arial"/>
            </a:endParaRPr>
          </a:p>
        </p:txBody>
      </p:sp>
      <p:sp>
        <p:nvSpPr>
          <p:cNvPr id="78" name="Rectangle à coins arrondis 77"/>
          <p:cNvSpPr/>
          <p:nvPr/>
        </p:nvSpPr>
        <p:spPr bwMode="auto">
          <a:xfrm>
            <a:off x="7383996" y="5114713"/>
            <a:ext cx="777009" cy="454888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defRPr/>
            </a:pPr>
            <a:r>
              <a:rPr lang="fr-FR" sz="800">
                <a:solidFill>
                  <a:schemeClr val="accent6"/>
                </a:solidFill>
                <a:latin typeface="Arial"/>
              </a:rPr>
              <a:t>Prise en charge N3</a:t>
            </a:r>
            <a:endParaRPr/>
          </a:p>
        </p:txBody>
      </p:sp>
      <p:cxnSp>
        <p:nvCxnSpPr>
          <p:cNvPr id="79" name="Connecteur droit avec flèche 78"/>
          <p:cNvCxnSpPr>
            <a:cxnSpLocks/>
            <a:stCxn id="76" idx="2"/>
            <a:endCxn id="78" idx="0"/>
          </p:cNvCxnSpPr>
          <p:nvPr/>
        </p:nvCxnSpPr>
        <p:spPr bwMode="auto">
          <a:xfrm>
            <a:off x="7772500" y="4992075"/>
            <a:ext cx="0" cy="122638"/>
          </a:xfrm>
          <a:prstGeom prst="straightConnector1">
            <a:avLst/>
          </a:prstGeom>
          <a:noFill/>
          <a:ln w="9525" cap="flat" cmpd="sng" algn="ctr">
            <a:solidFill>
              <a:srgbClr val="70AC2E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7" name="Bulle ronde 86"/>
          <p:cNvSpPr/>
          <p:nvPr/>
        </p:nvSpPr>
        <p:spPr bwMode="auto">
          <a:xfrm>
            <a:off x="5369790" y="4321187"/>
            <a:ext cx="735561" cy="416757"/>
          </a:xfrm>
          <a:prstGeom prst="wedgeEllipseCallout">
            <a:avLst>
              <a:gd name="adj1" fmla="val 48176"/>
              <a:gd name="adj2" fmla="val -105099"/>
            </a:avLst>
          </a:prstGeom>
          <a:solidFill>
            <a:srgbClr val="66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>
                <a:solidFill>
                  <a:srgbClr val="000066"/>
                </a:solidFill>
                <a:latin typeface="Arial"/>
              </a:rPr>
              <a:t>Ticket CHU (IWS)</a:t>
            </a:r>
            <a:endParaRPr/>
          </a:p>
        </p:txBody>
      </p:sp>
      <p:sp>
        <p:nvSpPr>
          <p:cNvPr id="89" name="Bulle ronde 88"/>
          <p:cNvSpPr/>
          <p:nvPr/>
        </p:nvSpPr>
        <p:spPr bwMode="auto">
          <a:xfrm>
            <a:off x="5369790" y="4321187"/>
            <a:ext cx="735561" cy="416757"/>
          </a:xfrm>
          <a:prstGeom prst="wedgeEllipseCallout">
            <a:avLst>
              <a:gd name="adj1" fmla="val -38962"/>
              <a:gd name="adj2" fmla="val -102968"/>
            </a:avLst>
          </a:prstGeom>
          <a:solidFill>
            <a:srgbClr val="66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>
                <a:solidFill>
                  <a:srgbClr val="000066"/>
                </a:solidFill>
                <a:latin typeface="Arial"/>
              </a:rPr>
              <a:t>Ticket CHU</a:t>
            </a:r>
            <a:endParaRPr/>
          </a:p>
        </p:txBody>
      </p:sp>
      <p:cxnSp>
        <p:nvCxnSpPr>
          <p:cNvPr id="82" name="Connecteur en angle 81"/>
          <p:cNvCxnSpPr>
            <a:cxnSpLocks/>
            <a:stCxn id="78" idx="2"/>
            <a:endCxn id="60" idx="0"/>
          </p:cNvCxnSpPr>
          <p:nvPr/>
        </p:nvCxnSpPr>
        <p:spPr bwMode="auto">
          <a:xfrm rot="5400000">
            <a:off x="7157925" y="5355209"/>
            <a:ext cx="400182" cy="828968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8" name="Connecteur en angle 87"/>
          <p:cNvCxnSpPr>
            <a:cxnSpLocks/>
            <a:stCxn id="179" idx="2"/>
            <a:endCxn id="60" idx="0"/>
          </p:cNvCxnSpPr>
          <p:nvPr/>
        </p:nvCxnSpPr>
        <p:spPr bwMode="auto">
          <a:xfrm rot="5400000">
            <a:off x="7980264" y="4532868"/>
            <a:ext cx="400182" cy="2473648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B050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92" name="Connecteur droit avec flèche 91"/>
          <p:cNvCxnSpPr>
            <a:cxnSpLocks/>
            <a:stCxn id="60" idx="1"/>
          </p:cNvCxnSpPr>
          <p:nvPr/>
        </p:nvCxnSpPr>
        <p:spPr bwMode="auto">
          <a:xfrm flipH="1">
            <a:off x="4079550" y="6197227"/>
            <a:ext cx="2475477" cy="0"/>
          </a:xfrm>
          <a:prstGeom prst="straightConnector1">
            <a:avLst/>
          </a:prstGeom>
          <a:noFill/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4" name="Bulle ronde 93"/>
          <p:cNvSpPr/>
          <p:nvPr/>
        </p:nvSpPr>
        <p:spPr bwMode="auto">
          <a:xfrm>
            <a:off x="5958695" y="5250534"/>
            <a:ext cx="762582" cy="416757"/>
          </a:xfrm>
          <a:prstGeom prst="wedgeEllipseCallout">
            <a:avLst>
              <a:gd name="adj1" fmla="val 44625"/>
              <a:gd name="adj2" fmla="val 128854"/>
            </a:avLst>
          </a:prstGeom>
          <a:solidFill>
            <a:srgbClr val="66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>
                <a:solidFill>
                  <a:srgbClr val="000066"/>
                </a:solidFill>
                <a:latin typeface="Arial"/>
              </a:rPr>
              <a:t>Ticket CHU </a:t>
            </a:r>
            <a:endParaRPr/>
          </a:p>
        </p:txBody>
      </p:sp>
      <p:sp>
        <p:nvSpPr>
          <p:cNvPr id="72" name="Titre 1"/>
          <p:cNvSpPr>
            <a:spLocks noGrp="1"/>
          </p:cNvSpPr>
          <p:nvPr>
            <p:ph type="title"/>
          </p:nvPr>
        </p:nvSpPr>
        <p:spPr bwMode="auto">
          <a:xfrm>
            <a:off x="448429" y="-77788"/>
            <a:ext cx="8442960" cy="1143000"/>
          </a:xfrm>
        </p:spPr>
        <p:txBody>
          <a:bodyPr/>
          <a:lstStyle/>
          <a:p>
            <a:pPr algn="l">
              <a:defRPr/>
            </a:pPr>
            <a:r>
              <a:rPr lang="fr-FR" sz="2000"/>
              <a:t>Maintien en Conditions Opérationnelles: </a:t>
            </a:r>
            <a:br>
              <a:rPr lang="fr-FR" sz="2000"/>
            </a:br>
            <a:r>
              <a:rPr lang="fr-FR" sz="2000"/>
              <a:t>Processus sur incident DSN </a:t>
            </a:r>
            <a:r>
              <a:rPr lang="fr-FR" sz="2000">
                <a:solidFill>
                  <a:srgbClr val="0000FF"/>
                </a:solidFill>
              </a:rPr>
              <a:t>(cas 1)</a:t>
            </a:r>
            <a:endParaRPr/>
          </a:p>
        </p:txBody>
      </p:sp>
      <p:grpSp>
        <p:nvGrpSpPr>
          <p:cNvPr id="77" name="Groupe 76"/>
          <p:cNvGrpSpPr/>
          <p:nvPr/>
        </p:nvGrpSpPr>
        <p:grpSpPr bwMode="auto">
          <a:xfrm>
            <a:off x="8982691" y="146533"/>
            <a:ext cx="1269557" cy="636574"/>
            <a:chOff x="168060" y="41752"/>
            <a:chExt cx="1269557" cy="636574"/>
          </a:xfrm>
          <a:solidFill>
            <a:srgbClr val="00B050"/>
          </a:solidFill>
        </p:grpSpPr>
        <p:sp>
          <p:nvSpPr>
            <p:cNvPr id="80" name="Rectangle à coins arrondis 79"/>
            <p:cNvSpPr/>
            <p:nvPr/>
          </p:nvSpPr>
          <p:spPr bwMode="auto">
            <a:xfrm>
              <a:off x="168060" y="41752"/>
              <a:ext cx="1269557" cy="636574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rgbClr val="00000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1" name="Rectangle 80"/>
            <p:cNvSpPr/>
            <p:nvPr/>
          </p:nvSpPr>
          <p:spPr bwMode="auto">
            <a:xfrm>
              <a:off x="186705" y="60397"/>
              <a:ext cx="1232266" cy="599284"/>
            </a:xfrm>
            <a:prstGeom prst="rect">
              <a:avLst/>
            </a:prstGeom>
            <a:grpFill/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algn="ctr" defTabSz="466725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000"/>
                <a:t>Maintien en Conditions Opérationnelles</a:t>
              </a:r>
              <a:endParaRPr/>
            </a:p>
            <a:p>
              <a:pPr algn="ctr" defTabSz="466725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000"/>
                <a:t>(Env. Prod)</a:t>
              </a:r>
              <a:endParaRPr/>
            </a:p>
          </p:txBody>
        </p:sp>
      </p:grpSp>
      <p:sp>
        <p:nvSpPr>
          <p:cNvPr id="67" name="Rectangle à coins arrondis 66"/>
          <p:cNvSpPr/>
          <p:nvPr/>
        </p:nvSpPr>
        <p:spPr bwMode="auto">
          <a:xfrm>
            <a:off x="3237389" y="1842487"/>
            <a:ext cx="777009" cy="216024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>
                <a:solidFill>
                  <a:schemeClr val="accent6"/>
                </a:solidFill>
                <a:latin typeface="Arial"/>
              </a:rPr>
              <a:t>Appel CAU</a:t>
            </a:r>
            <a:endParaRPr/>
          </a:p>
        </p:txBody>
      </p:sp>
      <p:sp>
        <p:nvSpPr>
          <p:cNvPr id="73" name="Rectangle à coins arrondis 72"/>
          <p:cNvSpPr/>
          <p:nvPr/>
        </p:nvSpPr>
        <p:spPr bwMode="auto">
          <a:xfrm>
            <a:off x="3235296" y="2084839"/>
            <a:ext cx="777008" cy="454888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>
                <a:solidFill>
                  <a:schemeClr val="accent6"/>
                </a:solidFill>
                <a:latin typeface="Arial"/>
              </a:rPr>
              <a:t>Réception mail AR</a:t>
            </a:r>
            <a:endParaRPr/>
          </a:p>
        </p:txBody>
      </p:sp>
      <p:pic>
        <p:nvPicPr>
          <p:cNvPr id="74" name="Image 73"/>
          <p:cNvPicPr>
            <a:picLocks noChangeAspect="1"/>
          </p:cNvPicPr>
          <p:nvPr/>
        </p:nvPicPr>
        <p:blipFill>
          <a:blip r:embed="rId12"/>
          <a:stretch/>
        </p:blipFill>
        <p:spPr bwMode="auto">
          <a:xfrm>
            <a:off x="75688" y="5932134"/>
            <a:ext cx="1267002" cy="8097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2" name="Titre 1"/>
          <p:cNvSpPr>
            <a:spLocks noGrp="1"/>
          </p:cNvSpPr>
          <p:nvPr>
            <p:ph type="title"/>
          </p:nvPr>
        </p:nvSpPr>
        <p:spPr bwMode="auto">
          <a:xfrm>
            <a:off x="1970684" y="167958"/>
            <a:ext cx="8442960" cy="1143000"/>
          </a:xfrm>
        </p:spPr>
        <p:txBody>
          <a:bodyPr/>
          <a:lstStyle/>
          <a:p>
            <a:pPr algn="l">
              <a:defRPr/>
            </a:pPr>
            <a:r>
              <a:rPr lang="fr-FR" sz="2000"/>
              <a:t>Maintien en Conditions Opérationnelles</a:t>
            </a:r>
            <a:br>
              <a:rPr lang="fr-FR" sz="2000"/>
            </a:br>
            <a:r>
              <a:rPr lang="fr-FR" sz="2000"/>
              <a:t>Equipes et processus DSN</a:t>
            </a:r>
            <a:endParaRPr/>
          </a:p>
        </p:txBody>
      </p:sp>
      <p:grpSp>
        <p:nvGrpSpPr>
          <p:cNvPr id="77" name="Groupe 76"/>
          <p:cNvGrpSpPr/>
          <p:nvPr/>
        </p:nvGrpSpPr>
        <p:grpSpPr bwMode="auto">
          <a:xfrm>
            <a:off x="8982691" y="146533"/>
            <a:ext cx="1269557" cy="636574"/>
            <a:chOff x="168060" y="41752"/>
            <a:chExt cx="1269557" cy="636574"/>
          </a:xfrm>
        </p:grpSpPr>
        <p:sp>
          <p:nvSpPr>
            <p:cNvPr id="80" name="Rectangle à coins arrondis 79"/>
            <p:cNvSpPr/>
            <p:nvPr/>
          </p:nvSpPr>
          <p:spPr bwMode="auto">
            <a:xfrm>
              <a:off x="168060" y="41752"/>
              <a:ext cx="1269557" cy="636574"/>
            </a:xfrm>
            <a:prstGeom prst="roundRect">
              <a:avLst>
                <a:gd name="adj" fmla="val 10000"/>
              </a:avLst>
            </a:prstGeom>
            <a:solidFill>
              <a:srgbClr val="00B050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rgbClr val="00000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1" name="Rectangle 80"/>
            <p:cNvSpPr/>
            <p:nvPr/>
          </p:nvSpPr>
          <p:spPr bwMode="auto">
            <a:xfrm>
              <a:off x="186705" y="60397"/>
              <a:ext cx="1232266" cy="599284"/>
            </a:xfrm>
            <a:prstGeom prst="rect">
              <a:avLst/>
            </a:prstGeom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algn="ctr" defTabSz="466725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000"/>
                <a:t>Maintien en Conditions Opérationnelles</a:t>
              </a:r>
              <a:endParaRPr/>
            </a:p>
            <a:p>
              <a:pPr algn="ctr" defTabSz="466725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000"/>
                <a:t>(Env. Prod)</a:t>
              </a:r>
              <a:endParaRPr/>
            </a:p>
          </p:txBody>
        </p:sp>
      </p:grpSp>
      <p:sp>
        <p:nvSpPr>
          <p:cNvPr id="2" name="ZoneTexte 1"/>
          <p:cNvSpPr txBox="1"/>
          <p:nvPr/>
        </p:nvSpPr>
        <p:spPr bwMode="auto">
          <a:xfrm>
            <a:off x="1970684" y="1102566"/>
            <a:ext cx="7924800" cy="452431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b="1" u="sng"/>
              <a:t>Les missions :</a:t>
            </a:r>
            <a:endParaRPr/>
          </a:p>
          <a:p>
            <a:pPr marL="285750" indent="-285750">
              <a:buFont typeface="Wingdings"/>
              <a:buChar char="Ø"/>
              <a:defRPr/>
            </a:pPr>
            <a:r>
              <a:rPr lang="fr-FR"/>
              <a:t>Assurer le maintien des systèmes de protection et de sécurité des données (sauvegarde/anti-virus/Firewall/…)</a:t>
            </a:r>
            <a:endParaRPr/>
          </a:p>
          <a:p>
            <a:pPr marL="285750" indent="-285750">
              <a:buFont typeface="Wingdings"/>
              <a:buChar char="Ø"/>
              <a:defRPr/>
            </a:pPr>
            <a:r>
              <a:rPr lang="fr-FR"/>
              <a:t>Assurer le support Niveau 2 sur les applications du SI </a:t>
            </a:r>
            <a:endParaRPr/>
          </a:p>
          <a:p>
            <a:pPr marL="285750" indent="-285750">
              <a:buFont typeface="Wingdings"/>
              <a:buChar char="Ø"/>
              <a:defRPr/>
            </a:pPr>
            <a:r>
              <a:rPr lang="fr-FR"/>
              <a:t>Assurer le maintien des infrastructures centrales (salles serveurs/ réseau/ stockage/…).</a:t>
            </a:r>
            <a:endParaRPr/>
          </a:p>
          <a:p>
            <a:pPr marL="285750" indent="-285750">
              <a:buFont typeface="Wingdings"/>
              <a:buChar char="Ø"/>
              <a:defRPr/>
            </a:pPr>
            <a:r>
              <a:rPr lang="fr-FR"/>
              <a:t>Piloter le suivi du processus de gestion des changements en production</a:t>
            </a:r>
            <a:endParaRPr/>
          </a:p>
          <a:p>
            <a:pPr marL="285750" indent="-285750">
              <a:buFont typeface="Wingdings"/>
              <a:buChar char="Ø"/>
              <a:defRPr/>
            </a:pPr>
            <a:r>
              <a:rPr lang="fr-FR"/>
              <a:t>Assurer l’activité d’hébergeur de données de santé</a:t>
            </a:r>
            <a:endParaRPr/>
          </a:p>
          <a:p>
            <a:pPr>
              <a:defRPr/>
            </a:pPr>
            <a:endParaRPr lang="fr-FR"/>
          </a:p>
          <a:p>
            <a:pPr>
              <a:defRPr/>
            </a:pPr>
            <a:r>
              <a:rPr lang="fr-FR" b="1" u="sng"/>
              <a:t>Les moyens à disposition :</a:t>
            </a:r>
            <a:endParaRPr/>
          </a:p>
          <a:p>
            <a:pPr marL="285750" indent="-285750">
              <a:buFont typeface="Wingdings"/>
              <a:buChar char="Ø"/>
              <a:defRPr/>
            </a:pPr>
            <a:r>
              <a:rPr lang="fr-FR"/>
              <a:t>Equipe dédiée assurant un service de 07h à 19h du lundi au vendredi</a:t>
            </a:r>
            <a:endParaRPr/>
          </a:p>
          <a:p>
            <a:pPr marL="285750" indent="-285750">
              <a:buFont typeface="Wingdings"/>
              <a:buChar char="Ø"/>
              <a:defRPr/>
            </a:pPr>
            <a:r>
              <a:rPr lang="fr-FR"/>
              <a:t>Outils de sauvegarde/supervision/administration</a:t>
            </a:r>
            <a:endParaRPr/>
          </a:p>
          <a:p>
            <a:pPr marL="285750" indent="-285750">
              <a:buFont typeface="Wingdings"/>
              <a:buChar char="Ø"/>
              <a:defRPr/>
            </a:pPr>
            <a:r>
              <a:rPr lang="fr-FR"/>
              <a:t>Bases documentaires</a:t>
            </a:r>
            <a:endParaRPr/>
          </a:p>
          <a:p>
            <a:pPr marL="285750" indent="-285750">
              <a:buFont typeface="Wingdings"/>
              <a:buChar char="Ø"/>
              <a:defRPr/>
            </a:pPr>
            <a:r>
              <a:rPr lang="fr-FR"/>
              <a:t>Expertise technique/formation</a:t>
            </a:r>
            <a:endParaRPr/>
          </a:p>
          <a:p>
            <a:pPr marL="285750" indent="-285750">
              <a:buFont typeface="Wingdings"/>
              <a:buChar char="Ø"/>
              <a:defRPr/>
            </a:pPr>
            <a:r>
              <a:rPr lang="fr-FR"/>
              <a:t>Contrat de maintenance avec tiers éditeur/constructeur/..</a:t>
            </a:r>
            <a:endParaRPr/>
          </a:p>
          <a:p>
            <a:pPr marL="285750" indent="-285750">
              <a:buFont typeface="Wingdings"/>
              <a:buChar char="Ø"/>
              <a:defRPr/>
            </a:pPr>
            <a:endParaRPr lang="fr-FR">
              <a:solidFill>
                <a:srgbClr val="FF0000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5688" y="5932134"/>
            <a:ext cx="1267002" cy="8097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49" name="Tableau 48"/>
          <p:cNvGraphicFramePr>
            <a:graphicFrameLocks noGrp="1"/>
          </p:cNvGraphicFramePr>
          <p:nvPr/>
        </p:nvGraphicFramePr>
        <p:xfrm>
          <a:off x="2401023" y="1113751"/>
          <a:ext cx="7595535" cy="538146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8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616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58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95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34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808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4187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4944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768781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8781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8781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8781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  <a:round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  <a:round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  <a:round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  <a:round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  <a:round/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  <a:round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  <a:round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8781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  <a:round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8781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  <a:round/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  <a:round/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  <a:round/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  <a:round/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68781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noFill/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Rectangle à coins arrondis 4"/>
          <p:cNvSpPr/>
          <p:nvPr/>
        </p:nvSpPr>
        <p:spPr bwMode="auto">
          <a:xfrm>
            <a:off x="2450443" y="1913335"/>
            <a:ext cx="799982" cy="349627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>
                <a:solidFill>
                  <a:schemeClr val="accent6"/>
                </a:solidFill>
                <a:latin typeface="Arial"/>
              </a:rPr>
              <a:t>Demande d’assistance</a:t>
            </a:r>
            <a:endParaRPr/>
          </a:p>
        </p:txBody>
      </p:sp>
      <p:sp>
        <p:nvSpPr>
          <p:cNvPr id="121" name="Rectangle à coins arrondis 120"/>
          <p:cNvSpPr/>
          <p:nvPr/>
        </p:nvSpPr>
        <p:spPr bwMode="auto">
          <a:xfrm>
            <a:off x="4165198" y="2449834"/>
            <a:ext cx="799982" cy="454888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>
                <a:solidFill>
                  <a:schemeClr val="accent6"/>
                </a:solidFill>
                <a:latin typeface="Arial"/>
              </a:rPr>
              <a:t>Prise en compte  de la demande</a:t>
            </a:r>
            <a:endParaRPr/>
          </a:p>
        </p:txBody>
      </p:sp>
      <p:sp>
        <p:nvSpPr>
          <p:cNvPr id="123" name="Rectangle à coins arrondis 122"/>
          <p:cNvSpPr/>
          <p:nvPr/>
        </p:nvSpPr>
        <p:spPr bwMode="auto">
          <a:xfrm>
            <a:off x="4994988" y="3409664"/>
            <a:ext cx="799982" cy="454888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>
                <a:solidFill>
                  <a:schemeClr val="accent6"/>
                </a:solidFill>
                <a:latin typeface="Arial"/>
              </a:rPr>
              <a:t>Prise en charge N3</a:t>
            </a:r>
            <a:endParaRPr/>
          </a:p>
        </p:txBody>
      </p:sp>
      <p:sp>
        <p:nvSpPr>
          <p:cNvPr id="136" name="Organigramme : Décision 135"/>
          <p:cNvSpPr/>
          <p:nvPr/>
        </p:nvSpPr>
        <p:spPr bwMode="auto">
          <a:xfrm>
            <a:off x="4457177" y="2903839"/>
            <a:ext cx="216024" cy="216000"/>
          </a:xfrm>
          <a:prstGeom prst="flowChartDecision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0"/>
              </a:spcBef>
              <a:defRPr/>
            </a:pPr>
            <a:endParaRPr lang="fr-FR" sz="800">
              <a:solidFill>
                <a:schemeClr val="accent6"/>
              </a:solidFill>
              <a:latin typeface="Arial"/>
            </a:endParaRPr>
          </a:p>
        </p:txBody>
      </p:sp>
      <p:cxnSp>
        <p:nvCxnSpPr>
          <p:cNvPr id="148" name="Connecteur en angle 147"/>
          <p:cNvCxnSpPr>
            <a:cxnSpLocks/>
            <a:stCxn id="123" idx="2"/>
            <a:endCxn id="69" idx="0"/>
          </p:cNvCxnSpPr>
          <p:nvPr/>
        </p:nvCxnSpPr>
        <p:spPr bwMode="auto">
          <a:xfrm rot="16199998" flipH="1">
            <a:off x="6661091" y="2598440"/>
            <a:ext cx="207874" cy="2740098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68" name="Rectangle à coins arrondis 167"/>
          <p:cNvSpPr/>
          <p:nvPr/>
        </p:nvSpPr>
        <p:spPr bwMode="auto">
          <a:xfrm>
            <a:off x="4994990" y="5266509"/>
            <a:ext cx="799981" cy="454888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>
                <a:solidFill>
                  <a:schemeClr val="accent6"/>
                </a:solidFill>
                <a:latin typeface="Arial"/>
              </a:rPr>
              <a:t>Recette</a:t>
            </a:r>
            <a:endParaRPr/>
          </a:p>
        </p:txBody>
      </p:sp>
      <p:cxnSp>
        <p:nvCxnSpPr>
          <p:cNvPr id="176" name="Connecteur en angle 175"/>
          <p:cNvCxnSpPr>
            <a:cxnSpLocks/>
            <a:stCxn id="5" idx="2"/>
            <a:endCxn id="121" idx="0"/>
          </p:cNvCxnSpPr>
          <p:nvPr/>
        </p:nvCxnSpPr>
        <p:spPr bwMode="auto">
          <a:xfrm rot="16199998" flipH="1">
            <a:off x="3614376" y="1499020"/>
            <a:ext cx="186873" cy="171475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graphicFrame>
        <p:nvGraphicFramePr>
          <p:cNvPr id="61" name="Tableau 60"/>
          <p:cNvGraphicFramePr>
            <a:graphicFrameLocks noGrp="1"/>
          </p:cNvGraphicFramePr>
          <p:nvPr/>
        </p:nvGraphicFramePr>
        <p:xfrm>
          <a:off x="2382770" y="878590"/>
          <a:ext cx="7613787" cy="23478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518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73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645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478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800"/>
                        <a:t>MOA</a:t>
                      </a:r>
                      <a:endParaRPr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800"/>
                        <a:t>MOE - DSN</a:t>
                      </a:r>
                      <a:endParaRPr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800"/>
                        <a:t>MOE – Éditeur/TMA</a:t>
                      </a:r>
                      <a:endParaRPr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0" name="Picture 7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6012382" y="1210769"/>
            <a:ext cx="470030" cy="576052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ZoneTexte 40"/>
          <p:cNvSpPr txBox="1"/>
          <p:nvPr/>
        </p:nvSpPr>
        <p:spPr bwMode="auto">
          <a:xfrm>
            <a:off x="6147727" y="1735890"/>
            <a:ext cx="199340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RA</a:t>
            </a:r>
            <a:endParaRPr/>
          </a:p>
        </p:txBody>
      </p:sp>
      <p:sp>
        <p:nvSpPr>
          <p:cNvPr id="43" name="ZoneTexte 42"/>
          <p:cNvSpPr txBox="1"/>
          <p:nvPr/>
        </p:nvSpPr>
        <p:spPr bwMode="auto">
          <a:xfrm>
            <a:off x="7269901" y="1729552"/>
            <a:ext cx="311551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MCO</a:t>
            </a:r>
            <a:endParaRPr/>
          </a:p>
        </p:txBody>
      </p:sp>
      <p:pic>
        <p:nvPicPr>
          <p:cNvPr id="44" name="Picture 10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4020147" y="1146251"/>
            <a:ext cx="842161" cy="657202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ZoneTexte 44"/>
          <p:cNvSpPr txBox="1"/>
          <p:nvPr/>
        </p:nvSpPr>
        <p:spPr bwMode="auto">
          <a:xfrm>
            <a:off x="4212514" y="1735890"/>
            <a:ext cx="457424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CP MOA</a:t>
            </a:r>
            <a:endParaRPr/>
          </a:p>
        </p:txBody>
      </p:sp>
      <p:pic>
        <p:nvPicPr>
          <p:cNvPr id="46" name="Picture 18"/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2476124" y="1203813"/>
            <a:ext cx="748620" cy="497801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ZoneTexte 46"/>
          <p:cNvSpPr txBox="1"/>
          <p:nvPr/>
        </p:nvSpPr>
        <p:spPr bwMode="auto">
          <a:xfrm>
            <a:off x="2560007" y="1699857"/>
            <a:ext cx="580855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Utilisateurs</a:t>
            </a:r>
            <a:endParaRPr/>
          </a:p>
        </p:txBody>
      </p:sp>
      <p:pic>
        <p:nvPicPr>
          <p:cNvPr id="48" name="Picture 16"/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9134239" y="1155255"/>
            <a:ext cx="797230" cy="635226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ZoneTexte 49"/>
          <p:cNvSpPr txBox="1"/>
          <p:nvPr/>
        </p:nvSpPr>
        <p:spPr bwMode="auto">
          <a:xfrm>
            <a:off x="9429978" y="1735890"/>
            <a:ext cx="205752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RD</a:t>
            </a:r>
            <a:endParaRPr/>
          </a:p>
        </p:txBody>
      </p:sp>
      <p:sp>
        <p:nvSpPr>
          <p:cNvPr id="51" name="ZoneTexte 50"/>
          <p:cNvSpPr txBox="1"/>
          <p:nvPr/>
        </p:nvSpPr>
        <p:spPr bwMode="auto">
          <a:xfrm>
            <a:off x="6783856" y="1709065"/>
            <a:ext cx="273078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CAU</a:t>
            </a:r>
            <a:endParaRPr/>
          </a:p>
        </p:txBody>
      </p:sp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7"/>
          <a:stretch/>
        </p:blipFill>
        <p:spPr bwMode="auto">
          <a:xfrm flipH="1">
            <a:off x="6696476" y="1299701"/>
            <a:ext cx="440066" cy="4199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8"/>
          <a:stretch/>
        </p:blipFill>
        <p:spPr bwMode="auto">
          <a:xfrm>
            <a:off x="7862367" y="1146251"/>
            <a:ext cx="580933" cy="682366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ZoneTexte 53"/>
          <p:cNvSpPr txBox="1"/>
          <p:nvPr/>
        </p:nvSpPr>
        <p:spPr bwMode="auto">
          <a:xfrm>
            <a:off x="7812711" y="1735890"/>
            <a:ext cx="680242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Support TMA</a:t>
            </a:r>
            <a:endParaRPr/>
          </a:p>
        </p:txBody>
      </p:sp>
      <p:sp>
        <p:nvSpPr>
          <p:cNvPr id="55" name="ZoneTexte 54"/>
          <p:cNvSpPr txBox="1"/>
          <p:nvPr/>
        </p:nvSpPr>
        <p:spPr bwMode="auto">
          <a:xfrm>
            <a:off x="8744544" y="1735890"/>
            <a:ext cx="191325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RP</a:t>
            </a:r>
            <a:endParaRPr/>
          </a:p>
        </p:txBody>
      </p:sp>
      <p:pic>
        <p:nvPicPr>
          <p:cNvPr id="56" name="Picture 5"/>
          <p:cNvPicPr>
            <a:picLocks noChangeAspect="1" noChangeArrowheads="1"/>
          </p:cNvPicPr>
          <p:nvPr/>
        </p:nvPicPr>
        <p:blipFill>
          <a:blip r:embed="rId9"/>
          <a:stretch/>
        </p:blipFill>
        <p:spPr bwMode="auto">
          <a:xfrm>
            <a:off x="8661973" y="1146251"/>
            <a:ext cx="356467" cy="631566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ZoneTexte 85"/>
          <p:cNvSpPr txBox="1"/>
          <p:nvPr/>
        </p:nvSpPr>
        <p:spPr bwMode="auto">
          <a:xfrm>
            <a:off x="5307157" y="3063052"/>
            <a:ext cx="10679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800"/>
              <a:t>Dysfonctionnement</a:t>
            </a:r>
            <a:endParaRPr/>
          </a:p>
          <a:p>
            <a:pPr algn="ctr">
              <a:defRPr/>
            </a:pPr>
            <a:r>
              <a:rPr lang="fr-FR" sz="800"/>
              <a:t>applicatif inconnu</a:t>
            </a:r>
            <a:endParaRPr/>
          </a:p>
        </p:txBody>
      </p:sp>
      <p:sp>
        <p:nvSpPr>
          <p:cNvPr id="87" name="ZoneTexte 86"/>
          <p:cNvSpPr txBox="1"/>
          <p:nvPr/>
        </p:nvSpPr>
        <p:spPr bwMode="auto">
          <a:xfrm>
            <a:off x="3064836" y="3001497"/>
            <a:ext cx="7777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800"/>
              <a:t>Assistance </a:t>
            </a:r>
            <a:endParaRPr/>
          </a:p>
          <a:p>
            <a:pPr algn="ctr">
              <a:defRPr/>
            </a:pPr>
            <a:r>
              <a:rPr lang="fr-FR" sz="800"/>
              <a:t>fonctionnelle</a:t>
            </a:r>
            <a:endParaRPr/>
          </a:p>
          <a:p>
            <a:pPr algn="ctr">
              <a:defRPr/>
            </a:pPr>
            <a:r>
              <a:rPr lang="fr-FR" sz="800"/>
              <a:t>et métier</a:t>
            </a:r>
            <a:endParaRPr/>
          </a:p>
        </p:txBody>
      </p:sp>
      <p:sp>
        <p:nvSpPr>
          <p:cNvPr id="63" name="Rectangle à coins arrondis 62"/>
          <p:cNvSpPr/>
          <p:nvPr/>
        </p:nvSpPr>
        <p:spPr bwMode="auto">
          <a:xfrm>
            <a:off x="2461930" y="5989396"/>
            <a:ext cx="777008" cy="454888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>
                <a:solidFill>
                  <a:schemeClr val="accent6"/>
                </a:solidFill>
                <a:latin typeface="Arial"/>
              </a:rPr>
              <a:t>Réception mail clôture</a:t>
            </a:r>
            <a:endParaRPr/>
          </a:p>
        </p:txBody>
      </p:sp>
      <p:sp>
        <p:nvSpPr>
          <p:cNvPr id="64" name="Rectangle à coins arrondis 63"/>
          <p:cNvSpPr/>
          <p:nvPr/>
        </p:nvSpPr>
        <p:spPr bwMode="auto">
          <a:xfrm>
            <a:off x="2461930" y="4649497"/>
            <a:ext cx="777008" cy="454888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>
                <a:solidFill>
                  <a:schemeClr val="accent6"/>
                </a:solidFill>
                <a:latin typeface="Arial"/>
              </a:rPr>
              <a:t>Réception mail AR</a:t>
            </a:r>
            <a:endParaRPr/>
          </a:p>
        </p:txBody>
      </p:sp>
      <p:sp>
        <p:nvSpPr>
          <p:cNvPr id="60" name="Rectangle à coins arrondis 59"/>
          <p:cNvSpPr/>
          <p:nvPr/>
        </p:nvSpPr>
        <p:spPr bwMode="auto">
          <a:xfrm>
            <a:off x="3335260" y="3409664"/>
            <a:ext cx="799982" cy="454888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>
                <a:solidFill>
                  <a:schemeClr val="accent6"/>
                </a:solidFill>
                <a:latin typeface="Arial"/>
              </a:rPr>
              <a:t>Prise en charge</a:t>
            </a:r>
            <a:endParaRPr/>
          </a:p>
        </p:txBody>
      </p:sp>
      <p:sp>
        <p:nvSpPr>
          <p:cNvPr id="66" name="Bulle ronde 65"/>
          <p:cNvSpPr/>
          <p:nvPr/>
        </p:nvSpPr>
        <p:spPr bwMode="auto">
          <a:xfrm>
            <a:off x="6749930" y="2498703"/>
            <a:ext cx="996643" cy="712049"/>
          </a:xfrm>
          <a:prstGeom prst="wedgeEllipseCallout">
            <a:avLst>
              <a:gd name="adj1" fmla="val -128639"/>
              <a:gd name="adj2" fmla="val 118714"/>
            </a:avLst>
          </a:prstGeom>
          <a:solidFill>
            <a:srgbClr val="FF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>
                <a:solidFill>
                  <a:srgbClr val="000066"/>
                </a:solidFill>
                <a:latin typeface="Arial"/>
              </a:rPr>
              <a:t>Création d’un ticket Éditeur/TMA</a:t>
            </a:r>
            <a:endParaRPr/>
          </a:p>
        </p:txBody>
      </p:sp>
      <p:cxnSp>
        <p:nvCxnSpPr>
          <p:cNvPr id="67" name="Connecteur en angle 66"/>
          <p:cNvCxnSpPr>
            <a:cxnSpLocks/>
            <a:stCxn id="136" idx="1"/>
            <a:endCxn id="60" idx="0"/>
          </p:cNvCxnSpPr>
          <p:nvPr/>
        </p:nvCxnSpPr>
        <p:spPr bwMode="auto">
          <a:xfrm rot="10800000" flipV="1">
            <a:off x="3735251" y="3011839"/>
            <a:ext cx="721926" cy="397825"/>
          </a:xfrm>
          <a:prstGeom prst="bentConnector2">
            <a:avLst/>
          </a:prstGeom>
          <a:noFill/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8" name="Connecteur en angle 67"/>
          <p:cNvCxnSpPr>
            <a:cxnSpLocks/>
            <a:stCxn id="136" idx="3"/>
            <a:endCxn id="123" idx="0"/>
          </p:cNvCxnSpPr>
          <p:nvPr/>
        </p:nvCxnSpPr>
        <p:spPr bwMode="auto">
          <a:xfrm>
            <a:off x="4673201" y="3011840"/>
            <a:ext cx="721778" cy="397825"/>
          </a:xfrm>
          <a:prstGeom prst="bentConnector2">
            <a:avLst/>
          </a:prstGeom>
          <a:noFill/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9" name="Rectangle à coins arrondis 68"/>
          <p:cNvSpPr/>
          <p:nvPr/>
        </p:nvSpPr>
        <p:spPr bwMode="auto">
          <a:xfrm>
            <a:off x="7746573" y="4072426"/>
            <a:ext cx="777009" cy="454888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defRPr/>
            </a:pPr>
            <a:r>
              <a:rPr lang="fr-FR" sz="800">
                <a:solidFill>
                  <a:schemeClr val="accent6"/>
                </a:solidFill>
                <a:latin typeface="Arial"/>
              </a:rPr>
              <a:t>Prise en compte  de la demande</a:t>
            </a:r>
            <a:endParaRPr/>
          </a:p>
        </p:txBody>
      </p:sp>
      <p:cxnSp>
        <p:nvCxnSpPr>
          <p:cNvPr id="70" name="Connecteur en angle 69"/>
          <p:cNvCxnSpPr>
            <a:cxnSpLocks/>
            <a:stCxn id="72" idx="3"/>
            <a:endCxn id="71" idx="0"/>
          </p:cNvCxnSpPr>
          <p:nvPr/>
        </p:nvCxnSpPr>
        <p:spPr bwMode="auto">
          <a:xfrm>
            <a:off x="8243089" y="4668074"/>
            <a:ext cx="1326511" cy="230638"/>
          </a:xfrm>
          <a:prstGeom prst="bentConnector2">
            <a:avLst/>
          </a:prstGeom>
          <a:noFill/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1" name="Rectangle à coins arrondis 70"/>
          <p:cNvSpPr/>
          <p:nvPr/>
        </p:nvSpPr>
        <p:spPr bwMode="auto">
          <a:xfrm>
            <a:off x="9181095" y="4898712"/>
            <a:ext cx="777009" cy="454888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0" tIns="46800" rIns="0" bIns="46800" numCol="1" rtlCol="0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defRPr/>
            </a:pPr>
            <a:r>
              <a:rPr lang="fr-FR" sz="800">
                <a:solidFill>
                  <a:schemeClr val="accent6"/>
                </a:solidFill>
                <a:latin typeface="Arial"/>
              </a:rPr>
              <a:t>Développement</a:t>
            </a:r>
            <a:endParaRPr/>
          </a:p>
          <a:p>
            <a:pPr algn="ctr">
              <a:spcBef>
                <a:spcPts val="0"/>
              </a:spcBef>
              <a:defRPr/>
            </a:pPr>
            <a:r>
              <a:rPr lang="fr-FR" sz="800">
                <a:solidFill>
                  <a:schemeClr val="accent6"/>
                </a:solidFill>
                <a:latin typeface="Arial"/>
              </a:rPr>
              <a:t>correctif</a:t>
            </a:r>
            <a:endParaRPr/>
          </a:p>
        </p:txBody>
      </p:sp>
      <p:sp>
        <p:nvSpPr>
          <p:cNvPr id="72" name="Organigramme : Décision 71"/>
          <p:cNvSpPr/>
          <p:nvPr/>
        </p:nvSpPr>
        <p:spPr bwMode="auto">
          <a:xfrm>
            <a:off x="8027064" y="4560074"/>
            <a:ext cx="216024" cy="216000"/>
          </a:xfrm>
          <a:prstGeom prst="flowChartDecision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0000" tIns="46800" rIns="90000" bIns="4680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0"/>
              </a:spcBef>
              <a:defRPr/>
            </a:pPr>
            <a:endParaRPr lang="fr-FR" sz="800">
              <a:solidFill>
                <a:schemeClr val="accent6"/>
              </a:solidFill>
              <a:latin typeface="Arial"/>
            </a:endParaRPr>
          </a:p>
        </p:txBody>
      </p:sp>
      <p:sp>
        <p:nvSpPr>
          <p:cNvPr id="73" name="Rectangle à coins arrondis 72"/>
          <p:cNvSpPr/>
          <p:nvPr/>
        </p:nvSpPr>
        <p:spPr bwMode="auto">
          <a:xfrm>
            <a:off x="7746573" y="4898712"/>
            <a:ext cx="777009" cy="454888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defRPr/>
            </a:pPr>
            <a:r>
              <a:rPr lang="fr-FR" sz="800">
                <a:solidFill>
                  <a:schemeClr val="accent6"/>
                </a:solidFill>
                <a:latin typeface="Arial"/>
              </a:rPr>
              <a:t>Prise en charge</a:t>
            </a:r>
            <a:endParaRPr/>
          </a:p>
        </p:txBody>
      </p:sp>
      <p:cxnSp>
        <p:nvCxnSpPr>
          <p:cNvPr id="74" name="Connecteur droit avec flèche 73"/>
          <p:cNvCxnSpPr>
            <a:cxnSpLocks/>
            <a:stCxn id="72" idx="2"/>
            <a:endCxn id="73" idx="0"/>
          </p:cNvCxnSpPr>
          <p:nvPr/>
        </p:nvCxnSpPr>
        <p:spPr bwMode="auto">
          <a:xfrm>
            <a:off x="8135077" y="4776074"/>
            <a:ext cx="1" cy="122638"/>
          </a:xfrm>
          <a:prstGeom prst="straightConnector1">
            <a:avLst/>
          </a:prstGeom>
          <a:noFill/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5" name="Connecteur en angle 74"/>
          <p:cNvCxnSpPr>
            <a:cxnSpLocks/>
            <a:stCxn id="123" idx="2"/>
            <a:endCxn id="64" idx="3"/>
          </p:cNvCxnSpPr>
          <p:nvPr/>
        </p:nvCxnSpPr>
        <p:spPr bwMode="auto">
          <a:xfrm rot="5400000">
            <a:off x="3810766" y="3292727"/>
            <a:ext cx="1012389" cy="2156041"/>
          </a:xfrm>
          <a:prstGeom prst="bentConnector2">
            <a:avLst/>
          </a:prstGeom>
          <a:noFill/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6" name="Rectangle à coins arrondis 75"/>
          <p:cNvSpPr/>
          <p:nvPr/>
        </p:nvSpPr>
        <p:spPr bwMode="auto">
          <a:xfrm>
            <a:off x="4994988" y="5989396"/>
            <a:ext cx="799982" cy="454888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>
                <a:solidFill>
                  <a:schemeClr val="accent6"/>
                </a:solidFill>
                <a:latin typeface="Arial"/>
              </a:rPr>
              <a:t>Clôture de la demande</a:t>
            </a:r>
            <a:endParaRPr/>
          </a:p>
        </p:txBody>
      </p:sp>
      <p:cxnSp>
        <p:nvCxnSpPr>
          <p:cNvPr id="77" name="Connecteur droit avec flèche 76"/>
          <p:cNvCxnSpPr>
            <a:cxnSpLocks/>
            <a:stCxn id="168" idx="2"/>
            <a:endCxn id="76" idx="0"/>
          </p:cNvCxnSpPr>
          <p:nvPr/>
        </p:nvCxnSpPr>
        <p:spPr bwMode="auto">
          <a:xfrm flipH="1">
            <a:off x="5394980" y="5721398"/>
            <a:ext cx="1" cy="267999"/>
          </a:xfrm>
          <a:prstGeom prst="straightConnector1">
            <a:avLst/>
          </a:prstGeom>
          <a:noFill/>
          <a:ln w="9525" cap="flat" cmpd="sng" algn="ctr">
            <a:solidFill>
              <a:srgbClr val="70AC2E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0" name="Connecteur en angle 79"/>
          <p:cNvCxnSpPr>
            <a:cxnSpLocks/>
            <a:stCxn id="73" idx="2"/>
            <a:endCxn id="76" idx="0"/>
          </p:cNvCxnSpPr>
          <p:nvPr/>
        </p:nvCxnSpPr>
        <p:spPr bwMode="auto">
          <a:xfrm rot="5400000">
            <a:off x="6447130" y="4301449"/>
            <a:ext cx="635796" cy="2740098"/>
          </a:xfrm>
          <a:prstGeom prst="bentConnector3">
            <a:avLst>
              <a:gd name="adj1" fmla="val 70374"/>
            </a:avLst>
          </a:prstGeom>
          <a:noFill/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4" name="Connecteur en angle 83"/>
          <p:cNvCxnSpPr>
            <a:cxnSpLocks/>
            <a:stCxn id="71" idx="2"/>
            <a:endCxn id="168" idx="0"/>
          </p:cNvCxnSpPr>
          <p:nvPr/>
        </p:nvCxnSpPr>
        <p:spPr bwMode="auto">
          <a:xfrm rot="5400000" flipH="1">
            <a:off x="7438745" y="3222747"/>
            <a:ext cx="87091" cy="4174619"/>
          </a:xfrm>
          <a:prstGeom prst="bentConnector5">
            <a:avLst>
              <a:gd name="adj1" fmla="val -262484"/>
              <a:gd name="adj2" fmla="val 49862"/>
              <a:gd name="adj3" fmla="val 362484"/>
            </a:avLst>
          </a:prstGeom>
          <a:noFill/>
          <a:ln w="9525" cap="flat" cmpd="sng" algn="ctr">
            <a:solidFill>
              <a:srgbClr val="00B050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90" name="Connecteur droit avec flèche 89"/>
          <p:cNvCxnSpPr>
            <a:cxnSpLocks/>
            <a:stCxn id="76" idx="1"/>
            <a:endCxn id="63" idx="3"/>
          </p:cNvCxnSpPr>
          <p:nvPr/>
        </p:nvCxnSpPr>
        <p:spPr bwMode="auto">
          <a:xfrm flipH="1">
            <a:off x="3238938" y="6216840"/>
            <a:ext cx="1756050" cy="0"/>
          </a:xfrm>
          <a:prstGeom prst="straightConnector1">
            <a:avLst/>
          </a:prstGeom>
          <a:noFill/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3" name="Rectangle à coins arrondis 92"/>
          <p:cNvSpPr/>
          <p:nvPr/>
        </p:nvSpPr>
        <p:spPr bwMode="auto">
          <a:xfrm>
            <a:off x="4165198" y="3409664"/>
            <a:ext cx="799982" cy="454888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>
                <a:solidFill>
                  <a:schemeClr val="accent6"/>
                </a:solidFill>
                <a:latin typeface="Arial"/>
              </a:rPr>
              <a:t>Prise en charge N2</a:t>
            </a:r>
            <a:endParaRPr/>
          </a:p>
        </p:txBody>
      </p:sp>
      <p:cxnSp>
        <p:nvCxnSpPr>
          <p:cNvPr id="97" name="Connecteur droit avec flèche 96"/>
          <p:cNvCxnSpPr>
            <a:cxnSpLocks/>
            <a:stCxn id="136" idx="2"/>
            <a:endCxn id="93" idx="0"/>
          </p:cNvCxnSpPr>
          <p:nvPr/>
        </p:nvCxnSpPr>
        <p:spPr bwMode="auto">
          <a:xfrm>
            <a:off x="4565189" y="3119840"/>
            <a:ext cx="0" cy="289825"/>
          </a:xfrm>
          <a:prstGeom prst="straightConnector1">
            <a:avLst/>
          </a:prstGeom>
          <a:noFill/>
          <a:ln w="9525" cap="flat" cmpd="sng" algn="ctr">
            <a:solidFill>
              <a:srgbClr val="70AC2E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0" name="ZoneTexte 99"/>
          <p:cNvSpPr txBox="1"/>
          <p:nvPr/>
        </p:nvSpPr>
        <p:spPr bwMode="auto">
          <a:xfrm>
            <a:off x="4031230" y="3063052"/>
            <a:ext cx="10679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800"/>
              <a:t>Dysfonctionnement</a:t>
            </a:r>
            <a:endParaRPr/>
          </a:p>
          <a:p>
            <a:pPr algn="ctr">
              <a:defRPr/>
            </a:pPr>
            <a:r>
              <a:rPr lang="fr-FR" sz="800"/>
              <a:t>applicatif connu</a:t>
            </a:r>
            <a:endParaRPr/>
          </a:p>
        </p:txBody>
      </p:sp>
      <p:sp>
        <p:nvSpPr>
          <p:cNvPr id="105" name="Bulle ronde 104"/>
          <p:cNvSpPr/>
          <p:nvPr/>
        </p:nvSpPr>
        <p:spPr bwMode="auto">
          <a:xfrm>
            <a:off x="6458180" y="5935387"/>
            <a:ext cx="863016" cy="562907"/>
          </a:xfrm>
          <a:prstGeom prst="wedgeEllipseCallout">
            <a:avLst>
              <a:gd name="adj1" fmla="val -110932"/>
              <a:gd name="adj2" fmla="val -6036"/>
            </a:avLst>
          </a:prstGeom>
          <a:solidFill>
            <a:srgbClr val="FF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defRPr/>
            </a:pPr>
            <a:r>
              <a:rPr lang="fr-FR" sz="800">
                <a:solidFill>
                  <a:srgbClr val="000066"/>
                </a:solidFill>
                <a:latin typeface="Arial"/>
              </a:rPr>
              <a:t>Ticket Éditeur/TMA</a:t>
            </a:r>
            <a:endParaRPr/>
          </a:p>
        </p:txBody>
      </p:sp>
      <p:sp>
        <p:nvSpPr>
          <p:cNvPr id="106" name="Rectangle à coins arrondis 105"/>
          <p:cNvSpPr/>
          <p:nvPr/>
        </p:nvSpPr>
        <p:spPr bwMode="auto">
          <a:xfrm>
            <a:off x="2461930" y="4072426"/>
            <a:ext cx="777008" cy="454888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>
                <a:solidFill>
                  <a:schemeClr val="accent6"/>
                </a:solidFill>
                <a:latin typeface="Arial"/>
              </a:rPr>
              <a:t>Réception mail clôture</a:t>
            </a:r>
            <a:endParaRPr/>
          </a:p>
        </p:txBody>
      </p:sp>
      <p:cxnSp>
        <p:nvCxnSpPr>
          <p:cNvPr id="108" name="Connecteur en angle 107"/>
          <p:cNvCxnSpPr>
            <a:cxnSpLocks/>
            <a:stCxn id="93" idx="2"/>
            <a:endCxn id="106" idx="3"/>
          </p:cNvCxnSpPr>
          <p:nvPr/>
        </p:nvCxnSpPr>
        <p:spPr bwMode="auto">
          <a:xfrm rot="5400000">
            <a:off x="3684405" y="3419087"/>
            <a:ext cx="435318" cy="1326251"/>
          </a:xfrm>
          <a:prstGeom prst="bentConnector2">
            <a:avLst/>
          </a:prstGeom>
          <a:noFill/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3" name="ZoneTexte 112"/>
          <p:cNvSpPr txBox="1"/>
          <p:nvPr/>
        </p:nvSpPr>
        <p:spPr bwMode="auto">
          <a:xfrm>
            <a:off x="6989607" y="3409665"/>
            <a:ext cx="290977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 sz="800" u="sng"/>
              <a:t>Niveaux d’assistance sur incident :</a:t>
            </a:r>
            <a:endParaRPr/>
          </a:p>
          <a:p>
            <a:pPr marL="88900" indent="-88900">
              <a:buFont typeface="Arial"/>
              <a:buChar char="•"/>
              <a:defRPr/>
            </a:pPr>
            <a:r>
              <a:rPr lang="fr-FR" sz="800"/>
              <a:t>N2 : Connu, procéduré et résolu par le CP MOA</a:t>
            </a:r>
            <a:endParaRPr/>
          </a:p>
          <a:p>
            <a:pPr marL="88900" indent="-88900">
              <a:buFont typeface="Arial"/>
              <a:buChar char="•"/>
              <a:defRPr/>
            </a:pPr>
            <a:r>
              <a:rPr lang="fr-FR" sz="800"/>
              <a:t>N3 : Inconnu, nécessitant l’investigation de l’éditeur/TMA)</a:t>
            </a:r>
            <a:endParaRPr/>
          </a:p>
        </p:txBody>
      </p:sp>
      <p:sp>
        <p:nvSpPr>
          <p:cNvPr id="57" name="Titre 1"/>
          <p:cNvSpPr txBox="1"/>
          <p:nvPr/>
        </p:nvSpPr>
        <p:spPr bwMode="auto">
          <a:xfrm>
            <a:off x="1970684" y="167958"/>
            <a:ext cx="8442960" cy="1143000"/>
          </a:xfrm>
          <a:prstGeom prst="rect">
            <a:avLst/>
          </a:prstGeom>
        </p:spPr>
        <p:txBody>
          <a:bodyPr/>
          <a:lstStyle>
            <a:lvl1pPr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tx2"/>
                </a:solidFill>
                <a:latin typeface="Arial"/>
              </a:defRPr>
            </a:lvl2pPr>
            <a:lvl3pPr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tx2"/>
                </a:solidFill>
                <a:latin typeface="Arial"/>
              </a:defRPr>
            </a:lvl3pPr>
            <a:lvl4pPr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tx2"/>
                </a:solidFill>
                <a:latin typeface="Arial"/>
              </a:defRPr>
            </a:lvl4pPr>
            <a:lvl5pPr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tx2"/>
                </a:solidFill>
                <a:latin typeface="Arial"/>
              </a:defRPr>
            </a:lvl5pPr>
            <a:lvl6pPr marL="45720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tx2"/>
                </a:solidFill>
                <a:latin typeface="Arial"/>
              </a:defRPr>
            </a:lvl6pPr>
            <a:lvl7pPr marL="91440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tx2"/>
                </a:solidFill>
                <a:latin typeface="Arial"/>
              </a:defRPr>
            </a:lvl7pPr>
            <a:lvl8pPr marL="137160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tx2"/>
                </a:solidFill>
                <a:latin typeface="Arial"/>
              </a:defRPr>
            </a:lvl8pPr>
            <a:lvl9pPr marL="182880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tx2"/>
                </a:solidFill>
                <a:latin typeface="Arial"/>
              </a:defRPr>
            </a:lvl9pPr>
          </a:lstStyle>
          <a:p>
            <a:pPr algn="l">
              <a:defRPr/>
            </a:pPr>
            <a:r>
              <a:rPr lang="fr-FR" sz="2000"/>
              <a:t>Maintien en Conditions Opérationnelles: </a:t>
            </a:r>
            <a:br>
              <a:rPr lang="fr-FR" sz="2000"/>
            </a:br>
            <a:r>
              <a:rPr lang="fr-FR" sz="2000"/>
              <a:t>Processus assistance métier et  incident applicatif </a:t>
            </a:r>
            <a:r>
              <a:rPr lang="fr-FR" sz="2000">
                <a:solidFill>
                  <a:srgbClr val="0000FF"/>
                </a:solidFill>
              </a:rPr>
              <a:t>(cas 2 et 3)</a:t>
            </a:r>
            <a:endParaRPr/>
          </a:p>
        </p:txBody>
      </p:sp>
      <p:sp>
        <p:nvSpPr>
          <p:cNvPr id="59" name="Rectangle à coins arrondis 58"/>
          <p:cNvSpPr/>
          <p:nvPr/>
        </p:nvSpPr>
        <p:spPr bwMode="auto">
          <a:xfrm>
            <a:off x="5876662" y="4082210"/>
            <a:ext cx="744798" cy="454888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defRPr/>
            </a:pPr>
            <a:r>
              <a:rPr lang="fr-FR" sz="800">
                <a:solidFill>
                  <a:schemeClr val="accent6"/>
                </a:solidFill>
                <a:latin typeface="Arial"/>
              </a:rPr>
              <a:t>Information / Sollicitation</a:t>
            </a:r>
            <a:endParaRPr/>
          </a:p>
        </p:txBody>
      </p:sp>
      <p:cxnSp>
        <p:nvCxnSpPr>
          <p:cNvPr id="94" name="Connecteur en angle 93"/>
          <p:cNvCxnSpPr>
            <a:cxnSpLocks/>
            <a:stCxn id="123" idx="2"/>
            <a:endCxn id="59" idx="0"/>
          </p:cNvCxnSpPr>
          <p:nvPr/>
        </p:nvCxnSpPr>
        <p:spPr bwMode="auto">
          <a:xfrm rot="16199998" flipH="1">
            <a:off x="5713191" y="3546340"/>
            <a:ext cx="217658" cy="854082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102" name="Groupe 101"/>
          <p:cNvGrpSpPr/>
          <p:nvPr/>
        </p:nvGrpSpPr>
        <p:grpSpPr bwMode="auto">
          <a:xfrm>
            <a:off x="10011092" y="198366"/>
            <a:ext cx="1269557" cy="636574"/>
            <a:chOff x="168060" y="41752"/>
            <a:chExt cx="1269557" cy="636574"/>
          </a:xfrm>
          <a:solidFill>
            <a:srgbClr val="00B050"/>
          </a:solidFill>
        </p:grpSpPr>
        <p:sp>
          <p:nvSpPr>
            <p:cNvPr id="103" name="Rectangle à coins arrondis 102"/>
            <p:cNvSpPr/>
            <p:nvPr/>
          </p:nvSpPr>
          <p:spPr bwMode="auto">
            <a:xfrm>
              <a:off x="168060" y="41752"/>
              <a:ext cx="1269557" cy="636574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rgbClr val="00000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4" name="Rectangle 103"/>
            <p:cNvSpPr/>
            <p:nvPr/>
          </p:nvSpPr>
          <p:spPr bwMode="auto">
            <a:xfrm>
              <a:off x="186705" y="60397"/>
              <a:ext cx="1232266" cy="599284"/>
            </a:xfrm>
            <a:prstGeom prst="rect">
              <a:avLst/>
            </a:prstGeom>
            <a:grpFill/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20955" tIns="13970" rIns="20955" bIns="13970" numCol="1" spcCol="1270" anchor="ctr" anchorCtr="0">
              <a:noAutofit/>
            </a:bodyPr>
            <a:lstStyle/>
            <a:p>
              <a:pPr algn="ctr" defTabSz="466725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000"/>
                <a:t>Maintien en Conditions Opérationnelles</a:t>
              </a:r>
              <a:endParaRPr/>
            </a:p>
            <a:p>
              <a:pPr algn="ctr" defTabSz="466725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000"/>
                <a:t>(Env. Prod)</a:t>
              </a:r>
              <a:endParaRPr/>
            </a:p>
          </p:txBody>
        </p:sp>
      </p:grpSp>
      <p:pic>
        <p:nvPicPr>
          <p:cNvPr id="107" name="Picture 2"/>
          <p:cNvPicPr>
            <a:picLocks noChangeAspect="1" noChangeArrowheads="1"/>
          </p:cNvPicPr>
          <p:nvPr/>
        </p:nvPicPr>
        <p:blipFill>
          <a:blip r:embed="rId10"/>
          <a:stretch/>
        </p:blipFill>
        <p:spPr bwMode="auto">
          <a:xfrm>
            <a:off x="7183025" y="1302375"/>
            <a:ext cx="485301" cy="388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Image 61"/>
          <p:cNvPicPr>
            <a:picLocks noChangeAspect="1"/>
          </p:cNvPicPr>
          <p:nvPr/>
        </p:nvPicPr>
        <p:blipFill>
          <a:blip r:embed="rId11"/>
          <a:stretch/>
        </p:blipFill>
        <p:spPr bwMode="auto">
          <a:xfrm>
            <a:off x="75688" y="5932134"/>
            <a:ext cx="1267002" cy="8097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 bwMode="auto">
          <a:xfrm>
            <a:off x="2063552" y="1074024"/>
            <a:ext cx="834807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/>
              <a:buChar char="§"/>
              <a:defRPr/>
            </a:pPr>
            <a:r>
              <a:rPr lang="fr-FR" sz="2000"/>
              <a:t>Objectif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/>
          </a:p>
          <a:p>
            <a:pPr marL="342900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Contextes de gestion d’une application</a:t>
            </a:r>
            <a:endParaRPr/>
          </a:p>
          <a:p>
            <a:pPr marL="742950" lvl="1" indent="-285750">
              <a:buFont typeface="Wingdings"/>
              <a:buChar char="§"/>
              <a:defRPr/>
            </a:pPr>
            <a:endParaRPr lang="fr-FR" sz="16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Spécifications et développements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Livraison d’une nouvelle version</a:t>
            </a:r>
            <a:endParaRPr/>
          </a:p>
          <a:p>
            <a:pPr marL="800100" lvl="1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Maintien en Conditions Opérationnelles - Test et Validation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Recette d’une nouvelle version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Mise en production d’une nouvelle version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Maintien en Conditions Opérationnelles - Production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Pilotage</a:t>
            </a:r>
            <a:endParaRPr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 bwMode="auto">
          <a:xfrm>
            <a:off x="1981200" y="274639"/>
            <a:ext cx="8229600" cy="561975"/>
          </a:xfrm>
          <a:prstGeom prst="rect">
            <a:avLst/>
          </a:prstGeom>
          <a:noFill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>
              <a:defRPr/>
            </a:pPr>
            <a:r>
              <a:rPr lang="fr-FR" sz="2000"/>
              <a:t>Plan de présentation</a:t>
            </a:r>
            <a:endParaRPr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5688" y="5932134"/>
            <a:ext cx="1267002" cy="8097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3" name="Diagramme 2"/>
          <p:cNvGraphicFramePr>
            <a:graphicFrameLocks/>
          </p:cNvGraphicFramePr>
          <p:nvPr/>
        </p:nvGraphicFramePr>
        <p:xfrm>
          <a:off x="1631504" y="1052736"/>
          <a:ext cx="187220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3533388" y="1071874"/>
          <a:ext cx="6883092" cy="53999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47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899991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9991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9991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9991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9991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9991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7" name="Tableau 26"/>
          <p:cNvGraphicFramePr>
            <a:graphicFrameLocks noGrp="1"/>
          </p:cNvGraphicFramePr>
          <p:nvPr/>
        </p:nvGraphicFramePr>
        <p:xfrm>
          <a:off x="8933482" y="33184"/>
          <a:ext cx="1699022" cy="73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79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11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456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600"/>
                        <a:t>R</a:t>
                      </a:r>
                      <a:endParaRPr/>
                    </a:p>
                  </a:txBody>
                  <a:tcP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fr-FR" sz="600"/>
                        <a:t>Responsible </a:t>
                      </a:r>
                      <a:endParaRPr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600"/>
                        <a:t>Réalise</a:t>
                      </a:r>
                      <a:endParaRPr/>
                    </a:p>
                  </a:txBody>
                  <a:tcPr>
                    <a:solidFill>
                      <a:srgbClr val="FFDD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6747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600"/>
                        <a:t>A</a:t>
                      </a:r>
                      <a:endParaRPr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fr-FR" sz="600"/>
                        <a:t>Accountable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600"/>
                        <a:t>Assume</a:t>
                      </a:r>
                      <a:endParaRPr/>
                    </a:p>
                  </a:txBody>
                  <a:tcPr>
                    <a:solidFill>
                      <a:srgbClr val="FFDD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6747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600"/>
                        <a:t>C</a:t>
                      </a:r>
                      <a:endParaRPr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fr-FR" sz="600"/>
                        <a:t>Consulted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fr-FR" sz="600"/>
                        <a:t>Consulté</a:t>
                      </a:r>
                      <a:endParaRPr/>
                    </a:p>
                  </a:txBody>
                  <a:tcPr>
                    <a:solidFill>
                      <a:srgbClr val="FFDD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6747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600"/>
                        <a:t>I</a:t>
                      </a:r>
                      <a:endParaRPr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fr-FR" sz="600"/>
                        <a:t>Informed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fr-FR" sz="600"/>
                        <a:t>Informé</a:t>
                      </a:r>
                      <a:endParaRPr/>
                    </a:p>
                  </a:txBody>
                  <a:tcPr>
                    <a:solidFill>
                      <a:srgbClr val="FFDD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8" name="ZoneTexte 27"/>
          <p:cNvSpPr txBox="1"/>
          <p:nvPr/>
        </p:nvSpPr>
        <p:spPr bwMode="auto">
          <a:xfrm>
            <a:off x="4433364" y="2256375"/>
            <a:ext cx="226591" cy="349701"/>
          </a:xfrm>
          <a:prstGeom prst="rect">
            <a:avLst/>
          </a:prstGeom>
          <a:solidFill>
            <a:srgbClr val="FF000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A</a:t>
            </a:r>
            <a:endParaRPr/>
          </a:p>
        </p:txBody>
      </p:sp>
      <p:sp>
        <p:nvSpPr>
          <p:cNvPr id="29" name="ZoneTexte 28"/>
          <p:cNvSpPr txBox="1"/>
          <p:nvPr/>
        </p:nvSpPr>
        <p:spPr bwMode="auto">
          <a:xfrm>
            <a:off x="4642390" y="2256375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42" name="ZoneTexte 41"/>
          <p:cNvSpPr txBox="1"/>
          <p:nvPr/>
        </p:nvSpPr>
        <p:spPr bwMode="auto">
          <a:xfrm>
            <a:off x="3841650" y="4942306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43" name="ZoneTexte 42"/>
          <p:cNvSpPr txBox="1"/>
          <p:nvPr/>
        </p:nvSpPr>
        <p:spPr bwMode="auto">
          <a:xfrm>
            <a:off x="9820933" y="4942306"/>
            <a:ext cx="226591" cy="349701"/>
          </a:xfrm>
          <a:prstGeom prst="rect">
            <a:avLst/>
          </a:prstGeom>
          <a:solidFill>
            <a:srgbClr val="FF000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A</a:t>
            </a:r>
            <a:endParaRPr/>
          </a:p>
        </p:txBody>
      </p:sp>
      <p:sp>
        <p:nvSpPr>
          <p:cNvPr id="44" name="ZoneTexte 43"/>
          <p:cNvSpPr txBox="1"/>
          <p:nvPr/>
        </p:nvSpPr>
        <p:spPr bwMode="auto">
          <a:xfrm>
            <a:off x="4587683" y="4942306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52" name="ZoneTexte 51"/>
          <p:cNvSpPr txBox="1"/>
          <p:nvPr/>
        </p:nvSpPr>
        <p:spPr bwMode="auto">
          <a:xfrm>
            <a:off x="4574002" y="5866676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62" name="ZoneTexte 61"/>
          <p:cNvSpPr txBox="1"/>
          <p:nvPr/>
        </p:nvSpPr>
        <p:spPr bwMode="auto">
          <a:xfrm>
            <a:off x="3841650" y="5866676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63" name="ZoneTexte 62"/>
          <p:cNvSpPr txBox="1"/>
          <p:nvPr/>
        </p:nvSpPr>
        <p:spPr bwMode="auto">
          <a:xfrm>
            <a:off x="10026096" y="4942306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graphicFrame>
        <p:nvGraphicFramePr>
          <p:cNvPr id="88" name="Tableau 87"/>
          <p:cNvGraphicFramePr>
            <a:graphicFrameLocks noGrp="1"/>
          </p:cNvGraphicFramePr>
          <p:nvPr/>
        </p:nvGraphicFramePr>
        <p:xfrm>
          <a:off x="3533388" y="836713"/>
          <a:ext cx="6883094" cy="23478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23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627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963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478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800"/>
                        <a:t>MOA</a:t>
                      </a:r>
                      <a:endParaRPr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800"/>
                        <a:t>MOE - DSN</a:t>
                      </a:r>
                      <a:endParaRPr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800"/>
                        <a:t>MOE – Éditeur/TMA</a:t>
                      </a:r>
                      <a:endParaRPr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80" name="Picture 16"/>
          <p:cNvPicPr>
            <a:picLocks noChangeAspect="1" noChangeArrowheads="1"/>
          </p:cNvPicPr>
          <p:nvPr/>
        </p:nvPicPr>
        <p:blipFill>
          <a:blip r:embed="rId8"/>
          <a:stretch/>
        </p:blipFill>
        <p:spPr bwMode="auto">
          <a:xfrm>
            <a:off x="9720462" y="1171988"/>
            <a:ext cx="630505" cy="502381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ZoneTexte 80"/>
          <p:cNvSpPr txBox="1"/>
          <p:nvPr/>
        </p:nvSpPr>
        <p:spPr bwMode="auto">
          <a:xfrm>
            <a:off x="9932837" y="1696967"/>
            <a:ext cx="205752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RD</a:t>
            </a:r>
            <a:endParaRPr/>
          </a:p>
        </p:txBody>
      </p:sp>
      <p:sp>
        <p:nvSpPr>
          <p:cNvPr id="84" name="ZoneTexte 83"/>
          <p:cNvSpPr txBox="1"/>
          <p:nvPr/>
        </p:nvSpPr>
        <p:spPr bwMode="auto">
          <a:xfrm>
            <a:off x="9255547" y="1696967"/>
            <a:ext cx="191325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RP</a:t>
            </a:r>
            <a:endParaRPr/>
          </a:p>
        </p:txBody>
      </p:sp>
      <p:pic>
        <p:nvPicPr>
          <p:cNvPr id="85" name="Picture 2"/>
          <p:cNvPicPr>
            <a:picLocks noChangeAspect="1" noChangeArrowheads="1"/>
          </p:cNvPicPr>
          <p:nvPr/>
        </p:nvPicPr>
        <p:blipFill>
          <a:blip r:embed="rId9"/>
          <a:stretch/>
        </p:blipFill>
        <p:spPr bwMode="auto">
          <a:xfrm>
            <a:off x="8237599" y="1153346"/>
            <a:ext cx="459442" cy="539662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ZoneTexte 85"/>
          <p:cNvSpPr txBox="1"/>
          <p:nvPr/>
        </p:nvSpPr>
        <p:spPr bwMode="auto">
          <a:xfrm>
            <a:off x="8185812" y="1696967"/>
            <a:ext cx="680242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Support TMA</a:t>
            </a:r>
            <a:endParaRPr/>
          </a:p>
        </p:txBody>
      </p:sp>
      <p:pic>
        <p:nvPicPr>
          <p:cNvPr id="87" name="Picture 5"/>
          <p:cNvPicPr>
            <a:picLocks noChangeAspect="1" noChangeArrowheads="1"/>
          </p:cNvPicPr>
          <p:nvPr/>
        </p:nvPicPr>
        <p:blipFill>
          <a:blip r:embed="rId10"/>
          <a:stretch/>
        </p:blipFill>
        <p:spPr bwMode="auto">
          <a:xfrm>
            <a:off x="9172976" y="1173435"/>
            <a:ext cx="281919" cy="499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Picture 7"/>
          <p:cNvPicPr>
            <a:picLocks noChangeAspect="1" noChangeArrowheads="1"/>
          </p:cNvPicPr>
          <p:nvPr/>
        </p:nvPicPr>
        <p:blipFill>
          <a:blip r:embed="rId11"/>
          <a:stretch/>
        </p:blipFill>
        <p:spPr bwMode="auto">
          <a:xfrm>
            <a:off x="5261341" y="1195387"/>
            <a:ext cx="371733" cy="455583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ZoneTexte 56"/>
          <p:cNvSpPr txBox="1"/>
          <p:nvPr/>
        </p:nvSpPr>
        <p:spPr bwMode="auto">
          <a:xfrm>
            <a:off x="5347536" y="1696967"/>
            <a:ext cx="199340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RA</a:t>
            </a:r>
            <a:endParaRPr/>
          </a:p>
        </p:txBody>
      </p:sp>
      <p:pic>
        <p:nvPicPr>
          <p:cNvPr id="66" name="Picture 8"/>
          <p:cNvPicPr>
            <a:picLocks noChangeAspect="1" noChangeArrowheads="1"/>
          </p:cNvPicPr>
          <p:nvPr/>
        </p:nvPicPr>
        <p:blipFill>
          <a:blip r:embed="rId12"/>
          <a:stretch/>
        </p:blipFill>
        <p:spPr bwMode="auto">
          <a:xfrm>
            <a:off x="6025063" y="1173434"/>
            <a:ext cx="364094" cy="460472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ZoneTexte 68"/>
          <p:cNvSpPr txBox="1"/>
          <p:nvPr/>
        </p:nvSpPr>
        <p:spPr bwMode="auto">
          <a:xfrm>
            <a:off x="6113053" y="1677460"/>
            <a:ext cx="188119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RT</a:t>
            </a:r>
            <a:endParaRPr/>
          </a:p>
        </p:txBody>
      </p:sp>
      <p:pic>
        <p:nvPicPr>
          <p:cNvPr id="72" name="Picture 10"/>
          <p:cNvPicPr>
            <a:picLocks noChangeAspect="1" noChangeArrowheads="1"/>
          </p:cNvPicPr>
          <p:nvPr/>
        </p:nvPicPr>
        <p:blipFill>
          <a:blip r:embed="rId13"/>
          <a:stretch/>
        </p:blipFill>
        <p:spPr bwMode="auto">
          <a:xfrm>
            <a:off x="4388678" y="1163298"/>
            <a:ext cx="666040" cy="519761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ZoneTexte 74"/>
          <p:cNvSpPr txBox="1"/>
          <p:nvPr/>
        </p:nvSpPr>
        <p:spPr bwMode="auto">
          <a:xfrm>
            <a:off x="4492986" y="1696967"/>
            <a:ext cx="457424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CP MOA</a:t>
            </a:r>
            <a:endParaRPr/>
          </a:p>
        </p:txBody>
      </p:sp>
      <p:pic>
        <p:nvPicPr>
          <p:cNvPr id="76" name="Picture 18"/>
          <p:cNvPicPr>
            <a:picLocks noChangeAspect="1" noChangeArrowheads="1"/>
          </p:cNvPicPr>
          <p:nvPr/>
        </p:nvPicPr>
        <p:blipFill>
          <a:blip r:embed="rId14"/>
          <a:stretch/>
        </p:blipFill>
        <p:spPr bwMode="auto">
          <a:xfrm>
            <a:off x="3665327" y="1226329"/>
            <a:ext cx="592061" cy="393696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ZoneTexte 78"/>
          <p:cNvSpPr txBox="1"/>
          <p:nvPr/>
        </p:nvSpPr>
        <p:spPr bwMode="auto">
          <a:xfrm>
            <a:off x="3670930" y="1696967"/>
            <a:ext cx="580855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Utilisateurs</a:t>
            </a:r>
            <a:endParaRPr/>
          </a:p>
        </p:txBody>
      </p:sp>
      <p:sp>
        <p:nvSpPr>
          <p:cNvPr id="82" name="ZoneTexte 81"/>
          <p:cNvSpPr txBox="1"/>
          <p:nvPr/>
        </p:nvSpPr>
        <p:spPr bwMode="auto">
          <a:xfrm>
            <a:off x="7687181" y="1656600"/>
            <a:ext cx="273078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CAU</a:t>
            </a:r>
            <a:endParaRPr/>
          </a:p>
        </p:txBody>
      </p:sp>
      <p:pic>
        <p:nvPicPr>
          <p:cNvPr id="83" name="Picture 2"/>
          <p:cNvPicPr>
            <a:picLocks noChangeAspect="1" noChangeArrowheads="1"/>
          </p:cNvPicPr>
          <p:nvPr/>
        </p:nvPicPr>
        <p:blipFill>
          <a:blip r:embed="rId15"/>
          <a:stretch/>
        </p:blipFill>
        <p:spPr bwMode="auto">
          <a:xfrm flipH="1">
            <a:off x="7546285" y="1173435"/>
            <a:ext cx="438830" cy="418753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ZoneTexte 54"/>
          <p:cNvSpPr txBox="1"/>
          <p:nvPr/>
        </p:nvSpPr>
        <p:spPr bwMode="auto">
          <a:xfrm>
            <a:off x="6664027" y="1696967"/>
            <a:ext cx="601694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MCO PROD</a:t>
            </a:r>
            <a:endParaRPr/>
          </a:p>
        </p:txBody>
      </p:sp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16"/>
          <a:stretch/>
        </p:blipFill>
        <p:spPr bwMode="auto">
          <a:xfrm>
            <a:off x="6628352" y="1161850"/>
            <a:ext cx="653322" cy="522657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ZoneTexte 63"/>
          <p:cNvSpPr txBox="1"/>
          <p:nvPr/>
        </p:nvSpPr>
        <p:spPr bwMode="auto">
          <a:xfrm>
            <a:off x="7594530" y="4049922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74" name="ZoneTexte 73"/>
          <p:cNvSpPr txBox="1"/>
          <p:nvPr/>
        </p:nvSpPr>
        <p:spPr bwMode="auto">
          <a:xfrm>
            <a:off x="3841649" y="4049922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77" name="ZoneTexte 76"/>
          <p:cNvSpPr txBox="1"/>
          <p:nvPr/>
        </p:nvSpPr>
        <p:spPr bwMode="auto">
          <a:xfrm>
            <a:off x="3841650" y="2245277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45" name="Titre 1"/>
          <p:cNvSpPr txBox="1"/>
          <p:nvPr/>
        </p:nvSpPr>
        <p:spPr bwMode="auto">
          <a:xfrm>
            <a:off x="1970684" y="167958"/>
            <a:ext cx="8442960" cy="1143000"/>
          </a:xfrm>
          <a:prstGeom prst="rect">
            <a:avLst/>
          </a:prstGeom>
        </p:spPr>
        <p:txBody>
          <a:bodyPr/>
          <a:lstStyle>
            <a:lvl1pPr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tx2"/>
                </a:solidFill>
                <a:latin typeface="Arial"/>
              </a:defRPr>
            </a:lvl2pPr>
            <a:lvl3pPr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tx2"/>
                </a:solidFill>
                <a:latin typeface="Arial"/>
              </a:defRPr>
            </a:lvl3pPr>
            <a:lvl4pPr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tx2"/>
                </a:solidFill>
                <a:latin typeface="Arial"/>
              </a:defRPr>
            </a:lvl4pPr>
            <a:lvl5pPr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tx2"/>
                </a:solidFill>
                <a:latin typeface="Arial"/>
              </a:defRPr>
            </a:lvl5pPr>
            <a:lvl6pPr marL="45720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tx2"/>
                </a:solidFill>
                <a:latin typeface="Arial"/>
              </a:defRPr>
            </a:lvl6pPr>
            <a:lvl7pPr marL="91440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tx2"/>
                </a:solidFill>
                <a:latin typeface="Arial"/>
              </a:defRPr>
            </a:lvl7pPr>
            <a:lvl8pPr marL="137160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tx2"/>
                </a:solidFill>
                <a:latin typeface="Arial"/>
              </a:defRPr>
            </a:lvl8pPr>
            <a:lvl9pPr marL="182880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tx2"/>
                </a:solidFill>
                <a:latin typeface="Arial"/>
              </a:defRPr>
            </a:lvl9pPr>
          </a:lstStyle>
          <a:p>
            <a:pPr algn="l">
              <a:defRPr/>
            </a:pPr>
            <a:r>
              <a:rPr lang="fr-FR" sz="2000"/>
              <a:t>Maintien en Conditions Opérationnelles: RACI</a:t>
            </a:r>
            <a:endParaRPr/>
          </a:p>
        </p:txBody>
      </p:sp>
      <p:sp>
        <p:nvSpPr>
          <p:cNvPr id="46" name="ZoneTexte 45"/>
          <p:cNvSpPr txBox="1"/>
          <p:nvPr/>
        </p:nvSpPr>
        <p:spPr bwMode="auto">
          <a:xfrm>
            <a:off x="8375162" y="4942306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47" name="ZoneTexte 46"/>
          <p:cNvSpPr txBox="1"/>
          <p:nvPr/>
        </p:nvSpPr>
        <p:spPr bwMode="auto">
          <a:xfrm>
            <a:off x="6755849" y="4049922"/>
            <a:ext cx="226591" cy="349701"/>
          </a:xfrm>
          <a:prstGeom prst="rect">
            <a:avLst/>
          </a:prstGeom>
          <a:solidFill>
            <a:srgbClr val="FF000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A</a:t>
            </a:r>
            <a:endParaRPr/>
          </a:p>
        </p:txBody>
      </p:sp>
      <p:sp>
        <p:nvSpPr>
          <p:cNvPr id="50" name="ZoneTexte 49"/>
          <p:cNvSpPr txBox="1"/>
          <p:nvPr/>
        </p:nvSpPr>
        <p:spPr bwMode="auto">
          <a:xfrm>
            <a:off x="6964875" y="4049922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53" name="ZoneTexte 52"/>
          <p:cNvSpPr txBox="1"/>
          <p:nvPr/>
        </p:nvSpPr>
        <p:spPr bwMode="auto">
          <a:xfrm>
            <a:off x="5980521" y="3123932"/>
            <a:ext cx="226591" cy="349701"/>
          </a:xfrm>
          <a:prstGeom prst="rect">
            <a:avLst/>
          </a:prstGeom>
          <a:solidFill>
            <a:srgbClr val="FF000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A</a:t>
            </a:r>
            <a:endParaRPr/>
          </a:p>
        </p:txBody>
      </p:sp>
      <p:sp>
        <p:nvSpPr>
          <p:cNvPr id="58" name="ZoneTexte 57"/>
          <p:cNvSpPr txBox="1"/>
          <p:nvPr/>
        </p:nvSpPr>
        <p:spPr bwMode="auto">
          <a:xfrm>
            <a:off x="6845167" y="3123932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59" name="ZoneTexte 58"/>
          <p:cNvSpPr txBox="1"/>
          <p:nvPr/>
        </p:nvSpPr>
        <p:spPr bwMode="auto">
          <a:xfrm>
            <a:off x="6102633" y="4049922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61" name="ZoneTexte 60"/>
          <p:cNvSpPr txBox="1"/>
          <p:nvPr/>
        </p:nvSpPr>
        <p:spPr bwMode="auto">
          <a:xfrm>
            <a:off x="6207112" y="3123932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48" name="Rectangle 47"/>
          <p:cNvSpPr/>
          <p:nvPr/>
        </p:nvSpPr>
        <p:spPr bwMode="auto">
          <a:xfrm>
            <a:off x="4303549" y="1073132"/>
            <a:ext cx="754226" cy="88867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000066"/>
              </a:solidFill>
              <a:latin typeface="Arial"/>
            </a:endParaRPr>
          </a:p>
        </p:txBody>
      </p:sp>
      <p:sp>
        <p:nvSpPr>
          <p:cNvPr id="49" name="Rectangle 48"/>
          <p:cNvSpPr/>
          <p:nvPr/>
        </p:nvSpPr>
        <p:spPr bwMode="auto">
          <a:xfrm>
            <a:off x="5057776" y="1073132"/>
            <a:ext cx="779736" cy="88867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000066"/>
              </a:solidFill>
              <a:latin typeface="Arial"/>
            </a:endParaRPr>
          </a:p>
        </p:txBody>
      </p:sp>
      <p:sp>
        <p:nvSpPr>
          <p:cNvPr id="60" name="Rectangle 59"/>
          <p:cNvSpPr/>
          <p:nvPr/>
        </p:nvSpPr>
        <p:spPr bwMode="auto">
          <a:xfrm>
            <a:off x="9654763" y="1089934"/>
            <a:ext cx="746538" cy="86955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000066"/>
              </a:solidFill>
              <a:latin typeface="Arial"/>
            </a:endParaRPr>
          </a:p>
        </p:txBody>
      </p:sp>
      <p:sp>
        <p:nvSpPr>
          <p:cNvPr id="67" name="ZoneTexte 66"/>
          <p:cNvSpPr txBox="1"/>
          <p:nvPr/>
        </p:nvSpPr>
        <p:spPr bwMode="auto">
          <a:xfrm>
            <a:off x="9820932" y="5866676"/>
            <a:ext cx="226591" cy="349701"/>
          </a:xfrm>
          <a:prstGeom prst="rect">
            <a:avLst/>
          </a:prstGeom>
          <a:solidFill>
            <a:srgbClr val="FF000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A</a:t>
            </a:r>
            <a:endParaRPr/>
          </a:p>
        </p:txBody>
      </p:sp>
      <p:sp>
        <p:nvSpPr>
          <p:cNvPr id="68" name="ZoneTexte 67"/>
          <p:cNvSpPr txBox="1"/>
          <p:nvPr/>
        </p:nvSpPr>
        <p:spPr bwMode="auto">
          <a:xfrm>
            <a:off x="10026095" y="5866676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71" name="ZoneTexte 70"/>
          <p:cNvSpPr txBox="1"/>
          <p:nvPr/>
        </p:nvSpPr>
        <p:spPr bwMode="auto">
          <a:xfrm>
            <a:off x="8375161" y="5866676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pic>
        <p:nvPicPr>
          <p:cNvPr id="51" name="Image 50"/>
          <p:cNvPicPr>
            <a:picLocks noChangeAspect="1"/>
          </p:cNvPicPr>
          <p:nvPr/>
        </p:nvPicPr>
        <p:blipFill>
          <a:blip r:embed="rId17"/>
          <a:stretch/>
        </p:blipFill>
        <p:spPr bwMode="auto">
          <a:xfrm>
            <a:off x="75688" y="5932134"/>
            <a:ext cx="1267002" cy="8097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 bwMode="auto">
          <a:xfrm>
            <a:off x="2063551" y="1074024"/>
            <a:ext cx="782678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Objectif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342900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Contextes de gestion d’une application</a:t>
            </a:r>
            <a:endParaRPr/>
          </a:p>
          <a:p>
            <a:pPr marL="742950" lvl="1" indent="-285750">
              <a:buFont typeface="Wingdings"/>
              <a:buChar char="§"/>
              <a:defRPr/>
            </a:pPr>
            <a:endParaRPr lang="fr-FR" sz="16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Spécifications et développements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Livraison d’une nouvelle version</a:t>
            </a:r>
            <a:endParaRPr/>
          </a:p>
          <a:p>
            <a:pPr marL="800100" lvl="1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Maintien en Conditions Opérationnelles - Test et Validation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Recette d’une nouvelle version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Mise en production d’une nouvelle version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Maintien en Conditions Opérationnelles - Production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/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/>
              <a:t>Pilotage</a:t>
            </a:r>
            <a:endParaRPr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 bwMode="auto">
          <a:xfrm>
            <a:off x="1981200" y="274639"/>
            <a:ext cx="8229600" cy="561975"/>
          </a:xfrm>
          <a:prstGeom prst="rect">
            <a:avLst/>
          </a:prstGeom>
          <a:noFill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>
              <a:defRPr/>
            </a:pPr>
            <a:r>
              <a:rPr lang="fr-FR" sz="2000"/>
              <a:t>Plan de présentation</a:t>
            </a:r>
            <a:endParaRPr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5688" y="5932134"/>
            <a:ext cx="1267002" cy="8097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69" name="Tableau 68"/>
          <p:cNvGraphicFramePr>
            <a:graphicFrameLocks noGrp="1"/>
          </p:cNvGraphicFramePr>
          <p:nvPr/>
        </p:nvGraphicFramePr>
        <p:xfrm>
          <a:off x="3638682" y="1382573"/>
          <a:ext cx="6883092" cy="40207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47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6478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80414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414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414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414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414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l">
              <a:defRPr/>
            </a:pPr>
            <a:r>
              <a:rPr lang="fr-FR" sz="2000"/>
              <a:t>Pilotage: RACI</a:t>
            </a:r>
            <a:endParaRPr lang="fr-FR" sz="2800"/>
          </a:p>
        </p:txBody>
      </p:sp>
      <p:graphicFrame>
        <p:nvGraphicFramePr>
          <p:cNvPr id="3" name="Diagramme 2"/>
          <p:cNvGraphicFramePr>
            <a:graphicFrameLocks/>
          </p:cNvGraphicFramePr>
          <p:nvPr/>
        </p:nvGraphicFramePr>
        <p:xfrm>
          <a:off x="1689693" y="1277180"/>
          <a:ext cx="1800200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7" name="Tableau 26"/>
          <p:cNvGraphicFramePr>
            <a:graphicFrameLocks noGrp="1"/>
          </p:cNvGraphicFramePr>
          <p:nvPr/>
        </p:nvGraphicFramePr>
        <p:xfrm>
          <a:off x="8933482" y="33184"/>
          <a:ext cx="1699022" cy="73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79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11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456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600"/>
                        <a:t>R</a:t>
                      </a:r>
                      <a:endParaRPr/>
                    </a:p>
                  </a:txBody>
                  <a:tcP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fr-FR" sz="600"/>
                        <a:t>Responsible </a:t>
                      </a:r>
                      <a:endParaRPr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600"/>
                        <a:t>Réalise</a:t>
                      </a:r>
                      <a:endParaRPr/>
                    </a:p>
                  </a:txBody>
                  <a:tcPr>
                    <a:solidFill>
                      <a:srgbClr val="FFDD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6747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600"/>
                        <a:t>A</a:t>
                      </a:r>
                      <a:endParaRPr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fr-FR" sz="600"/>
                        <a:t>Accountable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600"/>
                        <a:t>Assume</a:t>
                      </a:r>
                      <a:endParaRPr/>
                    </a:p>
                  </a:txBody>
                  <a:tcPr>
                    <a:solidFill>
                      <a:srgbClr val="FFDD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6747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600"/>
                        <a:t>C</a:t>
                      </a:r>
                      <a:endParaRPr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fr-FR" sz="600"/>
                        <a:t>Consulted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fr-FR" sz="600"/>
                        <a:t>Consulté</a:t>
                      </a:r>
                      <a:endParaRPr/>
                    </a:p>
                  </a:txBody>
                  <a:tcPr>
                    <a:solidFill>
                      <a:srgbClr val="FFDD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6747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600"/>
                        <a:t>I</a:t>
                      </a:r>
                      <a:endParaRPr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fr-FR" sz="600"/>
                        <a:t>Informed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fr-FR" sz="600"/>
                        <a:t>Informé</a:t>
                      </a:r>
                      <a:endParaRPr/>
                    </a:p>
                  </a:txBody>
                  <a:tcPr>
                    <a:solidFill>
                      <a:srgbClr val="FFDD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8" name="ZoneTexte 27"/>
          <p:cNvSpPr txBox="1"/>
          <p:nvPr/>
        </p:nvSpPr>
        <p:spPr bwMode="auto">
          <a:xfrm>
            <a:off x="5344247" y="2429666"/>
            <a:ext cx="226591" cy="349701"/>
          </a:xfrm>
          <a:prstGeom prst="rect">
            <a:avLst/>
          </a:prstGeom>
          <a:solidFill>
            <a:srgbClr val="FF000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A</a:t>
            </a:r>
            <a:endParaRPr/>
          </a:p>
        </p:txBody>
      </p:sp>
      <p:sp>
        <p:nvSpPr>
          <p:cNvPr id="32" name="ZoneTexte 31"/>
          <p:cNvSpPr txBox="1"/>
          <p:nvPr/>
        </p:nvSpPr>
        <p:spPr bwMode="auto">
          <a:xfrm>
            <a:off x="4616581" y="2434033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33" name="ZoneTexte 32"/>
          <p:cNvSpPr txBox="1"/>
          <p:nvPr/>
        </p:nvSpPr>
        <p:spPr bwMode="auto">
          <a:xfrm>
            <a:off x="9215579" y="2434033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34" name="ZoneTexte 33"/>
          <p:cNvSpPr txBox="1"/>
          <p:nvPr/>
        </p:nvSpPr>
        <p:spPr bwMode="auto">
          <a:xfrm>
            <a:off x="4586699" y="3240988"/>
            <a:ext cx="226591" cy="349701"/>
          </a:xfrm>
          <a:prstGeom prst="rect">
            <a:avLst/>
          </a:prstGeom>
          <a:solidFill>
            <a:srgbClr val="FF000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A</a:t>
            </a:r>
            <a:endParaRPr/>
          </a:p>
        </p:txBody>
      </p:sp>
      <p:sp>
        <p:nvSpPr>
          <p:cNvPr id="35" name="ZoneTexte 34"/>
          <p:cNvSpPr txBox="1"/>
          <p:nvPr/>
        </p:nvSpPr>
        <p:spPr bwMode="auto">
          <a:xfrm>
            <a:off x="5500672" y="3240987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37" name="ZoneTexte 36"/>
          <p:cNvSpPr txBox="1"/>
          <p:nvPr/>
        </p:nvSpPr>
        <p:spPr bwMode="auto">
          <a:xfrm>
            <a:off x="9209559" y="3240358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38" name="ZoneTexte 37"/>
          <p:cNvSpPr txBox="1"/>
          <p:nvPr/>
        </p:nvSpPr>
        <p:spPr bwMode="auto">
          <a:xfrm>
            <a:off x="4787688" y="3240988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39" name="ZoneTexte 38"/>
          <p:cNvSpPr txBox="1"/>
          <p:nvPr/>
        </p:nvSpPr>
        <p:spPr bwMode="auto">
          <a:xfrm>
            <a:off x="10013618" y="3240988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40" name="ZoneTexte 39"/>
          <p:cNvSpPr txBox="1"/>
          <p:nvPr/>
        </p:nvSpPr>
        <p:spPr bwMode="auto">
          <a:xfrm>
            <a:off x="9108696" y="4027117"/>
            <a:ext cx="226591" cy="349701"/>
          </a:xfrm>
          <a:prstGeom prst="rect">
            <a:avLst/>
          </a:prstGeom>
          <a:solidFill>
            <a:srgbClr val="FF000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A</a:t>
            </a:r>
            <a:endParaRPr/>
          </a:p>
        </p:txBody>
      </p:sp>
      <p:sp>
        <p:nvSpPr>
          <p:cNvPr id="41" name="ZoneTexte 40"/>
          <p:cNvSpPr txBox="1"/>
          <p:nvPr/>
        </p:nvSpPr>
        <p:spPr bwMode="auto">
          <a:xfrm>
            <a:off x="9335287" y="4027117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42" name="ZoneTexte 41"/>
          <p:cNvSpPr txBox="1"/>
          <p:nvPr/>
        </p:nvSpPr>
        <p:spPr bwMode="auto">
          <a:xfrm>
            <a:off x="10013619" y="4011156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43" name="ZoneTexte 42"/>
          <p:cNvSpPr txBox="1"/>
          <p:nvPr/>
        </p:nvSpPr>
        <p:spPr bwMode="auto">
          <a:xfrm>
            <a:off x="5479381" y="4027117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50" name="ZoneTexte 49"/>
          <p:cNvSpPr txBox="1"/>
          <p:nvPr/>
        </p:nvSpPr>
        <p:spPr bwMode="auto">
          <a:xfrm>
            <a:off x="9120240" y="4841414"/>
            <a:ext cx="226591" cy="349701"/>
          </a:xfrm>
          <a:prstGeom prst="rect">
            <a:avLst/>
          </a:prstGeom>
          <a:solidFill>
            <a:srgbClr val="FF000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A</a:t>
            </a:r>
            <a:endParaRPr/>
          </a:p>
        </p:txBody>
      </p:sp>
      <p:sp>
        <p:nvSpPr>
          <p:cNvPr id="51" name="ZoneTexte 50"/>
          <p:cNvSpPr txBox="1"/>
          <p:nvPr/>
        </p:nvSpPr>
        <p:spPr bwMode="auto">
          <a:xfrm>
            <a:off x="9329266" y="4841414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55" name="ZoneTexte 54"/>
          <p:cNvSpPr txBox="1"/>
          <p:nvPr/>
        </p:nvSpPr>
        <p:spPr bwMode="auto">
          <a:xfrm>
            <a:off x="4658544" y="4770009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57" name="ZoneTexte 56"/>
          <p:cNvSpPr txBox="1"/>
          <p:nvPr/>
        </p:nvSpPr>
        <p:spPr bwMode="auto">
          <a:xfrm>
            <a:off x="4658545" y="4027117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R</a:t>
            </a:r>
            <a:endParaRPr/>
          </a:p>
        </p:txBody>
      </p:sp>
      <p:sp>
        <p:nvSpPr>
          <p:cNvPr id="44" name="ZoneTexte 43"/>
          <p:cNvSpPr txBox="1"/>
          <p:nvPr/>
        </p:nvSpPr>
        <p:spPr bwMode="auto">
          <a:xfrm>
            <a:off x="6242393" y="3240358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sp>
        <p:nvSpPr>
          <p:cNvPr id="58" name="ZoneTexte 57"/>
          <p:cNvSpPr txBox="1"/>
          <p:nvPr/>
        </p:nvSpPr>
        <p:spPr bwMode="auto">
          <a:xfrm>
            <a:off x="10013619" y="4841414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  <p:pic>
        <p:nvPicPr>
          <p:cNvPr id="70" name="Picture 16"/>
          <p:cNvPicPr>
            <a:picLocks noChangeAspect="1" noChangeArrowheads="1"/>
          </p:cNvPicPr>
          <p:nvPr/>
        </p:nvPicPr>
        <p:blipFill>
          <a:blip r:embed="rId8"/>
          <a:stretch/>
        </p:blipFill>
        <p:spPr bwMode="auto">
          <a:xfrm>
            <a:off x="9760057" y="1388241"/>
            <a:ext cx="630505" cy="502381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ZoneTexte 70"/>
          <p:cNvSpPr txBox="1"/>
          <p:nvPr/>
        </p:nvSpPr>
        <p:spPr bwMode="auto">
          <a:xfrm>
            <a:off x="9972432" y="1893823"/>
            <a:ext cx="205752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RD</a:t>
            </a:r>
            <a:endParaRPr/>
          </a:p>
        </p:txBody>
      </p:sp>
      <p:sp>
        <p:nvSpPr>
          <p:cNvPr id="72" name="ZoneTexte 71"/>
          <p:cNvSpPr txBox="1"/>
          <p:nvPr/>
        </p:nvSpPr>
        <p:spPr bwMode="auto">
          <a:xfrm>
            <a:off x="9276898" y="1903593"/>
            <a:ext cx="191325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RP</a:t>
            </a:r>
            <a:endParaRPr/>
          </a:p>
        </p:txBody>
      </p:sp>
      <p:pic>
        <p:nvPicPr>
          <p:cNvPr id="73" name="Picture 2"/>
          <p:cNvPicPr>
            <a:picLocks noChangeAspect="1" noChangeArrowheads="1"/>
          </p:cNvPicPr>
          <p:nvPr/>
        </p:nvPicPr>
        <p:blipFill>
          <a:blip r:embed="rId9"/>
          <a:stretch/>
        </p:blipFill>
        <p:spPr bwMode="auto">
          <a:xfrm>
            <a:off x="8260896" y="1389096"/>
            <a:ext cx="459442" cy="539662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ZoneTexte 73"/>
          <p:cNvSpPr txBox="1"/>
          <p:nvPr/>
        </p:nvSpPr>
        <p:spPr bwMode="auto">
          <a:xfrm>
            <a:off x="8260896" y="1904331"/>
            <a:ext cx="680242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Support TMA</a:t>
            </a:r>
            <a:endParaRPr/>
          </a:p>
        </p:txBody>
      </p:sp>
      <p:pic>
        <p:nvPicPr>
          <p:cNvPr id="75" name="Picture 5"/>
          <p:cNvPicPr>
            <a:picLocks noChangeAspect="1" noChangeArrowheads="1"/>
          </p:cNvPicPr>
          <p:nvPr/>
        </p:nvPicPr>
        <p:blipFill>
          <a:blip r:embed="rId10"/>
          <a:stretch/>
        </p:blipFill>
        <p:spPr bwMode="auto">
          <a:xfrm>
            <a:off x="9194328" y="1388241"/>
            <a:ext cx="281919" cy="499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Picture 7"/>
          <p:cNvPicPr>
            <a:picLocks noChangeAspect="1" noChangeArrowheads="1"/>
          </p:cNvPicPr>
          <p:nvPr/>
        </p:nvPicPr>
        <p:blipFill>
          <a:blip r:embed="rId11"/>
          <a:stretch/>
        </p:blipFill>
        <p:spPr bwMode="auto">
          <a:xfrm>
            <a:off x="5373639" y="1422375"/>
            <a:ext cx="371733" cy="455583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ZoneTexte 76"/>
          <p:cNvSpPr txBox="1"/>
          <p:nvPr/>
        </p:nvSpPr>
        <p:spPr bwMode="auto">
          <a:xfrm>
            <a:off x="5459834" y="1884819"/>
            <a:ext cx="199340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RA</a:t>
            </a:r>
            <a:endParaRPr/>
          </a:p>
        </p:txBody>
      </p:sp>
      <p:pic>
        <p:nvPicPr>
          <p:cNvPr id="78" name="Picture 8"/>
          <p:cNvPicPr>
            <a:picLocks noChangeAspect="1" noChangeArrowheads="1"/>
          </p:cNvPicPr>
          <p:nvPr/>
        </p:nvPicPr>
        <p:blipFill>
          <a:blip r:embed="rId12"/>
          <a:stretch/>
        </p:blipFill>
        <p:spPr bwMode="auto">
          <a:xfrm>
            <a:off x="6117713" y="1443121"/>
            <a:ext cx="364094" cy="460472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ZoneTexte 78"/>
          <p:cNvSpPr txBox="1"/>
          <p:nvPr/>
        </p:nvSpPr>
        <p:spPr bwMode="auto">
          <a:xfrm>
            <a:off x="6205702" y="1890153"/>
            <a:ext cx="188119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RT</a:t>
            </a:r>
            <a:endParaRPr/>
          </a:p>
        </p:txBody>
      </p:sp>
      <p:pic>
        <p:nvPicPr>
          <p:cNvPr id="80" name="Picture 10"/>
          <p:cNvPicPr>
            <a:picLocks noChangeAspect="1" noChangeArrowheads="1"/>
          </p:cNvPicPr>
          <p:nvPr/>
        </p:nvPicPr>
        <p:blipFill>
          <a:blip r:embed="rId13"/>
          <a:stretch/>
        </p:blipFill>
        <p:spPr bwMode="auto">
          <a:xfrm>
            <a:off x="4475219" y="1383833"/>
            <a:ext cx="666040" cy="519761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ZoneTexte 80"/>
          <p:cNvSpPr txBox="1"/>
          <p:nvPr/>
        </p:nvSpPr>
        <p:spPr bwMode="auto">
          <a:xfrm>
            <a:off x="4579527" y="1893823"/>
            <a:ext cx="457424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CP MOA</a:t>
            </a:r>
            <a:endParaRPr/>
          </a:p>
        </p:txBody>
      </p:sp>
      <p:pic>
        <p:nvPicPr>
          <p:cNvPr id="82" name="Picture 18"/>
          <p:cNvPicPr>
            <a:picLocks noChangeAspect="1" noChangeArrowheads="1"/>
          </p:cNvPicPr>
          <p:nvPr/>
        </p:nvPicPr>
        <p:blipFill>
          <a:blip r:embed="rId14"/>
          <a:stretch/>
        </p:blipFill>
        <p:spPr bwMode="auto">
          <a:xfrm>
            <a:off x="3770621" y="1444091"/>
            <a:ext cx="592061" cy="393696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ZoneTexte 82"/>
          <p:cNvSpPr txBox="1"/>
          <p:nvPr/>
        </p:nvSpPr>
        <p:spPr bwMode="auto">
          <a:xfrm>
            <a:off x="3776224" y="1893823"/>
            <a:ext cx="580855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Utilisateurs</a:t>
            </a:r>
            <a:endParaRPr/>
          </a:p>
        </p:txBody>
      </p:sp>
      <p:sp>
        <p:nvSpPr>
          <p:cNvPr id="84" name="ZoneTexte 83"/>
          <p:cNvSpPr txBox="1"/>
          <p:nvPr/>
        </p:nvSpPr>
        <p:spPr bwMode="auto">
          <a:xfrm>
            <a:off x="7723126" y="1884819"/>
            <a:ext cx="273078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CAU</a:t>
            </a:r>
            <a:endParaRPr/>
          </a:p>
        </p:txBody>
      </p:sp>
      <p:pic>
        <p:nvPicPr>
          <p:cNvPr id="85" name="Picture 2"/>
          <p:cNvPicPr>
            <a:picLocks noChangeAspect="1" noChangeArrowheads="1"/>
          </p:cNvPicPr>
          <p:nvPr/>
        </p:nvPicPr>
        <p:blipFill>
          <a:blip r:embed="rId15"/>
          <a:stretch/>
        </p:blipFill>
        <p:spPr bwMode="auto">
          <a:xfrm flipH="1">
            <a:off x="7640250" y="1435921"/>
            <a:ext cx="438830" cy="41875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6" name="Tableau 85"/>
          <p:cNvGraphicFramePr>
            <a:graphicFrameLocks noGrp="1"/>
          </p:cNvGraphicFramePr>
          <p:nvPr/>
        </p:nvGraphicFramePr>
        <p:xfrm>
          <a:off x="3638682" y="1147413"/>
          <a:ext cx="6883094" cy="23478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434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274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122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478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800"/>
                        <a:t>MOA</a:t>
                      </a:r>
                      <a:endParaRPr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800"/>
                        <a:t>MOE - DSN</a:t>
                      </a:r>
                      <a:endParaRPr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800"/>
                        <a:t>MOE – Éditeur/TMA</a:t>
                      </a:r>
                      <a:endParaRPr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87" name="Picture 2"/>
          <p:cNvPicPr>
            <a:picLocks noChangeAspect="1" noChangeArrowheads="1"/>
          </p:cNvPicPr>
          <p:nvPr/>
        </p:nvPicPr>
        <p:blipFill>
          <a:blip r:embed="rId16"/>
          <a:stretch/>
        </p:blipFill>
        <p:spPr bwMode="auto">
          <a:xfrm>
            <a:off x="6838089" y="1451176"/>
            <a:ext cx="485301" cy="38824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ZoneTexte 87"/>
          <p:cNvSpPr txBox="1"/>
          <p:nvPr/>
        </p:nvSpPr>
        <p:spPr bwMode="auto">
          <a:xfrm>
            <a:off x="6924963" y="1897208"/>
            <a:ext cx="311551" cy="195814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1">
            <a:spAutoFit/>
          </a:bodyPr>
          <a:lstStyle/>
          <a:p>
            <a:pPr algn="ctr">
              <a:defRPr/>
            </a:pPr>
            <a:r>
              <a:rPr lang="fr-FR" sz="800"/>
              <a:t>MCO</a:t>
            </a:r>
            <a:endParaRPr/>
          </a:p>
        </p:txBody>
      </p:sp>
      <p:sp>
        <p:nvSpPr>
          <p:cNvPr id="89" name="Rectangle 88"/>
          <p:cNvSpPr/>
          <p:nvPr/>
        </p:nvSpPr>
        <p:spPr bwMode="auto">
          <a:xfrm>
            <a:off x="4408842" y="1394901"/>
            <a:ext cx="754227" cy="78579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000066"/>
              </a:solidFill>
              <a:latin typeface="Arial"/>
            </a:endParaRPr>
          </a:p>
        </p:txBody>
      </p:sp>
      <p:sp>
        <p:nvSpPr>
          <p:cNvPr id="90" name="Rectangle 89"/>
          <p:cNvSpPr/>
          <p:nvPr/>
        </p:nvSpPr>
        <p:spPr bwMode="auto">
          <a:xfrm>
            <a:off x="5163070" y="1383832"/>
            <a:ext cx="779737" cy="78579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000066"/>
              </a:solidFill>
              <a:latin typeface="Arial"/>
            </a:endParaRPr>
          </a:p>
        </p:txBody>
      </p:sp>
      <p:sp>
        <p:nvSpPr>
          <p:cNvPr id="91" name="Rectangle 90"/>
          <p:cNvSpPr/>
          <p:nvPr/>
        </p:nvSpPr>
        <p:spPr bwMode="auto">
          <a:xfrm>
            <a:off x="9760057" y="1400634"/>
            <a:ext cx="746538" cy="76898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000066"/>
              </a:solidFill>
              <a:latin typeface="Arial"/>
            </a:endParaRPr>
          </a:p>
        </p:txBody>
      </p:sp>
      <p:pic>
        <p:nvPicPr>
          <p:cNvPr id="47" name="Image 46"/>
          <p:cNvPicPr>
            <a:picLocks noChangeAspect="1"/>
          </p:cNvPicPr>
          <p:nvPr/>
        </p:nvPicPr>
        <p:blipFill>
          <a:blip r:embed="rId17"/>
          <a:stretch/>
        </p:blipFill>
        <p:spPr bwMode="auto">
          <a:xfrm>
            <a:off x="75688" y="5932134"/>
            <a:ext cx="1267002" cy="809738"/>
          </a:xfrm>
          <a:prstGeom prst="rect">
            <a:avLst/>
          </a:prstGeom>
        </p:spPr>
      </p:pic>
      <p:sp>
        <p:nvSpPr>
          <p:cNvPr id="48" name="ZoneTexte 47"/>
          <p:cNvSpPr txBox="1"/>
          <p:nvPr/>
        </p:nvSpPr>
        <p:spPr bwMode="auto">
          <a:xfrm>
            <a:off x="4831952" y="2434033"/>
            <a:ext cx="210561" cy="349701"/>
          </a:xfrm>
          <a:prstGeom prst="rect">
            <a:avLst/>
          </a:prstGeom>
          <a:solidFill>
            <a:srgbClr val="FF9933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 dirty="0"/>
              <a:t>R</a:t>
            </a:r>
            <a:endParaRPr dirty="0"/>
          </a:p>
        </p:txBody>
      </p:sp>
      <p:sp>
        <p:nvSpPr>
          <p:cNvPr id="49" name="ZoneTexte 48"/>
          <p:cNvSpPr txBox="1"/>
          <p:nvPr/>
        </p:nvSpPr>
        <p:spPr bwMode="auto">
          <a:xfrm>
            <a:off x="5570578" y="2440078"/>
            <a:ext cx="215371" cy="349701"/>
          </a:xfrm>
          <a:prstGeom prst="rect">
            <a:avLst/>
          </a:prstGeom>
          <a:solidFill>
            <a:srgbClr val="92D050"/>
          </a:solidFill>
        </p:spPr>
        <p:txBody>
          <a:bodyPr wrap="none" lIns="36000" tIns="36000" rIns="36000" bIns="36000" rtlCol="0" anchor="ctr" anchorCtr="1">
            <a:spAutoFit/>
          </a:bodyPr>
          <a:lstStyle/>
          <a:p>
            <a:pPr>
              <a:defRPr/>
            </a:pPr>
            <a:r>
              <a:rPr lang="fr-FR"/>
              <a:t>C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13666" name="Picture 2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4995864" y="2676525"/>
            <a:ext cx="2200275" cy="1504950"/>
          </a:xfrm>
          <a:prstGeom prst="rect">
            <a:avLst/>
          </a:prstGeom>
          <a:noFill/>
          <a:ln>
            <a:noFill/>
          </a:ln>
        </p:spPr>
      </p:pic>
      <p:sp>
        <p:nvSpPr>
          <p:cNvPr id="113667" name="Titr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fr-FR" sz="3200">
                <a:cs typeface="Arial"/>
              </a:rPr>
              <a:t>Merci de votre attention</a:t>
            </a:r>
            <a:endParaRPr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75688" y="5932134"/>
            <a:ext cx="1267002" cy="809738"/>
          </a:xfrm>
          <a:prstGeom prst="rect">
            <a:avLst/>
          </a:prstGeom>
        </p:spPr>
      </p:pic>
      <p:pic>
        <p:nvPicPr>
          <p:cNvPr id="5" name="Graphique 5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8424024" y="2373164"/>
            <a:ext cx="2643369" cy="264336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4451" name="Titre 1"/>
          <p:cNvSpPr>
            <a:spLocks noGrp="1"/>
          </p:cNvSpPr>
          <p:nvPr>
            <p:ph type="title"/>
          </p:nvPr>
        </p:nvSpPr>
        <p:spPr bwMode="auto">
          <a:xfrm>
            <a:off x="1981200" y="274639"/>
            <a:ext cx="8229600" cy="561975"/>
          </a:xfrm>
          <a:prstGeom prst="rect">
            <a:avLst/>
          </a:prstGeom>
          <a:noFill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>
              <a:defRPr/>
            </a:pPr>
            <a:r>
              <a:rPr lang="fr-FR" sz="2000">
                <a:solidFill>
                  <a:srgbClr val="FDB314"/>
                </a:solidFill>
              </a:rPr>
              <a:t>Objectif: Partager la même vision de la gestion d’une application</a:t>
            </a:r>
            <a:endParaRPr/>
          </a:p>
        </p:txBody>
      </p:sp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5087888" y="3068961"/>
            <a:ext cx="2133600" cy="15716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2" name="Connecteur droit avec flèche 31"/>
          <p:cNvCxnSpPr>
            <a:cxnSpLocks/>
          </p:cNvCxnSpPr>
          <p:nvPr/>
        </p:nvCxnSpPr>
        <p:spPr bwMode="auto">
          <a:xfrm>
            <a:off x="4991216" y="3083345"/>
            <a:ext cx="216024" cy="230437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" name="Rectangle à coins arrondis 2"/>
          <p:cNvSpPr/>
          <p:nvPr/>
        </p:nvSpPr>
        <p:spPr bwMode="auto">
          <a:xfrm>
            <a:off x="7221489" y="908721"/>
            <a:ext cx="3339769" cy="2289845"/>
          </a:xfrm>
          <a:prstGeom prst="roundRect">
            <a:avLst>
              <a:gd name="adj" fmla="val 166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000066"/>
              </a:solidFill>
              <a:latin typeface="Arial"/>
            </a:endParaRPr>
          </a:p>
        </p:txBody>
      </p:sp>
      <p:sp>
        <p:nvSpPr>
          <p:cNvPr id="22" name="Rectangle à coins arrondis 21"/>
          <p:cNvSpPr/>
          <p:nvPr/>
        </p:nvSpPr>
        <p:spPr bwMode="auto">
          <a:xfrm>
            <a:off x="7221488" y="4149081"/>
            <a:ext cx="3339769" cy="2289845"/>
          </a:xfrm>
          <a:prstGeom prst="roundRect">
            <a:avLst>
              <a:gd name="adj" fmla="val 166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000066"/>
              </a:solidFill>
              <a:latin typeface="Arial"/>
            </a:endParaRPr>
          </a:p>
        </p:txBody>
      </p:sp>
      <p:sp>
        <p:nvSpPr>
          <p:cNvPr id="23" name="Rectangle à coins arrondis 22"/>
          <p:cNvSpPr/>
          <p:nvPr/>
        </p:nvSpPr>
        <p:spPr bwMode="auto">
          <a:xfrm>
            <a:off x="1748120" y="908719"/>
            <a:ext cx="3339769" cy="2289845"/>
          </a:xfrm>
          <a:prstGeom prst="roundRect">
            <a:avLst>
              <a:gd name="adj" fmla="val 166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000066"/>
              </a:solidFill>
              <a:latin typeface="Arial"/>
            </a:endParaRPr>
          </a:p>
        </p:txBody>
      </p:sp>
      <p:cxnSp>
        <p:nvCxnSpPr>
          <p:cNvPr id="34" name="Connecteur droit avec flèche 33"/>
          <p:cNvCxnSpPr>
            <a:cxnSpLocks/>
          </p:cNvCxnSpPr>
          <p:nvPr/>
        </p:nvCxnSpPr>
        <p:spPr bwMode="auto">
          <a:xfrm flipH="1">
            <a:off x="7080921" y="3041879"/>
            <a:ext cx="216024" cy="230437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36" name="Picture 21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8177790" y="1452762"/>
            <a:ext cx="1427162" cy="104298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7" name="Groupe 1"/>
          <p:cNvGrpSpPr>
            <a:grpSpLocks noChangeAspect="1"/>
          </p:cNvGrpSpPr>
          <p:nvPr/>
        </p:nvGrpSpPr>
        <p:grpSpPr bwMode="auto">
          <a:xfrm>
            <a:off x="2322628" y="1567062"/>
            <a:ext cx="2190750" cy="954087"/>
            <a:chOff x="5390926" y="3061756"/>
            <a:chExt cx="3650942" cy="1590675"/>
          </a:xfrm>
        </p:grpSpPr>
        <p:pic>
          <p:nvPicPr>
            <p:cNvPr id="38" name="Picture 8"/>
            <p:cNvPicPr>
              <a:picLocks noChangeAspect="1" noChangeArrowheads="1"/>
            </p:cNvPicPr>
            <p:nvPr/>
          </p:nvPicPr>
          <p:blipFill>
            <a:blip r:embed="rId5"/>
            <a:stretch/>
          </p:blipFill>
          <p:spPr bwMode="auto">
            <a:xfrm>
              <a:off x="5390926" y="3061756"/>
              <a:ext cx="2314575" cy="15906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9" name="Picture 18"/>
            <p:cNvPicPr>
              <a:picLocks noChangeAspect="1" noChangeArrowheads="1"/>
            </p:cNvPicPr>
            <p:nvPr/>
          </p:nvPicPr>
          <p:blipFill>
            <a:blip r:embed="rId6"/>
            <a:stretch/>
          </p:blipFill>
          <p:spPr bwMode="auto">
            <a:xfrm>
              <a:off x="7169917" y="3263831"/>
              <a:ext cx="1871951" cy="1245289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40" name="Picture 20"/>
          <p:cNvPicPr>
            <a:picLocks noChangeAspect="1" noChangeArrowheads="1"/>
          </p:cNvPicPr>
          <p:nvPr/>
        </p:nvPicPr>
        <p:blipFill>
          <a:blip r:embed="rId7"/>
          <a:stretch/>
        </p:blipFill>
        <p:spPr bwMode="auto">
          <a:xfrm>
            <a:off x="8192871" y="4598045"/>
            <a:ext cx="1397000" cy="1001712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ZoneTexte 5"/>
          <p:cNvSpPr txBox="1">
            <a:spLocks noChangeAspect="1" noChangeArrowheads="1"/>
          </p:cNvSpPr>
          <p:nvPr/>
        </p:nvSpPr>
        <p:spPr bwMode="auto">
          <a:xfrm>
            <a:off x="3121142" y="2390974"/>
            <a:ext cx="593725" cy="3079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defRPr/>
            </a:pPr>
            <a:r>
              <a:rPr lang="fr-FR" sz="1400">
                <a:solidFill>
                  <a:srgbClr val="000066"/>
                </a:solidFill>
              </a:rPr>
              <a:t>MOA</a:t>
            </a:r>
            <a:endParaRPr/>
          </a:p>
        </p:txBody>
      </p:sp>
      <p:cxnSp>
        <p:nvCxnSpPr>
          <p:cNvPr id="44" name="Connecteur droit avec flèche 43"/>
          <p:cNvCxnSpPr>
            <a:cxnSpLocks/>
          </p:cNvCxnSpPr>
          <p:nvPr/>
        </p:nvCxnSpPr>
        <p:spPr bwMode="auto">
          <a:xfrm flipH="1" flipV="1">
            <a:off x="7035553" y="4099271"/>
            <a:ext cx="261392" cy="21602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ZoneTexte 17"/>
          <p:cNvSpPr txBox="1">
            <a:spLocks noChangeAspect="1" noChangeArrowheads="1"/>
          </p:cNvSpPr>
          <p:nvPr/>
        </p:nvSpPr>
        <p:spPr bwMode="auto">
          <a:xfrm>
            <a:off x="8256423" y="5501332"/>
            <a:ext cx="1269899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defRPr/>
            </a:pPr>
            <a:r>
              <a:rPr lang="fr-FR" sz="1400">
                <a:solidFill>
                  <a:srgbClr val="000066"/>
                </a:solidFill>
              </a:rPr>
              <a:t>MOE </a:t>
            </a:r>
            <a:endParaRPr/>
          </a:p>
          <a:p>
            <a:pPr algn="ctr">
              <a:defRPr/>
            </a:pPr>
            <a:r>
              <a:rPr lang="fr-FR" sz="1400">
                <a:solidFill>
                  <a:srgbClr val="000066"/>
                </a:solidFill>
              </a:rPr>
              <a:t>Éditeurs/TMA</a:t>
            </a:r>
            <a:endParaRPr/>
          </a:p>
        </p:txBody>
      </p:sp>
      <p:sp>
        <p:nvSpPr>
          <p:cNvPr id="19" name="ZoneTexte 18"/>
          <p:cNvSpPr txBox="1">
            <a:spLocks noChangeAspect="1" noChangeArrowheads="1"/>
          </p:cNvSpPr>
          <p:nvPr/>
        </p:nvSpPr>
        <p:spPr bwMode="auto">
          <a:xfrm>
            <a:off x="7649685" y="2533005"/>
            <a:ext cx="2483372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defRPr/>
            </a:pPr>
            <a:r>
              <a:rPr lang="fr-FR" sz="1400">
                <a:solidFill>
                  <a:srgbClr val="000066"/>
                </a:solidFill>
              </a:rPr>
              <a:t>MOE CHU</a:t>
            </a:r>
            <a:endParaRPr/>
          </a:p>
          <a:p>
            <a:pPr algn="ctr">
              <a:defRPr/>
            </a:pPr>
            <a:r>
              <a:rPr lang="fr-FR" sz="1400">
                <a:solidFill>
                  <a:srgbClr val="000066"/>
                </a:solidFill>
              </a:rPr>
              <a:t>(DSN – service informatique)</a:t>
            </a:r>
            <a:endParaRPr/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75688" y="5932134"/>
            <a:ext cx="1267002" cy="8097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4451" name="Titre 1"/>
          <p:cNvSpPr>
            <a:spLocks noGrp="1"/>
          </p:cNvSpPr>
          <p:nvPr>
            <p:ph type="title"/>
          </p:nvPr>
        </p:nvSpPr>
        <p:spPr bwMode="auto">
          <a:xfrm>
            <a:off x="1981200" y="274639"/>
            <a:ext cx="8229600" cy="561975"/>
          </a:xfrm>
          <a:prstGeom prst="rect">
            <a:avLst/>
          </a:prstGeom>
          <a:noFill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>
              <a:defRPr/>
            </a:pPr>
            <a:r>
              <a:rPr lang="fr-FR" sz="2000">
                <a:solidFill>
                  <a:srgbClr val="FDB314"/>
                </a:solidFill>
              </a:rPr>
              <a:t>Objectif: Partager la même vision de la gestion d’une application</a:t>
            </a:r>
            <a:endParaRPr/>
          </a:p>
        </p:txBody>
      </p:sp>
      <p:pic>
        <p:nvPicPr>
          <p:cNvPr id="36" name="Picture 18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2933016" y="974871"/>
            <a:ext cx="969977" cy="644994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Picture 7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7890894" y="1929498"/>
            <a:ext cx="671471" cy="8229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Picture 8"/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9429157" y="1949666"/>
            <a:ext cx="657673" cy="831764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Picture 10"/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2816459" y="1848026"/>
            <a:ext cx="1203088" cy="938859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ZoneTexte 39"/>
          <p:cNvSpPr txBox="1"/>
          <p:nvPr/>
        </p:nvSpPr>
        <p:spPr bwMode="auto">
          <a:xfrm>
            <a:off x="7473858" y="2679670"/>
            <a:ext cx="15055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800"/>
              <a:t>RA</a:t>
            </a:r>
            <a:endParaRPr/>
          </a:p>
          <a:p>
            <a:pPr algn="ctr">
              <a:defRPr/>
            </a:pPr>
            <a:r>
              <a:rPr lang="fr-FR" sz="800" b="1"/>
              <a:t>Responsable d’Application</a:t>
            </a:r>
            <a:endParaRPr lang="fr-FR" sz="800"/>
          </a:p>
        </p:txBody>
      </p:sp>
      <p:sp>
        <p:nvSpPr>
          <p:cNvPr id="41" name="ZoneTexte 40"/>
          <p:cNvSpPr txBox="1"/>
          <p:nvPr/>
        </p:nvSpPr>
        <p:spPr bwMode="auto">
          <a:xfrm>
            <a:off x="9108616" y="2679670"/>
            <a:ext cx="12987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800"/>
              <a:t>RT</a:t>
            </a:r>
            <a:endParaRPr/>
          </a:p>
          <a:p>
            <a:pPr algn="ctr">
              <a:defRPr/>
            </a:pPr>
            <a:r>
              <a:rPr lang="fr-FR" sz="800"/>
              <a:t>Responsable Technique</a:t>
            </a:r>
            <a:endParaRPr/>
          </a:p>
        </p:txBody>
      </p:sp>
      <p:sp>
        <p:nvSpPr>
          <p:cNvPr id="42" name="ZoneTexte 41"/>
          <p:cNvSpPr txBox="1"/>
          <p:nvPr/>
        </p:nvSpPr>
        <p:spPr bwMode="auto">
          <a:xfrm>
            <a:off x="7404930" y="1567735"/>
            <a:ext cx="16433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800"/>
              <a:t>CAU «14 »</a:t>
            </a:r>
            <a:endParaRPr/>
          </a:p>
          <a:p>
            <a:pPr algn="ctr">
              <a:defRPr/>
            </a:pPr>
            <a:r>
              <a:rPr lang="fr-FR" sz="800"/>
              <a:t>(Centre d’Assistance Utilisateur)</a:t>
            </a:r>
            <a:endParaRPr/>
          </a:p>
        </p:txBody>
      </p:sp>
      <p:sp>
        <p:nvSpPr>
          <p:cNvPr id="43" name="ZoneTexte 42"/>
          <p:cNvSpPr txBox="1"/>
          <p:nvPr/>
        </p:nvSpPr>
        <p:spPr bwMode="auto">
          <a:xfrm>
            <a:off x="2593901" y="2690366"/>
            <a:ext cx="16482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800"/>
              <a:t>CP MOA</a:t>
            </a:r>
            <a:endParaRPr/>
          </a:p>
          <a:p>
            <a:pPr algn="ctr">
              <a:defRPr/>
            </a:pPr>
            <a:r>
              <a:rPr lang="fr-FR" sz="800" b="1"/>
              <a:t>Chef de Projet – référent MOA</a:t>
            </a:r>
            <a:endParaRPr/>
          </a:p>
        </p:txBody>
      </p:sp>
      <p:sp>
        <p:nvSpPr>
          <p:cNvPr id="44" name="ZoneTexte 43"/>
          <p:cNvSpPr txBox="1"/>
          <p:nvPr/>
        </p:nvSpPr>
        <p:spPr bwMode="auto">
          <a:xfrm>
            <a:off x="3071594" y="1617355"/>
            <a:ext cx="6928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800"/>
              <a:t>Utilisateurs</a:t>
            </a:r>
            <a:endParaRPr/>
          </a:p>
        </p:txBody>
      </p:sp>
      <p:pic>
        <p:nvPicPr>
          <p:cNvPr id="45" name="Picture 21"/>
          <p:cNvPicPr>
            <a:picLocks noChangeAspect="1" noChangeArrowheads="1"/>
          </p:cNvPicPr>
          <p:nvPr/>
        </p:nvPicPr>
        <p:blipFill>
          <a:blip r:embed="rId7"/>
          <a:stretch/>
        </p:blipFill>
        <p:spPr bwMode="auto">
          <a:xfrm>
            <a:off x="5087888" y="3068961"/>
            <a:ext cx="2133600" cy="15716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6" name="Connecteur droit avec flèche 45"/>
          <p:cNvCxnSpPr>
            <a:cxnSpLocks/>
          </p:cNvCxnSpPr>
          <p:nvPr/>
        </p:nvCxnSpPr>
        <p:spPr bwMode="auto">
          <a:xfrm flipH="1" flipV="1">
            <a:off x="7035553" y="4099271"/>
            <a:ext cx="261392" cy="21602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Connecteur droit avec flèche 46"/>
          <p:cNvCxnSpPr>
            <a:cxnSpLocks/>
          </p:cNvCxnSpPr>
          <p:nvPr/>
        </p:nvCxnSpPr>
        <p:spPr bwMode="auto">
          <a:xfrm>
            <a:off x="4991216" y="3083345"/>
            <a:ext cx="216024" cy="230437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8" name="Rectangle à coins arrondis 47"/>
          <p:cNvSpPr/>
          <p:nvPr/>
        </p:nvSpPr>
        <p:spPr bwMode="auto">
          <a:xfrm>
            <a:off x="7221489" y="908721"/>
            <a:ext cx="3339769" cy="2289845"/>
          </a:xfrm>
          <a:prstGeom prst="roundRect">
            <a:avLst>
              <a:gd name="adj" fmla="val 166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000066"/>
              </a:solidFill>
              <a:latin typeface="Arial"/>
            </a:endParaRPr>
          </a:p>
        </p:txBody>
      </p:sp>
      <p:sp>
        <p:nvSpPr>
          <p:cNvPr id="49" name="Rectangle à coins arrondis 48"/>
          <p:cNvSpPr/>
          <p:nvPr/>
        </p:nvSpPr>
        <p:spPr bwMode="auto">
          <a:xfrm>
            <a:off x="7221488" y="4149081"/>
            <a:ext cx="3339769" cy="2289845"/>
          </a:xfrm>
          <a:prstGeom prst="roundRect">
            <a:avLst>
              <a:gd name="adj" fmla="val 166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000066"/>
              </a:solidFill>
              <a:latin typeface="Arial"/>
            </a:endParaRPr>
          </a:p>
        </p:txBody>
      </p:sp>
      <p:sp>
        <p:nvSpPr>
          <p:cNvPr id="50" name="Rectangle à coins arrondis 49"/>
          <p:cNvSpPr/>
          <p:nvPr/>
        </p:nvSpPr>
        <p:spPr bwMode="auto">
          <a:xfrm>
            <a:off x="1748120" y="908719"/>
            <a:ext cx="3339769" cy="2289845"/>
          </a:xfrm>
          <a:prstGeom prst="roundRect">
            <a:avLst>
              <a:gd name="adj" fmla="val 166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000066"/>
              </a:solidFill>
              <a:latin typeface="Arial"/>
            </a:endParaRPr>
          </a:p>
        </p:txBody>
      </p:sp>
      <p:cxnSp>
        <p:nvCxnSpPr>
          <p:cNvPr id="51" name="Connecteur droit avec flèche 50"/>
          <p:cNvCxnSpPr>
            <a:cxnSpLocks/>
          </p:cNvCxnSpPr>
          <p:nvPr/>
        </p:nvCxnSpPr>
        <p:spPr bwMode="auto">
          <a:xfrm flipH="1">
            <a:off x="7080921" y="3041879"/>
            <a:ext cx="216024" cy="230437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8"/>
          <a:stretch/>
        </p:blipFill>
        <p:spPr bwMode="auto">
          <a:xfrm flipH="1">
            <a:off x="7900027" y="1002621"/>
            <a:ext cx="653202" cy="623317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9"/>
          <a:stretch/>
        </p:blipFill>
        <p:spPr bwMode="auto">
          <a:xfrm>
            <a:off x="9321480" y="1020673"/>
            <a:ext cx="833127" cy="666501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ZoneTexte 53"/>
          <p:cNvSpPr txBox="1"/>
          <p:nvPr/>
        </p:nvSpPr>
        <p:spPr bwMode="auto">
          <a:xfrm>
            <a:off x="9365097" y="1653016"/>
            <a:ext cx="7857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800"/>
              <a:t>MCO PROD</a:t>
            </a:r>
            <a:endParaRPr/>
          </a:p>
          <a:p>
            <a:pPr algn="ctr">
              <a:defRPr/>
            </a:pPr>
            <a:r>
              <a:rPr lang="fr-FR" sz="800"/>
              <a:t>(Exploitation)</a:t>
            </a:r>
            <a:endParaRPr/>
          </a:p>
        </p:txBody>
      </p:sp>
      <p:pic>
        <p:nvPicPr>
          <p:cNvPr id="55" name="Picture 16"/>
          <p:cNvPicPr>
            <a:picLocks noChangeAspect="1" noChangeArrowheads="1"/>
          </p:cNvPicPr>
          <p:nvPr/>
        </p:nvPicPr>
        <p:blipFill>
          <a:blip r:embed="rId10"/>
          <a:stretch/>
        </p:blipFill>
        <p:spPr bwMode="auto">
          <a:xfrm>
            <a:off x="7597132" y="4702581"/>
            <a:ext cx="1138900" cy="907466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ZoneTexte 55"/>
          <p:cNvSpPr txBox="1"/>
          <p:nvPr/>
        </p:nvSpPr>
        <p:spPr bwMode="auto">
          <a:xfrm>
            <a:off x="7352955" y="5610047"/>
            <a:ext cx="1523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800" b="1"/>
              <a:t>RD – Resp. Développement</a:t>
            </a:r>
            <a:endParaRPr/>
          </a:p>
          <a:p>
            <a:pPr algn="ctr">
              <a:defRPr/>
            </a:pPr>
            <a:r>
              <a:rPr lang="fr-FR" sz="800"/>
              <a:t>Chef de projet</a:t>
            </a:r>
            <a:endParaRPr/>
          </a:p>
        </p:txBody>
      </p:sp>
      <p:sp>
        <p:nvSpPr>
          <p:cNvPr id="57" name="ZoneTexte 56"/>
          <p:cNvSpPr txBox="1"/>
          <p:nvPr/>
        </p:nvSpPr>
        <p:spPr bwMode="auto">
          <a:xfrm>
            <a:off x="8927318" y="6034156"/>
            <a:ext cx="1471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800" b="1"/>
              <a:t>RP – Responsable Produit</a:t>
            </a:r>
            <a:endParaRPr/>
          </a:p>
          <a:p>
            <a:pPr algn="ctr">
              <a:defRPr/>
            </a:pPr>
            <a:r>
              <a:rPr lang="fr-FR" sz="800"/>
              <a:t>Directeur de projet </a:t>
            </a:r>
            <a:endParaRPr/>
          </a:p>
        </p:txBody>
      </p:sp>
      <p:pic>
        <p:nvPicPr>
          <p:cNvPr id="58" name="Picture 2"/>
          <p:cNvPicPr>
            <a:picLocks noChangeAspect="1" noChangeArrowheads="1"/>
          </p:cNvPicPr>
          <p:nvPr/>
        </p:nvPicPr>
        <p:blipFill>
          <a:blip r:embed="rId11"/>
          <a:stretch/>
        </p:blipFill>
        <p:spPr bwMode="auto">
          <a:xfrm>
            <a:off x="9119689" y="4197554"/>
            <a:ext cx="727222" cy="854197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ZoneTexte 58"/>
          <p:cNvSpPr txBox="1"/>
          <p:nvPr/>
        </p:nvSpPr>
        <p:spPr bwMode="auto">
          <a:xfrm>
            <a:off x="9314600" y="5052445"/>
            <a:ext cx="60625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800" b="1"/>
              <a:t>Support </a:t>
            </a:r>
            <a:endParaRPr/>
          </a:p>
        </p:txBody>
      </p:sp>
      <p:pic>
        <p:nvPicPr>
          <p:cNvPr id="60" name="Picture 5"/>
          <p:cNvPicPr>
            <a:picLocks noChangeAspect="1" noChangeArrowheads="1"/>
          </p:cNvPicPr>
          <p:nvPr/>
        </p:nvPicPr>
        <p:blipFill>
          <a:blip r:embed="rId12"/>
          <a:stretch/>
        </p:blipFill>
        <p:spPr bwMode="auto">
          <a:xfrm>
            <a:off x="9429157" y="5294002"/>
            <a:ext cx="417755" cy="740154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Rectangle 60"/>
          <p:cNvSpPr/>
          <p:nvPr/>
        </p:nvSpPr>
        <p:spPr bwMode="auto">
          <a:xfrm>
            <a:off x="7471167" y="1930787"/>
            <a:ext cx="1510923" cy="117705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000066"/>
              </a:solidFill>
              <a:latin typeface="Arial"/>
            </a:endParaRPr>
          </a:p>
        </p:txBody>
      </p:sp>
      <p:sp>
        <p:nvSpPr>
          <p:cNvPr id="62" name="Rectangle 61"/>
          <p:cNvSpPr/>
          <p:nvPr/>
        </p:nvSpPr>
        <p:spPr bwMode="auto">
          <a:xfrm>
            <a:off x="7377962" y="4609222"/>
            <a:ext cx="1510923" cy="142493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000066"/>
              </a:solidFill>
              <a:latin typeface="Arial"/>
            </a:endParaRPr>
          </a:p>
        </p:txBody>
      </p:sp>
      <p:sp>
        <p:nvSpPr>
          <p:cNvPr id="63" name="Rectangle 62"/>
          <p:cNvSpPr/>
          <p:nvPr/>
        </p:nvSpPr>
        <p:spPr bwMode="auto">
          <a:xfrm>
            <a:off x="2508625" y="1873702"/>
            <a:ext cx="2371193" cy="117705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000066"/>
              </a:solidFill>
              <a:latin typeface="Arial"/>
            </a:endParaRPr>
          </a:p>
        </p:txBody>
      </p:sp>
      <p:pic>
        <p:nvPicPr>
          <p:cNvPr id="31" name="Image 30"/>
          <p:cNvPicPr>
            <a:picLocks noChangeAspect="1"/>
          </p:cNvPicPr>
          <p:nvPr/>
        </p:nvPicPr>
        <p:blipFill>
          <a:blip r:embed="rId13"/>
          <a:stretch/>
        </p:blipFill>
        <p:spPr bwMode="auto">
          <a:xfrm>
            <a:off x="75688" y="5932134"/>
            <a:ext cx="1267002" cy="8097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 bwMode="auto">
          <a:xfrm>
            <a:off x="2063552" y="1074024"/>
            <a:ext cx="809170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Objectif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/>
          </a:p>
          <a:p>
            <a:pPr marL="342900" indent="-342900">
              <a:buFont typeface="Wingdings"/>
              <a:buChar char="§"/>
              <a:defRPr/>
            </a:pPr>
            <a:r>
              <a:rPr lang="fr-FR" sz="2000"/>
              <a:t>Contextes de gestion d’une application</a:t>
            </a:r>
            <a:endParaRPr/>
          </a:p>
          <a:p>
            <a:pPr marL="742950" lvl="1" indent="-285750">
              <a:buFont typeface="Wingdings"/>
              <a:buChar char="§"/>
              <a:defRPr/>
            </a:pPr>
            <a:endParaRPr lang="fr-FR" sz="1600"/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Spécifications et développements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Livraison d’une nouvelle version</a:t>
            </a:r>
            <a:endParaRPr/>
          </a:p>
          <a:p>
            <a:pPr marL="800100" lvl="1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Maintien en Conditions Opérationnelles - Test et Validation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Recette d’une nouvelle version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Mise en production d’une nouvelle version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Maintien en Conditions Opérationnelles - Production</a:t>
            </a:r>
            <a:endParaRPr/>
          </a:p>
          <a:p>
            <a:pPr marL="342900" indent="-342900">
              <a:buFont typeface="Wingdings"/>
              <a:buChar char="§"/>
              <a:defRPr/>
            </a:pPr>
            <a:endParaRPr lang="fr-FR" sz="2000">
              <a:solidFill>
                <a:schemeClr val="bg1">
                  <a:lumMod val="85000"/>
                </a:schemeClr>
              </a:solidFill>
            </a:endParaRPr>
          </a:p>
          <a:p>
            <a:pPr marL="800100" lvl="1" indent="-342900">
              <a:buFont typeface="Wingdings"/>
              <a:buChar char="§"/>
              <a:defRPr/>
            </a:pPr>
            <a:r>
              <a:rPr lang="fr-FR" sz="2000">
                <a:solidFill>
                  <a:schemeClr val="bg1">
                    <a:lumMod val="85000"/>
                  </a:schemeClr>
                </a:solidFill>
              </a:rPr>
              <a:t>Pilotage</a:t>
            </a:r>
            <a:endParaRPr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 bwMode="auto">
          <a:xfrm>
            <a:off x="1981200" y="274639"/>
            <a:ext cx="8229600" cy="561975"/>
          </a:xfrm>
          <a:prstGeom prst="rect">
            <a:avLst/>
          </a:prstGeom>
          <a:noFill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>
              <a:defRPr/>
            </a:pPr>
            <a:r>
              <a:rPr lang="fr-FR" sz="2000"/>
              <a:t>Plan de présentation</a:t>
            </a:r>
            <a:endParaRPr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5688" y="5932134"/>
            <a:ext cx="1267002" cy="8097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l">
              <a:defRPr/>
            </a:pPr>
            <a:r>
              <a:rPr lang="fr-FR" sz="2000"/>
              <a:t>Contextes de gestion d’une application</a:t>
            </a:r>
            <a:endParaRPr/>
          </a:p>
        </p:txBody>
      </p:sp>
      <p:graphicFrame>
        <p:nvGraphicFramePr>
          <p:cNvPr id="3" name="Diagramme 2"/>
          <p:cNvGraphicFramePr>
            <a:graphicFrameLocks/>
          </p:cNvGraphicFramePr>
          <p:nvPr/>
        </p:nvGraphicFramePr>
        <p:xfrm>
          <a:off x="1524000" y="1189469"/>
          <a:ext cx="9144000" cy="9555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Image 3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75688" y="5932134"/>
            <a:ext cx="1267002" cy="8097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l">
              <a:defRPr/>
            </a:pPr>
            <a:r>
              <a:rPr lang="fr-FR" sz="2000"/>
              <a:t>Contextes de gestion d’une application</a:t>
            </a:r>
            <a:endParaRPr/>
          </a:p>
        </p:txBody>
      </p:sp>
      <p:graphicFrame>
        <p:nvGraphicFramePr>
          <p:cNvPr id="3" name="Diagramme 2"/>
          <p:cNvGraphicFramePr>
            <a:graphicFrameLocks/>
          </p:cNvGraphicFramePr>
          <p:nvPr/>
        </p:nvGraphicFramePr>
        <p:xfrm>
          <a:off x="1524000" y="908720"/>
          <a:ext cx="9108504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Image 3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75688" y="5932134"/>
            <a:ext cx="1267002" cy="8097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1981200" y="274639"/>
            <a:ext cx="8229600" cy="665399"/>
          </a:xfrm>
        </p:spPr>
        <p:txBody>
          <a:bodyPr/>
          <a:lstStyle/>
          <a:p>
            <a:pPr algn="l">
              <a:defRPr/>
            </a:pPr>
            <a:r>
              <a:rPr lang="fr-FR" sz="2000"/>
              <a:t>Contextes de gestion d’une application</a:t>
            </a:r>
            <a:endParaRPr/>
          </a:p>
        </p:txBody>
      </p:sp>
      <p:sp>
        <p:nvSpPr>
          <p:cNvPr id="4" name="Titre 1"/>
          <p:cNvSpPr txBox="1"/>
          <p:nvPr/>
        </p:nvSpPr>
        <p:spPr bwMode="auto">
          <a:xfrm>
            <a:off x="1801738" y="1018122"/>
            <a:ext cx="8229600" cy="1143000"/>
          </a:xfrm>
          <a:prstGeom prst="rect">
            <a:avLst/>
          </a:prstGeom>
        </p:spPr>
        <p:txBody>
          <a:bodyPr/>
          <a:lstStyle>
            <a:lvl1pPr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tx2"/>
                </a:solidFill>
                <a:latin typeface="Arial"/>
              </a:defRPr>
            </a:lvl2pPr>
            <a:lvl3pPr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tx2"/>
                </a:solidFill>
                <a:latin typeface="Arial"/>
              </a:defRPr>
            </a:lvl3pPr>
            <a:lvl4pPr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tx2"/>
                </a:solidFill>
                <a:latin typeface="Arial"/>
              </a:defRPr>
            </a:lvl4pPr>
            <a:lvl5pPr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tx2"/>
                </a:solidFill>
                <a:latin typeface="Arial"/>
              </a:defRPr>
            </a:lvl5pPr>
            <a:lvl6pPr marL="45720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tx2"/>
                </a:solidFill>
                <a:latin typeface="Arial"/>
              </a:defRPr>
            </a:lvl6pPr>
            <a:lvl7pPr marL="91440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tx2"/>
                </a:solidFill>
                <a:latin typeface="Arial"/>
              </a:defRPr>
            </a:lvl7pPr>
            <a:lvl8pPr marL="137160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tx2"/>
                </a:solidFill>
                <a:latin typeface="Arial"/>
              </a:defRPr>
            </a:lvl8pPr>
            <a:lvl9pPr marL="1828800" algn="ctr">
              <a:spcBef>
                <a:spcPts val="0"/>
              </a:spcBef>
              <a:spcAft>
                <a:spcPts val="0"/>
              </a:spcAft>
              <a:defRPr sz="4400">
                <a:solidFill>
                  <a:schemeClr val="tx2"/>
                </a:solidFill>
                <a:latin typeface="Arial"/>
              </a:defRPr>
            </a:lvl9pPr>
          </a:lstStyle>
          <a:p>
            <a:pPr algn="l">
              <a:defRPr/>
            </a:pPr>
            <a:r>
              <a:rPr lang="fr-FR" sz="1600"/>
              <a:t>Ces contextes sont dépendants les uns des autres. Ils représentent des jalons, auxquels sont associés des livrables et des délais de réalisation ou d’anticipation.</a:t>
            </a:r>
            <a:endParaRPr/>
          </a:p>
        </p:txBody>
      </p:sp>
      <p:sp>
        <p:nvSpPr>
          <p:cNvPr id="18" name="Flèche courbée vers le bas 17"/>
          <p:cNvSpPr/>
          <p:nvPr/>
        </p:nvSpPr>
        <p:spPr bwMode="auto">
          <a:xfrm flipH="1">
            <a:off x="8442753" y="1828800"/>
            <a:ext cx="1037383" cy="42729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000066"/>
              </a:solidFill>
              <a:latin typeface="Arial"/>
            </a:endParaRPr>
          </a:p>
        </p:txBody>
      </p:sp>
      <p:sp>
        <p:nvSpPr>
          <p:cNvPr id="19" name="Flèche courbée vers le bas 18"/>
          <p:cNvSpPr/>
          <p:nvPr/>
        </p:nvSpPr>
        <p:spPr bwMode="auto">
          <a:xfrm flipH="1">
            <a:off x="3680139" y="1828800"/>
            <a:ext cx="1037383" cy="42729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000066"/>
              </a:solidFill>
              <a:latin typeface="Arial"/>
            </a:endParaRPr>
          </a:p>
        </p:txBody>
      </p:sp>
      <p:sp>
        <p:nvSpPr>
          <p:cNvPr id="20" name="Flèche courbée vers le bas 19"/>
          <p:cNvSpPr/>
          <p:nvPr/>
        </p:nvSpPr>
        <p:spPr bwMode="auto">
          <a:xfrm flipH="1">
            <a:off x="5252568" y="1828800"/>
            <a:ext cx="1037383" cy="42729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000066"/>
              </a:solidFill>
              <a:latin typeface="Arial"/>
            </a:endParaRPr>
          </a:p>
        </p:txBody>
      </p:sp>
      <p:sp>
        <p:nvSpPr>
          <p:cNvPr id="21" name="Flèche courbée vers le bas 20"/>
          <p:cNvSpPr/>
          <p:nvPr/>
        </p:nvSpPr>
        <p:spPr bwMode="auto">
          <a:xfrm flipH="1">
            <a:off x="6824996" y="1828800"/>
            <a:ext cx="1037383" cy="42729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000066"/>
              </a:solidFill>
              <a:latin typeface="Arial"/>
            </a:endParaRPr>
          </a:p>
        </p:txBody>
      </p:sp>
      <p:graphicFrame>
        <p:nvGraphicFramePr>
          <p:cNvPr id="22" name="Tableau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4305508"/>
              </p:ext>
            </p:extLst>
          </p:nvPr>
        </p:nvGraphicFramePr>
        <p:xfrm>
          <a:off x="1123950" y="3242893"/>
          <a:ext cx="7889169" cy="10376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2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11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287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9314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97616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fr-FR" sz="1000" b="0" dirty="0" smtClean="0">
                          <a:solidFill>
                            <a:schemeClr val="tx1"/>
                          </a:solidFill>
                        </a:rPr>
                        <a:t>Délais d’anticipation</a:t>
                      </a:r>
                      <a:endParaRPr dirty="0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fr-FR" sz="105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rgbClr val="04A4EC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1050" b="0" dirty="0" smtClean="0">
                          <a:solidFill>
                            <a:schemeClr val="tx1"/>
                          </a:solidFill>
                        </a:rPr>
                        <a:t>1 semaine</a:t>
                      </a:r>
                      <a:endParaRPr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sz="1050" b="0" dirty="0" smtClean="0">
                          <a:solidFill>
                            <a:schemeClr val="tx1"/>
                          </a:solidFill>
                        </a:rPr>
                        <a:t>1 mois</a:t>
                      </a:r>
                      <a:endParaRPr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mois</a:t>
                      </a:r>
                      <a:endParaRPr sz="1050" b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4F4F">
                        <a:alpha val="1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1955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fr-FR" sz="1000" dirty="0" smtClean="0"/>
                        <a:t>Livrables attendus</a:t>
                      </a:r>
                      <a:endParaRPr dirty="0"/>
                    </a:p>
                    <a:p>
                      <a:pPr>
                        <a:defRPr/>
                      </a:pPr>
                      <a:r>
                        <a:rPr lang="fr-FR" sz="300" dirty="0"/>
                        <a:t>      </a:t>
                      </a:r>
                      <a:endParaRPr dirty="0"/>
                    </a:p>
                  </a:txBody>
                  <a:tcPr anchor="ctr">
                    <a:lnL w="12700" algn="ctr">
                      <a:solidFill>
                        <a:schemeClr val="tx1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  <a:defRPr/>
                      </a:pPr>
                      <a:r>
                        <a:rPr lang="fr-FR" sz="900" dirty="0"/>
                        <a:t>Spécifications</a:t>
                      </a:r>
                      <a:endParaRPr dirty="0"/>
                    </a:p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fr-FR" sz="900" dirty="0"/>
                        <a:t>Package installation</a:t>
                      </a:r>
                      <a:endParaRPr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rgbClr val="04A4EC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  <a:defRPr/>
                      </a:pPr>
                      <a:r>
                        <a:rPr lang="fr-FR" sz="900" dirty="0"/>
                        <a:t>CR installation</a:t>
                      </a:r>
                      <a:endParaRPr dirty="0"/>
                    </a:p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defRPr/>
                      </a:pPr>
                      <a:r>
                        <a:rPr lang="fr-FR" sz="900" dirty="0"/>
                        <a:t>Documentation</a:t>
                      </a:r>
                      <a:endParaRPr dirty="0"/>
                    </a:p>
                    <a:p>
                      <a:pPr marL="0" indent="0">
                        <a:buFont typeface="Arial"/>
                        <a:buNone/>
                        <a:defRPr/>
                      </a:pPr>
                      <a:r>
                        <a:rPr lang="fr-FR" sz="900" dirty="0"/>
                        <a:t>Cahiers de test</a:t>
                      </a:r>
                      <a:endParaRPr dirty="0"/>
                    </a:p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defRPr/>
                      </a:pPr>
                      <a:r>
                        <a:rPr lang="fr-FR" sz="900" dirty="0"/>
                        <a:t>PV MOM</a:t>
                      </a:r>
                      <a:endParaRPr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rgbClr val="0070C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  <a:defRPr/>
                      </a:pPr>
                      <a:r>
                        <a:rPr lang="fr-FR" sz="900"/>
                        <a:t>CR de recette</a:t>
                      </a:r>
                      <a:endParaRPr/>
                    </a:p>
                    <a:p>
                      <a:pPr marL="0" indent="0">
                        <a:buFontTx/>
                        <a:buNone/>
                        <a:defRPr/>
                      </a:pPr>
                      <a:r>
                        <a:rPr lang="fr-FR" sz="900"/>
                        <a:t>PV VA</a:t>
                      </a:r>
                      <a:endParaRPr/>
                    </a:p>
                    <a:p>
                      <a:pPr marL="0" indent="0">
                        <a:buFontTx/>
                        <a:buNone/>
                        <a:defRPr/>
                      </a:pPr>
                      <a:r>
                        <a:rPr lang="fr-FR" sz="900"/>
                        <a:t>Procédure d’installation</a:t>
                      </a:r>
                    </a:p>
                    <a:p>
                      <a:pPr marL="0" indent="0">
                        <a:buFontTx/>
                        <a:buNone/>
                        <a:defRPr/>
                      </a:pPr>
                      <a:endParaRPr lang="fr-FR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rgbClr val="FF9933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  <a:defRPr/>
                      </a:pPr>
                      <a:r>
                        <a:rPr lang="fr-FR" sz="900" dirty="0"/>
                        <a:t>CR installation</a:t>
                      </a:r>
                      <a:endParaRPr dirty="0"/>
                    </a:p>
                    <a:p>
                      <a:pPr marL="0" indent="0">
                        <a:buFont typeface="Arial"/>
                        <a:buNone/>
                        <a:defRPr/>
                      </a:pPr>
                      <a:r>
                        <a:rPr lang="fr-FR" sz="900" dirty="0"/>
                        <a:t>Release Note</a:t>
                      </a:r>
                    </a:p>
                    <a:p>
                      <a:pPr marL="0" indent="0">
                        <a:buFont typeface="Arial"/>
                        <a:buNone/>
                        <a:defRPr/>
                      </a:pPr>
                      <a:endParaRPr lang="fr-FR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algn="ctr">
                      <a:solidFill>
                        <a:schemeClr val="tx1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rgbClr val="FF4F4F">
                        <a:alpha val="1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3" name="Diagramme 22"/>
          <p:cNvGraphicFramePr>
            <a:graphicFrameLocks/>
          </p:cNvGraphicFramePr>
          <p:nvPr/>
        </p:nvGraphicFramePr>
        <p:xfrm>
          <a:off x="2840053" y="2256090"/>
          <a:ext cx="7518753" cy="792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7" name="Image 16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75688" y="5932134"/>
            <a:ext cx="1267002" cy="8097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theme/theme1.xml><?xml version="1.0" encoding="utf-8"?>
<a:theme xmlns:a="http://schemas.openxmlformats.org/drawingml/2006/main" name="Thème Office">
  <a:themeElements>
    <a:clrScheme name="CHU NANTES">
      <a:dk1>
        <a:srgbClr val="000000"/>
      </a:dk1>
      <a:lt1>
        <a:srgbClr val="FFFFFF"/>
      </a:lt1>
      <a:dk2>
        <a:srgbClr val="004C57"/>
      </a:dk2>
      <a:lt2>
        <a:srgbClr val="00B9C5"/>
      </a:lt2>
      <a:accent1>
        <a:srgbClr val="23CC4B"/>
      </a:accent1>
      <a:accent2>
        <a:srgbClr val="005725"/>
      </a:accent2>
      <a:accent3>
        <a:srgbClr val="EF4C89"/>
      </a:accent3>
      <a:accent4>
        <a:srgbClr val="89153D"/>
      </a:accent4>
      <a:accent5>
        <a:srgbClr val="FCB316"/>
      </a:accent5>
      <a:accent6>
        <a:srgbClr val="B15811"/>
      </a:accent6>
      <a:hlink>
        <a:srgbClr val="00B9C5"/>
      </a:hlink>
      <a:folHlink>
        <a:srgbClr val="89153D"/>
      </a:folHlink>
    </a:clrScheme>
    <a:fontScheme name="Segoe UI">
      <a:majorFont>
        <a:latin typeface="Segoe UI"/>
        <a:ea typeface="Arial"/>
        <a:cs typeface="Arial"/>
      </a:majorFont>
      <a:minorFont>
        <a:latin typeface="Segoe U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prstGeom prst="rect">
          <a:avLst/>
        </a:prstGeom>
        <a:ln>
          <a:noFill/>
        </a:ln>
      </a:spPr>
      <a:bodyPr/>
      <a:lstStyle/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Masque CHU_NANTES_diaporamaJuin2024</Template>
  <TotalTime>115</TotalTime>
  <Words>2711</Words>
  <Application>Microsoft Office PowerPoint</Application>
  <DocSecurity>0</DocSecurity>
  <PresentationFormat>Grand écran</PresentationFormat>
  <Paragraphs>1081</Paragraphs>
  <Slides>33</Slides>
  <Notes>33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33</vt:i4>
      </vt:variant>
    </vt:vector>
  </HeadingPairs>
  <TitlesOfParts>
    <vt:vector size="41" baseType="lpstr">
      <vt:lpstr>Arial</vt:lpstr>
      <vt:lpstr>Calibri</vt:lpstr>
      <vt:lpstr>Police système Courant</vt:lpstr>
      <vt:lpstr>Segoe UI</vt:lpstr>
      <vt:lpstr>Segoe UI Light</vt:lpstr>
      <vt:lpstr>Segoe UI Semibold</vt:lpstr>
      <vt:lpstr>Wingdings</vt:lpstr>
      <vt:lpstr>Thème Office</vt:lpstr>
      <vt:lpstr>Système d’Information Recherche</vt:lpstr>
      <vt:lpstr>Plan de présentation</vt:lpstr>
      <vt:lpstr>Plan de présentation</vt:lpstr>
      <vt:lpstr>Objectif: Partager la même vision de la gestion d’une application</vt:lpstr>
      <vt:lpstr>Objectif: Partager la même vision de la gestion d’une application</vt:lpstr>
      <vt:lpstr>Plan de présentation</vt:lpstr>
      <vt:lpstr>Contextes de gestion d’une application</vt:lpstr>
      <vt:lpstr>Contextes de gestion d’une application</vt:lpstr>
      <vt:lpstr>Contextes de gestion d’une application</vt:lpstr>
      <vt:lpstr>Contextes de gestion d’un application: Environnements et acteurs référents</vt:lpstr>
      <vt:lpstr>Plan de présentation</vt:lpstr>
      <vt:lpstr>Spécifications et développement: RACI</vt:lpstr>
      <vt:lpstr>Plan de présentation</vt:lpstr>
      <vt:lpstr>Livraison d’une nouvelle version en test: RACI </vt:lpstr>
      <vt:lpstr>Plan de présentation</vt:lpstr>
      <vt:lpstr>Maintien en Conditions Opérationnelles: RACI</vt:lpstr>
      <vt:lpstr>Maintien en Conditions Opérationnelles Equipes et processus DSN</vt:lpstr>
      <vt:lpstr>Plan de présentation</vt:lpstr>
      <vt:lpstr>Recette d’une nouvelle version: RACI</vt:lpstr>
      <vt:lpstr>Plan de présentation</vt:lpstr>
      <vt:lpstr>Mise en production: Processus et conditions</vt:lpstr>
      <vt:lpstr>Mise en production: RACI</vt:lpstr>
      <vt:lpstr>Plan de présentation</vt:lpstr>
      <vt:lpstr>Maintien en Conditions Opérationnelles  </vt:lpstr>
      <vt:lpstr>Maintien en Conditions Opérationnelles: Contrats </vt:lpstr>
      <vt:lpstr>Maintien en Conditions Opérationnelles: Scénarii d’assistance</vt:lpstr>
      <vt:lpstr>Maintien en Conditions Opérationnelles:  Processus sur incident DSN (cas 1)</vt:lpstr>
      <vt:lpstr>Maintien en Conditions Opérationnelles Equipes et processus DSN</vt:lpstr>
      <vt:lpstr>Présentation PowerPoint</vt:lpstr>
      <vt:lpstr>Présentation PowerPoint</vt:lpstr>
      <vt:lpstr>Plan de présentation</vt:lpstr>
      <vt:lpstr>Pilotage: RACI</vt:lpstr>
      <vt:lpstr>Merci de votre attention</vt:lpstr>
    </vt:vector>
  </TitlesOfParts>
  <Manager/>
  <Company>CHU-Nantes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Système d’Information Recherche</dc:title>
  <dc:subject/>
  <dc:creator>LEBIGRE Marie</dc:creator>
  <cp:keywords/>
  <dc:description/>
  <cp:lastModifiedBy>BOSSIS Jeremy</cp:lastModifiedBy>
  <cp:revision>12</cp:revision>
  <dcterms:created xsi:type="dcterms:W3CDTF">2025-02-21T09:38:45Z</dcterms:created>
  <dcterms:modified xsi:type="dcterms:W3CDTF">2025-03-18T12:50:47Z</dcterms:modified>
  <cp:category/>
  <dc:identifier/>
  <cp:contentStatus/>
  <dc:language/>
  <cp:version/>
</cp:coreProperties>
</file>