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4"/>
  </p:sldMasterIdLst>
  <p:notesMasterIdLst>
    <p:notesMasterId r:id="rId17"/>
  </p:notesMasterIdLst>
  <p:handoutMasterIdLst>
    <p:handoutMasterId r:id="rId18"/>
  </p:handoutMasterIdLst>
  <p:sldIdLst>
    <p:sldId id="258" r:id="rId5"/>
    <p:sldId id="632" r:id="rId6"/>
    <p:sldId id="633" r:id="rId7"/>
    <p:sldId id="634" r:id="rId8"/>
    <p:sldId id="635" r:id="rId9"/>
    <p:sldId id="636" r:id="rId10"/>
    <p:sldId id="637" r:id="rId11"/>
    <p:sldId id="638" r:id="rId12"/>
    <p:sldId id="642" r:id="rId13"/>
    <p:sldId id="639" r:id="rId14"/>
    <p:sldId id="640" r:id="rId15"/>
    <p:sldId id="641" r:id="rId16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lette barre" initials="" lastIdx="1" clrIdx="0"/>
  <p:cmAuthor id="2" name="arlette barre" initials="a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0000"/>
    <a:srgbClr val="1F539E"/>
    <a:srgbClr val="E73D0F"/>
    <a:srgbClr val="454A50"/>
    <a:srgbClr val="F27466"/>
    <a:srgbClr val="F2D263"/>
    <a:srgbClr val="F8E8AE"/>
    <a:srgbClr val="2B2B68"/>
    <a:srgbClr val="D038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1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e BUISSON" userId="44907449-5cc9-423c-b1e5-bb7256367181" providerId="ADAL" clId="{76EEF8AE-493B-40C2-AE12-BB965C12C875}"/>
    <pc:docChg chg="undo custSel addSld modSld">
      <pc:chgData name="Stephane BUISSON" userId="44907449-5cc9-423c-b1e5-bb7256367181" providerId="ADAL" clId="{76EEF8AE-493B-40C2-AE12-BB965C12C875}" dt="2022-03-01T15:34:27.865" v="735" actId="1076"/>
      <pc:docMkLst>
        <pc:docMk/>
      </pc:docMkLst>
      <pc:sldChg chg="modSp">
        <pc:chgData name="Stephane BUISSON" userId="44907449-5cc9-423c-b1e5-bb7256367181" providerId="ADAL" clId="{76EEF8AE-493B-40C2-AE12-BB965C12C875}" dt="2022-03-01T15:12:27.595" v="8" actId="20577"/>
        <pc:sldMkLst>
          <pc:docMk/>
          <pc:sldMk cId="0" sldId="258"/>
        </pc:sldMkLst>
        <pc:spChg chg="mod">
          <ac:chgData name="Stephane BUISSON" userId="44907449-5cc9-423c-b1e5-bb7256367181" providerId="ADAL" clId="{76EEF8AE-493B-40C2-AE12-BB965C12C875}" dt="2022-03-01T15:12:12.938" v="1" actId="20577"/>
          <ac:spMkLst>
            <pc:docMk/>
            <pc:sldMk cId="0" sldId="258"/>
            <ac:spMk id="7" creationId="{00000000-0000-0000-0000-000000000000}"/>
          </ac:spMkLst>
        </pc:spChg>
        <pc:spChg chg="mod">
          <ac:chgData name="Stephane BUISSON" userId="44907449-5cc9-423c-b1e5-bb7256367181" providerId="ADAL" clId="{76EEF8AE-493B-40C2-AE12-BB965C12C875}" dt="2022-03-01T15:12:27.595" v="8" actId="20577"/>
          <ac:spMkLst>
            <pc:docMk/>
            <pc:sldMk cId="0" sldId="258"/>
            <ac:spMk id="12" creationId="{00000000-0000-0000-0000-000000000000}"/>
          </ac:spMkLst>
        </pc:spChg>
      </pc:sldChg>
      <pc:sldChg chg="addSp delSp modSp">
        <pc:chgData name="Stephane BUISSON" userId="44907449-5cc9-423c-b1e5-bb7256367181" providerId="ADAL" clId="{76EEF8AE-493B-40C2-AE12-BB965C12C875}" dt="2022-03-01T15:13:17.743" v="12" actId="1076"/>
        <pc:sldMkLst>
          <pc:docMk/>
          <pc:sldMk cId="3402195409" sldId="632"/>
        </pc:sldMkLst>
        <pc:picChg chg="del">
          <ac:chgData name="Stephane BUISSON" userId="44907449-5cc9-423c-b1e5-bb7256367181" providerId="ADAL" clId="{76EEF8AE-493B-40C2-AE12-BB965C12C875}" dt="2022-03-01T15:12:32.593" v="9" actId="478"/>
          <ac:picMkLst>
            <pc:docMk/>
            <pc:sldMk cId="3402195409" sldId="632"/>
            <ac:picMk id="2" creationId="{4ED9ADE7-73C4-4AB2-9A98-45E0E71FBAF8}"/>
          </ac:picMkLst>
        </pc:picChg>
        <pc:picChg chg="add mod">
          <ac:chgData name="Stephane BUISSON" userId="44907449-5cc9-423c-b1e5-bb7256367181" providerId="ADAL" clId="{76EEF8AE-493B-40C2-AE12-BB965C12C875}" dt="2022-03-01T15:13:17.743" v="12" actId="1076"/>
          <ac:picMkLst>
            <pc:docMk/>
            <pc:sldMk cId="3402195409" sldId="632"/>
            <ac:picMk id="5" creationId="{52574D4C-B892-422C-8482-D6F910E394D6}"/>
          </ac:picMkLst>
        </pc:picChg>
      </pc:sldChg>
      <pc:sldChg chg="addSp delSp modSp">
        <pc:chgData name="Stephane BUISSON" userId="44907449-5cc9-423c-b1e5-bb7256367181" providerId="ADAL" clId="{76EEF8AE-493B-40C2-AE12-BB965C12C875}" dt="2022-03-01T15:27:14.629" v="476" actId="1076"/>
        <pc:sldMkLst>
          <pc:docMk/>
          <pc:sldMk cId="3870967230" sldId="633"/>
        </pc:sldMkLst>
        <pc:picChg chg="del">
          <ac:chgData name="Stephane BUISSON" userId="44907449-5cc9-423c-b1e5-bb7256367181" providerId="ADAL" clId="{76EEF8AE-493B-40C2-AE12-BB965C12C875}" dt="2022-03-01T15:14:17.180" v="13" actId="478"/>
          <ac:picMkLst>
            <pc:docMk/>
            <pc:sldMk cId="3870967230" sldId="633"/>
            <ac:picMk id="4" creationId="{50FA136F-D167-405C-9C8B-4C1B09367F28}"/>
          </ac:picMkLst>
        </pc:picChg>
        <pc:picChg chg="add del mod">
          <ac:chgData name="Stephane BUISSON" userId="44907449-5cc9-423c-b1e5-bb7256367181" providerId="ADAL" clId="{76EEF8AE-493B-40C2-AE12-BB965C12C875}" dt="2022-03-01T15:27:08.019" v="473" actId="478"/>
          <ac:picMkLst>
            <pc:docMk/>
            <pc:sldMk cId="3870967230" sldId="633"/>
            <ac:picMk id="5" creationId="{C2E000FC-A6E1-4ED1-BACB-6737C73E52A3}"/>
          </ac:picMkLst>
        </pc:picChg>
        <pc:picChg chg="add mod">
          <ac:chgData name="Stephane BUISSON" userId="44907449-5cc9-423c-b1e5-bb7256367181" providerId="ADAL" clId="{76EEF8AE-493B-40C2-AE12-BB965C12C875}" dt="2022-03-01T15:27:14.629" v="476" actId="1076"/>
          <ac:picMkLst>
            <pc:docMk/>
            <pc:sldMk cId="3870967230" sldId="633"/>
            <ac:picMk id="6" creationId="{A3C1E1E2-9664-4134-B347-841DD957DC0B}"/>
          </ac:picMkLst>
        </pc:picChg>
      </pc:sldChg>
      <pc:sldChg chg="addSp delSp modSp">
        <pc:chgData name="Stephane BUISSON" userId="44907449-5cc9-423c-b1e5-bb7256367181" providerId="ADAL" clId="{76EEF8AE-493B-40C2-AE12-BB965C12C875}" dt="2022-03-01T15:28:51.261" v="508" actId="1076"/>
        <pc:sldMkLst>
          <pc:docMk/>
          <pc:sldMk cId="940615162" sldId="635"/>
        </pc:sldMkLst>
        <pc:spChg chg="mod">
          <ac:chgData name="Stephane BUISSON" userId="44907449-5cc9-423c-b1e5-bb7256367181" providerId="ADAL" clId="{76EEF8AE-493B-40C2-AE12-BB965C12C875}" dt="2022-03-01T15:27:48.907" v="500" actId="20577"/>
          <ac:spMkLst>
            <pc:docMk/>
            <pc:sldMk cId="940615162" sldId="635"/>
            <ac:spMk id="2" creationId="{CFE1DCF4-3E91-4747-9173-EF4CF2EC740F}"/>
          </ac:spMkLst>
        </pc:spChg>
        <pc:picChg chg="del mod">
          <ac:chgData name="Stephane BUISSON" userId="44907449-5cc9-423c-b1e5-bb7256367181" providerId="ADAL" clId="{76EEF8AE-493B-40C2-AE12-BB965C12C875}" dt="2022-03-01T15:28:38.435" v="503" actId="478"/>
          <ac:picMkLst>
            <pc:docMk/>
            <pc:sldMk cId="940615162" sldId="635"/>
            <ac:picMk id="4" creationId="{2D91C9B3-F05C-49C3-9CD8-CB11D8ECD96D}"/>
          </ac:picMkLst>
        </pc:picChg>
        <pc:picChg chg="add mod">
          <ac:chgData name="Stephane BUISSON" userId="44907449-5cc9-423c-b1e5-bb7256367181" providerId="ADAL" clId="{76EEF8AE-493B-40C2-AE12-BB965C12C875}" dt="2022-03-01T15:28:51.261" v="508" actId="1076"/>
          <ac:picMkLst>
            <pc:docMk/>
            <pc:sldMk cId="940615162" sldId="635"/>
            <ac:picMk id="5" creationId="{D62FB809-F21A-4182-9962-6E4805D31C0C}"/>
          </ac:picMkLst>
        </pc:picChg>
      </pc:sldChg>
      <pc:sldChg chg="addSp delSp modSp">
        <pc:chgData name="Stephane BUISSON" userId="44907449-5cc9-423c-b1e5-bb7256367181" providerId="ADAL" clId="{76EEF8AE-493B-40C2-AE12-BB965C12C875}" dt="2022-03-01T15:16:41.271" v="23" actId="1076"/>
        <pc:sldMkLst>
          <pc:docMk/>
          <pc:sldMk cId="2507431672" sldId="636"/>
        </pc:sldMkLst>
        <pc:picChg chg="del">
          <ac:chgData name="Stephane BUISSON" userId="44907449-5cc9-423c-b1e5-bb7256367181" providerId="ADAL" clId="{76EEF8AE-493B-40C2-AE12-BB965C12C875}" dt="2022-03-01T15:14:45.283" v="18" actId="478"/>
          <ac:picMkLst>
            <pc:docMk/>
            <pc:sldMk cId="2507431672" sldId="636"/>
            <ac:picMk id="5" creationId="{A2D19377-5EFD-40E1-8820-138C35AD295E}"/>
          </ac:picMkLst>
        </pc:picChg>
        <pc:picChg chg="add mod">
          <ac:chgData name="Stephane BUISSON" userId="44907449-5cc9-423c-b1e5-bb7256367181" providerId="ADAL" clId="{76EEF8AE-493B-40C2-AE12-BB965C12C875}" dt="2022-03-01T15:16:41.271" v="23" actId="1076"/>
          <ac:picMkLst>
            <pc:docMk/>
            <pc:sldMk cId="2507431672" sldId="636"/>
            <ac:picMk id="6" creationId="{96C8EFD6-921D-4235-A431-0C80B464F084}"/>
          </ac:picMkLst>
        </pc:picChg>
      </pc:sldChg>
      <pc:sldChg chg="modSp">
        <pc:chgData name="Stephane BUISSON" userId="44907449-5cc9-423c-b1e5-bb7256367181" providerId="ADAL" clId="{76EEF8AE-493B-40C2-AE12-BB965C12C875}" dt="2022-03-01T15:30:55.795" v="517" actId="1076"/>
        <pc:sldMkLst>
          <pc:docMk/>
          <pc:sldMk cId="2054532333" sldId="639"/>
        </pc:sldMkLst>
        <pc:spChg chg="mod">
          <ac:chgData name="Stephane BUISSON" userId="44907449-5cc9-423c-b1e5-bb7256367181" providerId="ADAL" clId="{76EEF8AE-493B-40C2-AE12-BB965C12C875}" dt="2022-03-01T15:30:52.984" v="516" actId="1076"/>
          <ac:spMkLst>
            <pc:docMk/>
            <pc:sldMk cId="2054532333" sldId="639"/>
            <ac:spMk id="2" creationId="{4D2513DC-CEC4-4867-A959-836DC8F3043C}"/>
          </ac:spMkLst>
        </pc:spChg>
        <pc:spChg chg="mod">
          <ac:chgData name="Stephane BUISSON" userId="44907449-5cc9-423c-b1e5-bb7256367181" providerId="ADAL" clId="{76EEF8AE-493B-40C2-AE12-BB965C12C875}" dt="2022-03-01T15:30:46.505" v="515" actId="14100"/>
          <ac:spMkLst>
            <pc:docMk/>
            <pc:sldMk cId="2054532333" sldId="639"/>
            <ac:spMk id="3" creationId="{5104BD88-DF6B-4665-A3BF-F01861837236}"/>
          </ac:spMkLst>
        </pc:spChg>
        <pc:picChg chg="mod">
          <ac:chgData name="Stephane BUISSON" userId="44907449-5cc9-423c-b1e5-bb7256367181" providerId="ADAL" clId="{76EEF8AE-493B-40C2-AE12-BB965C12C875}" dt="2022-03-01T15:30:55.795" v="517" actId="1076"/>
          <ac:picMkLst>
            <pc:docMk/>
            <pc:sldMk cId="2054532333" sldId="639"/>
            <ac:picMk id="4" creationId="{45DA2FBB-8E53-47F8-81C6-40A24169DC6B}"/>
          </ac:picMkLst>
        </pc:picChg>
      </pc:sldChg>
      <pc:sldChg chg="addSp delSp modSp">
        <pc:chgData name="Stephane BUISSON" userId="44907449-5cc9-423c-b1e5-bb7256367181" providerId="ADAL" clId="{76EEF8AE-493B-40C2-AE12-BB965C12C875}" dt="2022-03-01T15:34:27.865" v="735" actId="1076"/>
        <pc:sldMkLst>
          <pc:docMk/>
          <pc:sldMk cId="1129734260" sldId="640"/>
        </pc:sldMkLst>
        <pc:spChg chg="mod">
          <ac:chgData name="Stephane BUISSON" userId="44907449-5cc9-423c-b1e5-bb7256367181" providerId="ADAL" clId="{76EEF8AE-493B-40C2-AE12-BB965C12C875}" dt="2022-03-01T15:34:20.065" v="733" actId="1076"/>
          <ac:spMkLst>
            <pc:docMk/>
            <pc:sldMk cId="1129734260" sldId="640"/>
            <ac:spMk id="2" creationId="{9358620C-4720-4AC1-95F2-0A0CACC3D1AA}"/>
          </ac:spMkLst>
        </pc:spChg>
        <pc:spChg chg="mod">
          <ac:chgData name="Stephane BUISSON" userId="44907449-5cc9-423c-b1e5-bb7256367181" providerId="ADAL" clId="{76EEF8AE-493B-40C2-AE12-BB965C12C875}" dt="2022-03-01T15:34:27.865" v="735" actId="1076"/>
          <ac:spMkLst>
            <pc:docMk/>
            <pc:sldMk cId="1129734260" sldId="640"/>
            <ac:spMk id="3" creationId="{C6C39F69-3922-492E-9CE2-6D23C6556E85}"/>
          </ac:spMkLst>
        </pc:spChg>
        <pc:picChg chg="add mod modCrop">
          <ac:chgData name="Stephane BUISSON" userId="44907449-5cc9-423c-b1e5-bb7256367181" providerId="ADAL" clId="{76EEF8AE-493B-40C2-AE12-BB965C12C875}" dt="2022-03-01T15:34:17.587" v="732" actId="1076"/>
          <ac:picMkLst>
            <pc:docMk/>
            <pc:sldMk cId="1129734260" sldId="640"/>
            <ac:picMk id="4" creationId="{8B64309D-E795-4747-A395-E31062A34C7C}"/>
          </ac:picMkLst>
        </pc:picChg>
        <pc:picChg chg="del">
          <ac:chgData name="Stephane BUISSON" userId="44907449-5cc9-423c-b1e5-bb7256367181" providerId="ADAL" clId="{76EEF8AE-493B-40C2-AE12-BB965C12C875}" dt="2022-03-01T15:17:36.955" v="25" actId="478"/>
          <ac:picMkLst>
            <pc:docMk/>
            <pc:sldMk cId="1129734260" sldId="640"/>
            <ac:picMk id="5" creationId="{055AC030-11A7-4AEA-A55B-E7123EEEBC4B}"/>
          </ac:picMkLst>
        </pc:picChg>
      </pc:sldChg>
      <pc:sldChg chg="modSp">
        <pc:chgData name="Stephane BUISSON" userId="44907449-5cc9-423c-b1e5-bb7256367181" providerId="ADAL" clId="{76EEF8AE-493B-40C2-AE12-BB965C12C875}" dt="2022-03-01T15:31:45.506" v="523" actId="313"/>
        <pc:sldMkLst>
          <pc:docMk/>
          <pc:sldMk cId="2651367740" sldId="641"/>
        </pc:sldMkLst>
        <pc:spChg chg="mod">
          <ac:chgData name="Stephane BUISSON" userId="44907449-5cc9-423c-b1e5-bb7256367181" providerId="ADAL" clId="{76EEF8AE-493B-40C2-AE12-BB965C12C875}" dt="2022-03-01T15:31:45.506" v="523" actId="313"/>
          <ac:spMkLst>
            <pc:docMk/>
            <pc:sldMk cId="2651367740" sldId="641"/>
            <ac:spMk id="2" creationId="{E7E10432-443F-4087-8509-9C5ACFA7FC3A}"/>
          </ac:spMkLst>
        </pc:spChg>
        <pc:picChg chg="mod">
          <ac:chgData name="Stephane BUISSON" userId="44907449-5cc9-423c-b1e5-bb7256367181" providerId="ADAL" clId="{76EEF8AE-493B-40C2-AE12-BB965C12C875}" dt="2022-03-01T15:20:18.865" v="141" actId="1076"/>
          <ac:picMkLst>
            <pc:docMk/>
            <pc:sldMk cId="2651367740" sldId="641"/>
            <ac:picMk id="4" creationId="{9EFBC924-EC94-4C87-8403-3B7E9EB12AAD}"/>
          </ac:picMkLst>
        </pc:picChg>
      </pc:sldChg>
      <pc:sldChg chg="addSp delSp modSp add">
        <pc:chgData name="Stephane BUISSON" userId="44907449-5cc9-423c-b1e5-bb7256367181" providerId="ADAL" clId="{76EEF8AE-493B-40C2-AE12-BB965C12C875}" dt="2022-03-01T15:30:37.040" v="514" actId="1076"/>
        <pc:sldMkLst>
          <pc:docMk/>
          <pc:sldMk cId="926619481" sldId="642"/>
        </pc:sldMkLst>
        <pc:spChg chg="mod">
          <ac:chgData name="Stephane BUISSON" userId="44907449-5cc9-423c-b1e5-bb7256367181" providerId="ADAL" clId="{76EEF8AE-493B-40C2-AE12-BB965C12C875}" dt="2022-03-01T15:30:33.615" v="513" actId="255"/>
          <ac:spMkLst>
            <pc:docMk/>
            <pc:sldMk cId="926619481" sldId="642"/>
            <ac:spMk id="2" creationId="{CCD11008-AAC6-4101-A0C9-E9F58B3706E6}"/>
          </ac:spMkLst>
        </pc:spChg>
        <pc:spChg chg="mod">
          <ac:chgData name="Stephane BUISSON" userId="44907449-5cc9-423c-b1e5-bb7256367181" providerId="ADAL" clId="{76EEF8AE-493B-40C2-AE12-BB965C12C875}" dt="2022-03-01T15:21:03.366" v="148" actId="20577"/>
          <ac:spMkLst>
            <pc:docMk/>
            <pc:sldMk cId="926619481" sldId="642"/>
            <ac:spMk id="3" creationId="{241AF5DF-EB9F-43FB-B2B9-3F04F4E2642D}"/>
          </ac:spMkLst>
        </pc:spChg>
        <pc:picChg chg="del mod">
          <ac:chgData name="Stephane BUISSON" userId="44907449-5cc9-423c-b1e5-bb7256367181" providerId="ADAL" clId="{76EEF8AE-493B-40C2-AE12-BB965C12C875}" dt="2022-03-01T15:29:49.491" v="509" actId="478"/>
          <ac:picMkLst>
            <pc:docMk/>
            <pc:sldMk cId="926619481" sldId="642"/>
            <ac:picMk id="4" creationId="{83BFB4F7-67AD-4B1E-8D3B-D10651F7F2A1}"/>
          </ac:picMkLst>
        </pc:picChg>
        <pc:picChg chg="add mod">
          <ac:chgData name="Stephane BUISSON" userId="44907449-5cc9-423c-b1e5-bb7256367181" providerId="ADAL" clId="{76EEF8AE-493B-40C2-AE12-BB965C12C875}" dt="2022-03-01T15:30:37.040" v="514" actId="1076"/>
          <ac:picMkLst>
            <pc:docMk/>
            <pc:sldMk cId="926619481" sldId="642"/>
            <ac:picMk id="5" creationId="{795ED44C-7328-4F19-B88C-DB41CA371228}"/>
          </ac:picMkLst>
        </pc:picChg>
      </pc:sldChg>
    </pc:docChg>
  </pc:docChgLst>
  <pc:docChgLst>
    <pc:chgData name="Stephane BUISSON" userId="44907449-5cc9-423c-b1e5-bb7256367181" providerId="ADAL" clId="{93E75A7D-AC8E-4010-B7F1-F96FD51998B7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/>
          <a:lstStyle>
            <a:lvl1pPr algn="r">
              <a:defRPr sz="1200"/>
            </a:lvl1pPr>
          </a:lstStyle>
          <a:p>
            <a:fld id="{75CABD38-74D2-46DA-8A1A-33889F25ADF9}" type="datetimeFigureOut">
              <a:rPr lang="fr-FR" smtClean="0"/>
              <a:pPr/>
              <a:t>01/03/2022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88221" tIns="44111" rIns="88221" bIns="44111" rtlCol="0" anchor="b"/>
          <a:lstStyle>
            <a:lvl1pPr algn="r">
              <a:defRPr sz="1200"/>
            </a:lvl1pPr>
          </a:lstStyle>
          <a:p>
            <a:fld id="{94E9983E-4BCF-4AF1-9DF8-5B43891508A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824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8FCB8C7-33DE-4355-B3C6-1A3AE7FDE8BA}" type="datetimeFigureOut">
              <a:rPr lang="fr-FR"/>
              <a:pPr>
                <a:defRPr/>
              </a:pPr>
              <a:t>01/03/2022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4F38771-4EB0-4EEA-88B2-7C8FC1B2DB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6574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F38771-4EB0-4EEA-88B2-7C8FC1B2DB54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8784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281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FFFC418-831B-480B-BA1A-12C12082986F}"/>
              </a:ext>
            </a:extLst>
          </p:cNvPr>
          <p:cNvSpPr/>
          <p:nvPr userDrawn="1"/>
        </p:nvSpPr>
        <p:spPr>
          <a:xfrm>
            <a:off x="3203848" y="3501008"/>
            <a:ext cx="5184576" cy="1800200"/>
          </a:xfrm>
          <a:prstGeom prst="rect">
            <a:avLst/>
          </a:prstGeom>
          <a:solidFill>
            <a:schemeClr val="bg1">
              <a:lumMod val="85000"/>
              <a:alpha val="29000"/>
            </a:schemeClr>
          </a:solidFill>
          <a:ln>
            <a:solidFill>
              <a:schemeClr val="bg1"/>
            </a:solidFill>
          </a:ln>
        </p:spPr>
        <p:txBody>
          <a:bodyPr wrap="square" anchor="ctr" anchorCtr="0">
            <a:noAutofit/>
          </a:bodyPr>
          <a:lstStyle/>
          <a:p>
            <a:pPr algn="ctr"/>
            <a:r>
              <a:rPr lang="fr-FR" sz="3600">
                <a:solidFill>
                  <a:srgbClr val="2B2B68"/>
                </a:solidFill>
                <a:latin typeface="Trebuchet MS" panose="020B0603020202020204" pitchFamily="34" charset="0"/>
              </a:rPr>
              <a:t>Sous partie</a:t>
            </a:r>
          </a:p>
        </p:txBody>
      </p:sp>
      <p:sp>
        <p:nvSpPr>
          <p:cNvPr id="7" name="Titre 2">
            <a:extLst>
              <a:ext uri="{FF2B5EF4-FFF2-40B4-BE49-F238E27FC236}">
                <a16:creationId xmlns:a16="http://schemas.microsoft.com/office/drawing/2014/main" id="{E34DE080-1035-4A26-952E-8D08071596A0}"/>
              </a:ext>
            </a:extLst>
          </p:cNvPr>
          <p:cNvSpPr txBox="1">
            <a:spLocks/>
          </p:cNvSpPr>
          <p:nvPr userDrawn="1"/>
        </p:nvSpPr>
        <p:spPr>
          <a:xfrm>
            <a:off x="3059832" y="2450320"/>
            <a:ext cx="1296145" cy="1212902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1F539E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fr-FR" sz="11500">
                <a:solidFill>
                  <a:srgbClr val="FFC000"/>
                </a:solidFill>
              </a:rPr>
              <a:t>1</a:t>
            </a:r>
          </a:p>
        </p:txBody>
      </p:sp>
      <p:pic>
        <p:nvPicPr>
          <p:cNvPr id="10" name="Image 6" descr="Uni.H.A final achat cooperatif des hôpitaux publics.jpg">
            <a:extLst>
              <a:ext uri="{FF2B5EF4-FFF2-40B4-BE49-F238E27FC236}">
                <a16:creationId xmlns:a16="http://schemas.microsoft.com/office/drawing/2014/main" id="{38D3AB7B-52B3-4855-B892-83EC9CEA8C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6"/>
            <a:ext cx="1725612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76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95537" y="1830389"/>
            <a:ext cx="7704856" cy="4622949"/>
          </a:xfrm>
          <a:prstGeom prst="rect">
            <a:avLst/>
          </a:prstGeom>
        </p:spPr>
        <p:txBody>
          <a:bodyPr/>
          <a:lstStyle>
            <a:lvl1pPr>
              <a:buClr>
                <a:srgbClr val="2B2B68"/>
              </a:buClr>
              <a:buSzPct val="100000"/>
              <a:buFont typeface="Wingdings" pitchFamily="2" charset="2"/>
              <a:buChar char=""/>
              <a:defRPr>
                <a:latin typeface="Trebuchet MS" panose="020B0603020202020204" pitchFamily="34" charset="0"/>
              </a:defRPr>
            </a:lvl1pPr>
            <a:lvl2pPr>
              <a:buClrTx/>
              <a:defRPr>
                <a:solidFill>
                  <a:srgbClr val="2B2B68"/>
                </a:solidFill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fr-FR"/>
              <a:t> 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267745" y="476674"/>
            <a:ext cx="6491287" cy="561975"/>
          </a:xfrm>
          <a:prstGeom prst="rect">
            <a:avLst/>
          </a:prstGeom>
        </p:spPr>
        <p:txBody>
          <a:bodyPr/>
          <a:lstStyle>
            <a:lvl1pPr algn="r">
              <a:defRPr sz="4000">
                <a:solidFill>
                  <a:srgbClr val="2B2B68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grpSp>
        <p:nvGrpSpPr>
          <p:cNvPr id="4" name="Groupe 14"/>
          <p:cNvGrpSpPr>
            <a:grpSpLocks/>
          </p:cNvGrpSpPr>
          <p:nvPr userDrawn="1"/>
        </p:nvGrpSpPr>
        <p:grpSpPr bwMode="auto">
          <a:xfrm flipH="1">
            <a:off x="2411759" y="1091108"/>
            <a:ext cx="6347271" cy="177652"/>
            <a:chOff x="3223270" y="784117"/>
            <a:chExt cx="4696594" cy="117376"/>
          </a:xfrm>
        </p:grpSpPr>
        <p:cxnSp>
          <p:nvCxnSpPr>
            <p:cNvPr id="6" name="Connecteur droit 5"/>
            <p:cNvCxnSpPr/>
            <p:nvPr/>
          </p:nvCxnSpPr>
          <p:spPr>
            <a:xfrm>
              <a:off x="3347073" y="836460"/>
              <a:ext cx="4572791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Ellipse 6"/>
            <p:cNvSpPr/>
            <p:nvPr/>
          </p:nvSpPr>
          <p:spPr>
            <a:xfrm>
              <a:off x="3223270" y="784117"/>
              <a:ext cx="117455" cy="1173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</p:grpSp>
      <p:pic>
        <p:nvPicPr>
          <p:cNvPr id="8" name="Image 6" descr="Uni.H.A final achat cooperatif des hôpitaux publics.jpg">
            <a:extLst>
              <a:ext uri="{FF2B5EF4-FFF2-40B4-BE49-F238E27FC236}">
                <a16:creationId xmlns:a16="http://schemas.microsoft.com/office/drawing/2014/main" id="{F3A51E33-BD49-4DB6-B5C1-722D7D5991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6"/>
            <a:ext cx="1725612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241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10" descr="ROND COULEUR FILIERES.jp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1791" y="6138889"/>
            <a:ext cx="41592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10" descr="ROND COULEUR FILIERES.jp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1791" y="6138889"/>
            <a:ext cx="41592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20"/>
          <p:cNvSpPr txBox="1">
            <a:spLocks noChangeArrowheads="1"/>
          </p:cNvSpPr>
          <p:nvPr userDrawn="1"/>
        </p:nvSpPr>
        <p:spPr bwMode="auto">
          <a:xfrm>
            <a:off x="8532440" y="6237314"/>
            <a:ext cx="5048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fld id="{9795BE50-97B5-4D17-B4AC-D41EC7FD676C}" type="slidenum">
              <a:rPr lang="fr-FR" altLang="fr-FR" sz="1200" smtClean="0">
                <a:solidFill>
                  <a:srgbClr val="7F7F7F"/>
                </a:solidFill>
              </a:rPr>
              <a:pPr>
                <a:defRPr/>
              </a:pPr>
              <a:t>‹N°›</a:t>
            </a:fld>
            <a:endParaRPr lang="fr-FR" altLang="fr-FR" sz="120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74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8" r:id="rId2"/>
    <p:sldLayoutId id="2147483735" r:id="rId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915" y="548682"/>
            <a:ext cx="3456384" cy="1966601"/>
          </a:xfrm>
          <a:prstGeom prst="rect">
            <a:avLst/>
          </a:prstGeom>
        </p:spPr>
      </p:pic>
      <p:grpSp>
        <p:nvGrpSpPr>
          <p:cNvPr id="9" name="Groupe 14"/>
          <p:cNvGrpSpPr>
            <a:grpSpLocks/>
          </p:cNvGrpSpPr>
          <p:nvPr/>
        </p:nvGrpSpPr>
        <p:grpSpPr bwMode="auto">
          <a:xfrm flipH="1">
            <a:off x="1309816" y="3970710"/>
            <a:ext cx="7111114" cy="144090"/>
            <a:chOff x="3223270" y="784117"/>
            <a:chExt cx="4696594" cy="117376"/>
          </a:xfrm>
        </p:grpSpPr>
        <p:cxnSp>
          <p:nvCxnSpPr>
            <p:cNvPr id="10" name="Connecteur droit 9"/>
            <p:cNvCxnSpPr/>
            <p:nvPr/>
          </p:nvCxnSpPr>
          <p:spPr>
            <a:xfrm>
              <a:off x="3347073" y="836460"/>
              <a:ext cx="4572791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lipse 10"/>
            <p:cNvSpPr/>
            <p:nvPr/>
          </p:nvSpPr>
          <p:spPr>
            <a:xfrm>
              <a:off x="3223270" y="784117"/>
              <a:ext cx="117455" cy="11737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</p:grpSp>
      <p:sp>
        <p:nvSpPr>
          <p:cNvPr id="7" name="ZoneTexte 6"/>
          <p:cNvSpPr txBox="1"/>
          <p:nvPr/>
        </p:nvSpPr>
        <p:spPr>
          <a:xfrm>
            <a:off x="640134" y="3009387"/>
            <a:ext cx="7593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0" dirty="0">
                <a:solidFill>
                  <a:srgbClr val="2B2B68"/>
                </a:solidFill>
                <a:latin typeface="Trebuchet MS" panose="020B0603020202020204" pitchFamily="34" charset="0"/>
              </a:rPr>
              <a:t>PAGE 2022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062058" y="4134635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solidFill>
                  <a:srgbClr val="2B2B68"/>
                </a:solidFill>
                <a:latin typeface="Trebuchet MS" panose="020B0603020202020204" pitchFamily="34" charset="0"/>
              </a:rPr>
              <a:t>01/03/22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D2513DC-CEC4-4867-A959-836DC8F30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873" y="1461273"/>
            <a:ext cx="7704856" cy="949097"/>
          </a:xfrm>
        </p:spPr>
        <p:txBody>
          <a:bodyPr/>
          <a:lstStyle/>
          <a:p>
            <a:r>
              <a:rPr lang="fr-FR" dirty="0"/>
              <a:t>Une gestion de ticket et de suivi d’activité est disponible.</a:t>
            </a:r>
          </a:p>
          <a:p>
            <a:pPr lvl="1"/>
            <a:r>
              <a:rPr lang="fr-FR" dirty="0"/>
              <a:t>Les tickets peuvent êtres classés par projet</a:t>
            </a:r>
          </a:p>
          <a:p>
            <a:pPr lvl="1"/>
            <a:r>
              <a:rPr lang="fr-FR" dirty="0"/>
              <a:t>Un planning global des collaborateurs est disponible</a:t>
            </a:r>
          </a:p>
          <a:p>
            <a:pPr lvl="1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104BD88-DF6B-4665-A3BF-F0186183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5579" y="476674"/>
            <a:ext cx="6913454" cy="561975"/>
          </a:xfrm>
        </p:spPr>
        <p:txBody>
          <a:bodyPr/>
          <a:lstStyle/>
          <a:p>
            <a:r>
              <a:rPr lang="fr-FR" dirty="0"/>
              <a:t>BACKOFFICE : Suivi d’activité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5DA2FBB-8E53-47F8-81C6-40A24169DC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326" y="3709698"/>
            <a:ext cx="6640285" cy="168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532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358620C-4720-4AC1-95F2-0A0CACC3D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961" y="1363469"/>
            <a:ext cx="8378149" cy="4622949"/>
          </a:xfrm>
        </p:spPr>
        <p:txBody>
          <a:bodyPr/>
          <a:lstStyle/>
          <a:p>
            <a:r>
              <a:rPr lang="fr-FR" sz="2400" dirty="0"/>
              <a:t>La connexion au FRONTOFFICE se fait via OAUTH2 de O365.</a:t>
            </a:r>
          </a:p>
          <a:p>
            <a:pPr lvl="1"/>
            <a:r>
              <a:rPr lang="fr-FR" sz="1600" dirty="0"/>
              <a:t>Nos contacts adhérents ont tous un compte O365 UniHA.</a:t>
            </a:r>
          </a:p>
          <a:p>
            <a:pPr lvl="1"/>
            <a:r>
              <a:rPr lang="fr-FR" sz="1600" dirty="0"/>
              <a:t>Suivant leurs droits, ils ont accès ou non aux fonctionnalités proposées.</a:t>
            </a:r>
          </a:p>
          <a:p>
            <a:pPr lvl="1"/>
            <a:r>
              <a:rPr lang="fr-FR" sz="1600" dirty="0"/>
              <a:t>Les 4 icones du haut sont des accès à des ressources Web</a:t>
            </a:r>
          </a:p>
          <a:p>
            <a:pPr lvl="1"/>
            <a:r>
              <a:rPr lang="fr-FR" sz="1600" dirty="0"/>
              <a:t>Les 4 icones du dessous donnent accès au même modules que sur le BACKOFFICE mais filtrés au niveau du GHT ou de l’établissement suivant les droits.</a:t>
            </a:r>
          </a:p>
          <a:p>
            <a:pPr lvl="1"/>
            <a:r>
              <a:rPr lang="fr-FR" sz="1600" dirty="0"/>
              <a:t>Un ‘mode démo’ pour nos ambassadeurs est disponible. Il permet de sélectionner un établissement afin de lui présenter le portail en </a:t>
            </a:r>
            <a:r>
              <a:rPr lang="fr-FR" sz="1600" dirty="0" err="1"/>
              <a:t>scéance</a:t>
            </a:r>
            <a:r>
              <a:rPr lang="fr-FR" sz="1600" dirty="0"/>
              <a:t>.</a:t>
            </a:r>
          </a:p>
          <a:p>
            <a:pPr lvl="1"/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6C39F69-3922-492E-9CE2-6D23C6556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736" y="132294"/>
            <a:ext cx="7692703" cy="561975"/>
          </a:xfrm>
        </p:spPr>
        <p:txBody>
          <a:bodyPr/>
          <a:lstStyle/>
          <a:p>
            <a:r>
              <a:rPr lang="fr-FR" dirty="0"/>
              <a:t>FRONTOFFICE : </a:t>
            </a:r>
            <a:br>
              <a:rPr lang="fr-FR" dirty="0"/>
            </a:br>
            <a:r>
              <a:rPr lang="fr-FR" dirty="0"/>
              <a:t>Portail Adhérents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B64309D-E795-4747-A395-E31062A34C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10" b="34454"/>
          <a:stretch/>
        </p:blipFill>
        <p:spPr>
          <a:xfrm>
            <a:off x="620880" y="4135824"/>
            <a:ext cx="8187559" cy="26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734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7E10432-443F-4087-8509-9C5ACFA7F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708" y="1518332"/>
            <a:ext cx="7704856" cy="1384525"/>
          </a:xfrm>
        </p:spPr>
        <p:txBody>
          <a:bodyPr/>
          <a:lstStyle/>
          <a:p>
            <a:pPr lvl="2"/>
            <a:r>
              <a:rPr lang="fr-FR" dirty="0"/>
              <a:t>Accès aux données de l’utilisateur lui permettant de corriger son RGPD et ses données personnelles.</a:t>
            </a:r>
          </a:p>
          <a:p>
            <a:pPr lvl="2"/>
            <a:r>
              <a:rPr lang="fr-FR" dirty="0"/>
              <a:t>Il lui permettent aussi de définir ses point d’intérêts.</a:t>
            </a:r>
          </a:p>
          <a:p>
            <a:pPr lvl="2"/>
            <a:r>
              <a:rPr lang="fr-FR" dirty="0"/>
              <a:t>Si grand utilisateur, il peut gérer les droits des contacts de son établissement ou de son GHT.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BD45D57-4CD9-450E-B183-B1CE13191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FRONTOFFICE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EFBC924-EC94-4C87-8403-3B7E9EB12A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580" y="3236775"/>
            <a:ext cx="3128848" cy="31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367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185171" y="620690"/>
            <a:ext cx="6491287" cy="561975"/>
          </a:xfrm>
        </p:spPr>
        <p:txBody>
          <a:bodyPr/>
          <a:lstStyle/>
          <a:p>
            <a:r>
              <a:rPr lang="fr-FR" dirty="0">
                <a:solidFill>
                  <a:srgbClr val="2B2B68"/>
                </a:solidFill>
              </a:rPr>
              <a:t>PAGE LOGIN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FEA796B8-B1D9-436C-8852-77349B5C2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360" y="1625599"/>
            <a:ext cx="8195808" cy="1487370"/>
          </a:xfrm>
        </p:spPr>
        <p:txBody>
          <a:bodyPr/>
          <a:lstStyle/>
          <a:p>
            <a:r>
              <a:rPr lang="fr-FR" dirty="0"/>
              <a:t>PAGE possède deux modes de login :</a:t>
            </a:r>
          </a:p>
          <a:p>
            <a:pPr lvl="1"/>
            <a:r>
              <a:rPr lang="fr-FR" dirty="0"/>
              <a:t>Le login BACKOFFICE avec double authentification</a:t>
            </a:r>
          </a:p>
          <a:p>
            <a:pPr lvl="1"/>
            <a:r>
              <a:rPr lang="fr-FR" dirty="0"/>
              <a:t>Le login FRONTOFFICE avec authentification OAUTH2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5F655D1-FF2F-4C8A-B6B2-6153A94A5A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8800" y="3822815"/>
            <a:ext cx="4206118" cy="2132680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40A8742-676E-41E6-8C4F-7E838EBCE21B}"/>
              </a:ext>
            </a:extLst>
          </p:cNvPr>
          <p:cNvCxnSpPr/>
          <p:nvPr/>
        </p:nvCxnSpPr>
        <p:spPr>
          <a:xfrm>
            <a:off x="3962400" y="3570514"/>
            <a:ext cx="0" cy="29391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2574D4C-B892-422C-8482-D6F910E39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10" y="3822815"/>
            <a:ext cx="2831012" cy="209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19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8B7AD3AC-1B2D-4E6F-8804-D8E0C874D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223" y="1569132"/>
            <a:ext cx="7704856" cy="978125"/>
          </a:xfrm>
        </p:spPr>
        <p:txBody>
          <a:bodyPr/>
          <a:lstStyle/>
          <a:p>
            <a:r>
              <a:rPr lang="fr-FR" dirty="0"/>
              <a:t>La page d’accueil propose l’ensemble des modules disponibles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D706A6E-63C1-43A3-89B8-A7F9F63D6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BACKOFFICE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3C1E1E2-9664-4134-B347-841DD957D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921" y="2494826"/>
            <a:ext cx="7704856" cy="3772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848CB45-822A-43A7-9BA5-CCA685CF0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480" y="1707017"/>
            <a:ext cx="7704856" cy="1986869"/>
          </a:xfrm>
        </p:spPr>
        <p:txBody>
          <a:bodyPr/>
          <a:lstStyle/>
          <a:p>
            <a:r>
              <a:rPr lang="fr-FR" dirty="0"/>
              <a:t>Référentiel des GHT</a:t>
            </a:r>
          </a:p>
          <a:p>
            <a:r>
              <a:rPr lang="fr-FR" dirty="0"/>
              <a:t>Référentiel des établissements avec Géolocalisation.</a:t>
            </a:r>
          </a:p>
          <a:p>
            <a:r>
              <a:rPr lang="fr-FR" dirty="0"/>
              <a:t>Référentiel des contacts établissements.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02F9900-68E7-4B96-A4E3-DF435DB61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BACKOFFICE GHT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4C9F60B-26D6-4B94-9967-37A4057F53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42" y="3755351"/>
            <a:ext cx="6480629" cy="279126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EF3EFFC-60DC-4900-96E0-25E96FD9B1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736" y="3919366"/>
            <a:ext cx="2402035" cy="170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46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FE1DCF4-3E91-4747-9173-EF4CF2EC7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1830390"/>
            <a:ext cx="7704856" cy="992640"/>
          </a:xfrm>
        </p:spPr>
        <p:txBody>
          <a:bodyPr/>
          <a:lstStyle/>
          <a:p>
            <a:r>
              <a:rPr lang="fr-FR" dirty="0"/>
              <a:t>Un module de gestion des adhésions au marchés en groupement de commande et en centrale d’achat.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9D07F69-EA60-4234-AD51-5516CD39D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BACKOFFICE : Adhésions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62FB809-F21A-4182-9962-6E4805D31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539" y="3081519"/>
            <a:ext cx="7423002" cy="365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15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61A89D4A-6CA5-4B2C-A284-D7829877F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1830390"/>
            <a:ext cx="7704856" cy="1007154"/>
          </a:xfrm>
        </p:spPr>
        <p:txBody>
          <a:bodyPr/>
          <a:lstStyle/>
          <a:p>
            <a:r>
              <a:rPr lang="fr-FR" dirty="0"/>
              <a:t>La gestion des droits des utilisateurs du FRONT OFFICE se fait sur la fiche contact.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F5E4561-C614-4B4F-9679-6CEFEB712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BACKOFFICE : Gestion des droits FRONT OFFICE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128E444-9A22-4223-B72A-406A1058B3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86" y="2813454"/>
            <a:ext cx="6884131" cy="35678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6C8EFD6-921D-4235-A431-0C80B464F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145" y="2678153"/>
            <a:ext cx="3092499" cy="30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431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4244F14-F80C-4F85-B7CF-CAA39CC0F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965" y="1431806"/>
            <a:ext cx="7704856" cy="4622949"/>
          </a:xfrm>
        </p:spPr>
        <p:txBody>
          <a:bodyPr/>
          <a:lstStyle/>
          <a:p>
            <a:r>
              <a:rPr lang="fr-FR" dirty="0"/>
              <a:t>La partie finance regroupe la gestion des Titres 2 et 3 de nos adhérents ainsi que la visualisation des factures adhérents</a:t>
            </a:r>
          </a:p>
          <a:p>
            <a:pPr lvl="1"/>
            <a:r>
              <a:rPr lang="fr-FR" dirty="0"/>
              <a:t>Un outil de suivi des campagne de Titre 2 et 3 est présent (recensement auprès de nos adhérents)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84651BE-854D-4E18-BB8F-1E6E64C01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BACKOFFICE FINANCE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EB1086F-E274-45B8-9142-0DEA9AA61C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657" y="3616213"/>
            <a:ext cx="4900113" cy="243854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8CBD74A-1EBE-410D-8787-CD6E64D87F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388" y="3757801"/>
            <a:ext cx="2997200" cy="215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371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CD11008-AAC6-4101-A0C9-E9F58B370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1830390"/>
            <a:ext cx="7704856" cy="891040"/>
          </a:xfrm>
        </p:spPr>
        <p:txBody>
          <a:bodyPr/>
          <a:lstStyle/>
          <a:p>
            <a:r>
              <a:rPr lang="fr-FR" dirty="0"/>
              <a:t>Module de gestion des adhésions en centrale d’achat. En lien avec le FRONT OFFICE ou sont effectuées les demandes.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41AF5DF-EB9F-43FB-B2B9-3F04F4E26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BACKOFFICE : Centrale d’achat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3BFB4F7-67AD-4B1E-8D3B-D10651F7F2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799" y="3208372"/>
            <a:ext cx="7765143" cy="341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22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CD11008-AAC6-4101-A0C9-E9F58B370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856" y="1444496"/>
            <a:ext cx="7704856" cy="891040"/>
          </a:xfrm>
        </p:spPr>
        <p:txBody>
          <a:bodyPr/>
          <a:lstStyle/>
          <a:p>
            <a:r>
              <a:rPr lang="fr-FR" sz="1800" dirty="0"/>
              <a:t>Module de communication sur les marchés UniHA. Les adhérents s’abonnent et reçoivent des notifications.</a:t>
            </a:r>
          </a:p>
          <a:p>
            <a:r>
              <a:rPr lang="fr-FR" sz="1800" dirty="0"/>
              <a:t>Ces notifications concernes soit la vie du marché, soit les ruptures produits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41AF5DF-EB9F-43FB-B2B9-3F04F4E26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BACKOFFICE : HERMES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95ED44C-7328-4F19-B88C-DB41CA371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25" y="2816604"/>
            <a:ext cx="7704856" cy="378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619481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6285F8BEB2E4DA8AE2F4131957E53" ma:contentTypeVersion="8" ma:contentTypeDescription="Crée un document." ma:contentTypeScope="" ma:versionID="071169e6e2ccbd442f05dcda84e13f74">
  <xsd:schema xmlns:xsd="http://www.w3.org/2001/XMLSchema" xmlns:xs="http://www.w3.org/2001/XMLSchema" xmlns:p="http://schemas.microsoft.com/office/2006/metadata/properties" xmlns:ns3="4ebb758d-fe3f-42ec-8f0f-9e183a5359bc" targetNamespace="http://schemas.microsoft.com/office/2006/metadata/properties" ma:root="true" ma:fieldsID="a0d87d6d61fa9e1cd17b5c926de8ac06" ns3:_="">
    <xsd:import namespace="4ebb758d-fe3f-42ec-8f0f-9e183a5359b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bb758d-fe3f-42ec-8f0f-9e183a5359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8FBB72-8A2F-4814-BF60-23BE3D9AEF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6D1B91-32A9-46DB-A167-D9FBEE3EE58E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4ebb758d-fe3f-42ec-8f0f-9e183a5359bc"/>
  </ds:schemaRefs>
</ds:datastoreItem>
</file>

<file path=customXml/itemProps3.xml><?xml version="1.0" encoding="utf-8"?>
<ds:datastoreItem xmlns:ds="http://schemas.openxmlformats.org/officeDocument/2006/customXml" ds:itemID="{D0155145-A30C-4027-831D-27CA0EA006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bb758d-fe3f-42ec-8f0f-9e183a5359b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10172</TotalTime>
  <Words>372</Words>
  <Application>Microsoft Office PowerPoint</Application>
  <PresentationFormat>Affichage à l'écran (4:3)</PresentationFormat>
  <Paragraphs>40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</vt:lpstr>
      <vt:lpstr>Conception personnalisée</vt:lpstr>
      <vt:lpstr>Présentation PowerPoint</vt:lpstr>
      <vt:lpstr>PAGE LOGIN</vt:lpstr>
      <vt:lpstr>BACKOFFICE</vt:lpstr>
      <vt:lpstr>BACKOFFICE GHT</vt:lpstr>
      <vt:lpstr>BACKOFFICE : Adhésions</vt:lpstr>
      <vt:lpstr>BACKOFFICE : Gestion des droits FRONT OFFICE</vt:lpstr>
      <vt:lpstr>BACKOFFICE FINANCE</vt:lpstr>
      <vt:lpstr>BACKOFFICE : Centrale d’achat</vt:lpstr>
      <vt:lpstr>BACKOFFICE : HERMES</vt:lpstr>
      <vt:lpstr>BACKOFFICE : Suivi d’activité</vt:lpstr>
      <vt:lpstr>FRONTOFFICE :  Portail Adhérents</vt:lpstr>
      <vt:lpstr>FRONTOFFICE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moi</dc:creator>
  <cp:lastModifiedBy>Stephane BUISSON</cp:lastModifiedBy>
  <cp:revision>104</cp:revision>
  <cp:lastPrinted>2020-01-09T07:42:08Z</cp:lastPrinted>
  <dcterms:modified xsi:type="dcterms:W3CDTF">2022-03-01T15:34:30Z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0x010100E9A6285F8BEB2E4DA8AE2F4131957E53</vt:lpwstr>
  </property>
</Properties>
</file>