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"/>
  </p:notesMasterIdLst>
  <p:sldIdLst>
    <p:sldId id="257" r:id="rId5"/>
    <p:sldId id="258" r:id="rId6"/>
  </p:sldIdLst>
  <p:sldSz cx="9906000" cy="6858000" type="A4"/>
  <p:notesSz cx="9929813" cy="143589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8" d="100"/>
          <a:sy n="118" d="100"/>
        </p:scale>
        <p:origin x="11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naud Lemaire" userId="03d10f6f-36d2-45b9-b66f-c709a542bb82" providerId="ADAL" clId="{B1417DFE-4583-4859-AB74-34CE7BC70B9A}"/>
    <pc:docChg chg="custSel addSld modSld">
      <pc:chgData name="Arnaud Lemaire" userId="03d10f6f-36d2-45b9-b66f-c709a542bb82" providerId="ADAL" clId="{B1417DFE-4583-4859-AB74-34CE7BC70B9A}" dt="2021-02-02T13:59:13.078" v="1211" actId="20577"/>
      <pc:docMkLst>
        <pc:docMk/>
      </pc:docMkLst>
      <pc:sldChg chg="addSp modSp mod">
        <pc:chgData name="Arnaud Lemaire" userId="03d10f6f-36d2-45b9-b66f-c709a542bb82" providerId="ADAL" clId="{B1417DFE-4583-4859-AB74-34CE7BC70B9A}" dt="2021-02-02T13:59:03.198" v="1210" actId="20577"/>
        <pc:sldMkLst>
          <pc:docMk/>
          <pc:sldMk cId="3730060187" sldId="257"/>
        </pc:sldMkLst>
      </pc:sldChg>
      <pc:sldChg chg="addSp delSp modSp add mod">
        <pc:chgData name="Arnaud Lemaire" userId="03d10f6f-36d2-45b9-b66f-c709a542bb82" providerId="ADAL" clId="{B1417DFE-4583-4859-AB74-34CE7BC70B9A}" dt="2021-02-02T13:59:13.078" v="1211" actId="20577"/>
        <pc:sldMkLst>
          <pc:docMk/>
          <pc:sldMk cId="1482106168" sldId="258"/>
        </pc:sldMkLst>
      </pc:sldChg>
    </pc:docChg>
  </pc:docChgLst>
  <pc:docChgLst>
    <pc:chgData name="Sebastien Faure" userId="c714e1c4-4b37-4d4b-80e6-ed311394dd25" providerId="ADAL" clId="{0B081D80-002F-4CCE-B2F0-7371633A4F1A}"/>
    <pc:docChg chg="custSel modSld">
      <pc:chgData name="Sebastien Faure" userId="c714e1c4-4b37-4d4b-80e6-ed311394dd25" providerId="ADAL" clId="{0B081D80-002F-4CCE-B2F0-7371633A4F1A}" dt="2025-04-23T18:25:48.232" v="2" actId="6549"/>
      <pc:docMkLst>
        <pc:docMk/>
      </pc:docMkLst>
      <pc:sldChg chg="delSp modSp mod">
        <pc:chgData name="Sebastien Faure" userId="c714e1c4-4b37-4d4b-80e6-ed311394dd25" providerId="ADAL" clId="{0B081D80-002F-4CCE-B2F0-7371633A4F1A}" dt="2025-04-23T18:25:48.232" v="2" actId="6549"/>
        <pc:sldMkLst>
          <pc:docMk/>
          <pc:sldMk cId="3730060187" sldId="257"/>
        </pc:sldMkLst>
        <pc:spChg chg="mod">
          <ac:chgData name="Sebastien Faure" userId="c714e1c4-4b37-4d4b-80e6-ed311394dd25" providerId="ADAL" clId="{0B081D80-002F-4CCE-B2F0-7371633A4F1A}" dt="2025-04-23T18:25:48.232" v="2" actId="6549"/>
          <ac:spMkLst>
            <pc:docMk/>
            <pc:sldMk cId="3730060187" sldId="257"/>
            <ac:spMk id="6" creationId="{450F45EA-18EA-463A-855C-76058C195FD5}"/>
          </ac:spMkLst>
        </pc:spChg>
        <pc:spChg chg="del">
          <ac:chgData name="Sebastien Faure" userId="c714e1c4-4b37-4d4b-80e6-ed311394dd25" providerId="ADAL" clId="{0B081D80-002F-4CCE-B2F0-7371633A4F1A}" dt="2025-04-23T18:25:43.941" v="1" actId="478"/>
          <ac:spMkLst>
            <pc:docMk/>
            <pc:sldMk cId="3730060187" sldId="257"/>
            <ac:spMk id="14" creationId="{44DB426F-E85E-4FAE-A1EF-FBC48D35A21C}"/>
          </ac:spMkLst>
        </pc:spChg>
        <pc:spChg chg="del">
          <ac:chgData name="Sebastien Faure" userId="c714e1c4-4b37-4d4b-80e6-ed311394dd25" providerId="ADAL" clId="{0B081D80-002F-4CCE-B2F0-7371633A4F1A}" dt="2025-04-23T18:25:23.195" v="0" actId="478"/>
          <ac:spMkLst>
            <pc:docMk/>
            <pc:sldMk cId="3730060187" sldId="257"/>
            <ac:spMk id="32" creationId="{B965529B-E624-4BB1-B55F-4FC4EF25F7DF}"/>
          </ac:spMkLst>
        </pc:spChg>
      </pc:sldChg>
    </pc:docChg>
  </pc:docChgLst>
  <pc:docChgLst>
    <pc:chgData name="Stéphane Tissier" userId="2bf6e3d5-b770-4e54-95e2-954660503079" providerId="ADAL" clId="{47E178CC-F4E6-4804-AD04-1596530BCE61}"/>
    <pc:docChg chg="custSel modSld">
      <pc:chgData name="Stéphane Tissier" userId="2bf6e3d5-b770-4e54-95e2-954660503079" providerId="ADAL" clId="{47E178CC-F4E6-4804-AD04-1596530BCE61}" dt="2021-02-05T15:09:36.388" v="1" actId="6549"/>
      <pc:docMkLst>
        <pc:docMk/>
      </pc:docMkLst>
      <pc:sldChg chg="modSp mod">
        <pc:chgData name="Stéphane Tissier" userId="2bf6e3d5-b770-4e54-95e2-954660503079" providerId="ADAL" clId="{47E178CC-F4E6-4804-AD04-1596530BCE61}" dt="2021-02-05T15:08:23.293" v="0" actId="313"/>
        <pc:sldMkLst>
          <pc:docMk/>
          <pc:sldMk cId="3730060187" sldId="257"/>
        </pc:sldMkLst>
      </pc:sldChg>
      <pc:sldChg chg="modSp mod">
        <pc:chgData name="Stéphane Tissier" userId="2bf6e3d5-b770-4e54-95e2-954660503079" providerId="ADAL" clId="{47E178CC-F4E6-4804-AD04-1596530BCE61}" dt="2021-02-05T15:09:36.388" v="1" actId="6549"/>
        <pc:sldMkLst>
          <pc:docMk/>
          <pc:sldMk cId="1482106168" sldId="258"/>
        </pc:sldMkLst>
      </pc:sldChg>
    </pc:docChg>
  </pc:docChgLst>
  <pc:docChgLst>
    <pc:chgData name="Arnaud Lemaire" userId="03d10f6f-36d2-45b9-b66f-c709a542bb82" providerId="ADAL" clId="{17057F02-9F62-4E02-88F7-6439AA60F675}"/>
    <pc:docChg chg="undo custSel modSld">
      <pc:chgData name="Arnaud Lemaire" userId="03d10f6f-36d2-45b9-b66f-c709a542bb82" providerId="ADAL" clId="{17057F02-9F62-4E02-88F7-6439AA60F675}" dt="2021-02-19T16:09:39.157" v="101" actId="1076"/>
      <pc:docMkLst>
        <pc:docMk/>
      </pc:docMkLst>
      <pc:sldChg chg="addSp delSp modSp mod">
        <pc:chgData name="Arnaud Lemaire" userId="03d10f6f-36d2-45b9-b66f-c709a542bb82" providerId="ADAL" clId="{17057F02-9F62-4E02-88F7-6439AA60F675}" dt="2021-02-17T10:46:01.337" v="88" actId="14100"/>
        <pc:sldMkLst>
          <pc:docMk/>
          <pc:sldMk cId="3730060187" sldId="257"/>
        </pc:sldMkLst>
      </pc:sldChg>
      <pc:sldChg chg="addSp delSp modSp mod">
        <pc:chgData name="Arnaud Lemaire" userId="03d10f6f-36d2-45b9-b66f-c709a542bb82" providerId="ADAL" clId="{17057F02-9F62-4E02-88F7-6439AA60F675}" dt="2021-02-19T16:09:39.157" v="101" actId="1076"/>
        <pc:sldMkLst>
          <pc:docMk/>
          <pc:sldMk cId="1482106168" sldId="258"/>
        </pc:sldMkLst>
      </pc:sldChg>
    </pc:docChg>
  </pc:docChgLst>
  <pc:docChgLst>
    <pc:chgData name="Théodore Lafarge" userId="6a0e4255-4a3f-4358-8859-23f34aca6dbc" providerId="ADAL" clId="{72922256-0048-455C-9A07-ABAF47F55A4D}"/>
    <pc:docChg chg="custSel addSld delSld modSld">
      <pc:chgData name="Théodore Lafarge" userId="6a0e4255-4a3f-4358-8859-23f34aca6dbc" providerId="ADAL" clId="{72922256-0048-455C-9A07-ABAF47F55A4D}" dt="2021-02-11T08:47:36.490" v="7" actId="2696"/>
      <pc:docMkLst>
        <pc:docMk/>
      </pc:docMkLst>
      <pc:sldChg chg="add del">
        <pc:chgData name="Théodore Lafarge" userId="6a0e4255-4a3f-4358-8859-23f34aca6dbc" providerId="ADAL" clId="{72922256-0048-455C-9A07-ABAF47F55A4D}" dt="2021-02-11T08:47:36.490" v="7" actId="2696"/>
        <pc:sldMkLst>
          <pc:docMk/>
          <pc:sldMk cId="3963069760" sldId="343"/>
        </pc:sldMkLst>
      </pc:sldChg>
      <pc:sldChg chg="addSp delSp modSp add del mod setBg delDesignElem">
        <pc:chgData name="Théodore Lafarge" userId="6a0e4255-4a3f-4358-8859-23f34aca6dbc" providerId="ADAL" clId="{72922256-0048-455C-9A07-ABAF47F55A4D}" dt="2021-02-11T08:47:36.490" v="7" actId="2696"/>
        <pc:sldMkLst>
          <pc:docMk/>
          <pc:sldMk cId="607036094" sldId="345"/>
        </pc:sldMkLst>
      </pc:sldChg>
    </pc:docChg>
  </pc:docChgLst>
  <pc:docChgLst>
    <pc:chgData name="Arnaud Lemaire" userId="03d10f6f-36d2-45b9-b66f-c709a542bb82" providerId="ADAL" clId="{0D7252A4-B922-4163-BFB2-BA5185E969A4}"/>
    <pc:docChg chg="custSel modSld">
      <pc:chgData name="Arnaud Lemaire" userId="03d10f6f-36d2-45b9-b66f-c709a542bb82" providerId="ADAL" clId="{0D7252A4-B922-4163-BFB2-BA5185E969A4}" dt="2021-01-22T09:18:20.933" v="90" actId="207"/>
      <pc:docMkLst>
        <pc:docMk/>
      </pc:docMkLst>
      <pc:sldChg chg="modSp mod">
        <pc:chgData name="Arnaud Lemaire" userId="03d10f6f-36d2-45b9-b66f-c709a542bb82" providerId="ADAL" clId="{0D7252A4-B922-4163-BFB2-BA5185E969A4}" dt="2021-01-22T09:18:20.933" v="90" actId="207"/>
        <pc:sldMkLst>
          <pc:docMk/>
          <pc:sldMk cId="3730060187" sldId="257"/>
        </pc:sldMkLst>
      </pc:sldChg>
    </pc:docChg>
  </pc:docChgLst>
  <pc:docChgLst>
    <pc:chgData name="Stéphane Tissier" userId="2bf6e3d5-b770-4e54-95e2-954660503079" providerId="ADAL" clId="{94EBAC1F-F0BC-4AD1-A610-E0AFBB337F69}"/>
    <pc:docChg chg="undo custSel modSld">
      <pc:chgData name="Stéphane Tissier" userId="2bf6e3d5-b770-4e54-95e2-954660503079" providerId="ADAL" clId="{94EBAC1F-F0BC-4AD1-A610-E0AFBB337F69}" dt="2021-02-03T10:51:04.758" v="886" actId="20577"/>
      <pc:docMkLst>
        <pc:docMk/>
      </pc:docMkLst>
      <pc:sldChg chg="addSp modSp mod">
        <pc:chgData name="Stéphane Tissier" userId="2bf6e3d5-b770-4e54-95e2-954660503079" providerId="ADAL" clId="{94EBAC1F-F0BC-4AD1-A610-E0AFBB337F69}" dt="2021-02-03T10:48:08.485" v="777" actId="14100"/>
        <pc:sldMkLst>
          <pc:docMk/>
          <pc:sldMk cId="3730060187" sldId="257"/>
        </pc:sldMkLst>
      </pc:sldChg>
      <pc:sldChg chg="modSp mod">
        <pc:chgData name="Stéphane Tissier" userId="2bf6e3d5-b770-4e54-95e2-954660503079" providerId="ADAL" clId="{94EBAC1F-F0BC-4AD1-A610-E0AFBB337F69}" dt="2021-02-03T10:51:04.758" v="886" actId="20577"/>
        <pc:sldMkLst>
          <pc:docMk/>
          <pc:sldMk cId="1482106168" sldId="258"/>
        </pc:sldMkLst>
      </pc:sldChg>
    </pc:docChg>
  </pc:docChgLst>
  <pc:docChgLst>
    <pc:chgData name="Clémence DASSE" userId="6289c12b-1700-4319-9504-d68f2ff0b1e2" providerId="ADAL" clId="{7A99921F-7EDA-4976-A8CF-2DB03048C9B5}"/>
    <pc:docChg chg="undo custSel modSld">
      <pc:chgData name="Clémence DASSE" userId="6289c12b-1700-4319-9504-d68f2ff0b1e2" providerId="ADAL" clId="{7A99921F-7EDA-4976-A8CF-2DB03048C9B5}" dt="2025-02-27T17:15:36.609" v="22" actId="20577"/>
      <pc:docMkLst>
        <pc:docMk/>
      </pc:docMkLst>
      <pc:sldChg chg="delSp modSp mod">
        <pc:chgData name="Clémence DASSE" userId="6289c12b-1700-4319-9504-d68f2ff0b1e2" providerId="ADAL" clId="{7A99921F-7EDA-4976-A8CF-2DB03048C9B5}" dt="2025-02-27T17:15:36.609" v="22" actId="20577"/>
        <pc:sldMkLst>
          <pc:docMk/>
          <pc:sldMk cId="3730060187" sldId="257"/>
        </pc:sldMkLst>
        <pc:spChg chg="mod">
          <ac:chgData name="Clémence DASSE" userId="6289c12b-1700-4319-9504-d68f2ff0b1e2" providerId="ADAL" clId="{7A99921F-7EDA-4976-A8CF-2DB03048C9B5}" dt="2025-02-27T17:14:36.563" v="19" actId="5793"/>
          <ac:spMkLst>
            <pc:docMk/>
            <pc:sldMk cId="3730060187" sldId="257"/>
            <ac:spMk id="6" creationId="{450F45EA-18EA-463A-855C-76058C195FD5}"/>
          </ac:spMkLst>
        </pc:spChg>
        <pc:spChg chg="mod">
          <ac:chgData name="Clémence DASSE" userId="6289c12b-1700-4319-9504-d68f2ff0b1e2" providerId="ADAL" clId="{7A99921F-7EDA-4976-A8CF-2DB03048C9B5}" dt="2025-02-27T17:15:15.046" v="21" actId="20577"/>
          <ac:spMkLst>
            <pc:docMk/>
            <pc:sldMk cId="3730060187" sldId="257"/>
            <ac:spMk id="11" creationId="{F3218EBB-637F-4E3D-9041-DBEFC8351730}"/>
          </ac:spMkLst>
        </pc:spChg>
        <pc:spChg chg="mod">
          <ac:chgData name="Clémence DASSE" userId="6289c12b-1700-4319-9504-d68f2ff0b1e2" providerId="ADAL" clId="{7A99921F-7EDA-4976-A8CF-2DB03048C9B5}" dt="2025-02-27T17:15:36.609" v="22" actId="20577"/>
          <ac:spMkLst>
            <pc:docMk/>
            <pc:sldMk cId="3730060187" sldId="257"/>
            <ac:spMk id="37" creationId="{D71D9C1A-CD16-4F99-B379-879C4CBEA6E1}"/>
          </ac:spMkLst>
        </pc:spChg>
      </pc:sldChg>
      <pc:sldChg chg="addSp delSp modSp mod">
        <pc:chgData name="Clémence DASSE" userId="6289c12b-1700-4319-9504-d68f2ff0b1e2" providerId="ADAL" clId="{7A99921F-7EDA-4976-A8CF-2DB03048C9B5}" dt="2025-02-27T17:13:02.888" v="11" actId="478"/>
        <pc:sldMkLst>
          <pc:docMk/>
          <pc:sldMk cId="1482106168" sldId="258"/>
        </pc:sldMkLst>
        <pc:spChg chg="add del">
          <ac:chgData name="Clémence DASSE" userId="6289c12b-1700-4319-9504-d68f2ff0b1e2" providerId="ADAL" clId="{7A99921F-7EDA-4976-A8CF-2DB03048C9B5}" dt="2025-02-27T17:12:31.361" v="7" actId="478"/>
          <ac:spMkLst>
            <pc:docMk/>
            <pc:sldMk cId="1482106168" sldId="258"/>
            <ac:spMk id="14" creationId="{B39B4336-F13D-4583-8E21-CC21578EB38E}"/>
          </ac:spMkLst>
        </pc:spChg>
        <pc:spChg chg="add del">
          <ac:chgData name="Clémence DASSE" userId="6289c12b-1700-4319-9504-d68f2ff0b1e2" providerId="ADAL" clId="{7A99921F-7EDA-4976-A8CF-2DB03048C9B5}" dt="2025-02-27T17:12:30.458" v="6" actId="478"/>
          <ac:spMkLst>
            <pc:docMk/>
            <pc:sldMk cId="1482106168" sldId="258"/>
            <ac:spMk id="15" creationId="{AC5246E1-EB33-4267-8263-E072621CFA18}"/>
          </ac:spMkLst>
        </pc:spChg>
        <pc:spChg chg="mod">
          <ac:chgData name="Clémence DASSE" userId="6289c12b-1700-4319-9504-d68f2ff0b1e2" providerId="ADAL" clId="{7A99921F-7EDA-4976-A8CF-2DB03048C9B5}" dt="2025-02-27T17:12:30.126" v="5" actId="1076"/>
          <ac:spMkLst>
            <pc:docMk/>
            <pc:sldMk cId="1482106168" sldId="258"/>
            <ac:spMk id="18" creationId="{BF776388-BE37-4434-8DDB-168D503E7656}"/>
          </ac:spMkLst>
        </pc:spChg>
        <pc:spChg chg="mod">
          <ac:chgData name="Clémence DASSE" userId="6289c12b-1700-4319-9504-d68f2ff0b1e2" providerId="ADAL" clId="{7A99921F-7EDA-4976-A8CF-2DB03048C9B5}" dt="2025-02-27T17:12:29.708" v="4" actId="1076"/>
          <ac:spMkLst>
            <pc:docMk/>
            <pc:sldMk cId="1482106168" sldId="258"/>
            <ac:spMk id="19" creationId="{363FBAC4-5CB7-455E-AF47-13E40EE43BC8}"/>
          </ac:spMkLst>
        </pc:spChg>
      </pc:sldChg>
    </pc:docChg>
  </pc:docChgLst>
  <pc:docChgLst>
    <pc:chgData name="Clémence DASSE" userId="6289c12b-1700-4319-9504-d68f2ff0b1e2" providerId="ADAL" clId="{CCD85CEC-56C1-45C0-B944-8731F6F49BA2}"/>
    <pc:docChg chg="modSld">
      <pc:chgData name="Clémence DASSE" userId="6289c12b-1700-4319-9504-d68f2ff0b1e2" providerId="ADAL" clId="{CCD85CEC-56C1-45C0-B944-8731F6F49BA2}" dt="2025-04-01T09:34:05.822" v="1" actId="20577"/>
      <pc:docMkLst>
        <pc:docMk/>
      </pc:docMkLst>
      <pc:sldChg chg="modSp mod">
        <pc:chgData name="Clémence DASSE" userId="6289c12b-1700-4319-9504-d68f2ff0b1e2" providerId="ADAL" clId="{CCD85CEC-56C1-45C0-B944-8731F6F49BA2}" dt="2025-04-01T09:34:05.822" v="1" actId="20577"/>
        <pc:sldMkLst>
          <pc:docMk/>
          <pc:sldMk cId="3730060187" sldId="257"/>
        </pc:sldMkLst>
        <pc:spChg chg="mod">
          <ac:chgData name="Clémence DASSE" userId="6289c12b-1700-4319-9504-d68f2ff0b1e2" providerId="ADAL" clId="{CCD85CEC-56C1-45C0-B944-8731F6F49BA2}" dt="2025-04-01T09:34:05.822" v="1" actId="20577"/>
          <ac:spMkLst>
            <pc:docMk/>
            <pc:sldMk cId="3730060187" sldId="257"/>
            <ac:spMk id="80" creationId="{9E480416-F5BE-41A5-AB3C-33A956F2BF4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4302919" cy="720442"/>
          </a:xfrm>
          <a:prstGeom prst="rect">
            <a:avLst/>
          </a:prstGeom>
        </p:spPr>
        <p:txBody>
          <a:bodyPr vert="horz" lIns="132779" tIns="66389" rIns="132779" bIns="66389" rtlCol="0"/>
          <a:lstStyle>
            <a:lvl1pPr algn="l">
              <a:defRPr sz="16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24599" y="1"/>
            <a:ext cx="4302919" cy="720442"/>
          </a:xfrm>
          <a:prstGeom prst="rect">
            <a:avLst/>
          </a:prstGeom>
        </p:spPr>
        <p:txBody>
          <a:bodyPr vert="horz" lIns="132779" tIns="66389" rIns="132779" bIns="66389" rtlCol="0"/>
          <a:lstStyle>
            <a:lvl1pPr algn="r">
              <a:defRPr sz="1600"/>
            </a:lvl1pPr>
          </a:lstStyle>
          <a:p>
            <a:fld id="{2EDE2C23-4DE6-4CA8-8FD8-662167498DCD}" type="datetimeFigureOut">
              <a:rPr lang="fr-FR" smtClean="0"/>
              <a:t>23/04/2025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466850" y="1795463"/>
            <a:ext cx="6996113" cy="4843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779" tIns="66389" rIns="132779" bIns="66389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92982" y="6910238"/>
            <a:ext cx="7943850" cy="5653832"/>
          </a:xfrm>
          <a:prstGeom prst="rect">
            <a:avLst/>
          </a:prstGeom>
        </p:spPr>
        <p:txBody>
          <a:bodyPr vert="horz" lIns="132779" tIns="66389" rIns="132779" bIns="66389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2" y="13638500"/>
            <a:ext cx="4302919" cy="720440"/>
          </a:xfrm>
          <a:prstGeom prst="rect">
            <a:avLst/>
          </a:prstGeom>
        </p:spPr>
        <p:txBody>
          <a:bodyPr vert="horz" lIns="132779" tIns="66389" rIns="132779" bIns="66389" rtlCol="0" anchor="b"/>
          <a:lstStyle>
            <a:lvl1pPr algn="l">
              <a:defRPr sz="16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24599" y="13638500"/>
            <a:ext cx="4302919" cy="720440"/>
          </a:xfrm>
          <a:prstGeom prst="rect">
            <a:avLst/>
          </a:prstGeom>
        </p:spPr>
        <p:txBody>
          <a:bodyPr vert="horz" lIns="132779" tIns="66389" rIns="132779" bIns="66389" rtlCol="0" anchor="b"/>
          <a:lstStyle>
            <a:lvl1pPr algn="r">
              <a:defRPr sz="1600"/>
            </a:lvl1pPr>
          </a:lstStyle>
          <a:p>
            <a:fld id="{B5AD6959-A7E3-4D68-B7A6-69115F1F6B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3314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AD6959-A7E3-4D68-B7A6-69115F1F6B8F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105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AD6959-A7E3-4D68-B7A6-69115F1F6B8F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6226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CCD1A-9741-43FC-8C71-A15E1C292631}" type="datetimeFigureOut">
              <a:rPr lang="fr-FR" smtClean="0"/>
              <a:t>23/04/2025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4F21-7506-496C-821A-BEF4C319A9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4328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CCD1A-9741-43FC-8C71-A15E1C292631}" type="datetimeFigureOut">
              <a:rPr lang="fr-FR" smtClean="0"/>
              <a:t>23/04/2025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4F21-7506-496C-821A-BEF4C319A9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4644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CCD1A-9741-43FC-8C71-A15E1C292631}" type="datetimeFigureOut">
              <a:rPr lang="fr-FR" smtClean="0"/>
              <a:t>23/04/2025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4F21-7506-496C-821A-BEF4C319A9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0059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CCD1A-9741-43FC-8C71-A15E1C292631}" type="datetimeFigureOut">
              <a:rPr lang="fr-FR" smtClean="0"/>
              <a:t>23/04/2025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4F21-7506-496C-821A-BEF4C319A9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7528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CCD1A-9741-43FC-8C71-A15E1C292631}" type="datetimeFigureOut">
              <a:rPr lang="fr-FR" smtClean="0"/>
              <a:t>23/04/2025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4F21-7506-496C-821A-BEF4C319A9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4039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CCD1A-9741-43FC-8C71-A15E1C292631}" type="datetimeFigureOut">
              <a:rPr lang="fr-FR" smtClean="0"/>
              <a:t>23/04/2025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4F21-7506-496C-821A-BEF4C319A9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9860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CCD1A-9741-43FC-8C71-A15E1C292631}" type="datetimeFigureOut">
              <a:rPr lang="fr-FR" smtClean="0"/>
              <a:t>23/04/2025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4F21-7506-496C-821A-BEF4C319A9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4973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CCD1A-9741-43FC-8C71-A15E1C292631}" type="datetimeFigureOut">
              <a:rPr lang="fr-FR" smtClean="0"/>
              <a:t>23/04/2025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4F21-7506-496C-821A-BEF4C319A9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571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CCD1A-9741-43FC-8C71-A15E1C292631}" type="datetimeFigureOut">
              <a:rPr lang="fr-FR" smtClean="0"/>
              <a:t>23/04/2025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4F21-7506-496C-821A-BEF4C319A9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3985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CCD1A-9741-43FC-8C71-A15E1C292631}" type="datetimeFigureOut">
              <a:rPr lang="fr-FR" smtClean="0"/>
              <a:t>23/04/2025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4F21-7506-496C-821A-BEF4C319A9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6813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CCD1A-9741-43FC-8C71-A15E1C292631}" type="datetimeFigureOut">
              <a:rPr lang="fr-FR" smtClean="0"/>
              <a:t>23/04/2025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4F21-7506-496C-821A-BEF4C319A9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5310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CCD1A-9741-43FC-8C71-A15E1C292631}" type="datetimeFigureOut">
              <a:rPr lang="fr-FR" smtClean="0"/>
              <a:t>23/04/2025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4F21-7506-496C-821A-BEF4C319A9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8614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E35CE126-9AEA-4479-B950-B669409E004E}"/>
              </a:ext>
            </a:extLst>
          </p:cNvPr>
          <p:cNvSpPr/>
          <p:nvPr/>
        </p:nvSpPr>
        <p:spPr>
          <a:xfrm>
            <a:off x="3281363" y="984847"/>
            <a:ext cx="3460415" cy="1366916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63" b="1">
                <a:solidFill>
                  <a:schemeClr val="tx1"/>
                </a:solidFill>
              </a:rPr>
              <a:t>  MOA</a:t>
            </a:r>
            <a:r>
              <a:rPr lang="fr-FR" sz="1463" b="1"/>
              <a:t>A</a:t>
            </a:r>
          </a:p>
          <a:p>
            <a:pPr algn="ctr"/>
            <a:r>
              <a:rPr lang="fr-FR" sz="1463" b="1">
                <a:solidFill>
                  <a:schemeClr val="tx1"/>
                </a:solidFill>
              </a:rPr>
              <a:t>EPRNDP</a:t>
            </a:r>
          </a:p>
        </p:txBody>
      </p:sp>
      <p:sp>
        <p:nvSpPr>
          <p:cNvPr id="6" name="Organigramme : Alternative 5">
            <a:extLst>
              <a:ext uri="{FF2B5EF4-FFF2-40B4-BE49-F238E27FC236}">
                <a16:creationId xmlns:a16="http://schemas.microsoft.com/office/drawing/2014/main" id="{450F45EA-18EA-463A-855C-76058C195FD5}"/>
              </a:ext>
            </a:extLst>
          </p:cNvPr>
          <p:cNvSpPr/>
          <p:nvPr/>
        </p:nvSpPr>
        <p:spPr>
          <a:xfrm>
            <a:off x="1230271" y="984847"/>
            <a:ext cx="1933953" cy="27338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300" b="1" dirty="0">
                <a:solidFill>
                  <a:schemeClr val="tx1"/>
                </a:solidFill>
              </a:rPr>
              <a:t>AMO</a:t>
            </a:r>
          </a:p>
          <a:p>
            <a:pPr algn="ctr"/>
            <a:r>
              <a:rPr lang="fr-FR" sz="1300" b="1" dirty="0">
                <a:solidFill>
                  <a:schemeClr val="tx1"/>
                </a:solidFill>
              </a:rPr>
              <a:t>Pressentis</a:t>
            </a:r>
          </a:p>
          <a:p>
            <a:pPr algn="ctr"/>
            <a:endParaRPr lang="fr-FR" sz="1300" b="1" dirty="0">
              <a:solidFill>
                <a:schemeClr val="tx1"/>
              </a:solidFill>
            </a:endParaRPr>
          </a:p>
          <a:p>
            <a:pPr marL="139300" indent="-139300">
              <a:buFont typeface="Wingdings" panose="05000000000000000000" pitchFamily="2" charset="2"/>
              <a:buChar char="§"/>
            </a:pPr>
            <a:r>
              <a:rPr lang="fr-FR" sz="894" dirty="0">
                <a:solidFill>
                  <a:schemeClr val="tx1"/>
                </a:solidFill>
              </a:rPr>
              <a:t>Spécialiste Plomb / amiante</a:t>
            </a:r>
          </a:p>
          <a:p>
            <a:pPr marL="139300" indent="-139300">
              <a:buFont typeface="Wingdings" panose="05000000000000000000" pitchFamily="2" charset="2"/>
              <a:buChar char="§"/>
            </a:pPr>
            <a:r>
              <a:rPr lang="fr-FR" sz="894" dirty="0">
                <a:solidFill>
                  <a:schemeClr val="tx1"/>
                </a:solidFill>
              </a:rPr>
              <a:t>Métrologie</a:t>
            </a:r>
          </a:p>
          <a:p>
            <a:pPr marL="139300" indent="-139300">
              <a:buFont typeface="Wingdings" panose="05000000000000000000" pitchFamily="2" charset="2"/>
              <a:buChar char="§"/>
            </a:pPr>
            <a:r>
              <a:rPr lang="fr-FR" sz="894" dirty="0">
                <a:solidFill>
                  <a:schemeClr val="tx1"/>
                </a:solidFill>
              </a:rPr>
              <a:t>Sûreté </a:t>
            </a:r>
          </a:p>
          <a:p>
            <a:pPr marL="139300" indent="-139300">
              <a:buFont typeface="Wingdings" panose="05000000000000000000" pitchFamily="2" charset="2"/>
              <a:buChar char="§"/>
            </a:pPr>
            <a:r>
              <a:rPr lang="fr-FR" sz="894" dirty="0">
                <a:solidFill>
                  <a:schemeClr val="tx1"/>
                </a:solidFill>
              </a:rPr>
              <a:t>Sécurité incendie</a:t>
            </a:r>
          </a:p>
          <a:p>
            <a:pPr marL="139300" indent="-139300">
              <a:buFont typeface="Wingdings" panose="05000000000000000000" pitchFamily="2" charset="2"/>
              <a:buChar char="§"/>
            </a:pPr>
            <a:r>
              <a:rPr lang="fr-FR" sz="894">
                <a:solidFill>
                  <a:schemeClr val="tx1"/>
                </a:solidFill>
              </a:rPr>
              <a:t>OPPBTP</a:t>
            </a:r>
            <a:endParaRPr lang="fr-FR" sz="894" dirty="0">
              <a:solidFill>
                <a:schemeClr val="tx1"/>
              </a:solidFill>
            </a:endParaRPr>
          </a:p>
        </p:txBody>
      </p:sp>
      <p:sp>
        <p:nvSpPr>
          <p:cNvPr id="7" name="Organigramme : Alternative 6">
            <a:extLst>
              <a:ext uri="{FF2B5EF4-FFF2-40B4-BE49-F238E27FC236}">
                <a16:creationId xmlns:a16="http://schemas.microsoft.com/office/drawing/2014/main" id="{A0B179CF-35ED-4B2A-8A96-C8F9BCDB323E}"/>
              </a:ext>
            </a:extLst>
          </p:cNvPr>
          <p:cNvSpPr/>
          <p:nvPr/>
        </p:nvSpPr>
        <p:spPr>
          <a:xfrm>
            <a:off x="6846244" y="974665"/>
            <a:ext cx="1924585" cy="223087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38" b="1" dirty="0">
                <a:solidFill>
                  <a:schemeClr val="tx1"/>
                </a:solidFill>
              </a:rPr>
              <a:t>OPC</a:t>
            </a:r>
          </a:p>
          <a:p>
            <a:r>
              <a:rPr lang="fr-FR" sz="900" dirty="0">
                <a:solidFill>
                  <a:schemeClr val="tx1"/>
                </a:solidFill>
              </a:rPr>
              <a:t>Missions : 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fr-FR" sz="894" dirty="0">
                <a:solidFill>
                  <a:schemeClr val="tx1"/>
                </a:solidFill>
              </a:rPr>
              <a:t>Planification générale et détaillée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fr-FR" sz="894" dirty="0">
                <a:solidFill>
                  <a:schemeClr val="tx1"/>
                </a:solidFill>
              </a:rPr>
              <a:t>Avancement études  travaux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fr-FR" sz="894" dirty="0">
                <a:solidFill>
                  <a:schemeClr val="tx1"/>
                </a:solidFill>
              </a:rPr>
              <a:t>Suivi effectifs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fr-FR" sz="894" dirty="0">
                <a:solidFill>
                  <a:schemeClr val="tx1"/>
                </a:solidFill>
              </a:rPr>
              <a:t>Installations de chantier 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fr-FR" sz="894" dirty="0">
                <a:solidFill>
                  <a:schemeClr val="tx1"/>
                </a:solidFill>
              </a:rPr>
              <a:t>Assistance suivi financier /  avancements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fr-FR" sz="894" dirty="0">
                <a:solidFill>
                  <a:schemeClr val="tx1"/>
                </a:solidFill>
              </a:rPr>
              <a:t>Compte dépenses communes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fr-FR" sz="894" dirty="0">
                <a:solidFill>
                  <a:schemeClr val="tx1"/>
                </a:solidFill>
              </a:rPr>
              <a:t>Logistique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fr-FR" sz="894" dirty="0">
                <a:solidFill>
                  <a:schemeClr val="tx1"/>
                </a:solidFill>
              </a:rPr>
              <a:t>Organisation et Suivi GED ( hors outil mis en place par MOA)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8" name="Organigramme : Alternative 7">
            <a:extLst>
              <a:ext uri="{FF2B5EF4-FFF2-40B4-BE49-F238E27FC236}">
                <a16:creationId xmlns:a16="http://schemas.microsoft.com/office/drawing/2014/main" id="{D95187C2-D6AE-4E37-B533-379FCA1E3A2A}"/>
              </a:ext>
            </a:extLst>
          </p:cNvPr>
          <p:cNvSpPr/>
          <p:nvPr/>
        </p:nvSpPr>
        <p:spPr>
          <a:xfrm>
            <a:off x="6867662" y="4021215"/>
            <a:ext cx="1903167" cy="459558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38" b="1" dirty="0">
              <a:solidFill>
                <a:schemeClr val="tx1"/>
              </a:solidFill>
            </a:endParaRPr>
          </a:p>
          <a:p>
            <a:pPr algn="ctr"/>
            <a:endParaRPr lang="fr-FR" sz="1138" b="1" dirty="0">
              <a:solidFill>
                <a:schemeClr val="tx1"/>
              </a:solidFill>
            </a:endParaRPr>
          </a:p>
          <a:p>
            <a:pPr algn="ctr"/>
            <a:endParaRPr lang="fr-FR" sz="1138" b="1" dirty="0">
              <a:solidFill>
                <a:schemeClr val="tx1"/>
              </a:solidFill>
            </a:endParaRPr>
          </a:p>
          <a:p>
            <a:pPr algn="ctr"/>
            <a:r>
              <a:rPr lang="fr-FR" sz="1138" b="1" dirty="0">
                <a:solidFill>
                  <a:schemeClr val="tx1"/>
                </a:solidFill>
              </a:rPr>
              <a:t>Bureau de contrôle</a:t>
            </a:r>
          </a:p>
          <a:p>
            <a:pPr algn="ctr"/>
            <a:endParaRPr lang="fr-FR" sz="1138" b="1" dirty="0">
              <a:solidFill>
                <a:schemeClr val="tx1"/>
              </a:solidFill>
            </a:endParaRPr>
          </a:p>
          <a:p>
            <a:pPr algn="ctr"/>
            <a:endParaRPr lang="fr-FR" sz="1138" b="1" dirty="0">
              <a:solidFill>
                <a:schemeClr val="tx1"/>
              </a:solidFill>
            </a:endParaRPr>
          </a:p>
          <a:p>
            <a:pPr algn="ctr"/>
            <a:endParaRPr lang="fr-FR" sz="1138" b="1" dirty="0">
              <a:solidFill>
                <a:schemeClr val="tx1"/>
              </a:solidFill>
            </a:endParaRPr>
          </a:p>
        </p:txBody>
      </p:sp>
      <p:sp>
        <p:nvSpPr>
          <p:cNvPr id="9" name="Organigramme : Alternative 8">
            <a:extLst>
              <a:ext uri="{FF2B5EF4-FFF2-40B4-BE49-F238E27FC236}">
                <a16:creationId xmlns:a16="http://schemas.microsoft.com/office/drawing/2014/main" id="{395F55BA-7C94-4A25-B922-9B8242B5F6EB}"/>
              </a:ext>
            </a:extLst>
          </p:cNvPr>
          <p:cNvSpPr/>
          <p:nvPr/>
        </p:nvSpPr>
        <p:spPr>
          <a:xfrm>
            <a:off x="6858917" y="4590058"/>
            <a:ext cx="1933954" cy="459558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38" b="1" dirty="0">
              <a:solidFill>
                <a:schemeClr val="tx1"/>
              </a:solidFill>
            </a:endParaRPr>
          </a:p>
          <a:p>
            <a:pPr algn="ctr"/>
            <a:r>
              <a:rPr lang="fr-FR" sz="1138" b="1" dirty="0">
                <a:solidFill>
                  <a:schemeClr val="tx1"/>
                </a:solidFill>
              </a:rPr>
              <a:t>CSPS</a:t>
            </a:r>
          </a:p>
          <a:p>
            <a:pPr algn="ctr"/>
            <a:r>
              <a:rPr lang="fr-FR" sz="1138" b="1" dirty="0">
                <a:solidFill>
                  <a:schemeClr val="tx1"/>
                </a:solidFill>
              </a:rPr>
              <a:t>Préventeur</a:t>
            </a:r>
          </a:p>
          <a:p>
            <a:pPr algn="ctr"/>
            <a:endParaRPr lang="fr-FR" sz="1138" b="1" dirty="0">
              <a:solidFill>
                <a:schemeClr val="tx1"/>
              </a:solidFill>
            </a:endParaRP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F3218EBB-637F-4E3D-9041-DBEFC8351730}"/>
              </a:ext>
            </a:extLst>
          </p:cNvPr>
          <p:cNvSpPr/>
          <p:nvPr/>
        </p:nvSpPr>
        <p:spPr>
          <a:xfrm>
            <a:off x="3281363" y="2505092"/>
            <a:ext cx="3460415" cy="3523944"/>
          </a:xfrm>
          <a:prstGeom prst="roundRect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63" b="1" dirty="0">
                <a:solidFill>
                  <a:schemeClr val="tx1"/>
                </a:solidFill>
              </a:rPr>
              <a:t>MOE restauration</a:t>
            </a:r>
          </a:p>
          <a:p>
            <a:pPr marL="139300" indent="-139300">
              <a:buFont typeface="Wingdings" panose="05000000000000000000" pitchFamily="2" charset="2"/>
              <a:buChar char="§"/>
            </a:pPr>
            <a:r>
              <a:rPr lang="fr-FR" sz="894" dirty="0">
                <a:solidFill>
                  <a:schemeClr val="tx1"/>
                </a:solidFill>
              </a:rPr>
              <a:t>ACMH</a:t>
            </a:r>
          </a:p>
          <a:p>
            <a:r>
              <a:rPr lang="fr-FR" sz="894" dirty="0">
                <a:solidFill>
                  <a:schemeClr val="tx1"/>
                </a:solidFill>
              </a:rPr>
              <a:t>  - Philippe Villeneuve - mandataire</a:t>
            </a:r>
          </a:p>
          <a:p>
            <a:r>
              <a:rPr lang="fr-FR" sz="894" dirty="0">
                <a:solidFill>
                  <a:schemeClr val="tx1"/>
                </a:solidFill>
              </a:rPr>
              <a:t>  - Rémy Fromont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fr-FR" sz="894" dirty="0">
                <a:solidFill>
                  <a:schemeClr val="tx1"/>
                </a:solidFill>
              </a:rPr>
              <a:t>Direction des études 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fr-FR" sz="894" dirty="0">
                <a:solidFill>
                  <a:schemeClr val="tx1"/>
                </a:solidFill>
              </a:rPr>
              <a:t>Direction des travaux 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fr-FR" sz="894" dirty="0">
                <a:solidFill>
                  <a:schemeClr val="tx1"/>
                </a:solidFill>
              </a:rPr>
              <a:t>Direction installations de chantier en phases études et travaux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fr-FR" sz="894" dirty="0">
                <a:solidFill>
                  <a:schemeClr val="tx1"/>
                </a:solidFill>
              </a:rPr>
              <a:t>Participation à la synthèse architecturale et technique</a:t>
            </a:r>
          </a:p>
          <a:p>
            <a:pPr marL="139300" indent="-139300">
              <a:buFont typeface="Wingdings" panose="05000000000000000000" pitchFamily="2" charset="2"/>
              <a:buChar char="§"/>
            </a:pPr>
            <a:endParaRPr lang="fr-FR" sz="894" dirty="0">
              <a:solidFill>
                <a:schemeClr val="tx1"/>
              </a:solidFill>
            </a:endParaRPr>
          </a:p>
          <a:p>
            <a:pPr marL="139300" indent="-139300">
              <a:buFont typeface="Wingdings" panose="05000000000000000000" pitchFamily="2" charset="2"/>
              <a:buChar char="§"/>
            </a:pPr>
            <a:r>
              <a:rPr lang="fr-FR" sz="894" dirty="0">
                <a:solidFill>
                  <a:schemeClr val="tx1"/>
                </a:solidFill>
              </a:rPr>
              <a:t>Documentaliste</a:t>
            </a:r>
          </a:p>
          <a:p>
            <a:pPr marL="139300" indent="-139300">
              <a:buFont typeface="Wingdings" panose="05000000000000000000" pitchFamily="2" charset="2"/>
              <a:buChar char="§"/>
            </a:pPr>
            <a:r>
              <a:rPr lang="fr-FR" sz="894" dirty="0">
                <a:solidFill>
                  <a:schemeClr val="tx1"/>
                </a:solidFill>
              </a:rPr>
              <a:t>Economiste</a:t>
            </a:r>
          </a:p>
          <a:p>
            <a:pPr marL="139300" indent="-139300">
              <a:buFont typeface="Wingdings" panose="05000000000000000000" pitchFamily="2" charset="2"/>
              <a:buChar char="§"/>
            </a:pPr>
            <a:r>
              <a:rPr lang="fr-FR" sz="894" dirty="0">
                <a:solidFill>
                  <a:schemeClr val="tx1"/>
                </a:solidFill>
              </a:rPr>
              <a:t>CSSI</a:t>
            </a:r>
          </a:p>
          <a:p>
            <a:endParaRPr lang="fr-FR" sz="894" dirty="0">
              <a:solidFill>
                <a:schemeClr val="tx1"/>
              </a:solidFill>
            </a:endParaRPr>
          </a:p>
          <a:p>
            <a:pPr marL="139300" indent="-139300">
              <a:buFont typeface="Wingdings" panose="05000000000000000000" pitchFamily="2" charset="2"/>
              <a:buChar char="§"/>
            </a:pPr>
            <a:r>
              <a:rPr lang="fr-FR" sz="894" dirty="0">
                <a:solidFill>
                  <a:schemeClr val="tx1"/>
                </a:solidFill>
              </a:rPr>
              <a:t>BET structure MH</a:t>
            </a:r>
          </a:p>
          <a:p>
            <a:pPr marL="139300" indent="-139300">
              <a:buFont typeface="Wingdings" panose="05000000000000000000" pitchFamily="2" charset="2"/>
              <a:buChar char="§"/>
            </a:pPr>
            <a:r>
              <a:rPr lang="fr-FR" sz="894" dirty="0">
                <a:solidFill>
                  <a:schemeClr val="tx1"/>
                </a:solidFill>
              </a:rPr>
              <a:t>BET structure</a:t>
            </a:r>
          </a:p>
          <a:p>
            <a:pPr marL="139300" indent="-139300">
              <a:buFont typeface="Wingdings" panose="05000000000000000000" pitchFamily="2" charset="2"/>
              <a:buChar char="§"/>
            </a:pPr>
            <a:endParaRPr lang="fr-FR" sz="894" dirty="0">
              <a:solidFill>
                <a:schemeClr val="tx1"/>
              </a:solidFill>
            </a:endParaRPr>
          </a:p>
          <a:p>
            <a:pPr marL="139300" indent="-139300">
              <a:buFont typeface="Wingdings" panose="05000000000000000000" pitchFamily="2" charset="2"/>
              <a:buChar char="§"/>
            </a:pPr>
            <a:r>
              <a:rPr lang="fr-FR" sz="894" dirty="0">
                <a:solidFill>
                  <a:schemeClr val="tx1"/>
                </a:solidFill>
              </a:rPr>
              <a:t>BET Plomb/amiante</a:t>
            </a:r>
          </a:p>
          <a:p>
            <a:pPr marL="139300" indent="-139300">
              <a:buFont typeface="Wingdings" panose="05000000000000000000" pitchFamily="2" charset="2"/>
              <a:buChar char="§"/>
            </a:pPr>
            <a:r>
              <a:rPr lang="fr-FR" sz="894" dirty="0">
                <a:solidFill>
                  <a:schemeClr val="tx1"/>
                </a:solidFill>
              </a:rPr>
              <a:t>BET fluides – éclairagiste – SSI</a:t>
            </a:r>
          </a:p>
          <a:p>
            <a:pPr marL="139300" indent="-139300">
              <a:buFont typeface="Wingdings" panose="05000000000000000000" pitchFamily="2" charset="2"/>
              <a:buChar char="§"/>
            </a:pPr>
            <a:endParaRPr lang="fr-FR" sz="894" dirty="0">
              <a:solidFill>
                <a:schemeClr val="tx1"/>
              </a:solidFill>
            </a:endParaRPr>
          </a:p>
          <a:p>
            <a:pPr marL="139300" indent="-139300">
              <a:buFont typeface="Wingdings" panose="05000000000000000000" pitchFamily="2" charset="2"/>
              <a:buChar char="§"/>
            </a:pPr>
            <a:r>
              <a:rPr lang="fr-FR" sz="894" dirty="0">
                <a:solidFill>
                  <a:schemeClr val="tx1"/>
                </a:solidFill>
              </a:rPr>
              <a:t>BET pierre</a:t>
            </a:r>
          </a:p>
        </p:txBody>
      </p:sp>
      <p:sp>
        <p:nvSpPr>
          <p:cNvPr id="37" name="Organigramme : Alternative 36">
            <a:extLst>
              <a:ext uri="{FF2B5EF4-FFF2-40B4-BE49-F238E27FC236}">
                <a16:creationId xmlns:a16="http://schemas.microsoft.com/office/drawing/2014/main" id="{D71D9C1A-CD16-4F99-B379-879C4CBEA6E1}"/>
              </a:ext>
            </a:extLst>
          </p:cNvPr>
          <p:cNvSpPr/>
          <p:nvPr/>
        </p:nvSpPr>
        <p:spPr>
          <a:xfrm>
            <a:off x="6858917" y="5158901"/>
            <a:ext cx="1924584" cy="1391649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38" b="1" dirty="0">
              <a:solidFill>
                <a:schemeClr val="tx1"/>
              </a:solidFill>
            </a:endParaRPr>
          </a:p>
          <a:p>
            <a:pPr algn="ctr"/>
            <a:r>
              <a:rPr lang="fr-FR" sz="1138" b="1" dirty="0">
                <a:solidFill>
                  <a:schemeClr val="tx1"/>
                </a:solidFill>
              </a:rPr>
              <a:t>Etudes complémentaires</a:t>
            </a:r>
          </a:p>
          <a:p>
            <a:pPr algn="ctr"/>
            <a:endParaRPr lang="fr-FR" sz="1138" b="1" dirty="0">
              <a:solidFill>
                <a:schemeClr val="tx1"/>
              </a:solidFill>
            </a:endParaRPr>
          </a:p>
          <a:p>
            <a:pPr marL="139300" indent="-139300">
              <a:buFont typeface="Wingdings" panose="05000000000000000000" pitchFamily="2" charset="2"/>
              <a:buChar char="§"/>
            </a:pPr>
            <a:r>
              <a:rPr lang="fr-FR" sz="894" dirty="0">
                <a:solidFill>
                  <a:schemeClr val="tx1"/>
                </a:solidFill>
              </a:rPr>
              <a:t>Prélèvements /analyses</a:t>
            </a:r>
          </a:p>
          <a:p>
            <a:pPr marL="139300" indent="-139300">
              <a:buFont typeface="Wingdings" panose="05000000000000000000" pitchFamily="2" charset="2"/>
              <a:buChar char="§"/>
            </a:pPr>
            <a:r>
              <a:rPr lang="fr-FR" sz="894" dirty="0">
                <a:solidFill>
                  <a:schemeClr val="tx1"/>
                </a:solidFill>
              </a:rPr>
              <a:t>Diagnostics plomb amiante</a:t>
            </a:r>
          </a:p>
          <a:p>
            <a:pPr marL="139300" indent="-139300">
              <a:buFont typeface="Wingdings" panose="05000000000000000000" pitchFamily="2" charset="2"/>
              <a:buChar char="§"/>
            </a:pPr>
            <a:r>
              <a:rPr lang="fr-FR" sz="894">
                <a:solidFill>
                  <a:schemeClr val="tx1"/>
                </a:solidFill>
              </a:rPr>
              <a:t>Pierre</a:t>
            </a:r>
            <a:r>
              <a:rPr lang="fr-FR" sz="894" dirty="0">
                <a:solidFill>
                  <a:schemeClr val="tx1"/>
                </a:solidFill>
              </a:rPr>
              <a:t>/structure</a:t>
            </a:r>
          </a:p>
          <a:p>
            <a:pPr marL="139300" indent="-139300">
              <a:buFont typeface="Wingdings" panose="05000000000000000000" pitchFamily="2" charset="2"/>
              <a:buChar char="§"/>
            </a:pPr>
            <a:r>
              <a:rPr lang="fr-FR" sz="894" dirty="0">
                <a:solidFill>
                  <a:schemeClr val="tx1"/>
                </a:solidFill>
              </a:rPr>
              <a:t>…</a:t>
            </a:r>
          </a:p>
          <a:p>
            <a:pPr algn="ctr"/>
            <a:endParaRPr lang="fr-FR" sz="1138" dirty="0">
              <a:solidFill>
                <a:schemeClr val="tx1"/>
              </a:solidFill>
            </a:endParaRPr>
          </a:p>
        </p:txBody>
      </p:sp>
      <p:sp>
        <p:nvSpPr>
          <p:cNvPr id="58" name="Espace réservé du pied de page 57">
            <a:extLst>
              <a:ext uri="{FF2B5EF4-FFF2-40B4-BE49-F238E27FC236}">
                <a16:creationId xmlns:a16="http://schemas.microsoft.com/office/drawing/2014/main" id="{1A00D619-21B3-40D8-9636-C7FE493D5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81363" y="6205532"/>
            <a:ext cx="3343275" cy="365125"/>
          </a:xfrm>
        </p:spPr>
        <p:txBody>
          <a:bodyPr/>
          <a:lstStyle/>
          <a:p>
            <a:r>
              <a:rPr lang="fr-FR" sz="854"/>
              <a:t>RNDP /</a:t>
            </a:r>
            <a:r>
              <a:rPr lang="fr-FR" sz="854" err="1"/>
              <a:t>janv</a:t>
            </a:r>
            <a:r>
              <a:rPr lang="fr-FR" sz="854"/>
              <a:t> 2021</a:t>
            </a:r>
          </a:p>
        </p:txBody>
      </p:sp>
      <p:sp>
        <p:nvSpPr>
          <p:cNvPr id="80" name="ZoneTexte 79">
            <a:extLst>
              <a:ext uri="{FF2B5EF4-FFF2-40B4-BE49-F238E27FC236}">
                <a16:creationId xmlns:a16="http://schemas.microsoft.com/office/drawing/2014/main" id="{9E480416-F5BE-41A5-AB3C-33A956F2BF46}"/>
              </a:ext>
            </a:extLst>
          </p:cNvPr>
          <p:cNvSpPr txBox="1"/>
          <p:nvPr/>
        </p:nvSpPr>
        <p:spPr>
          <a:xfrm>
            <a:off x="1594084" y="251728"/>
            <a:ext cx="7875210" cy="598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340" marR="179705" algn="ctr">
              <a:lnSpc>
                <a:spcPct val="115000"/>
              </a:lnSpc>
              <a:spcAft>
                <a:spcPts val="1000"/>
              </a:spcAft>
            </a:pPr>
            <a:r>
              <a:rPr lang="fr-FR" sz="1100" b="1" kern="50" dirty="0">
                <a:effectLst/>
                <a:latin typeface="Calibri" panose="020F0502020204030204" pitchFamily="34" charset="0"/>
                <a:ea typeface="Lucida Sans Unicode" panose="020B0602030504020204" pitchFamily="34" charset="0"/>
                <a:cs typeface="Calibri" panose="020F0502020204030204" pitchFamily="34" charset="0"/>
              </a:rPr>
              <a:t>ANNEXE E AU REGLEMENT DE LA CONSULTATION (RC)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marR="179705" algn="ctr">
              <a:lnSpc>
                <a:spcPct val="115000"/>
              </a:lnSpc>
              <a:spcAft>
                <a:spcPts val="800"/>
              </a:spcAft>
            </a:pPr>
            <a:r>
              <a:rPr lang="fr-FR" sz="1100" dirty="0"/>
              <a:t>Hypothèse de structuration des acteurs de la conservation et de la restauration de la cathédrale</a:t>
            </a:r>
          </a:p>
        </p:txBody>
      </p:sp>
      <p:sp>
        <p:nvSpPr>
          <p:cNvPr id="13" name="Organigramme : Alternative 12">
            <a:extLst>
              <a:ext uri="{FF2B5EF4-FFF2-40B4-BE49-F238E27FC236}">
                <a16:creationId xmlns:a16="http://schemas.microsoft.com/office/drawing/2014/main" id="{D7CE25DB-D357-45C0-B646-B82F3E63A93E}"/>
              </a:ext>
            </a:extLst>
          </p:cNvPr>
          <p:cNvSpPr/>
          <p:nvPr/>
        </p:nvSpPr>
        <p:spPr>
          <a:xfrm>
            <a:off x="1230271" y="3836824"/>
            <a:ext cx="1925208" cy="2733832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38" b="1" dirty="0">
              <a:solidFill>
                <a:schemeClr val="tx1"/>
              </a:solidFill>
            </a:endParaRPr>
          </a:p>
          <a:p>
            <a:pPr algn="ctr"/>
            <a:endParaRPr lang="fr-FR" sz="1138" b="1" dirty="0">
              <a:solidFill>
                <a:schemeClr val="tx1"/>
              </a:solidFill>
            </a:endParaRPr>
          </a:p>
          <a:p>
            <a:pPr algn="ctr"/>
            <a:r>
              <a:rPr lang="fr-FR" sz="1138" b="1" dirty="0">
                <a:solidFill>
                  <a:schemeClr val="tx1"/>
                </a:solidFill>
              </a:rPr>
              <a:t>Interlocuteurs institutionnels</a:t>
            </a:r>
          </a:p>
          <a:p>
            <a:pPr algn="ctr"/>
            <a:endParaRPr lang="fr-FR" sz="1138" b="1" dirty="0">
              <a:solidFill>
                <a:schemeClr val="tx1"/>
              </a:solidFill>
            </a:endParaRPr>
          </a:p>
          <a:p>
            <a:pPr marL="139300" indent="-139300">
              <a:buFont typeface="Wingdings" panose="05000000000000000000" pitchFamily="2" charset="2"/>
              <a:buChar char="§"/>
            </a:pPr>
            <a:r>
              <a:rPr lang="fr-FR" sz="894" dirty="0">
                <a:solidFill>
                  <a:schemeClr val="tx1"/>
                </a:solidFill>
              </a:rPr>
              <a:t>Direction générale des patrimoines </a:t>
            </a:r>
          </a:p>
          <a:p>
            <a:pPr marL="139300" indent="-139300">
              <a:buFont typeface="Wingdings" panose="05000000000000000000" pitchFamily="2" charset="2"/>
              <a:buChar char="§"/>
            </a:pPr>
            <a:r>
              <a:rPr lang="fr-FR" sz="894" dirty="0">
                <a:solidFill>
                  <a:schemeClr val="tx1"/>
                </a:solidFill>
              </a:rPr>
              <a:t>Préfecture de Région</a:t>
            </a:r>
          </a:p>
          <a:p>
            <a:pPr marL="139300" indent="-139300">
              <a:buFont typeface="Wingdings" panose="05000000000000000000" pitchFamily="2" charset="2"/>
              <a:buChar char="§"/>
            </a:pPr>
            <a:r>
              <a:rPr lang="fr-FR" sz="894" dirty="0">
                <a:solidFill>
                  <a:schemeClr val="tx1"/>
                </a:solidFill>
              </a:rPr>
              <a:t>DRAC IDF (CRMH, SRA, LRMH, ABF)/ Inspection des monuments historiques</a:t>
            </a:r>
          </a:p>
          <a:p>
            <a:pPr marL="139300" indent="-139300">
              <a:buFont typeface="Wingdings" panose="05000000000000000000" pitchFamily="2" charset="2"/>
              <a:buChar char="§"/>
            </a:pPr>
            <a:r>
              <a:rPr lang="fr-FR" sz="894" dirty="0">
                <a:solidFill>
                  <a:schemeClr val="tx1"/>
                </a:solidFill>
              </a:rPr>
              <a:t>Préfecture de Police</a:t>
            </a:r>
          </a:p>
          <a:p>
            <a:pPr marL="139300" indent="-139300">
              <a:buFont typeface="Wingdings" panose="05000000000000000000" pitchFamily="2" charset="2"/>
              <a:buChar char="§"/>
            </a:pPr>
            <a:r>
              <a:rPr lang="fr-FR" sz="894" dirty="0">
                <a:solidFill>
                  <a:schemeClr val="tx1"/>
                </a:solidFill>
              </a:rPr>
              <a:t>Ville de Paris</a:t>
            </a:r>
          </a:p>
          <a:p>
            <a:pPr marL="139300" indent="-139300">
              <a:buFont typeface="Wingdings" panose="05000000000000000000" pitchFamily="2" charset="2"/>
              <a:buChar char="§"/>
            </a:pPr>
            <a:r>
              <a:rPr lang="fr-FR" sz="894" dirty="0">
                <a:solidFill>
                  <a:schemeClr val="tx1"/>
                </a:solidFill>
              </a:rPr>
              <a:t>Groupes de travail scientifique (CNRS, ….) </a:t>
            </a:r>
          </a:p>
          <a:p>
            <a:pPr marL="139300" indent="-139300">
              <a:buFont typeface="Wingdings" panose="05000000000000000000" pitchFamily="2" charset="2"/>
              <a:buChar char="§"/>
            </a:pPr>
            <a:r>
              <a:rPr lang="fr-FR" sz="894" dirty="0">
                <a:solidFill>
                  <a:schemeClr val="tx1"/>
                </a:solidFill>
              </a:rPr>
              <a:t>DIRECCTE (Inspection du travail)</a:t>
            </a:r>
          </a:p>
          <a:p>
            <a:pPr marL="139300" indent="-139300">
              <a:buFont typeface="Wingdings" panose="05000000000000000000" pitchFamily="2" charset="2"/>
              <a:buChar char="§"/>
            </a:pPr>
            <a:r>
              <a:rPr lang="fr-FR" sz="894" dirty="0">
                <a:solidFill>
                  <a:schemeClr val="tx1"/>
                </a:solidFill>
              </a:rPr>
              <a:t>CRAMIF</a:t>
            </a:r>
          </a:p>
          <a:p>
            <a:pPr marL="139300" indent="-139300">
              <a:buFont typeface="Wingdings" panose="05000000000000000000" pitchFamily="2" charset="2"/>
              <a:buChar char="§"/>
            </a:pPr>
            <a:r>
              <a:rPr lang="fr-FR" sz="894" dirty="0">
                <a:solidFill>
                  <a:schemeClr val="tx1"/>
                </a:solidFill>
              </a:rPr>
              <a:t>ARS</a:t>
            </a:r>
          </a:p>
          <a:p>
            <a:pPr marL="139300" indent="-139300">
              <a:buFont typeface="Wingdings" panose="05000000000000000000" pitchFamily="2" charset="2"/>
              <a:buChar char="§"/>
            </a:pPr>
            <a:r>
              <a:rPr lang="fr-FR" sz="894" dirty="0">
                <a:solidFill>
                  <a:schemeClr val="tx1"/>
                </a:solidFill>
              </a:rPr>
              <a:t>Mécènes</a:t>
            </a:r>
          </a:p>
          <a:p>
            <a:pPr marL="139300" indent="-139300">
              <a:buFont typeface="Wingdings" panose="05000000000000000000" pitchFamily="2" charset="2"/>
              <a:buChar char="§"/>
            </a:pPr>
            <a:r>
              <a:rPr lang="fr-FR" sz="894" dirty="0">
                <a:solidFill>
                  <a:schemeClr val="tx1"/>
                </a:solidFill>
              </a:rPr>
              <a:t>…</a:t>
            </a:r>
          </a:p>
          <a:p>
            <a:endParaRPr lang="fr-FR" sz="894" dirty="0">
              <a:solidFill>
                <a:schemeClr val="tx1"/>
              </a:solidFill>
            </a:endParaRPr>
          </a:p>
          <a:p>
            <a:pPr marL="139300" indent="-139300">
              <a:buFont typeface="Wingdings" panose="05000000000000000000" pitchFamily="2" charset="2"/>
              <a:buChar char="§"/>
            </a:pPr>
            <a:endParaRPr lang="fr-FR" sz="894" dirty="0">
              <a:solidFill>
                <a:schemeClr val="tx1"/>
              </a:solidFill>
            </a:endParaRPr>
          </a:p>
          <a:p>
            <a:pPr algn="ctr"/>
            <a:endParaRPr lang="fr-FR" sz="1138" b="1" dirty="0">
              <a:solidFill>
                <a:schemeClr val="tx1"/>
              </a:solid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8C52A45-07CA-4EEA-8A8F-6E6C844BBF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7115" y="99608"/>
            <a:ext cx="1238443" cy="979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060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1BE9FDE2-CC50-40F9-B728-B2C4C58A28E9}"/>
              </a:ext>
            </a:extLst>
          </p:cNvPr>
          <p:cNvSpPr/>
          <p:nvPr/>
        </p:nvSpPr>
        <p:spPr>
          <a:xfrm>
            <a:off x="501262" y="862039"/>
            <a:ext cx="5182511" cy="5517006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463" b="1">
                <a:solidFill>
                  <a:schemeClr val="tx1"/>
                </a:solidFill>
              </a:rPr>
              <a:t>CATHEDRALE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E35CE126-9AEA-4479-B950-B669409E004E}"/>
              </a:ext>
            </a:extLst>
          </p:cNvPr>
          <p:cNvSpPr/>
          <p:nvPr/>
        </p:nvSpPr>
        <p:spPr>
          <a:xfrm>
            <a:off x="727590" y="1614311"/>
            <a:ext cx="4884667" cy="653842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63" b="1" dirty="0">
                <a:solidFill>
                  <a:schemeClr val="tx1"/>
                </a:solidFill>
              </a:rPr>
              <a:t>EPRNDP</a:t>
            </a:r>
          </a:p>
          <a:p>
            <a:pPr algn="ctr"/>
            <a:r>
              <a:rPr lang="fr-FR" sz="1463" dirty="0">
                <a:solidFill>
                  <a:schemeClr val="tx1"/>
                </a:solidFill>
              </a:rPr>
              <a:t>Se reporter au schéma détaillé</a:t>
            </a:r>
          </a:p>
        </p:txBody>
      </p:sp>
      <p:sp>
        <p:nvSpPr>
          <p:cNvPr id="80" name="ZoneTexte 79">
            <a:extLst>
              <a:ext uri="{FF2B5EF4-FFF2-40B4-BE49-F238E27FC236}">
                <a16:creationId xmlns:a16="http://schemas.microsoft.com/office/drawing/2014/main" id="{9E480416-F5BE-41A5-AB3C-33A956F2BF46}"/>
              </a:ext>
            </a:extLst>
          </p:cNvPr>
          <p:cNvSpPr txBox="1"/>
          <p:nvPr/>
        </p:nvSpPr>
        <p:spPr>
          <a:xfrm>
            <a:off x="1735515" y="209632"/>
            <a:ext cx="71058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/>
              <a:t>Structuration des maîtrises d’ouvrage </a:t>
            </a:r>
          </a:p>
          <a:p>
            <a:pPr algn="ctr"/>
            <a:r>
              <a:rPr lang="fr-FR"/>
              <a:t> 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B39B4336-F13D-4583-8E21-CC21578EB38E}"/>
              </a:ext>
            </a:extLst>
          </p:cNvPr>
          <p:cNvSpPr/>
          <p:nvPr/>
        </p:nvSpPr>
        <p:spPr>
          <a:xfrm>
            <a:off x="715543" y="2507919"/>
            <a:ext cx="4860572" cy="653842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63" b="1">
                <a:solidFill>
                  <a:schemeClr val="tx1"/>
                </a:solidFill>
              </a:rPr>
              <a:t>  Association Diocésaine de Paris/ MOE dédiée</a:t>
            </a:r>
          </a:p>
          <a:p>
            <a:pPr algn="ctr"/>
            <a:r>
              <a:rPr lang="fr-FR" sz="1463">
                <a:solidFill>
                  <a:schemeClr val="tx1"/>
                </a:solidFill>
              </a:rPr>
              <a:t>Affectataire – aménagements liturgiques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AC5246E1-EB33-4267-8263-E072621CFA18}"/>
              </a:ext>
            </a:extLst>
          </p:cNvPr>
          <p:cNvSpPr/>
          <p:nvPr/>
        </p:nvSpPr>
        <p:spPr>
          <a:xfrm>
            <a:off x="727590" y="3350866"/>
            <a:ext cx="4836478" cy="653842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63" b="1">
                <a:solidFill>
                  <a:schemeClr val="tx1"/>
                </a:solidFill>
              </a:rPr>
              <a:t>Centre des musées Nationaux/MOE dédiée</a:t>
            </a:r>
          </a:p>
          <a:p>
            <a:pPr algn="ctr"/>
            <a:r>
              <a:rPr lang="fr-FR" sz="1463">
                <a:solidFill>
                  <a:schemeClr val="tx1"/>
                </a:solidFill>
              </a:rPr>
              <a:t>Parcours de visite des tours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CB77211A-65DF-44B3-9071-89F5EB59D2BF}"/>
              </a:ext>
            </a:extLst>
          </p:cNvPr>
          <p:cNvSpPr/>
          <p:nvPr/>
        </p:nvSpPr>
        <p:spPr>
          <a:xfrm>
            <a:off x="5886774" y="856623"/>
            <a:ext cx="3662042" cy="5517007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463" b="1">
                <a:solidFill>
                  <a:schemeClr val="tx1"/>
                </a:solidFill>
              </a:rPr>
              <a:t>EXTERIEURS 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BF776388-BE37-4434-8DDB-168D503E7656}"/>
              </a:ext>
            </a:extLst>
          </p:cNvPr>
          <p:cNvSpPr/>
          <p:nvPr/>
        </p:nvSpPr>
        <p:spPr>
          <a:xfrm>
            <a:off x="739637" y="4250007"/>
            <a:ext cx="4836478" cy="653842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63" b="1" dirty="0">
                <a:solidFill>
                  <a:schemeClr val="tx1"/>
                </a:solidFill>
              </a:rPr>
              <a:t>Direction régionale des affaires culturelles/MOE interne</a:t>
            </a:r>
          </a:p>
          <a:p>
            <a:pPr algn="ctr"/>
            <a:r>
              <a:rPr lang="fr-FR" sz="1463" dirty="0">
                <a:solidFill>
                  <a:schemeClr val="tx1"/>
                </a:solidFill>
              </a:rPr>
              <a:t>Contrôle scientifique et technique / Mobiliers / Réserves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363FBAC4-5CB7-455E-AF47-13E40EE43BC8}"/>
              </a:ext>
            </a:extLst>
          </p:cNvPr>
          <p:cNvSpPr/>
          <p:nvPr/>
        </p:nvSpPr>
        <p:spPr>
          <a:xfrm>
            <a:off x="739637" y="5149148"/>
            <a:ext cx="4836478" cy="653842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63" b="1">
                <a:solidFill>
                  <a:schemeClr val="tx1"/>
                </a:solidFill>
              </a:rPr>
              <a:t>Concessionnaires </a:t>
            </a:r>
          </a:p>
          <a:p>
            <a:pPr algn="ctr"/>
            <a:r>
              <a:rPr lang="fr-FR" sz="1463" b="1">
                <a:solidFill>
                  <a:schemeClr val="tx1"/>
                </a:solidFill>
              </a:rPr>
              <a:t>CPCU / ENEDIS / Eau de Paris / SAP</a:t>
            </a: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8AB4C431-934C-4D26-8036-EFD376A64DE9}"/>
              </a:ext>
            </a:extLst>
          </p:cNvPr>
          <p:cNvSpPr/>
          <p:nvPr/>
        </p:nvSpPr>
        <p:spPr>
          <a:xfrm>
            <a:off x="6118550" y="1614311"/>
            <a:ext cx="3269237" cy="1151450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63" b="1" dirty="0">
                <a:solidFill>
                  <a:schemeClr val="tx1"/>
                </a:solidFill>
              </a:rPr>
              <a:t>Mairie de Paris/ MOE dédiée</a:t>
            </a:r>
          </a:p>
          <a:p>
            <a:pPr algn="ctr"/>
            <a:r>
              <a:rPr lang="fr-FR" sz="1463" dirty="0">
                <a:solidFill>
                  <a:schemeClr val="tx1"/>
                </a:solidFill>
              </a:rPr>
              <a:t>Aménagements des abords et éclairage extérieur de </a:t>
            </a:r>
            <a:r>
              <a:rPr lang="fr-FR" sz="1463">
                <a:solidFill>
                  <a:schemeClr val="tx1"/>
                </a:solidFill>
              </a:rPr>
              <a:t>la cathédrale</a:t>
            </a:r>
            <a:endParaRPr lang="fr-FR" sz="1463" dirty="0">
              <a:solidFill>
                <a:schemeClr val="tx1"/>
              </a:solidFill>
            </a:endParaRPr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23B9721E-B5F5-45E7-BF31-0BA28C6EA895}"/>
              </a:ext>
            </a:extLst>
          </p:cNvPr>
          <p:cNvSpPr/>
          <p:nvPr/>
        </p:nvSpPr>
        <p:spPr>
          <a:xfrm>
            <a:off x="6160523" y="3575643"/>
            <a:ext cx="3185292" cy="569314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63" b="1">
                <a:solidFill>
                  <a:schemeClr val="tx1"/>
                </a:solidFill>
              </a:rPr>
              <a:t>Préfecture de Police </a:t>
            </a:r>
          </a:p>
          <a:p>
            <a:pPr algn="ctr"/>
            <a:r>
              <a:rPr lang="fr-FR" sz="1463" b="1">
                <a:solidFill>
                  <a:schemeClr val="tx1"/>
                </a:solidFill>
              </a:rPr>
              <a:t>Bâtiments de la préfecture</a:t>
            </a:r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7C084864-44D4-4B3E-BA14-56BCA543DD2B}"/>
              </a:ext>
            </a:extLst>
          </p:cNvPr>
          <p:cNvSpPr/>
          <p:nvPr/>
        </p:nvSpPr>
        <p:spPr>
          <a:xfrm>
            <a:off x="6160523" y="2886629"/>
            <a:ext cx="3227264" cy="559638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63" b="1" dirty="0">
                <a:solidFill>
                  <a:schemeClr val="tx1"/>
                </a:solidFill>
              </a:rPr>
              <a:t>APHP</a:t>
            </a:r>
          </a:p>
          <a:p>
            <a:pPr algn="ctr"/>
            <a:r>
              <a:rPr lang="fr-FR" sz="1463" b="1" dirty="0">
                <a:solidFill>
                  <a:schemeClr val="tx1"/>
                </a:solidFill>
              </a:rPr>
              <a:t>Hôtel dieu</a:t>
            </a:r>
          </a:p>
        </p:txBody>
      </p:sp>
      <p:sp>
        <p:nvSpPr>
          <p:cNvPr id="23" name="Rectangle : coins arrondis 22">
            <a:extLst>
              <a:ext uri="{FF2B5EF4-FFF2-40B4-BE49-F238E27FC236}">
                <a16:creationId xmlns:a16="http://schemas.microsoft.com/office/drawing/2014/main" id="{ED99FE7E-0902-4B82-8AB7-C4281675A752}"/>
              </a:ext>
            </a:extLst>
          </p:cNvPr>
          <p:cNvSpPr/>
          <p:nvPr/>
        </p:nvSpPr>
        <p:spPr>
          <a:xfrm>
            <a:off x="6160522" y="4274182"/>
            <a:ext cx="3185292" cy="569314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63" b="1">
                <a:solidFill>
                  <a:schemeClr val="tx1"/>
                </a:solidFill>
              </a:rPr>
              <a:t>Ministère de la justice</a:t>
            </a:r>
          </a:p>
          <a:p>
            <a:pPr algn="ctr"/>
            <a:r>
              <a:rPr lang="fr-FR" sz="1463" b="1">
                <a:solidFill>
                  <a:schemeClr val="tx1"/>
                </a:solidFill>
              </a:rPr>
              <a:t>Palais de justice</a:t>
            </a:r>
          </a:p>
        </p:txBody>
      </p:sp>
      <p:sp>
        <p:nvSpPr>
          <p:cNvPr id="24" name="Rectangle : coins arrondis 23">
            <a:extLst>
              <a:ext uri="{FF2B5EF4-FFF2-40B4-BE49-F238E27FC236}">
                <a16:creationId xmlns:a16="http://schemas.microsoft.com/office/drawing/2014/main" id="{863C1FBD-FDC8-4D46-9CA7-0BF07BC10B03}"/>
              </a:ext>
            </a:extLst>
          </p:cNvPr>
          <p:cNvSpPr/>
          <p:nvPr/>
        </p:nvSpPr>
        <p:spPr>
          <a:xfrm>
            <a:off x="6160522" y="4936868"/>
            <a:ext cx="3185292" cy="569314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63" b="1">
                <a:solidFill>
                  <a:schemeClr val="tx1"/>
                </a:solidFill>
              </a:rPr>
              <a:t>Ministère des armées</a:t>
            </a:r>
          </a:p>
          <a:p>
            <a:pPr algn="ctr"/>
            <a:r>
              <a:rPr lang="fr-FR" sz="1463" b="1">
                <a:solidFill>
                  <a:schemeClr val="tx1"/>
                </a:solidFill>
              </a:rPr>
              <a:t>Mémorial</a:t>
            </a:r>
          </a:p>
        </p:txBody>
      </p: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805B52F3-19F2-4D8C-8DFF-12BB191559AF}"/>
              </a:ext>
            </a:extLst>
          </p:cNvPr>
          <p:cNvSpPr/>
          <p:nvPr/>
        </p:nvSpPr>
        <p:spPr>
          <a:xfrm>
            <a:off x="6181509" y="5635558"/>
            <a:ext cx="3185292" cy="569314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63" b="1">
                <a:solidFill>
                  <a:schemeClr val="tx1"/>
                </a:solidFill>
              </a:rPr>
              <a:t>Evènementiels / Voisins Concessionnaires 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C4F8356-ECA8-40CE-B5EC-D180857D74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37595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1061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8E54B6A3C748E489E1CDD7A6CB56083" ma:contentTypeVersion="3" ma:contentTypeDescription="Crée un document." ma:contentTypeScope="" ma:versionID="ab0c2c53e9d85cecab10d09f2e58e6e7">
  <xsd:schema xmlns:xsd="http://www.w3.org/2001/XMLSchema" xmlns:xs="http://www.w3.org/2001/XMLSchema" xmlns:p="http://schemas.microsoft.com/office/2006/metadata/properties" xmlns:ns2="2838cab0-2463-4e1a-b0d8-df53c0c2b9bd" targetNamespace="http://schemas.microsoft.com/office/2006/metadata/properties" ma:root="true" ma:fieldsID="8b274d8347fc0b09b544bb3d2a75c6ba" ns2:_="">
    <xsd:import namespace="2838cab0-2463-4e1a-b0d8-df53c0c2b9b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38cab0-2463-4e1a-b0d8-df53c0c2b9b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150CD81-8B10-4E70-8FFE-E78304FCAC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383B608-2BEE-4021-A4FF-A401D1A6153F}">
  <ds:schemaRefs>
    <ds:schemaRef ds:uri="22d33f11-3c4b-4174-88aa-202f30aee08b"/>
    <ds:schemaRef ds:uri="5e5b08f2-23ee-4d6b-b248-9e03a22f0d4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6129c820-3bc8-48d4-b8d2-c89ae59d1402"/>
    <ds:schemaRef ds:uri="35f158b3-00a2-4308-a6a0-5148baf9a7bc"/>
  </ds:schemaRefs>
</ds:datastoreItem>
</file>

<file path=customXml/itemProps3.xml><?xml version="1.0" encoding="utf-8"?>
<ds:datastoreItem xmlns:ds="http://schemas.openxmlformats.org/officeDocument/2006/customXml" ds:itemID="{FC6D575E-B4EF-4350-B292-BB8CC683B1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838cab0-2463-4e1a-b0d8-df53c0c2b9b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307</Words>
  <Application>Microsoft Office PowerPoint</Application>
  <PresentationFormat>Format A4 (210 x 297 mm)</PresentationFormat>
  <Paragraphs>103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Wingdings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Hélène Castain</dc:creator>
  <cp:lastModifiedBy>Sebastien Faure</cp:lastModifiedBy>
  <cp:revision>1</cp:revision>
  <cp:lastPrinted>2020-11-09T10:23:44Z</cp:lastPrinted>
  <dcterms:created xsi:type="dcterms:W3CDTF">2020-07-02T15:34:20Z</dcterms:created>
  <dcterms:modified xsi:type="dcterms:W3CDTF">2025-04-23T18:25:53Z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0x010100C8E54B6A3C748E489E1CDD7A6CB56083</vt:lpwstr>
  </property>
  <property fmtid="{D5CDD505-2E9C-101B-9397-08002B2CF9AE}" pid="3" name="MediaServiceImageTags">
    <vt:lpwstr/>
  </property>
</Properties>
</file>