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3" r:id="rId4"/>
  </p:sldMasterIdLst>
  <p:notesMasterIdLst>
    <p:notesMasterId r:id="rId9"/>
  </p:notesMasterIdLst>
  <p:handoutMasterIdLst>
    <p:handoutMasterId r:id="rId10"/>
  </p:handoutMasterIdLst>
  <p:sldIdLst>
    <p:sldId id="326" r:id="rId5"/>
    <p:sldId id="325" r:id="rId6"/>
    <p:sldId id="323" r:id="rId7"/>
    <p:sldId id="319" r:id="rId8"/>
  </p:sldIdLst>
  <p:sldSz cx="12192000" cy="6858000"/>
  <p:notesSz cx="9929813" cy="6799263"/>
  <p:embeddedFontLst>
    <p:embeddedFont>
      <p:font typeface="ＭＳ Ｐゴシック" panose="020B0600070205080204" pitchFamily="34" charset="-128"/>
      <p:regular r:id="rId11"/>
    </p:embeddedFont>
    <p:embeddedFont>
      <p:font typeface="Arial Black" panose="020B0A04020102020204" pitchFamily="34" charset="0"/>
      <p:bold r:id="rId12"/>
    </p:embeddedFont>
    <p:embeddedFont>
      <p:font typeface="Arial Narrow" panose="020B0606020202030204" pitchFamily="34" charset="0"/>
      <p:regular r:id="rId13"/>
      <p:bold r:id="rId14"/>
      <p:italic r:id="rId15"/>
      <p:boldItalic r:id="rId16"/>
    </p:embeddedFont>
    <p:embeddedFont>
      <p:font typeface="Wingdings 2" panose="05020102010507070707" pitchFamily="18" charset="2"/>
      <p:regular r:id="rId17"/>
    </p:embeddedFont>
  </p:embeddedFontLst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page" id="{B75606E5-9528-4BC6-B4D0-7A1F21049487}">
          <p14:sldIdLst>
            <p14:sldId id="326"/>
            <p14:sldId id="325"/>
            <p14:sldId id="323"/>
            <p14:sldId id="3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663" userDrawn="1">
          <p15:clr>
            <a:srgbClr val="A4A3A4"/>
          </p15:clr>
        </p15:guide>
        <p15:guide id="2" orient="horz" pos="3974" userDrawn="1">
          <p15:clr>
            <a:srgbClr val="A4A3A4"/>
          </p15:clr>
        </p15:guide>
        <p15:guide id="3" orient="horz" pos="890" userDrawn="1">
          <p15:clr>
            <a:srgbClr val="A4A3A4"/>
          </p15:clr>
        </p15:guide>
        <p15:guide id="4" orient="horz" pos="400" userDrawn="1">
          <p15:clr>
            <a:srgbClr val="A4A3A4"/>
          </p15:clr>
        </p15:guide>
        <p15:guide id="5" orient="horz" pos="164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pos="575" userDrawn="1">
          <p15:clr>
            <a:srgbClr val="A4A3A4"/>
          </p15:clr>
        </p15:guide>
        <p15:guide id="8" pos="5111" userDrawn="1">
          <p15:clr>
            <a:srgbClr val="A4A3A4"/>
          </p15:clr>
        </p15:guide>
        <p15:guide id="9" pos="2569" userDrawn="1">
          <p15:clr>
            <a:srgbClr val="A4A3A4"/>
          </p15:clr>
        </p15:guide>
        <p15:guide id="10" pos="6284" userDrawn="1">
          <p15:clr>
            <a:srgbClr val="A4A3A4"/>
          </p15:clr>
        </p15:guide>
        <p15:guide id="11" pos="5231" userDrawn="1">
          <p15:clr>
            <a:srgbClr val="A4A3A4"/>
          </p15:clr>
        </p15:guide>
        <p15:guide id="12" pos="2691" userDrawn="1">
          <p15:clr>
            <a:srgbClr val="A4A3A4"/>
          </p15:clr>
        </p15:guide>
        <p15:guide id="13" pos="736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2" userDrawn="1">
          <p15:clr>
            <a:srgbClr val="A4A3A4"/>
          </p15:clr>
        </p15:guide>
        <p15:guide id="2" pos="312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zerty" initials="a" lastIdx="1" clrIdx="0"/>
  <p:cmAuthor id="1" name=" " initials="MSOffice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D923"/>
    <a:srgbClr val="87F17F"/>
    <a:srgbClr val="CCE4F0"/>
    <a:srgbClr val="FFCE43"/>
    <a:srgbClr val="E0181B"/>
    <a:srgbClr val="FFFAEA"/>
    <a:srgbClr val="0078B4"/>
    <a:srgbClr val="FBE95B"/>
    <a:srgbClr val="DFD16A"/>
    <a:srgbClr val="E95A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341" y="72"/>
      </p:cViewPr>
      <p:guideLst>
        <p:guide orient="horz" pos="663"/>
        <p:guide orient="horz" pos="3974"/>
        <p:guide orient="horz" pos="890"/>
        <p:guide orient="horz" pos="400"/>
        <p:guide orient="horz" pos="164"/>
        <p:guide pos="7469"/>
        <p:guide pos="575"/>
        <p:guide pos="5111"/>
        <p:guide pos="2569"/>
        <p:guide pos="6284"/>
        <p:guide pos="5231"/>
        <p:guide pos="2691"/>
        <p:guide pos="736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142"/>
        <p:guide pos="31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23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D564A828-9BE4-3BFF-E132-E14A2D8F76E2}"/>
    <pc:docChg chg="modSld">
      <pc:chgData name="" userId="" providerId="" clId="Web-{D564A828-9BE4-3BFF-E132-E14A2D8F76E2}" dt="2024-11-22T13:57:13.746" v="0" actId="20577"/>
      <pc:docMkLst>
        <pc:docMk/>
      </pc:docMkLst>
      <pc:sldChg chg="modSp">
        <pc:chgData name="" userId="" providerId="" clId="Web-{D564A828-9BE4-3BFF-E132-E14A2D8F76E2}" dt="2024-11-22T13:57:13.746" v="0" actId="20577"/>
        <pc:sldMkLst>
          <pc:docMk/>
          <pc:sldMk cId="2317940197" sldId="324"/>
        </pc:sldMkLst>
      </pc:sldChg>
    </pc:docChg>
  </pc:docChgLst>
  <pc:docChgLst>
    <pc:chgData name="Guillaume GILBERT" userId="S::guillaume.gilbert@rndp.fr::0af42621-f671-4894-afa4-012caeeffc6b" providerId="AD" clId="Web-{D564A828-9BE4-3BFF-E132-E14A2D8F76E2}"/>
    <pc:docChg chg="delSld modSld modSection">
      <pc:chgData name="Guillaume GILBERT" userId="S::guillaume.gilbert@rndp.fr::0af42621-f671-4894-afa4-012caeeffc6b" providerId="AD" clId="Web-{D564A828-9BE4-3BFF-E132-E14A2D8F76E2}" dt="2024-11-22T14:03:43.293" v="12"/>
      <pc:docMkLst>
        <pc:docMk/>
      </pc:docMkLst>
      <pc:sldChg chg="del">
        <pc:chgData name="Guillaume GILBERT" userId="S::guillaume.gilbert@rndp.fr::0af42621-f671-4894-afa4-012caeeffc6b" providerId="AD" clId="Web-{D564A828-9BE4-3BFF-E132-E14A2D8F76E2}" dt="2024-11-22T14:03:43.293" v="12"/>
        <pc:sldMkLst>
          <pc:docMk/>
          <pc:sldMk cId="3296886135" sldId="303"/>
        </pc:sldMkLst>
      </pc:sldChg>
      <pc:sldChg chg="modSp">
        <pc:chgData name="Guillaume GILBERT" userId="S::guillaume.gilbert@rndp.fr::0af42621-f671-4894-afa4-012caeeffc6b" providerId="AD" clId="Web-{D564A828-9BE4-3BFF-E132-E14A2D8F76E2}" dt="2024-11-22T14:00:55.099" v="11" actId="20577"/>
        <pc:sldMkLst>
          <pc:docMk/>
          <pc:sldMk cId="2317940197" sldId="324"/>
        </pc:sldMkLst>
      </pc:sldChg>
    </pc:docChg>
  </pc:docChgLst>
  <pc:docChgLst>
    <pc:chgData name="Guillaume GILBERT" userId="S::guillaume.gilbert@rndp.fr::0af42621-f671-4894-afa4-012caeeffc6b" providerId="AD" clId="Web-{402118D2-CD80-56E6-25F2-91A5F846A7AC}"/>
    <pc:docChg chg="modSld">
      <pc:chgData name="Guillaume GILBERT" userId="S::guillaume.gilbert@rndp.fr::0af42621-f671-4894-afa4-012caeeffc6b" providerId="AD" clId="Web-{402118D2-CD80-56E6-25F2-91A5F846A7AC}" dt="2024-11-08T14:15:53.977" v="24" actId="20577"/>
      <pc:docMkLst>
        <pc:docMk/>
      </pc:docMkLst>
      <pc:sldChg chg="addSp delSp modSp">
        <pc:chgData name="Guillaume GILBERT" userId="S::guillaume.gilbert@rndp.fr::0af42621-f671-4894-afa4-012caeeffc6b" providerId="AD" clId="Web-{402118D2-CD80-56E6-25F2-91A5F846A7AC}" dt="2024-11-08T14:15:37.414" v="22" actId="1076"/>
        <pc:sldMkLst>
          <pc:docMk/>
          <pc:sldMk cId="1775294492" sldId="319"/>
        </pc:sldMkLst>
      </pc:sldChg>
      <pc:sldChg chg="addSp delSp modSp">
        <pc:chgData name="Guillaume GILBERT" userId="S::guillaume.gilbert@rndp.fr::0af42621-f671-4894-afa4-012caeeffc6b" providerId="AD" clId="Web-{402118D2-CD80-56E6-25F2-91A5F846A7AC}" dt="2024-11-08T14:15:26.711" v="19" actId="1076"/>
        <pc:sldMkLst>
          <pc:docMk/>
          <pc:sldMk cId="466926198" sldId="323"/>
        </pc:sldMkLst>
      </pc:sldChg>
      <pc:sldChg chg="modSp">
        <pc:chgData name="Guillaume GILBERT" userId="S::guillaume.gilbert@rndp.fr::0af42621-f671-4894-afa4-012caeeffc6b" providerId="AD" clId="Web-{402118D2-CD80-56E6-25F2-91A5F846A7AC}" dt="2024-11-08T14:15:53.977" v="24" actId="20577"/>
        <pc:sldMkLst>
          <pc:docMk/>
          <pc:sldMk cId="2317940197" sldId="324"/>
        </pc:sldMkLst>
      </pc:sldChg>
    </pc:docChg>
  </pc:docChgLst>
  <pc:docChgLst>
    <pc:chgData name="Guillaume GILBERT" userId="S::guillaume.gilbert@rndp.fr::0af42621-f671-4894-afa4-012caeeffc6b" providerId="AD" clId="Web-{A6FDC900-03EA-72F7-823A-37DAC6F01DC9}"/>
    <pc:docChg chg="addSld delSld modSld modSection">
      <pc:chgData name="Guillaume GILBERT" userId="S::guillaume.gilbert@rndp.fr::0af42621-f671-4894-afa4-012caeeffc6b" providerId="AD" clId="Web-{A6FDC900-03EA-72F7-823A-37DAC6F01DC9}" dt="2025-01-20T17:00:03.304" v="28" actId="20577"/>
      <pc:docMkLst>
        <pc:docMk/>
      </pc:docMkLst>
      <pc:sldChg chg="del">
        <pc:chgData name="Guillaume GILBERT" userId="S::guillaume.gilbert@rndp.fr::0af42621-f671-4894-afa4-012caeeffc6b" providerId="AD" clId="Web-{A6FDC900-03EA-72F7-823A-37DAC6F01DC9}" dt="2025-01-20T16:51:59.319" v="4"/>
        <pc:sldMkLst>
          <pc:docMk/>
          <pc:sldMk cId="2317940197" sldId="324"/>
        </pc:sldMkLst>
      </pc:sldChg>
      <pc:sldChg chg="addSp delSp modSp new">
        <pc:chgData name="Guillaume GILBERT" userId="S::guillaume.gilbert@rndp.fr::0af42621-f671-4894-afa4-012caeeffc6b" providerId="AD" clId="Web-{A6FDC900-03EA-72F7-823A-37DAC6F01DC9}" dt="2025-01-20T17:00:03.304" v="28" actId="20577"/>
        <pc:sldMkLst>
          <pc:docMk/>
          <pc:sldMk cId="3248313786" sldId="326"/>
        </pc:sldMkLst>
        <pc:spChg chg="add mod">
          <ac:chgData name="Guillaume GILBERT" userId="S::guillaume.gilbert@rndp.fr::0af42621-f671-4894-afa4-012caeeffc6b" providerId="AD" clId="Web-{A6FDC900-03EA-72F7-823A-37DAC6F01DC9}" dt="2025-01-20T17:00:03.304" v="28" actId="20577"/>
          <ac:spMkLst>
            <pc:docMk/>
            <pc:sldMk cId="3248313786" sldId="326"/>
            <ac:spMk id="7" creationId="{B7A35BC3-2FAD-537C-0568-C11820A9C999}"/>
          </ac:spMkLst>
        </pc:spChg>
        <pc:picChg chg="add mod">
          <ac:chgData name="Guillaume GILBERT" userId="S::guillaume.gilbert@rndp.fr::0af42621-f671-4894-afa4-012caeeffc6b" providerId="AD" clId="Web-{A6FDC900-03EA-72F7-823A-37DAC6F01DC9}" dt="2025-01-20T16:52:57.867" v="7" actId="1076"/>
          <ac:picMkLst>
            <pc:docMk/>
            <pc:sldMk cId="3248313786" sldId="326"/>
            <ac:picMk id="8" creationId="{065C8775-2598-6DD5-207C-DE842A2A49F2}"/>
          </ac:picMkLst>
        </pc:picChg>
      </pc:sldChg>
    </pc:docChg>
  </pc:docChgLst>
  <pc:docChgLst>
    <pc:chgData name="Guillaume GILBERT" userId="S::guillaume.gilbert@rndp.fr::0af42621-f671-4894-afa4-012caeeffc6b" providerId="AD" clId="Web-{E261F44F-A384-E6DF-B3C7-0438DAD74E16}"/>
    <pc:docChg chg="modSld">
      <pc:chgData name="Guillaume GILBERT" userId="S::guillaume.gilbert@rndp.fr::0af42621-f671-4894-afa4-012caeeffc6b" providerId="AD" clId="Web-{E261F44F-A384-E6DF-B3C7-0438DAD74E16}" dt="2025-01-20T16:40:03.743" v="26" actId="1076"/>
      <pc:docMkLst>
        <pc:docMk/>
      </pc:docMkLst>
      <pc:sldChg chg="modSp">
        <pc:chgData name="Guillaume GILBERT" userId="S::guillaume.gilbert@rndp.fr::0af42621-f671-4894-afa4-012caeeffc6b" providerId="AD" clId="Web-{E261F44F-A384-E6DF-B3C7-0438DAD74E16}" dt="2025-01-20T16:40:03.743" v="26" actId="1076"/>
        <pc:sldMkLst>
          <pc:docMk/>
          <pc:sldMk cId="2317940197" sldId="324"/>
        </pc:sldMkLst>
      </pc:sldChg>
    </pc:docChg>
  </pc:docChgLst>
  <pc:docChgLst>
    <pc:chgData name="Guillaume GILBERT" userId="S::guillaume.gilbert@rndp.fr::0af42621-f671-4894-afa4-012caeeffc6b" providerId="AD" clId="Web-{BA6425C9-49B8-BDF8-47A6-C3E912194A2E}"/>
    <pc:docChg chg="addSld modSld modSection">
      <pc:chgData name="Guillaume GILBERT" userId="S::guillaume.gilbert@rndp.fr::0af42621-f671-4894-afa4-012caeeffc6b" providerId="AD" clId="Web-{BA6425C9-49B8-BDF8-47A6-C3E912194A2E}" dt="2024-10-18T11:08:30.884" v="38" actId="1076"/>
      <pc:docMkLst>
        <pc:docMk/>
      </pc:docMkLst>
      <pc:sldChg chg="addSp delSp modSp">
        <pc:chgData name="Guillaume GILBERT" userId="S::guillaume.gilbert@rndp.fr::0af42621-f671-4894-afa4-012caeeffc6b" providerId="AD" clId="Web-{BA6425C9-49B8-BDF8-47A6-C3E912194A2E}" dt="2024-10-18T11:07:44.038" v="24" actId="20577"/>
        <pc:sldMkLst>
          <pc:docMk/>
          <pc:sldMk cId="3296886135" sldId="303"/>
        </pc:sldMkLst>
      </pc:sldChg>
      <pc:sldChg chg="addSp delSp modSp new">
        <pc:chgData name="Guillaume GILBERT" userId="S::guillaume.gilbert@rndp.fr::0af42621-f671-4894-afa4-012caeeffc6b" providerId="AD" clId="Web-{BA6425C9-49B8-BDF8-47A6-C3E912194A2E}" dt="2024-10-18T11:08:30.884" v="38" actId="1076"/>
        <pc:sldMkLst>
          <pc:docMk/>
          <pc:sldMk cId="2658485999" sldId="325"/>
        </pc:sldMkLst>
      </pc:sldChg>
    </pc:docChg>
  </pc:docChgLst>
  <pc:docChgLst>
    <pc:chgData name="Guillaume GILBERT" userId="S::guillaume.gilbert@rndp.fr::0af42621-f671-4894-afa4-012caeeffc6b" providerId="AD" clId="Web-{40AA91D1-3FDC-C415-B4D7-CA7E37DC3BD2}"/>
    <pc:docChg chg="addSld delSld modSection">
      <pc:chgData name="Guillaume GILBERT" userId="S::guillaume.gilbert@rndp.fr::0af42621-f671-4894-afa4-012caeeffc6b" providerId="AD" clId="Web-{40AA91D1-3FDC-C415-B4D7-CA7E37DC3BD2}" dt="2024-10-22T08:38:00.966" v="1"/>
      <pc:docMkLst>
        <pc:docMk/>
      </pc:docMkLst>
      <pc:sldChg chg="new del">
        <pc:chgData name="Guillaume GILBERT" userId="S::guillaume.gilbert@rndp.fr::0af42621-f671-4894-afa4-012caeeffc6b" providerId="AD" clId="Web-{40AA91D1-3FDC-C415-B4D7-CA7E37DC3BD2}" dt="2024-10-22T08:38:00.966" v="1"/>
        <pc:sldMkLst>
          <pc:docMk/>
          <pc:sldMk cId="1158002343" sldId="326"/>
        </pc:sldMkLst>
      </pc:sldChg>
    </pc:docChg>
  </pc:docChgLst>
  <pc:docChgLst>
    <pc:chgData name="Guillaume GILBERT" userId="S::guillaume.gilbert@rndp.fr::0af42621-f671-4894-afa4-012caeeffc6b" providerId="AD" clId="Web-{616A4A39-1935-4020-F94A-9ED43782A345}"/>
    <pc:docChg chg="sldOrd">
      <pc:chgData name="Guillaume GILBERT" userId="S::guillaume.gilbert@rndp.fr::0af42621-f671-4894-afa4-012caeeffc6b" providerId="AD" clId="Web-{616A4A39-1935-4020-F94A-9ED43782A345}" dt="2024-11-06T19:04:49.206" v="0"/>
      <pc:docMkLst>
        <pc:docMk/>
      </pc:docMkLst>
      <pc:sldChg chg="ord">
        <pc:chgData name="Guillaume GILBERT" userId="S::guillaume.gilbert@rndp.fr::0af42621-f671-4894-afa4-012caeeffc6b" providerId="AD" clId="Web-{616A4A39-1935-4020-F94A-9ED43782A345}" dt="2024-11-06T19:04:49.206" v="0"/>
        <pc:sldMkLst>
          <pc:docMk/>
          <pc:sldMk cId="3296886135" sldId="303"/>
        </pc:sldMkLst>
      </pc:sldChg>
    </pc:docChg>
  </pc:docChgLst>
  <pc:docChgLst>
    <pc:chgData name="Clémence DASSE" userId="6289c12b-1700-4319-9504-d68f2ff0b1e2" providerId="ADAL" clId="{19501EB2-10D6-4545-A793-83FA9FBEB7C4}"/>
    <pc:docChg chg="undo custSel modSld">
      <pc:chgData name="Clémence DASSE" userId="6289c12b-1700-4319-9504-d68f2ff0b1e2" providerId="ADAL" clId="{19501EB2-10D6-4545-A793-83FA9FBEB7C4}" dt="2025-02-27T16:28:23.133" v="2"/>
      <pc:docMkLst>
        <pc:docMk/>
      </pc:docMkLst>
      <pc:sldChg chg="modSp mod">
        <pc:chgData name="Clémence DASSE" userId="6289c12b-1700-4319-9504-d68f2ff0b1e2" providerId="ADAL" clId="{19501EB2-10D6-4545-A793-83FA9FBEB7C4}" dt="2025-02-27T16:28:23.133" v="2"/>
        <pc:sldMkLst>
          <pc:docMk/>
          <pc:sldMk cId="3248313786" sldId="326"/>
        </pc:sldMkLst>
        <pc:spChg chg="mod">
          <ac:chgData name="Clémence DASSE" userId="6289c12b-1700-4319-9504-d68f2ff0b1e2" providerId="ADAL" clId="{19501EB2-10D6-4545-A793-83FA9FBEB7C4}" dt="2025-02-27T16:28:23.133" v="2"/>
          <ac:spMkLst>
            <pc:docMk/>
            <pc:sldMk cId="3248313786" sldId="326"/>
            <ac:spMk id="7" creationId="{B7A35BC3-2FAD-537C-0568-C11820A9C99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4303693" cy="340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51" tIns="45725" rIns="91451" bIns="4572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3803" y="0"/>
            <a:ext cx="4303693" cy="340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51" tIns="45725" rIns="91451" bIns="4572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FF28EE7-58DC-4DB5-821C-7940D1334B81}" type="datetime1">
              <a:rPr lang="fr-FR" smtClean="0"/>
              <a:t>27/02/2025</a:t>
            </a:fld>
            <a:endParaRPr lang="fr-FR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6457995"/>
            <a:ext cx="4303693" cy="340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51" tIns="45725" rIns="91451" bIns="4572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3803" y="6457995"/>
            <a:ext cx="4303693" cy="340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51" tIns="45725" rIns="91451" bIns="4572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DEEC1CE-B84C-4FFA-AE64-9A71F089CE5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527499"/>
      </p:ext>
    </p:extLst>
  </p:cSld>
  <p:clrMap bg1="lt1" tx1="dk1" bg2="lt2" tx2="dk2" accent1="accent1" accent2="accent2" accent3="accent3" accent4="accent4" accent5="accent5" accent6="accent6" hlink="hlink" folHlink="folHlink"/>
  <p:hf sldNum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4303693" cy="340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51" tIns="45725" rIns="91451" bIns="4572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3803" y="0"/>
            <a:ext cx="4303693" cy="340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51" tIns="45725" rIns="91451" bIns="4572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20671D7-92B6-4966-89CF-CE7E3B2BC465}" type="datetime1">
              <a:rPr lang="fr-FR" smtClean="0"/>
              <a:t>27/02/2025</a:t>
            </a:fld>
            <a:endParaRPr lang="fr-FR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98750" y="509588"/>
            <a:ext cx="4532313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983" y="3230085"/>
            <a:ext cx="7943850" cy="3059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51" tIns="45725" rIns="91451" bIns="457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6457995"/>
            <a:ext cx="4303693" cy="340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51" tIns="45725" rIns="91451" bIns="4572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3803" y="6457995"/>
            <a:ext cx="4303693" cy="340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51" tIns="45725" rIns="91451" bIns="4572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CAADEE3-7843-4813-8D67-A4B517CC965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233154"/>
      </p:ext>
    </p:extLst>
  </p:cSld>
  <p:clrMap bg1="lt1" tx1="dk1" bg2="lt2" tx2="dk2" accent1="accent1" accent2="accent2" accent3="accent3" accent4="accent4" accent5="accent5" accent6="accent6" hlink="hlink" folHlink="folHlink"/>
  <p:hf sldNum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F2B07979-3D63-4F61-B033-904DA473A5F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285674" y="2420860"/>
            <a:ext cx="7620652" cy="360050"/>
          </a:xfrm>
          <a:prstGeom prst="rect">
            <a:avLst/>
          </a:prstGeom>
        </p:spPr>
        <p:txBody>
          <a:bodyPr/>
          <a:lstStyle>
            <a:lvl1pPr>
              <a:defRPr sz="1200" b="0" baseline="0">
                <a:latin typeface="Avenir LT Std 45 Book" pitchFamily="34" charset="0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/>
              <a:t>RAPPEL CHAPITRE/TITRE  // Avenir 45 book taille 12</a:t>
            </a:r>
          </a:p>
        </p:txBody>
      </p:sp>
    </p:spTree>
    <p:extLst>
      <p:ext uri="{BB962C8B-B14F-4D97-AF65-F5344CB8AC3E}">
        <p14:creationId xmlns:p14="http://schemas.microsoft.com/office/powerpoint/2010/main" val="1469660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exte 12"/>
          <p:cNvSpPr>
            <a:spLocks noGrp="1"/>
          </p:cNvSpPr>
          <p:nvPr>
            <p:ph type="body" sz="quarter" idx="13"/>
          </p:nvPr>
        </p:nvSpPr>
        <p:spPr>
          <a:xfrm>
            <a:off x="6288027" y="1268700"/>
            <a:ext cx="5280733" cy="468065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 lang="fr-FR" sz="1600" b="0" baseline="0">
                <a:solidFill>
                  <a:schemeClr val="tx1"/>
                </a:solidFill>
                <a:latin typeface="Avenir LT Std 45 Book" pitchFamily="34" charset="0"/>
                <a:ea typeface="+mn-ea"/>
                <a:cs typeface="+mn-cs"/>
              </a:defRPr>
            </a:lvl1pPr>
          </a:lstStyle>
          <a:p>
            <a:endParaRPr lang="fr-FR"/>
          </a:p>
        </p:txBody>
      </p:sp>
      <p:cxnSp>
        <p:nvCxnSpPr>
          <p:cNvPr id="11" name="Connecteur droit 10"/>
          <p:cNvCxnSpPr/>
          <p:nvPr userDrawn="1"/>
        </p:nvCxnSpPr>
        <p:spPr>
          <a:xfrm>
            <a:off x="623240" y="6237390"/>
            <a:ext cx="1094552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8147879" y="6385291"/>
            <a:ext cx="2844800" cy="288000"/>
          </a:xfrm>
        </p:spPr>
        <p:txBody>
          <a:bodyPr/>
          <a:lstStyle>
            <a:lvl1pPr>
              <a:defRPr sz="8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fld id="{22350779-573E-43D8-9C41-6822FE663107}" type="datetime2">
              <a:rPr lang="fr-FR" smtClean="0"/>
              <a:pPr>
                <a:defRPr/>
              </a:pPr>
              <a:t>jeudi 27 février 2025</a:t>
            </a:fld>
            <a:endParaRPr lang="fr-FR"/>
          </a:p>
        </p:txBody>
      </p:sp>
      <p:sp>
        <p:nvSpPr>
          <p:cNvPr id="23" name="Espace réservé du numéro de diapositive 3"/>
          <p:cNvSpPr>
            <a:spLocks noGrp="1"/>
          </p:cNvSpPr>
          <p:nvPr>
            <p:ph type="sldNum" sz="quarter" idx="11"/>
          </p:nvPr>
        </p:nvSpPr>
        <p:spPr>
          <a:xfrm>
            <a:off x="10800654" y="6385291"/>
            <a:ext cx="858537" cy="288000"/>
          </a:xfrm>
        </p:spPr>
        <p:txBody>
          <a:bodyPr/>
          <a:lstStyle>
            <a:lvl1pPr>
              <a:defRPr b="0">
                <a:latin typeface="+mj-lt"/>
              </a:defRPr>
            </a:lvl1pPr>
          </a:lstStyle>
          <a:p>
            <a:pPr>
              <a:defRPr/>
            </a:pPr>
            <a:fld id="{BE3DDBEE-3D36-4910-9F55-5CEDE88E40B5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34" name="Espace réservé du texte 4"/>
          <p:cNvSpPr>
            <a:spLocks noGrp="1"/>
          </p:cNvSpPr>
          <p:nvPr>
            <p:ph type="body" sz="quarter" idx="19" hasCustomPrompt="1"/>
          </p:nvPr>
        </p:nvSpPr>
        <p:spPr>
          <a:xfrm>
            <a:off x="527226" y="188550"/>
            <a:ext cx="7620652" cy="360050"/>
          </a:xfrm>
          <a:prstGeom prst="rect">
            <a:avLst/>
          </a:prstGeom>
        </p:spPr>
        <p:txBody>
          <a:bodyPr/>
          <a:lstStyle>
            <a:lvl1pPr>
              <a:defRPr sz="1200" b="0" baseline="0">
                <a:latin typeface="+mj-lt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/>
              <a:t>RAPPEL CHAPITRE/TITRE  // Avenir 45 book taille 12</a:t>
            </a:r>
          </a:p>
        </p:txBody>
      </p:sp>
      <p:cxnSp>
        <p:nvCxnSpPr>
          <p:cNvPr id="35" name="Connecteur droit 34"/>
          <p:cNvCxnSpPr/>
          <p:nvPr userDrawn="1"/>
        </p:nvCxnSpPr>
        <p:spPr>
          <a:xfrm>
            <a:off x="593068" y="564326"/>
            <a:ext cx="319840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texte 12"/>
          <p:cNvSpPr>
            <a:spLocks noGrp="1"/>
          </p:cNvSpPr>
          <p:nvPr>
            <p:ph type="body" sz="quarter" idx="20"/>
          </p:nvPr>
        </p:nvSpPr>
        <p:spPr>
          <a:xfrm>
            <a:off x="593068" y="1268701"/>
            <a:ext cx="5280733" cy="46806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 lang="fr-FR" sz="1600" b="0" baseline="0">
                <a:solidFill>
                  <a:schemeClr val="tx1"/>
                </a:solidFill>
                <a:latin typeface="Avenir LT Std 45 Book" pitchFamily="34" charset="0"/>
                <a:ea typeface="+mn-ea"/>
                <a:cs typeface="+mn-cs"/>
              </a:defRPr>
            </a:lvl1pPr>
          </a:lstStyle>
          <a:p>
            <a:endParaRPr lang="fr-FR"/>
          </a:p>
        </p:txBody>
      </p:sp>
      <p:sp>
        <p:nvSpPr>
          <p:cNvPr id="9" name="Espace réservé de la date 2">
            <a:extLst>
              <a:ext uri="{FF2B5EF4-FFF2-40B4-BE49-F238E27FC236}">
                <a16:creationId xmlns:a16="http://schemas.microsoft.com/office/drawing/2014/main" id="{5554B24B-470F-4E9E-8A4E-C20F0655A05E}"/>
              </a:ext>
            </a:extLst>
          </p:cNvPr>
          <p:cNvSpPr txBox="1">
            <a:spLocks/>
          </p:cNvSpPr>
          <p:nvPr userDrawn="1"/>
        </p:nvSpPr>
        <p:spPr bwMode="auto">
          <a:xfrm>
            <a:off x="623240" y="6385291"/>
            <a:ext cx="662492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0" kern="1200">
                <a:solidFill>
                  <a:schemeClr val="tx1"/>
                </a:solidFill>
                <a:latin typeface="+mj-lt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l">
              <a:defRPr/>
            </a:pPr>
            <a:r>
              <a:rPr lang="fr-FR" sz="800">
                <a:latin typeface="+mj-lt"/>
              </a:rPr>
              <a:t>Etablissement public chargé de la conservation et de la restauration </a:t>
            </a:r>
            <a:br>
              <a:rPr lang="fr-FR" sz="800">
                <a:latin typeface="+mj-lt"/>
              </a:rPr>
            </a:br>
            <a:r>
              <a:rPr lang="fr-FR" sz="800">
                <a:latin typeface="+mj-lt"/>
              </a:rPr>
              <a:t>de la cathédrale Notre-Dame de Paris</a:t>
            </a:r>
          </a:p>
        </p:txBody>
      </p:sp>
    </p:spTree>
    <p:extLst>
      <p:ext uri="{BB962C8B-B14F-4D97-AF65-F5344CB8AC3E}">
        <p14:creationId xmlns:p14="http://schemas.microsoft.com/office/powerpoint/2010/main" val="1250092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 userDrawn="1"/>
        </p:nvCxnSpPr>
        <p:spPr>
          <a:xfrm>
            <a:off x="623240" y="6237390"/>
            <a:ext cx="1094552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numéro de diapositive 3"/>
          <p:cNvSpPr>
            <a:spLocks noGrp="1"/>
          </p:cNvSpPr>
          <p:nvPr>
            <p:ph type="sldNum" sz="quarter" idx="11"/>
          </p:nvPr>
        </p:nvSpPr>
        <p:spPr>
          <a:xfrm>
            <a:off x="10800654" y="6385291"/>
            <a:ext cx="858537" cy="288000"/>
          </a:xfrm>
        </p:spPr>
        <p:txBody>
          <a:bodyPr/>
          <a:lstStyle>
            <a:lvl1pPr>
              <a:defRPr b="0">
                <a:latin typeface="Avenir LT Std 45 Book" pitchFamily="34" charset="0"/>
              </a:defRPr>
            </a:lvl1pPr>
          </a:lstStyle>
          <a:p>
            <a:pPr>
              <a:defRPr/>
            </a:pPr>
            <a:fld id="{BE3DDBEE-3D36-4910-9F55-5CEDE88E40B5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5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8147879" y="6385291"/>
            <a:ext cx="2844800" cy="288000"/>
          </a:xfrm>
        </p:spPr>
        <p:txBody>
          <a:bodyPr/>
          <a:lstStyle>
            <a:lvl1pPr>
              <a:defRPr sz="800" b="0">
                <a:solidFill>
                  <a:schemeClr val="tx1"/>
                </a:solidFill>
                <a:latin typeface="Avenir LT Std 45 Book" pitchFamily="34" charset="0"/>
              </a:defRPr>
            </a:lvl1pPr>
          </a:lstStyle>
          <a:p>
            <a:pPr>
              <a:defRPr/>
            </a:pPr>
            <a:fld id="{22350779-573E-43D8-9C41-6822FE663107}" type="datetime2">
              <a:rPr lang="fr-FR" smtClean="0"/>
              <a:pPr>
                <a:defRPr/>
              </a:pPr>
              <a:t>jeudi 27 février 2025</a:t>
            </a:fld>
            <a:endParaRPr lang="fr-FR"/>
          </a:p>
        </p:txBody>
      </p:sp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F2B07979-3D63-4F61-B033-904DA473A5F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7226" y="188550"/>
            <a:ext cx="7620652" cy="360050"/>
          </a:xfrm>
          <a:prstGeom prst="rect">
            <a:avLst/>
          </a:prstGeom>
        </p:spPr>
        <p:txBody>
          <a:bodyPr/>
          <a:lstStyle>
            <a:lvl1pPr>
              <a:defRPr sz="1200" b="0" baseline="0">
                <a:latin typeface="Avenir LT Std 45 Book" pitchFamily="34" charset="0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/>
              <a:t>RAPPEL CHAPITRE/TITRE  // Avenir 45 book taille 12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1DD9E247-1475-4904-BF91-6D3A04BF4327}"/>
              </a:ext>
            </a:extLst>
          </p:cNvPr>
          <p:cNvCxnSpPr/>
          <p:nvPr userDrawn="1"/>
        </p:nvCxnSpPr>
        <p:spPr>
          <a:xfrm>
            <a:off x="593068" y="564326"/>
            <a:ext cx="319840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e la date 2">
            <a:extLst>
              <a:ext uri="{FF2B5EF4-FFF2-40B4-BE49-F238E27FC236}">
                <a16:creationId xmlns:a16="http://schemas.microsoft.com/office/drawing/2014/main" id="{5E40C773-022C-4EEF-A751-661C47ADBCE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623240" y="6385291"/>
            <a:ext cx="662492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00" b="0" kern="1200">
                <a:solidFill>
                  <a:schemeClr val="tx1"/>
                </a:solidFill>
                <a:latin typeface="+mj-lt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l">
              <a:defRPr/>
            </a:pPr>
            <a:r>
              <a:rPr lang="fr-FR" sz="800">
                <a:latin typeface="+mj-lt"/>
              </a:rPr>
              <a:t>Etablissement public chargé de la conservation et de la restauration </a:t>
            </a:r>
            <a:br>
              <a:rPr lang="fr-FR" sz="800">
                <a:latin typeface="+mj-lt"/>
              </a:rPr>
            </a:br>
            <a:r>
              <a:rPr lang="fr-FR" sz="800">
                <a:latin typeface="+mj-lt"/>
              </a:rPr>
              <a:t>de la cathédrale Notre-Dame de Paris</a:t>
            </a:r>
          </a:p>
        </p:txBody>
      </p:sp>
    </p:spTree>
    <p:extLst>
      <p:ext uri="{BB962C8B-B14F-4D97-AF65-F5344CB8AC3E}">
        <p14:creationId xmlns:p14="http://schemas.microsoft.com/office/powerpoint/2010/main" val="1282665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73600" y="6453420"/>
            <a:ext cx="2844800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chemeClr val="bg2"/>
                </a:solidFill>
                <a:latin typeface="Avenir LT Std 45 Book" pitchFamily="34" charset="0"/>
              </a:defRPr>
            </a:lvl1pPr>
          </a:lstStyle>
          <a:p>
            <a:pPr>
              <a:defRPr/>
            </a:pPr>
            <a:fld id="{1C52E9E3-F11F-4D7F-B68F-1BB281537394}" type="datetime2">
              <a:rPr lang="fr-FR" smtClean="0"/>
              <a:pPr>
                <a:defRPr/>
              </a:pPr>
              <a:t>jeudi 27 février 2025</a:t>
            </a:fld>
            <a:endParaRPr lang="fr-FR"/>
          </a:p>
        </p:txBody>
      </p:sp>
      <p:sp>
        <p:nvSpPr>
          <p:cNvPr id="130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992680" y="6453420"/>
            <a:ext cx="858537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rgbClr val="64676A"/>
                </a:solidFill>
                <a:latin typeface="Avenir LT Std 45 Book" pitchFamily="34" charset="0"/>
              </a:defRPr>
            </a:lvl1pPr>
          </a:lstStyle>
          <a:p>
            <a:pPr>
              <a:defRPr/>
            </a:pPr>
            <a:fld id="{BE3DDBEE-3D36-4910-9F55-5CEDE88E40B5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3"/>
          </p:nvPr>
        </p:nvSpPr>
        <p:spPr>
          <a:xfrm>
            <a:off x="912320" y="6453420"/>
            <a:ext cx="1727200" cy="288000"/>
          </a:xfrm>
          <a:prstGeom prst="rect">
            <a:avLst/>
          </a:prstGeom>
        </p:spPr>
        <p:txBody>
          <a:bodyPr vert="horz" lIns="0" tIns="0" rIns="144000" bIns="0" rtlCol="0" anchor="ctr"/>
          <a:lstStyle>
            <a:lvl1pPr algn="l">
              <a:buClr>
                <a:schemeClr val="bg1"/>
              </a:buClr>
              <a:buFont typeface="Wingdings" pitchFamily="2" charset="2"/>
              <a:buNone/>
              <a:defRPr sz="1200" b="1">
                <a:solidFill>
                  <a:schemeClr val="bg2"/>
                </a:solidFill>
                <a:latin typeface="Avenir LT Std 45 Book" pitchFamily="34" charset="0"/>
              </a:defRPr>
            </a:lvl1pPr>
          </a:lstStyle>
          <a:p>
            <a:pPr marL="177800" indent="-177800"/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5" r:id="rId2"/>
    <p:sldLayoutId id="2147483697" r:id="rId3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fr-FR" sz="2000" b="0" baseline="0" dirty="0" smtClean="0">
          <a:solidFill>
            <a:schemeClr val="tx1"/>
          </a:solidFill>
          <a:latin typeface="Arial Black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0" indent="0" algn="l" rtl="0" eaLnBrk="0" fontAlgn="base" hangingPunct="0">
        <a:spcBef>
          <a:spcPts val="600"/>
        </a:spcBef>
        <a:spcAft>
          <a:spcPts val="600"/>
        </a:spcAft>
        <a:buNone/>
        <a:defRPr sz="1800" b="1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rtl="0" eaLnBrk="0" fontAlgn="base" hangingPunct="0">
        <a:spcBef>
          <a:spcPts val="600"/>
        </a:spcBef>
        <a:spcAft>
          <a:spcPts val="600"/>
        </a:spcAft>
        <a:buClr>
          <a:schemeClr val="tx2"/>
        </a:buClr>
        <a:buSzPct val="100000"/>
        <a:buFont typeface="Wingdings 2" pitchFamily="18" charset="2"/>
        <a:buChar char=""/>
        <a:defRPr sz="1600">
          <a:solidFill>
            <a:schemeClr val="tx1"/>
          </a:solidFill>
          <a:latin typeface="+mn-lt"/>
          <a:cs typeface="+mn-cs"/>
        </a:defRPr>
      </a:lvl2pPr>
      <a:lvl3pPr marL="533400" indent="-266700" algn="l" rtl="0" eaLnBrk="0" fontAlgn="base" hangingPunct="0">
        <a:spcBef>
          <a:spcPts val="600"/>
        </a:spcBef>
        <a:spcAft>
          <a:spcPts val="600"/>
        </a:spcAft>
        <a:buClrTx/>
        <a:buFont typeface="Arial Narrow" pitchFamily="34" charset="0"/>
        <a:buChar char="−"/>
        <a:defRPr sz="1600">
          <a:solidFill>
            <a:schemeClr val="tx1"/>
          </a:solidFill>
          <a:latin typeface="+mn-lt"/>
          <a:cs typeface="+mn-cs"/>
        </a:defRPr>
      </a:lvl3pPr>
      <a:lvl4pPr marL="533400" indent="0" algn="l" rtl="0" eaLnBrk="0" fontAlgn="base" hangingPunct="0">
        <a:spcBef>
          <a:spcPts val="0"/>
        </a:spcBef>
        <a:spcAft>
          <a:spcPts val="600"/>
        </a:spcAft>
        <a:buNone/>
        <a:defRPr sz="1600">
          <a:solidFill>
            <a:schemeClr val="bg2"/>
          </a:solidFill>
          <a:latin typeface="+mn-lt"/>
          <a:cs typeface="+mn-cs"/>
        </a:defRPr>
      </a:lvl4pPr>
      <a:lvl5pPr marL="723900" indent="-190500" algn="l" rtl="0" eaLnBrk="0" fontAlgn="base" hangingPunct="0">
        <a:spcBef>
          <a:spcPts val="0"/>
        </a:spcBef>
        <a:spcAft>
          <a:spcPts val="600"/>
        </a:spcAft>
        <a:buSzPct val="70000"/>
        <a:buFont typeface="Wingdings" pitchFamily="2" charset="2"/>
        <a:buChar char=""/>
        <a:defRPr sz="1400" i="1">
          <a:solidFill>
            <a:schemeClr val="bg2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800F10-4F3E-1ED9-49F8-640DBA0F3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350779-573E-43D8-9C41-6822FE663107}" type="datetime2">
              <a:rPr lang="fr-FR" smtClean="0"/>
              <a:pPr>
                <a:defRPr/>
              </a:pPr>
              <a:t>jeudi 27 février 2025</a:t>
            </a:fld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5574E3-BB4B-7A1F-C4E6-C7ECA5E169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3DDBEE-3D36-4910-9F55-5CEDE88E40B5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B7A35BC3-2FAD-537C-0568-C11820A9C999}"/>
              </a:ext>
            </a:extLst>
          </p:cNvPr>
          <p:cNvSpPr>
            <a:spLocks noGrp="1"/>
          </p:cNvSpPr>
          <p:nvPr/>
        </p:nvSpPr>
        <p:spPr>
          <a:xfrm>
            <a:off x="2104015" y="2023759"/>
            <a:ext cx="7974789" cy="50599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200" b="0" kern="120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sz="16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fr-FR" sz="1800" b="1" dirty="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rPr>
              <a:t>ANNEXE C AU REGLEMENT DE LA CONSULTATION (RC)</a:t>
            </a:r>
            <a:endParaRPr lang="fr-FR" sz="1800" b="1" dirty="0">
              <a:solidFill>
                <a:schemeClr val="tx1">
                  <a:lumMod val="50000"/>
                </a:schemeClr>
              </a:solidFill>
              <a:latin typeface="Calibri"/>
              <a:ea typeface="Calibri"/>
              <a:cs typeface="Calibri"/>
            </a:endParaRPr>
          </a:p>
          <a:p>
            <a:pPr marL="0" indent="0" algn="ctr">
              <a:buNone/>
            </a:pPr>
            <a:endParaRPr lang="fr-FR" sz="1800" b="1" dirty="0">
              <a:solidFill>
                <a:schemeClr val="tx1">
                  <a:lumMod val="50000"/>
                </a:schemeClr>
              </a:solidFill>
              <a:latin typeface="ＭＳ Ｐゴシック"/>
              <a:ea typeface="ＭＳ Ｐゴシック"/>
              <a:cs typeface="Calibri"/>
            </a:endParaRPr>
          </a:p>
          <a:p>
            <a:pPr marL="0" indent="0" algn="ctr">
              <a:buNone/>
            </a:pPr>
            <a:r>
              <a:rPr lang="fr-FR" sz="1800" b="1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Le plan provisoire d'installation de chantier de l'opération de restauration</a:t>
            </a:r>
            <a:endParaRPr lang="fr-FR" sz="1800" b="1" dirty="0">
              <a:cs typeface="Arial"/>
            </a:endParaRPr>
          </a:p>
          <a:p>
            <a:pPr marL="0" indent="0" algn="ctr">
              <a:buNone/>
            </a:pPr>
            <a:endParaRPr lang="fr-FR" sz="18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fr-FR" sz="1800" b="1" cap="all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 </a:t>
            </a:r>
            <a:r>
              <a:rPr lang="fr-FR" sz="1800" b="1" cap="all" dirty="0">
                <a:latin typeface="Calibri"/>
                <a:ea typeface="Calibri"/>
                <a:cs typeface="Calibri"/>
              </a:rPr>
              <a:t> MISSION D’ORDONNANCEMENT, PILOTAGE, COORDINATION ET LOGISTIQUE DANS LE CADRE DE LA PHASE III DE L’OPERATION DE RESTAURATION DE LA CATHEDRALE NOTRE-DAME DE PARIS</a:t>
            </a:r>
            <a:endParaRPr lang="fr-FR" sz="18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sz="16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sz="16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sz="16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sz="16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5C8775-2598-6DD5-207C-DE842A2A49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83" y="542408"/>
            <a:ext cx="2524125" cy="199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313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00870E4-3590-422C-1B59-4A8D0C7C7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350779-573E-43D8-9C41-6822FE663107}" type="datetime2">
              <a:rPr lang="fr-FR" smtClean="0"/>
              <a:pPr>
                <a:defRPr/>
              </a:pPr>
              <a:t>jeudi 27 février 2025</a:t>
            </a:fld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1AF96F1-E46B-4388-B1AA-42857856108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3DDBEE-3D36-4910-9F55-5CEDE88E40B5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59059F3-8ECD-BAF3-3AF7-F41497B4FBC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 lIns="91440" tIns="45720" rIns="91440" bIns="45720" anchor="t"/>
          <a:lstStyle/>
          <a:p>
            <a:r>
              <a:rPr lang="fr-FR" sz="1600" b="1" u="sng" dirty="0">
                <a:solidFill>
                  <a:schemeClr val="tx1">
                    <a:lumMod val="50000"/>
                  </a:schemeClr>
                </a:solidFill>
                <a:latin typeface="Calibri"/>
                <a:ea typeface="Calibri"/>
                <a:cs typeface="Calibri"/>
              </a:rPr>
              <a:t>1/ Zone chantier – Installations de chantier post premier semestre 2025</a:t>
            </a:r>
            <a:endParaRPr lang="fr-FR" sz="1600" dirty="0">
              <a:solidFill>
                <a:schemeClr val="tx1">
                  <a:lumMod val="50000"/>
                </a:schemeClr>
              </a:solidFill>
              <a:latin typeface="Calibri"/>
              <a:ea typeface="Calibri"/>
              <a:cs typeface="Calibri"/>
            </a:endParaRPr>
          </a:p>
          <a:p>
            <a:endParaRPr lang="fr-FR" dirty="0">
              <a:cs typeface="Arial"/>
            </a:endParaRPr>
          </a:p>
        </p:txBody>
      </p:sp>
      <p:pic>
        <p:nvPicPr>
          <p:cNvPr id="7" name="Image 6" descr="Une image contenant texte, Plan, diagramme, schématique&#10;&#10;Description générée automatiquement">
            <a:extLst>
              <a:ext uri="{FF2B5EF4-FFF2-40B4-BE49-F238E27FC236}">
                <a16:creationId xmlns:a16="http://schemas.microsoft.com/office/drawing/2014/main" id="{97392B77-FC42-F97F-380C-EE144CFA94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253" y="909317"/>
            <a:ext cx="11852313" cy="503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485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>
              <a:latin typeface="Avenir LT Std 45 Book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3DDBEE-3D36-4910-9F55-5CEDE88E40B5}" type="slidenum">
              <a:rPr lang="fr-FR" smtClean="0">
                <a:latin typeface="Avenir LT Std 45 Book" pitchFamily="34" charset="0"/>
              </a:rPr>
              <a:pPr/>
              <a:t>3</a:t>
            </a:fld>
            <a:endParaRPr lang="fr-FR">
              <a:latin typeface="Avenir LT Std 45 Book" pitchFamily="34" charset="0"/>
            </a:endParaRP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9"/>
          </p:nvPr>
        </p:nvSpPr>
        <p:spPr>
          <a:xfrm>
            <a:off x="540974" y="184709"/>
            <a:ext cx="7620652" cy="360050"/>
          </a:xfrm>
        </p:spPr>
        <p:txBody>
          <a:bodyPr/>
          <a:lstStyle/>
          <a:p>
            <a:r>
              <a:rPr lang="fr-FR" sz="1600" b="1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2/ Zone base vie encadrement</a:t>
            </a:r>
          </a:p>
        </p:txBody>
      </p:sp>
      <p:pic>
        <p:nvPicPr>
          <p:cNvPr id="11" name="Image 10" descr="Une image contenant diagramme, Plan, texte, schématique&#10;&#10;Description générée automatiquement">
            <a:extLst>
              <a:ext uri="{FF2B5EF4-FFF2-40B4-BE49-F238E27FC236}">
                <a16:creationId xmlns:a16="http://schemas.microsoft.com/office/drawing/2014/main" id="{86693C93-CCA2-73A3-B6AD-F65EB658A3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0613" y="793215"/>
            <a:ext cx="7161592" cy="527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926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>
              <a:latin typeface="Avenir LT Std 45 Book" pitchFamily="34" charset="0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3DDBEE-3D36-4910-9F55-5CEDE88E40B5}" type="slidenum">
              <a:rPr lang="fr-FR" smtClean="0">
                <a:latin typeface="Avenir LT Std 45 Book" pitchFamily="34" charset="0"/>
              </a:rPr>
              <a:pPr/>
              <a:t>4</a:t>
            </a:fld>
            <a:endParaRPr lang="fr-FR">
              <a:latin typeface="Avenir LT Std 45 Book" pitchFamily="34" charset="0"/>
            </a:endParaRP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9"/>
          </p:nvPr>
        </p:nvSpPr>
        <p:spPr>
          <a:xfrm>
            <a:off x="540974" y="184709"/>
            <a:ext cx="7620652" cy="360050"/>
          </a:xfrm>
        </p:spPr>
        <p:txBody>
          <a:bodyPr/>
          <a:lstStyle/>
          <a:p>
            <a:r>
              <a:rPr lang="fr-FR" sz="1600" b="1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2/ Zone base vie compagnons</a:t>
            </a:r>
          </a:p>
        </p:txBody>
      </p:sp>
      <p:pic>
        <p:nvPicPr>
          <p:cNvPr id="5" name="Image 4" descr="Une image contenant texte, Plan, diagramme, schématique&#10;&#10;Description générée automatiquement">
            <a:extLst>
              <a:ext uri="{FF2B5EF4-FFF2-40B4-BE49-F238E27FC236}">
                <a16:creationId xmlns:a16="http://schemas.microsoft.com/office/drawing/2014/main" id="{0241DEA2-4B49-CBA1-FFF6-A66B9E6CBB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5663" y="730182"/>
            <a:ext cx="8060673" cy="539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294492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AREP">
      <a:dk1>
        <a:srgbClr val="303B3E"/>
      </a:dk1>
      <a:lt1>
        <a:srgbClr val="FFFFFF"/>
      </a:lt1>
      <a:dk2>
        <a:srgbClr val="DC002E"/>
      </a:dk2>
      <a:lt2>
        <a:srgbClr val="A0958F"/>
      </a:lt2>
      <a:accent1>
        <a:srgbClr val="690B33"/>
      </a:accent1>
      <a:accent2>
        <a:srgbClr val="E35910"/>
      </a:accent2>
      <a:accent3>
        <a:srgbClr val="6D0A24"/>
      </a:accent3>
      <a:accent4>
        <a:srgbClr val="00564C"/>
      </a:accent4>
      <a:accent5>
        <a:srgbClr val="AA0829"/>
      </a:accent5>
      <a:accent6>
        <a:srgbClr val="00566B"/>
      </a:accent6>
      <a:hlink>
        <a:srgbClr val="DC002E"/>
      </a:hlink>
      <a:folHlink>
        <a:srgbClr val="99CC00"/>
      </a:folHlink>
    </a:clrScheme>
    <a:fontScheme name="AREP">
      <a:majorFont>
        <a:latin typeface="Arial"/>
        <a:ea typeface="ＭＳ Ｐゴシック"/>
        <a:cs typeface=""/>
      </a:majorFont>
      <a:minorFont>
        <a:latin typeface="Arial Narrow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>
            <a:lumMod val="40000"/>
            <a:lumOff val="60000"/>
          </a:schemeClr>
        </a:solidFill>
      </a:spPr>
      <a:bodyPr wrap="square" lIns="36000" tIns="36000" rIns="36000" bIns="36000" anchor="ctr">
        <a:noAutofit/>
      </a:bodyPr>
      <a:lstStyle>
        <a:defPPr algn="ctr">
          <a:defRPr sz="800" dirty="0"/>
        </a:defPPr>
      </a:lstStyle>
    </a:spDef>
    <a:lnDef>
      <a:spPr>
        <a:ln w="19050">
          <a:solidFill>
            <a:srgbClr val="CCD6A5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8E54B6A3C748E489E1CDD7A6CB56083" ma:contentTypeVersion="0" ma:contentTypeDescription="Crée un document." ma:contentTypeScope="" ma:versionID="d68ba445f495a0d22b2fcadadd4d5e1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f11e83d12cbdd0fcf0b62744a2ab94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A1BD39C-D622-4C34-A38B-276ED5B6BB7A}"/>
</file>

<file path=customXml/itemProps2.xml><?xml version="1.0" encoding="utf-8"?>
<ds:datastoreItem xmlns:ds="http://schemas.openxmlformats.org/officeDocument/2006/customXml" ds:itemID="{A7F0AE2B-82C0-4466-BCA9-37AA2E880A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B65ACED-8204-4948-A77E-D4F1B30D09D0}">
  <ds:schemaRefs>
    <ds:schemaRef ds:uri="http://schemas.microsoft.com/office/2006/metadata/properties"/>
    <ds:schemaRef ds:uri="http://schemas.microsoft.com/office/infopath/2007/PartnerControls"/>
    <ds:schemaRef ds:uri="5e5b08f2-23ee-4d6b-b248-9e03a22f0d49"/>
    <ds:schemaRef ds:uri="22d33f11-3c4b-4174-88aa-202f30aee08b"/>
    <ds:schemaRef ds:uri="6129c820-3bc8-48d4-b8d2-c89ae59d1402"/>
    <ds:schemaRef ds:uri="35f158b3-00a2-4308-a6a0-5148baf9a7b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76</Words>
  <Application>Microsoft Office PowerPoint</Application>
  <PresentationFormat>Grand écran</PresentationFormat>
  <Paragraphs>17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3" baseType="lpstr">
      <vt:lpstr>Avenir LT Std 45 Book</vt:lpstr>
      <vt:lpstr>Wingdings</vt:lpstr>
      <vt:lpstr>Arial Narrow</vt:lpstr>
      <vt:lpstr>Wingdings 2</vt:lpstr>
      <vt:lpstr>Arial</vt:lpstr>
      <vt:lpstr>Arial Black</vt:lpstr>
      <vt:lpstr>ＭＳ Ｐゴシック</vt:lpstr>
      <vt:lpstr>Calibri</vt:lpstr>
      <vt:lpstr>Modèle par défaut</vt:lpstr>
      <vt:lpstr>Présentation PowerPoint</vt:lpstr>
      <vt:lpstr>Présentation PowerPoint</vt:lpstr>
      <vt:lpstr>Présentation PowerPoint</vt:lpstr>
      <vt:lpstr>Présentation PowerPoint</vt:lpstr>
    </vt:vector>
  </TitlesOfParts>
  <Company>Groupe AREP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AREP</dc:creator>
  <cp:lastModifiedBy>Clémence DASSE</cp:lastModifiedBy>
  <cp:revision>91</cp:revision>
  <cp:lastPrinted>2020-10-15T09:05:15Z</cp:lastPrinted>
  <dcterms:created xsi:type="dcterms:W3CDTF">2010-04-26T12:29:08Z</dcterms:created>
  <dcterms:modified xsi:type="dcterms:W3CDTF">2025-02-27T16:28:26Z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0x010100C8E54B6A3C748E489E1CDD7A6CB56083</vt:lpwstr>
  </property>
  <property fmtid="{D5CDD505-2E9C-101B-9397-08002B2CF9AE}" pid="3" name="MediaServiceImageTags">
    <vt:lpwstr/>
  </property>
</Properties>
</file>