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96"/>
    <p:restoredTop sz="95537"/>
  </p:normalViewPr>
  <p:slideViewPr>
    <p:cSldViewPr snapToGrid="0" snapToObjects="1">
      <p:cViewPr varScale="1">
        <p:scale>
          <a:sx n="85" d="100"/>
          <a:sy n="85" d="100"/>
        </p:scale>
        <p:origin x="20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an Devillers" userId="1b73cd76-cc26-402d-a716-32b48672d318" providerId="ADAL" clId="{3F1252A3-3B07-D54D-B67D-2FF285DA3772}"/>
    <pc:docChg chg="modSld">
      <pc:chgData name="Bryan Devillers" userId="1b73cd76-cc26-402d-a716-32b48672d318" providerId="ADAL" clId="{3F1252A3-3B07-D54D-B67D-2FF285DA3772}" dt="2025-03-21T01:08:18.706" v="26" actId="20577"/>
      <pc:docMkLst>
        <pc:docMk/>
      </pc:docMkLst>
      <pc:sldChg chg="modSp mod">
        <pc:chgData name="Bryan Devillers" userId="1b73cd76-cc26-402d-a716-32b48672d318" providerId="ADAL" clId="{3F1252A3-3B07-D54D-B67D-2FF285DA3772}" dt="2025-03-21T01:08:18.706" v="26" actId="20577"/>
        <pc:sldMkLst>
          <pc:docMk/>
          <pc:sldMk cId="1797462886" sldId="257"/>
        </pc:sldMkLst>
        <pc:spChg chg="mod">
          <ac:chgData name="Bryan Devillers" userId="1b73cd76-cc26-402d-a716-32b48672d318" providerId="ADAL" clId="{3F1252A3-3B07-D54D-B67D-2FF285DA3772}" dt="2025-03-21T01:08:18.706" v="26" actId="20577"/>
          <ac:spMkLst>
            <pc:docMk/>
            <pc:sldMk cId="1797462886" sldId="257"/>
            <ac:spMk id="2" creationId="{27513087-30CB-084A-9964-B63522A5F7DC}"/>
          </ac:spMkLst>
        </pc:spChg>
      </pc:sldChg>
    </pc:docChg>
  </pc:docChgLst>
  <pc:docChgLst>
    <pc:chgData name="Bryan Devillers" userId="1b73cd76-cc26-402d-a716-32b48672d318" providerId="ADAL" clId="{52E73A45-A847-7D46-AC7E-531D9B6250DC}"/>
    <pc:docChg chg="modSld">
      <pc:chgData name="Bryan Devillers" userId="1b73cd76-cc26-402d-a716-32b48672d318" providerId="ADAL" clId="{52E73A45-A847-7D46-AC7E-531D9B6250DC}" dt="2021-02-02T09:52:28.777" v="30" actId="20577"/>
      <pc:docMkLst>
        <pc:docMk/>
      </pc:docMkLst>
      <pc:sldChg chg="modSp mod">
        <pc:chgData name="Bryan Devillers" userId="1b73cd76-cc26-402d-a716-32b48672d318" providerId="ADAL" clId="{52E73A45-A847-7D46-AC7E-531D9B6250DC}" dt="2021-02-02T09:52:28.777" v="30" actId="20577"/>
        <pc:sldMkLst>
          <pc:docMk/>
          <pc:sldMk cId="1797462886" sldId="257"/>
        </pc:sldMkLst>
      </pc:sldChg>
    </pc:docChg>
  </pc:docChgLst>
  <pc:docChgLst>
    <pc:chgData name="Bryan Devillers" userId="1b73cd76-cc26-402d-a716-32b48672d318" providerId="ADAL" clId="{F7D4D470-666A-B742-A61D-8CE9DF09665A}"/>
    <pc:docChg chg="modSld">
      <pc:chgData name="Bryan Devillers" userId="1b73cd76-cc26-402d-a716-32b48672d318" providerId="ADAL" clId="{F7D4D470-666A-B742-A61D-8CE9DF09665A}" dt="2021-03-11T14:17:53.649" v="44" actId="20577"/>
      <pc:docMkLst>
        <pc:docMk/>
      </pc:docMkLst>
      <pc:sldChg chg="modSp mod">
        <pc:chgData name="Bryan Devillers" userId="1b73cd76-cc26-402d-a716-32b48672d318" providerId="ADAL" clId="{F7D4D470-666A-B742-A61D-8CE9DF09665A}" dt="2021-03-11T14:17:53.649" v="44" actId="20577"/>
        <pc:sldMkLst>
          <pc:docMk/>
          <pc:sldMk cId="1797462886" sldId="257"/>
        </pc:sldMkLst>
      </pc:sldChg>
    </pc:docChg>
  </pc:docChgLst>
  <pc:docChgLst>
    <pc:chgData name="Bryan Devillers" userId="1b73cd76-cc26-402d-a716-32b48672d318" providerId="ADAL" clId="{49E86DE9-746A-BF47-8437-B0DC385CD76C}"/>
    <pc:docChg chg="modSld">
      <pc:chgData name="Bryan Devillers" userId="1b73cd76-cc26-402d-a716-32b48672d318" providerId="ADAL" clId="{49E86DE9-746A-BF47-8437-B0DC385CD76C}" dt="2023-07-17T06:30:43.789" v="22" actId="20577"/>
      <pc:docMkLst>
        <pc:docMk/>
      </pc:docMkLst>
      <pc:sldChg chg="modSp mod">
        <pc:chgData name="Bryan Devillers" userId="1b73cd76-cc26-402d-a716-32b48672d318" providerId="ADAL" clId="{49E86DE9-746A-BF47-8437-B0DC385CD76C}" dt="2023-07-17T06:30:43.789" v="22" actId="20577"/>
        <pc:sldMkLst>
          <pc:docMk/>
          <pc:sldMk cId="1797462886" sldId="257"/>
        </pc:sldMkLst>
      </pc:sldChg>
    </pc:docChg>
  </pc:docChgLst>
  <pc:docChgLst>
    <pc:chgData name="Bryan Devillers" userId="1b73cd76-cc26-402d-a716-32b48672d318" providerId="ADAL" clId="{D6C2CE0D-4DFC-394F-BA7F-D94700572F5A}"/>
    <pc:docChg chg="modSld">
      <pc:chgData name="Bryan Devillers" userId="1b73cd76-cc26-402d-a716-32b48672d318" providerId="ADAL" clId="{D6C2CE0D-4DFC-394F-BA7F-D94700572F5A}" dt="2025-01-17T20:21:08.130" v="30" actId="20577"/>
      <pc:docMkLst>
        <pc:docMk/>
      </pc:docMkLst>
      <pc:sldChg chg="modSp mod">
        <pc:chgData name="Bryan Devillers" userId="1b73cd76-cc26-402d-a716-32b48672d318" providerId="ADAL" clId="{D6C2CE0D-4DFC-394F-BA7F-D94700572F5A}" dt="2025-01-17T20:21:08.130" v="30" actId="20577"/>
        <pc:sldMkLst>
          <pc:docMk/>
          <pc:sldMk cId="1797462886" sldId="257"/>
        </pc:sldMkLst>
        <pc:spChg chg="mod">
          <ac:chgData name="Bryan Devillers" userId="1b73cd76-cc26-402d-a716-32b48672d318" providerId="ADAL" clId="{D6C2CE0D-4DFC-394F-BA7F-D94700572F5A}" dt="2025-01-17T20:21:08.130" v="30" actId="20577"/>
          <ac:spMkLst>
            <pc:docMk/>
            <pc:sldMk cId="1797462886" sldId="257"/>
            <ac:spMk id="2" creationId="{27513087-30CB-084A-9964-B63522A5F7D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AC0F67-CF68-7649-A9BF-A5133D0498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A16EDBE-FE28-EB42-8353-C2B19F7E10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377E85-BA5D-7542-86A9-DD67F803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88AB83-0C9A-CC4A-B9B9-DD5A3AC68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EF03B5-F6A0-F946-B601-F18B3F011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75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4EBFB1-6484-6447-A599-380BDBF4F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93F397-C8CB-9E45-8664-66DB4C305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56BCE5-B047-9B41-A405-68B63455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27C348-01AC-0648-9E19-9CC649A77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3B64E9-EA11-C645-AE9B-C8960E313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67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9455CA8-2157-C746-8D43-ED059F08CE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46A8341-49FD-5E48-ACF2-5BA3A62A3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9C736B-A59C-924E-BAC7-91A6E85B3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A5E79A-0738-4D44-B185-BA637A247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00693B-6BBB-874C-BDA5-FC66C7F00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16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07A131-8E34-FC4B-81FD-8348E28A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645940-8642-0446-86B3-633C1B98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E400BE-7A3A-864F-AD7C-F8F403831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5C263D-775E-DB48-AB01-E3D32B0B8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BB389E-40E7-1645-B1F0-36A34A291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58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040501-D2CD-A446-A5A2-761F748EE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A0A2A3-8DC6-934D-9384-1CE79BEA4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CC151B-5BEC-3946-9418-2EE0620AA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3569CD-6F42-EA4E-823A-E552B6EC0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0887DB-3D2A-574C-A7F2-5DBA48960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51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24A738-04DC-F54E-BE2A-C5DECD6CE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C2BB91-ECA9-C343-9282-A1BBA8651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4017BD0-440D-3943-B288-69C136EFD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831A24-A51C-C94F-8EE4-90BC5420A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0A6942-1D2F-D14C-BEC4-1E7D07B0B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99B628-58A9-BF4B-A8F9-B916B4F36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07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56FF43-CA7F-6444-9494-775C13216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DD07CF-3F85-1841-B0DA-E4E4E288A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8DE93E-1F1F-FA47-8720-9C7DD5989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85C0CCA-2618-4944-A7A1-7047A37CE3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3333A8E-C4DC-AD42-901E-E9B2790B8F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A9CE4C6-D245-A248-B8A7-D4C89569C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71E12BA-B3B5-B14B-B3C7-786DA835C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EEBC928-33B3-1F45-A4D9-BBAB3E62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325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8CD904-D987-B541-9FD7-93549132A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678BE9-D74E-2644-8E56-5395F4F1F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003C39-6A71-A54F-899B-EA3CD3D53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56A5E5-D1CE-1F4A-BBF2-C89838C4B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69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66A8D18-F062-1B40-B2F0-84D0EBDF9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867278B-384C-D748-BDE9-A3B66C8CA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3D43E1-3D89-FB40-866E-71CF4B0A3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1922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412A14-5D05-5A4F-B489-048CC401B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D6AB4C-8D5A-2446-A195-69B64C213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201612-8CBB-2D4B-8954-7D13726C1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5936C59-75F1-484C-971E-7BAAFD710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17886E-2AD4-5E44-A018-CBE97E945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FAF0C4E-E0BC-5046-BF0C-12B8FEA29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7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60E5BF-1FA7-A64C-85DD-CA58E6FF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01BB2B6-8AB0-7A45-BC99-156699A9B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431C1B-E548-CC46-80ED-C41D0B302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308240F-7704-4346-AA4D-7B40B0D42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C1CF0A8-0BE9-5C42-AFE1-A8CB19031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1B8006C-FA6E-C14C-B1A2-51F27D89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95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610E835-155A-4543-915D-1281A8288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EB66F9-D47E-7D4C-A6BD-0DBE6FFDA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C32CB3-E3AA-0646-86D1-7C613AA309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3CA6F-8723-E442-A7BF-212D1BD1CD22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54A14C-CDD9-6742-8F3D-77F54EF13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1DD29D-9129-6440-8D2E-39CC820F50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720BB91-78D4-EA43-B27E-93787B57038A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350"/>
            <a:ext cx="560439" cy="50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5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13087-30CB-084A-9964-B63522A5F7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456386" cy="604434"/>
          </a:xfrm>
        </p:spPr>
        <p:txBody>
          <a:bodyPr anchor="ctr">
            <a:normAutofit/>
          </a:bodyPr>
          <a:lstStyle/>
          <a:p>
            <a:pPr algn="l"/>
            <a:r>
              <a:rPr lang="fr-FR" sz="2400" b="1" dirty="0">
                <a:latin typeface="Helvetica" pitchFamily="2" charset="0"/>
              </a:rPr>
              <a:t>AC MOE Chimie </a:t>
            </a:r>
            <a:r>
              <a:rPr lang="fr-FR" sz="2400" b="1">
                <a:latin typeface="Helvetica" pitchFamily="2" charset="0"/>
              </a:rPr>
              <a:t>Cézeaux</a:t>
            </a:r>
            <a:endParaRPr lang="fr-FR" sz="2400" b="1" dirty="0">
              <a:latin typeface="Helvetica" pitchFamily="2" charset="0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18FC38-3D45-E148-80D7-F323A122FB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397" y="550610"/>
            <a:ext cx="4029468" cy="3556186"/>
          </a:xfr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l"/>
            <a:r>
              <a:rPr lang="fr-FR" sz="1400" b="1" dirty="0">
                <a:latin typeface="Helvetica" pitchFamily="2" charset="0"/>
              </a:rPr>
              <a:t>Nature Prestation :  </a:t>
            </a:r>
            <a:r>
              <a:rPr lang="fr-FR" sz="1400" i="1" dirty="0">
                <a:latin typeface="Helvetica Light" panose="020B0403020202020204" pitchFamily="34" charset="0"/>
              </a:rPr>
              <a:t>(Architecture / Aménagement intérieur, Mobiliers, Signalétique)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Situation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Typologie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Superficie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Montant des travaux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Maître d’Ouvrage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Architecte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Statut : </a:t>
            </a:r>
            <a:r>
              <a:rPr lang="fr-FR" sz="1400" i="1" dirty="0">
                <a:latin typeface="Helvetica Light" panose="020B0403020202020204" pitchFamily="34" charset="0"/>
              </a:rPr>
              <a:t>(livré / en chantier / études)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Partenaires :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DAD5453D-F6FC-414A-85EC-5289E42094F5}"/>
              </a:ext>
            </a:extLst>
          </p:cNvPr>
          <p:cNvSpPr txBox="1">
            <a:spLocks/>
          </p:cNvSpPr>
          <p:nvPr/>
        </p:nvSpPr>
        <p:spPr>
          <a:xfrm>
            <a:off x="174397" y="4232786"/>
            <a:ext cx="4029469" cy="2074603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b="1" dirty="0">
                <a:latin typeface="Helvetica" pitchFamily="2" charset="0"/>
              </a:rPr>
              <a:t>Description synthétique de l’opération:</a:t>
            </a:r>
          </a:p>
          <a:p>
            <a:pPr algn="l"/>
            <a:endParaRPr lang="fr-FR" sz="1400" dirty="0">
              <a:latin typeface="Helvetica Light" panose="020B0403020202020204" pitchFamily="34" charset="0"/>
            </a:endParaRPr>
          </a:p>
          <a:p>
            <a:pPr algn="l"/>
            <a:endParaRPr lang="fr-FR" sz="1400" dirty="0">
              <a:latin typeface="Helvetica Light" panose="020B04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9C4F31-6B63-B449-A005-8F5B5E575357}"/>
              </a:ext>
            </a:extLst>
          </p:cNvPr>
          <p:cNvSpPr/>
          <p:nvPr/>
        </p:nvSpPr>
        <p:spPr>
          <a:xfrm>
            <a:off x="4384724" y="550610"/>
            <a:ext cx="3726010" cy="2878444"/>
          </a:xfrm>
          <a:prstGeom prst="rect">
            <a:avLst/>
          </a:prstGeom>
          <a:gradFill>
            <a:gsLst>
              <a:gs pos="0">
                <a:srgbClr val="0070C0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rgbClr val="0070C0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70C30B0-9FE4-6447-B72A-9838C58D0B13}"/>
              </a:ext>
            </a:extLst>
          </p:cNvPr>
          <p:cNvSpPr/>
          <p:nvPr/>
        </p:nvSpPr>
        <p:spPr>
          <a:xfrm>
            <a:off x="8291593" y="550556"/>
            <a:ext cx="3726010" cy="2878444"/>
          </a:xfrm>
          <a:prstGeom prst="rect">
            <a:avLst/>
          </a:prstGeom>
          <a:gradFill>
            <a:gsLst>
              <a:gs pos="0">
                <a:srgbClr val="0070C0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rgbClr val="0070C0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841755-121B-984D-8871-49D17BF48CE2}"/>
              </a:ext>
            </a:extLst>
          </p:cNvPr>
          <p:cNvSpPr/>
          <p:nvPr/>
        </p:nvSpPr>
        <p:spPr>
          <a:xfrm>
            <a:off x="4384724" y="3575985"/>
            <a:ext cx="3726010" cy="2878444"/>
          </a:xfrm>
          <a:prstGeom prst="rect">
            <a:avLst/>
          </a:prstGeom>
          <a:gradFill>
            <a:gsLst>
              <a:gs pos="0">
                <a:srgbClr val="0070C0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rgbClr val="0070C0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A33D4C-7DB0-F04B-8D77-CFEBABDA7CEE}"/>
              </a:ext>
            </a:extLst>
          </p:cNvPr>
          <p:cNvSpPr/>
          <p:nvPr/>
        </p:nvSpPr>
        <p:spPr>
          <a:xfrm>
            <a:off x="8291593" y="3575985"/>
            <a:ext cx="3726010" cy="2878444"/>
          </a:xfrm>
          <a:prstGeom prst="rect">
            <a:avLst/>
          </a:prstGeom>
          <a:gradFill>
            <a:gsLst>
              <a:gs pos="0">
                <a:srgbClr val="0070C0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rgbClr val="0070C0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95585111-C0BA-7D4E-9A12-F1E518981E45}"/>
              </a:ext>
            </a:extLst>
          </p:cNvPr>
          <p:cNvSpPr txBox="1">
            <a:spLocks/>
          </p:cNvSpPr>
          <p:nvPr/>
        </p:nvSpPr>
        <p:spPr>
          <a:xfrm>
            <a:off x="5882541" y="0"/>
            <a:ext cx="4456386" cy="6044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dirty="0">
                <a:solidFill>
                  <a:srgbClr val="FF0000"/>
                </a:solidFill>
                <a:latin typeface="Helvetica" pitchFamily="2" charset="0"/>
              </a:rPr>
              <a:t>Nom Société</a:t>
            </a:r>
          </a:p>
        </p:txBody>
      </p:sp>
    </p:spTree>
    <p:extLst>
      <p:ext uri="{BB962C8B-B14F-4D97-AF65-F5344CB8AC3E}">
        <p14:creationId xmlns:p14="http://schemas.microsoft.com/office/powerpoint/2010/main" val="17974628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55</Words>
  <Application>Microsoft Macintosh PowerPoint</Application>
  <PresentationFormat>Grand écran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Helvetica Light</vt:lpstr>
      <vt:lpstr>Times New Roman</vt:lpstr>
      <vt:lpstr>Thème Office</vt:lpstr>
      <vt:lpstr>AC MOE Chimie Cézeaux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</dc:title>
  <dc:subject/>
  <dc:creator>Microsoft Office User</dc:creator>
  <cp:keywords/>
  <dc:description/>
  <cp:lastModifiedBy>Bryan Devillers</cp:lastModifiedBy>
  <cp:revision>12</cp:revision>
  <dcterms:created xsi:type="dcterms:W3CDTF">2020-03-17T14:16:38Z</dcterms:created>
  <dcterms:modified xsi:type="dcterms:W3CDTF">2025-03-21T01:08:21Z</dcterms:modified>
  <cp:category/>
</cp:coreProperties>
</file>