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1"/>
  </p:sldMasterIdLst>
  <p:notesMasterIdLst>
    <p:notesMasterId r:id="rId6"/>
  </p:notesMasterIdLst>
  <p:handoutMasterIdLst>
    <p:handoutMasterId r:id="rId7"/>
  </p:handoutMasterIdLst>
  <p:sldIdLst>
    <p:sldId id="409" r:id="rId2"/>
    <p:sldId id="412" r:id="rId3"/>
    <p:sldId id="413" r:id="rId4"/>
    <p:sldId id="414" r:id="rId5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  <p:cmAuthor id="5" name="LYSIANE PICARD" initials="LP" lastIdx="2" clrIdx="4">
    <p:extLst>
      <p:ext uri="{19B8F6BF-5375-455C-9EA6-DF929625EA0E}">
        <p15:presenceInfo xmlns:p15="http://schemas.microsoft.com/office/powerpoint/2012/main" userId="S-1-5-21-2901163039-3281240111-3707936290-26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78" d="100"/>
          <a:sy n="78" d="100"/>
        </p:scale>
        <p:origin x="235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15/04/2025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15/04/2025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6196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69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40534" y="2515130"/>
            <a:ext cx="75779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BET Thermique / Fluide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BET structure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 </a:t>
            </a:r>
            <a:endParaRPr lang="fr-FR" sz="2000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Economiste de la construction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Qualité environnementale du bâtiment (QEB)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endParaRPr lang="fr-FR" sz="2000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Autre compétence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07ADABE-46DA-42E1-A021-FCD3C7E02A9A}"/>
              </a:ext>
            </a:extLst>
          </p:cNvPr>
          <p:cNvSpPr txBox="1"/>
          <p:nvPr/>
        </p:nvSpPr>
        <p:spPr>
          <a:xfrm>
            <a:off x="1573161" y="478831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RAPPEL : les 3 références présentées par l’architecte dans ce cadre doivent être les mêmes que celles figurant dans le cadre de candidature</a:t>
            </a:r>
          </a:p>
        </p:txBody>
      </p: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PHOTOGRAPHIES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338431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F592105F-954D-74B2-FC3C-AA1B8BF2AF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141029"/>
              </p:ext>
            </p:extLst>
          </p:nvPr>
        </p:nvGraphicFramePr>
        <p:xfrm>
          <a:off x="72120" y="70337"/>
          <a:ext cx="8233680" cy="2164080"/>
        </p:xfrm>
        <a:graphic>
          <a:graphicData uri="http://schemas.openxmlformats.org/drawingml/2006/table">
            <a:tbl>
              <a:tblPr firstRow="1" bandRow="1"/>
              <a:tblGrid>
                <a:gridCol w="1532393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670128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4108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170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386152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ASSUREES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DIAG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ESQ–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APS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APD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PRO/DCE -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ACT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EXE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SYN – </a:t>
                      </a:r>
                      <a:r>
                        <a:rPr lang="en-US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VISA ––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6069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PHOTOGRAPHIES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29332EC-4D3E-4A89-9011-FD83C2A4157A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E92C273A-D283-1641-5833-86F7A4F32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535617"/>
              </p:ext>
            </p:extLst>
          </p:nvPr>
        </p:nvGraphicFramePr>
        <p:xfrm>
          <a:off x="72120" y="70337"/>
          <a:ext cx="8233680" cy="2164080"/>
        </p:xfrm>
        <a:graphic>
          <a:graphicData uri="http://schemas.openxmlformats.org/drawingml/2006/table">
            <a:tbl>
              <a:tblPr firstRow="1" bandRow="1"/>
              <a:tblGrid>
                <a:gridCol w="1532393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670128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4108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170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386152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ASSUREES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DIAG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ESQ–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APS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APD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PRO/DCE -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ACT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EXE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SYN – </a:t>
                      </a:r>
                      <a:r>
                        <a:rPr lang="en-US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VISA ––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6069727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34E23F13-325B-9AE3-1AA5-5CA19281B75C}"/>
              </a:ext>
            </a:extLst>
          </p:cNvPr>
          <p:cNvSpPr txBox="1"/>
          <p:nvPr/>
        </p:nvSpPr>
        <p:spPr>
          <a:xfrm>
            <a:off x="9401870" y="338431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0646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19936305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PHOTOGRAPHIES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43AC147-5913-4871-86F7-4D0C6504E4A8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632534CF-5425-E104-E33C-FF3DB3EB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535617"/>
              </p:ext>
            </p:extLst>
          </p:nvPr>
        </p:nvGraphicFramePr>
        <p:xfrm>
          <a:off x="72120" y="70337"/>
          <a:ext cx="8233680" cy="2164080"/>
        </p:xfrm>
        <a:graphic>
          <a:graphicData uri="http://schemas.openxmlformats.org/drawingml/2006/table">
            <a:tbl>
              <a:tblPr firstRow="1" bandRow="1"/>
              <a:tblGrid>
                <a:gridCol w="1532393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670128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4108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170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3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386152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ASSUREES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DIAG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ESQ–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APS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APD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PRO/DCE -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ACT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EXE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SYN – </a:t>
                      </a:r>
                      <a:r>
                        <a:rPr lang="en-US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VISA ––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DET – 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fr-FR" sz="1000" kern="12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6069727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FC6C0AEA-60E4-E3F1-C55E-647C6FB47D1A}"/>
              </a:ext>
            </a:extLst>
          </p:cNvPr>
          <p:cNvSpPr txBox="1"/>
          <p:nvPr/>
        </p:nvSpPr>
        <p:spPr>
          <a:xfrm>
            <a:off x="9401870" y="338431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79077846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16534</TotalTime>
  <Words>285</Words>
  <Application>Microsoft Office PowerPoint</Application>
  <PresentationFormat>Format A4 (210 x 297 mm)</PresentationFormat>
  <Paragraphs>66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Century Schoolbook</vt:lpstr>
      <vt:lpstr>Wingdings</vt:lpstr>
      <vt:lpstr>1. TITRE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LYSIANE PICARD</cp:lastModifiedBy>
  <cp:revision>867</cp:revision>
  <dcterms:created xsi:type="dcterms:W3CDTF">2019-07-23T08:08:16Z</dcterms:created>
  <dcterms:modified xsi:type="dcterms:W3CDTF">2025-04-15T13:01:41Z</dcterms:modified>
</cp:coreProperties>
</file>