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61" r:id="rId4"/>
    <p:sldId id="266" r:id="rId5"/>
    <p:sldId id="271" r:id="rId6"/>
    <p:sldId id="272" r:id="rId7"/>
    <p:sldId id="273" r:id="rId8"/>
    <p:sldId id="274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an Luc MERRA (CHUB)" initials="JLM(" lastIdx="1" clrIdx="0">
    <p:extLst>
      <p:ext uri="{19B8F6BF-5375-455C-9EA6-DF929625EA0E}">
        <p15:presenceInfo xmlns:p15="http://schemas.microsoft.com/office/powerpoint/2012/main" userId="S::jlmerra@chu-besancon.fr::82e12387-7afe-4944-b10b-606b544a08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AB678E-9B00-4FBB-AD86-38C2784D4ADA}" v="68" dt="2025-02-19T07:59:47.8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77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1B9AA-D71D-4BC7-A328-3BBA0C03A8D0}" type="datetimeFigureOut">
              <a:rPr lang="fr-FR" smtClean="0"/>
              <a:t>23/03/2025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F7695-4514-41A9-A6A8-6364A5AD85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5858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F1D81C-35D8-5376-0F58-9A640FA1B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D9601F3-C0CC-A5D1-123F-733F9FD06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21614A-5A4A-04D4-7E29-F39FA6656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7182491-852B-E2BF-FE44-1A0823E09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8D39D7-0B51-8183-7C12-401BEEE32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0AE3-DBBD-4DD0-A230-60D25AE5DC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602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27B579-4A9D-2648-5DE2-295023DDC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C7E71C1-D518-3A1B-8539-E46670CB87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B31C281-8F6F-3EAB-42AC-46A401D1A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C6455E-0F17-A028-4924-E12140C02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79F446-E118-65F0-8D3B-764E82821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0AE3-DBBD-4DD0-A230-60D25AE5DC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4919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1D3DF82-2452-2DFE-44E9-DA09FD8244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D069033-84D5-78E6-388D-5C851895CA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6CCD31-E666-1D34-8AD9-54F5A90A7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91F4A6-ACA6-1676-9209-644B451D9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EC7CD4D-35A4-C160-A0EA-AF06E254F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0AE3-DBBD-4DD0-A230-60D25AE5DC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0538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D4196A-266D-71B4-0387-E689D115AE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92D4AD4-D8A5-CF3A-E0E2-E4F4652E1C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041836-7BD4-09AA-7A38-2E621A229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AD04C5-D0A5-1235-81BD-F7289ADC6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23FA17-DE38-DC5F-3791-5F60AEF20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AA29B-9E32-42C3-9350-1B46D70EE4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8016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067349-335D-97AB-AB72-6FAD4E63D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E4A556-8087-6B5B-C3A0-5687B42E81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F80889-940D-9EB8-59F4-FA61C9B29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5E2FDE-8158-D625-02B2-6D8C4017A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8DA819-0788-BFA8-D194-5E2BA5DF9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AA29B-9E32-42C3-9350-1B46D70EE4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069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797509-045F-9204-81F7-08C26DF4F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D80DDE7-5D43-A66A-D88E-2511FC4EB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70B504-A906-3516-6814-D7DFCA7A3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7A3186-B7FE-AA29-20C5-E661E1E21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1387CE-41CA-7B17-80C3-7A600FFD1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AA29B-9E32-42C3-9350-1B46D70EE4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2189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FB45C0-B904-B29E-4EFE-0793662A5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40D880F-0FF4-4A96-BBB8-D35E9FCCBF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446D28-66F3-FE7C-B30F-D352595544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17AF5C-EF75-6CEA-4ED2-854B9B124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65C237E-E129-880A-0B24-D06F64347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A48576D-3376-805C-1757-A4C04DEDC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AA29B-9E32-42C3-9350-1B46D70EE4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852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186399-014C-B234-F2A3-0FA65EC3E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AE53B5B-F33F-9F09-C11F-085AB48B5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A433F5-39ED-AD57-FD59-837D7EF7CE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F0756E2-E1C6-23D8-0F10-600A75BF92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AE4F1F1-3E03-74D8-77F5-0D9AEE5EF0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15E6A93-55D7-718F-FF55-6AA8597C7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A7CBFC9-09EA-1C34-8CFC-0097F9047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899C53B-CCD0-58A6-79EB-6704ED184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AA29B-9E32-42C3-9350-1B46D70EE4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5421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510516-897E-D0C2-9B17-D089B5DAB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8C9E800-220B-F704-1973-F97A107C2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D14359-38BA-8D6A-2ABE-B3C6C7A9F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5C50530-6D89-79C9-5579-690102143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AA29B-9E32-42C3-9350-1B46D70EE4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4442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4CDCF5C-62FC-EA72-3AA7-FA2EB184C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4F167DF-A0BB-B1DF-9972-B47B4984D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F543767-7546-D8AD-2FF4-82AB7CB73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AA29B-9E32-42C3-9350-1B46D70EE4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8100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2807B3-9CD2-1466-016F-9BBF1DC35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171A38-29E2-3848-4DAF-9AB853423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9EE2359-133C-7A99-AB84-599F90E1B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9099CE7-6CC6-27B4-E5FB-E23630C3F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FD3435E-C452-8302-0434-2EB25929B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32D5513-78A7-9F37-83A2-073BBE5F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AA29B-9E32-42C3-9350-1B46D70EE4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5838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CECAA1-8E3D-8575-F31D-21510BEE0E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Ajoutez une légende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6569D5-9E24-52A9-EA2C-E6C9A4174ADD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Insérez votre photo</a:t>
            </a:r>
          </a:p>
        </p:txBody>
      </p:sp>
    </p:spTree>
    <p:extLst>
      <p:ext uri="{BB962C8B-B14F-4D97-AF65-F5344CB8AC3E}">
        <p14:creationId xmlns:p14="http://schemas.microsoft.com/office/powerpoint/2010/main" val="42125300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AEDFC6-661B-538C-172A-47E1E7A92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316D21C-A14B-F3BD-729D-B3352A02F6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DF3F4B7-A717-79E2-620D-A722E400A9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FF42866-B5B8-C6E8-AE7F-5A7E6DF72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9D8155-3050-B88F-9795-3478E5B8F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F5F93A0-5A5C-9992-603E-8B10E5444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AA29B-9E32-42C3-9350-1B46D70EE4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07594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863F14-808F-4F14-A3C5-5F1BE4B75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08EE7C4-8ACF-BF35-23D5-3C48B2311C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833709-20B3-A28D-A88C-0BCE6A3B4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050300-C3AE-43DB-04A3-0CD153BC4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095314-9FD0-53CA-BF96-3DFC70CB9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AA29B-9E32-42C3-9350-1B46D70EE4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96290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AA8466B-2C91-60FA-7F46-5848B9B226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8AF2649-7595-EEB2-D5AA-317E13A74A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4B189A-F486-18B4-29CC-2BF773F8F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58C5B38-472E-F1AF-9740-6559F6967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B648FB-9C4D-F62F-6ECA-69E7B16BF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AA29B-9E32-42C3-9350-1B46D70EE4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8745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9560F3-F1F8-20D6-B53A-4CBD68519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ACF7AA-1BA4-A7BA-6C56-4A52D424C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A5B7E8-9297-9313-E6F1-2630D79C4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FFA713-9ED0-DE55-E055-F2DA6027F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223594-40E1-42A4-979F-973F911B0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0AE3-DBBD-4DD0-A230-60D25AE5DC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311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6CA5A5-BE28-E38E-FA7F-28B8A72C7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7A63C46-846C-B15C-A9BA-FF5C02B195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33CE5A6-9EDD-EF52-E3B7-6164E3A8B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B678122-9C0B-0417-681F-BC3DBAAB1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094AAB4-732D-3156-E1A0-2396A13C7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5BA0A4-9289-E93D-4DD1-CE21E1DD3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0AE3-DBBD-4DD0-A230-60D25AE5DC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8878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9B1D36-3233-E8DF-80A0-F7DC94930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DB91FB-39D5-A4C7-1A0E-3C8767F9A6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3A97B98-521D-D0A5-9EA0-CD6379AABF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DFBF4F3-E4CB-A9B5-D831-7E4B5812CA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08866C0-8780-4184-9307-1980B6C0EA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0D8BD87-3B6E-D5BD-985D-6C9DA0794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D72DF1B-20B4-97B9-D2F3-A6C440F4B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F5B23A-E3F5-39F0-1749-4D2FDFDE6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0AE3-DBBD-4DD0-A230-60D25AE5DC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5069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84C640-6AB4-5917-F2CB-34EED03D5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0F1DA93-405E-B82E-1B94-F09A10AB4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107317C-CC53-7F30-7E70-7B489E459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E26E3F-9C68-FF83-B078-37B846880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0AE3-DBBD-4DD0-A230-60D25AE5DC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037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50814FD-47AE-CA8E-8CC7-2D598E22D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4C43A31-3C5C-1955-4DBE-3625A27A9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E2F8B3-614B-93A2-4B83-5E7395EDF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0AE3-DBBD-4DD0-A230-60D25AE5DC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837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B7B6A5-985B-8D31-3AB3-80ADCD962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E122D64-9968-EFC8-BA76-DC6E823C6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CD001E2-03F3-4249-BFEF-E6759DDC5F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7907DC9-0BD8-12CD-7486-1F3F77393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E1C1BE2-5589-0C32-C39A-BBA45D567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97083F-F289-0715-024B-ED552C365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0AE3-DBBD-4DD0-A230-60D25AE5DC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243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A8D5B2-D445-643E-6A75-18201A511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FBA30CD-A008-0041-53C4-C4CAA9814E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1A5A3BD-6B33-827C-00DA-C9BE6FFDBB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318B5D6-1943-7D55-5795-D072B125D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D5FBE50-3122-CF32-AFFD-731469AB1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3C6C64A-2971-AE7E-D503-7C4BF1325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0AE3-DBBD-4DD0-A230-60D25AE5DC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7399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0B15B2B-9401-0C21-ED02-D3D26F508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6F26F5-0E2D-4632-0B84-50C90A4BAB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6F623C-58A0-FFEF-19BF-889123B397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5D9F3FE-06F1-68AC-8E5F-34C8D8F99D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88E5F45-9D32-F087-5CEB-9BA46801BC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E0AE3-DBBD-4DD0-A230-60D25AE5DC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7255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104D73E-565B-756D-D6BC-014B4751E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9A8ACE1-A601-ABF8-5E5D-D11ADEE34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9BA933D-3269-34D4-5376-AED405AF2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9B8A31-97D7-4292-DD74-B59C8B5667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594F51-D530-7B73-6CEB-014CD1D9AD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AA29B-9E32-42C3-9350-1B46D70EE4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089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AF8DA4-84E6-A58D-A2D8-F000F31EBA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58174"/>
            <a:ext cx="9144000" cy="2304979"/>
          </a:xfrm>
        </p:spPr>
        <p:txBody>
          <a:bodyPr>
            <a:normAutofit/>
          </a:bodyPr>
          <a:lstStyle/>
          <a:p>
            <a:r>
              <a:rPr lang="fr-FR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présentation des références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CCE15D5-D2FB-59F4-FF25-684C04B05C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44064"/>
            <a:ext cx="9144000" cy="1655762"/>
          </a:xfrm>
        </p:spPr>
        <p:txBody>
          <a:bodyPr>
            <a:normAutofit/>
          </a:bodyPr>
          <a:lstStyle/>
          <a:p>
            <a:r>
              <a:rPr lang="fr-F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Restructuration et extension de l’unité de Médecine Intensive et Réanimation (MIR) sur le site de l’hôpital J. Minjoz</a:t>
            </a:r>
          </a:p>
          <a:p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Concours de maîtrise d’œuvre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7155EAD-35CF-1B45-7631-4AA4A8D1BF1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10273489" y="0"/>
            <a:ext cx="1918511" cy="69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093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4B2486-F8DA-827C-E575-C3468D92E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Remarques importantes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D205B5-9D34-74D8-B8F8-E60C0D767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4200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Merci de respecter les dimensions des encadrés prédéfinis - les présentes photos sont destinées à être projetées dans l’état aux membres du jury. Il vous appartient de veiller à ce qu’elles soient lisibles et exploitables.</a:t>
            </a:r>
          </a:p>
          <a:p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La légende de chaque photo doit être renseignée au bas de la diapositive. Elle doit comporter à minima les informations suivantes :</a:t>
            </a:r>
          </a:p>
          <a:p>
            <a:pPr lvl="1" algn="just"/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nom de l’ouvrage ou le nom de l’opération, </a:t>
            </a:r>
          </a:p>
          <a:p>
            <a:pPr lvl="1" algn="just"/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La ville / le département,</a:t>
            </a:r>
          </a:p>
          <a:p>
            <a:pPr lvl="1" algn="just"/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La date (démarrage des travaux ou réception prévue le…), </a:t>
            </a:r>
          </a:p>
          <a:p>
            <a:pPr lvl="1" algn="just"/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Si l’ouvrage est toujours en cours ou livrée, </a:t>
            </a:r>
          </a:p>
          <a:p>
            <a:pPr lvl="1" algn="just"/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La surface, </a:t>
            </a:r>
          </a:p>
          <a:p>
            <a:pPr lvl="1" algn="just"/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budget alloué, </a:t>
            </a:r>
          </a:p>
          <a:p>
            <a:pPr lvl="1" algn="just"/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La ou les mission(s) confiée(s).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08B6DD-AEB0-5ED4-E657-8B0B893E43F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10273489" y="0"/>
            <a:ext cx="1918511" cy="69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756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81F3EA-FAA7-32DC-E9FB-54D921F03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753" y="5815667"/>
            <a:ext cx="5499846" cy="872004"/>
          </a:xfrm>
        </p:spPr>
        <p:txBody>
          <a:bodyPr>
            <a:normAutofit/>
          </a:bodyPr>
          <a:lstStyle/>
          <a:p>
            <a:pPr lvl="1"/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Nom de l’ouvrage ou le nom de l’opération, :</a:t>
            </a:r>
            <a:b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Ville / Département,:</a:t>
            </a:r>
            <a:b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Date (démarrage des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travaux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ou réception prévue le…),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A415E64-03B3-7C3B-DBF2-F01998675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753" y="268941"/>
            <a:ext cx="11304494" cy="5414683"/>
          </a:xfrm>
        </p:spPr>
        <p:txBody>
          <a:bodyPr/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D06B9411-911D-4A50-B373-912FE6860248}"/>
              </a:ext>
            </a:extLst>
          </p:cNvPr>
          <p:cNvSpPr txBox="1">
            <a:spLocks/>
          </p:cNvSpPr>
          <p:nvPr/>
        </p:nvSpPr>
        <p:spPr>
          <a:xfrm>
            <a:off x="5943599" y="5815667"/>
            <a:ext cx="5804648" cy="8720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Ouvrage toujours en cours ou livré: </a:t>
            </a:r>
            <a:b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:</a:t>
            </a:r>
            <a:b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 alloué :</a:t>
            </a:r>
            <a:b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Mission(s) confiée(s) :</a:t>
            </a:r>
          </a:p>
        </p:txBody>
      </p:sp>
    </p:spTree>
    <p:extLst>
      <p:ext uri="{BB962C8B-B14F-4D97-AF65-F5344CB8AC3E}">
        <p14:creationId xmlns:p14="http://schemas.microsoft.com/office/powerpoint/2010/main" val="384979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68EFCB-0EC7-ECF7-EEBE-B70783620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D3EEC3-F03A-FAF5-E48E-16031911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753" y="5815667"/>
            <a:ext cx="5499846" cy="872004"/>
          </a:xfrm>
        </p:spPr>
        <p:txBody>
          <a:bodyPr>
            <a:normAutofit/>
          </a:bodyPr>
          <a:lstStyle/>
          <a:p>
            <a:pPr lvl="1"/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Nom de l’ouvrage ou le nom de l’opération, :</a:t>
            </a:r>
            <a:b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Ville / Département,:</a:t>
            </a:r>
            <a:b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Date (démarrage des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travaux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ou réception prévue le…),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C18F236-3E2F-0771-C77B-8A99E0B53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753" y="268941"/>
            <a:ext cx="11304494" cy="5414683"/>
          </a:xfrm>
        </p:spPr>
        <p:txBody>
          <a:bodyPr/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091514A-5EBE-DB73-4E33-A77D9D7ED2A8}"/>
              </a:ext>
            </a:extLst>
          </p:cNvPr>
          <p:cNvSpPr txBox="1">
            <a:spLocks/>
          </p:cNvSpPr>
          <p:nvPr/>
        </p:nvSpPr>
        <p:spPr>
          <a:xfrm>
            <a:off x="5943599" y="5815667"/>
            <a:ext cx="5804648" cy="8720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Ouvrage toujours en cours ou livré: </a:t>
            </a:r>
            <a:b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:</a:t>
            </a:r>
            <a:b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 alloué :</a:t>
            </a:r>
            <a:b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Mission(s) confiée(s) :</a:t>
            </a:r>
          </a:p>
        </p:txBody>
      </p:sp>
    </p:spTree>
    <p:extLst>
      <p:ext uri="{BB962C8B-B14F-4D97-AF65-F5344CB8AC3E}">
        <p14:creationId xmlns:p14="http://schemas.microsoft.com/office/powerpoint/2010/main" val="3063120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6F41DE-9894-0890-497C-64211A5948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58E4A2-7E9D-DCEA-E2C3-7A4336B72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753" y="5815667"/>
            <a:ext cx="5499846" cy="872004"/>
          </a:xfrm>
        </p:spPr>
        <p:txBody>
          <a:bodyPr>
            <a:normAutofit/>
          </a:bodyPr>
          <a:lstStyle/>
          <a:p>
            <a:pPr lvl="1"/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Nom de l’ouvrage ou le nom de l’opération, :</a:t>
            </a:r>
            <a:b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Ville / Département,:</a:t>
            </a:r>
            <a:b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Date (démarrage des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travaux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ou réception prévue le…),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F35AE1-A475-0169-60D4-0DA1B8458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753" y="268941"/>
            <a:ext cx="11304494" cy="5414683"/>
          </a:xfrm>
        </p:spPr>
        <p:txBody>
          <a:bodyPr/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1ED3A5F5-B600-9B93-1664-5BBE1347434A}"/>
              </a:ext>
            </a:extLst>
          </p:cNvPr>
          <p:cNvSpPr txBox="1">
            <a:spLocks/>
          </p:cNvSpPr>
          <p:nvPr/>
        </p:nvSpPr>
        <p:spPr>
          <a:xfrm>
            <a:off x="5943599" y="5815667"/>
            <a:ext cx="5804648" cy="8720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Ouvrage toujours en cours ou livré: </a:t>
            </a:r>
            <a:b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:</a:t>
            </a:r>
            <a:b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 alloué :</a:t>
            </a:r>
            <a:b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Mission(s) confiée(s) :</a:t>
            </a:r>
          </a:p>
        </p:txBody>
      </p:sp>
    </p:spTree>
    <p:extLst>
      <p:ext uri="{BB962C8B-B14F-4D97-AF65-F5344CB8AC3E}">
        <p14:creationId xmlns:p14="http://schemas.microsoft.com/office/powerpoint/2010/main" val="3592104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A84961-ED6C-9DE5-1971-C45703A36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A0540E-7CFC-183C-13D8-F87159227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753" y="5815667"/>
            <a:ext cx="5499846" cy="872004"/>
          </a:xfrm>
        </p:spPr>
        <p:txBody>
          <a:bodyPr>
            <a:normAutofit/>
          </a:bodyPr>
          <a:lstStyle/>
          <a:p>
            <a:pPr lvl="1"/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Nom de l’ouvrage ou le nom de l’opération, :</a:t>
            </a:r>
            <a:b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Ville / Département,:</a:t>
            </a:r>
            <a:b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Date (démarrage des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travaux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ou réception prévue le…),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5A83F3-9441-FB64-D90A-BC0F0725B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753" y="268941"/>
            <a:ext cx="11304494" cy="5414683"/>
          </a:xfrm>
        </p:spPr>
        <p:txBody>
          <a:bodyPr/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391E3364-3B41-E545-B7E4-1EA8036BDC6B}"/>
              </a:ext>
            </a:extLst>
          </p:cNvPr>
          <p:cNvSpPr txBox="1">
            <a:spLocks/>
          </p:cNvSpPr>
          <p:nvPr/>
        </p:nvSpPr>
        <p:spPr>
          <a:xfrm>
            <a:off x="5943599" y="5815667"/>
            <a:ext cx="5804648" cy="8720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Ouvrage toujours en cours ou livré: </a:t>
            </a:r>
            <a:b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:</a:t>
            </a:r>
            <a:b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 alloué :</a:t>
            </a:r>
            <a:b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Mission(s) confiée(s) :</a:t>
            </a:r>
          </a:p>
        </p:txBody>
      </p:sp>
    </p:spTree>
    <p:extLst>
      <p:ext uri="{BB962C8B-B14F-4D97-AF65-F5344CB8AC3E}">
        <p14:creationId xmlns:p14="http://schemas.microsoft.com/office/powerpoint/2010/main" val="2010256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DBB70-A527-6BCA-9192-87B9F52EE4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41C2E2-2DA9-C15A-EF48-6D86833F9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753" y="5815667"/>
            <a:ext cx="5499846" cy="872004"/>
          </a:xfrm>
        </p:spPr>
        <p:txBody>
          <a:bodyPr>
            <a:normAutofit/>
          </a:bodyPr>
          <a:lstStyle/>
          <a:p>
            <a:pPr lvl="1"/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Nom de l’ouvrage ou le nom de l’opération, :</a:t>
            </a:r>
            <a:b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Ville / Département,:</a:t>
            </a:r>
            <a:b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Date (démarrage des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travaux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ou réception prévue le…),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BF02AD-3E02-BE4D-19D3-C8FEDE1D1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753" y="268941"/>
            <a:ext cx="11304494" cy="5414683"/>
          </a:xfrm>
        </p:spPr>
        <p:txBody>
          <a:bodyPr/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15B944CB-9254-5476-F4C0-FC66065A08CD}"/>
              </a:ext>
            </a:extLst>
          </p:cNvPr>
          <p:cNvSpPr txBox="1">
            <a:spLocks/>
          </p:cNvSpPr>
          <p:nvPr/>
        </p:nvSpPr>
        <p:spPr>
          <a:xfrm>
            <a:off x="5943599" y="5815667"/>
            <a:ext cx="5804648" cy="8720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Ouvrage toujours en cours ou livré: </a:t>
            </a:r>
            <a:b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:</a:t>
            </a:r>
            <a:b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 alloué :</a:t>
            </a:r>
            <a:b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Mission(s) confiée(s) :</a:t>
            </a:r>
          </a:p>
        </p:txBody>
      </p:sp>
    </p:spTree>
    <p:extLst>
      <p:ext uri="{BB962C8B-B14F-4D97-AF65-F5344CB8AC3E}">
        <p14:creationId xmlns:p14="http://schemas.microsoft.com/office/powerpoint/2010/main" val="17887694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399</Words>
  <Application>Microsoft Office PowerPoint</Application>
  <PresentationFormat>Grand écran</PresentationFormat>
  <Paragraphs>25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Conception personnalisée</vt:lpstr>
      <vt:lpstr>présentation des références </vt:lpstr>
      <vt:lpstr>Remarques importantes</vt:lpstr>
      <vt:lpstr>Nom de l’ouvrage ou le nom de l’opération, : Ville / Département,: Date (démarrage des travaux ou réception prévue le…), :</vt:lpstr>
      <vt:lpstr>Nom de l’ouvrage ou le nom de l’opération, : Ville / Département,: Date (démarrage des travaux ou réception prévue le…), :</vt:lpstr>
      <vt:lpstr>Nom de l’ouvrage ou le nom de l’opération, : Ville / Département,: Date (démarrage des travaux ou réception prévue le…), :</vt:lpstr>
      <vt:lpstr>Nom de l’ouvrage ou le nom de l’opération, : Ville / Département,: Date (démarrage des travaux ou réception prévue le…), :</vt:lpstr>
      <vt:lpstr>Nom de l’ouvrage ou le nom de l’opération, : Ville / Département,: Date (démarrage des travaux ou réception prévue le…),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des références</dc:title>
  <dc:creator>Baptiste Schmitt</dc:creator>
  <cp:lastModifiedBy>Philippe ALVES</cp:lastModifiedBy>
  <cp:revision>3</cp:revision>
  <dcterms:created xsi:type="dcterms:W3CDTF">2025-02-18T09:19:37Z</dcterms:created>
  <dcterms:modified xsi:type="dcterms:W3CDTF">2025-03-23T15:51:30Z</dcterms:modified>
</cp:coreProperties>
</file>