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261" r:id="rId2"/>
    <p:sldId id="256" r:id="rId3"/>
    <p:sldId id="257" r:id="rId4"/>
    <p:sldId id="258" r:id="rId5"/>
    <p:sldId id="259" r:id="rId6"/>
    <p:sldId id="260" r:id="rId7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36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2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1094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re et sous-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e du titre"/>
          <p:cNvSpPr txBox="1">
            <a:spLocks noGrp="1"/>
          </p:cNvSpPr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r>
              <a:t>Texte du titre</a:t>
            </a:r>
          </a:p>
        </p:txBody>
      </p:sp>
      <p:sp>
        <p:nvSpPr>
          <p:cNvPr id="12" name="Texte niveau 1…"/>
          <p:cNvSpPr txBox="1">
            <a:spLocks noGrp="1"/>
          </p:cNvSpPr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13" name="Numéro de diapositiv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it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-Gilles Allain"/>
          <p:cNvSpPr txBox="1">
            <a:spLocks noGrp="1"/>
          </p:cNvSpPr>
          <p:nvPr>
            <p:ph type="body" sz="quarter" idx="21"/>
          </p:nvPr>
        </p:nvSpPr>
        <p:spPr>
          <a:xfrm>
            <a:off x="1270000" y="6362700"/>
            <a:ext cx="10464800" cy="4699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2400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-Gilles Allain</a:t>
            </a:r>
          </a:p>
        </p:txBody>
      </p:sp>
      <p:sp>
        <p:nvSpPr>
          <p:cNvPr id="94" name="« Saisissez une citation ici. »"/>
          <p:cNvSpPr txBox="1">
            <a:spLocks noGrp="1"/>
          </p:cNvSpPr>
          <p:nvPr>
            <p:ph type="body" sz="quarter" idx="22"/>
          </p:nvPr>
        </p:nvSpPr>
        <p:spPr>
          <a:xfrm>
            <a:off x="1270000" y="4267200"/>
            <a:ext cx="10464800" cy="685800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800"/>
            </a:lvl1pPr>
          </a:lstStyle>
          <a:p>
            <a:r>
              <a:t>« Saisissez une citation ici. » </a:t>
            </a:r>
          </a:p>
        </p:txBody>
      </p:sp>
      <p:sp>
        <p:nvSpPr>
          <p:cNvPr id="95" name="Numéro de diapositiv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idx="21"/>
          </p:nvPr>
        </p:nvSpPr>
        <p:spPr>
          <a:xfrm>
            <a:off x="-812800" y="0"/>
            <a:ext cx="15232066" cy="10160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103" name="Numéro de diapositiv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ier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Numéro de diapositiv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>
            <a:spLocks noGrp="1"/>
          </p:cNvSpPr>
          <p:nvPr>
            <p:ph type="pic" idx="21"/>
          </p:nvPr>
        </p:nvSpPr>
        <p:spPr>
          <a:xfrm>
            <a:off x="1606550" y="635000"/>
            <a:ext cx="9779000" cy="6522729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21" name="Texte du titre"/>
          <p:cNvSpPr txBox="1">
            <a:spLocks noGrp="1"/>
          </p:cNvSpPr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 anchor="b"/>
          <a:lstStyle/>
          <a:p>
            <a:r>
              <a:t>Texte du titre</a:t>
            </a:r>
          </a:p>
        </p:txBody>
      </p:sp>
      <p:sp>
        <p:nvSpPr>
          <p:cNvPr id="22" name="Texte niveau 1…"/>
          <p:cNvSpPr txBox="1">
            <a:spLocks noGrp="1"/>
          </p:cNvSpPr>
          <p:nvPr>
            <p:ph type="body" sz="quarter" idx="1"/>
          </p:nvPr>
        </p:nvSpPr>
        <p:spPr>
          <a:xfrm>
            <a:off x="1270000" y="81915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23" name="Numéro de diapositive"/>
          <p:cNvSpPr txBox="1">
            <a:spLocks noGrp="1"/>
          </p:cNvSpPr>
          <p:nvPr>
            <p:ph type="sldNum" sz="quarter" idx="2"/>
          </p:nvPr>
        </p:nvSpPr>
        <p:spPr>
          <a:xfrm>
            <a:off x="6311798" y="9245600"/>
            <a:ext cx="368504" cy="381000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re - Centr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xte du titre"/>
          <p:cNvSpPr txBox="1">
            <a:spLocks noGrp="1"/>
          </p:cNvSpPr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r>
              <a:t>Texte du titre</a:t>
            </a:r>
          </a:p>
        </p:txBody>
      </p:sp>
      <p:sp>
        <p:nvSpPr>
          <p:cNvPr id="31" name="Numéro de diapositiv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>
            <a:spLocks noGrp="1"/>
          </p:cNvSpPr>
          <p:nvPr>
            <p:ph type="pic" idx="21"/>
          </p:nvPr>
        </p:nvSpPr>
        <p:spPr>
          <a:xfrm>
            <a:off x="2717800" y="635000"/>
            <a:ext cx="12357100" cy="8238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39" name="Texte du titre"/>
          <p:cNvSpPr txBox="1">
            <a:spLocks noGrp="1"/>
          </p:cNvSpPr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Texte du titre</a:t>
            </a:r>
          </a:p>
        </p:txBody>
      </p:sp>
      <p:sp>
        <p:nvSpPr>
          <p:cNvPr id="40" name="Texte niveau 1…"/>
          <p:cNvSpPr txBox="1">
            <a:spLocks noGrp="1"/>
          </p:cNvSpPr>
          <p:nvPr>
            <p:ph type="body" sz="quarter" idx="1"/>
          </p:nvPr>
        </p:nvSpPr>
        <p:spPr>
          <a:xfrm>
            <a:off x="952500" y="4762500"/>
            <a:ext cx="5334000" cy="4102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41" name="Numéro de diapositiv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re - Ha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exte du titre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Texte du titre</a:t>
            </a:r>
          </a:p>
        </p:txBody>
      </p:sp>
      <p:sp>
        <p:nvSpPr>
          <p:cNvPr id="49" name="Numéro de diapositiv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re et puc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exte du titre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Texte du titre</a:t>
            </a:r>
          </a:p>
        </p:txBody>
      </p:sp>
      <p:sp>
        <p:nvSpPr>
          <p:cNvPr id="57" name="Texte niveau 1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58" name="Numéro de diapositiv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re, puces et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>
            <a:spLocks noGrp="1"/>
          </p:cNvSpPr>
          <p:nvPr>
            <p:ph type="pic" idx="21"/>
          </p:nvPr>
        </p:nvSpPr>
        <p:spPr>
          <a:xfrm>
            <a:off x="4533900" y="2603500"/>
            <a:ext cx="9429750" cy="62865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66" name="Texte du titre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Texte du titre</a:t>
            </a:r>
          </a:p>
        </p:txBody>
      </p:sp>
      <p:sp>
        <p:nvSpPr>
          <p:cNvPr id="67" name="Texte niveau 1…"/>
          <p:cNvSpPr txBox="1">
            <a:spLocks noGrp="1"/>
          </p:cNvSpPr>
          <p:nvPr>
            <p:ph type="body" sz="half" idx="1"/>
          </p:nvPr>
        </p:nvSpPr>
        <p:spPr>
          <a:xfrm>
            <a:off x="952500" y="26035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68" name="Numéro de diapositiv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uc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Texte niveau 1…"/>
          <p:cNvSpPr txBox="1">
            <a:spLocks noGrp="1"/>
          </p:cNvSpPr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76" name="Numéro de diapositiv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3 pho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>
            <a:spLocks noGrp="1"/>
          </p:cNvSpPr>
          <p:nvPr>
            <p:ph type="pic" sz="quarter" idx="21"/>
          </p:nvPr>
        </p:nvSpPr>
        <p:spPr>
          <a:xfrm>
            <a:off x="6680200" y="5026947"/>
            <a:ext cx="6057901" cy="4040705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4" name="Image"/>
          <p:cNvSpPr>
            <a:spLocks noGrp="1"/>
          </p:cNvSpPr>
          <p:nvPr>
            <p:ph type="pic" sz="quarter" idx="22"/>
          </p:nvPr>
        </p:nvSpPr>
        <p:spPr>
          <a:xfrm>
            <a:off x="6502400" y="886747"/>
            <a:ext cx="5867400" cy="39116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5" name="Image"/>
          <p:cNvSpPr>
            <a:spLocks noGrp="1"/>
          </p:cNvSpPr>
          <p:nvPr>
            <p:ph type="pic" idx="23"/>
          </p:nvPr>
        </p:nvSpPr>
        <p:spPr>
          <a:xfrm>
            <a:off x="-2374900" y="889000"/>
            <a:ext cx="11976100" cy="7984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6" name="Numéro de diapositiv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‹N°›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e du titre"/>
          <p:cNvSpPr txBox="1">
            <a:spLocks noGrp="1"/>
          </p:cNvSpPr>
          <p:nvPr>
            <p:ph type="title"/>
          </p:nvPr>
        </p:nvSpPr>
        <p:spPr>
          <a:xfrm>
            <a:off x="952500" y="4445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Texte du titre</a:t>
            </a:r>
          </a:p>
        </p:txBody>
      </p:sp>
      <p:sp>
        <p:nvSpPr>
          <p:cNvPr id="3" name="Texte niveau 1…"/>
          <p:cNvSpPr txBox="1">
            <a:spLocks noGrp="1"/>
          </p:cNvSpPr>
          <p:nvPr>
            <p:ph type="body" idx="1"/>
          </p:nvPr>
        </p:nvSpPr>
        <p:spPr>
          <a:xfrm>
            <a:off x="952500" y="26035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4" name="Numéro de diapositive"/>
          <p:cNvSpPr txBox="1">
            <a:spLocks noGrp="1"/>
          </p:cNvSpPr>
          <p:nvPr>
            <p:ph type="sldNum" sz="quarter" idx="2"/>
          </p:nvPr>
        </p:nvSpPr>
        <p:spPr>
          <a:xfrm>
            <a:off x="6311798" y="9251950"/>
            <a:ext cx="368504" cy="3810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800"/>
            </a:lvl1pPr>
          </a:lstStyle>
          <a:p>
            <a:fld id="{86CB4B4D-7CA3-9044-876B-883B54F8677D}" type="slidenum">
              <a:t>‹N°›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8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INTITULÉ DE L’OPÉRATION + localisation"/>
          <p:cNvSpPr txBox="1"/>
          <p:nvPr/>
        </p:nvSpPr>
        <p:spPr>
          <a:xfrm>
            <a:off x="384567" y="357963"/>
            <a:ext cx="12235721" cy="10874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solidFill>
                  <a:srgbClr val="FF26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rPr lang="fr-FR" sz="3200" dirty="0"/>
              <a:t>Concours restreint de maîtrise d’œuvre pour</a:t>
            </a:r>
          </a:p>
          <a:p>
            <a:r>
              <a:rPr lang="fr-FR" sz="3200" dirty="0"/>
              <a:t> la construction du bâtiment BAT-INNOV pour LCC à Toulouse</a:t>
            </a:r>
            <a:endParaRPr sz="3200" dirty="0"/>
          </a:p>
        </p:txBody>
      </p:sp>
      <p:sp>
        <p:nvSpPr>
          <p:cNvPr id="5" name="Text Box 4">
            <a:extLst>
              <a:ext uri="{FF2B5EF4-FFF2-40B4-BE49-F238E27FC236}">
                <a16:creationId xmlns:a16="http://schemas.microsoft.com/office/drawing/2014/main" id="{CEA5518E-9911-4762-B3F1-892ECCD0F28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97718" y="1851851"/>
            <a:ext cx="11089274" cy="6370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3589338" indent="-3589338">
              <a:tabLst>
                <a:tab pos="3228975" algn="r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tabLst>
                <a:tab pos="3228975" algn="r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tabLst>
                <a:tab pos="3228975" algn="r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tabLst>
                <a:tab pos="3228975" algn="r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tabLst>
                <a:tab pos="3228975" algn="r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3228975" algn="r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3228975" algn="r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3228975" algn="r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3228975" algn="r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r>
              <a:rPr lang="fr-FR" altLang="fr-FR" sz="1800" b="1" dirty="0">
                <a:latin typeface="Calibri" panose="020F0502020204030204" pitchFamily="34" charset="0"/>
                <a:cs typeface="Calibri" panose="020F0502020204030204" pitchFamily="34" charset="0"/>
              </a:rPr>
              <a:t>	</a:t>
            </a:r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Mandataire-architecte : </a:t>
            </a:r>
            <a:r>
              <a:rPr lang="fr-FR" altLang="fr-FR" dirty="0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</a:rPr>
              <a:t>Dénomination + Ville</a:t>
            </a:r>
          </a:p>
          <a:p>
            <a:pPr algn="r"/>
            <a:endParaRPr lang="fr-FR" altLang="fr-FR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r"/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Fluides : </a:t>
            </a:r>
            <a:r>
              <a:rPr lang="fr-FR" altLang="fr-FR" dirty="0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</a:rPr>
              <a:t>Dénomination + Ville</a:t>
            </a:r>
          </a:p>
          <a:p>
            <a:pPr algn="r"/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</a:p>
          <a:p>
            <a:pPr algn="r"/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Structure : </a:t>
            </a:r>
            <a:r>
              <a:rPr lang="fr-FR" altLang="fr-FR" dirty="0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</a:rPr>
              <a:t>Dénomination + Ville</a:t>
            </a:r>
            <a:endParaRPr lang="fr-FR" altLang="fr-FR" b="1" dirty="0">
              <a:solidFill>
                <a:schemeClr val="bg1">
                  <a:lumMod val="50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r"/>
            <a:endParaRPr lang="fr-FR" altLang="fr-FR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r"/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Qualité environnementale bâtiment : </a:t>
            </a:r>
            <a:r>
              <a:rPr lang="fr-FR" altLang="fr-FR" dirty="0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</a:rPr>
              <a:t>Dénomination + Ville</a:t>
            </a:r>
            <a:endParaRPr lang="fr-FR" altLang="fr-FR" b="1" dirty="0">
              <a:solidFill>
                <a:schemeClr val="bg1">
                  <a:lumMod val="50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r"/>
            <a:endParaRPr lang="fr-FR" altLang="fr-FR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r"/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Economie de la construction : </a:t>
            </a:r>
            <a:r>
              <a:rPr lang="fr-FR" altLang="fr-FR" dirty="0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</a:rPr>
              <a:t>Dénomination + Ville</a:t>
            </a:r>
            <a:endParaRPr lang="fr-FR" altLang="fr-FR" dirty="0">
              <a:solidFill>
                <a:schemeClr val="bg1">
                  <a:lumMod val="50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r"/>
            <a:endParaRPr lang="fr-FR" altLang="fr-FR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r"/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Acoustique :</a:t>
            </a:r>
            <a:r>
              <a:rPr lang="fr-FR" altLang="fr-FR" dirty="0">
                <a:solidFill>
                  <a:schemeClr val="bg2"/>
                </a:solidFill>
                <a:latin typeface="Calibri" panose="020F0502020204030204" pitchFamily="34" charset="0"/>
              </a:rPr>
              <a:t> </a:t>
            </a:r>
            <a:r>
              <a:rPr lang="fr-FR" altLang="fr-FR" dirty="0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</a:rPr>
              <a:t>Dénomination + Ville</a:t>
            </a:r>
            <a:endParaRPr lang="fr-FR" altLang="fr-FR" b="1" dirty="0">
              <a:solidFill>
                <a:schemeClr val="bg1">
                  <a:lumMod val="50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r"/>
            <a:endParaRPr lang="fr-FR" altLang="fr-FR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r"/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VRD :</a:t>
            </a:r>
            <a:r>
              <a:rPr lang="fr-FR" altLang="fr-FR" dirty="0">
                <a:solidFill>
                  <a:schemeClr val="bg2"/>
                </a:solidFill>
                <a:latin typeface="Calibri" panose="020F0502020204030204" pitchFamily="34" charset="0"/>
              </a:rPr>
              <a:t> </a:t>
            </a:r>
            <a:r>
              <a:rPr lang="fr-FR" altLang="fr-FR" dirty="0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</a:rPr>
              <a:t>Dénomination + Ville</a:t>
            </a:r>
            <a:endParaRPr lang="fr-FR" altLang="fr-FR" b="1" dirty="0">
              <a:solidFill>
                <a:schemeClr val="bg1">
                  <a:lumMod val="50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r"/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</a:p>
          <a:p>
            <a:pPr algn="r"/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OPC :</a:t>
            </a:r>
            <a:r>
              <a:rPr lang="fr-FR" altLang="fr-FR" dirty="0">
                <a:solidFill>
                  <a:schemeClr val="bg2"/>
                </a:solidFill>
                <a:latin typeface="Calibri" panose="020F0502020204030204" pitchFamily="34" charset="0"/>
              </a:rPr>
              <a:t> </a:t>
            </a:r>
            <a:r>
              <a:rPr lang="fr-FR" altLang="fr-FR" dirty="0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</a:rPr>
              <a:t>Dénomination + Ville</a:t>
            </a:r>
            <a:endParaRPr lang="fr-FR" altLang="fr-FR" b="1" dirty="0">
              <a:solidFill>
                <a:schemeClr val="bg1">
                  <a:lumMod val="50000"/>
                </a:schemeClr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r"/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</a:p>
          <a:p>
            <a:pPr algn="r"/>
            <a:r>
              <a:rPr lang="fr-FR" altLang="fr-FR" b="1" dirty="0">
                <a:latin typeface="Calibri" panose="020F0502020204030204" pitchFamily="34" charset="0"/>
                <a:cs typeface="Calibri" panose="020F0502020204030204" pitchFamily="34" charset="0"/>
              </a:rPr>
              <a:t>BIM :</a:t>
            </a:r>
            <a:r>
              <a:rPr lang="fr-FR" altLang="fr-FR" dirty="0">
                <a:solidFill>
                  <a:schemeClr val="bg2"/>
                </a:solidFill>
                <a:latin typeface="Calibri" panose="020F0502020204030204" pitchFamily="34" charset="0"/>
              </a:rPr>
              <a:t> </a:t>
            </a:r>
            <a:r>
              <a:rPr lang="fr-FR" altLang="fr-FR" dirty="0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</a:rPr>
              <a:t>Dénomination + Ville</a:t>
            </a:r>
            <a:r>
              <a:rPr lang="fr-FR" altLang="fr-FR" b="1" dirty="0">
                <a:solidFill>
                  <a:schemeClr val="bg1">
                    <a:lumMod val="5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648826276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INTITULÉ DE L’OPÉRATION + localisation"/>
          <p:cNvSpPr txBox="1"/>
          <p:nvPr/>
        </p:nvSpPr>
        <p:spPr>
          <a:xfrm>
            <a:off x="1921135" y="577850"/>
            <a:ext cx="9162530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solidFill>
                  <a:srgbClr val="FF26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rPr dirty="0"/>
              <a:t>INTITULÉ DE L’OPÉRATION + </a:t>
            </a:r>
            <a:r>
              <a:rPr dirty="0" err="1"/>
              <a:t>localisation</a:t>
            </a:r>
            <a:endParaRPr dirty="0"/>
          </a:p>
        </p:txBody>
      </p:sp>
      <p:sp>
        <p:nvSpPr>
          <p:cNvPr id="120" name="Architecte mandataire :…"/>
          <p:cNvSpPr txBox="1"/>
          <p:nvPr/>
        </p:nvSpPr>
        <p:spPr>
          <a:xfrm>
            <a:off x="292100" y="1513792"/>
            <a:ext cx="2537297" cy="134121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Architecte mandataire : 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Co-traitants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Maître d’Ouvrage: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Description succincte du projet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Année de livraison ou avancement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Montant travaux € HT : 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Surface :</a:t>
            </a:r>
          </a:p>
        </p:txBody>
      </p:sp>
      <p:sp>
        <p:nvSpPr>
          <p:cNvPr id="121" name="Visuels à intégrer"/>
          <p:cNvSpPr txBox="1"/>
          <p:nvPr/>
        </p:nvSpPr>
        <p:spPr>
          <a:xfrm>
            <a:off x="5417387" y="5198662"/>
            <a:ext cx="2170026" cy="3976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 defTabSz="457200">
              <a:defRPr sz="21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rPr dirty="0" err="1"/>
              <a:t>Visuels</a:t>
            </a:r>
            <a:r>
              <a:rPr dirty="0"/>
              <a:t> à </a:t>
            </a:r>
            <a:r>
              <a:rPr dirty="0" err="1"/>
              <a:t>intégrer</a:t>
            </a:r>
            <a:endParaRPr dirty="0"/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INTITULÉ DE L’OPÉRATION + localisation"/>
          <p:cNvSpPr txBox="1"/>
          <p:nvPr/>
        </p:nvSpPr>
        <p:spPr>
          <a:xfrm>
            <a:off x="1921135" y="577850"/>
            <a:ext cx="9162530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solidFill>
                  <a:srgbClr val="FF26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INTITULÉ DE L’OPÉRATION + localisation</a:t>
            </a:r>
          </a:p>
        </p:txBody>
      </p:sp>
      <p:sp>
        <p:nvSpPr>
          <p:cNvPr id="124" name="Architecte mandataire :…"/>
          <p:cNvSpPr txBox="1"/>
          <p:nvPr/>
        </p:nvSpPr>
        <p:spPr>
          <a:xfrm>
            <a:off x="292100" y="1513792"/>
            <a:ext cx="2537297" cy="134121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Architecte mandataire : 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Co-traitants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Maître d’Ouvrage: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Description succincte du projet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Année de livraison ou avancement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Montant travaux € HT : 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Surface :</a:t>
            </a:r>
          </a:p>
        </p:txBody>
      </p:sp>
      <p:sp>
        <p:nvSpPr>
          <p:cNvPr id="125" name="Visuels à intégrer"/>
          <p:cNvSpPr txBox="1"/>
          <p:nvPr/>
        </p:nvSpPr>
        <p:spPr>
          <a:xfrm>
            <a:off x="5417387" y="5198662"/>
            <a:ext cx="2170026" cy="3976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 defTabSz="457200">
              <a:defRPr sz="21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Visuels à intégrer</a:t>
            </a:r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INTITULÉ DE L’OPÉRATION + localisation"/>
          <p:cNvSpPr txBox="1"/>
          <p:nvPr/>
        </p:nvSpPr>
        <p:spPr>
          <a:xfrm>
            <a:off x="1921135" y="577850"/>
            <a:ext cx="9162530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solidFill>
                  <a:srgbClr val="FF26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INTITULÉ DE L’OPÉRATION + localisation</a:t>
            </a:r>
          </a:p>
        </p:txBody>
      </p:sp>
      <p:sp>
        <p:nvSpPr>
          <p:cNvPr id="128" name="Architecte mandataire :…"/>
          <p:cNvSpPr txBox="1"/>
          <p:nvPr/>
        </p:nvSpPr>
        <p:spPr>
          <a:xfrm>
            <a:off x="292100" y="1513792"/>
            <a:ext cx="2537297" cy="134121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Architecte mandataire : 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Co-traitants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Maître d’Ouvrage: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Description succincte du projet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Année de livraison ou avancement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Montant travaux € HT : 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Surface :</a:t>
            </a:r>
          </a:p>
        </p:txBody>
      </p:sp>
      <p:sp>
        <p:nvSpPr>
          <p:cNvPr id="129" name="Visuels à intégrer"/>
          <p:cNvSpPr txBox="1"/>
          <p:nvPr/>
        </p:nvSpPr>
        <p:spPr>
          <a:xfrm>
            <a:off x="5417387" y="5198662"/>
            <a:ext cx="2170026" cy="3976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 defTabSz="457200">
              <a:defRPr sz="21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Visuels à intégrer</a:t>
            </a:r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INTITULÉ DE L’OPÉRATION + localisation"/>
          <p:cNvSpPr txBox="1"/>
          <p:nvPr/>
        </p:nvSpPr>
        <p:spPr>
          <a:xfrm>
            <a:off x="1921135" y="577850"/>
            <a:ext cx="9162530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solidFill>
                  <a:srgbClr val="FF26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INTITULÉ DE L’OPÉRATION + localisation</a:t>
            </a:r>
          </a:p>
        </p:txBody>
      </p:sp>
      <p:sp>
        <p:nvSpPr>
          <p:cNvPr id="132" name="Architecte mandataire :…"/>
          <p:cNvSpPr txBox="1"/>
          <p:nvPr/>
        </p:nvSpPr>
        <p:spPr>
          <a:xfrm>
            <a:off x="292100" y="1513792"/>
            <a:ext cx="2537297" cy="134121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Architecte mandataire : 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Co-traitants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Maître d’Ouvrage: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Description succincte du projet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Année de livraison ou avancement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Montant travaux € HT : 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Surface :</a:t>
            </a:r>
          </a:p>
        </p:txBody>
      </p:sp>
      <p:sp>
        <p:nvSpPr>
          <p:cNvPr id="133" name="Visuels à intégrer"/>
          <p:cNvSpPr txBox="1"/>
          <p:nvPr/>
        </p:nvSpPr>
        <p:spPr>
          <a:xfrm>
            <a:off x="5417387" y="5198662"/>
            <a:ext cx="2170026" cy="3976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 defTabSz="457200">
              <a:defRPr sz="21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Visuels à intégrer</a:t>
            </a:r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INTITULÉ DE L’OPÉRATION + localisation"/>
          <p:cNvSpPr txBox="1"/>
          <p:nvPr/>
        </p:nvSpPr>
        <p:spPr>
          <a:xfrm>
            <a:off x="1921135" y="577850"/>
            <a:ext cx="9162530" cy="647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solidFill>
                  <a:srgbClr val="FF2600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r>
              <a:t>INTITULÉ DE L’OPÉRATION + localisation</a:t>
            </a:r>
          </a:p>
        </p:txBody>
      </p:sp>
      <p:sp>
        <p:nvSpPr>
          <p:cNvPr id="136" name="Architecte mandataire :…"/>
          <p:cNvSpPr txBox="1"/>
          <p:nvPr/>
        </p:nvSpPr>
        <p:spPr>
          <a:xfrm>
            <a:off x="292100" y="1513792"/>
            <a:ext cx="2537297" cy="134121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Architecte mandataire : 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Co-traitants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Maître d’Ouvrage: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Description succincte du projet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Année de livraison ou avancement :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Montant travaux € HT : </a:t>
            </a:r>
          </a:p>
          <a:p>
            <a:pPr algn="l" defTabSz="457200">
              <a:defRPr sz="1200">
                <a:latin typeface="Arial"/>
                <a:ea typeface="Arial"/>
                <a:cs typeface="Arial"/>
                <a:sym typeface="Arial"/>
              </a:defRPr>
            </a:pPr>
            <a:r>
              <a:t>Surface :</a:t>
            </a:r>
          </a:p>
        </p:txBody>
      </p:sp>
      <p:sp>
        <p:nvSpPr>
          <p:cNvPr id="137" name="Visuels à intégrer"/>
          <p:cNvSpPr txBox="1"/>
          <p:nvPr/>
        </p:nvSpPr>
        <p:spPr>
          <a:xfrm>
            <a:off x="5417387" y="5198662"/>
            <a:ext cx="2170026" cy="3976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 defTabSz="457200">
              <a:defRPr sz="21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Visuels à intégrer</a:t>
            </a:r>
          </a:p>
        </p:txBody>
      </p:sp>
    </p:spTree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6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240</Words>
  <Application>Microsoft Office PowerPoint</Application>
  <PresentationFormat>Personnalisé</PresentationFormat>
  <Paragraphs>64</Paragraphs>
  <Slides>6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6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13" baseType="lpstr">
      <vt:lpstr>ＭＳ Ｐゴシック</vt:lpstr>
      <vt:lpstr>Arial</vt:lpstr>
      <vt:lpstr>Calibri</vt:lpstr>
      <vt:lpstr>Helvetica</vt:lpstr>
      <vt:lpstr>Helvetica Light</vt:lpstr>
      <vt:lpstr>Helvetica Neue</vt:lpstr>
      <vt:lpstr>White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cp:lastModifiedBy>RAHARINOSY Fanja</cp:lastModifiedBy>
  <cp:revision>3</cp:revision>
  <dcterms:modified xsi:type="dcterms:W3CDTF">2024-12-10T13:36:54Z</dcterms:modified>
</cp:coreProperties>
</file>