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73" r:id="rId5"/>
  </p:sldMasterIdLst>
  <p:notesMasterIdLst>
    <p:notesMasterId r:id="rId11"/>
  </p:notesMasterIdLst>
  <p:handoutMasterIdLst>
    <p:handoutMasterId r:id="rId12"/>
  </p:handoutMasterIdLst>
  <p:sldIdLst>
    <p:sldId id="409" r:id="rId6"/>
    <p:sldId id="412" r:id="rId7"/>
    <p:sldId id="413" r:id="rId8"/>
    <p:sldId id="414" r:id="rId9"/>
    <p:sldId id="415" r:id="rId10"/>
  </p:sldIdLst>
  <p:sldSz cx="9906000" cy="6858000" type="A4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Poste 18" initials="P1" lastIdx="17" clrIdx="0">
    <p:extLst>
      <p:ext uri="{19B8F6BF-5375-455C-9EA6-DF929625EA0E}">
        <p15:presenceInfo xmlns:p15="http://schemas.microsoft.com/office/powerpoint/2012/main" userId="e35ac9df69dc82e1" providerId="Windows Live"/>
      </p:ext>
    </p:extLst>
  </p:cmAuthor>
  <p:cmAuthor id="2" name="poste12 poste12" initials="pp" lastIdx="130" clrIdx="1">
    <p:extLst>
      <p:ext uri="{19B8F6BF-5375-455C-9EA6-DF929625EA0E}">
        <p15:presenceInfo xmlns:p15="http://schemas.microsoft.com/office/powerpoint/2012/main" userId="1c2459e685da36c7" providerId="Windows Live"/>
      </p:ext>
    </p:extLst>
  </p:cmAuthor>
  <p:cmAuthor id="3" name="poste26 poste26" initials="pp" lastIdx="3" clrIdx="2">
    <p:extLst>
      <p:ext uri="{19B8F6BF-5375-455C-9EA6-DF929625EA0E}">
        <p15:presenceInfo xmlns:p15="http://schemas.microsoft.com/office/powerpoint/2012/main" userId="75baa300078d8e10" providerId="Windows Live"/>
      </p:ext>
    </p:extLst>
  </p:cmAuthor>
  <p:cmAuthor id="4" name="Poste 14" initials="P1" lastIdx="4" clrIdx="3">
    <p:extLst>
      <p:ext uri="{19B8F6BF-5375-455C-9EA6-DF929625EA0E}">
        <p15:presenceInfo xmlns:p15="http://schemas.microsoft.com/office/powerpoint/2012/main" userId="e547aba4b9d98649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999"/>
    <a:srgbClr val="8BAF1A"/>
    <a:srgbClr val="668B2D"/>
    <a:srgbClr val="FFCC66"/>
    <a:srgbClr val="EDEFF6"/>
    <a:srgbClr val="21416E"/>
    <a:srgbClr val="A3AED1"/>
    <a:srgbClr val="DAEAD2"/>
    <a:srgbClr val="E7335C"/>
    <a:srgbClr val="A4CA9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0A15C55-8517-42AA-B614-E9B94910E393}" styleName="Style moyen 2 - Accentuation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338" autoAdjust="0"/>
    <p:restoredTop sz="95297" autoAdjust="0"/>
  </p:normalViewPr>
  <p:slideViewPr>
    <p:cSldViewPr snapToGrid="0">
      <p:cViewPr varScale="1">
        <p:scale>
          <a:sx n="114" d="100"/>
          <a:sy n="114" d="100"/>
        </p:scale>
        <p:origin x="1386" y="9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3" d="100"/>
          <a:sy n="63" d="100"/>
        </p:scale>
        <p:origin x="3134" y="6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commentAuthors" Target="commentAuthors.xml"/><Relationship Id="rId18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1.xml"/><Relationship Id="rId15" Type="http://schemas.openxmlformats.org/officeDocument/2006/relationships/viewProps" Target="viewProps.xml"/><Relationship Id="rId10" Type="http://schemas.openxmlformats.org/officeDocument/2006/relationships/slide" Target="slides/slide5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obin BUCHARD" userId="b8424338-46af-4d10-acfc-11924417693e" providerId="ADAL" clId="{7A7EF66E-ADF1-461F-A006-05CF7245637A}"/>
    <pc:docChg chg="modSld">
      <pc:chgData name="Robin BUCHARD" userId="b8424338-46af-4d10-acfc-11924417693e" providerId="ADAL" clId="{7A7EF66E-ADF1-461F-A006-05CF7245637A}" dt="2022-01-14T12:46:21.109" v="59" actId="207"/>
      <pc:docMkLst>
        <pc:docMk/>
      </pc:docMkLst>
      <pc:sldChg chg="modSp mod">
        <pc:chgData name="Robin BUCHARD" userId="b8424338-46af-4d10-acfc-11924417693e" providerId="ADAL" clId="{7A7EF66E-ADF1-461F-A006-05CF7245637A}" dt="2022-01-14T12:46:21.109" v="59" actId="207"/>
        <pc:sldMkLst>
          <pc:docMk/>
          <pc:sldMk cId="3537398795" sldId="409"/>
        </pc:sldMkLst>
        <pc:spChg chg="mod">
          <ac:chgData name="Robin BUCHARD" userId="b8424338-46af-4d10-acfc-11924417693e" providerId="ADAL" clId="{7A7EF66E-ADF1-461F-A006-05CF7245637A}" dt="2022-01-14T12:46:21.109" v="59" actId="207"/>
          <ac:spMkLst>
            <pc:docMk/>
            <pc:sldMk cId="3537398795" sldId="409"/>
            <ac:spMk id="10" creationId="{96FEF971-E7CD-48ED-B110-5D36D2555711}"/>
          </ac:spMkLst>
        </pc:spChg>
      </pc:sldChg>
    </pc:docChg>
  </pc:docChgLst>
  <pc:docChgLst>
    <pc:chgData name="Robin BUCHARD" userId="b8424338-46af-4d10-acfc-11924417693e" providerId="ADAL" clId="{C97FFDD8-98CD-4DB8-A1E0-9BDD4073053E}"/>
    <pc:docChg chg="modSld">
      <pc:chgData name="Robin BUCHARD" userId="b8424338-46af-4d10-acfc-11924417693e" providerId="ADAL" clId="{C97FFDD8-98CD-4DB8-A1E0-9BDD4073053E}" dt="2022-01-19T21:35:37.259" v="0" actId="688"/>
      <pc:docMkLst>
        <pc:docMk/>
      </pc:docMkLst>
      <pc:sldChg chg="modSp mod">
        <pc:chgData name="Robin BUCHARD" userId="b8424338-46af-4d10-acfc-11924417693e" providerId="ADAL" clId="{C97FFDD8-98CD-4DB8-A1E0-9BDD4073053E}" dt="2022-01-19T21:35:37.259" v="0" actId="688"/>
        <pc:sldMkLst>
          <pc:docMk/>
          <pc:sldMk cId="2001087327" sldId="412"/>
        </pc:sldMkLst>
        <pc:spChg chg="mod">
          <ac:chgData name="Robin BUCHARD" userId="b8424338-46af-4d10-acfc-11924417693e" providerId="ADAL" clId="{C97FFDD8-98CD-4DB8-A1E0-9BDD4073053E}" dt="2022-01-19T21:35:37.259" v="0" actId="688"/>
          <ac:spMkLst>
            <pc:docMk/>
            <pc:sldMk cId="2001087327" sldId="412"/>
            <ac:spMk id="6" creationId="{A1F07C0B-C776-44C2-9B05-B7E8002BE6CD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6124C114-2BF4-4ADE-AAF0-26E6E0E16B03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C6E0C770-FD04-4689-8221-206C831B37EC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3914BF-1190-4BED-9DD7-26ED49B1B512}" type="datetimeFigureOut">
              <a:rPr lang="fr-FR" smtClean="0"/>
              <a:t>14/04/2023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D7DD359C-9A85-4DB0-A6E6-52DB2DD6845F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90D477CB-07E8-4E2A-B273-09A7459CC903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6059A1-2213-4EC6-8615-4B943E9231F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1669331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EAD743D-5FD6-423A-AF9E-5D8CA23F0AA5}" type="datetimeFigureOut">
              <a:rPr lang="fr-FR" smtClean="0"/>
              <a:t>14/04/2023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1ABD2C-6E59-4B96-B33C-F7058C2E985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931658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51ABD2C-6E59-4B96-B33C-F7058C2E985C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248374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51ABD2C-6E59-4B96-B33C-F7058C2E985C}" type="slidenum">
              <a:rPr lang="fr-FR" smtClean="0"/>
              <a:t>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9608546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51ABD2C-6E59-4B96-B33C-F7058C2E985C}" type="slidenum">
              <a:rPr lang="fr-FR" smtClean="0"/>
              <a:t>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4576319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51ABD2C-6E59-4B96-B33C-F7058C2E985C}" type="slidenum">
              <a:rPr lang="fr-FR" smtClean="0"/>
              <a:t>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6463869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51ABD2C-6E59-4B96-B33C-F7058C2E985C}" type="slidenum">
              <a:rPr lang="fr-FR" smtClean="0"/>
              <a:t>5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308545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.1 Sommai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620202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05039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re 1">
            <a:extLst>
              <a:ext uri="{FF2B5EF4-FFF2-40B4-BE49-F238E27FC236}">
                <a16:creationId xmlns:a16="http://schemas.microsoft.com/office/drawing/2014/main" id="{0270CF06-8ED7-4DBF-BD7F-7E33BDCA7E0F}"/>
              </a:ext>
            </a:extLst>
          </p:cNvPr>
          <p:cNvSpPr txBox="1">
            <a:spLocks/>
          </p:cNvSpPr>
          <p:nvPr/>
        </p:nvSpPr>
        <p:spPr>
          <a:xfrm>
            <a:off x="423226" y="1621398"/>
            <a:ext cx="9083675" cy="792000"/>
          </a:xfrm>
          <a:prstGeom prst="rect">
            <a:avLst/>
          </a:prstGeom>
          <a:noFill/>
          <a:ln>
            <a:noFill/>
          </a:ln>
        </p:spPr>
        <p:txBody>
          <a:bodyPr vert="horz" anchor="ctr" anchorCtr="0"/>
          <a:lstStyle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kumimoji="0" lang="fr-FR" sz="3200" b="0" i="0" u="none" strike="noStrike" kern="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HelveticaNeue BoldCond"/>
                <a:ea typeface="ＭＳ Ｐゴシック" charset="-128"/>
                <a:cs typeface="HelveticaNeue BoldCond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32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charset="-128"/>
                <a:cs typeface="Arial" panose="020B0604020202020204" pitchFamily="34" charset="0"/>
              </a:rPr>
              <a:t>EQUIPE : </a:t>
            </a:r>
            <a:r>
              <a:rPr kumimoji="0" lang="fr-FR" sz="3200" b="1" i="0" u="none" strike="noStrike" kern="0" cap="none" spc="0" normalizeH="0" baseline="0" noProof="0" dirty="0">
                <a:ln>
                  <a:noFill/>
                </a:ln>
                <a:solidFill>
                  <a:srgbClr val="80808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charset="-128"/>
                <a:cs typeface="Arial" panose="020B0604020202020204" pitchFamily="34" charset="0"/>
              </a:rPr>
              <a:t>NOM DU MANDATAIRE</a:t>
            </a:r>
          </a:p>
        </p:txBody>
      </p:sp>
      <p:sp>
        <p:nvSpPr>
          <p:cNvPr id="10" name="ZoneTexte 9">
            <a:extLst>
              <a:ext uri="{FF2B5EF4-FFF2-40B4-BE49-F238E27FC236}">
                <a16:creationId xmlns:a16="http://schemas.microsoft.com/office/drawing/2014/main" id="{96FEF971-E7CD-48ED-B110-5D36D2555711}"/>
              </a:ext>
            </a:extLst>
          </p:cNvPr>
          <p:cNvSpPr txBox="1"/>
          <p:nvPr/>
        </p:nvSpPr>
        <p:spPr bwMode="auto">
          <a:xfrm>
            <a:off x="1940534" y="2515130"/>
            <a:ext cx="7577966" cy="28623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algn="r" fontAlgn="base">
              <a:spcBef>
                <a:spcPct val="0"/>
              </a:spcBef>
              <a:spcAft>
                <a:spcPct val="0"/>
              </a:spcAft>
            </a:pPr>
            <a:r>
              <a:rPr lang="fr-FR" sz="1600" i="1" kern="0" dirty="0">
                <a:solidFill>
                  <a:srgbClr val="000000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éventuellement </a:t>
            </a:r>
            <a:r>
              <a:rPr lang="fr-FR" sz="2000" kern="0" dirty="0">
                <a:solidFill>
                  <a:srgbClr val="000000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Architecte associé : </a:t>
            </a:r>
            <a:r>
              <a:rPr lang="fr-FR" sz="2000" b="1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NOM</a:t>
            </a:r>
          </a:p>
          <a:p>
            <a:pPr algn="r" fontAlgn="base">
              <a:spcBef>
                <a:spcPct val="0"/>
              </a:spcBef>
              <a:spcAft>
                <a:spcPct val="0"/>
              </a:spcAft>
            </a:pPr>
            <a:r>
              <a:rPr lang="fr-FR" sz="2000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Fonction(s) du cotraitant numéro 1 : </a:t>
            </a:r>
            <a:r>
              <a:rPr lang="fr-FR" sz="2000" b="1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NOM</a:t>
            </a:r>
          </a:p>
          <a:p>
            <a:pPr algn="r" fontAlgn="base">
              <a:spcBef>
                <a:spcPct val="0"/>
              </a:spcBef>
              <a:spcAft>
                <a:spcPct val="0"/>
              </a:spcAft>
            </a:pPr>
            <a:r>
              <a:rPr lang="fr-FR" sz="2000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Fonction(s) du cotraitant numéro 2 : </a:t>
            </a:r>
            <a:r>
              <a:rPr lang="fr-FR" sz="2000" b="1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NOM</a:t>
            </a:r>
          </a:p>
          <a:p>
            <a:pPr algn="r" fontAlgn="base">
              <a:spcBef>
                <a:spcPct val="0"/>
              </a:spcBef>
              <a:spcAft>
                <a:spcPct val="0"/>
              </a:spcAft>
            </a:pPr>
            <a:r>
              <a:rPr lang="fr-FR" sz="2000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Fonction(s) du cotraitant numéro 3 : </a:t>
            </a:r>
            <a:r>
              <a:rPr lang="fr-FR" sz="2000" b="1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NOM</a:t>
            </a:r>
          </a:p>
          <a:p>
            <a:pPr algn="r" fontAlgn="base">
              <a:spcBef>
                <a:spcPct val="0"/>
              </a:spcBef>
              <a:spcAft>
                <a:spcPct val="0"/>
              </a:spcAft>
            </a:pPr>
            <a:r>
              <a:rPr lang="fr-FR" sz="2000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Fonction(s) du cotraitant numéro 4 : </a:t>
            </a:r>
            <a:r>
              <a:rPr lang="fr-FR" sz="2000" b="1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NOM</a:t>
            </a:r>
          </a:p>
          <a:p>
            <a:pPr algn="r" fontAlgn="base">
              <a:spcBef>
                <a:spcPct val="0"/>
              </a:spcBef>
              <a:spcAft>
                <a:spcPct val="0"/>
              </a:spcAft>
            </a:pPr>
            <a:r>
              <a:rPr lang="fr-FR" sz="2000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Fonction(s) du cotraitant numéro 5 : </a:t>
            </a:r>
            <a:r>
              <a:rPr lang="fr-FR" sz="2000" b="1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NOM</a:t>
            </a:r>
          </a:p>
          <a:p>
            <a:pPr algn="r" fontAlgn="base">
              <a:spcBef>
                <a:spcPct val="0"/>
              </a:spcBef>
              <a:spcAft>
                <a:spcPct val="0"/>
              </a:spcAft>
            </a:pPr>
            <a:r>
              <a:rPr lang="fr-FR" sz="2000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Fonction(s) du cotraitant numéro 6 : </a:t>
            </a:r>
            <a:r>
              <a:rPr lang="fr-FR" sz="2000" b="1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NOM</a:t>
            </a:r>
          </a:p>
          <a:p>
            <a:pPr algn="r" fontAlgn="base">
              <a:spcBef>
                <a:spcPct val="0"/>
              </a:spcBef>
              <a:spcAft>
                <a:spcPct val="0"/>
              </a:spcAft>
            </a:pPr>
            <a:r>
              <a:rPr lang="fr-FR" sz="2000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Fonction(s) du cotraitant numéro 7 : </a:t>
            </a:r>
            <a:r>
              <a:rPr lang="fr-FR" sz="2000" b="1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NOM</a:t>
            </a:r>
          </a:p>
          <a:p>
            <a:pPr algn="r" fontAlgn="base">
              <a:spcBef>
                <a:spcPct val="0"/>
              </a:spcBef>
              <a:spcAft>
                <a:spcPct val="0"/>
              </a:spcAft>
            </a:pPr>
            <a:r>
              <a:rPr lang="fr-FR" sz="2000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Fonction(s) du cotraitant numéro 8 : </a:t>
            </a:r>
            <a:r>
              <a:rPr lang="fr-FR" sz="2000" b="1" kern="0" dirty="0">
                <a:solidFill>
                  <a:schemeClr val="bg2"/>
                </a:solidFill>
                <a:latin typeface="Arial" panose="020B0604020202020204" pitchFamily="34" charset="0"/>
                <a:ea typeface="ＭＳ Ｐゴシック" pitchFamily="-112" charset="-128"/>
                <a:cs typeface="Arial" panose="020B0604020202020204" pitchFamily="34" charset="0"/>
              </a:rPr>
              <a:t>NOM</a:t>
            </a:r>
          </a:p>
        </p:txBody>
      </p:sp>
      <p:cxnSp>
        <p:nvCxnSpPr>
          <p:cNvPr id="6" name="Connecteur droit 5">
            <a:extLst>
              <a:ext uri="{FF2B5EF4-FFF2-40B4-BE49-F238E27FC236}">
                <a16:creationId xmlns:a16="http://schemas.microsoft.com/office/drawing/2014/main" id="{C3396EF4-B48A-41E9-AA5C-1F311BA2D43D}"/>
              </a:ext>
            </a:extLst>
          </p:cNvPr>
          <p:cNvCxnSpPr>
            <a:cxnSpLocks/>
          </p:cNvCxnSpPr>
          <p:nvPr/>
        </p:nvCxnSpPr>
        <p:spPr bwMode="auto">
          <a:xfrm>
            <a:off x="409574" y="2419744"/>
            <a:ext cx="9083675" cy="0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bg2">
                <a:lumMod val="50000"/>
                <a:lumOff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3537398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1">
            <a:extLst>
              <a:ext uri="{FF2B5EF4-FFF2-40B4-BE49-F238E27FC236}">
                <a16:creationId xmlns:a16="http://schemas.microsoft.com/office/drawing/2014/main" id="{3A782E85-8849-4257-AC5C-3B11A987E6B7}"/>
              </a:ext>
            </a:extLst>
          </p:cNvPr>
          <p:cNvSpPr txBox="1">
            <a:spLocks/>
          </p:cNvSpPr>
          <p:nvPr/>
        </p:nvSpPr>
        <p:spPr>
          <a:xfrm rot="16200000">
            <a:off x="6219354" y="3159594"/>
            <a:ext cx="6858001" cy="538809"/>
          </a:xfrm>
          <a:prstGeom prst="rect">
            <a:avLst/>
          </a:prstGeom>
          <a:noFill/>
        </p:spPr>
        <p:txBody>
          <a:bodyPr>
            <a:normAutofit/>
          </a:bodyPr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kumimoji="0" lang="fr-FR" sz="2000" b="1" i="0" u="none" strike="noStrike" kern="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Trebuchet MS" charset="0"/>
                <a:ea typeface="ＭＳ Ｐゴシック" pitchFamily="-112" charset="-128"/>
                <a:cs typeface="Trebuchet M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200" b="1" i="0" u="none" strike="noStrike" kern="0" cap="none" spc="0" normalizeH="0" baseline="0" noProof="0">
                <a:ln>
                  <a:noFill/>
                </a:ln>
                <a:solidFill>
                  <a:srgbClr val="808080">
                    <a:lumMod val="60000"/>
                    <a:lumOff val="40000"/>
                  </a:srgbClr>
                </a:solidFill>
                <a:effectLst/>
                <a:uLnTx/>
                <a:uFillTx/>
                <a:latin typeface="Arial" pitchFamily="34" charset="0"/>
                <a:ea typeface="ＭＳ Ｐゴシック" pitchFamily="-112" charset="-128"/>
                <a:cs typeface="Arial" pitchFamily="34" charset="0"/>
              </a:rPr>
              <a:t>NOM DU MANDATAIRE</a:t>
            </a:r>
            <a:endParaRPr kumimoji="0" lang="fr-FR" sz="2200" b="1" i="0" u="none" strike="noStrike" kern="0" cap="none" spc="0" normalizeH="0" baseline="0" noProof="0" dirty="0">
              <a:ln>
                <a:noFill/>
              </a:ln>
              <a:solidFill>
                <a:srgbClr val="808080">
                  <a:lumMod val="60000"/>
                  <a:lumOff val="40000"/>
                </a:srgbClr>
              </a:solidFill>
              <a:effectLst/>
              <a:uLnTx/>
              <a:uFillTx/>
              <a:latin typeface="Arial" pitchFamily="34" charset="0"/>
              <a:ea typeface="ＭＳ Ｐゴシック" pitchFamily="-112" charset="-128"/>
              <a:cs typeface="Arial" pitchFamily="34" charset="0"/>
            </a:endParaRPr>
          </a:p>
        </p:txBody>
      </p:sp>
      <p:sp>
        <p:nvSpPr>
          <p:cNvPr id="6" name="Titre 1">
            <a:extLst>
              <a:ext uri="{FF2B5EF4-FFF2-40B4-BE49-F238E27FC236}">
                <a16:creationId xmlns:a16="http://schemas.microsoft.com/office/drawing/2014/main" id="{A1F07C0B-C776-44C2-9B05-B7E8002BE6CD}"/>
              </a:ext>
            </a:extLst>
          </p:cNvPr>
          <p:cNvSpPr txBox="1">
            <a:spLocks/>
          </p:cNvSpPr>
          <p:nvPr/>
        </p:nvSpPr>
        <p:spPr>
          <a:xfrm rot="20151650">
            <a:off x="1464623" y="4080867"/>
            <a:ext cx="6591964" cy="599770"/>
          </a:xfrm>
          <a:prstGeom prst="rect">
            <a:avLst/>
          </a:prstGeom>
          <a:noFill/>
        </p:spPr>
        <p:txBody>
          <a:bodyPr>
            <a:normAutofit fontScale="92500"/>
          </a:bodyPr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kumimoji="0" lang="fr-FR" sz="2000" b="1" i="0" u="none" strike="noStrike" kern="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Trebuchet MS" charset="0"/>
                <a:ea typeface="ＭＳ Ｐゴシック" pitchFamily="-112" charset="-128"/>
                <a:cs typeface="Trebuchet M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9pPr>
          </a:lstStyle>
          <a:p>
            <a:pPr algn="l"/>
            <a:r>
              <a:rPr sz="2400" dirty="0">
                <a:solidFill>
                  <a:srgbClr val="808080">
                    <a:lumMod val="75000"/>
                  </a:srgbClr>
                </a:solidFill>
                <a:effectLst/>
                <a:latin typeface="Arial" pitchFamily="34" charset="0"/>
                <a:cs typeface="Arial" pitchFamily="34" charset="0"/>
              </a:rPr>
              <a:t>ILLUSTRATIONS / PHOTOGRAPHIES / AUTRES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B2C5AE28-A4B1-4EFD-B169-A35C7BBCD566}"/>
              </a:ext>
            </a:extLst>
          </p:cNvPr>
          <p:cNvSpPr txBox="1"/>
          <p:nvPr/>
        </p:nvSpPr>
        <p:spPr>
          <a:xfrm>
            <a:off x="9401870" y="70337"/>
            <a:ext cx="432010" cy="461665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fr-FR" sz="2400" b="1" dirty="0">
                <a:solidFill>
                  <a:srgbClr val="000000"/>
                </a:solidFill>
                <a:latin typeface="Arial" pitchFamily="34" charset="0"/>
                <a:ea typeface="ＭＳ Ｐゴシック" pitchFamily="-112" charset="-128"/>
                <a:cs typeface="Arial" pitchFamily="34" charset="0"/>
              </a:rPr>
              <a:t>1</a:t>
            </a:r>
          </a:p>
        </p:txBody>
      </p:sp>
      <p:graphicFrame>
        <p:nvGraphicFramePr>
          <p:cNvPr id="13" name="Tableau 5">
            <a:extLst>
              <a:ext uri="{FF2B5EF4-FFF2-40B4-BE49-F238E27FC236}">
                <a16:creationId xmlns:a16="http://schemas.microsoft.com/office/drawing/2014/main" id="{1FFD8125-C8B9-4D0D-9BB6-914F7EEF6C6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5087378"/>
              </p:ext>
            </p:extLst>
          </p:nvPr>
        </p:nvGraphicFramePr>
        <p:xfrm>
          <a:off x="73682" y="70336"/>
          <a:ext cx="4175044" cy="1524000"/>
        </p:xfrm>
        <a:graphic>
          <a:graphicData uri="http://schemas.openxmlformats.org/drawingml/2006/table">
            <a:tbl>
              <a:tblPr firstRow="1" bandRow="1"/>
              <a:tblGrid>
                <a:gridCol w="1478027">
                  <a:extLst>
                    <a:ext uri="{9D8B030D-6E8A-4147-A177-3AD203B41FA5}">
                      <a16:colId xmlns:a16="http://schemas.microsoft.com/office/drawing/2014/main" val="701891948"/>
                    </a:ext>
                  </a:extLst>
                </a:gridCol>
                <a:gridCol w="2697017">
                  <a:extLst>
                    <a:ext uri="{9D8B030D-6E8A-4147-A177-3AD203B41FA5}">
                      <a16:colId xmlns:a16="http://schemas.microsoft.com/office/drawing/2014/main" val="100875670"/>
                    </a:ext>
                  </a:extLst>
                </a:gridCol>
              </a:tblGrid>
              <a:tr h="286350"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fr-FR" sz="140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NOM DE LA REFERENCE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16153102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LIEU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VILLE (DPT)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04753846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MOA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14427789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SURFACE (m² </a:t>
                      </a:r>
                      <a:r>
                        <a:rPr lang="fr-FR" sz="900" b="0" dirty="0" err="1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sdp</a:t>
                      </a:r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)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0143859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lvl="0"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COUT HT TRAVAUX</a:t>
                      </a:r>
                      <a:endParaRPr lang="fr-FR" sz="90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698507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AVANCEMENT / DATE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28508216"/>
                  </a:ext>
                </a:extLst>
              </a:tr>
            </a:tbl>
          </a:graphicData>
        </a:graphic>
      </p:graphicFrame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417DCE9A-60D6-45FF-95EA-2561392D5727}"/>
              </a:ext>
            </a:extLst>
          </p:cNvPr>
          <p:cNvCxnSpPr/>
          <p:nvPr/>
        </p:nvCxnSpPr>
        <p:spPr bwMode="auto">
          <a:xfrm>
            <a:off x="9378949" y="0"/>
            <a:ext cx="0" cy="685800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bg2">
                <a:lumMod val="50000"/>
                <a:lumOff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20010873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1">
            <a:extLst>
              <a:ext uri="{FF2B5EF4-FFF2-40B4-BE49-F238E27FC236}">
                <a16:creationId xmlns:a16="http://schemas.microsoft.com/office/drawing/2014/main" id="{3A782E85-8849-4257-AC5C-3B11A987E6B7}"/>
              </a:ext>
            </a:extLst>
          </p:cNvPr>
          <p:cNvSpPr txBox="1">
            <a:spLocks/>
          </p:cNvSpPr>
          <p:nvPr/>
        </p:nvSpPr>
        <p:spPr>
          <a:xfrm rot="16200000">
            <a:off x="6219354" y="3159594"/>
            <a:ext cx="6858001" cy="538809"/>
          </a:xfrm>
          <a:prstGeom prst="rect">
            <a:avLst/>
          </a:prstGeom>
          <a:noFill/>
        </p:spPr>
        <p:txBody>
          <a:bodyPr>
            <a:normAutofit/>
          </a:bodyPr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kumimoji="0" lang="fr-FR" sz="2000" b="1" i="0" u="none" strike="noStrike" kern="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Trebuchet MS" charset="0"/>
                <a:ea typeface="ＭＳ Ｐゴシック" pitchFamily="-112" charset="-128"/>
                <a:cs typeface="Trebuchet M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200" b="1" i="0" u="none" strike="noStrike" kern="0" cap="none" spc="0" normalizeH="0" baseline="0" noProof="0">
                <a:ln>
                  <a:noFill/>
                </a:ln>
                <a:solidFill>
                  <a:srgbClr val="808080">
                    <a:lumMod val="60000"/>
                    <a:lumOff val="40000"/>
                  </a:srgbClr>
                </a:solidFill>
                <a:effectLst/>
                <a:uLnTx/>
                <a:uFillTx/>
                <a:latin typeface="Arial" pitchFamily="34" charset="0"/>
                <a:ea typeface="ＭＳ Ｐゴシック" pitchFamily="-112" charset="-128"/>
                <a:cs typeface="Arial" pitchFamily="34" charset="0"/>
              </a:rPr>
              <a:t>NOM DU MANDATAIRE</a:t>
            </a:r>
            <a:endParaRPr kumimoji="0" lang="fr-FR" sz="2200" b="1" i="0" u="none" strike="noStrike" kern="0" cap="none" spc="0" normalizeH="0" baseline="0" noProof="0" dirty="0">
              <a:ln>
                <a:noFill/>
              </a:ln>
              <a:solidFill>
                <a:srgbClr val="808080">
                  <a:lumMod val="60000"/>
                  <a:lumOff val="40000"/>
                </a:srgbClr>
              </a:solidFill>
              <a:effectLst/>
              <a:uLnTx/>
              <a:uFillTx/>
              <a:latin typeface="Arial" pitchFamily="34" charset="0"/>
              <a:ea typeface="ＭＳ Ｐゴシック" pitchFamily="-112" charset="-128"/>
              <a:cs typeface="Arial" pitchFamily="34" charset="0"/>
            </a:endParaRPr>
          </a:p>
        </p:txBody>
      </p:sp>
      <p:sp>
        <p:nvSpPr>
          <p:cNvPr id="6" name="Titre 1">
            <a:extLst>
              <a:ext uri="{FF2B5EF4-FFF2-40B4-BE49-F238E27FC236}">
                <a16:creationId xmlns:a16="http://schemas.microsoft.com/office/drawing/2014/main" id="{A1F07C0B-C776-44C2-9B05-B7E8002BE6CD}"/>
              </a:ext>
            </a:extLst>
          </p:cNvPr>
          <p:cNvSpPr txBox="1">
            <a:spLocks/>
          </p:cNvSpPr>
          <p:nvPr/>
        </p:nvSpPr>
        <p:spPr>
          <a:xfrm rot="20151650">
            <a:off x="1464623" y="4080867"/>
            <a:ext cx="6591964" cy="599770"/>
          </a:xfrm>
          <a:prstGeom prst="rect">
            <a:avLst/>
          </a:prstGeom>
          <a:noFill/>
        </p:spPr>
        <p:txBody>
          <a:bodyPr>
            <a:normAutofit fontScale="92500"/>
          </a:bodyPr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kumimoji="0" lang="fr-FR" sz="2000" b="1" i="0" u="none" strike="noStrike" kern="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Trebuchet MS" charset="0"/>
                <a:ea typeface="ＭＳ Ｐゴシック" pitchFamily="-112" charset="-128"/>
                <a:cs typeface="Trebuchet M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9pPr>
          </a:lstStyle>
          <a:p>
            <a:pPr algn="l"/>
            <a:r>
              <a:rPr sz="2400" dirty="0">
                <a:solidFill>
                  <a:srgbClr val="808080">
                    <a:lumMod val="75000"/>
                  </a:srgbClr>
                </a:solidFill>
                <a:effectLst/>
                <a:latin typeface="Arial" pitchFamily="34" charset="0"/>
                <a:cs typeface="Arial" pitchFamily="34" charset="0"/>
              </a:rPr>
              <a:t>ILLUSTRATIONS / PHOTOGRAPHIES / AUTRES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B2C5AE28-A4B1-4EFD-B169-A35C7BBCD566}"/>
              </a:ext>
            </a:extLst>
          </p:cNvPr>
          <p:cNvSpPr txBox="1"/>
          <p:nvPr/>
        </p:nvSpPr>
        <p:spPr>
          <a:xfrm>
            <a:off x="9401870" y="70337"/>
            <a:ext cx="432010" cy="461665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fr-FR" sz="2400" b="1" dirty="0">
                <a:solidFill>
                  <a:srgbClr val="000000"/>
                </a:solidFill>
                <a:latin typeface="Arial" pitchFamily="34" charset="0"/>
                <a:ea typeface="ＭＳ Ｐゴシック" pitchFamily="-112" charset="-128"/>
                <a:cs typeface="Arial" pitchFamily="34" charset="0"/>
              </a:rPr>
              <a:t>2</a:t>
            </a:r>
          </a:p>
        </p:txBody>
      </p:sp>
      <p:graphicFrame>
        <p:nvGraphicFramePr>
          <p:cNvPr id="13" name="Tableau 5">
            <a:extLst>
              <a:ext uri="{FF2B5EF4-FFF2-40B4-BE49-F238E27FC236}">
                <a16:creationId xmlns:a16="http://schemas.microsoft.com/office/drawing/2014/main" id="{1FFD8125-C8B9-4D0D-9BB6-914F7EEF6C65}"/>
              </a:ext>
            </a:extLst>
          </p:cNvPr>
          <p:cNvGraphicFramePr>
            <a:graphicFrameLocks noGrp="1"/>
          </p:cNvGraphicFramePr>
          <p:nvPr/>
        </p:nvGraphicFramePr>
        <p:xfrm>
          <a:off x="73682" y="70336"/>
          <a:ext cx="4175044" cy="1524000"/>
        </p:xfrm>
        <a:graphic>
          <a:graphicData uri="http://schemas.openxmlformats.org/drawingml/2006/table">
            <a:tbl>
              <a:tblPr firstRow="1" bandRow="1"/>
              <a:tblGrid>
                <a:gridCol w="1478027">
                  <a:extLst>
                    <a:ext uri="{9D8B030D-6E8A-4147-A177-3AD203B41FA5}">
                      <a16:colId xmlns:a16="http://schemas.microsoft.com/office/drawing/2014/main" val="701891948"/>
                    </a:ext>
                  </a:extLst>
                </a:gridCol>
                <a:gridCol w="2697017">
                  <a:extLst>
                    <a:ext uri="{9D8B030D-6E8A-4147-A177-3AD203B41FA5}">
                      <a16:colId xmlns:a16="http://schemas.microsoft.com/office/drawing/2014/main" val="100875670"/>
                    </a:ext>
                  </a:extLst>
                </a:gridCol>
              </a:tblGrid>
              <a:tr h="286350"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fr-FR" sz="140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NOM DE LA REFERENCE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16153102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LIEU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VILLE (DPT)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04753846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MOA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14427789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SURFACE (m² </a:t>
                      </a:r>
                      <a:r>
                        <a:rPr lang="fr-FR" sz="900" b="0" dirty="0" err="1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sdp</a:t>
                      </a:r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)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0143859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lvl="0"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COUT HT TRAVAUX</a:t>
                      </a:r>
                      <a:endParaRPr lang="fr-FR" sz="90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698507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AVANCEMENT / DATE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28508216"/>
                  </a:ext>
                </a:extLst>
              </a:tr>
            </a:tbl>
          </a:graphicData>
        </a:graphic>
      </p:graphicFrame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417DCE9A-60D6-45FF-95EA-2561392D5727}"/>
              </a:ext>
            </a:extLst>
          </p:cNvPr>
          <p:cNvCxnSpPr/>
          <p:nvPr/>
        </p:nvCxnSpPr>
        <p:spPr bwMode="auto">
          <a:xfrm>
            <a:off x="9378949" y="0"/>
            <a:ext cx="0" cy="685800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bg2">
                <a:lumMod val="50000"/>
                <a:lumOff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17241620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1">
            <a:extLst>
              <a:ext uri="{FF2B5EF4-FFF2-40B4-BE49-F238E27FC236}">
                <a16:creationId xmlns:a16="http://schemas.microsoft.com/office/drawing/2014/main" id="{3A782E85-8849-4257-AC5C-3B11A987E6B7}"/>
              </a:ext>
            </a:extLst>
          </p:cNvPr>
          <p:cNvSpPr txBox="1">
            <a:spLocks/>
          </p:cNvSpPr>
          <p:nvPr/>
        </p:nvSpPr>
        <p:spPr>
          <a:xfrm rot="16200000">
            <a:off x="6219354" y="3159594"/>
            <a:ext cx="6858001" cy="538809"/>
          </a:xfrm>
          <a:prstGeom prst="rect">
            <a:avLst/>
          </a:prstGeom>
          <a:noFill/>
        </p:spPr>
        <p:txBody>
          <a:bodyPr>
            <a:normAutofit/>
          </a:bodyPr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kumimoji="0" lang="fr-FR" sz="2000" b="1" i="0" u="none" strike="noStrike" kern="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Trebuchet MS" charset="0"/>
                <a:ea typeface="ＭＳ Ｐゴシック" pitchFamily="-112" charset="-128"/>
                <a:cs typeface="Trebuchet M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200" b="1" i="0" u="none" strike="noStrike" kern="0" cap="none" spc="0" normalizeH="0" baseline="0" noProof="0">
                <a:ln>
                  <a:noFill/>
                </a:ln>
                <a:solidFill>
                  <a:srgbClr val="808080">
                    <a:lumMod val="60000"/>
                    <a:lumOff val="40000"/>
                  </a:srgbClr>
                </a:solidFill>
                <a:effectLst/>
                <a:uLnTx/>
                <a:uFillTx/>
                <a:latin typeface="Arial" pitchFamily="34" charset="0"/>
                <a:ea typeface="ＭＳ Ｐゴシック" pitchFamily="-112" charset="-128"/>
                <a:cs typeface="Arial" pitchFamily="34" charset="0"/>
              </a:rPr>
              <a:t>NOM DU MANDATAIRE</a:t>
            </a:r>
            <a:endParaRPr kumimoji="0" lang="fr-FR" sz="2200" b="1" i="0" u="none" strike="noStrike" kern="0" cap="none" spc="0" normalizeH="0" baseline="0" noProof="0" dirty="0">
              <a:ln>
                <a:noFill/>
              </a:ln>
              <a:solidFill>
                <a:srgbClr val="808080">
                  <a:lumMod val="60000"/>
                  <a:lumOff val="40000"/>
                </a:srgbClr>
              </a:solidFill>
              <a:effectLst/>
              <a:uLnTx/>
              <a:uFillTx/>
              <a:latin typeface="Arial" pitchFamily="34" charset="0"/>
              <a:ea typeface="ＭＳ Ｐゴシック" pitchFamily="-112" charset="-128"/>
              <a:cs typeface="Arial" pitchFamily="34" charset="0"/>
            </a:endParaRPr>
          </a:p>
        </p:txBody>
      </p:sp>
      <p:sp>
        <p:nvSpPr>
          <p:cNvPr id="6" name="Titre 1">
            <a:extLst>
              <a:ext uri="{FF2B5EF4-FFF2-40B4-BE49-F238E27FC236}">
                <a16:creationId xmlns:a16="http://schemas.microsoft.com/office/drawing/2014/main" id="{A1F07C0B-C776-44C2-9B05-B7E8002BE6CD}"/>
              </a:ext>
            </a:extLst>
          </p:cNvPr>
          <p:cNvSpPr txBox="1">
            <a:spLocks/>
          </p:cNvSpPr>
          <p:nvPr/>
        </p:nvSpPr>
        <p:spPr>
          <a:xfrm rot="20151650">
            <a:off x="1464623" y="4080867"/>
            <a:ext cx="6591964" cy="599770"/>
          </a:xfrm>
          <a:prstGeom prst="rect">
            <a:avLst/>
          </a:prstGeom>
          <a:noFill/>
        </p:spPr>
        <p:txBody>
          <a:bodyPr>
            <a:normAutofit fontScale="92500"/>
          </a:bodyPr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kumimoji="0" lang="fr-FR" sz="2000" b="1" i="0" u="none" strike="noStrike" kern="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Trebuchet MS" charset="0"/>
                <a:ea typeface="ＭＳ Ｐゴシック" pitchFamily="-112" charset="-128"/>
                <a:cs typeface="Trebuchet M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9pPr>
          </a:lstStyle>
          <a:p>
            <a:pPr algn="l"/>
            <a:r>
              <a:rPr sz="2400" dirty="0">
                <a:solidFill>
                  <a:srgbClr val="808080">
                    <a:lumMod val="75000"/>
                  </a:srgbClr>
                </a:solidFill>
                <a:effectLst/>
                <a:latin typeface="Arial" pitchFamily="34" charset="0"/>
                <a:cs typeface="Arial" pitchFamily="34" charset="0"/>
              </a:rPr>
              <a:t>ILLUSTRATIONS </a:t>
            </a:r>
            <a:r>
              <a:rPr sz="2400">
                <a:solidFill>
                  <a:srgbClr val="808080">
                    <a:lumMod val="75000"/>
                  </a:srgbClr>
                </a:solidFill>
                <a:effectLst/>
                <a:latin typeface="Arial" pitchFamily="34" charset="0"/>
                <a:cs typeface="Arial" pitchFamily="34" charset="0"/>
              </a:rPr>
              <a:t>/ PHOTOGRAPHIES </a:t>
            </a:r>
            <a:r>
              <a:rPr sz="2400" dirty="0">
                <a:solidFill>
                  <a:srgbClr val="808080">
                    <a:lumMod val="75000"/>
                  </a:srgbClr>
                </a:solidFill>
                <a:effectLst/>
                <a:latin typeface="Arial" pitchFamily="34" charset="0"/>
                <a:cs typeface="Arial" pitchFamily="34" charset="0"/>
              </a:rPr>
              <a:t>/ AUTRES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B2C5AE28-A4B1-4EFD-B169-A35C7BBCD566}"/>
              </a:ext>
            </a:extLst>
          </p:cNvPr>
          <p:cNvSpPr txBox="1"/>
          <p:nvPr/>
        </p:nvSpPr>
        <p:spPr>
          <a:xfrm>
            <a:off x="9401870" y="70337"/>
            <a:ext cx="432010" cy="461665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fr-FR" sz="2400" b="1" dirty="0">
                <a:solidFill>
                  <a:srgbClr val="000000"/>
                </a:solidFill>
                <a:latin typeface="Arial" pitchFamily="34" charset="0"/>
                <a:ea typeface="ＭＳ Ｐゴシック" pitchFamily="-112" charset="-128"/>
                <a:cs typeface="Arial" pitchFamily="34" charset="0"/>
              </a:rPr>
              <a:t>3</a:t>
            </a:r>
          </a:p>
        </p:txBody>
      </p:sp>
      <p:graphicFrame>
        <p:nvGraphicFramePr>
          <p:cNvPr id="13" name="Tableau 5">
            <a:extLst>
              <a:ext uri="{FF2B5EF4-FFF2-40B4-BE49-F238E27FC236}">
                <a16:creationId xmlns:a16="http://schemas.microsoft.com/office/drawing/2014/main" id="{1FFD8125-C8B9-4D0D-9BB6-914F7EEF6C65}"/>
              </a:ext>
            </a:extLst>
          </p:cNvPr>
          <p:cNvGraphicFramePr>
            <a:graphicFrameLocks noGrp="1"/>
          </p:cNvGraphicFramePr>
          <p:nvPr/>
        </p:nvGraphicFramePr>
        <p:xfrm>
          <a:off x="73682" y="70336"/>
          <a:ext cx="4175044" cy="1524000"/>
        </p:xfrm>
        <a:graphic>
          <a:graphicData uri="http://schemas.openxmlformats.org/drawingml/2006/table">
            <a:tbl>
              <a:tblPr firstRow="1" bandRow="1"/>
              <a:tblGrid>
                <a:gridCol w="1478027">
                  <a:extLst>
                    <a:ext uri="{9D8B030D-6E8A-4147-A177-3AD203B41FA5}">
                      <a16:colId xmlns:a16="http://schemas.microsoft.com/office/drawing/2014/main" val="701891948"/>
                    </a:ext>
                  </a:extLst>
                </a:gridCol>
                <a:gridCol w="2697017">
                  <a:extLst>
                    <a:ext uri="{9D8B030D-6E8A-4147-A177-3AD203B41FA5}">
                      <a16:colId xmlns:a16="http://schemas.microsoft.com/office/drawing/2014/main" val="100875670"/>
                    </a:ext>
                  </a:extLst>
                </a:gridCol>
              </a:tblGrid>
              <a:tr h="286350"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fr-FR" sz="140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NOM DE LA REFERENCE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16153102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LIEU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VILLE (DPT)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04753846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MOA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14427789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SURFACE (m² </a:t>
                      </a:r>
                      <a:r>
                        <a:rPr lang="fr-FR" sz="900" b="0" dirty="0" err="1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sdp</a:t>
                      </a:r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)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0143859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lvl="0"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COUT HT TRAVAUX</a:t>
                      </a:r>
                      <a:endParaRPr lang="fr-FR" sz="90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698507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AVANCEMENT / DATE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28508216"/>
                  </a:ext>
                </a:extLst>
              </a:tr>
            </a:tbl>
          </a:graphicData>
        </a:graphic>
      </p:graphicFrame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417DCE9A-60D6-45FF-95EA-2561392D5727}"/>
              </a:ext>
            </a:extLst>
          </p:cNvPr>
          <p:cNvCxnSpPr/>
          <p:nvPr/>
        </p:nvCxnSpPr>
        <p:spPr bwMode="auto">
          <a:xfrm>
            <a:off x="9378949" y="0"/>
            <a:ext cx="0" cy="685800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bg2">
                <a:lumMod val="50000"/>
                <a:lumOff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16358756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1">
            <a:extLst>
              <a:ext uri="{FF2B5EF4-FFF2-40B4-BE49-F238E27FC236}">
                <a16:creationId xmlns:a16="http://schemas.microsoft.com/office/drawing/2014/main" id="{3A782E85-8849-4257-AC5C-3B11A987E6B7}"/>
              </a:ext>
            </a:extLst>
          </p:cNvPr>
          <p:cNvSpPr txBox="1">
            <a:spLocks/>
          </p:cNvSpPr>
          <p:nvPr/>
        </p:nvSpPr>
        <p:spPr>
          <a:xfrm rot="16200000">
            <a:off x="6219354" y="3159594"/>
            <a:ext cx="6858001" cy="538809"/>
          </a:xfrm>
          <a:prstGeom prst="rect">
            <a:avLst/>
          </a:prstGeom>
          <a:noFill/>
        </p:spPr>
        <p:txBody>
          <a:bodyPr>
            <a:normAutofit/>
          </a:bodyPr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kumimoji="0" lang="fr-FR" sz="2000" b="1" i="0" u="none" strike="noStrike" kern="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Trebuchet MS" charset="0"/>
                <a:ea typeface="ＭＳ Ｐゴシック" pitchFamily="-112" charset="-128"/>
                <a:cs typeface="Trebuchet M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200" b="1" i="0" u="none" strike="noStrike" kern="0" cap="none" spc="0" normalizeH="0" baseline="0" noProof="0">
                <a:ln>
                  <a:noFill/>
                </a:ln>
                <a:solidFill>
                  <a:srgbClr val="808080">
                    <a:lumMod val="60000"/>
                    <a:lumOff val="40000"/>
                  </a:srgbClr>
                </a:solidFill>
                <a:effectLst/>
                <a:uLnTx/>
                <a:uFillTx/>
                <a:latin typeface="Arial" pitchFamily="34" charset="0"/>
                <a:ea typeface="ＭＳ Ｐゴシック" pitchFamily="-112" charset="-128"/>
                <a:cs typeface="Arial" pitchFamily="34" charset="0"/>
              </a:rPr>
              <a:t>NOM DU MANDATAIRE</a:t>
            </a:r>
            <a:endParaRPr kumimoji="0" lang="fr-FR" sz="2200" b="1" i="0" u="none" strike="noStrike" kern="0" cap="none" spc="0" normalizeH="0" baseline="0" noProof="0" dirty="0">
              <a:ln>
                <a:noFill/>
              </a:ln>
              <a:solidFill>
                <a:srgbClr val="808080">
                  <a:lumMod val="60000"/>
                  <a:lumOff val="40000"/>
                </a:srgbClr>
              </a:solidFill>
              <a:effectLst/>
              <a:uLnTx/>
              <a:uFillTx/>
              <a:latin typeface="Arial" pitchFamily="34" charset="0"/>
              <a:ea typeface="ＭＳ Ｐゴシック" pitchFamily="-112" charset="-128"/>
              <a:cs typeface="Arial" pitchFamily="34" charset="0"/>
            </a:endParaRPr>
          </a:p>
        </p:txBody>
      </p:sp>
      <p:sp>
        <p:nvSpPr>
          <p:cNvPr id="6" name="Titre 1">
            <a:extLst>
              <a:ext uri="{FF2B5EF4-FFF2-40B4-BE49-F238E27FC236}">
                <a16:creationId xmlns:a16="http://schemas.microsoft.com/office/drawing/2014/main" id="{A1F07C0B-C776-44C2-9B05-B7E8002BE6CD}"/>
              </a:ext>
            </a:extLst>
          </p:cNvPr>
          <p:cNvSpPr txBox="1">
            <a:spLocks/>
          </p:cNvSpPr>
          <p:nvPr/>
        </p:nvSpPr>
        <p:spPr>
          <a:xfrm rot="20151650">
            <a:off x="1464623" y="4080867"/>
            <a:ext cx="6591964" cy="599770"/>
          </a:xfrm>
          <a:prstGeom prst="rect">
            <a:avLst/>
          </a:prstGeom>
          <a:noFill/>
        </p:spPr>
        <p:txBody>
          <a:bodyPr>
            <a:normAutofit fontScale="92500"/>
          </a:bodyPr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kumimoji="0" lang="fr-FR" sz="2000" b="1" i="0" u="none" strike="noStrike" kern="0" cap="none" spc="0" normalizeH="0" baseline="0" noProof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uLnTx/>
                <a:uFillTx/>
                <a:latin typeface="Trebuchet MS" charset="0"/>
                <a:ea typeface="ＭＳ Ｐゴシック" pitchFamily="-112" charset="-128"/>
                <a:cs typeface="Trebuchet M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  <a:ea typeface="ＭＳ Ｐゴシック" charset="-128"/>
                <a:cs typeface="ＭＳ Ｐゴシック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2400" b="1">
                <a:solidFill>
                  <a:srgbClr val="0000FF"/>
                </a:solidFill>
                <a:latin typeface="Arial" charset="0"/>
              </a:defRPr>
            </a:lvl9pPr>
          </a:lstStyle>
          <a:p>
            <a:pPr algn="l"/>
            <a:r>
              <a:rPr sz="2400" dirty="0">
                <a:solidFill>
                  <a:srgbClr val="808080">
                    <a:lumMod val="75000"/>
                  </a:srgbClr>
                </a:solidFill>
                <a:effectLst/>
                <a:latin typeface="Arial" pitchFamily="34" charset="0"/>
                <a:cs typeface="Arial" pitchFamily="34" charset="0"/>
              </a:rPr>
              <a:t>ILLUSTRATIONS / PHOTOGRAPHIES / AUTRES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B2C5AE28-A4B1-4EFD-B169-A35C7BBCD566}"/>
              </a:ext>
            </a:extLst>
          </p:cNvPr>
          <p:cNvSpPr txBox="1"/>
          <p:nvPr/>
        </p:nvSpPr>
        <p:spPr>
          <a:xfrm>
            <a:off x="9401870" y="70337"/>
            <a:ext cx="432010" cy="461665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fr-FR" sz="2400" b="1" dirty="0">
                <a:solidFill>
                  <a:srgbClr val="000000"/>
                </a:solidFill>
                <a:latin typeface="Arial" pitchFamily="34" charset="0"/>
                <a:ea typeface="ＭＳ Ｐゴシック" pitchFamily="-112" charset="-128"/>
                <a:cs typeface="Arial" pitchFamily="34" charset="0"/>
              </a:rPr>
              <a:t>4</a:t>
            </a:r>
          </a:p>
        </p:txBody>
      </p:sp>
      <p:graphicFrame>
        <p:nvGraphicFramePr>
          <p:cNvPr id="13" name="Tableau 5">
            <a:extLst>
              <a:ext uri="{FF2B5EF4-FFF2-40B4-BE49-F238E27FC236}">
                <a16:creationId xmlns:a16="http://schemas.microsoft.com/office/drawing/2014/main" id="{1FFD8125-C8B9-4D0D-9BB6-914F7EEF6C65}"/>
              </a:ext>
            </a:extLst>
          </p:cNvPr>
          <p:cNvGraphicFramePr>
            <a:graphicFrameLocks noGrp="1"/>
          </p:cNvGraphicFramePr>
          <p:nvPr/>
        </p:nvGraphicFramePr>
        <p:xfrm>
          <a:off x="73682" y="70336"/>
          <a:ext cx="4175044" cy="1524000"/>
        </p:xfrm>
        <a:graphic>
          <a:graphicData uri="http://schemas.openxmlformats.org/drawingml/2006/table">
            <a:tbl>
              <a:tblPr firstRow="1" bandRow="1"/>
              <a:tblGrid>
                <a:gridCol w="1478027">
                  <a:extLst>
                    <a:ext uri="{9D8B030D-6E8A-4147-A177-3AD203B41FA5}">
                      <a16:colId xmlns:a16="http://schemas.microsoft.com/office/drawing/2014/main" val="701891948"/>
                    </a:ext>
                  </a:extLst>
                </a:gridCol>
                <a:gridCol w="2697017">
                  <a:extLst>
                    <a:ext uri="{9D8B030D-6E8A-4147-A177-3AD203B41FA5}">
                      <a16:colId xmlns:a16="http://schemas.microsoft.com/office/drawing/2014/main" val="100875670"/>
                    </a:ext>
                  </a:extLst>
                </a:gridCol>
              </a:tblGrid>
              <a:tr h="286350"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fr-FR" sz="140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NOM DE LA REFERENCE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16153102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LIEU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VILLE (DPT)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04753846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MOA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14427789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SURFACE (m² </a:t>
                      </a:r>
                      <a:r>
                        <a:rPr lang="fr-FR" sz="900" b="0" dirty="0" err="1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sdp</a:t>
                      </a:r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)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0143859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lvl="0"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COUT HT TRAVAUX</a:t>
                      </a:r>
                      <a:endParaRPr lang="fr-FR" sz="90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698507"/>
                  </a:ext>
                </a:extLst>
              </a:tr>
              <a:tr h="24339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algn="r"/>
                      <a:r>
                        <a:rPr lang="fr-FR" sz="900" b="0" dirty="0">
                          <a:solidFill>
                            <a:schemeClr val="bg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AVANCEMENT / DATE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>
                          <a:solidFill>
                            <a:schemeClr val="bg2">
                              <a:lumMod val="65000"/>
                              <a:lumOff val="35000"/>
                            </a:schemeClr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 COMPLETER</a:t>
                      </a:r>
                    </a:p>
                  </a:txBody>
                  <a:tcPr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28508216"/>
                  </a:ext>
                </a:extLst>
              </a:tr>
            </a:tbl>
          </a:graphicData>
        </a:graphic>
      </p:graphicFrame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417DCE9A-60D6-45FF-95EA-2561392D5727}"/>
              </a:ext>
            </a:extLst>
          </p:cNvPr>
          <p:cNvCxnSpPr/>
          <p:nvPr/>
        </p:nvCxnSpPr>
        <p:spPr bwMode="auto">
          <a:xfrm>
            <a:off x="9378949" y="0"/>
            <a:ext cx="0" cy="685800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bg2">
                <a:lumMod val="50000"/>
                <a:lumOff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685541672"/>
      </p:ext>
    </p:extLst>
  </p:cSld>
  <p:clrMapOvr>
    <a:masterClrMapping/>
  </p:clrMapOvr>
</p:sld>
</file>

<file path=ppt/theme/theme1.xml><?xml version="1.0" encoding="utf-8"?>
<a:theme xmlns:a="http://schemas.openxmlformats.org/drawingml/2006/main" name="1. TITRE">
  <a:themeElements>
    <a:clrScheme name="Nouvelle charte">
      <a:dk1>
        <a:srgbClr val="668B2D"/>
      </a:dk1>
      <a:lt1>
        <a:sysClr val="window" lastClr="FFFFFF"/>
      </a:lt1>
      <a:dk2>
        <a:srgbClr val="8BAF1A"/>
      </a:dk2>
      <a:lt2>
        <a:srgbClr val="000000"/>
      </a:lt2>
      <a:accent1>
        <a:srgbClr val="AEC290"/>
      </a:accent1>
      <a:accent2>
        <a:srgbClr val="CEDE8F"/>
      </a:accent2>
      <a:accent3>
        <a:srgbClr val="A3AED1"/>
      </a:accent3>
      <a:accent4>
        <a:srgbClr val="2C5793"/>
      </a:accent4>
      <a:accent5>
        <a:srgbClr val="E7335C"/>
      </a:accent5>
      <a:accent6>
        <a:srgbClr val="F6B8BA"/>
      </a:accent6>
      <a:hlink>
        <a:srgbClr val="FFFFFF"/>
      </a:hlink>
      <a:folHlink>
        <a:srgbClr val="FFFFFF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dlc_DocId xmlns="a577b8ef-516a-4d6b-8791-64e9fb56a92a">4HY2R344JWPK-875438302-37864</_dlc_DocId>
    <_dlc_DocIdUrl xmlns="a577b8ef-516a-4d6b-8791-64e9fb56a92a">
      <Url>https://embase1.sharepoint.com/sites/MISSIONSEMBASE/_layouts/15/DocIdRedir.aspx?ID=4HY2R344JWPK-875438302-37864</Url>
      <Description>4HY2R344JWPK-875438302-37864</Description>
    </_dlc_DocIdUrl>
    <TaxCatchAll xmlns="a577b8ef-516a-4d6b-8791-64e9fb56a92a" xsi:nil="true"/>
    <lcf76f155ced4ddcb4097134ff3c332f xmlns="cb118728-c10c-4fef-ab76-56785dc77643">
      <Terms xmlns="http://schemas.microsoft.com/office/infopath/2007/PartnerControls"/>
    </lcf76f155ced4ddcb4097134ff3c332f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9DC673FBB29794EA2F5F3890408081F" ma:contentTypeVersion="17" ma:contentTypeDescription="Crée un document." ma:contentTypeScope="" ma:versionID="89ad03aac058ff34be16f6341c90aae0">
  <xsd:schema xmlns:xsd="http://www.w3.org/2001/XMLSchema" xmlns:xs="http://www.w3.org/2001/XMLSchema" xmlns:p="http://schemas.microsoft.com/office/2006/metadata/properties" xmlns:ns2="a577b8ef-516a-4d6b-8791-64e9fb56a92a" xmlns:ns3="cb118728-c10c-4fef-ab76-56785dc77643" targetNamespace="http://schemas.microsoft.com/office/2006/metadata/properties" ma:root="true" ma:fieldsID="f8da52cbaca4011dd359d26074f54e6f" ns2:_="" ns3:_="">
    <xsd:import namespace="a577b8ef-516a-4d6b-8791-64e9fb56a92a"/>
    <xsd:import namespace="cb118728-c10c-4fef-ab76-56785dc77643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2:SharedWithUsers" minOccurs="0"/>
                <xsd:element ref="ns2:SharedWithDetails" minOccurs="0"/>
                <xsd:element ref="ns3:lcf76f155ced4ddcb4097134ff3c332f" minOccurs="0"/>
                <xsd:element ref="ns2:TaxCatchAll" minOccurs="0"/>
                <xsd:element ref="ns3:MediaServiceDateTaken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Location" minOccurs="0"/>
                <xsd:element ref="ns3:MediaServiceObjectDetectorVersions" minOccurs="0"/>
                <xsd:element ref="ns3:MediaLengthInSeconds" minOccurs="0"/>
                <xsd:element ref="ns3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577b8ef-516a-4d6b-8791-64e9fb56a92a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Valeur d’ID de document" ma:description="Valeur de l’ID de document affecté à cet élément." ma:internalName="_dlc_DocId" ma:readOnly="true">
      <xsd:simpleType>
        <xsd:restriction base="dms:Text"/>
      </xsd:simpleType>
    </xsd:element>
    <xsd:element name="_dlc_DocIdUrl" ma:index="9" nillable="true" ma:displayName="ID de document" ma:description="Lien permanent vers ce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  <xsd:element name="SharedWithUsers" ma:index="15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9" nillable="true" ma:displayName="Taxonomy Catch All Column" ma:hidden="true" ma:list="{800e70df-fcfc-4131-99e4-e482004abe98}" ma:internalName="TaxCatchAll" ma:showField="CatchAllData" ma:web="a577b8ef-516a-4d6b-8791-64e9fb56a92a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b118728-c10c-4fef-ab76-56785dc7764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18" nillable="true" ma:taxonomy="true" ma:internalName="lcf76f155ced4ddcb4097134ff3c332f" ma:taxonomyFieldName="MediaServiceImageTags" ma:displayName="Balises d’images" ma:readOnly="false" ma:fieldId="{5cf76f15-5ced-4ddc-b409-7134ff3c332f}" ma:taxonomyMulti="true" ma:sspId="3ef53c91-f780-42cd-affc-ff6234140a2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20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2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2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2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24" nillable="true" ma:displayName="Location" ma:internalName="MediaServiceLocation" ma:readOnly="true">
      <xsd:simpleType>
        <xsd:restriction base="dms:Text"/>
      </xsd:simpleType>
    </xsd:element>
    <xsd:element name="MediaServiceObjectDetectorVersions" ma:index="25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LengthInSeconds" ma:index="26" nillable="true" ma:displayName="MediaLengthInSeconds" ma:hidden="true" ma:internalName="MediaLengthInSeconds" ma:readOnly="true">
      <xsd:simpleType>
        <xsd:restriction base="dms:Unknown"/>
      </xsd:simpleType>
    </xsd:element>
    <xsd:element name="MediaServiceSearchProperties" ma:index="27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Version=16.0.0.0, Culture=neutral, PublicKeyToken=71e9bce111e9429c</Assembly>
    <Class>Microsoft.Office.DocumentManagement.Internal.DocIdHandler</Class>
    <Data/>
    <Filter/>
  </Receiver>
</spe:Receivers>
</file>

<file path=customXml/item4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DBEEED91-E71D-47BD-8C67-5CAB331C704C}">
  <ds:schemaRefs>
    <ds:schemaRef ds:uri="http://www.w3.org/XML/1998/namespace"/>
    <ds:schemaRef ds:uri="http://schemas.microsoft.com/office/2006/documentManagement/types"/>
    <ds:schemaRef ds:uri="http://purl.org/dc/elements/1.1/"/>
    <ds:schemaRef ds:uri="a577b8ef-516a-4d6b-8791-64e9fb56a92a"/>
    <ds:schemaRef ds:uri="http://schemas.microsoft.com/office/infopath/2007/PartnerControls"/>
    <ds:schemaRef ds:uri="http://schemas.openxmlformats.org/package/2006/metadata/core-properties"/>
    <ds:schemaRef ds:uri="34f3a7b2-700c-464b-818e-7edc5b52d680"/>
    <ds:schemaRef ds:uri="http://schemas.microsoft.com/office/2006/metadata/properties"/>
    <ds:schemaRef ds:uri="http://purl.org/dc/dcmitype/"/>
    <ds:schemaRef ds:uri="http://purl.org/dc/terms/"/>
    <ds:schemaRef ds:uri="89fae57d-9129-4805-9cb6-ca752caa0353"/>
  </ds:schemaRefs>
</ds:datastoreItem>
</file>

<file path=customXml/itemProps2.xml><?xml version="1.0" encoding="utf-8"?>
<ds:datastoreItem xmlns:ds="http://schemas.openxmlformats.org/officeDocument/2006/customXml" ds:itemID="{5BEC4F5C-D315-4A84-9D2B-1B86C8D08A0D}"/>
</file>

<file path=customXml/itemProps3.xml><?xml version="1.0" encoding="utf-8"?>
<ds:datastoreItem xmlns:ds="http://schemas.openxmlformats.org/officeDocument/2006/customXml" ds:itemID="{420C3D06-AE13-4E11-B1F5-F2AD14F7CC47}">
  <ds:schemaRefs>
    <ds:schemaRef ds:uri="http://schemas.microsoft.com/sharepoint/events"/>
  </ds:schemaRefs>
</ds:datastoreItem>
</file>

<file path=customXml/itemProps4.xml><?xml version="1.0" encoding="utf-8"?>
<ds:datastoreItem xmlns:ds="http://schemas.openxmlformats.org/officeDocument/2006/customXml" ds:itemID="{FFFC9FAF-46E3-4818-97B5-B39613873EC7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16584</TotalTime>
  <Words>247</Words>
  <Application>Microsoft Office PowerPoint</Application>
  <PresentationFormat>Format A4 (210 x 297 mm)</PresentationFormat>
  <Paragraphs>71</Paragraphs>
  <Slides>5</Slides>
  <Notes>5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9" baseType="lpstr">
      <vt:lpstr>Arial</vt:lpstr>
      <vt:lpstr>Calibri</vt:lpstr>
      <vt:lpstr>Century Schoolbook</vt:lpstr>
      <vt:lpstr>1. TITRE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poste8 poste8</dc:creator>
  <cp:lastModifiedBy>Mélina Pelissou</cp:lastModifiedBy>
  <cp:revision>863</cp:revision>
  <dcterms:created xsi:type="dcterms:W3CDTF">2019-07-23T08:08:16Z</dcterms:created>
  <dcterms:modified xsi:type="dcterms:W3CDTF">2023-04-14T13:11:02Z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0x010100A9DC673FBB29794EA2F5F3890408081F</vt:lpwstr>
  </property>
  <property fmtid="{D5CDD505-2E9C-101B-9397-08002B2CF9AE}" pid="3" name="_dlc_DocIdItemGuid">
    <vt:lpwstr>c9e80441-ca02-4caf-8687-855b96fb6503</vt:lpwstr>
  </property>
  <property fmtid="{D5CDD505-2E9C-101B-9397-08002B2CF9AE}" pid="4" name="MediaServiceImageTags">
    <vt:lpwstr/>
  </property>
</Properties>
</file>

<file path=docProps/thumbnail.jpeg>
</file>