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7D487C-242A-47F9-9CE9-33C66A2841F4}" v="22" dt="2022-11-25T08:36:24.9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02" autoAdjust="0"/>
    <p:restoredTop sz="94660"/>
  </p:normalViewPr>
  <p:slideViewPr>
    <p:cSldViewPr snapToGrid="0">
      <p:cViewPr varScale="1">
        <p:scale>
          <a:sx n="114" d="100"/>
          <a:sy n="114" d="100"/>
        </p:scale>
        <p:origin x="58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slide" Target="slides/slide3.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e Maisonneuve" userId="0358f753-2b8b-4197-aac8-7db888e792a5" providerId="ADAL" clId="{2DBD23E4-6E69-482E-AE6B-AD683C067537}"/>
    <pc:docChg chg="modSld">
      <pc:chgData name="Marie Maisonneuve" userId="0358f753-2b8b-4197-aac8-7db888e792a5" providerId="ADAL" clId="{2DBD23E4-6E69-482E-AE6B-AD683C067537}" dt="2022-11-24T16:51:56.892" v="2" actId="20577"/>
      <pc:docMkLst>
        <pc:docMk/>
      </pc:docMkLst>
      <pc:sldChg chg="modSp mod">
        <pc:chgData name="Marie Maisonneuve" userId="0358f753-2b8b-4197-aac8-7db888e792a5" providerId="ADAL" clId="{2DBD23E4-6E69-482E-AE6B-AD683C067537}" dt="2022-11-24T16:51:56.892" v="2" actId="20577"/>
        <pc:sldMkLst>
          <pc:docMk/>
          <pc:sldMk cId="3392243124" sldId="257"/>
        </pc:sldMkLst>
        <pc:graphicFrameChg chg="modGraphic">
          <ac:chgData name="Marie Maisonneuve" userId="0358f753-2b8b-4197-aac8-7db888e792a5" providerId="ADAL" clId="{2DBD23E4-6E69-482E-AE6B-AD683C067537}" dt="2022-11-24T16:51:56.892" v="2" actId="20577"/>
          <ac:graphicFrameMkLst>
            <pc:docMk/>
            <pc:sldMk cId="3392243124" sldId="257"/>
            <ac:graphicFrameMk id="4" creationId="{2F2AF142-C3C6-4AC9-A695-07BDECE9ECC4}"/>
          </ac:graphicFrameMkLst>
        </pc:graphicFrameChg>
      </pc:sldChg>
    </pc:docChg>
  </pc:docChgLst>
  <pc:docChgLst>
    <pc:chgData name="Marie Maisonneuve" userId="0358f753-2b8b-4197-aac8-7db888e792a5" providerId="ADAL" clId="{2D7D487C-242A-47F9-9CE9-33C66A2841F4}"/>
    <pc:docChg chg="undo custSel modSld">
      <pc:chgData name="Marie Maisonneuve" userId="0358f753-2b8b-4197-aac8-7db888e792a5" providerId="ADAL" clId="{2D7D487C-242A-47F9-9CE9-33C66A2841F4}" dt="2022-11-25T08:44:52.806" v="433" actId="20577"/>
      <pc:docMkLst>
        <pc:docMk/>
      </pc:docMkLst>
      <pc:sldChg chg="addSp delSp modSp mod delAnim modAnim">
        <pc:chgData name="Marie Maisonneuve" userId="0358f753-2b8b-4197-aac8-7db888e792a5" providerId="ADAL" clId="{2D7D487C-242A-47F9-9CE9-33C66A2841F4}" dt="2022-11-25T08:44:29.897" v="431" actId="313"/>
        <pc:sldMkLst>
          <pc:docMk/>
          <pc:sldMk cId="1878330188" sldId="256"/>
        </pc:sldMkLst>
        <pc:spChg chg="mod">
          <ac:chgData name="Marie Maisonneuve" userId="0358f753-2b8b-4197-aac8-7db888e792a5" providerId="ADAL" clId="{2D7D487C-242A-47F9-9CE9-33C66A2841F4}" dt="2022-11-25T08:41:37.205" v="388" actId="1076"/>
          <ac:spMkLst>
            <pc:docMk/>
            <pc:sldMk cId="1878330188" sldId="256"/>
            <ac:spMk id="2" creationId="{03423982-1BDD-4283-A69C-A1F4ABE3A00B}"/>
          </ac:spMkLst>
        </pc:spChg>
        <pc:spChg chg="mod">
          <ac:chgData name="Marie Maisonneuve" userId="0358f753-2b8b-4197-aac8-7db888e792a5" providerId="ADAL" clId="{2D7D487C-242A-47F9-9CE9-33C66A2841F4}" dt="2022-11-25T08:44:29.897" v="431" actId="313"/>
          <ac:spMkLst>
            <pc:docMk/>
            <pc:sldMk cId="1878330188" sldId="256"/>
            <ac:spMk id="3" creationId="{C2CDCBBF-78C5-43AB-8650-74EB52803DEB}"/>
          </ac:spMkLst>
        </pc:spChg>
        <pc:spChg chg="add del mod">
          <ac:chgData name="Marie Maisonneuve" userId="0358f753-2b8b-4197-aac8-7db888e792a5" providerId="ADAL" clId="{2D7D487C-242A-47F9-9CE9-33C66A2841F4}" dt="2022-11-25T08:19:30.048" v="8" actId="478"/>
          <ac:spMkLst>
            <pc:docMk/>
            <pc:sldMk cId="1878330188" sldId="256"/>
            <ac:spMk id="5" creationId="{AD4A381D-E0CC-43A5-9D3E-7ECFB5245AD6}"/>
          </ac:spMkLst>
        </pc:spChg>
        <pc:spChg chg="add del mod">
          <ac:chgData name="Marie Maisonneuve" userId="0358f753-2b8b-4197-aac8-7db888e792a5" providerId="ADAL" clId="{2D7D487C-242A-47F9-9CE9-33C66A2841F4}" dt="2022-11-25T08:19:42.347" v="11" actId="478"/>
          <ac:spMkLst>
            <pc:docMk/>
            <pc:sldMk cId="1878330188" sldId="256"/>
            <ac:spMk id="6" creationId="{D8562708-6235-46B2-8471-25279C6EB27A}"/>
          </ac:spMkLst>
        </pc:spChg>
        <pc:spChg chg="add del mod">
          <ac:chgData name="Marie Maisonneuve" userId="0358f753-2b8b-4197-aac8-7db888e792a5" providerId="ADAL" clId="{2D7D487C-242A-47F9-9CE9-33C66A2841F4}" dt="2022-11-25T08:19:32.924" v="10" actId="478"/>
          <ac:spMkLst>
            <pc:docMk/>
            <pc:sldMk cId="1878330188" sldId="256"/>
            <ac:spMk id="7" creationId="{B5318C3D-2218-48BF-80E2-1C0D2743FEFD}"/>
          </ac:spMkLst>
        </pc:spChg>
        <pc:spChg chg="add del mod">
          <ac:chgData name="Marie Maisonneuve" userId="0358f753-2b8b-4197-aac8-7db888e792a5" providerId="ADAL" clId="{2D7D487C-242A-47F9-9CE9-33C66A2841F4}" dt="2022-11-25T08:19:31.087" v="9" actId="478"/>
          <ac:spMkLst>
            <pc:docMk/>
            <pc:sldMk cId="1878330188" sldId="256"/>
            <ac:spMk id="8" creationId="{B0CD9D6C-27F9-4E54-87C2-F9FBCB0D5714}"/>
          </ac:spMkLst>
        </pc:spChg>
        <pc:spChg chg="add del mod">
          <ac:chgData name="Marie Maisonneuve" userId="0358f753-2b8b-4197-aac8-7db888e792a5" providerId="ADAL" clId="{2D7D487C-242A-47F9-9CE9-33C66A2841F4}" dt="2022-11-25T08:19:50.263" v="14" actId="478"/>
          <ac:spMkLst>
            <pc:docMk/>
            <pc:sldMk cId="1878330188" sldId="256"/>
            <ac:spMk id="9" creationId="{DC98B030-9881-4D86-A0D5-EDAC9CAE5276}"/>
          </ac:spMkLst>
        </pc:spChg>
        <pc:spChg chg="add del mod">
          <ac:chgData name="Marie Maisonneuve" userId="0358f753-2b8b-4197-aac8-7db888e792a5" providerId="ADAL" clId="{2D7D487C-242A-47F9-9CE9-33C66A2841F4}" dt="2022-11-25T08:19:50.263" v="14" actId="478"/>
          <ac:spMkLst>
            <pc:docMk/>
            <pc:sldMk cId="1878330188" sldId="256"/>
            <ac:spMk id="10" creationId="{FFEB577D-E7C2-48CE-8DF0-2C81560D5ABA}"/>
          </ac:spMkLst>
        </pc:spChg>
        <pc:spChg chg="add del mod">
          <ac:chgData name="Marie Maisonneuve" userId="0358f753-2b8b-4197-aac8-7db888e792a5" providerId="ADAL" clId="{2D7D487C-242A-47F9-9CE9-33C66A2841F4}" dt="2022-11-25T08:19:54.270" v="16" actId="478"/>
          <ac:spMkLst>
            <pc:docMk/>
            <pc:sldMk cId="1878330188" sldId="256"/>
            <ac:spMk id="11" creationId="{BD6639FD-7DD8-4C0A-A7AA-4F7DB7C719E0}"/>
          </ac:spMkLst>
        </pc:spChg>
        <pc:spChg chg="add del mod">
          <ac:chgData name="Marie Maisonneuve" userId="0358f753-2b8b-4197-aac8-7db888e792a5" providerId="ADAL" clId="{2D7D487C-242A-47F9-9CE9-33C66A2841F4}" dt="2022-11-25T08:20:10.304" v="18" actId="478"/>
          <ac:spMkLst>
            <pc:docMk/>
            <pc:sldMk cId="1878330188" sldId="256"/>
            <ac:spMk id="12" creationId="{D5D1FC91-8A6F-4F66-9879-EDC06089E666}"/>
          </ac:spMkLst>
        </pc:spChg>
        <pc:picChg chg="add mod">
          <ac:chgData name="Marie Maisonneuve" userId="0358f753-2b8b-4197-aac8-7db888e792a5" providerId="ADAL" clId="{2D7D487C-242A-47F9-9CE9-33C66A2841F4}" dt="2022-11-25T08:36:24.932" v="25" actId="14100"/>
          <ac:picMkLst>
            <pc:docMk/>
            <pc:sldMk cId="1878330188" sldId="256"/>
            <ac:picMk id="4" creationId="{C6A5F058-5770-4181-851E-2A32B40E745A}"/>
          </ac:picMkLst>
        </pc:picChg>
      </pc:sldChg>
      <pc:sldChg chg="modSp mod">
        <pc:chgData name="Marie Maisonneuve" userId="0358f753-2b8b-4197-aac8-7db888e792a5" providerId="ADAL" clId="{2D7D487C-242A-47F9-9CE9-33C66A2841F4}" dt="2022-11-25T08:44:52.806" v="433" actId="20577"/>
        <pc:sldMkLst>
          <pc:docMk/>
          <pc:sldMk cId="3392243124" sldId="257"/>
        </pc:sldMkLst>
        <pc:graphicFrameChg chg="modGraphic">
          <ac:chgData name="Marie Maisonneuve" userId="0358f753-2b8b-4197-aac8-7db888e792a5" providerId="ADAL" clId="{2D7D487C-242A-47F9-9CE9-33C66A2841F4}" dt="2022-11-25T08:20:34.602" v="23" actId="403"/>
          <ac:graphicFrameMkLst>
            <pc:docMk/>
            <pc:sldMk cId="3392243124" sldId="257"/>
            <ac:graphicFrameMk id="4" creationId="{2F2AF142-C3C6-4AC9-A695-07BDECE9ECC4}"/>
          </ac:graphicFrameMkLst>
        </pc:graphicFrameChg>
        <pc:graphicFrameChg chg="modGraphic">
          <ac:chgData name="Marie Maisonneuve" userId="0358f753-2b8b-4197-aac8-7db888e792a5" providerId="ADAL" clId="{2D7D487C-242A-47F9-9CE9-33C66A2841F4}" dt="2022-11-25T08:44:52.806" v="433" actId="20577"/>
          <ac:graphicFrameMkLst>
            <pc:docMk/>
            <pc:sldMk cId="3392243124" sldId="257"/>
            <ac:graphicFrameMk id="5" creationId="{1ED31E79-41BF-43FC-984D-0E68949CA859}"/>
          </ac:graphicFrameMkLst>
        </pc:graphicFrameChg>
      </pc:sldChg>
      <pc:sldChg chg="modSp mod">
        <pc:chgData name="Marie Maisonneuve" userId="0358f753-2b8b-4197-aac8-7db888e792a5" providerId="ADAL" clId="{2D7D487C-242A-47F9-9CE9-33C66A2841F4}" dt="2022-11-25T08:44:42.602" v="432" actId="313"/>
        <pc:sldMkLst>
          <pc:docMk/>
          <pc:sldMk cId="1162714272" sldId="258"/>
        </pc:sldMkLst>
        <pc:graphicFrameChg chg="modGraphic">
          <ac:chgData name="Marie Maisonneuve" userId="0358f753-2b8b-4197-aac8-7db888e792a5" providerId="ADAL" clId="{2D7D487C-242A-47F9-9CE9-33C66A2841F4}" dt="2022-11-25T08:20:30.172" v="21" actId="403"/>
          <ac:graphicFrameMkLst>
            <pc:docMk/>
            <pc:sldMk cId="1162714272" sldId="258"/>
            <ac:graphicFrameMk id="4" creationId="{E61F7520-5E37-4A3F-8EBA-3E58E633564D}"/>
          </ac:graphicFrameMkLst>
        </pc:graphicFrameChg>
        <pc:graphicFrameChg chg="modGraphic">
          <ac:chgData name="Marie Maisonneuve" userId="0358f753-2b8b-4197-aac8-7db888e792a5" providerId="ADAL" clId="{2D7D487C-242A-47F9-9CE9-33C66A2841F4}" dt="2022-11-25T08:44:42.602" v="432" actId="313"/>
          <ac:graphicFrameMkLst>
            <pc:docMk/>
            <pc:sldMk cId="1162714272" sldId="258"/>
            <ac:graphicFrameMk id="5" creationId="{1CFF653B-8420-43EB-8BCE-4F89C785A3CF}"/>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D67793-80C9-47B3-913A-3C3F17938E8C}"/>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1D089735-5232-4474-8326-4989A47C205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126E3EF-3A91-41DF-8DB9-1477E3819078}"/>
              </a:ext>
            </a:extLst>
          </p:cNvPr>
          <p:cNvSpPr>
            <a:spLocks noGrp="1"/>
          </p:cNvSpPr>
          <p:nvPr>
            <p:ph type="dt" sz="half" idx="10"/>
          </p:nvPr>
        </p:nvSpPr>
        <p:spPr/>
        <p:txBody>
          <a:bodyPr/>
          <a:lstStyle/>
          <a:p>
            <a:fld id="{897FD15C-89B2-4B73-B314-40D6A17ABF87}" type="datetimeFigureOut">
              <a:rPr lang="fr-FR" smtClean="0"/>
              <a:t>06/04/2023</a:t>
            </a:fld>
            <a:endParaRPr lang="fr-FR"/>
          </a:p>
        </p:txBody>
      </p:sp>
      <p:sp>
        <p:nvSpPr>
          <p:cNvPr id="5" name="Espace réservé du pied de page 4">
            <a:extLst>
              <a:ext uri="{FF2B5EF4-FFF2-40B4-BE49-F238E27FC236}">
                <a16:creationId xmlns:a16="http://schemas.microsoft.com/office/drawing/2014/main" id="{A606118A-9ED9-4217-9DD9-487F66050E6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E2D273E-61E2-45C0-A9FC-467FE4717FBB}"/>
              </a:ext>
            </a:extLst>
          </p:cNvPr>
          <p:cNvSpPr>
            <a:spLocks noGrp="1"/>
          </p:cNvSpPr>
          <p:nvPr>
            <p:ph type="sldNum" sz="quarter" idx="12"/>
          </p:nvPr>
        </p:nvSpPr>
        <p:spPr/>
        <p:txBody>
          <a:bodyPr/>
          <a:lstStyle/>
          <a:p>
            <a:fld id="{C8DD7566-491B-4B12-9848-3BA94E17902A}" type="slidenum">
              <a:rPr lang="fr-FR" smtClean="0"/>
              <a:t>‹N°›</a:t>
            </a:fld>
            <a:endParaRPr lang="fr-FR"/>
          </a:p>
        </p:txBody>
      </p:sp>
    </p:spTree>
    <p:extLst>
      <p:ext uri="{BB962C8B-B14F-4D97-AF65-F5344CB8AC3E}">
        <p14:creationId xmlns:p14="http://schemas.microsoft.com/office/powerpoint/2010/main" val="509274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97A87A-F04F-4343-BFB8-B0CF87CD108C}"/>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70DADD49-5880-4834-AA94-23114254BDD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A46AE5A-DAC5-4FBF-A371-E45215A7D23F}"/>
              </a:ext>
            </a:extLst>
          </p:cNvPr>
          <p:cNvSpPr>
            <a:spLocks noGrp="1"/>
          </p:cNvSpPr>
          <p:nvPr>
            <p:ph type="dt" sz="half" idx="10"/>
          </p:nvPr>
        </p:nvSpPr>
        <p:spPr/>
        <p:txBody>
          <a:bodyPr/>
          <a:lstStyle/>
          <a:p>
            <a:fld id="{897FD15C-89B2-4B73-B314-40D6A17ABF87}" type="datetimeFigureOut">
              <a:rPr lang="fr-FR" smtClean="0"/>
              <a:t>06/04/2023</a:t>
            </a:fld>
            <a:endParaRPr lang="fr-FR"/>
          </a:p>
        </p:txBody>
      </p:sp>
      <p:sp>
        <p:nvSpPr>
          <p:cNvPr id="5" name="Espace réservé du pied de page 4">
            <a:extLst>
              <a:ext uri="{FF2B5EF4-FFF2-40B4-BE49-F238E27FC236}">
                <a16:creationId xmlns:a16="http://schemas.microsoft.com/office/drawing/2014/main" id="{08533550-C6FA-4055-A8B6-A60BFF49CE2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068CB61-1FFF-438F-8BEF-427DBA655521}"/>
              </a:ext>
            </a:extLst>
          </p:cNvPr>
          <p:cNvSpPr>
            <a:spLocks noGrp="1"/>
          </p:cNvSpPr>
          <p:nvPr>
            <p:ph type="sldNum" sz="quarter" idx="12"/>
          </p:nvPr>
        </p:nvSpPr>
        <p:spPr/>
        <p:txBody>
          <a:bodyPr/>
          <a:lstStyle/>
          <a:p>
            <a:fld id="{C8DD7566-491B-4B12-9848-3BA94E17902A}" type="slidenum">
              <a:rPr lang="fr-FR" smtClean="0"/>
              <a:t>‹N°›</a:t>
            </a:fld>
            <a:endParaRPr lang="fr-FR"/>
          </a:p>
        </p:txBody>
      </p:sp>
    </p:spTree>
    <p:extLst>
      <p:ext uri="{BB962C8B-B14F-4D97-AF65-F5344CB8AC3E}">
        <p14:creationId xmlns:p14="http://schemas.microsoft.com/office/powerpoint/2010/main" val="2097923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3C4CBF9D-19D8-49F7-86D6-BA949F23E4F8}"/>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29C1C92-39A9-4893-8831-678489D50DE6}"/>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A0F4FB2-D52D-4EC5-994D-B119759FD860}"/>
              </a:ext>
            </a:extLst>
          </p:cNvPr>
          <p:cNvSpPr>
            <a:spLocks noGrp="1"/>
          </p:cNvSpPr>
          <p:nvPr>
            <p:ph type="dt" sz="half" idx="10"/>
          </p:nvPr>
        </p:nvSpPr>
        <p:spPr/>
        <p:txBody>
          <a:bodyPr/>
          <a:lstStyle/>
          <a:p>
            <a:fld id="{897FD15C-89B2-4B73-B314-40D6A17ABF87}" type="datetimeFigureOut">
              <a:rPr lang="fr-FR" smtClean="0"/>
              <a:t>06/04/2023</a:t>
            </a:fld>
            <a:endParaRPr lang="fr-FR"/>
          </a:p>
        </p:txBody>
      </p:sp>
      <p:sp>
        <p:nvSpPr>
          <p:cNvPr id="5" name="Espace réservé du pied de page 4">
            <a:extLst>
              <a:ext uri="{FF2B5EF4-FFF2-40B4-BE49-F238E27FC236}">
                <a16:creationId xmlns:a16="http://schemas.microsoft.com/office/drawing/2014/main" id="{C706D846-3CDC-4F8E-92E8-60C603BE284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119CF41-D869-4EAE-BEBD-5686AADFF48B}"/>
              </a:ext>
            </a:extLst>
          </p:cNvPr>
          <p:cNvSpPr>
            <a:spLocks noGrp="1"/>
          </p:cNvSpPr>
          <p:nvPr>
            <p:ph type="sldNum" sz="quarter" idx="12"/>
          </p:nvPr>
        </p:nvSpPr>
        <p:spPr/>
        <p:txBody>
          <a:bodyPr/>
          <a:lstStyle/>
          <a:p>
            <a:fld id="{C8DD7566-491B-4B12-9848-3BA94E17902A}" type="slidenum">
              <a:rPr lang="fr-FR" smtClean="0"/>
              <a:t>‹N°›</a:t>
            </a:fld>
            <a:endParaRPr lang="fr-FR"/>
          </a:p>
        </p:txBody>
      </p:sp>
    </p:spTree>
    <p:extLst>
      <p:ext uri="{BB962C8B-B14F-4D97-AF65-F5344CB8AC3E}">
        <p14:creationId xmlns:p14="http://schemas.microsoft.com/office/powerpoint/2010/main" val="1230639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564BD1-31FE-42B0-88BB-0C30D2C1566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CAB2054-C61E-43A6-8381-71D97DD35262}"/>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C09E95D-505E-4D4C-BC7D-289177637BBC}"/>
              </a:ext>
            </a:extLst>
          </p:cNvPr>
          <p:cNvSpPr>
            <a:spLocks noGrp="1"/>
          </p:cNvSpPr>
          <p:nvPr>
            <p:ph type="dt" sz="half" idx="10"/>
          </p:nvPr>
        </p:nvSpPr>
        <p:spPr/>
        <p:txBody>
          <a:bodyPr/>
          <a:lstStyle/>
          <a:p>
            <a:fld id="{897FD15C-89B2-4B73-B314-40D6A17ABF87}" type="datetimeFigureOut">
              <a:rPr lang="fr-FR" smtClean="0"/>
              <a:t>06/04/2023</a:t>
            </a:fld>
            <a:endParaRPr lang="fr-FR"/>
          </a:p>
        </p:txBody>
      </p:sp>
      <p:sp>
        <p:nvSpPr>
          <p:cNvPr id="5" name="Espace réservé du pied de page 4">
            <a:extLst>
              <a:ext uri="{FF2B5EF4-FFF2-40B4-BE49-F238E27FC236}">
                <a16:creationId xmlns:a16="http://schemas.microsoft.com/office/drawing/2014/main" id="{8D48063F-B702-4672-AC4E-F5441BF876A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2BDEB61-9B6D-4DC8-B00E-7F1092559721}"/>
              </a:ext>
            </a:extLst>
          </p:cNvPr>
          <p:cNvSpPr>
            <a:spLocks noGrp="1"/>
          </p:cNvSpPr>
          <p:nvPr>
            <p:ph type="sldNum" sz="quarter" idx="12"/>
          </p:nvPr>
        </p:nvSpPr>
        <p:spPr/>
        <p:txBody>
          <a:bodyPr/>
          <a:lstStyle/>
          <a:p>
            <a:fld id="{C8DD7566-491B-4B12-9848-3BA94E17902A}" type="slidenum">
              <a:rPr lang="fr-FR" smtClean="0"/>
              <a:t>‹N°›</a:t>
            </a:fld>
            <a:endParaRPr lang="fr-FR"/>
          </a:p>
        </p:txBody>
      </p:sp>
    </p:spTree>
    <p:extLst>
      <p:ext uri="{BB962C8B-B14F-4D97-AF65-F5344CB8AC3E}">
        <p14:creationId xmlns:p14="http://schemas.microsoft.com/office/powerpoint/2010/main" val="129133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B9E76B-2EF1-4BD6-80B4-5A2031EC3649}"/>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E9855C66-2FCF-4198-BF1A-75044BB01F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C8891A2F-1733-4735-A741-B82EB22909A2}"/>
              </a:ext>
            </a:extLst>
          </p:cNvPr>
          <p:cNvSpPr>
            <a:spLocks noGrp="1"/>
          </p:cNvSpPr>
          <p:nvPr>
            <p:ph type="dt" sz="half" idx="10"/>
          </p:nvPr>
        </p:nvSpPr>
        <p:spPr/>
        <p:txBody>
          <a:bodyPr/>
          <a:lstStyle/>
          <a:p>
            <a:fld id="{897FD15C-89B2-4B73-B314-40D6A17ABF87}" type="datetimeFigureOut">
              <a:rPr lang="fr-FR" smtClean="0"/>
              <a:t>06/04/2023</a:t>
            </a:fld>
            <a:endParaRPr lang="fr-FR"/>
          </a:p>
        </p:txBody>
      </p:sp>
      <p:sp>
        <p:nvSpPr>
          <p:cNvPr id="5" name="Espace réservé du pied de page 4">
            <a:extLst>
              <a:ext uri="{FF2B5EF4-FFF2-40B4-BE49-F238E27FC236}">
                <a16:creationId xmlns:a16="http://schemas.microsoft.com/office/drawing/2014/main" id="{F4CCDEC1-8735-48F2-979D-9DB58BFBE27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F800310-2647-4664-9383-86604EFBB57A}"/>
              </a:ext>
            </a:extLst>
          </p:cNvPr>
          <p:cNvSpPr>
            <a:spLocks noGrp="1"/>
          </p:cNvSpPr>
          <p:nvPr>
            <p:ph type="sldNum" sz="quarter" idx="12"/>
          </p:nvPr>
        </p:nvSpPr>
        <p:spPr/>
        <p:txBody>
          <a:bodyPr/>
          <a:lstStyle/>
          <a:p>
            <a:fld id="{C8DD7566-491B-4B12-9848-3BA94E17902A}" type="slidenum">
              <a:rPr lang="fr-FR" smtClean="0"/>
              <a:t>‹N°›</a:t>
            </a:fld>
            <a:endParaRPr lang="fr-FR"/>
          </a:p>
        </p:txBody>
      </p:sp>
    </p:spTree>
    <p:extLst>
      <p:ext uri="{BB962C8B-B14F-4D97-AF65-F5344CB8AC3E}">
        <p14:creationId xmlns:p14="http://schemas.microsoft.com/office/powerpoint/2010/main" val="3973980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4D1CEB-9F93-4ED6-85D9-A4867754ED4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86FAF50F-BE1E-4C4B-AF21-6B1C6D1B7EFC}"/>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612D33C-439E-475C-BE87-68A0AAA33F2A}"/>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CCCB2900-95B0-4680-BADE-3497EAC13A74}"/>
              </a:ext>
            </a:extLst>
          </p:cNvPr>
          <p:cNvSpPr>
            <a:spLocks noGrp="1"/>
          </p:cNvSpPr>
          <p:nvPr>
            <p:ph type="dt" sz="half" idx="10"/>
          </p:nvPr>
        </p:nvSpPr>
        <p:spPr/>
        <p:txBody>
          <a:bodyPr/>
          <a:lstStyle/>
          <a:p>
            <a:fld id="{897FD15C-89B2-4B73-B314-40D6A17ABF87}" type="datetimeFigureOut">
              <a:rPr lang="fr-FR" smtClean="0"/>
              <a:t>06/04/2023</a:t>
            </a:fld>
            <a:endParaRPr lang="fr-FR"/>
          </a:p>
        </p:txBody>
      </p:sp>
      <p:sp>
        <p:nvSpPr>
          <p:cNvPr id="6" name="Espace réservé du pied de page 5">
            <a:extLst>
              <a:ext uri="{FF2B5EF4-FFF2-40B4-BE49-F238E27FC236}">
                <a16:creationId xmlns:a16="http://schemas.microsoft.com/office/drawing/2014/main" id="{130AF72B-D14D-49B2-8A35-78A983582B0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E788DB5-51FB-4956-8E80-41AD1BD9E289}"/>
              </a:ext>
            </a:extLst>
          </p:cNvPr>
          <p:cNvSpPr>
            <a:spLocks noGrp="1"/>
          </p:cNvSpPr>
          <p:nvPr>
            <p:ph type="sldNum" sz="quarter" idx="12"/>
          </p:nvPr>
        </p:nvSpPr>
        <p:spPr/>
        <p:txBody>
          <a:bodyPr/>
          <a:lstStyle/>
          <a:p>
            <a:fld id="{C8DD7566-491B-4B12-9848-3BA94E17902A}" type="slidenum">
              <a:rPr lang="fr-FR" smtClean="0"/>
              <a:t>‹N°›</a:t>
            </a:fld>
            <a:endParaRPr lang="fr-FR"/>
          </a:p>
        </p:txBody>
      </p:sp>
    </p:spTree>
    <p:extLst>
      <p:ext uri="{BB962C8B-B14F-4D97-AF65-F5344CB8AC3E}">
        <p14:creationId xmlns:p14="http://schemas.microsoft.com/office/powerpoint/2010/main" val="2543122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E9042B-06C9-4655-B4C1-E97E358120E4}"/>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A85DBA0-F8F9-49A9-96F1-C6ACF7B850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708ACFA7-899C-46EB-9A8F-600B0D04EF31}"/>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D8801BE-E863-44E5-AF95-F7B636A5896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EBB162F-1AC0-4230-ADA0-7596ED6BEA3E}"/>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5D330FD0-9C58-4281-B871-370008D360A5}"/>
              </a:ext>
            </a:extLst>
          </p:cNvPr>
          <p:cNvSpPr>
            <a:spLocks noGrp="1"/>
          </p:cNvSpPr>
          <p:nvPr>
            <p:ph type="dt" sz="half" idx="10"/>
          </p:nvPr>
        </p:nvSpPr>
        <p:spPr/>
        <p:txBody>
          <a:bodyPr/>
          <a:lstStyle/>
          <a:p>
            <a:fld id="{897FD15C-89B2-4B73-B314-40D6A17ABF87}" type="datetimeFigureOut">
              <a:rPr lang="fr-FR" smtClean="0"/>
              <a:t>06/04/2023</a:t>
            </a:fld>
            <a:endParaRPr lang="fr-FR"/>
          </a:p>
        </p:txBody>
      </p:sp>
      <p:sp>
        <p:nvSpPr>
          <p:cNvPr id="8" name="Espace réservé du pied de page 7">
            <a:extLst>
              <a:ext uri="{FF2B5EF4-FFF2-40B4-BE49-F238E27FC236}">
                <a16:creationId xmlns:a16="http://schemas.microsoft.com/office/drawing/2014/main" id="{F4376C31-C8EB-44F7-9F05-229888FFCA86}"/>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E5243A98-BCE4-4834-A0EB-70A1BD513849}"/>
              </a:ext>
            </a:extLst>
          </p:cNvPr>
          <p:cNvSpPr>
            <a:spLocks noGrp="1"/>
          </p:cNvSpPr>
          <p:nvPr>
            <p:ph type="sldNum" sz="quarter" idx="12"/>
          </p:nvPr>
        </p:nvSpPr>
        <p:spPr/>
        <p:txBody>
          <a:bodyPr/>
          <a:lstStyle/>
          <a:p>
            <a:fld id="{C8DD7566-491B-4B12-9848-3BA94E17902A}" type="slidenum">
              <a:rPr lang="fr-FR" smtClean="0"/>
              <a:t>‹N°›</a:t>
            </a:fld>
            <a:endParaRPr lang="fr-FR"/>
          </a:p>
        </p:txBody>
      </p:sp>
    </p:spTree>
    <p:extLst>
      <p:ext uri="{BB962C8B-B14F-4D97-AF65-F5344CB8AC3E}">
        <p14:creationId xmlns:p14="http://schemas.microsoft.com/office/powerpoint/2010/main" val="3886946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2C8C3F-5129-41CF-88C6-F9851633A977}"/>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D814709C-8A69-4760-ADB9-382822E7EE0F}"/>
              </a:ext>
            </a:extLst>
          </p:cNvPr>
          <p:cNvSpPr>
            <a:spLocks noGrp="1"/>
          </p:cNvSpPr>
          <p:nvPr>
            <p:ph type="dt" sz="half" idx="10"/>
          </p:nvPr>
        </p:nvSpPr>
        <p:spPr/>
        <p:txBody>
          <a:bodyPr/>
          <a:lstStyle/>
          <a:p>
            <a:fld id="{897FD15C-89B2-4B73-B314-40D6A17ABF87}" type="datetimeFigureOut">
              <a:rPr lang="fr-FR" smtClean="0"/>
              <a:t>06/04/2023</a:t>
            </a:fld>
            <a:endParaRPr lang="fr-FR"/>
          </a:p>
        </p:txBody>
      </p:sp>
      <p:sp>
        <p:nvSpPr>
          <p:cNvPr id="4" name="Espace réservé du pied de page 3">
            <a:extLst>
              <a:ext uri="{FF2B5EF4-FFF2-40B4-BE49-F238E27FC236}">
                <a16:creationId xmlns:a16="http://schemas.microsoft.com/office/drawing/2014/main" id="{4EFAB678-1D04-492D-962D-47EE30CC9244}"/>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7266D197-B7E9-4780-B569-B83E1810FA93}"/>
              </a:ext>
            </a:extLst>
          </p:cNvPr>
          <p:cNvSpPr>
            <a:spLocks noGrp="1"/>
          </p:cNvSpPr>
          <p:nvPr>
            <p:ph type="sldNum" sz="quarter" idx="12"/>
          </p:nvPr>
        </p:nvSpPr>
        <p:spPr/>
        <p:txBody>
          <a:bodyPr/>
          <a:lstStyle/>
          <a:p>
            <a:fld id="{C8DD7566-491B-4B12-9848-3BA94E17902A}" type="slidenum">
              <a:rPr lang="fr-FR" smtClean="0"/>
              <a:t>‹N°›</a:t>
            </a:fld>
            <a:endParaRPr lang="fr-FR"/>
          </a:p>
        </p:txBody>
      </p:sp>
    </p:spTree>
    <p:extLst>
      <p:ext uri="{BB962C8B-B14F-4D97-AF65-F5344CB8AC3E}">
        <p14:creationId xmlns:p14="http://schemas.microsoft.com/office/powerpoint/2010/main" val="3805017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1CBB41D-ADB6-45C5-8B88-926C41B4844F}"/>
              </a:ext>
            </a:extLst>
          </p:cNvPr>
          <p:cNvSpPr>
            <a:spLocks noGrp="1"/>
          </p:cNvSpPr>
          <p:nvPr>
            <p:ph type="dt" sz="half" idx="10"/>
          </p:nvPr>
        </p:nvSpPr>
        <p:spPr/>
        <p:txBody>
          <a:bodyPr/>
          <a:lstStyle/>
          <a:p>
            <a:fld id="{897FD15C-89B2-4B73-B314-40D6A17ABF87}" type="datetimeFigureOut">
              <a:rPr lang="fr-FR" smtClean="0"/>
              <a:t>06/04/2023</a:t>
            </a:fld>
            <a:endParaRPr lang="fr-FR"/>
          </a:p>
        </p:txBody>
      </p:sp>
      <p:sp>
        <p:nvSpPr>
          <p:cNvPr id="3" name="Espace réservé du pied de page 2">
            <a:extLst>
              <a:ext uri="{FF2B5EF4-FFF2-40B4-BE49-F238E27FC236}">
                <a16:creationId xmlns:a16="http://schemas.microsoft.com/office/drawing/2014/main" id="{502E0CCD-E95D-43E7-A865-4EA7F0B4CFF1}"/>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EBB03D1C-129F-48B0-99EE-5D549E4F964C}"/>
              </a:ext>
            </a:extLst>
          </p:cNvPr>
          <p:cNvSpPr>
            <a:spLocks noGrp="1"/>
          </p:cNvSpPr>
          <p:nvPr>
            <p:ph type="sldNum" sz="quarter" idx="12"/>
          </p:nvPr>
        </p:nvSpPr>
        <p:spPr/>
        <p:txBody>
          <a:bodyPr/>
          <a:lstStyle/>
          <a:p>
            <a:fld id="{C8DD7566-491B-4B12-9848-3BA94E17902A}" type="slidenum">
              <a:rPr lang="fr-FR" smtClean="0"/>
              <a:t>‹N°›</a:t>
            </a:fld>
            <a:endParaRPr lang="fr-FR"/>
          </a:p>
        </p:txBody>
      </p:sp>
    </p:spTree>
    <p:extLst>
      <p:ext uri="{BB962C8B-B14F-4D97-AF65-F5344CB8AC3E}">
        <p14:creationId xmlns:p14="http://schemas.microsoft.com/office/powerpoint/2010/main" val="1214192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6932F60-564C-4CC7-A61A-B34EA1728C60}"/>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80D1A361-2B7C-4996-A534-3641409985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8590D2DD-D9FA-4D6C-A57C-1208AD6AA7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82EB41D-5481-45AD-BCFD-F99A1380E9B5}"/>
              </a:ext>
            </a:extLst>
          </p:cNvPr>
          <p:cNvSpPr>
            <a:spLocks noGrp="1"/>
          </p:cNvSpPr>
          <p:nvPr>
            <p:ph type="dt" sz="half" idx="10"/>
          </p:nvPr>
        </p:nvSpPr>
        <p:spPr/>
        <p:txBody>
          <a:bodyPr/>
          <a:lstStyle/>
          <a:p>
            <a:fld id="{897FD15C-89B2-4B73-B314-40D6A17ABF87}" type="datetimeFigureOut">
              <a:rPr lang="fr-FR" smtClean="0"/>
              <a:t>06/04/2023</a:t>
            </a:fld>
            <a:endParaRPr lang="fr-FR"/>
          </a:p>
        </p:txBody>
      </p:sp>
      <p:sp>
        <p:nvSpPr>
          <p:cNvPr id="6" name="Espace réservé du pied de page 5">
            <a:extLst>
              <a:ext uri="{FF2B5EF4-FFF2-40B4-BE49-F238E27FC236}">
                <a16:creationId xmlns:a16="http://schemas.microsoft.com/office/drawing/2014/main" id="{84301A3E-09A9-471A-80E4-50475D04F45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A020005C-3742-40E9-9716-9AA81EF69650}"/>
              </a:ext>
            </a:extLst>
          </p:cNvPr>
          <p:cNvSpPr>
            <a:spLocks noGrp="1"/>
          </p:cNvSpPr>
          <p:nvPr>
            <p:ph type="sldNum" sz="quarter" idx="12"/>
          </p:nvPr>
        </p:nvSpPr>
        <p:spPr/>
        <p:txBody>
          <a:bodyPr/>
          <a:lstStyle/>
          <a:p>
            <a:fld id="{C8DD7566-491B-4B12-9848-3BA94E17902A}" type="slidenum">
              <a:rPr lang="fr-FR" smtClean="0"/>
              <a:t>‹N°›</a:t>
            </a:fld>
            <a:endParaRPr lang="fr-FR"/>
          </a:p>
        </p:txBody>
      </p:sp>
    </p:spTree>
    <p:extLst>
      <p:ext uri="{BB962C8B-B14F-4D97-AF65-F5344CB8AC3E}">
        <p14:creationId xmlns:p14="http://schemas.microsoft.com/office/powerpoint/2010/main" val="1062941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59CB93-B8D5-4BDB-8297-E6A12ECEC41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9DD34210-100C-4EA9-AEFB-18A4EFA0ED5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EF4A00A8-63AC-47C1-ADBB-A4872EE0FE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C05A623-C81F-49C1-BC4F-DE8988160827}"/>
              </a:ext>
            </a:extLst>
          </p:cNvPr>
          <p:cNvSpPr>
            <a:spLocks noGrp="1"/>
          </p:cNvSpPr>
          <p:nvPr>
            <p:ph type="dt" sz="half" idx="10"/>
          </p:nvPr>
        </p:nvSpPr>
        <p:spPr/>
        <p:txBody>
          <a:bodyPr/>
          <a:lstStyle/>
          <a:p>
            <a:fld id="{897FD15C-89B2-4B73-B314-40D6A17ABF87}" type="datetimeFigureOut">
              <a:rPr lang="fr-FR" smtClean="0"/>
              <a:t>06/04/2023</a:t>
            </a:fld>
            <a:endParaRPr lang="fr-FR"/>
          </a:p>
        </p:txBody>
      </p:sp>
      <p:sp>
        <p:nvSpPr>
          <p:cNvPr id="6" name="Espace réservé du pied de page 5">
            <a:extLst>
              <a:ext uri="{FF2B5EF4-FFF2-40B4-BE49-F238E27FC236}">
                <a16:creationId xmlns:a16="http://schemas.microsoft.com/office/drawing/2014/main" id="{2583C8F0-C6C5-49C8-A37E-B403E153782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882AE87B-5380-4377-8F71-E7A8806813E0}"/>
              </a:ext>
            </a:extLst>
          </p:cNvPr>
          <p:cNvSpPr>
            <a:spLocks noGrp="1"/>
          </p:cNvSpPr>
          <p:nvPr>
            <p:ph type="sldNum" sz="quarter" idx="12"/>
          </p:nvPr>
        </p:nvSpPr>
        <p:spPr/>
        <p:txBody>
          <a:bodyPr/>
          <a:lstStyle/>
          <a:p>
            <a:fld id="{C8DD7566-491B-4B12-9848-3BA94E17902A}" type="slidenum">
              <a:rPr lang="fr-FR" smtClean="0"/>
              <a:t>‹N°›</a:t>
            </a:fld>
            <a:endParaRPr lang="fr-FR"/>
          </a:p>
        </p:txBody>
      </p:sp>
    </p:spTree>
    <p:extLst>
      <p:ext uri="{BB962C8B-B14F-4D97-AF65-F5344CB8AC3E}">
        <p14:creationId xmlns:p14="http://schemas.microsoft.com/office/powerpoint/2010/main" val="132794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892B56E-CF90-4C0B-8EFE-57439B1949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E86DD960-1539-4287-9046-FDB2BD3D8D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040E518-32D5-490E-A5EC-D73EE29A1A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7FD15C-89B2-4B73-B314-40D6A17ABF87}" type="datetimeFigureOut">
              <a:rPr lang="fr-FR" smtClean="0"/>
              <a:t>06/04/2023</a:t>
            </a:fld>
            <a:endParaRPr lang="fr-FR"/>
          </a:p>
        </p:txBody>
      </p:sp>
      <p:sp>
        <p:nvSpPr>
          <p:cNvPr id="5" name="Espace réservé du pied de page 4">
            <a:extLst>
              <a:ext uri="{FF2B5EF4-FFF2-40B4-BE49-F238E27FC236}">
                <a16:creationId xmlns:a16="http://schemas.microsoft.com/office/drawing/2014/main" id="{89B88CA7-E86D-44EC-AF0F-AF32FE2DBB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9DCAA706-8D4C-4D9E-80E1-3B45A5A845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D7566-491B-4B12-9848-3BA94E17902A}" type="slidenum">
              <a:rPr lang="fr-FR" smtClean="0"/>
              <a:t>‹N°›</a:t>
            </a:fld>
            <a:endParaRPr lang="fr-FR"/>
          </a:p>
        </p:txBody>
      </p:sp>
    </p:spTree>
    <p:extLst>
      <p:ext uri="{BB962C8B-B14F-4D97-AF65-F5344CB8AC3E}">
        <p14:creationId xmlns:p14="http://schemas.microsoft.com/office/powerpoint/2010/main" val="40225259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3423982-1BDD-4283-A69C-A1F4ABE3A00B}"/>
              </a:ext>
            </a:extLst>
          </p:cNvPr>
          <p:cNvSpPr>
            <a:spLocks noGrp="1"/>
          </p:cNvSpPr>
          <p:nvPr>
            <p:ph type="ctrTitle"/>
          </p:nvPr>
        </p:nvSpPr>
        <p:spPr>
          <a:xfrm>
            <a:off x="1524000" y="1344283"/>
            <a:ext cx="9144000" cy="2387600"/>
          </a:xfrm>
        </p:spPr>
        <p:txBody>
          <a:bodyPr>
            <a:normAutofit fontScale="90000"/>
          </a:bodyPr>
          <a:lstStyle/>
          <a:p>
            <a:r>
              <a:rPr lang="fr-FR" b="1" dirty="0"/>
              <a:t>CP Nîmes sud</a:t>
            </a:r>
            <a:br>
              <a:rPr lang="fr-FR" b="1" dirty="0"/>
            </a:br>
            <a:r>
              <a:rPr lang="fr-FR" dirty="0"/>
              <a:t>Cadre de présentation des références architecturales</a:t>
            </a:r>
          </a:p>
        </p:txBody>
      </p:sp>
      <p:sp>
        <p:nvSpPr>
          <p:cNvPr id="3" name="Sous-titre 2">
            <a:extLst>
              <a:ext uri="{FF2B5EF4-FFF2-40B4-BE49-F238E27FC236}">
                <a16:creationId xmlns:a16="http://schemas.microsoft.com/office/drawing/2014/main" id="{C2CDCBBF-78C5-43AB-8650-74EB52803DEB}"/>
              </a:ext>
            </a:extLst>
          </p:cNvPr>
          <p:cNvSpPr>
            <a:spLocks noGrp="1"/>
          </p:cNvSpPr>
          <p:nvPr>
            <p:ph type="subTitle" idx="1"/>
          </p:nvPr>
        </p:nvSpPr>
        <p:spPr>
          <a:xfrm>
            <a:off x="1524000" y="4540189"/>
            <a:ext cx="9144000" cy="1655762"/>
          </a:xfrm>
        </p:spPr>
        <p:txBody>
          <a:bodyPr>
            <a:normAutofit fontScale="55000" lnSpcReduction="20000"/>
          </a:bodyPr>
          <a:lstStyle/>
          <a:p>
            <a:r>
              <a:rPr lang="fr-FR" sz="2600" dirty="0"/>
              <a:t>[Nom ou raison sociale du mandataire]</a:t>
            </a:r>
          </a:p>
          <a:p>
            <a:r>
              <a:rPr lang="fr-FR" sz="2600" dirty="0"/>
              <a:t>Nom du ou des architectes en charge de la conception</a:t>
            </a:r>
          </a:p>
          <a:p>
            <a:endParaRPr lang="fr-FR" sz="2600" dirty="0"/>
          </a:p>
          <a:p>
            <a:r>
              <a:rPr lang="fr-FR" sz="2600" dirty="0"/>
              <a:t>2 diapositives par références</a:t>
            </a:r>
          </a:p>
          <a:p>
            <a:r>
              <a:rPr lang="fr-FR" sz="2600" dirty="0"/>
              <a:t>10 diapositives au total</a:t>
            </a:r>
          </a:p>
          <a:p>
            <a:r>
              <a:rPr lang="en-US" sz="2500" dirty="0"/>
              <a:t>Une des </a:t>
            </a:r>
            <a:r>
              <a:rPr lang="en-US" sz="2500" dirty="0" err="1"/>
              <a:t>références</a:t>
            </a:r>
            <a:r>
              <a:rPr lang="en-US" sz="2500" dirty="0"/>
              <a:t> </a:t>
            </a:r>
            <a:r>
              <a:rPr lang="en-US" sz="2500" dirty="0" err="1"/>
              <a:t>devra</a:t>
            </a:r>
            <a:r>
              <a:rPr lang="en-US" sz="2500" dirty="0"/>
              <a:t> </a:t>
            </a:r>
            <a:r>
              <a:rPr lang="en-US" sz="2500" dirty="0" err="1"/>
              <a:t>être</a:t>
            </a:r>
            <a:r>
              <a:rPr lang="en-US" sz="2500" dirty="0"/>
              <a:t> </a:t>
            </a:r>
            <a:r>
              <a:rPr lang="en-US" sz="2500" dirty="0" err="1"/>
              <a:t>dédiée</a:t>
            </a:r>
            <a:r>
              <a:rPr lang="en-US" sz="2500" dirty="0"/>
              <a:t> à </a:t>
            </a:r>
            <a:r>
              <a:rPr lang="en-US" sz="2500" dirty="0" err="1"/>
              <a:t>l’insertion</a:t>
            </a:r>
            <a:r>
              <a:rPr lang="en-US" sz="2500" dirty="0"/>
              <a:t> </a:t>
            </a:r>
            <a:r>
              <a:rPr lang="en-US" sz="2500" dirty="0" err="1"/>
              <a:t>paysagère</a:t>
            </a:r>
            <a:r>
              <a:rPr lang="en-US" sz="2500" dirty="0"/>
              <a:t> </a:t>
            </a:r>
            <a:endParaRPr lang="fr-FR" sz="2500" dirty="0"/>
          </a:p>
        </p:txBody>
      </p:sp>
      <p:pic>
        <p:nvPicPr>
          <p:cNvPr id="4" name="Image 3">
            <a:extLst>
              <a:ext uri="{FF2B5EF4-FFF2-40B4-BE49-F238E27FC236}">
                <a16:creationId xmlns:a16="http://schemas.microsoft.com/office/drawing/2014/main" id="{C6A5F058-5770-4181-851E-2A32B40E74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46088"/>
          <a:stretch>
            <a:fillRect/>
          </a:stretch>
        </p:blipFill>
        <p:spPr bwMode="auto">
          <a:xfrm>
            <a:off x="190888" y="202377"/>
            <a:ext cx="1804168" cy="79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8330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2F2AF142-C3C6-4AC9-A695-07BDECE9ECC4}"/>
              </a:ext>
            </a:extLst>
          </p:cNvPr>
          <p:cNvGraphicFramePr>
            <a:graphicFrameLocks noGrp="1"/>
          </p:cNvGraphicFramePr>
          <p:nvPr>
            <p:extLst>
              <p:ext uri="{D42A27DB-BD31-4B8C-83A1-F6EECF244321}">
                <p14:modId xmlns:p14="http://schemas.microsoft.com/office/powerpoint/2010/main" val="1774045756"/>
              </p:ext>
            </p:extLst>
          </p:nvPr>
        </p:nvGraphicFramePr>
        <p:xfrm>
          <a:off x="9525" y="0"/>
          <a:ext cx="12192000" cy="6858000"/>
        </p:xfrm>
        <a:graphic>
          <a:graphicData uri="http://schemas.openxmlformats.org/drawingml/2006/table">
            <a:tbl>
              <a:tblPr/>
              <a:tblGrid>
                <a:gridCol w="962527">
                  <a:extLst>
                    <a:ext uri="{9D8B030D-6E8A-4147-A177-3AD203B41FA5}">
                      <a16:colId xmlns:a16="http://schemas.microsoft.com/office/drawing/2014/main" val="619971333"/>
                    </a:ext>
                  </a:extLst>
                </a:gridCol>
                <a:gridCol w="6061623">
                  <a:extLst>
                    <a:ext uri="{9D8B030D-6E8A-4147-A177-3AD203B41FA5}">
                      <a16:colId xmlns:a16="http://schemas.microsoft.com/office/drawing/2014/main" val="1943063317"/>
                    </a:ext>
                  </a:extLst>
                </a:gridCol>
                <a:gridCol w="4503248">
                  <a:extLst>
                    <a:ext uri="{9D8B030D-6E8A-4147-A177-3AD203B41FA5}">
                      <a16:colId xmlns:a16="http://schemas.microsoft.com/office/drawing/2014/main" val="1014757259"/>
                    </a:ext>
                  </a:extLst>
                </a:gridCol>
                <a:gridCol w="664602">
                  <a:extLst>
                    <a:ext uri="{9D8B030D-6E8A-4147-A177-3AD203B41FA5}">
                      <a16:colId xmlns:a16="http://schemas.microsoft.com/office/drawing/2014/main" val="832515916"/>
                    </a:ext>
                  </a:extLst>
                </a:gridCol>
              </a:tblGrid>
              <a:tr h="592666">
                <a:tc>
                  <a:txBody>
                    <a:bodyPr/>
                    <a:lstStyle/>
                    <a:p>
                      <a:pPr algn="ctr" fontAlgn="ctr"/>
                      <a:endParaRPr lang="fr-FR" sz="1000" b="1" i="0" u="none" strike="noStrike" dirty="0">
                        <a:solidFill>
                          <a:srgbClr val="FFFFFF"/>
                        </a:solidFill>
                        <a:effectLst/>
                        <a:latin typeface="Calibri" panose="020F0502020204030204" pitchFamily="34" charset="0"/>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002060"/>
                    </a:solidFill>
                  </a:tcPr>
                </a:tc>
                <a:tc>
                  <a:txBody>
                    <a:bodyPr/>
                    <a:lstStyle/>
                    <a:p>
                      <a:pPr algn="l" fontAlgn="ctr"/>
                      <a:r>
                        <a:rPr lang="fr-FR" sz="1200" b="1" i="0" u="none" strike="noStrike" dirty="0">
                          <a:solidFill>
                            <a:srgbClr val="FFFFFF"/>
                          </a:solidFill>
                          <a:effectLst/>
                          <a:latin typeface="Calibri" panose="020F0502020204030204" pitchFamily="34" charset="0"/>
                        </a:rPr>
                        <a:t>[nom/raison sociale du mandataire du groupement]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r" fontAlgn="ctr"/>
                      <a:r>
                        <a:rPr lang="fr-FR" sz="1200" b="1" i="0" u="none" strike="noStrike">
                          <a:solidFill>
                            <a:srgbClr val="FFFFFF"/>
                          </a:solidFill>
                          <a:effectLst/>
                          <a:latin typeface="Calibri" panose="020F0502020204030204" pitchFamily="34" charset="0"/>
                        </a:rPr>
                        <a:t>[Intitulé de l'opération]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fr-FR" sz="1200" b="1" i="0" u="none" strike="noStrike">
                          <a:solidFill>
                            <a:srgbClr val="FFFFFF"/>
                          </a:solidFill>
                          <a:effectLst/>
                          <a:latin typeface="Calibri" panose="020F0502020204030204" pitchFamily="34" charset="0"/>
                        </a:rPr>
                        <a:t>Réf.1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639379111"/>
                  </a:ext>
                </a:extLst>
              </a:tr>
              <a:tr h="6265334">
                <a:tc gridSpan="4">
                  <a:txBody>
                    <a:bodyPr/>
                    <a:lstStyle/>
                    <a:p>
                      <a:pPr algn="ctr" fontAlgn="ctr"/>
                      <a:r>
                        <a:rPr lang="fr-FR" sz="1000" b="0" i="0" u="none" strike="noStrike" dirty="0">
                          <a:effectLst/>
                          <a:latin typeface="Calibri" panose="020F0502020204030204" pitchFamily="34" charset="0"/>
                        </a:rPr>
                        <a:t>[Photos ou illustrations: Illustration générale du projet, Détail architectural ou schéma représentatif (éventuellement)]</a:t>
                      </a:r>
                    </a:p>
                  </a:txBody>
                  <a:tcPr marL="0" marR="0" marT="0" marB="0" anchor="ctr">
                    <a:lnL>
                      <a:noFill/>
                    </a:lnL>
                    <a:lnR>
                      <a:noFill/>
                    </a:lnR>
                    <a:lnT>
                      <a:noFill/>
                    </a:lnT>
                    <a:lnB>
                      <a:noFill/>
                    </a:lnB>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420963393"/>
                  </a:ext>
                </a:extLst>
              </a:tr>
            </a:tbl>
          </a:graphicData>
        </a:graphic>
      </p:graphicFrame>
      <p:graphicFrame>
        <p:nvGraphicFramePr>
          <p:cNvPr id="5" name="Tableau 4">
            <a:extLst>
              <a:ext uri="{FF2B5EF4-FFF2-40B4-BE49-F238E27FC236}">
                <a16:creationId xmlns:a16="http://schemas.microsoft.com/office/drawing/2014/main" id="{1ED31E79-41BF-43FC-984D-0E68949CA859}"/>
              </a:ext>
            </a:extLst>
          </p:cNvPr>
          <p:cNvGraphicFramePr>
            <a:graphicFrameLocks noGrp="1"/>
          </p:cNvGraphicFramePr>
          <p:nvPr>
            <p:extLst>
              <p:ext uri="{D42A27DB-BD31-4B8C-83A1-F6EECF244321}">
                <p14:modId xmlns:p14="http://schemas.microsoft.com/office/powerpoint/2010/main" val="3611610695"/>
              </p:ext>
            </p:extLst>
          </p:nvPr>
        </p:nvGraphicFramePr>
        <p:xfrm>
          <a:off x="0" y="4670424"/>
          <a:ext cx="12172950" cy="1511300"/>
        </p:xfrm>
        <a:graphic>
          <a:graphicData uri="http://schemas.openxmlformats.org/drawingml/2006/table">
            <a:tbl>
              <a:tblPr/>
              <a:tblGrid>
                <a:gridCol w="1953334">
                  <a:extLst>
                    <a:ext uri="{9D8B030D-6E8A-4147-A177-3AD203B41FA5}">
                      <a16:colId xmlns:a16="http://schemas.microsoft.com/office/drawing/2014/main" val="3089211455"/>
                    </a:ext>
                  </a:extLst>
                </a:gridCol>
                <a:gridCol w="5341000">
                  <a:extLst>
                    <a:ext uri="{9D8B030D-6E8A-4147-A177-3AD203B41FA5}">
                      <a16:colId xmlns:a16="http://schemas.microsoft.com/office/drawing/2014/main" val="3334600124"/>
                    </a:ext>
                  </a:extLst>
                </a:gridCol>
                <a:gridCol w="2377972">
                  <a:extLst>
                    <a:ext uri="{9D8B030D-6E8A-4147-A177-3AD203B41FA5}">
                      <a16:colId xmlns:a16="http://schemas.microsoft.com/office/drawing/2014/main" val="4033485262"/>
                    </a:ext>
                  </a:extLst>
                </a:gridCol>
                <a:gridCol w="2500644">
                  <a:extLst>
                    <a:ext uri="{9D8B030D-6E8A-4147-A177-3AD203B41FA5}">
                      <a16:colId xmlns:a16="http://schemas.microsoft.com/office/drawing/2014/main" val="2403057400"/>
                    </a:ext>
                  </a:extLst>
                </a:gridCol>
              </a:tblGrid>
              <a:tr h="330200">
                <a:tc>
                  <a:txBody>
                    <a:bodyPr/>
                    <a:lstStyle/>
                    <a:p>
                      <a:pPr lvl="0" algn="ctr" fontAlgn="ctr"/>
                      <a:r>
                        <a:rPr lang="fr-FR" sz="1000" b="0" i="1" u="none" strike="noStrike" dirty="0">
                          <a:effectLst/>
                          <a:latin typeface="Calibri" panose="020F0502020204030204" pitchFamily="34" charset="0"/>
                        </a:rPr>
                        <a:t>Membre de l'équipe concerné par cette référence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fr-FR" sz="1000" b="0" i="0" u="none" strike="noStrike">
                          <a:effectLst/>
                          <a:latin typeface="Calibri" panose="020F0502020204030204" pitchFamily="34" charset="0"/>
                        </a:rPr>
                        <a:t>[nom / raison sociale / n°inscription à l'ordre des architectes ou équivalent pour les candidats non établis en France]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000" b="1" i="0" u="none" strike="noStrike">
                          <a:effectLst/>
                          <a:latin typeface="Calibri" panose="020F0502020204030204" pitchFamily="34" charset="0"/>
                        </a:rPr>
                        <a:t>Mise en service / avancement/phase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fr-FR" sz="1000" b="0" i="0" u="none" strike="noStrike">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2133825"/>
                  </a:ext>
                </a:extLst>
              </a:tr>
              <a:tr h="685800">
                <a:tc>
                  <a:txBody>
                    <a:bodyPr/>
                    <a:lstStyle/>
                    <a:p>
                      <a:pPr algn="ctr" fontAlgn="ctr"/>
                      <a:r>
                        <a:rPr lang="fr-FR" sz="1000" b="1" i="0" u="none" strike="noStrike" dirty="0">
                          <a:effectLst/>
                          <a:latin typeface="Calibri" panose="020F0502020204030204" pitchFamily="34" charset="0"/>
                        </a:rPr>
                        <a:t>Maître d'ouvrage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fr-FR" sz="1000" b="0" i="0" u="none" strike="noStrike">
                          <a:effectLst/>
                          <a:latin typeface="Calibri" panose="020F0502020204030204" pitchFamily="34" charset="0"/>
                        </a:rPr>
                        <a:t>[nom - coordonnées postales et téléphoniques]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000" b="1" i="0" u="none" strike="noStrike" dirty="0">
                          <a:effectLst/>
                          <a:latin typeface="Calibri" panose="020F0502020204030204" pitchFamily="34" charset="0"/>
                        </a:rPr>
                        <a:t>Coût des travaux (</a:t>
                      </a:r>
                      <a:r>
                        <a:rPr lang="fr-FR" sz="1000" b="1" i="0" u="none" strike="noStrike" dirty="0" err="1">
                          <a:effectLst/>
                          <a:latin typeface="Calibri" panose="020F0502020204030204" pitchFamily="34" charset="0"/>
                        </a:rPr>
                        <a:t>k€HT</a:t>
                      </a:r>
                      <a:r>
                        <a:rPr lang="fr-FR" sz="1000" b="1" i="0" u="none" strike="noStrike" dirty="0">
                          <a:effectLst/>
                          <a:latin typeface="Calibri" panose="020F0502020204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fr-FR" sz="1000" b="0" i="0" u="none" strike="noStrike">
                          <a:effectLst/>
                          <a:latin typeface="Calibri" panose="020F0502020204030204" pitchFamily="34" charset="0"/>
                        </a:rPr>
                        <a:t>[0 k€ HT]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4178235"/>
                  </a:ext>
                </a:extLst>
              </a:tr>
              <a:tr h="495300">
                <a:tc>
                  <a:txBody>
                    <a:bodyPr/>
                    <a:lstStyle/>
                    <a:p>
                      <a:pPr algn="ctr" fontAlgn="ctr"/>
                      <a:r>
                        <a:rPr lang="fr-FR" sz="1000" b="1" i="0" u="none" strike="noStrike" dirty="0">
                          <a:effectLst/>
                          <a:latin typeface="Calibri" panose="020F0502020204030204" pitchFamily="34" charset="0"/>
                        </a:rPr>
                        <a:t>Nature de l'opération / </a:t>
                      </a:r>
                      <a:r>
                        <a:rPr lang="fr-FR" sz="1000" b="1" i="0" u="none" strike="noStrike" dirty="0" err="1">
                          <a:effectLst/>
                          <a:latin typeface="Calibri" panose="020F0502020204030204" pitchFamily="34" charset="0"/>
                        </a:rPr>
                        <a:t>sdp</a:t>
                      </a:r>
                      <a:r>
                        <a:rPr lang="fr-FR" sz="1000" b="1" i="0" u="none" strike="noStrike" dirty="0">
                          <a:effectLst/>
                          <a:latin typeface="Calibri" panose="020F0502020204030204" pitchFamily="34" charset="0"/>
                        </a:rPr>
                        <a:t>  ou </a:t>
                      </a:r>
                      <a:r>
                        <a:rPr lang="fr-FR" sz="1000" b="1" i="0" u="none" strike="noStrike" dirty="0" err="1">
                          <a:effectLst/>
                          <a:latin typeface="Calibri" panose="020F0502020204030204" pitchFamily="34" charset="0"/>
                        </a:rPr>
                        <a:t>sdo</a:t>
                      </a:r>
                      <a:endParaRPr lang="fr-FR" sz="1000" b="1" i="0" u="none" strike="noStrike" dirty="0">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fr-FR" sz="1000" b="0" i="0" u="none" strike="noStrike" dirty="0">
                          <a:effectLst/>
                          <a:latin typeface="Calibri" panose="020F0502020204030204" pitchFamily="34" charset="0"/>
                        </a:rPr>
                        <a:t>[destination de l'ouvrage (préciser si construction neuve, réhabilitation et/ou extension) - localisation du projet - </a:t>
                      </a:r>
                      <a:r>
                        <a:rPr lang="fr-FR" sz="1000" b="0" i="0" u="none" strike="noStrike" dirty="0" err="1">
                          <a:effectLst/>
                          <a:latin typeface="Calibri" panose="020F0502020204030204" pitchFamily="34" charset="0"/>
                        </a:rPr>
                        <a:t>shon</a:t>
                      </a:r>
                      <a:r>
                        <a:rPr lang="fr-FR" sz="1000" b="0" i="0" u="none" strike="noStrike" dirty="0">
                          <a:effectLst/>
                          <a:latin typeface="Calibri" panose="020F0502020204030204" pitchFamily="34" charset="0"/>
                        </a:rPr>
                        <a:t>, </a:t>
                      </a:r>
                      <a:r>
                        <a:rPr lang="fr-FR" sz="1000" b="0" i="0" u="none" strike="noStrike" dirty="0" err="1">
                          <a:effectLst/>
                          <a:latin typeface="Calibri" panose="020F0502020204030204" pitchFamily="34" charset="0"/>
                        </a:rPr>
                        <a:t>sdp</a:t>
                      </a:r>
                      <a:r>
                        <a:rPr lang="fr-FR" sz="1000" b="0" i="0" u="none" strike="noStrike" dirty="0">
                          <a:effectLst/>
                          <a:latin typeface="Calibri" panose="020F0502020204030204" pitchFamily="34" charset="0"/>
                        </a:rPr>
                        <a:t> ou </a:t>
                      </a:r>
                      <a:r>
                        <a:rPr lang="fr-FR" sz="1000" b="0" i="0" u="none" strike="noStrike" dirty="0" err="1">
                          <a:effectLst/>
                          <a:latin typeface="Calibri" panose="020F0502020204030204" pitchFamily="34" charset="0"/>
                        </a:rPr>
                        <a:t>sdo</a:t>
                      </a:r>
                      <a:r>
                        <a:rPr lang="fr-FR" sz="1000" b="0" i="0" u="none" strike="noStrike" dirty="0">
                          <a:effectLst/>
                          <a:latin typeface="Calibri" panose="020F0502020204030204" pitchFamily="34" charset="0"/>
                        </a:rPr>
                        <a:t> (à préciser)] (SDO en réhabilitation / </a:t>
                      </a:r>
                      <a:r>
                        <a:rPr lang="fr-FR" sz="1000" b="0" i="0" u="none" strike="noStrike" dirty="0" err="1">
                          <a:effectLst/>
                          <a:latin typeface="Calibri" panose="020F0502020204030204" pitchFamily="34" charset="0"/>
                        </a:rPr>
                        <a:t>Sdp</a:t>
                      </a:r>
                      <a:r>
                        <a:rPr lang="fr-FR" sz="1000" b="0" i="0" u="none" strike="noStrike" dirty="0">
                          <a:effectLst/>
                          <a:latin typeface="Calibri" panose="020F0502020204030204" pitchFamily="34" charset="0"/>
                        </a:rPr>
                        <a:t> pour le neuf)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000" b="1" i="0" u="none" strike="noStrike" dirty="0">
                          <a:effectLst/>
                          <a:latin typeface="Calibri" panose="020F0502020204030204" pitchFamily="34" charset="0"/>
                        </a:rPr>
                        <a:t>Contenu de la mission de </a:t>
                      </a:r>
                      <a:r>
                        <a:rPr lang="fr-FR" sz="1000" b="1" i="0" u="none" strike="noStrike" dirty="0" err="1">
                          <a:effectLst/>
                          <a:latin typeface="Calibri" panose="020F0502020204030204" pitchFamily="34" charset="0"/>
                        </a:rPr>
                        <a:t>moe</a:t>
                      </a:r>
                      <a:r>
                        <a:rPr lang="fr-FR" sz="1000" b="1" i="0" u="none" strike="noStrike" dirty="0">
                          <a:effectLst/>
                          <a:latin typeface="Calibri" panose="020F0502020204030204" pitchFamily="34" charset="0"/>
                        </a:rPr>
                        <a:t> exécutée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fr-FR" sz="1000" b="0" i="0" u="none" strike="noStrike" dirty="0">
                          <a:effectLst/>
                          <a:latin typeface="Calibri" panose="020F0502020204030204" pitchFamily="34" charset="0"/>
                        </a:rPr>
                        <a:t>[au sens de la loi MOP]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3527510"/>
                  </a:ext>
                </a:extLst>
              </a:tr>
            </a:tbl>
          </a:graphicData>
        </a:graphic>
      </p:graphicFrame>
      <p:graphicFrame>
        <p:nvGraphicFramePr>
          <p:cNvPr id="6" name="Tableau 5">
            <a:extLst>
              <a:ext uri="{FF2B5EF4-FFF2-40B4-BE49-F238E27FC236}">
                <a16:creationId xmlns:a16="http://schemas.microsoft.com/office/drawing/2014/main" id="{29C58DE4-71A2-4579-B785-D675E806E886}"/>
              </a:ext>
            </a:extLst>
          </p:cNvPr>
          <p:cNvGraphicFramePr>
            <a:graphicFrameLocks noGrp="1"/>
          </p:cNvGraphicFramePr>
          <p:nvPr>
            <p:extLst>
              <p:ext uri="{D42A27DB-BD31-4B8C-83A1-F6EECF244321}">
                <p14:modId xmlns:p14="http://schemas.microsoft.com/office/powerpoint/2010/main" val="3270659446"/>
              </p:ext>
            </p:extLst>
          </p:nvPr>
        </p:nvGraphicFramePr>
        <p:xfrm>
          <a:off x="1" y="6181724"/>
          <a:ext cx="12172950" cy="676276"/>
        </p:xfrm>
        <a:graphic>
          <a:graphicData uri="http://schemas.openxmlformats.org/drawingml/2006/table">
            <a:tbl>
              <a:tblPr/>
              <a:tblGrid>
                <a:gridCol w="1953334">
                  <a:extLst>
                    <a:ext uri="{9D8B030D-6E8A-4147-A177-3AD203B41FA5}">
                      <a16:colId xmlns:a16="http://schemas.microsoft.com/office/drawing/2014/main" val="2405351691"/>
                    </a:ext>
                  </a:extLst>
                </a:gridCol>
                <a:gridCol w="5341000">
                  <a:extLst>
                    <a:ext uri="{9D8B030D-6E8A-4147-A177-3AD203B41FA5}">
                      <a16:colId xmlns:a16="http://schemas.microsoft.com/office/drawing/2014/main" val="3848934419"/>
                    </a:ext>
                  </a:extLst>
                </a:gridCol>
                <a:gridCol w="2377972">
                  <a:extLst>
                    <a:ext uri="{9D8B030D-6E8A-4147-A177-3AD203B41FA5}">
                      <a16:colId xmlns:a16="http://schemas.microsoft.com/office/drawing/2014/main" val="3286335395"/>
                    </a:ext>
                  </a:extLst>
                </a:gridCol>
                <a:gridCol w="2500644">
                  <a:extLst>
                    <a:ext uri="{9D8B030D-6E8A-4147-A177-3AD203B41FA5}">
                      <a16:colId xmlns:a16="http://schemas.microsoft.com/office/drawing/2014/main" val="234717245"/>
                    </a:ext>
                  </a:extLst>
                </a:gridCol>
              </a:tblGrid>
              <a:tr h="676276">
                <a:tc>
                  <a:txBody>
                    <a:bodyPr/>
                    <a:lstStyle/>
                    <a:p>
                      <a:pPr algn="ctr" fontAlgn="ctr"/>
                      <a:r>
                        <a:rPr lang="fr-FR" sz="1000" b="1" i="0" u="none" strike="noStrike" dirty="0">
                          <a:effectLst/>
                          <a:latin typeface="Calibri" panose="020F0502020204030204" pitchFamily="34" charset="0"/>
                        </a:rPr>
                        <a:t>Equipe de maîtrise d'œuvre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fr-FR" sz="1000" b="0" i="0" u="none" strike="noStrike" dirty="0">
                          <a:effectLst/>
                          <a:latin typeface="Calibri" panose="020F0502020204030204" pitchFamily="34" charset="0"/>
                        </a:rPr>
                        <a:t>[ex. X architecte, Y BET technique, Z consultant HQE]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1" i="0" u="none" strike="noStrike" dirty="0">
                          <a:effectLst/>
                          <a:latin typeface="Calibri" panose="020F0502020204030204" pitchFamily="34" charset="0"/>
                        </a:rPr>
                        <a:t>Rôle du membre de l'équipe concerné par cette référence au sein du groupement</a:t>
                      </a:r>
                    </a:p>
                    <a:p>
                      <a:pPr algn="l" fontAlgn="ctr"/>
                      <a:endParaRPr lang="fr-FR" sz="1000" b="1" i="0" u="none" strike="noStrike" dirty="0">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b="0" i="0" u="none" strike="noStrike" dirty="0">
                          <a:effectLst/>
                          <a:latin typeface="Calibri" panose="020F0502020204030204" pitchFamily="34" charset="0"/>
                        </a:rPr>
                        <a:t>[mandataire, co-traitant ou sous-traitant du groupement]</a:t>
                      </a:r>
                    </a:p>
                    <a:p>
                      <a:pPr algn="ctr" fontAlgn="ctr"/>
                      <a:r>
                        <a:rPr lang="fr-FR" sz="1000" b="0" i="0" u="none" strike="noStrike" dirty="0">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8965690"/>
                  </a:ext>
                </a:extLst>
              </a:tr>
            </a:tbl>
          </a:graphicData>
        </a:graphic>
      </p:graphicFrame>
    </p:spTree>
    <p:extLst>
      <p:ext uri="{BB962C8B-B14F-4D97-AF65-F5344CB8AC3E}">
        <p14:creationId xmlns:p14="http://schemas.microsoft.com/office/powerpoint/2010/main" val="3392243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E61F7520-5E37-4A3F-8EBA-3E58E633564D}"/>
              </a:ext>
            </a:extLst>
          </p:cNvPr>
          <p:cNvGraphicFramePr>
            <a:graphicFrameLocks noGrp="1"/>
          </p:cNvGraphicFramePr>
          <p:nvPr>
            <p:extLst>
              <p:ext uri="{D42A27DB-BD31-4B8C-83A1-F6EECF244321}">
                <p14:modId xmlns:p14="http://schemas.microsoft.com/office/powerpoint/2010/main" val="2057084096"/>
              </p:ext>
            </p:extLst>
          </p:nvPr>
        </p:nvGraphicFramePr>
        <p:xfrm>
          <a:off x="0" y="0"/>
          <a:ext cx="12192000" cy="5876925"/>
        </p:xfrm>
        <a:graphic>
          <a:graphicData uri="http://schemas.openxmlformats.org/drawingml/2006/table">
            <a:tbl>
              <a:tblPr/>
              <a:tblGrid>
                <a:gridCol w="962527">
                  <a:extLst>
                    <a:ext uri="{9D8B030D-6E8A-4147-A177-3AD203B41FA5}">
                      <a16:colId xmlns:a16="http://schemas.microsoft.com/office/drawing/2014/main" val="619971333"/>
                    </a:ext>
                  </a:extLst>
                </a:gridCol>
                <a:gridCol w="6061623">
                  <a:extLst>
                    <a:ext uri="{9D8B030D-6E8A-4147-A177-3AD203B41FA5}">
                      <a16:colId xmlns:a16="http://schemas.microsoft.com/office/drawing/2014/main" val="1943063317"/>
                    </a:ext>
                  </a:extLst>
                </a:gridCol>
                <a:gridCol w="4503248">
                  <a:extLst>
                    <a:ext uri="{9D8B030D-6E8A-4147-A177-3AD203B41FA5}">
                      <a16:colId xmlns:a16="http://schemas.microsoft.com/office/drawing/2014/main" val="1014757259"/>
                    </a:ext>
                  </a:extLst>
                </a:gridCol>
                <a:gridCol w="664602">
                  <a:extLst>
                    <a:ext uri="{9D8B030D-6E8A-4147-A177-3AD203B41FA5}">
                      <a16:colId xmlns:a16="http://schemas.microsoft.com/office/drawing/2014/main" val="832515916"/>
                    </a:ext>
                  </a:extLst>
                </a:gridCol>
              </a:tblGrid>
              <a:tr h="507882">
                <a:tc>
                  <a:txBody>
                    <a:bodyPr/>
                    <a:lstStyle/>
                    <a:p>
                      <a:pPr algn="ctr" fontAlgn="ctr"/>
                      <a:endParaRPr lang="fr-FR" sz="1000" b="1" i="0" u="none" strike="noStrike" dirty="0">
                        <a:solidFill>
                          <a:srgbClr val="FFFFFF"/>
                        </a:solidFill>
                        <a:effectLst/>
                        <a:latin typeface="Calibri" panose="020F0502020204030204" pitchFamily="34" charset="0"/>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002060"/>
                    </a:solidFill>
                  </a:tcPr>
                </a:tc>
                <a:tc>
                  <a:txBody>
                    <a:bodyPr/>
                    <a:lstStyle/>
                    <a:p>
                      <a:pPr algn="l" fontAlgn="ctr"/>
                      <a:r>
                        <a:rPr lang="fr-FR" sz="1200" b="1" i="0" u="none" strike="noStrike" dirty="0">
                          <a:solidFill>
                            <a:srgbClr val="FFFFFF"/>
                          </a:solidFill>
                          <a:effectLst/>
                          <a:latin typeface="Calibri" panose="020F0502020204030204" pitchFamily="34" charset="0"/>
                        </a:rPr>
                        <a:t>[nom/raison sociale du mandataire du groupement]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r" fontAlgn="ctr"/>
                      <a:r>
                        <a:rPr lang="fr-FR" sz="1200" b="1" i="0" u="none" strike="noStrike">
                          <a:solidFill>
                            <a:srgbClr val="FFFFFF"/>
                          </a:solidFill>
                          <a:effectLst/>
                          <a:latin typeface="Calibri" panose="020F0502020204030204" pitchFamily="34" charset="0"/>
                        </a:rPr>
                        <a:t>[Intitulé de l'opération]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fontAlgn="ctr"/>
                      <a:r>
                        <a:rPr lang="fr-FR" sz="1200" b="1" i="0" u="none" strike="noStrike">
                          <a:solidFill>
                            <a:srgbClr val="FFFFFF"/>
                          </a:solidFill>
                          <a:effectLst/>
                          <a:latin typeface="Calibri" panose="020F0502020204030204" pitchFamily="34" charset="0"/>
                        </a:rPr>
                        <a:t>Réf.1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639379111"/>
                  </a:ext>
                </a:extLst>
              </a:tr>
              <a:tr h="5369043">
                <a:tc gridSpan="4">
                  <a:txBody>
                    <a:bodyPr/>
                    <a:lstStyle/>
                    <a:p>
                      <a:pPr algn="ctr" fontAlgn="ctr"/>
                      <a:r>
                        <a:rPr lang="fr-FR" sz="1000" b="0" i="0" u="none" strike="noStrike" dirty="0">
                          <a:effectLst/>
                          <a:latin typeface="Calibri" panose="020F0502020204030204" pitchFamily="34" charset="0"/>
                        </a:rPr>
                        <a:t>[Photos ou illustrations: Illustration générale du projet, Détail architectural ou schéma représentatif (éventuellement)]</a:t>
                      </a:r>
                    </a:p>
                  </a:txBody>
                  <a:tcPr marL="0" marR="0" marT="0" marB="0" anchor="ctr">
                    <a:lnL>
                      <a:noFill/>
                    </a:lnL>
                    <a:lnR>
                      <a:noFill/>
                    </a:lnR>
                    <a:lnT>
                      <a:noFill/>
                    </a:lnT>
                    <a:lnB>
                      <a:noFill/>
                    </a:lnB>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420963393"/>
                  </a:ext>
                </a:extLst>
              </a:tr>
            </a:tbl>
          </a:graphicData>
        </a:graphic>
      </p:graphicFrame>
      <p:graphicFrame>
        <p:nvGraphicFramePr>
          <p:cNvPr id="5" name="Tableau 4">
            <a:extLst>
              <a:ext uri="{FF2B5EF4-FFF2-40B4-BE49-F238E27FC236}">
                <a16:creationId xmlns:a16="http://schemas.microsoft.com/office/drawing/2014/main" id="{1CFF653B-8420-43EB-8BCE-4F89C785A3CF}"/>
              </a:ext>
            </a:extLst>
          </p:cNvPr>
          <p:cNvGraphicFramePr>
            <a:graphicFrameLocks noGrp="1"/>
          </p:cNvGraphicFramePr>
          <p:nvPr>
            <p:extLst>
              <p:ext uri="{D42A27DB-BD31-4B8C-83A1-F6EECF244321}">
                <p14:modId xmlns:p14="http://schemas.microsoft.com/office/powerpoint/2010/main" val="1109981743"/>
              </p:ext>
            </p:extLst>
          </p:nvPr>
        </p:nvGraphicFramePr>
        <p:xfrm>
          <a:off x="0" y="4991101"/>
          <a:ext cx="12191999" cy="1866900"/>
        </p:xfrm>
        <a:graphic>
          <a:graphicData uri="http://schemas.openxmlformats.org/drawingml/2006/table">
            <a:tbl>
              <a:tblPr/>
              <a:tblGrid>
                <a:gridCol w="1956391">
                  <a:extLst>
                    <a:ext uri="{9D8B030D-6E8A-4147-A177-3AD203B41FA5}">
                      <a16:colId xmlns:a16="http://schemas.microsoft.com/office/drawing/2014/main" val="1590967798"/>
                    </a:ext>
                  </a:extLst>
                </a:gridCol>
                <a:gridCol w="4149134">
                  <a:extLst>
                    <a:ext uri="{9D8B030D-6E8A-4147-A177-3AD203B41FA5}">
                      <a16:colId xmlns:a16="http://schemas.microsoft.com/office/drawing/2014/main" val="2556462932"/>
                    </a:ext>
                  </a:extLst>
                </a:gridCol>
                <a:gridCol w="1866900">
                  <a:extLst>
                    <a:ext uri="{9D8B030D-6E8A-4147-A177-3AD203B41FA5}">
                      <a16:colId xmlns:a16="http://schemas.microsoft.com/office/drawing/2014/main" val="2187874125"/>
                    </a:ext>
                  </a:extLst>
                </a:gridCol>
                <a:gridCol w="4219574">
                  <a:extLst>
                    <a:ext uri="{9D8B030D-6E8A-4147-A177-3AD203B41FA5}">
                      <a16:colId xmlns:a16="http://schemas.microsoft.com/office/drawing/2014/main" val="2901342459"/>
                    </a:ext>
                  </a:extLst>
                </a:gridCol>
              </a:tblGrid>
              <a:tr h="1866900">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000" b="1" i="0" u="none" strike="noStrike" dirty="0">
                          <a:effectLst/>
                          <a:latin typeface="Calibri" panose="020F0502020204030204" pitchFamily="34" charset="0"/>
                        </a:rPr>
                        <a:t>Spécificités éventuelles : enjeux d'insertion urbaine et paysagère, enjeux de l'écriture architecturale et de la représentation de l'image de l'institution,  échelle de l'opération, objectifs de qualité environnementale, programme ou interfaces ou chantier complexe, jeux d'acteurs, ...)</a:t>
                      </a:r>
                    </a:p>
                    <a:p>
                      <a:pPr algn="l" fontAlgn="ctr"/>
                      <a:endParaRPr lang="fr-FR" sz="1000" b="1" i="0" u="none" strike="noStrike" dirty="0">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endParaRPr lang="fr-FR" sz="1000" b="0" i="0" u="none" strike="noStrike" dirty="0">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1000" b="1" i="0" u="none" strike="noStrike" dirty="0">
                          <a:effectLst/>
                          <a:latin typeface="Calibri" panose="020F0502020204030204" pitchFamily="34" charset="0"/>
                        </a:rPr>
                        <a:t>Intégration des performances environnementale et énergétique, principes d’architecture bioclimatique, niveau de confort thermique (été-hiver-mi saison)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1000" b="0" i="0" u="none" strike="noStrike" dirty="0">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4018971"/>
                  </a:ext>
                </a:extLst>
              </a:tr>
            </a:tbl>
          </a:graphicData>
        </a:graphic>
      </p:graphicFrame>
    </p:spTree>
    <p:extLst>
      <p:ext uri="{BB962C8B-B14F-4D97-AF65-F5344CB8AC3E}">
        <p14:creationId xmlns:p14="http://schemas.microsoft.com/office/powerpoint/2010/main" val="116271427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TotalTime>
  <Words>344</Words>
  <Application>Microsoft Office PowerPoint</Application>
  <PresentationFormat>Grand écran</PresentationFormat>
  <Paragraphs>35</Paragraphs>
  <Slides>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3</vt:i4>
      </vt:variant>
    </vt:vector>
  </HeadingPairs>
  <TitlesOfParts>
    <vt:vector size="7" baseType="lpstr">
      <vt:lpstr>Arial</vt:lpstr>
      <vt:lpstr>Calibri</vt:lpstr>
      <vt:lpstr>Calibri Light</vt:lpstr>
      <vt:lpstr>Thème Office</vt:lpstr>
      <vt:lpstr>CP Nîmes sud Cadre de présentation des références architecturales</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CP ANGERS Cadre de présentation des références détaillées</dc:title>
  <dc:creator>Marie Maisonneuve</dc:creator>
  <cp:lastModifiedBy>LAMBERT Christophe</cp:lastModifiedBy>
  <cp:revision>3</cp:revision>
  <dcterms:created xsi:type="dcterms:W3CDTF">2022-11-24T16:12:02Z</dcterms:created>
  <dcterms:modified xsi:type="dcterms:W3CDTF">2023-04-06T08:16:22Z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avedOnce">
    <vt:lpwstr>true</vt:lpwstr>
  </property>
</Properties>
</file>