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9929813" cy="143573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7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5732AB-7D56-47ED-B2CE-25479815E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8D9B579-93ED-4D25-AB89-366F7814F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B9C56E-23DB-41F0-B19B-B5CA94761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85C5F7-D334-4069-B56A-556FCBD01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7E0E5E-5B20-4F19-8CFF-6EA82F8B5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333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126DAF-65D5-4CAB-BDB2-CD8EE6237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1C6284D-BA44-403F-80BF-35B672A5F8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227466-5CAF-468F-923A-A05929592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E2A94F-EAD5-4322-8D91-37B99D597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C8384C-4DD9-4620-840C-584E4F9E4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49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3F289E-683C-401B-BCDA-8E28FB79E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9AD1BD2-F7BF-4B07-86C9-48AA361826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2C0609-5EAE-4FB5-99D3-49A052D8A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100472-CC64-4B6A-8190-2CD22CB11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4DF733-0192-4EA9-B8A0-CDEABA406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06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80820B-46D4-42A4-9400-D8B7A5B32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FF75BE-350C-4560-9D86-3D17FF0D3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7039DB-03E2-4F84-8816-2B017209B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A958EB-B0B9-4BAA-80A4-5628B3766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72EF36-991B-41B5-BEB2-73CC6C39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98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31D15B-643A-4B33-B9ED-7194FB87B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E16BB7-F1B5-4AE5-BD4A-D7FCE802CF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09720C-0D2C-49C2-BA04-D36351E1D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BE0147-FE70-44B7-B0DC-B20655F4A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53BF3E-1843-4227-9487-C043FBEDA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722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576772-008C-4126-A5F6-6CD390EB8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74F33E-5884-43B5-A746-A4BAA6903F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3FF19DE-0A00-426E-902B-E73589382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F21BE0-00A4-4C88-B1CD-FCE04AD22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0B1641C-37D9-40EE-B4CE-DD0494BCF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4F37D6E-FCC0-49A2-8E51-159FDCE05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203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7AC710-5771-45BA-8379-392D76AED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D3A34B-2758-4C92-B13B-DC359C1C0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03C7CA-2A49-45EF-97BC-C49F0D0B78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2F87688-D004-40BC-86A4-601694B28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888B663-BC8A-4BCD-8A2F-8FBBB541F7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D7D6C00-727D-495D-AFC6-8222223D2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DD459B0-521D-43C7-9486-75E6FCC3D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AB4C518-C426-4063-BD07-2F099A0F0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81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8AB789-03A2-4F6A-AFB4-8F775B14D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49D3873-4853-4281-BBAD-8EB721788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FA5AF3C-0D1B-4A3E-98C3-A6B17924D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1B64F9-6A58-4ED9-82DD-629A019FA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682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CB74204-E224-4C64-BA98-11BE68125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7E86AF5-56D2-4EF2-B5CB-BC730005F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F1EF05-D0B1-458A-A9B0-4FE41BB9E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51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F5139A-28EA-4D4C-A44A-E1E211523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0FF3C1-6E2E-4828-982F-A586D92C1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8B264AE-D40C-49C1-82BD-636BA1CDD1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D3BC17-6AEA-49B3-9876-C727B31C4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970EC2E-DD58-4A80-884F-7CDC1D899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465295-7448-44B6-96E3-63DE4D7E2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443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C75575-1B88-4214-9C77-0DDA11A6A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9E8956F-0FC5-47B6-A526-B302112A36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9ACEB99-ED7E-4F74-94BF-73F2C8E89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63BBBF-E0C4-40DC-94D1-2AC4116CE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00FBF03-C941-4F59-ACC4-CB4F48E09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2C8BC2-2407-497E-BBD5-F76487CA6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96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58B156-C8E4-4E25-A6BA-D4D533795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0637BA-43E8-4907-92E3-96B5C7351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B91D0B-D529-4A9A-9E1B-5C7D1BFDAF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A8A82-9712-441D-93ED-F0EC2ED56E84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719246-954E-48B9-9808-11180389CD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C896ED-99DF-436E-B439-750C319E03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25F50-6C6B-4964-A9C5-6F33EC10F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47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320C406-37FB-4334-8301-8F78B4973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37850" y="307885"/>
            <a:ext cx="7530927" cy="655011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8B0E5BE-161D-41FE-8BC2-7951C8672F82}"/>
              </a:ext>
            </a:extLst>
          </p:cNvPr>
          <p:cNvSpPr txBox="1"/>
          <p:nvPr/>
        </p:nvSpPr>
        <p:spPr>
          <a:xfrm>
            <a:off x="3817859" y="8221"/>
            <a:ext cx="4562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u="sng" dirty="0"/>
              <a:t>Points d’eau du 4</a:t>
            </a:r>
            <a:r>
              <a:rPr lang="fr-FR" u="sng" baseline="30000" dirty="0"/>
              <a:t>ème</a:t>
            </a:r>
            <a:r>
              <a:rPr lang="fr-FR" u="sng" dirty="0"/>
              <a:t> Etage de Meyniel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38456A-AD1D-4FF6-A76E-1936F1651886}"/>
              </a:ext>
            </a:extLst>
          </p:cNvPr>
          <p:cNvSpPr/>
          <p:nvPr/>
        </p:nvSpPr>
        <p:spPr>
          <a:xfrm>
            <a:off x="2575680" y="420543"/>
            <a:ext cx="2149312" cy="2741514"/>
          </a:xfrm>
          <a:prstGeom prst="rect">
            <a:avLst/>
          </a:prstGeom>
          <a:solidFill>
            <a:schemeClr val="accent1">
              <a:alpha val="17000"/>
            </a:schemeClr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EC2BCC8-6A79-45C4-B802-E1CA3BAF41F9}"/>
              </a:ext>
            </a:extLst>
          </p:cNvPr>
          <p:cNvSpPr txBox="1"/>
          <p:nvPr/>
        </p:nvSpPr>
        <p:spPr>
          <a:xfrm>
            <a:off x="272372" y="1556427"/>
            <a:ext cx="2002211" cy="830997"/>
          </a:xfrm>
          <a:prstGeom prst="rect">
            <a:avLst/>
          </a:prstGeom>
          <a:noFill/>
          <a:ln w="158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Unité de Soins Intensif </a:t>
            </a:r>
            <a:r>
              <a:rPr lang="fr-FR" sz="1200" dirty="0" err="1"/>
              <a:t>Nephro</a:t>
            </a:r>
            <a:r>
              <a:rPr lang="fr-FR" sz="1200" dirty="0"/>
              <a:t> : 8 lits</a:t>
            </a:r>
          </a:p>
          <a:p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Boucle eau de dialyse existante dans chambres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F4CC275-18B3-48C4-8F40-E3C6BC1657CF}"/>
              </a:ext>
            </a:extLst>
          </p:cNvPr>
          <p:cNvCxnSpPr>
            <a:stCxn id="10" idx="3"/>
            <a:endCxn id="9" idx="1"/>
          </p:cNvCxnSpPr>
          <p:nvPr/>
        </p:nvCxnSpPr>
        <p:spPr>
          <a:xfrm flipV="1">
            <a:off x="2274583" y="1791300"/>
            <a:ext cx="301097" cy="18062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A0657D6-05E6-4E2D-9327-2157B289A754}"/>
              </a:ext>
            </a:extLst>
          </p:cNvPr>
          <p:cNvSpPr/>
          <p:nvPr/>
        </p:nvSpPr>
        <p:spPr>
          <a:xfrm>
            <a:off x="5028656" y="4493775"/>
            <a:ext cx="2237905" cy="2375056"/>
          </a:xfrm>
          <a:prstGeom prst="rect">
            <a:avLst/>
          </a:prstGeom>
          <a:solidFill>
            <a:schemeClr val="accent1">
              <a:alpha val="17000"/>
            </a:schemeClr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F419A8A-1848-4E4E-9042-656EEA7C1729}"/>
              </a:ext>
            </a:extLst>
          </p:cNvPr>
          <p:cNvSpPr txBox="1"/>
          <p:nvPr/>
        </p:nvSpPr>
        <p:spPr>
          <a:xfrm>
            <a:off x="2181225" y="6294537"/>
            <a:ext cx="2551031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Réa en U : 10 Lits</a:t>
            </a:r>
          </a:p>
          <a:p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Boucle eau de Dialyse dans chambres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3D2E564E-3FB6-4633-8B43-506DD5204756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4732256" y="6433040"/>
            <a:ext cx="296400" cy="9233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A70AA253-91BB-4E2D-9EDF-B7654067CEF0}"/>
              </a:ext>
            </a:extLst>
          </p:cNvPr>
          <p:cNvSpPr txBox="1"/>
          <p:nvPr/>
        </p:nvSpPr>
        <p:spPr>
          <a:xfrm>
            <a:off x="9868777" y="3198167"/>
            <a:ext cx="2247305" cy="830997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Réa en L : </a:t>
            </a:r>
            <a:r>
              <a:rPr lang="fr-FR" sz="1200" b="1" dirty="0">
                <a:solidFill>
                  <a:srgbClr val="FF0000"/>
                </a:solidFill>
              </a:rPr>
              <a:t>10 Lits</a:t>
            </a:r>
          </a:p>
          <a:p>
            <a:r>
              <a:rPr lang="fr-FR" sz="1200" b="1" dirty="0">
                <a:solidFill>
                  <a:srgbClr val="FF0000"/>
                </a:solidFill>
              </a:rPr>
              <a:t>Absence Boucle eau de Dialyse dans les chambres à équiper dans le futur</a:t>
            </a:r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id="{109AF21E-79F2-4091-B2FE-0160E95CBAA9}"/>
              </a:ext>
            </a:extLst>
          </p:cNvPr>
          <p:cNvSpPr/>
          <p:nvPr/>
        </p:nvSpPr>
        <p:spPr>
          <a:xfrm>
            <a:off x="6467475" y="2285997"/>
            <a:ext cx="2519363" cy="2181225"/>
          </a:xfrm>
          <a:custGeom>
            <a:avLst/>
            <a:gdLst>
              <a:gd name="connsiteX0" fmla="*/ 2519363 w 2519363"/>
              <a:gd name="connsiteY0" fmla="*/ 0 h 2181225"/>
              <a:gd name="connsiteX1" fmla="*/ 2519363 w 2519363"/>
              <a:gd name="connsiteY1" fmla="*/ 2152650 h 2181225"/>
              <a:gd name="connsiteX2" fmla="*/ 4763 w 2519363"/>
              <a:gd name="connsiteY2" fmla="*/ 2181225 h 2181225"/>
              <a:gd name="connsiteX3" fmla="*/ 0 w 2519363"/>
              <a:gd name="connsiteY3" fmla="*/ 1009650 h 2181225"/>
              <a:gd name="connsiteX4" fmla="*/ 1762125 w 2519363"/>
              <a:gd name="connsiteY4" fmla="*/ 1004887 h 2181225"/>
              <a:gd name="connsiteX5" fmla="*/ 1752600 w 2519363"/>
              <a:gd name="connsiteY5" fmla="*/ 9525 h 2181225"/>
              <a:gd name="connsiteX6" fmla="*/ 2519363 w 2519363"/>
              <a:gd name="connsiteY6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9363" h="2181225">
                <a:moveTo>
                  <a:pt x="2519363" y="0"/>
                </a:moveTo>
                <a:lnTo>
                  <a:pt x="2519363" y="2152650"/>
                </a:lnTo>
                <a:lnTo>
                  <a:pt x="4763" y="2181225"/>
                </a:lnTo>
                <a:cubicBezTo>
                  <a:pt x="3175" y="1790700"/>
                  <a:pt x="1588" y="1400175"/>
                  <a:pt x="0" y="1009650"/>
                </a:cubicBezTo>
                <a:lnTo>
                  <a:pt x="1762125" y="1004887"/>
                </a:lnTo>
                <a:lnTo>
                  <a:pt x="1752600" y="9525"/>
                </a:lnTo>
                <a:lnTo>
                  <a:pt x="2519363" y="0"/>
                </a:lnTo>
                <a:close/>
              </a:path>
            </a:pathLst>
          </a:custGeom>
          <a:solidFill>
            <a:schemeClr val="accent2">
              <a:alpha val="17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BEBF1742-3968-4C92-8F8D-2995FBE1CF13}"/>
              </a:ext>
            </a:extLst>
          </p:cNvPr>
          <p:cNvCxnSpPr>
            <a:cxnSpLocks/>
          </p:cNvCxnSpPr>
          <p:nvPr/>
        </p:nvCxnSpPr>
        <p:spPr>
          <a:xfrm flipH="1" flipV="1">
            <a:off x="8986838" y="3336669"/>
            <a:ext cx="867312" cy="92331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2F637EA0-44FB-48ED-A603-7DBBCDC418F8}"/>
              </a:ext>
            </a:extLst>
          </p:cNvPr>
          <p:cNvSpPr/>
          <p:nvPr/>
        </p:nvSpPr>
        <p:spPr>
          <a:xfrm>
            <a:off x="6837526" y="999241"/>
            <a:ext cx="2149312" cy="1260203"/>
          </a:xfrm>
          <a:prstGeom prst="rect">
            <a:avLst/>
          </a:prstGeom>
          <a:solidFill>
            <a:schemeClr val="accent1">
              <a:alpha val="17000"/>
            </a:schemeClr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B3AA470-47D5-4A3A-88CF-94B0075ED39D}"/>
              </a:ext>
            </a:extLst>
          </p:cNvPr>
          <p:cNvSpPr txBox="1"/>
          <p:nvPr/>
        </p:nvSpPr>
        <p:spPr>
          <a:xfrm>
            <a:off x="9616320" y="1020913"/>
            <a:ext cx="2438399" cy="1015663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Unité de Surveillance Continue Nephro :</a:t>
            </a:r>
          </a:p>
          <a:p>
            <a:r>
              <a:rPr lang="fr-FR" sz="1200" dirty="0"/>
              <a:t>8 Lits de USC </a:t>
            </a:r>
            <a:r>
              <a:rPr lang="fr-FR" sz="1200" dirty="0" err="1"/>
              <a:t>Nephrologie</a:t>
            </a:r>
            <a:r>
              <a:rPr lang="fr-FR" sz="1200" dirty="0"/>
              <a:t> :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Présence eau de Dialyse dans les chambres</a:t>
            </a:r>
            <a:endParaRPr lang="fr-FR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E4BD5632-522D-4C42-8F64-0DA7CD36DD35}"/>
              </a:ext>
            </a:extLst>
          </p:cNvPr>
          <p:cNvCxnSpPr>
            <a:cxnSpLocks/>
            <a:stCxn id="32" idx="1"/>
            <a:endCxn id="30" idx="3"/>
          </p:cNvCxnSpPr>
          <p:nvPr/>
        </p:nvCxnSpPr>
        <p:spPr>
          <a:xfrm flipH="1">
            <a:off x="8986838" y="1528745"/>
            <a:ext cx="629482" cy="100598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7C2FD6E4-A369-4EC3-A169-0BC8679EC562}"/>
              </a:ext>
            </a:extLst>
          </p:cNvPr>
          <p:cNvSpPr txBox="1"/>
          <p:nvPr/>
        </p:nvSpPr>
        <p:spPr>
          <a:xfrm>
            <a:off x="412812" y="4055078"/>
            <a:ext cx="2551031" cy="830997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Unité de Surveillance Continue Chir :</a:t>
            </a:r>
          </a:p>
          <a:p>
            <a:r>
              <a:rPr lang="fr-FR" sz="1200" b="1" dirty="0">
                <a:solidFill>
                  <a:srgbClr val="FF0000"/>
                </a:solidFill>
              </a:rPr>
              <a:t>6 Lits de USC Chir : Absence Boucle eau de Dialyse dans les chambres à équiper dans le futur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9F1F64B-E99B-46DD-BBFC-47140C2690A8}"/>
              </a:ext>
            </a:extLst>
          </p:cNvPr>
          <p:cNvCxnSpPr>
            <a:cxnSpLocks/>
            <a:stCxn id="22" idx="3"/>
            <a:endCxn id="26" idx="2"/>
          </p:cNvCxnSpPr>
          <p:nvPr/>
        </p:nvCxnSpPr>
        <p:spPr>
          <a:xfrm flipV="1">
            <a:off x="2963843" y="2271887"/>
            <a:ext cx="3116341" cy="219869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046F2720-ADE9-4C08-B569-576CD846833F}"/>
              </a:ext>
            </a:extLst>
          </p:cNvPr>
          <p:cNvSpPr/>
          <p:nvPr/>
        </p:nvSpPr>
        <p:spPr>
          <a:xfrm>
            <a:off x="5354475" y="1011684"/>
            <a:ext cx="1451418" cy="1260203"/>
          </a:xfrm>
          <a:prstGeom prst="rect">
            <a:avLst/>
          </a:prstGeom>
          <a:solidFill>
            <a:schemeClr val="accent2">
              <a:alpha val="17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2AA5719-4B84-4AB9-BE43-B8364C7A8700}"/>
              </a:ext>
            </a:extLst>
          </p:cNvPr>
          <p:cNvSpPr/>
          <p:nvPr/>
        </p:nvSpPr>
        <p:spPr>
          <a:xfrm>
            <a:off x="284919" y="2895924"/>
            <a:ext cx="566320" cy="339982"/>
          </a:xfrm>
          <a:prstGeom prst="rect">
            <a:avLst/>
          </a:prstGeom>
          <a:solidFill>
            <a:schemeClr val="accent1">
              <a:alpha val="17000"/>
            </a:schemeClr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E74B693-BDC9-464B-8D2D-8DDA71BC4C54}"/>
              </a:ext>
            </a:extLst>
          </p:cNvPr>
          <p:cNvSpPr txBox="1"/>
          <p:nvPr/>
        </p:nvSpPr>
        <p:spPr>
          <a:xfrm>
            <a:off x="905900" y="2890390"/>
            <a:ext cx="1278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u="sng" dirty="0"/>
              <a:t>Secteur Equipé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1A6886-EBA0-41E2-A1E7-61D6E36234BD}"/>
              </a:ext>
            </a:extLst>
          </p:cNvPr>
          <p:cNvSpPr/>
          <p:nvPr/>
        </p:nvSpPr>
        <p:spPr>
          <a:xfrm>
            <a:off x="294444" y="3400749"/>
            <a:ext cx="566320" cy="339982"/>
          </a:xfrm>
          <a:prstGeom prst="rect">
            <a:avLst/>
          </a:prstGeom>
          <a:solidFill>
            <a:schemeClr val="accent2">
              <a:alpha val="17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19B5952-ABA3-49A8-B156-BD402856A215}"/>
              </a:ext>
            </a:extLst>
          </p:cNvPr>
          <p:cNvSpPr txBox="1"/>
          <p:nvPr/>
        </p:nvSpPr>
        <p:spPr>
          <a:xfrm>
            <a:off x="915425" y="3395215"/>
            <a:ext cx="1471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u="sng" dirty="0"/>
              <a:t>Secteur à équiper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2B7B1E02-2F72-40A0-95F8-6242F6C1E1EC}"/>
              </a:ext>
            </a:extLst>
          </p:cNvPr>
          <p:cNvSpPr txBox="1"/>
          <p:nvPr/>
        </p:nvSpPr>
        <p:spPr>
          <a:xfrm>
            <a:off x="1967719" y="5402034"/>
            <a:ext cx="1583851" cy="276999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Local Osmoseur actuel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A7DEE987-FB4B-4D67-B171-A7A9E9668094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3551570" y="3429000"/>
            <a:ext cx="2528614" cy="2111534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3530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105</Words>
  <Application>Microsoft Office PowerPoint</Application>
  <PresentationFormat>Grand écran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ALLEMAND Cédric</dc:creator>
  <cp:lastModifiedBy>ALLEMAND Cédric</cp:lastModifiedBy>
  <cp:revision>20</cp:revision>
  <cp:lastPrinted>2023-11-27T10:56:10Z</cp:lastPrinted>
  <dcterms:created xsi:type="dcterms:W3CDTF">2023-11-27T09:50:16Z</dcterms:created>
  <dcterms:modified xsi:type="dcterms:W3CDTF">2025-02-07T16:15:34Z</dcterms:modified>
</cp:coreProperties>
</file>