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85" r:id="rId3"/>
    <p:sldId id="283" r:id="rId4"/>
    <p:sldId id="287" r:id="rId5"/>
    <p:sldId id="288" r:id="rId6"/>
    <p:sldId id="289" r:id="rId7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A59D"/>
    <a:srgbClr val="424A54"/>
    <a:srgbClr val="AE1433"/>
    <a:srgbClr val="E0C510"/>
    <a:srgbClr val="902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41" autoAdjust="0"/>
    <p:restoredTop sz="94629" autoAdjust="0"/>
  </p:normalViewPr>
  <p:slideViewPr>
    <p:cSldViewPr>
      <p:cViewPr varScale="1">
        <p:scale>
          <a:sx n="115" d="100"/>
          <a:sy n="115" d="100"/>
        </p:scale>
        <p:origin x="16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2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4020" y="-9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095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32" y="0"/>
            <a:ext cx="2945660" cy="496095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BBEFADAB-A5A2-4BA1-A393-C57D957A5FB5}" type="datetimeFigureOut">
              <a:rPr lang="fr-FR" smtClean="0"/>
              <a:t>05/03/2025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959"/>
            <a:ext cx="2945660" cy="496094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32" y="9428959"/>
            <a:ext cx="2945660" cy="496094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57CDF85F-E940-4AB9-A941-1423C5370C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9580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8055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8055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36A33B3D-2CAC-EA43-9FCF-0AE2424CDE32}" type="datetimeFigureOut">
              <a:rPr lang="fr-FR" smtClean="0"/>
              <a:t>05/03/2025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8" rIns="91275" bIns="45638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275" tIns="45638" rIns="91275" bIns="4563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60" cy="498054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60" cy="498054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D6441D84-D9D4-B941-81C5-EDDB6B969F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2134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315D0532-0EE1-954C-81C6-9E533006E4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solidFill>
                  <a:srgbClr val="45A59D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0">
            <a:extLst>
              <a:ext uri="{FF2B5EF4-FFF2-40B4-BE49-F238E27FC236}">
                <a16:creationId xmlns:a16="http://schemas.microsoft.com/office/drawing/2014/main" id="{23D2F5B0-54A2-404C-87AB-2A4F7D5217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31912" y="6165304"/>
            <a:ext cx="3240087" cy="692696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de votre présentation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DD61AC4-0017-F847-8E0A-84A9FB15644B}"/>
              </a:ext>
            </a:extLst>
          </p:cNvPr>
          <p:cNvSpPr txBox="1"/>
          <p:nvPr userDrawn="1"/>
        </p:nvSpPr>
        <p:spPr>
          <a:xfrm>
            <a:off x="8249632" y="6165304"/>
            <a:ext cx="265718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23F498C-B28D-0645-ADB6-F16A8E489379}"/>
              </a:ext>
            </a:extLst>
          </p:cNvPr>
          <p:cNvSpPr txBox="1"/>
          <p:nvPr userDrawn="1"/>
        </p:nvSpPr>
        <p:spPr>
          <a:xfrm>
            <a:off x="8515350" y="6165304"/>
            <a:ext cx="62865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E95CEF7-3B83-8B4D-9762-72773A2E5289}" type="slidenum">
              <a:rPr lang="fr-FR" sz="1200" b="1" smtClean="0">
                <a:solidFill>
                  <a:schemeClr val="bg1"/>
                </a:solidFill>
              </a:rPr>
              <a:pPr algn="ctr"/>
              <a:t>‹N°›</a:t>
            </a:fld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EB54A37-0065-5248-8E71-CAC1802A4DF2}"/>
              </a:ext>
            </a:extLst>
          </p:cNvPr>
          <p:cNvSpPr txBox="1"/>
          <p:nvPr userDrawn="1"/>
        </p:nvSpPr>
        <p:spPr>
          <a:xfrm>
            <a:off x="5940152" y="6165304"/>
            <a:ext cx="108012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dirty="0" err="1">
                <a:solidFill>
                  <a:schemeClr val="bg1"/>
                </a:solidFill>
              </a:rPr>
              <a:t>univ-tours.fr</a:t>
            </a:r>
            <a:r>
              <a:rPr lang="fr-FR" sz="1200" baseline="0" dirty="0">
                <a:solidFill>
                  <a:schemeClr val="bg1"/>
                </a:solidFill>
              </a:rPr>
              <a:t>     </a:t>
            </a:r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9" name="Shape 4880">
            <a:extLst>
              <a:ext uri="{FF2B5EF4-FFF2-40B4-BE49-F238E27FC236}">
                <a16:creationId xmlns:a16="http://schemas.microsoft.com/office/drawing/2014/main" id="{CDE86168-A72E-DA4B-B986-F9489DA7FD81}"/>
              </a:ext>
            </a:extLst>
          </p:cNvPr>
          <p:cNvSpPr>
            <a:spLocks noChangeAspect="1"/>
          </p:cNvSpPr>
          <p:nvPr userDrawn="1"/>
        </p:nvSpPr>
        <p:spPr>
          <a:xfrm>
            <a:off x="5781231" y="6456763"/>
            <a:ext cx="123463" cy="1097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424A54"/>
          </a:solidFill>
          <a:ln>
            <a:noFill/>
          </a:ln>
        </p:spPr>
        <p:txBody>
          <a:bodyPr lIns="91400" tIns="45700" rIns="914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17A8C23-3BF2-9148-86EA-BE2CB89DB8BF}"/>
              </a:ext>
            </a:extLst>
          </p:cNvPr>
          <p:cNvSpPr txBox="1"/>
          <p:nvPr userDrawn="1"/>
        </p:nvSpPr>
        <p:spPr>
          <a:xfrm>
            <a:off x="7020272" y="6165304"/>
            <a:ext cx="122936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82AB18AC-2F97-A74F-8F78-10DCA3DBB41C}" type="datetime4">
              <a:rPr lang="fr-FR" sz="1200" smtClean="0">
                <a:solidFill>
                  <a:schemeClr val="bg1"/>
                </a:solidFill>
              </a:rPr>
              <a:pPr algn="r"/>
              <a:t>5 mars 2025</a:t>
            </a:fld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577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619672" y="1445245"/>
            <a:ext cx="583241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2800" b="1">
                <a:solidFill>
                  <a:srgbClr val="45A59D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8382491" y="6165304"/>
            <a:ext cx="265718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 hasCustomPrompt="1"/>
          </p:nvPr>
        </p:nvSpPr>
        <p:spPr>
          <a:xfrm>
            <a:off x="1619672" y="2060848"/>
            <a:ext cx="5831879" cy="307777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2000" b="1">
                <a:solidFill>
                  <a:srgbClr val="424A54"/>
                </a:solidFill>
              </a:defRPr>
            </a:lvl1pPr>
            <a:lvl2pPr marL="457200" indent="0" algn="ctr">
              <a:buNone/>
              <a:defRPr sz="2000" b="1">
                <a:solidFill>
                  <a:srgbClr val="424A54"/>
                </a:solidFill>
              </a:defRPr>
            </a:lvl2pPr>
            <a:lvl3pPr marL="914400" indent="0" algn="ctr">
              <a:buNone/>
              <a:defRPr sz="2000" b="1">
                <a:solidFill>
                  <a:srgbClr val="424A54"/>
                </a:solidFill>
              </a:defRPr>
            </a:lvl3pPr>
            <a:lvl4pPr marL="1371600" indent="0" algn="ctr">
              <a:buNone/>
              <a:defRPr sz="2000" b="1">
                <a:solidFill>
                  <a:srgbClr val="424A54"/>
                </a:solidFill>
              </a:defRPr>
            </a:lvl4pPr>
            <a:lvl5pPr marL="1828800" indent="0" algn="ctr">
              <a:buNone/>
              <a:defRPr sz="2000" b="1">
                <a:solidFill>
                  <a:srgbClr val="424A54"/>
                </a:solidFill>
              </a:defRPr>
            </a:lvl5pPr>
          </a:lstStyle>
          <a:p>
            <a:pPr lvl="0"/>
            <a:r>
              <a:rPr lang="fr-FR" dirty="0"/>
              <a:t>Contact</a:t>
            </a:r>
          </a:p>
        </p:txBody>
      </p:sp>
      <p:sp>
        <p:nvSpPr>
          <p:cNvPr id="28" name="ZoneTexte 27"/>
          <p:cNvSpPr txBox="1"/>
          <p:nvPr userDrawn="1"/>
        </p:nvSpPr>
        <p:spPr>
          <a:xfrm>
            <a:off x="8515350" y="6165304"/>
            <a:ext cx="62865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E95CEF7-3B83-8B4D-9762-72773A2E5289}" type="slidenum">
              <a:rPr lang="fr-FR" sz="1200" b="1" smtClean="0">
                <a:solidFill>
                  <a:schemeClr val="bg1"/>
                </a:solidFill>
              </a:rPr>
              <a:pPr algn="ctr"/>
              <a:t>‹N°›</a:t>
            </a:fld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2DD0723-773A-D247-BFE0-C62F1081AE6D}"/>
              </a:ext>
            </a:extLst>
          </p:cNvPr>
          <p:cNvSpPr txBox="1"/>
          <p:nvPr userDrawn="1"/>
        </p:nvSpPr>
        <p:spPr>
          <a:xfrm>
            <a:off x="5940152" y="6165304"/>
            <a:ext cx="108012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dirty="0">
                <a:solidFill>
                  <a:schemeClr val="bg1"/>
                </a:solidFill>
              </a:rPr>
              <a:t>univ-tours.fr</a:t>
            </a:r>
            <a:r>
              <a:rPr lang="fr-FR" sz="1200" baseline="0" dirty="0">
                <a:solidFill>
                  <a:schemeClr val="bg1"/>
                </a:solidFill>
              </a:rPr>
              <a:t>  </a:t>
            </a:r>
            <a:r>
              <a:rPr lang="fr-FR" sz="1200" baseline="0" dirty="0" smtClean="0">
                <a:solidFill>
                  <a:schemeClr val="bg1"/>
                </a:solidFill>
              </a:rPr>
              <a:t>  </a:t>
            </a:r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0" name="Shape 4880">
            <a:extLst>
              <a:ext uri="{FF2B5EF4-FFF2-40B4-BE49-F238E27FC236}">
                <a16:creationId xmlns:a16="http://schemas.microsoft.com/office/drawing/2014/main" id="{662BC863-288D-A244-9113-2BB66C637DA8}"/>
              </a:ext>
            </a:extLst>
          </p:cNvPr>
          <p:cNvSpPr>
            <a:spLocks noChangeAspect="1"/>
          </p:cNvSpPr>
          <p:nvPr userDrawn="1"/>
        </p:nvSpPr>
        <p:spPr>
          <a:xfrm>
            <a:off x="5781231" y="6456763"/>
            <a:ext cx="123463" cy="1097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424A54"/>
          </a:solidFill>
          <a:ln>
            <a:noFill/>
          </a:ln>
        </p:spPr>
        <p:txBody>
          <a:bodyPr lIns="91400" tIns="45700" rIns="914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5D9A77A-AACB-8E45-A97A-B2B399D75D0B}"/>
              </a:ext>
            </a:extLst>
          </p:cNvPr>
          <p:cNvSpPr txBox="1"/>
          <p:nvPr userDrawn="1"/>
        </p:nvSpPr>
        <p:spPr>
          <a:xfrm>
            <a:off x="7020271" y="6165304"/>
            <a:ext cx="1495079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dirty="0" smtClean="0">
                <a:solidFill>
                  <a:schemeClr val="bg1"/>
                </a:solidFill>
              </a:rPr>
              <a:t>Version Février 2020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7200" y="2060848"/>
            <a:ext cx="8229600" cy="3168352"/>
          </a:xfrm>
          <a:prstGeom prst="rect">
            <a:avLst/>
          </a:prstGeom>
        </p:spPr>
        <p:txBody>
          <a:bodyPr numCol="2" spcCol="540000"/>
          <a:lstStyle>
            <a:lvl1pPr marL="0" indent="0" algn="l">
              <a:buNone/>
              <a:defRPr lang="fr-FR" sz="1500" smtClean="0">
                <a:solidFill>
                  <a:srgbClr val="424A54"/>
                </a:solidFill>
                <a:effectLst/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 err="1"/>
              <a:t>Sum</a:t>
            </a:r>
            <a:r>
              <a:rPr lang="fr-FR" dirty="0"/>
              <a:t> </a:t>
            </a:r>
            <a:r>
              <a:rPr lang="fr-FR" dirty="0" err="1"/>
              <a:t>everum</a:t>
            </a:r>
            <a:r>
              <a:rPr lang="fr-FR" dirty="0"/>
              <a:t> </a:t>
            </a:r>
            <a:r>
              <a:rPr lang="fr-FR" dirty="0" err="1"/>
              <a:t>faccus</a:t>
            </a:r>
            <a:r>
              <a:rPr lang="fr-FR" dirty="0"/>
              <a:t> non </a:t>
            </a:r>
            <a:r>
              <a:rPr lang="fr-FR" dirty="0" err="1"/>
              <a:t>cusdae</a:t>
            </a:r>
            <a:r>
              <a:rPr lang="fr-FR" dirty="0"/>
              <a:t> </a:t>
            </a:r>
            <a:r>
              <a:rPr lang="fr-FR" dirty="0" err="1"/>
              <a:t>vitatis</a:t>
            </a:r>
            <a:r>
              <a:rPr lang="fr-FR" dirty="0"/>
              <a:t> con </a:t>
            </a:r>
            <a:r>
              <a:rPr lang="fr-FR" dirty="0" err="1"/>
              <a:t>pla</a:t>
            </a:r>
            <a:r>
              <a:rPr lang="fr-FR" dirty="0"/>
              <a:t> </a:t>
            </a:r>
            <a:r>
              <a:rPr lang="fr-FR" dirty="0" err="1"/>
              <a:t>ipsanti</a:t>
            </a:r>
            <a:r>
              <a:rPr lang="fr-FR" dirty="0"/>
              <a:t> </a:t>
            </a:r>
            <a:r>
              <a:rPr lang="fr-FR" dirty="0" err="1"/>
              <a:t>volor</a:t>
            </a:r>
            <a:r>
              <a:rPr lang="fr-FR" dirty="0"/>
              <a:t> </a:t>
            </a:r>
            <a:r>
              <a:rPr lang="fr-FR" dirty="0" err="1"/>
              <a:t>maio</a:t>
            </a:r>
            <a:r>
              <a:rPr lang="fr-FR" dirty="0"/>
              <a:t>. Ma </a:t>
            </a:r>
            <a:r>
              <a:rPr lang="fr-FR" dirty="0" err="1"/>
              <a:t>ese</a:t>
            </a:r>
            <a:r>
              <a:rPr lang="fr-FR" dirty="0"/>
              <a:t> </a:t>
            </a:r>
            <a:r>
              <a:rPr lang="fr-FR" dirty="0" err="1"/>
              <a:t>voluptatum</a:t>
            </a:r>
            <a:r>
              <a:rPr lang="fr-FR" dirty="0"/>
              <a:t> </a:t>
            </a:r>
            <a:r>
              <a:rPr lang="fr-FR" dirty="0" err="1"/>
              <a:t>rernatus</a:t>
            </a:r>
            <a:r>
              <a:rPr lang="fr-FR" dirty="0"/>
              <a:t> </a:t>
            </a:r>
            <a:r>
              <a:rPr lang="fr-FR" dirty="0" err="1"/>
              <a:t>ea</a:t>
            </a:r>
            <a:r>
              <a:rPr lang="fr-FR" dirty="0"/>
              <a:t> </a:t>
            </a:r>
            <a:r>
              <a:rPr lang="fr-FR" dirty="0" err="1"/>
              <a:t>dempost</a:t>
            </a:r>
            <a:r>
              <a:rPr lang="fr-FR" dirty="0"/>
              <a:t>, </a:t>
            </a:r>
            <a:r>
              <a:rPr lang="fr-FR" dirty="0" err="1"/>
              <a:t>num</a:t>
            </a:r>
            <a:r>
              <a:rPr lang="fr-FR" dirty="0"/>
              <a:t> </a:t>
            </a:r>
            <a:r>
              <a:rPr lang="fr-FR" dirty="0" err="1"/>
              <a:t>remporibus</a:t>
            </a:r>
            <a:r>
              <a:rPr lang="fr-FR" dirty="0"/>
              <a:t> </a:t>
            </a:r>
            <a:r>
              <a:rPr lang="fr-FR" dirty="0" err="1"/>
              <a:t>alibust</a:t>
            </a:r>
            <a:r>
              <a:rPr lang="fr-FR" dirty="0"/>
              <a:t>, que </a:t>
            </a:r>
            <a:r>
              <a:rPr lang="fr-FR" dirty="0" err="1"/>
              <a:t>necte</a:t>
            </a:r>
            <a:r>
              <a:rPr lang="fr-FR" dirty="0"/>
              <a:t> et, sus di </a:t>
            </a:r>
            <a:r>
              <a:rPr lang="fr-FR" dirty="0" err="1"/>
              <a:t>doleculpa</a:t>
            </a:r>
            <a:r>
              <a:rPr lang="fr-FR" dirty="0"/>
              <a:t> </a:t>
            </a:r>
            <a:r>
              <a:rPr lang="fr-FR" dirty="0" err="1"/>
              <a:t>voluptassum</a:t>
            </a:r>
            <a:r>
              <a:rPr lang="fr-FR" dirty="0"/>
              <a:t> </a:t>
            </a:r>
            <a:r>
              <a:rPr lang="fr-FR" dirty="0" err="1"/>
              <a:t>fugias</a:t>
            </a:r>
            <a:r>
              <a:rPr lang="fr-FR" dirty="0"/>
              <a:t> </a:t>
            </a:r>
            <a:r>
              <a:rPr lang="fr-FR" dirty="0" err="1"/>
              <a:t>coribustiur</a:t>
            </a:r>
            <a:r>
              <a:rPr lang="fr-FR" dirty="0"/>
              <a:t>, con </a:t>
            </a:r>
            <a:r>
              <a:rPr lang="fr-FR" dirty="0" err="1"/>
              <a:t>commolo</a:t>
            </a:r>
            <a:r>
              <a:rPr lang="fr-FR" dirty="0"/>
              <a:t> </a:t>
            </a:r>
            <a:r>
              <a:rPr lang="fr-FR" dirty="0" err="1"/>
              <a:t>rrorporpor</a:t>
            </a:r>
            <a:r>
              <a:rPr lang="fr-FR" dirty="0"/>
              <a:t> </a:t>
            </a:r>
            <a:r>
              <a:rPr lang="fr-FR" dirty="0" err="1"/>
              <a:t>sitendu</a:t>
            </a:r>
            <a:r>
              <a:rPr lang="fr-FR" dirty="0"/>
              <a:t> </a:t>
            </a:r>
            <a:r>
              <a:rPr lang="fr-FR" dirty="0" err="1"/>
              <a:t>cillest</a:t>
            </a:r>
            <a:r>
              <a:rPr lang="fr-FR" dirty="0"/>
              <a:t> </a:t>
            </a:r>
            <a:r>
              <a:rPr lang="fr-FR" dirty="0" err="1"/>
              <a:t>fugitium</a:t>
            </a:r>
            <a:r>
              <a:rPr lang="fr-FR" dirty="0"/>
              <a:t> </a:t>
            </a:r>
            <a:r>
              <a:rPr lang="fr-FR" dirty="0" err="1"/>
              <a:t>cone</a:t>
            </a:r>
            <a:r>
              <a:rPr lang="fr-FR" dirty="0"/>
              <a:t> </a:t>
            </a:r>
            <a:r>
              <a:rPr lang="fr-FR" dirty="0" err="1"/>
              <a:t>nossincipis</a:t>
            </a:r>
            <a:r>
              <a:rPr lang="fr-FR" dirty="0"/>
              <a:t> </a:t>
            </a:r>
            <a:r>
              <a:rPr lang="fr-FR" dirty="0" err="1"/>
              <a:t>reperia</a:t>
            </a:r>
            <a:r>
              <a:rPr lang="fr-FR" dirty="0"/>
              <a:t> pro </a:t>
            </a:r>
            <a:r>
              <a:rPr lang="fr-FR" dirty="0" err="1"/>
              <a:t>idus</a:t>
            </a:r>
            <a:r>
              <a:rPr lang="fr-FR" dirty="0"/>
              <a:t>, </a:t>
            </a:r>
            <a:r>
              <a:rPr lang="fr-FR" dirty="0" err="1"/>
              <a:t>officidem</a:t>
            </a:r>
            <a:r>
              <a:rPr lang="fr-FR" dirty="0"/>
              <a:t> </a:t>
            </a:r>
            <a:r>
              <a:rPr lang="fr-FR" dirty="0" err="1"/>
              <a:t>repudignim</a:t>
            </a:r>
            <a:r>
              <a:rPr lang="fr-FR" dirty="0"/>
              <a:t> </a:t>
            </a:r>
            <a:r>
              <a:rPr lang="fr-FR" dirty="0" err="1"/>
              <a:t>res</a:t>
            </a:r>
            <a:r>
              <a:rPr lang="fr-FR" dirty="0"/>
              <a:t> </a:t>
            </a:r>
            <a:r>
              <a:rPr lang="fr-FR" dirty="0" err="1"/>
              <a:t>consenimi</a:t>
            </a:r>
            <a:r>
              <a:rPr lang="fr-FR" dirty="0"/>
              <a:t>, </a:t>
            </a:r>
            <a:r>
              <a:rPr lang="fr-FR" dirty="0" err="1"/>
              <a:t>quae</a:t>
            </a:r>
            <a:r>
              <a:rPr lang="fr-FR" dirty="0"/>
              <a:t> </a:t>
            </a:r>
            <a:r>
              <a:rPr lang="fr-FR" dirty="0" err="1"/>
              <a:t>dolorerion</a:t>
            </a:r>
            <a:r>
              <a:rPr lang="fr-FR" dirty="0"/>
              <a:t> </a:t>
            </a:r>
            <a:r>
              <a:rPr lang="fr-FR" dirty="0" err="1"/>
              <a:t>corestio</a:t>
            </a:r>
            <a:r>
              <a:rPr lang="fr-FR" dirty="0"/>
              <a:t> que </a:t>
            </a:r>
            <a:r>
              <a:rPr lang="fr-FR" dirty="0" err="1"/>
              <a:t>vollentur</a:t>
            </a:r>
            <a:r>
              <a:rPr lang="fr-FR" dirty="0"/>
              <a:t> </a:t>
            </a:r>
            <a:r>
              <a:rPr lang="fr-FR" dirty="0" err="1"/>
              <a:t>recae</a:t>
            </a:r>
            <a:r>
              <a:rPr lang="fr-FR" dirty="0"/>
              <a:t> si </a:t>
            </a:r>
            <a:r>
              <a:rPr lang="fr-FR" dirty="0" err="1"/>
              <a:t>res</a:t>
            </a:r>
            <a:r>
              <a:rPr lang="fr-FR" dirty="0"/>
              <a:t> </a:t>
            </a:r>
            <a:r>
              <a:rPr lang="fr-FR" dirty="0" err="1"/>
              <a:t>quassequiam</a:t>
            </a:r>
            <a:r>
              <a:rPr lang="fr-FR" dirty="0"/>
              <a:t> </a:t>
            </a:r>
            <a:r>
              <a:rPr lang="fr-FR" dirty="0" err="1"/>
              <a:t>consequi</a:t>
            </a:r>
            <a:r>
              <a:rPr lang="fr-FR" dirty="0"/>
              <a:t> di </a:t>
            </a:r>
            <a:r>
              <a:rPr lang="fr-FR" dirty="0" err="1"/>
              <a:t>ulparum</a:t>
            </a:r>
            <a:r>
              <a:rPr lang="fr-FR" dirty="0"/>
              <a:t> </a:t>
            </a:r>
            <a:r>
              <a:rPr lang="fr-FR" dirty="0" err="1"/>
              <a:t>endaesent</a:t>
            </a:r>
            <a:r>
              <a:rPr lang="fr-FR" dirty="0"/>
              <a:t> </a:t>
            </a:r>
            <a:r>
              <a:rPr lang="fr-FR" dirty="0" err="1"/>
              <a:t>pa</a:t>
            </a:r>
            <a:r>
              <a:rPr lang="fr-FR" dirty="0"/>
              <a:t> </a:t>
            </a:r>
            <a:r>
              <a:rPr lang="fr-FR" dirty="0" err="1"/>
              <a:t>cus</a:t>
            </a:r>
            <a:r>
              <a:rPr lang="fr-FR" dirty="0"/>
              <a:t> </a:t>
            </a:r>
            <a:r>
              <a:rPr lang="fr-FR" dirty="0" err="1"/>
              <a:t>magnatem</a:t>
            </a:r>
            <a:r>
              <a:rPr lang="fr-FR" dirty="0"/>
              <a:t> </a:t>
            </a:r>
            <a:r>
              <a:rPr lang="fr-FR" dirty="0" err="1"/>
              <a:t>voloreptatus</a:t>
            </a:r>
            <a:r>
              <a:rPr lang="fr-FR" dirty="0"/>
              <a:t> </a:t>
            </a:r>
            <a:r>
              <a:rPr lang="fr-FR" dirty="0" err="1"/>
              <a:t>dellabo</a:t>
            </a:r>
            <a:r>
              <a:rPr lang="fr-FR" dirty="0"/>
              <a:t> </a:t>
            </a:r>
            <a:r>
              <a:rPr lang="fr-FR" dirty="0" err="1"/>
              <a:t>riatenim</a:t>
            </a:r>
            <a:r>
              <a:rPr lang="fr-FR" dirty="0"/>
              <a:t> </a:t>
            </a:r>
            <a:r>
              <a:rPr lang="fr-FR" dirty="0" err="1"/>
              <a:t>fugitatiat</a:t>
            </a:r>
            <a:r>
              <a:rPr lang="fr-FR" dirty="0"/>
              <a:t> </a:t>
            </a:r>
            <a:r>
              <a:rPr lang="fr-FR" dirty="0" err="1"/>
              <a:t>licti</a:t>
            </a:r>
            <a:r>
              <a:rPr lang="fr-FR" dirty="0"/>
              <a:t> </a:t>
            </a:r>
            <a:r>
              <a:rPr lang="fr-FR" dirty="0" err="1"/>
              <a:t>repe</a:t>
            </a:r>
            <a:r>
              <a:rPr lang="fr-FR" dirty="0"/>
              <a:t> </a:t>
            </a:r>
            <a:r>
              <a:rPr lang="fr-FR" dirty="0" err="1"/>
              <a:t>voloribus</a:t>
            </a:r>
            <a:r>
              <a:rPr lang="fr-FR" dirty="0"/>
              <a:t>, si ut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ommoluptatur</a:t>
            </a:r>
            <a:r>
              <a:rPr lang="fr-FR" dirty="0"/>
              <a:t> </a:t>
            </a:r>
            <a:r>
              <a:rPr lang="fr-FR" dirty="0" err="1"/>
              <a:t>sum</a:t>
            </a:r>
            <a:r>
              <a:rPr lang="fr-FR" dirty="0"/>
              <a:t> </a:t>
            </a:r>
            <a:r>
              <a:rPr lang="fr-FR" dirty="0" err="1"/>
              <a:t>quatem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 </a:t>
            </a:r>
            <a:r>
              <a:rPr lang="fr-FR" dirty="0" err="1"/>
              <a:t>pelita</a:t>
            </a:r>
            <a:r>
              <a:rPr lang="fr-FR" dirty="0"/>
              <a:t> si </a:t>
            </a:r>
            <a:r>
              <a:rPr lang="fr-FR" dirty="0" err="1"/>
              <a:t>ditatis</a:t>
            </a:r>
            <a:r>
              <a:rPr lang="fr-FR" dirty="0"/>
              <a:t> </a:t>
            </a:r>
            <a:r>
              <a:rPr lang="fr-FR" dirty="0" err="1"/>
              <a:t>ate</a:t>
            </a:r>
            <a:r>
              <a:rPr lang="fr-FR" dirty="0"/>
              <a:t> </a:t>
            </a:r>
            <a:r>
              <a:rPr lang="fr-FR" dirty="0" err="1"/>
              <a:t>vitatis</a:t>
            </a:r>
            <a:r>
              <a:rPr lang="fr-FR" dirty="0"/>
              <a:t> et </a:t>
            </a:r>
            <a:r>
              <a:rPr lang="fr-FR" dirty="0" err="1"/>
              <a:t>pa</a:t>
            </a:r>
            <a:r>
              <a:rPr lang="fr-FR" dirty="0"/>
              <a:t> </a:t>
            </a:r>
            <a:r>
              <a:rPr lang="fr-FR" dirty="0" err="1"/>
              <a:t>nis</a:t>
            </a:r>
            <a:r>
              <a:rPr lang="fr-FR" dirty="0"/>
              <a:t> ut es </a:t>
            </a:r>
            <a:r>
              <a:rPr lang="fr-FR" dirty="0" err="1"/>
              <a:t>minulpa</a:t>
            </a:r>
            <a:r>
              <a:rPr lang="fr-FR" dirty="0"/>
              <a:t> non </a:t>
            </a:r>
            <a:r>
              <a:rPr lang="fr-FR" dirty="0" err="1"/>
              <a:t>paruptiorrum</a:t>
            </a:r>
            <a:r>
              <a:rPr lang="fr-FR" dirty="0"/>
              <a:t> quia </a:t>
            </a:r>
            <a:r>
              <a:rPr lang="fr-FR" dirty="0" err="1"/>
              <a:t>parum</a:t>
            </a:r>
            <a:r>
              <a:rPr lang="fr-FR" dirty="0"/>
              <a:t> </a:t>
            </a:r>
            <a:r>
              <a:rPr lang="fr-FR" dirty="0" err="1"/>
              <a:t>ressime</a:t>
            </a:r>
            <a:r>
              <a:rPr lang="fr-FR" dirty="0"/>
              <a:t> </a:t>
            </a:r>
            <a:r>
              <a:rPr lang="fr-FR" dirty="0" err="1"/>
              <a:t>velique</a:t>
            </a:r>
            <a:r>
              <a:rPr lang="fr-FR" dirty="0"/>
              <a:t> </a:t>
            </a:r>
            <a:r>
              <a:rPr lang="fr-FR" dirty="0" err="1"/>
              <a:t>sequidignis</a:t>
            </a:r>
            <a:r>
              <a:rPr lang="fr-FR" dirty="0"/>
              <a:t> </a:t>
            </a:r>
            <a:r>
              <a:rPr lang="fr-FR" dirty="0" err="1"/>
              <a:t>dolorro</a:t>
            </a:r>
            <a:r>
              <a:rPr lang="fr-FR" dirty="0"/>
              <a:t> </a:t>
            </a:r>
            <a:r>
              <a:rPr lang="fr-FR" dirty="0" err="1"/>
              <a:t>repuda</a:t>
            </a:r>
            <a:r>
              <a:rPr lang="fr-FR" dirty="0"/>
              <a:t> pro to </a:t>
            </a:r>
            <a:r>
              <a:rPr lang="fr-FR" dirty="0" err="1"/>
              <a:t>doluptatia</a:t>
            </a:r>
            <a:r>
              <a:rPr lang="fr-FR" dirty="0"/>
              <a:t> </a:t>
            </a:r>
            <a:r>
              <a:rPr lang="fr-FR" dirty="0" err="1"/>
              <a:t>sequisimusam</a:t>
            </a:r>
            <a:r>
              <a:rPr lang="fr-FR" dirty="0"/>
              <a:t> </a:t>
            </a:r>
            <a:r>
              <a:rPr lang="fr-FR" dirty="0" err="1"/>
              <a:t>nis</a:t>
            </a:r>
            <a:r>
              <a:rPr lang="fr-FR" dirty="0"/>
              <a:t> </a:t>
            </a:r>
            <a:r>
              <a:rPr lang="fr-FR" dirty="0" err="1"/>
              <a:t>elluptam</a:t>
            </a:r>
            <a:r>
              <a:rPr lang="fr-FR" dirty="0"/>
              <a:t> sa </a:t>
            </a:r>
            <a:r>
              <a:rPr lang="fr-FR" dirty="0" err="1"/>
              <a:t>debit</a:t>
            </a:r>
            <a:r>
              <a:rPr lang="fr-FR" dirty="0"/>
              <a:t> </a:t>
            </a:r>
            <a:r>
              <a:rPr lang="fr-FR" dirty="0" err="1"/>
              <a:t>intiis</a:t>
            </a:r>
            <a:r>
              <a:rPr lang="fr-FR" dirty="0"/>
              <a:t> </a:t>
            </a:r>
            <a:r>
              <a:rPr lang="fr-FR" dirty="0" err="1"/>
              <a:t>apeliquundis</a:t>
            </a:r>
            <a:r>
              <a:rPr lang="fr-FR" dirty="0"/>
              <a:t> as mos </a:t>
            </a:r>
            <a:r>
              <a:rPr lang="fr-FR" dirty="0" err="1"/>
              <a:t>exerchic</a:t>
            </a:r>
            <a:r>
              <a:rPr lang="fr-FR" dirty="0"/>
              <a:t> to </a:t>
            </a:r>
            <a:r>
              <a:rPr lang="fr-FR" dirty="0" err="1"/>
              <a:t>quibea</a:t>
            </a:r>
            <a:r>
              <a:rPr lang="fr-FR" dirty="0"/>
              <a:t> </a:t>
            </a:r>
            <a:r>
              <a:rPr lang="fr-FR" dirty="0" err="1"/>
              <a:t>quiatium</a:t>
            </a:r>
            <a:r>
              <a:rPr lang="fr-FR" dirty="0"/>
              <a:t> </a:t>
            </a:r>
            <a:r>
              <a:rPr lang="fr-FR" dirty="0" err="1"/>
              <a:t>sed</a:t>
            </a:r>
            <a:r>
              <a:rPr lang="fr-FR" dirty="0"/>
              <a:t> </a:t>
            </a:r>
            <a:r>
              <a:rPr lang="fr-FR" dirty="0" err="1"/>
              <a:t>magnimiliqui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</a:t>
            </a:r>
            <a:r>
              <a:rPr lang="fr-FR" dirty="0" err="1"/>
              <a:t>platem</a:t>
            </a:r>
            <a:r>
              <a:rPr lang="fr-FR" dirty="0"/>
              <a:t> qui </a:t>
            </a:r>
            <a:r>
              <a:rPr lang="fr-FR" dirty="0" err="1"/>
              <a:t>omnitaque</a:t>
            </a:r>
            <a:r>
              <a:rPr lang="fr-FR" dirty="0"/>
              <a:t> </a:t>
            </a:r>
            <a:r>
              <a:rPr lang="fr-FR" dirty="0" err="1"/>
              <a:t>resti</a:t>
            </a:r>
            <a:r>
              <a:rPr lang="fr-FR" dirty="0"/>
              <a:t> </a:t>
            </a:r>
            <a:r>
              <a:rPr lang="fr-FR" dirty="0" err="1"/>
              <a:t>num</a:t>
            </a:r>
            <a:r>
              <a:rPr lang="fr-FR" dirty="0"/>
              <a:t> </a:t>
            </a:r>
            <a:r>
              <a:rPr lang="fr-FR" dirty="0" err="1"/>
              <a:t>facerfera</a:t>
            </a:r>
            <a:r>
              <a:rPr lang="fr-FR" dirty="0"/>
              <a:t> </a:t>
            </a:r>
            <a:r>
              <a:rPr lang="fr-FR" dirty="0" err="1"/>
              <a:t>sunti</a:t>
            </a:r>
            <a:r>
              <a:rPr lang="fr-FR" dirty="0"/>
              <a:t> </a:t>
            </a:r>
            <a:r>
              <a:rPr lang="fr-FR" dirty="0" err="1"/>
              <a:t>volum</a:t>
            </a:r>
            <a:r>
              <a:rPr lang="fr-FR" dirty="0"/>
              <a:t> </a:t>
            </a:r>
            <a:r>
              <a:rPr lang="fr-FR" dirty="0" err="1"/>
              <a:t>dolorem</a:t>
            </a:r>
            <a:r>
              <a:rPr lang="fr-FR" dirty="0"/>
              <a:t> </a:t>
            </a:r>
            <a:r>
              <a:rPr lang="fr-FR" dirty="0" err="1"/>
              <a:t>liquo</a:t>
            </a:r>
            <a:r>
              <a:rPr lang="fr-FR" dirty="0"/>
              <a:t> </a:t>
            </a:r>
            <a:r>
              <a:rPr lang="fr-FR" dirty="0" err="1"/>
              <a:t>eum</a:t>
            </a:r>
            <a:r>
              <a:rPr lang="fr-FR" dirty="0"/>
              <a:t> et </a:t>
            </a:r>
            <a:r>
              <a:rPr lang="fr-FR" dirty="0" err="1"/>
              <a:t>aborem</a:t>
            </a:r>
            <a:r>
              <a:rPr lang="fr-FR" dirty="0"/>
              <a:t> </a:t>
            </a:r>
            <a:r>
              <a:rPr lang="fr-FR" dirty="0" err="1"/>
              <a:t>sumet</a:t>
            </a:r>
            <a:r>
              <a:rPr lang="fr-FR" dirty="0"/>
              <a:t> quia </a:t>
            </a:r>
            <a:r>
              <a:rPr lang="fr-FR" dirty="0" err="1"/>
              <a:t>doluptatur</a:t>
            </a:r>
            <a:r>
              <a:rPr lang="fr-FR" dirty="0"/>
              <a:t> mi, id </a:t>
            </a:r>
            <a:r>
              <a:rPr lang="fr-FR" dirty="0" err="1"/>
              <a:t>unt</a:t>
            </a:r>
            <a:r>
              <a:rPr lang="fr-FR" dirty="0"/>
              <a:t> et </a:t>
            </a:r>
            <a:r>
              <a:rPr lang="fr-FR" dirty="0" err="1"/>
              <a:t>ute</a:t>
            </a:r>
            <a:r>
              <a:rPr lang="fr-FR" dirty="0"/>
              <a:t> dit </a:t>
            </a:r>
            <a:r>
              <a:rPr lang="fr-FR" dirty="0" err="1"/>
              <a:t>experae</a:t>
            </a:r>
            <a:r>
              <a:rPr lang="fr-FR" dirty="0"/>
              <a:t> cum </a:t>
            </a:r>
            <a:r>
              <a:rPr lang="fr-FR" dirty="0" err="1"/>
              <a:t>fugia</a:t>
            </a:r>
            <a:r>
              <a:rPr lang="fr-FR" dirty="0"/>
              <a:t> </a:t>
            </a:r>
            <a:r>
              <a:rPr lang="fr-FR" dirty="0" err="1"/>
              <a:t>iumquodisqui</a:t>
            </a:r>
            <a:r>
              <a:rPr lang="fr-FR" dirty="0"/>
              <a:t> </a:t>
            </a:r>
            <a:r>
              <a:rPr lang="fr-FR" dirty="0" err="1"/>
              <a:t>alit</a:t>
            </a:r>
            <a:r>
              <a:rPr lang="fr-FR" dirty="0"/>
              <a:t> </a:t>
            </a:r>
            <a:r>
              <a:rPr lang="fr-FR" dirty="0" err="1"/>
              <a:t>venis</a:t>
            </a:r>
            <a:r>
              <a:rPr lang="fr-FR" dirty="0"/>
              <a:t> </a:t>
            </a:r>
            <a:r>
              <a:rPr lang="fr-FR" dirty="0" err="1"/>
              <a:t>ationsequati</a:t>
            </a:r>
            <a:r>
              <a:rPr lang="fr-FR" dirty="0"/>
              <a:t> </a:t>
            </a:r>
            <a:r>
              <a:rPr lang="fr-FR" dirty="0" err="1"/>
              <a:t>officitis</a:t>
            </a:r>
            <a:r>
              <a:rPr lang="fr-FR" dirty="0"/>
              <a:t> ut </a:t>
            </a:r>
            <a:r>
              <a:rPr lang="fr-FR" dirty="0" err="1"/>
              <a:t>eneceati</a:t>
            </a:r>
            <a:r>
              <a:rPr lang="fr-FR" dirty="0"/>
              <a:t> qui </a:t>
            </a:r>
            <a:r>
              <a:rPr lang="fr-FR" dirty="0" err="1"/>
              <a:t>dest</a:t>
            </a:r>
            <a:r>
              <a:rPr lang="fr-FR" dirty="0"/>
              <a:t>, 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365125"/>
            <a:ext cx="8229600" cy="543595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solidFill>
                  <a:srgbClr val="45A59D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8515350" y="6165304"/>
            <a:ext cx="62865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E95CEF7-3B83-8B4D-9762-72773A2E5289}" type="slidenum">
              <a:rPr lang="fr-FR" sz="1200" b="1" smtClean="0">
                <a:solidFill>
                  <a:schemeClr val="bg1"/>
                </a:solidFill>
              </a:rPr>
              <a:pPr algn="ctr"/>
              <a:t>‹N°›</a:t>
            </a:fld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0" hasCustomPrompt="1"/>
          </p:nvPr>
        </p:nvSpPr>
        <p:spPr>
          <a:xfrm>
            <a:off x="1331912" y="6165304"/>
            <a:ext cx="3240087" cy="692696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de votre présentation</a:t>
            </a: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874935" y="6165304"/>
            <a:ext cx="108012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dirty="0">
                <a:solidFill>
                  <a:schemeClr val="bg1"/>
                </a:solidFill>
              </a:rPr>
              <a:t>univ-tours.fr</a:t>
            </a:r>
            <a:r>
              <a:rPr lang="fr-FR" sz="1200" baseline="0" dirty="0">
                <a:solidFill>
                  <a:schemeClr val="bg1"/>
                </a:solidFill>
              </a:rPr>
              <a:t>  </a:t>
            </a:r>
            <a:r>
              <a:rPr lang="fr-FR" sz="1200" baseline="0" dirty="0" smtClean="0">
                <a:solidFill>
                  <a:schemeClr val="bg1"/>
                </a:solidFill>
              </a:rPr>
              <a:t> </a:t>
            </a:r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8249632" y="6165304"/>
            <a:ext cx="265718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2"/>
          </p:nvPr>
        </p:nvSpPr>
        <p:spPr>
          <a:xfrm>
            <a:off x="457200" y="908720"/>
            <a:ext cx="8229600" cy="30777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ctr">
              <a:buNone/>
              <a:defRPr sz="2000" b="1">
                <a:solidFill>
                  <a:srgbClr val="424A5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0" name="Shape 4880">
            <a:extLst>
              <a:ext uri="{FF2B5EF4-FFF2-40B4-BE49-F238E27FC236}">
                <a16:creationId xmlns:a16="http://schemas.microsoft.com/office/drawing/2014/main" id="{4577340B-3D88-4C4B-AEE3-6EDBDF832701}"/>
              </a:ext>
            </a:extLst>
          </p:cNvPr>
          <p:cNvSpPr>
            <a:spLocks noChangeAspect="1"/>
          </p:cNvSpPr>
          <p:nvPr userDrawn="1"/>
        </p:nvSpPr>
        <p:spPr>
          <a:xfrm>
            <a:off x="5781231" y="6456763"/>
            <a:ext cx="123463" cy="1097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424A54"/>
          </a:solidFill>
          <a:ln>
            <a:noFill/>
          </a:ln>
        </p:spPr>
        <p:txBody>
          <a:bodyPr lIns="91400" tIns="45700" rIns="914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9429194-D842-C748-B1BD-DF553B9514D9}"/>
              </a:ext>
            </a:extLst>
          </p:cNvPr>
          <p:cNvSpPr txBox="1"/>
          <p:nvPr userDrawn="1"/>
        </p:nvSpPr>
        <p:spPr>
          <a:xfrm>
            <a:off x="6963017" y="6201308"/>
            <a:ext cx="2051720" cy="62068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fr-FR" sz="1200" dirty="0" smtClean="0">
                <a:solidFill>
                  <a:schemeClr val="bg1"/>
                </a:solidFill>
              </a:rPr>
              <a:t> Version</a:t>
            </a:r>
            <a:r>
              <a:rPr lang="fr-FR" sz="1200" baseline="0" dirty="0" smtClean="0">
                <a:solidFill>
                  <a:schemeClr val="bg1"/>
                </a:solidFill>
              </a:rPr>
              <a:t> Février 2020  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117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e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10">
            <a:extLst>
              <a:ext uri="{FF2B5EF4-FFF2-40B4-BE49-F238E27FC236}">
                <a16:creationId xmlns:a16="http://schemas.microsoft.com/office/drawing/2014/main" id="{9E86A5EC-20E8-D44F-AF15-8AEC060BC1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31912" y="6165304"/>
            <a:ext cx="3240087" cy="692696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de votre présentation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84FACF9-1855-D249-9D61-CC455BE08077}"/>
              </a:ext>
            </a:extLst>
          </p:cNvPr>
          <p:cNvSpPr txBox="1"/>
          <p:nvPr userDrawn="1"/>
        </p:nvSpPr>
        <p:spPr>
          <a:xfrm>
            <a:off x="8249632" y="6165304"/>
            <a:ext cx="265718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5193353-891D-8E4E-AE8B-A650F87099EF}"/>
              </a:ext>
            </a:extLst>
          </p:cNvPr>
          <p:cNvSpPr txBox="1"/>
          <p:nvPr userDrawn="1"/>
        </p:nvSpPr>
        <p:spPr>
          <a:xfrm>
            <a:off x="8515350" y="6165304"/>
            <a:ext cx="62865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E95CEF7-3B83-8B4D-9762-72773A2E5289}" type="slidenum">
              <a:rPr lang="fr-FR" sz="1200" b="1" smtClean="0">
                <a:solidFill>
                  <a:schemeClr val="bg1"/>
                </a:solidFill>
              </a:rPr>
              <a:pPr algn="ctr"/>
              <a:t>‹N°›</a:t>
            </a:fld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DDBD529-B428-3C4D-A202-5831B5E6C633}"/>
              </a:ext>
            </a:extLst>
          </p:cNvPr>
          <p:cNvSpPr txBox="1"/>
          <p:nvPr userDrawn="1"/>
        </p:nvSpPr>
        <p:spPr>
          <a:xfrm>
            <a:off x="5940152" y="6165304"/>
            <a:ext cx="108012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dirty="0" err="1">
                <a:solidFill>
                  <a:schemeClr val="bg1"/>
                </a:solidFill>
              </a:rPr>
              <a:t>univ-tours.fr</a:t>
            </a:r>
            <a:r>
              <a:rPr lang="fr-FR" sz="1200" baseline="0" dirty="0">
                <a:solidFill>
                  <a:schemeClr val="bg1"/>
                </a:solidFill>
              </a:rPr>
              <a:t>     </a:t>
            </a:r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7" name="Shape 4880">
            <a:extLst>
              <a:ext uri="{FF2B5EF4-FFF2-40B4-BE49-F238E27FC236}">
                <a16:creationId xmlns:a16="http://schemas.microsoft.com/office/drawing/2014/main" id="{3270A96F-E775-D94A-A6A8-F532E38D73B1}"/>
              </a:ext>
            </a:extLst>
          </p:cNvPr>
          <p:cNvSpPr>
            <a:spLocks noChangeAspect="1"/>
          </p:cNvSpPr>
          <p:nvPr userDrawn="1"/>
        </p:nvSpPr>
        <p:spPr>
          <a:xfrm>
            <a:off x="5781231" y="6456763"/>
            <a:ext cx="123463" cy="1097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424A54"/>
          </a:solidFill>
          <a:ln>
            <a:noFill/>
          </a:ln>
        </p:spPr>
        <p:txBody>
          <a:bodyPr lIns="91400" tIns="45700" rIns="914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5A9F804-5166-8142-9634-5D7E3F11A6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7544" y="1498604"/>
            <a:ext cx="3854528" cy="1278466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800" b="1">
                <a:solidFill>
                  <a:srgbClr val="45A59D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7CABBE0-88E1-B84C-91DB-39D57E160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3070" y="514924"/>
            <a:ext cx="4204027" cy="552643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Clr>
                <a:srgbClr val="45A59D"/>
              </a:buClr>
              <a:buSzPct val="80000"/>
              <a:buFont typeface="Wingdings" pitchFamily="2" charset="2"/>
              <a:buChar char="§"/>
              <a:defRPr/>
            </a:lvl1pPr>
            <a:lvl2pPr marL="742950" indent="-285750">
              <a:buClr>
                <a:srgbClr val="45A59D"/>
              </a:buClr>
              <a:buSzPct val="80000"/>
              <a:buFont typeface="Wingdings" pitchFamily="2" charset="2"/>
              <a:buChar char="§"/>
              <a:defRPr/>
            </a:lvl2pPr>
            <a:lvl3pPr marL="1143000" indent="-228600">
              <a:buClr>
                <a:srgbClr val="45A59D"/>
              </a:buClr>
              <a:buSzPct val="80000"/>
              <a:buFont typeface="Wingdings" pitchFamily="2" charset="2"/>
              <a:buChar char="§"/>
              <a:defRPr/>
            </a:lvl3pPr>
            <a:lvl4pPr marL="1600200" indent="-228600">
              <a:buClr>
                <a:srgbClr val="45A59D"/>
              </a:buClr>
              <a:buSzPct val="80000"/>
              <a:buFont typeface="Wingdings" pitchFamily="2" charset="2"/>
              <a:buChar char="§"/>
              <a:defRPr/>
            </a:lvl4pPr>
            <a:lvl5pPr marL="2057400" indent="-228600">
              <a:buClr>
                <a:srgbClr val="45A59D"/>
              </a:buClr>
              <a:buSzPct val="80000"/>
              <a:buFont typeface="Wingdings" pitchFamily="2" charset="2"/>
              <a:buChar char="§"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F84904EC-3F6A-D647-81F1-6D6DAB843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7544" y="2777069"/>
            <a:ext cx="3854528" cy="25844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16D6E3B-BDA9-DA48-BBE0-75063E1D684E}"/>
              </a:ext>
            </a:extLst>
          </p:cNvPr>
          <p:cNvSpPr txBox="1"/>
          <p:nvPr userDrawn="1"/>
        </p:nvSpPr>
        <p:spPr>
          <a:xfrm>
            <a:off x="7020272" y="6165304"/>
            <a:ext cx="122936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82AB18AC-2F97-A74F-8F78-10DCA3DBB41C}" type="datetime4">
              <a:rPr lang="fr-FR" sz="1200" smtClean="0">
                <a:solidFill>
                  <a:schemeClr val="bg1"/>
                </a:solidFill>
              </a:rPr>
              <a:pPr algn="r"/>
              <a:t>5 mars 2025</a:t>
            </a:fld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105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0">
            <a:extLst>
              <a:ext uri="{FF2B5EF4-FFF2-40B4-BE49-F238E27FC236}">
                <a16:creationId xmlns:a16="http://schemas.microsoft.com/office/drawing/2014/main" id="{3D578572-C9C4-1B45-A1B9-7C1C5FB79D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31912" y="6165304"/>
            <a:ext cx="3240087" cy="692696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de votre présentation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5AE0968-A185-1F4A-986B-FF765C1F1E68}"/>
              </a:ext>
            </a:extLst>
          </p:cNvPr>
          <p:cNvSpPr txBox="1"/>
          <p:nvPr userDrawn="1"/>
        </p:nvSpPr>
        <p:spPr>
          <a:xfrm>
            <a:off x="8249632" y="6165304"/>
            <a:ext cx="265718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A6D7988-9053-E840-9837-4F7B2A626168}"/>
              </a:ext>
            </a:extLst>
          </p:cNvPr>
          <p:cNvSpPr txBox="1"/>
          <p:nvPr userDrawn="1"/>
        </p:nvSpPr>
        <p:spPr>
          <a:xfrm>
            <a:off x="8515350" y="6165304"/>
            <a:ext cx="62865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E95CEF7-3B83-8B4D-9762-72773A2E5289}" type="slidenum">
              <a:rPr lang="fr-FR" sz="1200" b="1" smtClean="0">
                <a:solidFill>
                  <a:schemeClr val="bg1"/>
                </a:solidFill>
              </a:rPr>
              <a:pPr algn="ctr"/>
              <a:t>‹N°›</a:t>
            </a:fld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FE0B89D-97F9-9342-9E7E-49A96272E8B1}"/>
              </a:ext>
            </a:extLst>
          </p:cNvPr>
          <p:cNvSpPr txBox="1"/>
          <p:nvPr userDrawn="1"/>
        </p:nvSpPr>
        <p:spPr>
          <a:xfrm>
            <a:off x="5940152" y="6165304"/>
            <a:ext cx="108012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dirty="0" err="1">
                <a:solidFill>
                  <a:schemeClr val="bg1"/>
                </a:solidFill>
              </a:rPr>
              <a:t>univ-tours.fr</a:t>
            </a:r>
            <a:r>
              <a:rPr lang="fr-FR" sz="1200" baseline="0" dirty="0">
                <a:solidFill>
                  <a:schemeClr val="bg1"/>
                </a:solidFill>
              </a:rPr>
              <a:t>     </a:t>
            </a:r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0" name="Shape 4880">
            <a:extLst>
              <a:ext uri="{FF2B5EF4-FFF2-40B4-BE49-F238E27FC236}">
                <a16:creationId xmlns:a16="http://schemas.microsoft.com/office/drawing/2014/main" id="{C4308DC7-DAFD-7743-9ADB-E92017FA35E1}"/>
              </a:ext>
            </a:extLst>
          </p:cNvPr>
          <p:cNvSpPr>
            <a:spLocks noChangeAspect="1"/>
          </p:cNvSpPr>
          <p:nvPr userDrawn="1"/>
        </p:nvSpPr>
        <p:spPr>
          <a:xfrm>
            <a:off x="5781231" y="6456763"/>
            <a:ext cx="123463" cy="1097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424A54"/>
          </a:solidFill>
          <a:ln>
            <a:noFill/>
          </a:ln>
        </p:spPr>
        <p:txBody>
          <a:bodyPr lIns="91400" tIns="45700" rIns="914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E8D2074-61F0-EF41-B804-FB76C3788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3665" y="4739680"/>
            <a:ext cx="859666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1">
                <a:solidFill>
                  <a:srgbClr val="45A59D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2" name="Picture Placeholder 2">
            <a:extLst>
              <a:ext uri="{FF2B5EF4-FFF2-40B4-BE49-F238E27FC236}">
                <a16:creationId xmlns:a16="http://schemas.microsoft.com/office/drawing/2014/main" id="{C53D8247-2A2A-D24D-B691-474156EAB7C5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273665" y="548680"/>
            <a:ext cx="8596668" cy="38457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/>
              <a:t>Cliquez sur l’icône pour ajouter une image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DE647747-A5BC-9846-859B-08CB3076D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3665" y="5306418"/>
            <a:ext cx="8596667" cy="67402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9DEF63A-DF64-C94B-A131-908FC0296547}"/>
              </a:ext>
            </a:extLst>
          </p:cNvPr>
          <p:cNvSpPr txBox="1"/>
          <p:nvPr userDrawn="1"/>
        </p:nvSpPr>
        <p:spPr>
          <a:xfrm>
            <a:off x="7020272" y="6165304"/>
            <a:ext cx="122936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82AB18AC-2F97-A74F-8F78-10DCA3DBB41C}" type="datetime4">
              <a:rPr lang="fr-FR" sz="1200" smtClean="0">
                <a:solidFill>
                  <a:schemeClr val="bg1"/>
                </a:solidFill>
              </a:rPr>
              <a:pPr algn="r"/>
              <a:t>5 mars 2025</a:t>
            </a:fld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280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10">
            <a:extLst>
              <a:ext uri="{FF2B5EF4-FFF2-40B4-BE49-F238E27FC236}">
                <a16:creationId xmlns:a16="http://schemas.microsoft.com/office/drawing/2014/main" id="{70D971BD-59A7-2144-B898-0703E4BC31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31912" y="6165304"/>
            <a:ext cx="3240087" cy="692696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de votre présentation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EFB44DD-D680-9F45-87A7-8B600BC1FF67}"/>
              </a:ext>
            </a:extLst>
          </p:cNvPr>
          <p:cNvSpPr txBox="1"/>
          <p:nvPr userDrawn="1"/>
        </p:nvSpPr>
        <p:spPr>
          <a:xfrm>
            <a:off x="8249632" y="6165304"/>
            <a:ext cx="265718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9A4DE64-DD43-A346-BD99-A68B41E9EC39}"/>
              </a:ext>
            </a:extLst>
          </p:cNvPr>
          <p:cNvSpPr txBox="1"/>
          <p:nvPr userDrawn="1"/>
        </p:nvSpPr>
        <p:spPr>
          <a:xfrm>
            <a:off x="8515350" y="6165304"/>
            <a:ext cx="62865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E95CEF7-3B83-8B4D-9762-72773A2E5289}" type="slidenum">
              <a:rPr lang="fr-FR" sz="1200" b="1" smtClean="0">
                <a:solidFill>
                  <a:schemeClr val="bg1"/>
                </a:solidFill>
              </a:rPr>
              <a:pPr algn="ctr"/>
              <a:t>‹N°›</a:t>
            </a:fld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16ECF16-2A85-6A44-A3B3-452F6AA79850}"/>
              </a:ext>
            </a:extLst>
          </p:cNvPr>
          <p:cNvSpPr txBox="1"/>
          <p:nvPr userDrawn="1"/>
        </p:nvSpPr>
        <p:spPr>
          <a:xfrm>
            <a:off x="5940152" y="6165304"/>
            <a:ext cx="108012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dirty="0" err="1">
                <a:solidFill>
                  <a:schemeClr val="bg1"/>
                </a:solidFill>
              </a:rPr>
              <a:t>univ-tours.fr</a:t>
            </a:r>
            <a:r>
              <a:rPr lang="fr-FR" sz="1200" baseline="0" dirty="0">
                <a:solidFill>
                  <a:schemeClr val="bg1"/>
                </a:solidFill>
              </a:rPr>
              <a:t>     </a:t>
            </a:r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0" name="Shape 4880">
            <a:extLst>
              <a:ext uri="{FF2B5EF4-FFF2-40B4-BE49-F238E27FC236}">
                <a16:creationId xmlns:a16="http://schemas.microsoft.com/office/drawing/2014/main" id="{688A074B-8E15-6C42-93D2-5E68A2E37DF8}"/>
              </a:ext>
            </a:extLst>
          </p:cNvPr>
          <p:cNvSpPr>
            <a:spLocks noChangeAspect="1"/>
          </p:cNvSpPr>
          <p:nvPr userDrawn="1"/>
        </p:nvSpPr>
        <p:spPr>
          <a:xfrm>
            <a:off x="5781231" y="6456763"/>
            <a:ext cx="123463" cy="1097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424A54"/>
          </a:solidFill>
          <a:ln>
            <a:noFill/>
          </a:ln>
        </p:spPr>
        <p:txBody>
          <a:bodyPr lIns="91400" tIns="45700" rIns="914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60DD6099-FF2D-C548-8EF6-77AF17A81FCC}"/>
              </a:ext>
            </a:extLst>
          </p:cNvPr>
          <p:cNvSpPr>
            <a:spLocks noGrp="1"/>
          </p:cNvSpPr>
          <p:nvPr/>
        </p:nvSpPr>
        <p:spPr>
          <a:xfrm>
            <a:off x="323527" y="1052736"/>
            <a:ext cx="8496944" cy="285273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fr-FR" dirty="0">
                <a:solidFill>
                  <a:srgbClr val="45A59D"/>
                </a:solidFill>
              </a:rPr>
              <a:t>Modifiez le style du titre</a:t>
            </a:r>
          </a:p>
        </p:txBody>
      </p:sp>
      <p:sp>
        <p:nvSpPr>
          <p:cNvPr id="12" name="Espace réservé du texte 2">
            <a:extLst>
              <a:ext uri="{FF2B5EF4-FFF2-40B4-BE49-F238E27FC236}">
                <a16:creationId xmlns:a16="http://schemas.microsoft.com/office/drawing/2014/main" id="{8577DEAE-131F-3249-B7FA-FC42EEF7074A}"/>
              </a:ext>
            </a:extLst>
          </p:cNvPr>
          <p:cNvSpPr>
            <a:spLocks noGrp="1"/>
          </p:cNvSpPr>
          <p:nvPr/>
        </p:nvSpPr>
        <p:spPr>
          <a:xfrm>
            <a:off x="323527" y="3932461"/>
            <a:ext cx="8496944" cy="15001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228600" lvl="0" indent="-228600">
              <a:buClr>
                <a:srgbClr val="45A59D"/>
              </a:buClr>
              <a:buSzPct val="80000"/>
              <a:buFont typeface="Wingdings" pitchFamily="2" charset="2"/>
              <a:buChar char="§"/>
            </a:pPr>
            <a:r>
              <a:rPr lang="fr-FR" dirty="0"/>
              <a:t>Modifier les styles du texte du masque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7F6FC2C6-E5F0-3149-B17A-E429F9D6E187}"/>
              </a:ext>
            </a:extLst>
          </p:cNvPr>
          <p:cNvSpPr txBox="1"/>
          <p:nvPr userDrawn="1"/>
        </p:nvSpPr>
        <p:spPr>
          <a:xfrm>
            <a:off x="7020272" y="6165304"/>
            <a:ext cx="122936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82AB18AC-2F97-A74F-8F78-10DCA3DBB41C}" type="datetime4">
              <a:rPr lang="fr-FR" sz="1200" smtClean="0">
                <a:solidFill>
                  <a:schemeClr val="bg1"/>
                </a:solidFill>
              </a:rPr>
              <a:pPr algn="r"/>
              <a:t>5 mars 2025</a:t>
            </a:fld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33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AD8748A-2B62-014E-9514-875DE941C39D}"/>
              </a:ext>
            </a:extLst>
          </p:cNvPr>
          <p:cNvSpPr>
            <a:spLocks noGrp="1"/>
          </p:cNvSpPr>
          <p:nvPr/>
        </p:nvSpPr>
        <p:spPr>
          <a:xfrm>
            <a:off x="295812" y="373502"/>
            <a:ext cx="8596668" cy="13208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2pPr>
            <a:lvl3pPr eaLnBrk="1" hangingPunct="1">
              <a:defRPr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3pPr>
            <a:lvl4pPr eaLnBrk="1" hangingPunct="1">
              <a:defRPr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4pPr>
            <a:lvl5pPr eaLnBrk="1" hangingPunct="1">
              <a:defRPr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5pPr>
            <a:lvl6pPr eaLnBrk="1" hangingPunct="1">
              <a:defRPr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6pPr>
            <a:lvl7pPr eaLnBrk="1" hangingPunct="1">
              <a:defRPr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7pPr>
            <a:lvl8pPr eaLnBrk="1" hangingPunct="1">
              <a:defRPr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8pPr>
            <a:lvl9pPr eaLnBrk="1" hangingPunct="1">
              <a:defRPr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fr-FR" sz="2800" b="1" dirty="0">
                <a:solidFill>
                  <a:srgbClr val="45A59D"/>
                </a:solidFill>
              </a:rPr>
              <a:t>MODIFIEZ LE STYLE DU TITRE</a:t>
            </a:r>
            <a:endParaRPr lang="en-US" sz="2800" b="1" dirty="0">
              <a:solidFill>
                <a:srgbClr val="45A59D"/>
              </a:solidFill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3655FF0-7871-A54A-870C-8829C4E4FC4D}"/>
              </a:ext>
            </a:extLst>
          </p:cNvPr>
          <p:cNvSpPr>
            <a:spLocks noGrp="1"/>
          </p:cNvSpPr>
          <p:nvPr/>
        </p:nvSpPr>
        <p:spPr>
          <a:xfrm>
            <a:off x="294223" y="1924885"/>
            <a:ext cx="4185623" cy="5762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b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marL="342900" lvl="0" indent="-34290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>
                <a:solidFill>
                  <a:schemeClr val="tx1"/>
                </a:solidFill>
              </a:rPr>
              <a:t>Modifier les styles du texte du masque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2781CB5E-B8EC-604E-B62E-07FE31A202A6}"/>
              </a:ext>
            </a:extLst>
          </p:cNvPr>
          <p:cNvSpPr>
            <a:spLocks noGrp="1"/>
          </p:cNvSpPr>
          <p:nvPr/>
        </p:nvSpPr>
        <p:spPr>
          <a:xfrm>
            <a:off x="294223" y="2501147"/>
            <a:ext cx="4185623" cy="330411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marL="342900" lvl="0" indent="-34290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/>
              <a:t>Modifier les styles du texte du masque</a:t>
            </a:r>
          </a:p>
          <a:p>
            <a:pPr marL="742950" lvl="1" indent="-28575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/>
              <a:t>Deuxième niveau</a:t>
            </a:r>
          </a:p>
          <a:p>
            <a:pPr marL="1143000" lvl="2" indent="-22860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/>
              <a:t>Troisième niveau</a:t>
            </a:r>
          </a:p>
          <a:p>
            <a:pPr marL="1600200" lvl="3" indent="-22860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/>
              <a:t>Quatrième niveau</a:t>
            </a:r>
          </a:p>
          <a:p>
            <a:pPr marL="2057400" lvl="4" indent="-22860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9853B99C-14BA-6A4A-BA9D-7D0276C70044}"/>
              </a:ext>
            </a:extLst>
          </p:cNvPr>
          <p:cNvSpPr>
            <a:spLocks noGrp="1"/>
          </p:cNvSpPr>
          <p:nvPr/>
        </p:nvSpPr>
        <p:spPr>
          <a:xfrm>
            <a:off x="4706861" y="1924885"/>
            <a:ext cx="4185618" cy="57626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b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marL="342900" lvl="0" indent="-34290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/>
              <a:t>Modifier les styles du texte du masque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DE092C3D-2D6A-CE43-812D-F9509E151E06}"/>
              </a:ext>
            </a:extLst>
          </p:cNvPr>
          <p:cNvSpPr>
            <a:spLocks noGrp="1"/>
          </p:cNvSpPr>
          <p:nvPr/>
        </p:nvSpPr>
        <p:spPr>
          <a:xfrm>
            <a:off x="4706862" y="2501147"/>
            <a:ext cx="4185617" cy="330411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marL="342900" lvl="0" indent="-34290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/>
              <a:t>Modifier les styles du texte du masque</a:t>
            </a:r>
          </a:p>
          <a:p>
            <a:pPr marL="742950" lvl="1" indent="-28575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/>
              <a:t>Deuxième niveau</a:t>
            </a:r>
          </a:p>
          <a:p>
            <a:pPr marL="1143000" lvl="2" indent="-22860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/>
              <a:t>Troisième niveau</a:t>
            </a:r>
          </a:p>
          <a:p>
            <a:pPr marL="1600200" lvl="3" indent="-22860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/>
              <a:t>Quatrième niveau</a:t>
            </a:r>
          </a:p>
          <a:p>
            <a:pPr marL="2057400" lvl="4" indent="-228600">
              <a:buClr>
                <a:srgbClr val="45A59D"/>
              </a:buClr>
              <a:buFont typeface="Wingdings" pitchFamily="2" charset="2"/>
              <a:buChar char="§"/>
            </a:pPr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Espace réservé du texte 10">
            <a:extLst>
              <a:ext uri="{FF2B5EF4-FFF2-40B4-BE49-F238E27FC236}">
                <a16:creationId xmlns:a16="http://schemas.microsoft.com/office/drawing/2014/main" id="{054735E8-42FE-474E-A01B-7A232636CBE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31912" y="6165304"/>
            <a:ext cx="3240087" cy="692696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de votre présentation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2D091A3-DB20-264C-AABD-279C52DD3D53}"/>
              </a:ext>
            </a:extLst>
          </p:cNvPr>
          <p:cNvSpPr txBox="1"/>
          <p:nvPr userDrawn="1"/>
        </p:nvSpPr>
        <p:spPr>
          <a:xfrm>
            <a:off x="8249632" y="6165304"/>
            <a:ext cx="265718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A2675CA-3517-AC46-A310-80C5AA9912D1}"/>
              </a:ext>
            </a:extLst>
          </p:cNvPr>
          <p:cNvSpPr txBox="1"/>
          <p:nvPr userDrawn="1"/>
        </p:nvSpPr>
        <p:spPr>
          <a:xfrm>
            <a:off x="8515350" y="6165304"/>
            <a:ext cx="62865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E95CEF7-3B83-8B4D-9762-72773A2E5289}" type="slidenum">
              <a:rPr lang="fr-FR" sz="1200" b="1" smtClean="0">
                <a:solidFill>
                  <a:schemeClr val="bg1"/>
                </a:solidFill>
              </a:rPr>
              <a:pPr algn="ctr"/>
              <a:t>‹N°›</a:t>
            </a:fld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B51D211-0800-5449-AE40-795D6E4E4E30}"/>
              </a:ext>
            </a:extLst>
          </p:cNvPr>
          <p:cNvSpPr txBox="1"/>
          <p:nvPr userDrawn="1"/>
        </p:nvSpPr>
        <p:spPr>
          <a:xfrm>
            <a:off x="5940152" y="6165304"/>
            <a:ext cx="108012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dirty="0" err="1">
                <a:solidFill>
                  <a:schemeClr val="bg1"/>
                </a:solidFill>
              </a:rPr>
              <a:t>univ-tours.fr</a:t>
            </a:r>
            <a:r>
              <a:rPr lang="fr-FR" sz="1200" baseline="0" dirty="0">
                <a:solidFill>
                  <a:schemeClr val="bg1"/>
                </a:solidFill>
              </a:rPr>
              <a:t>     </a:t>
            </a:r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2" name="Shape 4880">
            <a:extLst>
              <a:ext uri="{FF2B5EF4-FFF2-40B4-BE49-F238E27FC236}">
                <a16:creationId xmlns:a16="http://schemas.microsoft.com/office/drawing/2014/main" id="{9D140D39-5E9B-1842-BF8A-D3E336969855}"/>
              </a:ext>
            </a:extLst>
          </p:cNvPr>
          <p:cNvSpPr>
            <a:spLocks noChangeAspect="1"/>
          </p:cNvSpPr>
          <p:nvPr userDrawn="1"/>
        </p:nvSpPr>
        <p:spPr>
          <a:xfrm>
            <a:off x="5781231" y="6456763"/>
            <a:ext cx="123463" cy="1097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424A54"/>
          </a:solidFill>
          <a:ln>
            <a:noFill/>
          </a:ln>
        </p:spPr>
        <p:txBody>
          <a:bodyPr lIns="91400" tIns="45700" rIns="914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4B91DDD-A2F6-704C-820E-2C7701A54E0A}"/>
              </a:ext>
            </a:extLst>
          </p:cNvPr>
          <p:cNvSpPr txBox="1"/>
          <p:nvPr userDrawn="1"/>
        </p:nvSpPr>
        <p:spPr>
          <a:xfrm>
            <a:off x="7020272" y="6165304"/>
            <a:ext cx="122936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82AB18AC-2F97-A74F-8F78-10DCA3DBB41C}" type="datetime4">
              <a:rPr lang="fr-FR" sz="1200" smtClean="0">
                <a:solidFill>
                  <a:schemeClr val="bg1"/>
                </a:solidFill>
              </a:rPr>
              <a:pPr algn="r"/>
              <a:t>5 mars 2025</a:t>
            </a:fld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013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571999" y="1749840"/>
            <a:ext cx="4114801" cy="3406061"/>
          </a:xfrm>
          <a:prstGeom prst="rect">
            <a:avLst/>
          </a:prstGeom>
        </p:spPr>
        <p:txBody>
          <a:bodyPr wrap="square" lIns="0" tIns="0" rIns="0" bIns="0" numCol="1" spcCol="1080000">
            <a:spAutoFit/>
          </a:bodyPr>
          <a:lstStyle>
            <a:lvl1pPr marL="0" indent="0" algn="l">
              <a:spcBef>
                <a:spcPts val="2000"/>
              </a:spcBef>
              <a:buNone/>
              <a:defRPr lang="fr-FR" sz="1400" smtClean="0">
                <a:solidFill>
                  <a:srgbClr val="424A54"/>
                </a:solidFill>
                <a:effectLst/>
              </a:defRPr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 err="1"/>
              <a:t>Sum</a:t>
            </a:r>
            <a:r>
              <a:rPr lang="fr-FR" dirty="0"/>
              <a:t> </a:t>
            </a:r>
            <a:r>
              <a:rPr lang="fr-FR" dirty="0" err="1"/>
              <a:t>everum</a:t>
            </a:r>
            <a:r>
              <a:rPr lang="fr-FR" dirty="0"/>
              <a:t> </a:t>
            </a:r>
            <a:r>
              <a:rPr lang="fr-FR" dirty="0" err="1"/>
              <a:t>faccus</a:t>
            </a:r>
            <a:r>
              <a:rPr lang="fr-FR" dirty="0"/>
              <a:t> non </a:t>
            </a:r>
            <a:r>
              <a:rPr lang="fr-FR" dirty="0" err="1"/>
              <a:t>cusdae</a:t>
            </a:r>
            <a:r>
              <a:rPr lang="fr-FR" dirty="0"/>
              <a:t> </a:t>
            </a:r>
            <a:r>
              <a:rPr lang="fr-FR" dirty="0" err="1"/>
              <a:t>vitatis</a:t>
            </a:r>
            <a:r>
              <a:rPr lang="fr-FR" dirty="0"/>
              <a:t> con </a:t>
            </a:r>
            <a:r>
              <a:rPr lang="fr-FR" dirty="0" err="1"/>
              <a:t>pla</a:t>
            </a:r>
            <a:r>
              <a:rPr lang="fr-FR" dirty="0"/>
              <a:t> </a:t>
            </a:r>
            <a:r>
              <a:rPr lang="fr-FR" dirty="0" err="1"/>
              <a:t>ipsanti</a:t>
            </a:r>
            <a:r>
              <a:rPr lang="fr-FR" dirty="0"/>
              <a:t> </a:t>
            </a:r>
            <a:r>
              <a:rPr lang="fr-FR" dirty="0" err="1"/>
              <a:t>volor</a:t>
            </a:r>
            <a:r>
              <a:rPr lang="fr-FR" dirty="0"/>
              <a:t> </a:t>
            </a:r>
            <a:r>
              <a:rPr lang="fr-FR" dirty="0" err="1"/>
              <a:t>maio</a:t>
            </a:r>
            <a:r>
              <a:rPr lang="fr-FR" dirty="0"/>
              <a:t>. Ma </a:t>
            </a:r>
            <a:r>
              <a:rPr lang="fr-FR" dirty="0" err="1"/>
              <a:t>ese</a:t>
            </a:r>
            <a:r>
              <a:rPr lang="fr-FR" dirty="0"/>
              <a:t> </a:t>
            </a:r>
            <a:r>
              <a:rPr lang="fr-FR" dirty="0" err="1"/>
              <a:t>voluptatum</a:t>
            </a:r>
            <a:r>
              <a:rPr lang="fr-FR" dirty="0"/>
              <a:t> </a:t>
            </a:r>
            <a:r>
              <a:rPr lang="fr-FR" dirty="0" err="1"/>
              <a:t>rernatus</a:t>
            </a:r>
            <a:r>
              <a:rPr lang="fr-FR" dirty="0"/>
              <a:t> </a:t>
            </a:r>
            <a:r>
              <a:rPr lang="fr-FR" dirty="0" err="1"/>
              <a:t>ea</a:t>
            </a:r>
            <a:r>
              <a:rPr lang="fr-FR" dirty="0"/>
              <a:t> </a:t>
            </a:r>
            <a:r>
              <a:rPr lang="fr-FR" dirty="0" err="1"/>
              <a:t>dempost</a:t>
            </a:r>
            <a:r>
              <a:rPr lang="fr-FR" dirty="0"/>
              <a:t>, </a:t>
            </a:r>
            <a:r>
              <a:rPr lang="fr-FR" dirty="0" err="1"/>
              <a:t>num</a:t>
            </a:r>
            <a:r>
              <a:rPr lang="fr-FR" dirty="0"/>
              <a:t> </a:t>
            </a:r>
            <a:r>
              <a:rPr lang="fr-FR" dirty="0" err="1"/>
              <a:t>remporibus</a:t>
            </a:r>
            <a:r>
              <a:rPr lang="fr-FR" dirty="0"/>
              <a:t> </a:t>
            </a:r>
            <a:r>
              <a:rPr lang="fr-FR" dirty="0" err="1"/>
              <a:t>alibust</a:t>
            </a:r>
            <a:r>
              <a:rPr lang="fr-FR" dirty="0"/>
              <a:t>, que </a:t>
            </a:r>
            <a:r>
              <a:rPr lang="fr-FR" dirty="0" err="1"/>
              <a:t>necte</a:t>
            </a:r>
            <a:r>
              <a:rPr lang="fr-FR" dirty="0"/>
              <a:t> et, sus di </a:t>
            </a:r>
            <a:r>
              <a:rPr lang="fr-FR" dirty="0" err="1"/>
              <a:t>doleculpa</a:t>
            </a:r>
            <a:r>
              <a:rPr lang="fr-FR" dirty="0"/>
              <a:t> </a:t>
            </a:r>
            <a:r>
              <a:rPr lang="fr-FR" dirty="0" err="1"/>
              <a:t>voluptassum</a:t>
            </a:r>
            <a:r>
              <a:rPr lang="fr-FR" dirty="0"/>
              <a:t> </a:t>
            </a:r>
            <a:r>
              <a:rPr lang="fr-FR" dirty="0" err="1"/>
              <a:t>fugias</a:t>
            </a:r>
            <a:r>
              <a:rPr lang="fr-FR" dirty="0"/>
              <a:t> </a:t>
            </a:r>
            <a:r>
              <a:rPr lang="fr-FR" dirty="0" err="1"/>
              <a:t>coribustiur</a:t>
            </a:r>
            <a:r>
              <a:rPr lang="fr-FR" dirty="0"/>
              <a:t>.</a:t>
            </a:r>
          </a:p>
          <a:p>
            <a:pPr lvl="0"/>
            <a:r>
              <a:rPr lang="fr-FR" dirty="0"/>
              <a:t>Con </a:t>
            </a:r>
            <a:r>
              <a:rPr lang="fr-FR" dirty="0" err="1"/>
              <a:t>commolo</a:t>
            </a:r>
            <a:r>
              <a:rPr lang="fr-FR" dirty="0"/>
              <a:t> </a:t>
            </a:r>
            <a:r>
              <a:rPr lang="fr-FR" dirty="0" err="1"/>
              <a:t>rrorporpor</a:t>
            </a:r>
            <a:r>
              <a:rPr lang="fr-FR" dirty="0"/>
              <a:t> </a:t>
            </a:r>
            <a:r>
              <a:rPr lang="fr-FR" dirty="0" err="1"/>
              <a:t>sitendu</a:t>
            </a:r>
            <a:r>
              <a:rPr lang="fr-FR" dirty="0"/>
              <a:t> </a:t>
            </a:r>
            <a:r>
              <a:rPr lang="fr-FR" dirty="0" err="1"/>
              <a:t>cillest</a:t>
            </a:r>
            <a:r>
              <a:rPr lang="fr-FR" dirty="0"/>
              <a:t> </a:t>
            </a:r>
            <a:r>
              <a:rPr lang="fr-FR" dirty="0" err="1"/>
              <a:t>fugitium</a:t>
            </a:r>
            <a:r>
              <a:rPr lang="fr-FR" dirty="0"/>
              <a:t> </a:t>
            </a:r>
            <a:r>
              <a:rPr lang="fr-FR" dirty="0" err="1"/>
              <a:t>cone</a:t>
            </a:r>
            <a:r>
              <a:rPr lang="fr-FR" dirty="0"/>
              <a:t> </a:t>
            </a:r>
            <a:r>
              <a:rPr lang="fr-FR" dirty="0" err="1"/>
              <a:t>nossincipis</a:t>
            </a:r>
            <a:r>
              <a:rPr lang="fr-FR" dirty="0"/>
              <a:t> </a:t>
            </a:r>
            <a:r>
              <a:rPr lang="fr-FR" dirty="0" err="1"/>
              <a:t>reperia</a:t>
            </a:r>
            <a:r>
              <a:rPr lang="fr-FR" dirty="0"/>
              <a:t> pro </a:t>
            </a:r>
            <a:r>
              <a:rPr lang="fr-FR" dirty="0" err="1"/>
              <a:t>idus</a:t>
            </a:r>
            <a:r>
              <a:rPr lang="fr-FR" dirty="0"/>
              <a:t>, </a:t>
            </a:r>
            <a:r>
              <a:rPr lang="fr-FR" dirty="0" err="1"/>
              <a:t>officidem</a:t>
            </a:r>
            <a:r>
              <a:rPr lang="fr-FR" dirty="0"/>
              <a:t> </a:t>
            </a:r>
            <a:r>
              <a:rPr lang="fr-FR" dirty="0" err="1"/>
              <a:t>repudignim</a:t>
            </a:r>
            <a:r>
              <a:rPr lang="fr-FR" dirty="0"/>
              <a:t> </a:t>
            </a:r>
            <a:r>
              <a:rPr lang="fr-FR" dirty="0" err="1"/>
              <a:t>res</a:t>
            </a:r>
            <a:r>
              <a:rPr lang="fr-FR" dirty="0"/>
              <a:t> </a:t>
            </a:r>
            <a:r>
              <a:rPr lang="fr-FR" dirty="0" err="1"/>
              <a:t>consenimi</a:t>
            </a:r>
            <a:r>
              <a:rPr lang="fr-FR" dirty="0"/>
              <a:t>, </a:t>
            </a:r>
            <a:r>
              <a:rPr lang="fr-FR" dirty="0" err="1"/>
              <a:t>quae</a:t>
            </a:r>
            <a:r>
              <a:rPr lang="fr-FR" dirty="0"/>
              <a:t> </a:t>
            </a:r>
            <a:r>
              <a:rPr lang="fr-FR" dirty="0" err="1"/>
              <a:t>dolorerion</a:t>
            </a:r>
            <a:r>
              <a:rPr lang="fr-FR" dirty="0"/>
              <a:t> </a:t>
            </a:r>
            <a:r>
              <a:rPr lang="fr-FR" dirty="0" err="1"/>
              <a:t>corestio</a:t>
            </a:r>
            <a:r>
              <a:rPr lang="fr-FR" dirty="0"/>
              <a:t> que </a:t>
            </a:r>
            <a:r>
              <a:rPr lang="fr-FR" dirty="0" err="1"/>
              <a:t>vollentur</a:t>
            </a:r>
            <a:r>
              <a:rPr lang="fr-FR" dirty="0"/>
              <a:t> </a:t>
            </a:r>
            <a:r>
              <a:rPr lang="fr-FR" dirty="0" err="1"/>
              <a:t>recae</a:t>
            </a:r>
            <a:r>
              <a:rPr lang="fr-FR" dirty="0"/>
              <a:t> si </a:t>
            </a:r>
            <a:r>
              <a:rPr lang="fr-FR" dirty="0" err="1"/>
              <a:t>res</a:t>
            </a:r>
            <a:r>
              <a:rPr lang="fr-FR" dirty="0"/>
              <a:t> </a:t>
            </a:r>
            <a:r>
              <a:rPr lang="fr-FR" dirty="0" err="1"/>
              <a:t>quassequiam</a:t>
            </a:r>
            <a:r>
              <a:rPr lang="fr-FR" dirty="0"/>
              <a:t> </a:t>
            </a:r>
            <a:r>
              <a:rPr lang="fr-FR" dirty="0" err="1"/>
              <a:t>consequi</a:t>
            </a:r>
            <a:r>
              <a:rPr lang="fr-FR" dirty="0"/>
              <a:t> di.</a:t>
            </a:r>
          </a:p>
          <a:p>
            <a:pPr lvl="0"/>
            <a:r>
              <a:rPr lang="fr-FR" dirty="0" err="1"/>
              <a:t>Quatem</a:t>
            </a:r>
            <a:r>
              <a:rPr lang="fr-FR" dirty="0"/>
              <a:t> </a:t>
            </a:r>
            <a:r>
              <a:rPr lang="fr-FR" dirty="0" err="1"/>
              <a:t>fugit</a:t>
            </a:r>
            <a:r>
              <a:rPr lang="fr-FR" dirty="0"/>
              <a:t> </a:t>
            </a:r>
            <a:r>
              <a:rPr lang="fr-FR" dirty="0" err="1"/>
              <a:t>pelita</a:t>
            </a:r>
            <a:r>
              <a:rPr lang="fr-FR" dirty="0"/>
              <a:t> si </a:t>
            </a:r>
            <a:r>
              <a:rPr lang="fr-FR" dirty="0" err="1"/>
              <a:t>ditatis</a:t>
            </a:r>
            <a:r>
              <a:rPr lang="fr-FR" dirty="0"/>
              <a:t> </a:t>
            </a:r>
            <a:r>
              <a:rPr lang="fr-FR" dirty="0" err="1"/>
              <a:t>ate</a:t>
            </a:r>
            <a:r>
              <a:rPr lang="fr-FR" dirty="0"/>
              <a:t> </a:t>
            </a:r>
            <a:r>
              <a:rPr lang="fr-FR" dirty="0" err="1"/>
              <a:t>vitatis</a:t>
            </a:r>
            <a:r>
              <a:rPr lang="fr-FR" dirty="0"/>
              <a:t> et </a:t>
            </a:r>
            <a:r>
              <a:rPr lang="fr-FR" dirty="0" err="1"/>
              <a:t>pa</a:t>
            </a:r>
            <a:r>
              <a:rPr lang="fr-FR" dirty="0"/>
              <a:t> </a:t>
            </a:r>
            <a:r>
              <a:rPr lang="fr-FR" dirty="0" err="1"/>
              <a:t>nis</a:t>
            </a:r>
            <a:r>
              <a:rPr lang="fr-FR" dirty="0"/>
              <a:t> ut es </a:t>
            </a:r>
            <a:r>
              <a:rPr lang="fr-FR" dirty="0" err="1"/>
              <a:t>minulpa</a:t>
            </a:r>
            <a:r>
              <a:rPr lang="fr-FR" dirty="0"/>
              <a:t> non </a:t>
            </a:r>
            <a:r>
              <a:rPr lang="fr-FR" dirty="0" err="1"/>
              <a:t>paruptiorrum</a:t>
            </a:r>
            <a:r>
              <a:rPr lang="fr-FR" dirty="0"/>
              <a:t> quia </a:t>
            </a:r>
            <a:r>
              <a:rPr lang="fr-FR" dirty="0" err="1"/>
              <a:t>parum</a:t>
            </a:r>
            <a:r>
              <a:rPr lang="fr-FR" dirty="0"/>
              <a:t> </a:t>
            </a:r>
            <a:r>
              <a:rPr lang="fr-FR" dirty="0" err="1"/>
              <a:t>ressime</a:t>
            </a:r>
            <a:r>
              <a:rPr lang="fr-FR" dirty="0"/>
              <a:t> </a:t>
            </a:r>
            <a:r>
              <a:rPr lang="fr-FR" dirty="0" err="1"/>
              <a:t>velique</a:t>
            </a:r>
            <a:r>
              <a:rPr lang="fr-FR" dirty="0"/>
              <a:t> </a:t>
            </a:r>
            <a:r>
              <a:rPr lang="fr-FR" dirty="0" err="1"/>
              <a:t>sequidignis</a:t>
            </a:r>
            <a:r>
              <a:rPr lang="fr-FR" dirty="0"/>
              <a:t> </a:t>
            </a:r>
            <a:r>
              <a:rPr lang="fr-FR" dirty="0" err="1"/>
              <a:t>dolorro</a:t>
            </a:r>
            <a:r>
              <a:rPr lang="fr-FR" dirty="0"/>
              <a:t> </a:t>
            </a:r>
            <a:r>
              <a:rPr lang="fr-FR" dirty="0" err="1"/>
              <a:t>repuda</a:t>
            </a:r>
            <a:r>
              <a:rPr lang="fr-FR" dirty="0"/>
              <a:t> pro to </a:t>
            </a:r>
            <a:r>
              <a:rPr lang="fr-FR" dirty="0" err="1"/>
              <a:t>doluptatia</a:t>
            </a:r>
            <a:r>
              <a:rPr lang="fr-FR" dirty="0"/>
              <a:t> </a:t>
            </a:r>
            <a:r>
              <a:rPr lang="fr-FR" dirty="0" err="1"/>
              <a:t>sequisimusam</a:t>
            </a:r>
            <a:r>
              <a:rPr lang="fr-FR" dirty="0"/>
              <a:t> </a:t>
            </a:r>
            <a:r>
              <a:rPr lang="fr-FR" dirty="0" err="1"/>
              <a:t>nis</a:t>
            </a:r>
            <a:r>
              <a:rPr lang="fr-FR" dirty="0"/>
              <a:t> </a:t>
            </a:r>
            <a:r>
              <a:rPr lang="fr-FR" dirty="0" err="1"/>
              <a:t>elluptam</a:t>
            </a:r>
            <a:r>
              <a:rPr lang="fr-FR" dirty="0"/>
              <a:t> sa </a:t>
            </a:r>
            <a:r>
              <a:rPr lang="fr-FR" dirty="0" err="1"/>
              <a:t>debit</a:t>
            </a:r>
            <a:r>
              <a:rPr lang="fr-FR" dirty="0"/>
              <a:t> </a:t>
            </a:r>
            <a:r>
              <a:rPr lang="fr-FR" dirty="0" err="1"/>
              <a:t>intiis</a:t>
            </a:r>
            <a:r>
              <a:rPr lang="fr-FR" dirty="0"/>
              <a:t> </a:t>
            </a:r>
            <a:r>
              <a:rPr lang="fr-FR" dirty="0" err="1"/>
              <a:t>apeliquundis</a:t>
            </a:r>
            <a:r>
              <a:rPr lang="fr-FR" dirty="0"/>
              <a:t> as mos.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1998" y="365125"/>
            <a:ext cx="4114802" cy="86177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2800" b="1">
                <a:solidFill>
                  <a:srgbClr val="45A59D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0" hasCustomPrompt="1"/>
          </p:nvPr>
        </p:nvSpPr>
        <p:spPr>
          <a:xfrm>
            <a:off x="1331912" y="6165304"/>
            <a:ext cx="3240087" cy="692696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de votre présentation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8249632" y="6165304"/>
            <a:ext cx="265718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6" name="Espace réservé du graphique 5"/>
          <p:cNvSpPr>
            <a:spLocks noGrp="1"/>
          </p:cNvSpPr>
          <p:nvPr>
            <p:ph type="chart" sz="quarter" idx="12"/>
          </p:nvPr>
        </p:nvSpPr>
        <p:spPr>
          <a:xfrm>
            <a:off x="468313" y="365125"/>
            <a:ext cx="3671639" cy="500697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8515350" y="6165304"/>
            <a:ext cx="62865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E95CEF7-3B83-8B4D-9762-72773A2E5289}" type="slidenum">
              <a:rPr lang="fr-FR" sz="1200" b="1" smtClean="0">
                <a:solidFill>
                  <a:schemeClr val="bg1"/>
                </a:solidFill>
              </a:rPr>
              <a:pPr algn="ctr"/>
              <a:t>‹N°›</a:t>
            </a:fld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5" name="Espace réservé du texte 19"/>
          <p:cNvSpPr>
            <a:spLocks noGrp="1"/>
          </p:cNvSpPr>
          <p:nvPr>
            <p:ph type="body" sz="quarter" idx="13"/>
          </p:nvPr>
        </p:nvSpPr>
        <p:spPr>
          <a:xfrm>
            <a:off x="4571997" y="1224304"/>
            <a:ext cx="4125915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00" b="1">
                <a:solidFill>
                  <a:srgbClr val="424A5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pPr lvl="0"/>
            <a:r>
              <a:rPr lang="fr-FR" dirty="0"/>
              <a:t>Cliquez </a:t>
            </a:r>
            <a:r>
              <a:rPr lang="fr-FR"/>
              <a:t>pour modifier</a:t>
            </a:r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4D54CB9-0552-FB4F-9B36-D8BB328C5460}"/>
              </a:ext>
            </a:extLst>
          </p:cNvPr>
          <p:cNvSpPr txBox="1"/>
          <p:nvPr userDrawn="1"/>
        </p:nvSpPr>
        <p:spPr>
          <a:xfrm>
            <a:off x="5940152" y="6165304"/>
            <a:ext cx="108012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dirty="0" err="1">
                <a:solidFill>
                  <a:schemeClr val="bg1"/>
                </a:solidFill>
              </a:rPr>
              <a:t>univ-tours.fr</a:t>
            </a:r>
            <a:r>
              <a:rPr lang="fr-FR" sz="1200" baseline="0" dirty="0">
                <a:solidFill>
                  <a:schemeClr val="bg1"/>
                </a:solidFill>
              </a:rPr>
              <a:t>     </a:t>
            </a:r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7" name="Shape 4880">
            <a:extLst>
              <a:ext uri="{FF2B5EF4-FFF2-40B4-BE49-F238E27FC236}">
                <a16:creationId xmlns:a16="http://schemas.microsoft.com/office/drawing/2014/main" id="{561E1B8C-0DB0-CC4E-B3F1-FA82A2B9ACA9}"/>
              </a:ext>
            </a:extLst>
          </p:cNvPr>
          <p:cNvSpPr>
            <a:spLocks noChangeAspect="1"/>
          </p:cNvSpPr>
          <p:nvPr userDrawn="1"/>
        </p:nvSpPr>
        <p:spPr>
          <a:xfrm>
            <a:off x="5781231" y="6456763"/>
            <a:ext cx="123463" cy="1097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424A54"/>
          </a:solidFill>
          <a:ln>
            <a:noFill/>
          </a:ln>
        </p:spPr>
        <p:txBody>
          <a:bodyPr lIns="91400" tIns="45700" rIns="914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360F52A-0FB1-7C46-ABB2-4103F631DE96}"/>
              </a:ext>
            </a:extLst>
          </p:cNvPr>
          <p:cNvSpPr txBox="1"/>
          <p:nvPr userDrawn="1"/>
        </p:nvSpPr>
        <p:spPr>
          <a:xfrm>
            <a:off x="7020272" y="6165304"/>
            <a:ext cx="122936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82AB18AC-2F97-A74F-8F78-10DCA3DBB41C}" type="datetime4">
              <a:rPr lang="fr-FR" sz="1200" smtClean="0">
                <a:solidFill>
                  <a:schemeClr val="bg1"/>
                </a:solidFill>
              </a:rPr>
              <a:pPr algn="r"/>
              <a:t>5 mars 2025</a:t>
            </a:fld>
            <a:endParaRPr lang="fr-FR" sz="1200" dirty="0">
              <a:solidFill>
                <a:schemeClr val="bg1"/>
              </a:solidFill>
            </a:endParaRP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10">
            <a:extLst>
              <a:ext uri="{FF2B5EF4-FFF2-40B4-BE49-F238E27FC236}">
                <a16:creationId xmlns:a16="http://schemas.microsoft.com/office/drawing/2014/main" id="{CEBB8636-2A7C-EC41-9F9A-CB29024D76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31912" y="6165304"/>
            <a:ext cx="3240087" cy="692696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de votre présentation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9A93FB9-243B-B74D-86D9-AF12819F3ED0}"/>
              </a:ext>
            </a:extLst>
          </p:cNvPr>
          <p:cNvSpPr txBox="1"/>
          <p:nvPr userDrawn="1"/>
        </p:nvSpPr>
        <p:spPr>
          <a:xfrm>
            <a:off x="8249632" y="6165304"/>
            <a:ext cx="265718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5B774B2-B9CB-684C-8764-598FC5F09C08}"/>
              </a:ext>
            </a:extLst>
          </p:cNvPr>
          <p:cNvSpPr txBox="1"/>
          <p:nvPr userDrawn="1"/>
        </p:nvSpPr>
        <p:spPr>
          <a:xfrm>
            <a:off x="8515350" y="6165304"/>
            <a:ext cx="62865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E95CEF7-3B83-8B4D-9762-72773A2E5289}" type="slidenum">
              <a:rPr lang="fr-FR" sz="1200" b="1" smtClean="0">
                <a:solidFill>
                  <a:schemeClr val="bg1"/>
                </a:solidFill>
              </a:rPr>
              <a:pPr algn="ctr"/>
              <a:t>‹N°›</a:t>
            </a:fld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7F8AADA-241B-3345-A93C-016209DF3D30}"/>
              </a:ext>
            </a:extLst>
          </p:cNvPr>
          <p:cNvSpPr txBox="1"/>
          <p:nvPr userDrawn="1"/>
        </p:nvSpPr>
        <p:spPr>
          <a:xfrm>
            <a:off x="5940152" y="6165304"/>
            <a:ext cx="108012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dirty="0" err="1">
                <a:solidFill>
                  <a:schemeClr val="bg1"/>
                </a:solidFill>
              </a:rPr>
              <a:t>univ-tours.fr</a:t>
            </a:r>
            <a:r>
              <a:rPr lang="fr-FR" sz="1200" baseline="0" dirty="0">
                <a:solidFill>
                  <a:schemeClr val="bg1"/>
                </a:solidFill>
              </a:rPr>
              <a:t>     </a:t>
            </a:r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2" name="Shape 4880">
            <a:extLst>
              <a:ext uri="{FF2B5EF4-FFF2-40B4-BE49-F238E27FC236}">
                <a16:creationId xmlns:a16="http://schemas.microsoft.com/office/drawing/2014/main" id="{824DACF2-6E7D-C944-ADDC-87E23D865DAD}"/>
              </a:ext>
            </a:extLst>
          </p:cNvPr>
          <p:cNvSpPr>
            <a:spLocks noChangeAspect="1"/>
          </p:cNvSpPr>
          <p:nvPr userDrawn="1"/>
        </p:nvSpPr>
        <p:spPr>
          <a:xfrm>
            <a:off x="5781231" y="6456763"/>
            <a:ext cx="123463" cy="1097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424A54"/>
          </a:solidFill>
          <a:ln>
            <a:noFill/>
          </a:ln>
        </p:spPr>
        <p:txBody>
          <a:bodyPr lIns="91400" tIns="45700" rIns="914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3CAF431-C1E3-5245-A443-7D1539C7200B}"/>
              </a:ext>
            </a:extLst>
          </p:cNvPr>
          <p:cNvSpPr txBox="1"/>
          <p:nvPr userDrawn="1"/>
        </p:nvSpPr>
        <p:spPr>
          <a:xfrm>
            <a:off x="7020272" y="6165304"/>
            <a:ext cx="122936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82AB18AC-2F97-A74F-8F78-10DCA3DBB41C}" type="datetime4">
              <a:rPr lang="fr-FR" sz="1200" smtClean="0">
                <a:solidFill>
                  <a:schemeClr val="bg1"/>
                </a:solidFill>
              </a:rPr>
              <a:pPr algn="r"/>
              <a:t>5 mars 2025</a:t>
            </a:fld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875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e l’image 9">
            <a:extLst>
              <a:ext uri="{FF2B5EF4-FFF2-40B4-BE49-F238E27FC236}">
                <a16:creationId xmlns:a16="http://schemas.microsoft.com/office/drawing/2014/main" id="{9BAB4EF7-6CD3-F047-8059-A5B1F0F367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834192"/>
            <a:ext cx="2908015" cy="252028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11" name="Espace réservé de l’image 9">
            <a:extLst>
              <a:ext uri="{FF2B5EF4-FFF2-40B4-BE49-F238E27FC236}">
                <a16:creationId xmlns:a16="http://schemas.microsoft.com/office/drawing/2014/main" id="{ECB11088-B779-804D-9DD2-D575DB395D0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16231" y="1834192"/>
            <a:ext cx="2908015" cy="252028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12" name="Espace réservé de l’image 9">
            <a:extLst>
              <a:ext uri="{FF2B5EF4-FFF2-40B4-BE49-F238E27FC236}">
                <a16:creationId xmlns:a16="http://schemas.microsoft.com/office/drawing/2014/main" id="{6F14EB61-0CC3-1A40-B2E2-17F843C73C2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32462" y="1834192"/>
            <a:ext cx="2908015" cy="2520280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13" name="Espace réservé du texte 10">
            <a:extLst>
              <a:ext uri="{FF2B5EF4-FFF2-40B4-BE49-F238E27FC236}">
                <a16:creationId xmlns:a16="http://schemas.microsoft.com/office/drawing/2014/main" id="{73537300-00BC-7C45-9468-B46E58A05D2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31912" y="6165304"/>
            <a:ext cx="3240087" cy="692696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buFontTx/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Titre de votre présentation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CD3989B-D7C9-9B4B-8617-9E6D09123D13}"/>
              </a:ext>
            </a:extLst>
          </p:cNvPr>
          <p:cNvSpPr txBox="1"/>
          <p:nvPr userDrawn="1"/>
        </p:nvSpPr>
        <p:spPr>
          <a:xfrm>
            <a:off x="8249632" y="6165304"/>
            <a:ext cx="265718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7E75A82-7AE9-F447-96EB-13C78AB0525F}"/>
              </a:ext>
            </a:extLst>
          </p:cNvPr>
          <p:cNvSpPr txBox="1"/>
          <p:nvPr userDrawn="1"/>
        </p:nvSpPr>
        <p:spPr>
          <a:xfrm>
            <a:off x="8515350" y="6165304"/>
            <a:ext cx="62865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fld id="{BE95CEF7-3B83-8B4D-9762-72773A2E5289}" type="slidenum">
              <a:rPr lang="fr-FR" sz="1200" b="1" smtClean="0">
                <a:solidFill>
                  <a:schemeClr val="bg1"/>
                </a:solidFill>
              </a:rPr>
              <a:pPr algn="ctr"/>
              <a:t>‹N°›</a:t>
            </a:fld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FEC884E-EAB4-D14B-8AE7-3AA5518E0EC1}"/>
              </a:ext>
            </a:extLst>
          </p:cNvPr>
          <p:cNvSpPr txBox="1"/>
          <p:nvPr userDrawn="1"/>
        </p:nvSpPr>
        <p:spPr>
          <a:xfrm>
            <a:off x="5940152" y="6165304"/>
            <a:ext cx="108012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r>
              <a:rPr lang="fr-FR" sz="1200" dirty="0" err="1">
                <a:solidFill>
                  <a:schemeClr val="bg1"/>
                </a:solidFill>
              </a:rPr>
              <a:t>univ-tours.fr</a:t>
            </a:r>
            <a:r>
              <a:rPr lang="fr-FR" sz="1200" baseline="0" dirty="0">
                <a:solidFill>
                  <a:schemeClr val="bg1"/>
                </a:solidFill>
              </a:rPr>
              <a:t>     </a:t>
            </a:r>
            <a:r>
              <a:rPr lang="fr-FR" sz="1200" baseline="0" dirty="0">
                <a:solidFill>
                  <a:srgbClr val="424A54"/>
                </a:solidFill>
              </a:rPr>
              <a:t>| </a:t>
            </a:r>
            <a:endParaRPr lang="fr-FR" sz="1200" dirty="0">
              <a:solidFill>
                <a:srgbClr val="424A54"/>
              </a:solidFill>
            </a:endParaRPr>
          </a:p>
        </p:txBody>
      </p:sp>
      <p:sp>
        <p:nvSpPr>
          <p:cNvPr id="17" name="Shape 4880">
            <a:extLst>
              <a:ext uri="{FF2B5EF4-FFF2-40B4-BE49-F238E27FC236}">
                <a16:creationId xmlns:a16="http://schemas.microsoft.com/office/drawing/2014/main" id="{11E6D9BF-8F97-8945-8570-46ECB9EB75A9}"/>
              </a:ext>
            </a:extLst>
          </p:cNvPr>
          <p:cNvSpPr>
            <a:spLocks noChangeAspect="1"/>
          </p:cNvSpPr>
          <p:nvPr userDrawn="1"/>
        </p:nvSpPr>
        <p:spPr>
          <a:xfrm>
            <a:off x="5781231" y="6456763"/>
            <a:ext cx="123463" cy="1097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rgbClr val="424A54"/>
          </a:solidFill>
          <a:ln>
            <a:noFill/>
          </a:ln>
        </p:spPr>
        <p:txBody>
          <a:bodyPr lIns="91400" tIns="45700" rIns="914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A1DA59A-4F25-474B-94B6-68148323F273}"/>
              </a:ext>
            </a:extLst>
          </p:cNvPr>
          <p:cNvSpPr txBox="1"/>
          <p:nvPr userDrawn="1"/>
        </p:nvSpPr>
        <p:spPr>
          <a:xfrm>
            <a:off x="7020272" y="6165304"/>
            <a:ext cx="1229360" cy="69269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82AB18AC-2F97-A74F-8F78-10DCA3DBB41C}" type="datetime4">
              <a:rPr lang="fr-FR" sz="1200" smtClean="0">
                <a:solidFill>
                  <a:schemeClr val="bg1"/>
                </a:solidFill>
              </a:rPr>
              <a:pPr algn="r"/>
              <a:t>5 mars 2025</a:t>
            </a:fld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682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652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0" r:id="rId2"/>
    <p:sldLayoutId id="2147483658" r:id="rId3"/>
    <p:sldLayoutId id="2147483659" r:id="rId4"/>
    <p:sldLayoutId id="2147483660" r:id="rId5"/>
    <p:sldLayoutId id="2147483657" r:id="rId6"/>
    <p:sldLayoutId id="2147483652" r:id="rId7"/>
    <p:sldLayoutId id="2147483654" r:id="rId8"/>
    <p:sldLayoutId id="2147483656" r:id="rId9"/>
    <p:sldLayoutId id="2147483653" r:id="rId10"/>
  </p:sldLayoutIdLst>
  <p:hf hdr="0" ftr="0" dt="0"/>
  <p:txStyles>
    <p:title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763688" y="3413390"/>
            <a:ext cx="5616624" cy="302433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fr-FR" sz="3400" dirty="0" smtClean="0">
                <a:solidFill>
                  <a:schemeClr val="bg1"/>
                </a:solidFill>
                <a:latin typeface="Work Sans" panose="00000500000000000000" pitchFamily="2" charset="0"/>
                <a:ea typeface="Arial" charset="0"/>
                <a:cs typeface="Arial" charset="0"/>
              </a:rPr>
              <a:t>Présentation du fonctionnement des accords-cadres</a:t>
            </a:r>
            <a:endParaRPr lang="fr-FR" sz="3400" dirty="0">
              <a:solidFill>
                <a:schemeClr val="bg1"/>
              </a:solidFill>
              <a:latin typeface="Work Sans" panose="00000500000000000000" pitchFamily="2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2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Accord-cadre </a:t>
            </a:r>
            <a:r>
              <a:rPr lang="fr-FR" dirty="0" smtClean="0"/>
              <a:t>mono-attributaire 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1600" dirty="0" smtClean="0"/>
              <a:t>Lot n° 1 - </a:t>
            </a:r>
            <a:r>
              <a:rPr lang="fr-FR" sz="1600" dirty="0"/>
              <a:t>Accompagnement à la détection / émergence de projet dans les laboratoires de recherche (Open Innovation Design </a:t>
            </a:r>
            <a:r>
              <a:rPr lang="fr-FR" sz="1600" dirty="0" err="1"/>
              <a:t>Thinking</a:t>
            </a:r>
            <a:r>
              <a:rPr lang="fr-FR" sz="1600" dirty="0"/>
              <a:t> et intelligence collective associant éventuellement des acteurs du monde socio-économique</a:t>
            </a:r>
            <a:r>
              <a:rPr lang="fr-FR" sz="1600" dirty="0" smtClean="0"/>
              <a:t>)</a:t>
            </a:r>
            <a:br>
              <a:rPr lang="fr-FR" sz="1600" dirty="0" smtClean="0"/>
            </a:br>
            <a:r>
              <a:rPr lang="fr-FR" sz="1600" dirty="0" smtClean="0"/>
              <a:t>&amp;</a:t>
            </a:r>
            <a:br>
              <a:rPr lang="fr-FR" sz="1600" dirty="0" smtClean="0"/>
            </a:br>
            <a:r>
              <a:rPr lang="fr-FR" sz="1600" dirty="0" smtClean="0"/>
              <a:t>Lot </a:t>
            </a:r>
            <a:r>
              <a:rPr lang="fr-FR" sz="1600" dirty="0"/>
              <a:t>2 : Réalisation de la formation « Docteurs Entrepreneur &amp; Innovation » (existante</a:t>
            </a:r>
            <a:r>
              <a:rPr lang="fr-FR" sz="1600" dirty="0" smtClean="0"/>
              <a:t>)</a:t>
            </a:r>
            <a:br>
              <a:rPr lang="fr-FR" sz="1600" dirty="0" smtClean="0"/>
            </a:br>
            <a:r>
              <a:rPr lang="fr-FR" sz="1600" dirty="0"/>
              <a:t>&amp;</a:t>
            </a:r>
            <a:r>
              <a:rPr lang="fr-FR" sz="1600" dirty="0" smtClean="0"/>
              <a:t> </a:t>
            </a:r>
            <a:r>
              <a:rPr lang="fr-FR" sz="3200" dirty="0"/>
              <a:t/>
            </a:r>
            <a:br>
              <a:rPr lang="fr-FR" sz="3200" dirty="0"/>
            </a:br>
            <a:r>
              <a:rPr lang="fr-FR" sz="1600" dirty="0"/>
              <a:t>Lot </a:t>
            </a:r>
            <a:r>
              <a:rPr lang="fr-FR" sz="1600" dirty="0" smtClean="0"/>
              <a:t>3 </a:t>
            </a:r>
            <a:r>
              <a:rPr lang="fr-FR" sz="1600" dirty="0"/>
              <a:t>: Accompagnement à la mise en œuvre d’une méthode d’intelligence collective (existante) pour tester et challenger des idées/projet et booster et challenger des projets avancés.</a:t>
            </a:r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1800" b="0" dirty="0" smtClean="0">
                <a:solidFill>
                  <a:schemeClr val="tx1"/>
                </a:solidFill>
              </a:rPr>
              <a:t>A l’issue de l’appel d’offre, pour chaque accord-cadre, l’Université de Tours retiens 1 seul titulaire </a:t>
            </a:r>
            <a:r>
              <a:rPr lang="fr-FR" sz="1800" b="0" dirty="0">
                <a:solidFill>
                  <a:schemeClr val="tx1"/>
                </a:solidFill>
              </a:rPr>
              <a:t/>
            </a:r>
            <a:br>
              <a:rPr lang="fr-FR" sz="1800" b="0" dirty="0">
                <a:solidFill>
                  <a:schemeClr val="tx1"/>
                </a:solidFill>
              </a:rPr>
            </a:br>
            <a:r>
              <a:rPr lang="fr-FR" sz="1800" b="0" dirty="0" smtClean="0">
                <a:solidFill>
                  <a:schemeClr val="tx1"/>
                </a:solidFill>
              </a:rPr>
              <a:t/>
            </a:r>
            <a:br>
              <a:rPr lang="fr-FR" sz="1800" b="0" dirty="0" smtClean="0">
                <a:solidFill>
                  <a:schemeClr val="tx1"/>
                </a:solidFill>
              </a:rPr>
            </a:br>
            <a:r>
              <a:rPr lang="fr-FR" sz="1800" b="0" dirty="0">
                <a:solidFill>
                  <a:schemeClr val="tx1"/>
                </a:solidFill>
              </a:rPr>
              <a:t/>
            </a:r>
            <a:br>
              <a:rPr lang="fr-FR" sz="1800" b="0" dirty="0">
                <a:solidFill>
                  <a:schemeClr val="tx1"/>
                </a:solidFill>
              </a:rPr>
            </a:br>
            <a:endParaRPr lang="fr-FR" b="0" dirty="0">
              <a:solidFill>
                <a:schemeClr val="tx1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Fonctionnement accord-cadre – lot 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67845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Fonctionnement Accord-cadre</a:t>
            </a:r>
            <a:endParaRPr lang="fr-FR" dirty="0"/>
          </a:p>
        </p:txBody>
      </p:sp>
      <p:sp>
        <p:nvSpPr>
          <p:cNvPr id="2" name="Ellipse 1"/>
          <p:cNvSpPr/>
          <p:nvPr/>
        </p:nvSpPr>
        <p:spPr>
          <a:xfrm>
            <a:off x="2771799" y="805080"/>
            <a:ext cx="3600400" cy="1080120"/>
          </a:xfrm>
          <a:prstGeom prst="ellipse">
            <a:avLst/>
          </a:prstGeom>
          <a:solidFill>
            <a:srgbClr val="45A59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Services de l’Université de Tours</a:t>
            </a:r>
            <a:endParaRPr lang="fr-FR" dirty="0"/>
          </a:p>
        </p:txBody>
      </p:sp>
      <p:sp>
        <p:nvSpPr>
          <p:cNvPr id="8" name="Flèche vers le bas 7"/>
          <p:cNvSpPr/>
          <p:nvPr/>
        </p:nvSpPr>
        <p:spPr>
          <a:xfrm>
            <a:off x="4261671" y="2257783"/>
            <a:ext cx="620656" cy="16032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3101318" y="4002198"/>
            <a:ext cx="2941362" cy="1224136"/>
          </a:xfrm>
          <a:prstGeom prst="ellipse">
            <a:avLst/>
          </a:prstGeom>
          <a:solidFill>
            <a:srgbClr val="45A59D"/>
          </a:solidFill>
          <a:ln>
            <a:solidFill>
              <a:srgbClr val="45A5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Titulaire A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4933239" y="2358923"/>
            <a:ext cx="40725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smtClean="0"/>
              <a:t>Pour chaque accord-cadre, les commandes sont passés directement par les services de l’Université de Tours au Titulaire de l’accord-cadre pour les </a:t>
            </a:r>
            <a:r>
              <a:rPr lang="fr-FR" sz="1400" dirty="0" smtClean="0"/>
              <a:t>prestations </a:t>
            </a:r>
            <a:r>
              <a:rPr lang="fr-FR" sz="1400" dirty="0" smtClean="0"/>
              <a:t>référencées au BPU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69686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Accord-cadre multi-attributaire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Lot </a:t>
            </a:r>
            <a:r>
              <a:rPr lang="fr-FR" dirty="0"/>
              <a:t>4 : Coaching et ateliers sur des sujets très spécifiques à la demande</a:t>
            </a:r>
            <a:br>
              <a:rPr lang="fr-FR" dirty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1800" b="0" dirty="0" smtClean="0">
                <a:solidFill>
                  <a:schemeClr val="tx1"/>
                </a:solidFill>
              </a:rPr>
              <a:t>A l’issue de l’appel d’offre, l’Université de Tours retiens 5 titulaires maximum.</a:t>
            </a:r>
            <a:br>
              <a:rPr lang="fr-FR" sz="1800" b="0" dirty="0" smtClean="0">
                <a:solidFill>
                  <a:schemeClr val="tx1"/>
                </a:solidFill>
              </a:rPr>
            </a:br>
            <a:r>
              <a:rPr lang="fr-FR" sz="1800" b="0" dirty="0">
                <a:solidFill>
                  <a:schemeClr val="tx1"/>
                </a:solidFill>
              </a:rPr>
              <a:t/>
            </a:r>
            <a:br>
              <a:rPr lang="fr-FR" sz="1800" b="0" dirty="0">
                <a:solidFill>
                  <a:schemeClr val="tx1"/>
                </a:solidFill>
              </a:rPr>
            </a:br>
            <a:r>
              <a:rPr lang="fr-FR" sz="1800" b="0" dirty="0" smtClean="0">
                <a:solidFill>
                  <a:schemeClr val="tx1"/>
                </a:solidFill>
              </a:rPr>
              <a:t>L’accord-cadre est à Marché subséquent avec remise en concurrence des titulaires de l’accord-cadre</a:t>
            </a:r>
            <a:r>
              <a:rPr lang="fr-FR" sz="1800" b="0" dirty="0">
                <a:solidFill>
                  <a:schemeClr val="tx1"/>
                </a:solidFill>
              </a:rPr>
              <a:t/>
            </a:r>
            <a:br>
              <a:rPr lang="fr-FR" sz="1800" b="0" dirty="0">
                <a:solidFill>
                  <a:schemeClr val="tx1"/>
                </a:solidFill>
              </a:rPr>
            </a:br>
            <a:r>
              <a:rPr lang="fr-FR" sz="1800" b="0" dirty="0" smtClean="0">
                <a:solidFill>
                  <a:schemeClr val="tx1"/>
                </a:solidFill>
              </a:rPr>
              <a:t/>
            </a:r>
            <a:br>
              <a:rPr lang="fr-FR" sz="1800" b="0" dirty="0" smtClean="0">
                <a:solidFill>
                  <a:schemeClr val="tx1"/>
                </a:solidFill>
              </a:rPr>
            </a:br>
            <a:r>
              <a:rPr lang="fr-FR" sz="1800" b="0" dirty="0" smtClean="0">
                <a:solidFill>
                  <a:schemeClr val="tx1"/>
                </a:solidFill>
              </a:rPr>
              <a:t/>
            </a:r>
            <a:br>
              <a:rPr lang="fr-FR" sz="1800" b="0" dirty="0" smtClean="0">
                <a:solidFill>
                  <a:schemeClr val="tx1"/>
                </a:solidFill>
              </a:rPr>
            </a:br>
            <a:r>
              <a:rPr lang="fr-FR" sz="1800" b="0" dirty="0">
                <a:solidFill>
                  <a:schemeClr val="tx1"/>
                </a:solidFill>
              </a:rPr>
              <a:t/>
            </a:r>
            <a:br>
              <a:rPr lang="fr-FR" sz="1800" b="0" dirty="0">
                <a:solidFill>
                  <a:schemeClr val="tx1"/>
                </a:solidFill>
              </a:rPr>
            </a:br>
            <a:endParaRPr lang="fr-FR" b="0" dirty="0">
              <a:solidFill>
                <a:schemeClr val="tx1"/>
              </a:solidFill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>
          <a:xfrm>
            <a:off x="1115616" y="6165304"/>
            <a:ext cx="3456383" cy="692696"/>
          </a:xfrm>
        </p:spPr>
        <p:txBody>
          <a:bodyPr/>
          <a:lstStyle/>
          <a:p>
            <a:r>
              <a:rPr lang="fr-FR" dirty="0" smtClean="0"/>
              <a:t>Fonctionnement de l’accord-cadre – Lot 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8873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Fonctionnement de l’accord-cadre</a:t>
            </a:r>
            <a:endParaRPr lang="fr-FR" dirty="0"/>
          </a:p>
        </p:txBody>
      </p:sp>
      <p:sp>
        <p:nvSpPr>
          <p:cNvPr id="2" name="Ellipse 1"/>
          <p:cNvSpPr/>
          <p:nvPr/>
        </p:nvSpPr>
        <p:spPr>
          <a:xfrm>
            <a:off x="2787272" y="715571"/>
            <a:ext cx="3600400" cy="1080120"/>
          </a:xfrm>
          <a:prstGeom prst="ellipse">
            <a:avLst/>
          </a:prstGeom>
          <a:solidFill>
            <a:srgbClr val="45A59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Service de l’Université de Tours</a:t>
            </a:r>
            <a:endParaRPr lang="fr-FR" dirty="0"/>
          </a:p>
        </p:txBody>
      </p:sp>
      <p:sp>
        <p:nvSpPr>
          <p:cNvPr id="8" name="Flèche vers le bas 7"/>
          <p:cNvSpPr/>
          <p:nvPr/>
        </p:nvSpPr>
        <p:spPr>
          <a:xfrm>
            <a:off x="4243284" y="1872103"/>
            <a:ext cx="620656" cy="1199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838440" y="3071853"/>
            <a:ext cx="1417683" cy="864096"/>
          </a:xfrm>
          <a:prstGeom prst="ellipse">
            <a:avLst/>
          </a:prstGeom>
          <a:solidFill>
            <a:srgbClr val="45A59D"/>
          </a:solidFill>
          <a:ln>
            <a:solidFill>
              <a:srgbClr val="45A5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Titulaire A</a:t>
            </a:r>
            <a:endParaRPr lang="fr-FR" dirty="0"/>
          </a:p>
        </p:txBody>
      </p:sp>
      <p:sp>
        <p:nvSpPr>
          <p:cNvPr id="10" name="Ellipse 9"/>
          <p:cNvSpPr/>
          <p:nvPr/>
        </p:nvSpPr>
        <p:spPr>
          <a:xfrm>
            <a:off x="2339419" y="3095176"/>
            <a:ext cx="1420598" cy="864096"/>
          </a:xfrm>
          <a:prstGeom prst="ellipse">
            <a:avLst/>
          </a:prstGeom>
          <a:solidFill>
            <a:srgbClr val="45A59D"/>
          </a:solidFill>
          <a:ln>
            <a:solidFill>
              <a:srgbClr val="45A5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Titulaire B</a:t>
            </a:r>
            <a:endParaRPr lang="fr-FR" dirty="0"/>
          </a:p>
        </p:txBody>
      </p:sp>
      <p:sp>
        <p:nvSpPr>
          <p:cNvPr id="11" name="Ellipse 10"/>
          <p:cNvSpPr/>
          <p:nvPr/>
        </p:nvSpPr>
        <p:spPr>
          <a:xfrm>
            <a:off x="5343800" y="3083088"/>
            <a:ext cx="1422562" cy="864096"/>
          </a:xfrm>
          <a:prstGeom prst="ellipse">
            <a:avLst/>
          </a:prstGeom>
          <a:solidFill>
            <a:srgbClr val="45A59D"/>
          </a:solidFill>
          <a:ln>
            <a:solidFill>
              <a:srgbClr val="45A5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Titulaire D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6846251" y="3095176"/>
            <a:ext cx="1456375" cy="864096"/>
          </a:xfrm>
          <a:prstGeom prst="ellipse">
            <a:avLst/>
          </a:prstGeom>
          <a:solidFill>
            <a:srgbClr val="45A59D"/>
          </a:solidFill>
          <a:ln>
            <a:solidFill>
              <a:srgbClr val="45A5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Titulaire E</a:t>
            </a:r>
            <a:endParaRPr lang="fr-FR" dirty="0"/>
          </a:p>
        </p:txBody>
      </p:sp>
      <p:sp>
        <p:nvSpPr>
          <p:cNvPr id="13" name="Ellipse 12"/>
          <p:cNvSpPr/>
          <p:nvPr/>
        </p:nvSpPr>
        <p:spPr>
          <a:xfrm>
            <a:off x="2787272" y="5073949"/>
            <a:ext cx="3600400" cy="1080120"/>
          </a:xfrm>
          <a:prstGeom prst="ellipse">
            <a:avLst/>
          </a:prstGeom>
          <a:solidFill>
            <a:srgbClr val="45A59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Services </a:t>
            </a:r>
            <a:r>
              <a:rPr lang="fr-FR" dirty="0" smtClean="0"/>
              <a:t>de </a:t>
            </a:r>
            <a:r>
              <a:rPr lang="fr-FR" dirty="0"/>
              <a:t>l’Université de Tours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788024" y="1993694"/>
            <a:ext cx="40725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Une demande de proposition technique et financière est transmise par le service de l’Université aux titulaires, détaillant les besoins</a:t>
            </a:r>
            <a:endParaRPr lang="fr-FR" sz="1400" dirty="0"/>
          </a:p>
        </p:txBody>
      </p:sp>
      <p:sp>
        <p:nvSpPr>
          <p:cNvPr id="20" name="Flèche vers le bas 19"/>
          <p:cNvSpPr/>
          <p:nvPr/>
        </p:nvSpPr>
        <p:spPr>
          <a:xfrm>
            <a:off x="4243284" y="4163736"/>
            <a:ext cx="620656" cy="8400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4912677" y="4163736"/>
            <a:ext cx="4044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Chaque Titulaire transmet sa proposition en réponse à la demande du service</a:t>
            </a:r>
            <a:endParaRPr lang="fr-FR" sz="1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3457153" y="278016"/>
            <a:ext cx="3477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Marché subséquent</a:t>
            </a:r>
            <a:endParaRPr lang="fr-FR" sz="1600" b="1" dirty="0"/>
          </a:p>
        </p:txBody>
      </p:sp>
      <p:sp>
        <p:nvSpPr>
          <p:cNvPr id="15" name="Ellipse 14"/>
          <p:cNvSpPr/>
          <p:nvPr/>
        </p:nvSpPr>
        <p:spPr>
          <a:xfrm>
            <a:off x="3843313" y="3083088"/>
            <a:ext cx="1420598" cy="864096"/>
          </a:xfrm>
          <a:prstGeom prst="ellipse">
            <a:avLst/>
          </a:prstGeom>
          <a:solidFill>
            <a:srgbClr val="45A59D"/>
          </a:solidFill>
          <a:ln>
            <a:solidFill>
              <a:srgbClr val="45A5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Titulaire 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274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Fonctionnement de l’accord-cadre</a:t>
            </a:r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2699792" y="332656"/>
            <a:ext cx="3600400" cy="1080120"/>
          </a:xfrm>
          <a:prstGeom prst="ellipse">
            <a:avLst/>
          </a:prstGeom>
          <a:solidFill>
            <a:srgbClr val="45A59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Service </a:t>
            </a:r>
            <a:r>
              <a:rPr lang="fr-FR" dirty="0" smtClean="0"/>
              <a:t>de </a:t>
            </a:r>
            <a:r>
              <a:rPr lang="fr-FR" dirty="0"/>
              <a:t>l’Université de Tours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806833" y="1838933"/>
            <a:ext cx="40445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Analyse des propositions techniques et financières par le service de l’Université selon les critères d’analyse annoncés, conformément aux modalités d’attributions prévue au CCAP.</a:t>
            </a:r>
          </a:p>
          <a:p>
            <a:endParaRPr lang="fr-FR" sz="1400" dirty="0" smtClean="0"/>
          </a:p>
        </p:txBody>
      </p:sp>
      <p:sp>
        <p:nvSpPr>
          <p:cNvPr id="10" name="Flèche vers le bas 9"/>
          <p:cNvSpPr/>
          <p:nvPr/>
        </p:nvSpPr>
        <p:spPr>
          <a:xfrm>
            <a:off x="4164306" y="1515146"/>
            <a:ext cx="620656" cy="1877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2760454" y="3495366"/>
            <a:ext cx="3539738" cy="1589818"/>
          </a:xfrm>
          <a:prstGeom prst="ellipse">
            <a:avLst/>
          </a:prstGeom>
          <a:solidFill>
            <a:srgbClr val="45A59D"/>
          </a:solidFill>
          <a:ln>
            <a:solidFill>
              <a:srgbClr val="45A5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1 Titulaire retenu à l’issu de l’analyse pour effectuer la prestation du Marché subséquent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003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uvertur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1510</TotalTime>
  <Words>325</Words>
  <Application>Microsoft Office PowerPoint</Application>
  <PresentationFormat>Affichage à l'écran (4:3)</PresentationFormat>
  <Paragraphs>24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Lato</vt:lpstr>
      <vt:lpstr>Wingdings</vt:lpstr>
      <vt:lpstr>Work Sans</vt:lpstr>
      <vt:lpstr>couverture</vt:lpstr>
      <vt:lpstr>Présentation PowerPoint</vt:lpstr>
      <vt:lpstr>Accord-cadre mono-attributaire    Lot n° 1 - Accompagnement à la détection / émergence de projet dans les laboratoires de recherche (Open Innovation Design Thinking et intelligence collective associant éventuellement des acteurs du monde socio-économique) &amp; Lot 2 : Réalisation de la formation « Docteurs Entrepreneur &amp; Innovation » (existante) &amp;  Lot 3 : Accompagnement à la mise en œuvre d’une méthode d’intelligence collective (existante) pour tester et challenger des idées/projet et booster et challenger des projets avancés.  A l’issue de l’appel d’offre, pour chaque accord-cadre, l’Université de Tours retiens 1 seul titulaire    </vt:lpstr>
      <vt:lpstr>Présentation PowerPoint</vt:lpstr>
      <vt:lpstr>Accord-cadre multi-attributaire     Lot 4 : Coaching et ateliers sur des sujets très spécifiques à la demande   A l’issue de l’appel d’offre, l’Université de Tours retiens 5 titulaires maximum.  L’accord-cadre est à Marché subséquent avec remise en concurrence des titulaires de l’accord-cadre    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Parrot</dc:creator>
  <cp:lastModifiedBy>Laurent Barranger</cp:lastModifiedBy>
  <cp:revision>211</cp:revision>
  <cp:lastPrinted>2020-02-21T07:48:23Z</cp:lastPrinted>
  <dcterms:created xsi:type="dcterms:W3CDTF">2017-12-15T09:55:52Z</dcterms:created>
  <dcterms:modified xsi:type="dcterms:W3CDTF">2025-03-05T11:17:29Z</dcterms:modified>
</cp:coreProperties>
</file>