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3" r:id="rId5"/>
  </p:sldMasterIdLst>
  <p:notesMasterIdLst>
    <p:notesMasterId r:id="rId11"/>
  </p:notesMasterIdLst>
  <p:handoutMasterIdLst>
    <p:handoutMasterId r:id="rId12"/>
  </p:handoutMasterIdLst>
  <p:sldIdLst>
    <p:sldId id="409" r:id="rId6"/>
    <p:sldId id="412" r:id="rId7"/>
    <p:sldId id="413" r:id="rId8"/>
    <p:sldId id="414" r:id="rId9"/>
    <p:sldId id="415" r:id="rId10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oste 18" initials="P1" lastIdx="17" clrIdx="0">
    <p:extLst>
      <p:ext uri="{19B8F6BF-5375-455C-9EA6-DF929625EA0E}">
        <p15:presenceInfo xmlns:p15="http://schemas.microsoft.com/office/powerpoint/2012/main" userId="e35ac9df69dc82e1" providerId="Windows Live"/>
      </p:ext>
    </p:extLst>
  </p:cmAuthor>
  <p:cmAuthor id="2" name="poste12 poste12" initials="pp" lastIdx="130" clrIdx="1">
    <p:extLst>
      <p:ext uri="{19B8F6BF-5375-455C-9EA6-DF929625EA0E}">
        <p15:presenceInfo xmlns:p15="http://schemas.microsoft.com/office/powerpoint/2012/main" userId="1c2459e685da36c7" providerId="Windows Live"/>
      </p:ext>
    </p:extLst>
  </p:cmAuthor>
  <p:cmAuthor id="3" name="poste26 poste26" initials="pp" lastIdx="3" clrIdx="2">
    <p:extLst>
      <p:ext uri="{19B8F6BF-5375-455C-9EA6-DF929625EA0E}">
        <p15:presenceInfo xmlns:p15="http://schemas.microsoft.com/office/powerpoint/2012/main" userId="75baa300078d8e10" providerId="Windows Live"/>
      </p:ext>
    </p:extLst>
  </p:cmAuthor>
  <p:cmAuthor id="4" name="Poste 14" initials="P1" lastIdx="4" clrIdx="3">
    <p:extLst>
      <p:ext uri="{19B8F6BF-5375-455C-9EA6-DF929625EA0E}">
        <p15:presenceInfo xmlns:p15="http://schemas.microsoft.com/office/powerpoint/2012/main" userId="e547aba4b9d9864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8BAF1A"/>
    <a:srgbClr val="668B2D"/>
    <a:srgbClr val="FFCC66"/>
    <a:srgbClr val="EDEFF6"/>
    <a:srgbClr val="21416E"/>
    <a:srgbClr val="A3AED1"/>
    <a:srgbClr val="DAEAD2"/>
    <a:srgbClr val="E7335C"/>
    <a:srgbClr val="A4C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38" autoAdjust="0"/>
    <p:restoredTop sz="95297" autoAdjust="0"/>
  </p:normalViewPr>
  <p:slideViewPr>
    <p:cSldViewPr snapToGrid="0">
      <p:cViewPr varScale="1">
        <p:scale>
          <a:sx n="114" d="100"/>
          <a:sy n="114" d="100"/>
        </p:scale>
        <p:origin x="138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4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in BUCHARD" userId="b8424338-46af-4d10-acfc-11924417693e" providerId="ADAL" clId="{7A7EF66E-ADF1-461F-A006-05CF7245637A}"/>
    <pc:docChg chg="modSld">
      <pc:chgData name="Robin BUCHARD" userId="b8424338-46af-4d10-acfc-11924417693e" providerId="ADAL" clId="{7A7EF66E-ADF1-461F-A006-05CF7245637A}" dt="2022-01-14T12:46:21.109" v="59" actId="207"/>
      <pc:docMkLst>
        <pc:docMk/>
      </pc:docMkLst>
      <pc:sldChg chg="modSp mod">
        <pc:chgData name="Robin BUCHARD" userId="b8424338-46af-4d10-acfc-11924417693e" providerId="ADAL" clId="{7A7EF66E-ADF1-461F-A006-05CF7245637A}" dt="2022-01-14T12:46:21.109" v="59" actId="207"/>
        <pc:sldMkLst>
          <pc:docMk/>
          <pc:sldMk cId="3537398795" sldId="409"/>
        </pc:sldMkLst>
        <pc:spChg chg="mod">
          <ac:chgData name="Robin BUCHARD" userId="b8424338-46af-4d10-acfc-11924417693e" providerId="ADAL" clId="{7A7EF66E-ADF1-461F-A006-05CF7245637A}" dt="2022-01-14T12:46:21.109" v="59" actId="207"/>
          <ac:spMkLst>
            <pc:docMk/>
            <pc:sldMk cId="3537398795" sldId="409"/>
            <ac:spMk id="10" creationId="{96FEF971-E7CD-48ED-B110-5D36D2555711}"/>
          </ac:spMkLst>
        </pc:spChg>
      </pc:sldChg>
    </pc:docChg>
  </pc:docChgLst>
  <pc:docChgLst>
    <pc:chgData name="Robin BUCHARD" userId="b8424338-46af-4d10-acfc-11924417693e" providerId="ADAL" clId="{C97FFDD8-98CD-4DB8-A1E0-9BDD4073053E}"/>
    <pc:docChg chg="modSld">
      <pc:chgData name="Robin BUCHARD" userId="b8424338-46af-4d10-acfc-11924417693e" providerId="ADAL" clId="{C97FFDD8-98CD-4DB8-A1E0-9BDD4073053E}" dt="2022-01-19T21:35:37.259" v="0" actId="688"/>
      <pc:docMkLst>
        <pc:docMk/>
      </pc:docMkLst>
      <pc:sldChg chg="modSp mod">
        <pc:chgData name="Robin BUCHARD" userId="b8424338-46af-4d10-acfc-11924417693e" providerId="ADAL" clId="{C97FFDD8-98CD-4DB8-A1E0-9BDD4073053E}" dt="2022-01-19T21:35:37.259" v="0" actId="688"/>
        <pc:sldMkLst>
          <pc:docMk/>
          <pc:sldMk cId="2001087327" sldId="412"/>
        </pc:sldMkLst>
        <pc:spChg chg="mod">
          <ac:chgData name="Robin BUCHARD" userId="b8424338-46af-4d10-acfc-11924417693e" providerId="ADAL" clId="{C97FFDD8-98CD-4DB8-A1E0-9BDD4073053E}" dt="2022-01-19T21:35:37.259" v="0" actId="688"/>
          <ac:spMkLst>
            <pc:docMk/>
            <pc:sldMk cId="2001087327" sldId="412"/>
            <ac:spMk id="6" creationId="{A1F07C0B-C776-44C2-9B05-B7E8002BE6C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6124C114-2BF4-4ADE-AAF0-26E6E0E16B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6E0C770-FD04-4689-8221-206C831B37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914BF-1190-4BED-9DD7-26ED49B1B512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7DD359C-9A85-4DB0-A6E6-52DB2DD6845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0D477CB-07E8-4E2A-B273-09A7459CC90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059A1-2213-4EC6-8615-4B943E9231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6693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D743D-5FD6-423A-AF9E-5D8CA23F0AA5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ABD2C-6E59-4B96-B33C-F7058C2E98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165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837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085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763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4638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0854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.1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2020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503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0270CF06-8ED7-4DBF-BD7F-7E33BDCA7E0F}"/>
              </a:ext>
            </a:extLst>
          </p:cNvPr>
          <p:cNvSpPr txBox="1">
            <a:spLocks/>
          </p:cNvSpPr>
          <p:nvPr/>
        </p:nvSpPr>
        <p:spPr>
          <a:xfrm>
            <a:off x="423226" y="1621398"/>
            <a:ext cx="9083675" cy="792000"/>
          </a:xfrm>
          <a:prstGeom prst="rect">
            <a:avLst/>
          </a:prstGeom>
          <a:noFill/>
          <a:ln>
            <a:noFill/>
          </a:ln>
        </p:spPr>
        <p:txBody>
          <a:bodyPr vert="horz" anchor="ctr" anchorCtr="0"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Neue BoldCond"/>
                <a:ea typeface="ＭＳ Ｐゴシック" charset="-128"/>
                <a:cs typeface="HelveticaNeue BoldCond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EQUIPE : </a:t>
            </a: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NOM DU MANDATAIRE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6FEF971-E7CD-48ED-B110-5D36D2555711}"/>
              </a:ext>
            </a:extLst>
          </p:cNvPr>
          <p:cNvSpPr txBox="1"/>
          <p:nvPr/>
        </p:nvSpPr>
        <p:spPr bwMode="auto">
          <a:xfrm>
            <a:off x="1940534" y="2515130"/>
            <a:ext cx="757796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1600" i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éventuellement </a:t>
            </a:r>
            <a:r>
              <a:rPr lang="fr-FR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Architecte associé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1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2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3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4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5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6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7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8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3396EF4-B48A-41E9-AA5C-1F311BA2D43D}"/>
              </a:ext>
            </a:extLst>
          </p:cNvPr>
          <p:cNvCxnSpPr>
            <a:cxnSpLocks/>
          </p:cNvCxnSpPr>
          <p:nvPr/>
        </p:nvCxnSpPr>
        <p:spPr bwMode="auto">
          <a:xfrm>
            <a:off x="409574" y="2419744"/>
            <a:ext cx="908367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37398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64623" y="4080867"/>
            <a:ext cx="6591964" cy="599770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 / AUTRES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1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087378"/>
              </p:ext>
            </p:extLst>
          </p:nvPr>
        </p:nvGraphicFramePr>
        <p:xfrm>
          <a:off x="73682" y="70336"/>
          <a:ext cx="4175044" cy="1524000"/>
        </p:xfrm>
        <a:graphic>
          <a:graphicData uri="http://schemas.openxmlformats.org/drawingml/2006/table">
            <a:tbl>
              <a:tblPr firstRow="1" bandRow="1"/>
              <a:tblGrid>
                <a:gridCol w="1478027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697017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863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01087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64623" y="4080867"/>
            <a:ext cx="6591964" cy="599770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 / AUTRES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2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/>
        </p:nvGraphicFramePr>
        <p:xfrm>
          <a:off x="73682" y="70336"/>
          <a:ext cx="4175044" cy="1524000"/>
        </p:xfrm>
        <a:graphic>
          <a:graphicData uri="http://schemas.openxmlformats.org/drawingml/2006/table">
            <a:tbl>
              <a:tblPr firstRow="1" bandRow="1"/>
              <a:tblGrid>
                <a:gridCol w="1478027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697017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863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24162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64623" y="4080867"/>
            <a:ext cx="6591964" cy="599770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</a:t>
            </a:r>
            <a:r>
              <a:rPr sz="240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/ PHOTOGRAPHIES </a:t>
            </a:r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/ AUTRES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3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/>
        </p:nvGraphicFramePr>
        <p:xfrm>
          <a:off x="73682" y="70336"/>
          <a:ext cx="4175044" cy="1524000"/>
        </p:xfrm>
        <a:graphic>
          <a:graphicData uri="http://schemas.openxmlformats.org/drawingml/2006/table">
            <a:tbl>
              <a:tblPr firstRow="1" bandRow="1"/>
              <a:tblGrid>
                <a:gridCol w="1478027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697017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863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35875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64623" y="4080867"/>
            <a:ext cx="6591964" cy="599770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 / AUTRES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4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/>
        </p:nvGraphicFramePr>
        <p:xfrm>
          <a:off x="73682" y="70336"/>
          <a:ext cx="4175044" cy="1524000"/>
        </p:xfrm>
        <a:graphic>
          <a:graphicData uri="http://schemas.openxmlformats.org/drawingml/2006/table">
            <a:tbl>
              <a:tblPr firstRow="1" bandRow="1"/>
              <a:tblGrid>
                <a:gridCol w="1478027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697017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863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85541672"/>
      </p:ext>
    </p:extLst>
  </p:cSld>
  <p:clrMapOvr>
    <a:masterClrMapping/>
  </p:clrMapOvr>
</p:sld>
</file>

<file path=ppt/theme/theme1.xml><?xml version="1.0" encoding="utf-8"?>
<a:theme xmlns:a="http://schemas.openxmlformats.org/drawingml/2006/main" name="1. TITRE">
  <a:themeElements>
    <a:clrScheme name="Nouvelle charte">
      <a:dk1>
        <a:srgbClr val="668B2D"/>
      </a:dk1>
      <a:lt1>
        <a:sysClr val="window" lastClr="FFFFFF"/>
      </a:lt1>
      <a:dk2>
        <a:srgbClr val="8BAF1A"/>
      </a:dk2>
      <a:lt2>
        <a:srgbClr val="000000"/>
      </a:lt2>
      <a:accent1>
        <a:srgbClr val="AEC290"/>
      </a:accent1>
      <a:accent2>
        <a:srgbClr val="CEDE8F"/>
      </a:accent2>
      <a:accent3>
        <a:srgbClr val="A3AED1"/>
      </a:accent3>
      <a:accent4>
        <a:srgbClr val="2C5793"/>
      </a:accent4>
      <a:accent5>
        <a:srgbClr val="E7335C"/>
      </a:accent5>
      <a:accent6>
        <a:srgbClr val="F6B8BA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a577b8ef-516a-4d6b-8791-64e9fb56a92a">4HY2R344JWPK-247949232-793301</_dlc_DocId>
    <_dlc_DocIdUrl xmlns="a577b8ef-516a-4d6b-8791-64e9fb56a92a">
      <Url>https://embase1.sharepoint.com/sites/MISSIONSEMBASE/_layouts/15/DocIdRedir.aspx?ID=4HY2R344JWPK-247949232-793301</Url>
      <Description>4HY2R344JWPK-247949232-793301</Description>
    </_dlc_DocIdUrl>
    <TaxCatchAll xmlns="a577b8ef-516a-4d6b-8791-64e9fb56a92a" xsi:nil="true"/>
    <_Flow_SignoffStatus xmlns="89fae57d-9129-4805-9cb6-ca752caa0353" xsi:nil="true"/>
    <lcf76f155ced4ddcb4097134ff3c332f xmlns="89fae57d-9129-4805-9cb6-ca752caa0353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02B93E28E7E04CA2621F8462C92EFC" ma:contentTypeVersion="19" ma:contentTypeDescription="Crée un document." ma:contentTypeScope="" ma:versionID="d21be54b733d33e6ead1c71c8c82e749">
  <xsd:schema xmlns:xsd="http://www.w3.org/2001/XMLSchema" xmlns:xs="http://www.w3.org/2001/XMLSchema" xmlns:p="http://schemas.microsoft.com/office/2006/metadata/properties" xmlns:ns2="a577b8ef-516a-4d6b-8791-64e9fb56a92a" xmlns:ns3="89fae57d-9129-4805-9cb6-ca752caa0353" targetNamespace="http://schemas.microsoft.com/office/2006/metadata/properties" ma:root="true" ma:fieldsID="5d3527db4308ced4d2464d4e143df929" ns2:_="" ns3:_="">
    <xsd:import namespace="a577b8ef-516a-4d6b-8791-64e9fb56a92a"/>
    <xsd:import namespace="89fae57d-9129-4805-9cb6-ca752caa035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2:SharedWithUsers" minOccurs="0"/>
                <xsd:element ref="ns2:SharedWithDetails" minOccurs="0"/>
                <xsd:element ref="ns3:_Flow_SignoffStatu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77b8ef-516a-4d6b-8791-64e9fb56a92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7" nillable="true" ma:displayName="Taxonomy Catch All Column" ma:hidden="true" ma:list="{800e70df-fcfc-4131-99e4-e482004abe98}" ma:internalName="TaxCatchAll" ma:showField="CatchAllData" ma:web="a577b8ef-516a-4d6b-8791-64e9fb56a9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fae57d-9129-4805-9cb6-ca752caa03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Flow_SignoffStatus" ma:index="24" nillable="true" ma:displayName="État de validation" ma:internalName="_x00c9_tat_x0020_de_x0020_validation">
      <xsd:simpleType>
        <xsd:restriction base="dms:Text"/>
      </xsd:simpleType>
    </xsd:element>
    <xsd:element name="lcf76f155ced4ddcb4097134ff3c332f" ma:index="26" nillable="true" ma:taxonomy="true" ma:internalName="lcf76f155ced4ddcb4097134ff3c332f" ma:taxonomyFieldName="MediaServiceImageTags" ma:displayName="Balises d’images" ma:readOnly="false" ma:fieldId="{5cf76f15-5ced-4ddc-b409-7134ff3c332f}" ma:taxonomyMulti="true" ma:sspId="3ef53c91-f780-42cd-affc-ff6234140a2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BEEED91-E71D-47BD-8C67-5CAB331C704C}">
  <ds:schemaRefs>
    <ds:schemaRef ds:uri="http://www.w3.org/XML/1998/namespace"/>
    <ds:schemaRef ds:uri="http://schemas.microsoft.com/office/2006/documentManagement/types"/>
    <ds:schemaRef ds:uri="http://purl.org/dc/elements/1.1/"/>
    <ds:schemaRef ds:uri="a577b8ef-516a-4d6b-8791-64e9fb56a92a"/>
    <ds:schemaRef ds:uri="http://schemas.microsoft.com/office/infopath/2007/PartnerControls"/>
    <ds:schemaRef ds:uri="http://schemas.openxmlformats.org/package/2006/metadata/core-properties"/>
    <ds:schemaRef ds:uri="34f3a7b2-700c-464b-818e-7edc5b52d680"/>
    <ds:schemaRef ds:uri="http://schemas.microsoft.com/office/2006/metadata/properties"/>
    <ds:schemaRef ds:uri="http://purl.org/dc/dcmitype/"/>
    <ds:schemaRef ds:uri="http://purl.org/dc/terms/"/>
    <ds:schemaRef ds:uri="89fae57d-9129-4805-9cb6-ca752caa0353"/>
  </ds:schemaRefs>
</ds:datastoreItem>
</file>

<file path=customXml/itemProps2.xml><?xml version="1.0" encoding="utf-8"?>
<ds:datastoreItem xmlns:ds="http://schemas.openxmlformats.org/officeDocument/2006/customXml" ds:itemID="{38302FCE-4616-42D7-B8E8-CB03246A9EC8}"/>
</file>

<file path=customXml/itemProps3.xml><?xml version="1.0" encoding="utf-8"?>
<ds:datastoreItem xmlns:ds="http://schemas.openxmlformats.org/officeDocument/2006/customXml" ds:itemID="{420C3D06-AE13-4E11-B1F5-F2AD14F7CC47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FFFC9FAF-46E3-4818-97B5-B39613873E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16584</TotalTime>
  <Words>247</Words>
  <Application>Microsoft Office PowerPoint</Application>
  <PresentationFormat>Format A4 (210 x 297 mm)</PresentationFormat>
  <Paragraphs>71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Century Schoolbook</vt:lpstr>
      <vt:lpstr>1. TITRE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poste8 poste8</dc:creator>
  <cp:lastModifiedBy>Mélina Pelissou</cp:lastModifiedBy>
  <cp:revision>863</cp:revision>
  <dcterms:created xsi:type="dcterms:W3CDTF">2019-07-23T08:08:16Z</dcterms:created>
  <dcterms:modified xsi:type="dcterms:W3CDTF">2023-04-14T13:11:02Z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0x010100CE02B93E28E7E04CA2621F8462C92EFC</vt:lpwstr>
  </property>
  <property fmtid="{D5CDD505-2E9C-101B-9397-08002B2CF9AE}" pid="3" name="_dlc_DocIdItemGuid">
    <vt:lpwstr>936688b1-8f28-4f9c-80f9-ad76ba175f12</vt:lpwstr>
  </property>
  <property fmtid="{D5CDD505-2E9C-101B-9397-08002B2CF9AE}" pid="4" name="MediaServiceImageTags">
    <vt:lpwstr/>
  </property>
</Properties>
</file>