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375B1-1F4A-4043-A9E9-29729F0EF9AD}" type="datetimeFigureOut">
              <a:rPr lang="fr-FR" smtClean="0"/>
              <a:t>30/01/2025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1756-4CF6-4627-BC69-12CF878411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361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375B1-1F4A-4043-A9E9-29729F0EF9AD}" type="datetimeFigureOut">
              <a:rPr lang="fr-FR" smtClean="0"/>
              <a:t>30/01/2025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1756-4CF6-4627-BC69-12CF878411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005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375B1-1F4A-4043-A9E9-29729F0EF9AD}" type="datetimeFigureOut">
              <a:rPr lang="fr-FR" smtClean="0"/>
              <a:t>30/01/2025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1756-4CF6-4627-BC69-12CF878411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3422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re 1">
            <a:extLst>
              <a:ext uri="{FF2B5EF4-FFF2-40B4-BE49-F238E27FC236}">
                <a16:creationId xmlns:a16="http://schemas.microsoft.com/office/drawing/2014/main" id="{6B3716BC-8FD3-496D-ACC7-678BE5DE6E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2595" y="482903"/>
            <a:ext cx="11186809" cy="5406942"/>
          </a:xfrm>
          <a:prstGeom prst="rect">
            <a:avLst/>
          </a:prstGeom>
          <a:solidFill>
            <a:schemeClr val="tx1"/>
          </a:solidFill>
        </p:spPr>
        <p:txBody>
          <a:bodyPr lIns="396000" tIns="180000">
            <a:normAutofit/>
          </a:bodyPr>
          <a:lstStyle>
            <a:lvl1pPr algn="l">
              <a:defRPr sz="2500"/>
            </a:lvl1pPr>
          </a:lstStyle>
          <a:p>
            <a:r>
              <a:rPr lang="fr-FR" dirty="0"/>
              <a:t>SOMMAIRE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BF3A9F-5739-4B40-A377-C403E92DB70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198747" y="1268705"/>
            <a:ext cx="1080000" cy="55273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E34A377-C4E7-474E-AF9C-C0C1512C4B48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195322" y="1808727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2F40D82-1D3E-C543-A9C8-76923BEA9D3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198747" y="2272799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86A352DF-AB9E-9B4F-AED0-504809360D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195322" y="2826889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9F35C531-5E0C-2348-94D4-E0DD456C2743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3198747" y="3276893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115F9863-8A3D-CA4E-B187-7654539E5CA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195322" y="3845051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023166E1-6828-4A45-B43D-B0C2EE9820E9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3198747" y="4315607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507F5AEF-E57D-BC4A-AC62-A4381DC446A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195322" y="4869697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39" name="Espace réservé du texte 2">
            <a:extLst>
              <a:ext uri="{FF2B5EF4-FFF2-40B4-BE49-F238E27FC236}">
                <a16:creationId xmlns:a16="http://schemas.microsoft.com/office/drawing/2014/main" id="{961AF32D-B3C4-B445-80F7-88D960D0C1D1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7554360" y="1254637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E72F3648-22FD-2C45-9AA6-7AC920990BE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550935" y="1808727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42" name="Espace réservé du texte 2">
            <a:extLst>
              <a:ext uri="{FF2B5EF4-FFF2-40B4-BE49-F238E27FC236}">
                <a16:creationId xmlns:a16="http://schemas.microsoft.com/office/drawing/2014/main" id="{35295063-CF4F-3C4D-B623-028D3714E8AF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7554360" y="2258731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DC69E802-F70E-CD47-80B7-94A25976D0D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550935" y="2826889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45" name="Espace réservé du texte 2">
            <a:extLst>
              <a:ext uri="{FF2B5EF4-FFF2-40B4-BE49-F238E27FC236}">
                <a16:creationId xmlns:a16="http://schemas.microsoft.com/office/drawing/2014/main" id="{63405BB2-EA8B-DF4F-B40D-37B864F7C344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7554360" y="3276893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46" name="Espace réservé du texte 4">
            <a:extLst>
              <a:ext uri="{FF2B5EF4-FFF2-40B4-BE49-F238E27FC236}">
                <a16:creationId xmlns:a16="http://schemas.microsoft.com/office/drawing/2014/main" id="{C96A372E-23AB-1645-B4A8-AAF1D6AE633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550935" y="3845051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04447C2-B2BB-094A-A2D2-3EFA71DA32C1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1" name="Espace réservé du texte 6">
            <a:extLst>
              <a:ext uri="{FF2B5EF4-FFF2-40B4-BE49-F238E27FC236}">
                <a16:creationId xmlns:a16="http://schemas.microsoft.com/office/drawing/2014/main" id="{A1BD8D2E-882B-4115-BB0A-4A38D47DF6B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50567" y="1521862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5" name="Espace réservé du texte 6">
            <a:extLst>
              <a:ext uri="{FF2B5EF4-FFF2-40B4-BE49-F238E27FC236}">
                <a16:creationId xmlns:a16="http://schemas.microsoft.com/office/drawing/2014/main" id="{084485DE-C49B-4B00-B58D-6170FBE477F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150567" y="2538946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6" name="Espace réservé du texte 6">
            <a:extLst>
              <a:ext uri="{FF2B5EF4-FFF2-40B4-BE49-F238E27FC236}">
                <a16:creationId xmlns:a16="http://schemas.microsoft.com/office/drawing/2014/main" id="{8FAC638C-D037-47B5-A2D3-B689A0E7531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150567" y="3557108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7" name="Espace réservé du texte 6">
            <a:extLst>
              <a:ext uri="{FF2B5EF4-FFF2-40B4-BE49-F238E27FC236}">
                <a16:creationId xmlns:a16="http://schemas.microsoft.com/office/drawing/2014/main" id="{BCBB00D8-F4CA-4503-AFB4-6935E50F1A3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150567" y="4581754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2" name="Espace réservé du texte 6">
            <a:extLst>
              <a:ext uri="{FF2B5EF4-FFF2-40B4-BE49-F238E27FC236}">
                <a16:creationId xmlns:a16="http://schemas.microsoft.com/office/drawing/2014/main" id="{466F3304-30B1-4357-B802-6A687D0B9E6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512502" y="1521862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3" name="Espace réservé du texte 6">
            <a:extLst>
              <a:ext uri="{FF2B5EF4-FFF2-40B4-BE49-F238E27FC236}">
                <a16:creationId xmlns:a16="http://schemas.microsoft.com/office/drawing/2014/main" id="{6A33E5C5-DEB2-4E8A-8A19-D6622B086DA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512502" y="2538946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4" name="Espace réservé du texte 6">
            <a:extLst>
              <a:ext uri="{FF2B5EF4-FFF2-40B4-BE49-F238E27FC236}">
                <a16:creationId xmlns:a16="http://schemas.microsoft.com/office/drawing/2014/main" id="{F21ADA1C-A3AB-4AC8-A63A-C3E2AE47095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512502" y="3557108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63545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375B1-1F4A-4043-A9E9-29729F0EF9AD}" type="datetimeFigureOut">
              <a:rPr lang="fr-FR" smtClean="0"/>
              <a:t>30/01/2025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1756-4CF6-4627-BC69-12CF878411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273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375B1-1F4A-4043-A9E9-29729F0EF9AD}" type="datetimeFigureOut">
              <a:rPr lang="fr-FR" smtClean="0"/>
              <a:t>30/01/2025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1756-4CF6-4627-BC69-12CF878411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058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375B1-1F4A-4043-A9E9-29729F0EF9AD}" type="datetimeFigureOut">
              <a:rPr lang="fr-FR" smtClean="0"/>
              <a:t>30/01/2025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1756-4CF6-4627-BC69-12CF878411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7900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375B1-1F4A-4043-A9E9-29729F0EF9AD}" type="datetimeFigureOut">
              <a:rPr lang="fr-FR" smtClean="0"/>
              <a:t>30/01/2025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1756-4CF6-4627-BC69-12CF878411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4734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375B1-1F4A-4043-A9E9-29729F0EF9AD}" type="datetimeFigureOut">
              <a:rPr lang="fr-FR" smtClean="0"/>
              <a:t>30/01/2025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1756-4CF6-4627-BC69-12CF878411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9697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375B1-1F4A-4043-A9E9-29729F0EF9AD}" type="datetimeFigureOut">
              <a:rPr lang="fr-FR" smtClean="0"/>
              <a:t>30/01/2025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1756-4CF6-4627-BC69-12CF878411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9293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375B1-1F4A-4043-A9E9-29729F0EF9AD}" type="datetimeFigureOut">
              <a:rPr lang="fr-FR" smtClean="0"/>
              <a:t>30/01/2025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1756-4CF6-4627-BC69-12CF878411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9698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375B1-1F4A-4043-A9E9-29729F0EF9AD}" type="datetimeFigureOut">
              <a:rPr lang="fr-FR" smtClean="0"/>
              <a:t>30/01/2025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1756-4CF6-4627-BC69-12CF878411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4663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375B1-1F4A-4043-A9E9-29729F0EF9AD}" type="datetimeFigureOut">
              <a:rPr lang="fr-FR" smtClean="0"/>
              <a:t>30/01/2025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F1756-4CF6-4627-BC69-12CF878411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0135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1362" y="517285"/>
            <a:ext cx="4053079" cy="552732"/>
          </a:xfrm>
        </p:spPr>
        <p:txBody>
          <a:bodyPr/>
          <a:lstStyle/>
          <a:p>
            <a:r>
              <a:rPr lang="fr-FR" sz="2300" dirty="0" smtClean="0"/>
              <a:t>01 Architecture</a:t>
            </a:r>
            <a:endParaRPr lang="fr-FR" sz="23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3"/>
          </p:nvPr>
        </p:nvSpPr>
        <p:spPr>
          <a:xfrm>
            <a:off x="587938" y="1057307"/>
            <a:ext cx="3600000" cy="360000"/>
          </a:xfrm>
        </p:spPr>
        <p:txBody>
          <a:bodyPr>
            <a:normAutofit/>
          </a:bodyPr>
          <a:lstStyle/>
          <a:p>
            <a:r>
              <a:rPr lang="fr-FR" sz="1400" dirty="0" smtClean="0"/>
              <a:t>Nom du mandataire ou logo</a:t>
            </a:r>
            <a:endParaRPr lang="fr-FR" sz="1400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idx="19"/>
          </p:nvPr>
        </p:nvSpPr>
        <p:spPr>
          <a:xfrm>
            <a:off x="7547181" y="499750"/>
            <a:ext cx="4135044" cy="552732"/>
          </a:xfrm>
        </p:spPr>
        <p:txBody>
          <a:bodyPr>
            <a:normAutofit/>
          </a:bodyPr>
          <a:lstStyle/>
          <a:p>
            <a:r>
              <a:rPr lang="fr-FR" sz="2300" dirty="0" smtClean="0"/>
              <a:t>03 Paysage</a:t>
            </a:r>
            <a:endParaRPr lang="fr-FR" sz="2300" dirty="0"/>
          </a:p>
          <a:p>
            <a:endParaRPr lang="fr-FR" dirty="0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20"/>
          </p:nvPr>
        </p:nvSpPr>
        <p:spPr>
          <a:xfrm>
            <a:off x="7543756" y="1053840"/>
            <a:ext cx="3600000" cy="360000"/>
          </a:xfrm>
        </p:spPr>
        <p:txBody>
          <a:bodyPr>
            <a:normAutofit/>
          </a:bodyPr>
          <a:lstStyle/>
          <a:p>
            <a:r>
              <a:rPr lang="fr-FR" dirty="0" smtClean="0"/>
              <a:t>NOM DU COTRAITANT OU logo</a:t>
            </a:r>
            <a:endParaRPr lang="fr-FR" dirty="0"/>
          </a:p>
          <a:p>
            <a:endParaRPr lang="fr-FR" dirty="0"/>
          </a:p>
        </p:txBody>
      </p:sp>
      <p:sp>
        <p:nvSpPr>
          <p:cNvPr id="30" name="Espace réservé du texte 10"/>
          <p:cNvSpPr>
            <a:spLocks noGrp="1"/>
          </p:cNvSpPr>
          <p:nvPr>
            <p:ph type="body" idx="19"/>
          </p:nvPr>
        </p:nvSpPr>
        <p:spPr>
          <a:xfrm>
            <a:off x="7554360" y="1521586"/>
            <a:ext cx="4135044" cy="552732"/>
          </a:xfrm>
        </p:spPr>
        <p:txBody>
          <a:bodyPr>
            <a:normAutofit/>
          </a:bodyPr>
          <a:lstStyle/>
          <a:p>
            <a:r>
              <a:rPr lang="fr-FR" sz="2300" dirty="0" smtClean="0"/>
              <a:t>05 Economie</a:t>
            </a:r>
            <a:endParaRPr lang="fr-FR" sz="2300" dirty="0"/>
          </a:p>
          <a:p>
            <a:endParaRPr lang="fr-FR" dirty="0"/>
          </a:p>
        </p:txBody>
      </p:sp>
      <p:sp>
        <p:nvSpPr>
          <p:cNvPr id="31" name="Espace réservé du texte 25"/>
          <p:cNvSpPr>
            <a:spLocks noGrp="1"/>
          </p:cNvSpPr>
          <p:nvPr>
            <p:ph type="body" sz="quarter" idx="20"/>
          </p:nvPr>
        </p:nvSpPr>
        <p:spPr>
          <a:xfrm>
            <a:off x="7550935" y="2075676"/>
            <a:ext cx="3600000" cy="360000"/>
          </a:xfrm>
        </p:spPr>
        <p:txBody>
          <a:bodyPr>
            <a:normAutofit/>
          </a:bodyPr>
          <a:lstStyle/>
          <a:p>
            <a:r>
              <a:rPr lang="fr-FR" dirty="0" smtClean="0"/>
              <a:t>NOM DU COTRAITANT OU logo</a:t>
            </a:r>
            <a:endParaRPr lang="fr-FR" dirty="0"/>
          </a:p>
          <a:p>
            <a:endParaRPr lang="fr-FR" dirty="0"/>
          </a:p>
        </p:txBody>
      </p:sp>
      <p:sp>
        <p:nvSpPr>
          <p:cNvPr id="44" name="Espace réservé du texte 10"/>
          <p:cNvSpPr>
            <a:spLocks noGrp="1"/>
          </p:cNvSpPr>
          <p:nvPr>
            <p:ph type="body" idx="19"/>
          </p:nvPr>
        </p:nvSpPr>
        <p:spPr>
          <a:xfrm>
            <a:off x="7554360" y="2795708"/>
            <a:ext cx="4135044" cy="552732"/>
          </a:xfrm>
        </p:spPr>
        <p:txBody>
          <a:bodyPr>
            <a:normAutofit/>
          </a:bodyPr>
          <a:lstStyle/>
          <a:p>
            <a:r>
              <a:rPr lang="fr-FR" sz="2300" dirty="0" smtClean="0"/>
              <a:t>05 Economie</a:t>
            </a:r>
            <a:endParaRPr lang="fr-FR" sz="2300" dirty="0"/>
          </a:p>
          <a:p>
            <a:endParaRPr lang="fr-FR" dirty="0"/>
          </a:p>
        </p:txBody>
      </p:sp>
      <p:sp>
        <p:nvSpPr>
          <p:cNvPr id="45" name="Espace réservé du texte 25"/>
          <p:cNvSpPr>
            <a:spLocks noGrp="1"/>
          </p:cNvSpPr>
          <p:nvPr>
            <p:ph type="body" sz="quarter" idx="20"/>
          </p:nvPr>
        </p:nvSpPr>
        <p:spPr>
          <a:xfrm>
            <a:off x="7550935" y="3349798"/>
            <a:ext cx="3600000" cy="360000"/>
          </a:xfrm>
        </p:spPr>
        <p:txBody>
          <a:bodyPr>
            <a:normAutofit/>
          </a:bodyPr>
          <a:lstStyle/>
          <a:p>
            <a:r>
              <a:rPr lang="fr-FR" dirty="0" smtClean="0"/>
              <a:t>NOM DU COTRAITANT OU logo</a:t>
            </a:r>
            <a:endParaRPr lang="fr-FR" dirty="0"/>
          </a:p>
          <a:p>
            <a:endParaRPr lang="fr-FR" dirty="0"/>
          </a:p>
        </p:txBody>
      </p:sp>
      <p:sp>
        <p:nvSpPr>
          <p:cNvPr id="50" name="Espace réservé du texte 10"/>
          <p:cNvSpPr>
            <a:spLocks noGrp="1"/>
          </p:cNvSpPr>
          <p:nvPr>
            <p:ph type="body" idx="19"/>
          </p:nvPr>
        </p:nvSpPr>
        <p:spPr>
          <a:xfrm>
            <a:off x="7547181" y="3998168"/>
            <a:ext cx="4135044" cy="552732"/>
          </a:xfrm>
        </p:spPr>
        <p:txBody>
          <a:bodyPr>
            <a:normAutofit/>
          </a:bodyPr>
          <a:lstStyle/>
          <a:p>
            <a:r>
              <a:rPr lang="fr-FR" sz="2300" dirty="0" smtClean="0"/>
              <a:t>05 Economie</a:t>
            </a:r>
            <a:endParaRPr lang="fr-FR" sz="2300" dirty="0"/>
          </a:p>
          <a:p>
            <a:endParaRPr lang="fr-FR" dirty="0"/>
          </a:p>
        </p:txBody>
      </p:sp>
      <p:sp>
        <p:nvSpPr>
          <p:cNvPr id="51" name="Espace réservé du texte 25"/>
          <p:cNvSpPr>
            <a:spLocks noGrp="1"/>
          </p:cNvSpPr>
          <p:nvPr>
            <p:ph type="body" sz="quarter" idx="20"/>
          </p:nvPr>
        </p:nvSpPr>
        <p:spPr>
          <a:xfrm>
            <a:off x="7543756" y="4552258"/>
            <a:ext cx="3600000" cy="360000"/>
          </a:xfrm>
        </p:spPr>
        <p:txBody>
          <a:bodyPr>
            <a:normAutofit/>
          </a:bodyPr>
          <a:lstStyle/>
          <a:p>
            <a:r>
              <a:rPr lang="fr-FR" dirty="0" smtClean="0"/>
              <a:t>NOM DU COTRAITANT OU logo</a:t>
            </a:r>
            <a:endParaRPr lang="fr-FR" dirty="0"/>
          </a:p>
          <a:p>
            <a:endParaRPr lang="fr-FR" dirty="0"/>
          </a:p>
        </p:txBody>
      </p:sp>
      <p:sp>
        <p:nvSpPr>
          <p:cNvPr id="56" name="Espace réservé du texte 10"/>
          <p:cNvSpPr>
            <a:spLocks noGrp="1"/>
          </p:cNvSpPr>
          <p:nvPr>
            <p:ph type="body" idx="19"/>
          </p:nvPr>
        </p:nvSpPr>
        <p:spPr>
          <a:xfrm>
            <a:off x="7554360" y="5018593"/>
            <a:ext cx="4135044" cy="552732"/>
          </a:xfrm>
        </p:spPr>
        <p:txBody>
          <a:bodyPr>
            <a:normAutofit/>
          </a:bodyPr>
          <a:lstStyle/>
          <a:p>
            <a:r>
              <a:rPr lang="fr-FR" sz="2300" dirty="0" smtClean="0"/>
              <a:t>05 Economie</a:t>
            </a:r>
            <a:endParaRPr lang="fr-FR" sz="2300" dirty="0"/>
          </a:p>
          <a:p>
            <a:endParaRPr lang="fr-FR" dirty="0"/>
          </a:p>
        </p:txBody>
      </p:sp>
      <p:sp>
        <p:nvSpPr>
          <p:cNvPr id="57" name="Espace réservé du texte 25"/>
          <p:cNvSpPr>
            <a:spLocks noGrp="1"/>
          </p:cNvSpPr>
          <p:nvPr>
            <p:ph type="body" sz="quarter" idx="20"/>
          </p:nvPr>
        </p:nvSpPr>
        <p:spPr>
          <a:xfrm>
            <a:off x="7550935" y="5572683"/>
            <a:ext cx="3600000" cy="360000"/>
          </a:xfrm>
        </p:spPr>
        <p:txBody>
          <a:bodyPr>
            <a:normAutofit/>
          </a:bodyPr>
          <a:lstStyle/>
          <a:p>
            <a:r>
              <a:rPr lang="fr-FR" dirty="0" smtClean="0"/>
              <a:t>NOM DU COTRAITANT OU logo</a:t>
            </a:r>
            <a:endParaRPr lang="fr-FR" dirty="0"/>
          </a:p>
          <a:p>
            <a:endParaRPr lang="fr-FR" dirty="0"/>
          </a:p>
        </p:txBody>
      </p:sp>
      <p:sp>
        <p:nvSpPr>
          <p:cNvPr id="63" name="Espace réservé du texte 62"/>
          <p:cNvSpPr>
            <a:spLocks noGrp="1"/>
          </p:cNvSpPr>
          <p:nvPr>
            <p:ph type="body" idx="13"/>
          </p:nvPr>
        </p:nvSpPr>
        <p:spPr>
          <a:xfrm>
            <a:off x="10846051" y="116760"/>
            <a:ext cx="1218676" cy="829333"/>
          </a:xfrm>
        </p:spPr>
        <p:txBody>
          <a:bodyPr>
            <a:normAutofit fontScale="40000" lnSpcReduction="20000"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Equipe n° XX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A renseigner par le MOA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4" name="ZoneTexte 73"/>
          <p:cNvSpPr txBox="1"/>
          <p:nvPr/>
        </p:nvSpPr>
        <p:spPr>
          <a:xfrm>
            <a:off x="69794" y="2927280"/>
            <a:ext cx="2091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Mandataire</a:t>
            </a:r>
            <a:endParaRPr lang="fr-F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5" name="Tableau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669189"/>
              </p:ext>
            </p:extLst>
          </p:nvPr>
        </p:nvGraphicFramePr>
        <p:xfrm>
          <a:off x="2272420" y="719666"/>
          <a:ext cx="9416985" cy="5866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995">
                  <a:extLst>
                    <a:ext uri="{9D8B030D-6E8A-4147-A177-3AD203B41FA5}">
                      <a16:colId xmlns:a16="http://schemas.microsoft.com/office/drawing/2014/main" val="1863181940"/>
                    </a:ext>
                  </a:extLst>
                </a:gridCol>
                <a:gridCol w="3138995">
                  <a:extLst>
                    <a:ext uri="{9D8B030D-6E8A-4147-A177-3AD203B41FA5}">
                      <a16:colId xmlns:a16="http://schemas.microsoft.com/office/drawing/2014/main" val="1444477116"/>
                    </a:ext>
                  </a:extLst>
                </a:gridCol>
                <a:gridCol w="3138995">
                  <a:extLst>
                    <a:ext uri="{9D8B030D-6E8A-4147-A177-3AD203B41FA5}">
                      <a16:colId xmlns:a16="http://schemas.microsoft.com/office/drawing/2014/main" val="2919255258"/>
                    </a:ext>
                  </a:extLst>
                </a:gridCol>
              </a:tblGrid>
              <a:tr h="66827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Architecte associé</a:t>
                      </a:r>
                      <a:endParaRPr lang="fr-FR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CVC-PBS-GTB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CFO CFA VDI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0178236"/>
                  </a:ext>
                </a:extLst>
              </a:tr>
              <a:tr h="66827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Logo ou nom</a:t>
                      </a:r>
                      <a:endParaRPr lang="fr-FR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Logo ou nom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Logo ou nom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1976490"/>
                  </a:ext>
                </a:extLst>
              </a:tr>
              <a:tr h="668270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Economie</a:t>
                      </a:r>
                      <a:endParaRPr lang="fr-FR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Structure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Acoustique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1854124"/>
                  </a:ext>
                </a:extLst>
              </a:tr>
              <a:tr h="6682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Logo ou nom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Logo ou nom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Logo ou nom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467390"/>
                  </a:ext>
                </a:extLst>
              </a:tr>
              <a:tr h="668270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Commissionnement</a:t>
                      </a:r>
                      <a:endParaRPr lang="fr-FR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SSI</a:t>
                      </a:r>
                      <a:endParaRPr lang="fr-FR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Paysage</a:t>
                      </a:r>
                      <a:endParaRPr lang="fr-FR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4588784"/>
                  </a:ext>
                </a:extLst>
              </a:tr>
              <a:tr h="6682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Logo ou nom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Logo ou nom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Logo ou nom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5471890"/>
                  </a:ext>
                </a:extLst>
              </a:tr>
              <a:tr h="668270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VRD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Logo ou nom</a:t>
                      </a:r>
                    </a:p>
                    <a:p>
                      <a:pPr algn="ctr"/>
                      <a:endParaRPr lang="fr-FR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Environnement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Logo ou nom</a:t>
                      </a:r>
                    </a:p>
                    <a:p>
                      <a:pPr algn="ctr"/>
                      <a:endParaRPr lang="fr-FR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BIM</a:t>
                      </a:r>
                      <a:endParaRPr lang="fr-FR" sz="24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fr-FR" sz="2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5730390"/>
                  </a:ext>
                </a:extLst>
              </a:tr>
              <a:tr h="6682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24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7829598"/>
                  </a:ext>
                </a:extLst>
              </a:tr>
            </a:tbl>
          </a:graphicData>
        </a:graphic>
      </p:graphicFrame>
      <p:sp>
        <p:nvSpPr>
          <p:cNvPr id="76" name="ZoneTexte 75"/>
          <p:cNvSpPr txBox="1"/>
          <p:nvPr/>
        </p:nvSpPr>
        <p:spPr>
          <a:xfrm>
            <a:off x="69794" y="3334678"/>
            <a:ext cx="2091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Logo ou nom</a:t>
            </a:r>
            <a:endParaRPr lang="fr-F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07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7153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997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4341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103</Words>
  <Application>Microsoft Office PowerPoint</Application>
  <PresentationFormat>Grand écran</PresentationFormat>
  <Paragraphs>39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Cnam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DG/RH(CPAM38)</dc:creator>
  <cp:lastModifiedBy>HARRAND REMI (CPAM ISERE)</cp:lastModifiedBy>
  <cp:revision>3</cp:revision>
  <dcterms:created xsi:type="dcterms:W3CDTF">2025-01-08T15:30:18Z</dcterms:created>
  <dcterms:modified xsi:type="dcterms:W3CDTF">2025-01-30T15:24:37Z</dcterms:modified>
</cp:coreProperties>
</file>