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94" r:id="rId7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7724F7E-1D40-49BB-BA74-57D4DFA111B8}">
          <p14:sldIdLst>
            <p14:sldId id="256"/>
            <p14:sldId id="257"/>
            <p14:sldId id="294"/>
          </p14:sldIdLst>
        </p14:section>
        <p14:section name="Section sans titre" id="{E9738A9C-0C83-4BF2-88A2-4E43F6BB60E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340" autoAdjust="0"/>
  </p:normalViewPr>
  <p:slideViewPr>
    <p:cSldViewPr snapToGrid="0" snapToObjects="1">
      <p:cViewPr varScale="1">
        <p:scale>
          <a:sx n="106" d="100"/>
          <a:sy n="106" d="100"/>
        </p:scale>
        <p:origin x="21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E16CC57-7540-4D4B-8828-3C1A175FD17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28/02/2025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28/02/2025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28/02/2025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28/02/2025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28/02/2025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661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27738"/>
            <a:ext cx="7913076" cy="126760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de maîtrise d’</a:t>
            </a:r>
            <a:r>
              <a:rPr lang="fr-FR" sz="3600" b="1" dirty="0" err="1">
                <a:latin typeface="Century Gothic" charset="0"/>
                <a:ea typeface="Century Gothic" charset="0"/>
                <a:cs typeface="Century Gothic" charset="0"/>
              </a:rPr>
              <a:t>oeuvre</a:t>
            </a:r>
            <a:endParaRPr lang="fr-FR" sz="3600" b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RENOVATION DES SOINS EXTERNES D’UROLOGIE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625"/>
              </a:lnSpc>
            </a:pP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11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ème</a:t>
            </a:r>
            <a:r>
              <a:rPr lang="fr-FR" sz="1800" b="1" dirty="0">
                <a:effectLst/>
                <a:latin typeface="Calibri" panose="020F0502020204030204" pitchFamily="34" charset="0"/>
                <a:ea typeface="Trebuchet MS" panose="020B0603020202020204" pitchFamily="34" charset="0"/>
              </a:rPr>
              <a:t> ETAGE – AILES 1 et 2 et NOYAU CENTRAL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« Nom du groupement »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0099" y="1933212"/>
            <a:ext cx="7543800" cy="631222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94036"/>
              </p:ext>
            </p:extLst>
          </p:nvPr>
        </p:nvGraphicFramePr>
        <p:xfrm>
          <a:off x="239025" y="2830186"/>
          <a:ext cx="8665949" cy="29946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1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1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1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90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050" dirty="0">
                        <a:solidFill>
                          <a:schemeClr val="tx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>
                          <a:solidFill>
                            <a:schemeClr val="tx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77D894A-2FF0-49A8-BEB6-DDF6929DE13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2D1092-E634-438D-B81D-06B0A14D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4307C6-338A-6A57-3E5E-0717FEF773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5" y="20778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5641" y="1283612"/>
            <a:ext cx="7886700" cy="1325563"/>
          </a:xfrm>
        </p:spPr>
        <p:txBody>
          <a:bodyPr/>
          <a:lstStyle/>
          <a:p>
            <a:pPr algn="ctr"/>
            <a:r>
              <a:rPr lang="fr-FR" dirty="0">
                <a:latin typeface="Century Gothic" panose="020B0502020202020204" pitchFamily="34" charset="0"/>
              </a:rPr>
              <a:t>Chiffres d’affaires et effectifs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7189"/>
              </p:ext>
            </p:extLst>
          </p:nvPr>
        </p:nvGraphicFramePr>
        <p:xfrm>
          <a:off x="296883" y="2489869"/>
          <a:ext cx="8310787" cy="3652962"/>
        </p:xfrm>
        <a:graphic>
          <a:graphicData uri="http://schemas.openxmlformats.org/drawingml/2006/table">
            <a:tbl>
              <a:tblPr/>
              <a:tblGrid>
                <a:gridCol w="333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62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3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8915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Opérateur économique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Année N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Année N-1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Année N-2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Effectif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dont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CA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cadres</a:t>
                      </a: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915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8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528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528">
                <a:tc gridSpan="2"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Total:</a:t>
                      </a:r>
                    </a:p>
                  </a:txBody>
                  <a:tcPr marL="12283" marR="12283" marT="122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8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2283" marR="12283" marT="12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2CDA53F-3406-4F82-AABE-B4DE8E4FDE3D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385A8A-3824-4A41-A380-703E1CCF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85BAA1-D536-B8DA-F723-D8FE5915CF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308726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2279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C1E64A-E709-4894-ADF4-E28A72C016E2}">
  <ds:schemaRefs>
    <ds:schemaRef ds:uri="http://schemas.microsoft.com/office/2006/metadata/properties"/>
    <ds:schemaRef ds:uri="http://schemas.microsoft.com/office/infopath/2007/PartnerControls"/>
    <ds:schemaRef ds:uri="2697cc75-1aaa-4b68-a48e-593aa534b56d"/>
    <ds:schemaRef ds:uri="a8616a7f-141c-4ed7-8436-c49acd6d9e48"/>
  </ds:schemaRefs>
</ds:datastoreItem>
</file>

<file path=customXml/itemProps3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211</Words>
  <Application>Microsoft Office PowerPoint</Application>
  <PresentationFormat>Affichage à l'écran (4:3)</PresentationFormat>
  <Paragraphs>163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Times New Roman</vt:lpstr>
      <vt:lpstr>Thème Office</vt:lpstr>
      <vt:lpstr>Marché de maîtrise d’oeuvre</vt:lpstr>
      <vt:lpstr>Composition du groupement</vt:lpstr>
      <vt:lpstr>Chiffres d’affaires et effectifs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Jerome ANDRE</cp:lastModifiedBy>
  <cp:revision>147</cp:revision>
  <cp:lastPrinted>2019-05-06T08:45:52Z</cp:lastPrinted>
  <dcterms:created xsi:type="dcterms:W3CDTF">2014-09-24T15:37:46Z</dcterms:created>
  <dcterms:modified xsi:type="dcterms:W3CDTF">2025-02-28T14:41:47Z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