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theme/theme5.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6.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7.xml" ContentType="application/vnd.openxmlformats-officedocument.theme+xml"/>
  <Override PartName="/ppt/slideLayouts/slideLayout43.xml" ContentType="application/vnd.openxmlformats-officedocument.presentationml.slideLayout+xml"/>
  <Override PartName="/ppt/theme/theme8.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9.xml" ContentType="application/vnd.openxmlformats-officedocument.theme+xml"/>
  <Override PartName="/ppt/slideLayouts/slideLayout51.xml" ContentType="application/vnd.openxmlformats-officedocument.presentationml.slideLayout+xml"/>
  <Override PartName="/ppt/theme/theme10.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11.xml" ContentType="application/vnd.openxmlformats-officedocument.theme+xml"/>
  <Override PartName="/ppt/slideLayouts/slideLayout60.xml" ContentType="application/vnd.openxmlformats-officedocument.presentationml.slideLayout+xml"/>
  <Override PartName="/ppt/theme/theme12.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13.xml" ContentType="application/vnd.openxmlformats-officedocument.theme+xml"/>
  <Override PartName="/ppt/slideLayouts/slideLayout63.xml" ContentType="application/vnd.openxmlformats-officedocument.presentationml.slideLayout+xml"/>
  <Override PartName="/ppt/theme/theme14.xml" ContentType="application/vnd.openxmlformats-officedocument.theme+xml"/>
  <Override PartName="/ppt/slideLayouts/slideLayout64.xml" ContentType="application/vnd.openxmlformats-officedocument.presentationml.slideLayout+xml"/>
  <Override PartName="/ppt/theme/theme15.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1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4"/>
    <p:sldMasterId id="2147483686" r:id="rId5"/>
    <p:sldMasterId id="2147483692" r:id="rId6"/>
    <p:sldMasterId id="2147483698" r:id="rId7"/>
    <p:sldMasterId id="2147483704" r:id="rId8"/>
    <p:sldMasterId id="2147483706" r:id="rId9"/>
    <p:sldMasterId id="2147483714" r:id="rId10"/>
    <p:sldMasterId id="2147483758" r:id="rId11"/>
    <p:sldMasterId id="2147483729" r:id="rId12"/>
    <p:sldMasterId id="2147483767" r:id="rId13"/>
    <p:sldMasterId id="2147483738" r:id="rId14"/>
    <p:sldMasterId id="2147483769" r:id="rId15"/>
    <p:sldMasterId id="2147483747" r:id="rId16"/>
    <p:sldMasterId id="2147483753" r:id="rId17"/>
    <p:sldMasterId id="2147483755" r:id="rId18"/>
    <p:sldMasterId id="2147483773" r:id="rId19"/>
    <p:sldMasterId id="2147483780" r:id="rId20"/>
  </p:sldMasterIdLst>
  <p:notesMasterIdLst>
    <p:notesMasterId r:id="rId28"/>
  </p:notesMasterIdLst>
  <p:handoutMasterIdLst>
    <p:handoutMasterId r:id="rId29"/>
  </p:handoutMasterIdLst>
  <p:sldIdLst>
    <p:sldId id="885" r:id="rId21"/>
    <p:sldId id="992" r:id="rId22"/>
    <p:sldId id="990" r:id="rId23"/>
    <p:sldId id="737" r:id="rId24"/>
    <p:sldId id="762" r:id="rId25"/>
    <p:sldId id="987" r:id="rId26"/>
    <p:sldId id="827" r:id="rId27"/>
  </p:sldIdLst>
  <p:sldSz cx="12192000" cy="6858000"/>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xelle Marie" initials="AM" lastIdx="1" clrIdx="0"/>
  <p:cmAuthor id="2" name="MEUNIER, Magali (DGEFP)" initials="MM(" lastIdx="2" clrIdx="1"/>
  <p:cmAuthor id="3" name="PAITIER Emilie" initials="PE" lastIdx="2" clrIdx="2">
    <p:extLst>
      <p:ext uri="{19B8F6BF-5375-455C-9EA6-DF929625EA0E}">
        <p15:presenceInfo xmlns:p15="http://schemas.microsoft.com/office/powerpoint/2012/main" userId="PAITIER Emili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a:srgbClr val="B7FFFF"/>
    <a:srgbClr val="0033CC"/>
    <a:srgbClr val="009999"/>
    <a:srgbClr val="ED7D31"/>
    <a:srgbClr val="00B050"/>
    <a:srgbClr val="FFFFFF"/>
    <a:srgbClr val="000000"/>
    <a:srgbClr val="FFB9D0"/>
    <a:srgbClr val="C5E0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3665" autoAdjust="0"/>
    <p:restoredTop sz="68817" autoAdjust="0"/>
  </p:normalViewPr>
  <p:slideViewPr>
    <p:cSldViewPr snapToGrid="0">
      <p:cViewPr varScale="1">
        <p:scale>
          <a:sx n="77" d="100"/>
          <a:sy n="77" d="100"/>
        </p:scale>
        <p:origin x="420"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67752"/>
    </p:cViewPr>
  </p:sorterViewPr>
  <p:notesViewPr>
    <p:cSldViewPr snapToGrid="0">
      <p:cViewPr varScale="1">
        <p:scale>
          <a:sx n="78" d="100"/>
          <a:sy n="78" d="100"/>
        </p:scale>
        <p:origin x="334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 Target="slides/slide6.xml"/><Relationship Id="rId3" Type="http://schemas.openxmlformats.org/officeDocument/2006/relationships/customXml" Target="../customXml/item3.xml"/><Relationship Id="rId21" Type="http://schemas.openxmlformats.org/officeDocument/2006/relationships/slide" Target="slides/slide1.xml"/><Relationship Id="rId34"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5.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Master" Target="slideMasters/slideMaster17.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4.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3.xml"/><Relationship Id="rId28" Type="http://schemas.openxmlformats.org/officeDocument/2006/relationships/notesMaster" Target="notesMasters/notesMaster1.xml"/><Relationship Id="rId10" Type="http://schemas.openxmlformats.org/officeDocument/2006/relationships/slideMaster" Target="slideMasters/slideMaster7.xml"/><Relationship Id="rId19" Type="http://schemas.openxmlformats.org/officeDocument/2006/relationships/slideMaster" Target="slideMasters/slideMaster16.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2.xml"/><Relationship Id="rId27" Type="http://schemas.openxmlformats.org/officeDocument/2006/relationships/slide" Target="slides/slide7.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23E606A1-B8BA-4369-AD61-FB5731BA3A36}" type="datetimeFigureOut">
              <a:rPr lang="fr-FR" smtClean="0"/>
              <a:t>21/02/2025</a:t>
            </a:fld>
            <a:endParaRPr lang="fr-FR"/>
          </a:p>
        </p:txBody>
      </p:sp>
      <p:sp>
        <p:nvSpPr>
          <p:cNvPr id="4" name="Espace réservé du pied de page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99881797-DCE0-439B-A662-8358961636B3}" type="slidenum">
              <a:rPr lang="fr-FR" smtClean="0"/>
              <a:t>‹N°›</a:t>
            </a:fld>
            <a:endParaRPr lang="fr-FR"/>
          </a:p>
        </p:txBody>
      </p:sp>
    </p:spTree>
    <p:extLst>
      <p:ext uri="{BB962C8B-B14F-4D97-AF65-F5344CB8AC3E}">
        <p14:creationId xmlns:p14="http://schemas.microsoft.com/office/powerpoint/2010/main" val="36418029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2BAAF908-3E0E-44C1-94B5-0C5D6313B8CD}" type="datetimeFigureOut">
              <a:rPr lang="fr-FR" smtClean="0"/>
              <a:t>21/02/2025</a:t>
            </a:fld>
            <a:endParaRPr lang="fr-FR"/>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E60D91C-4929-496C-945B-7A3F405C725E}" type="slidenum">
              <a:rPr lang="fr-FR" smtClean="0"/>
              <a:t>‹N°›</a:t>
            </a:fld>
            <a:endParaRPr lang="fr-FR"/>
          </a:p>
        </p:txBody>
      </p:sp>
    </p:spTree>
    <p:extLst>
      <p:ext uri="{BB962C8B-B14F-4D97-AF65-F5344CB8AC3E}">
        <p14:creationId xmlns:p14="http://schemas.microsoft.com/office/powerpoint/2010/main" val="23072640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22275" y="498475"/>
            <a:ext cx="5953125" cy="3349625"/>
          </a:xfrm>
        </p:spPr>
      </p:sp>
      <p:sp>
        <p:nvSpPr>
          <p:cNvPr id="3" name="Espace réservé des notes 2"/>
          <p:cNvSpPr>
            <a:spLocks noGrp="1"/>
          </p:cNvSpPr>
          <p:nvPr>
            <p:ph type="body" idx="1"/>
          </p:nvPr>
        </p:nvSpPr>
        <p:spPr/>
        <p:txBody>
          <a:bodyPr/>
          <a:lstStyle/>
          <a:p>
            <a:pPr algn="just"/>
            <a:r>
              <a:rPr lang="fr-FR" sz="1200" b="1" kern="1200" dirty="0">
                <a:solidFill>
                  <a:srgbClr val="0000FF"/>
                </a:solidFill>
                <a:effectLst/>
                <a:latin typeface="+mn-lt"/>
                <a:ea typeface="+mn-ea"/>
                <a:cs typeface="+mn-cs"/>
              </a:rPr>
              <a:t>Message principal :</a:t>
            </a:r>
          </a:p>
          <a:p>
            <a:pPr algn="just"/>
            <a:endParaRPr lang="fr-FR" sz="1200" b="1" kern="1200" dirty="0">
              <a:solidFill>
                <a:srgbClr val="0000FF"/>
              </a:solidFill>
              <a:effectLst/>
              <a:latin typeface="+mn-lt"/>
              <a:ea typeface="+mn-ea"/>
              <a:cs typeface="+mn-cs"/>
            </a:endParaRPr>
          </a:p>
          <a:p>
            <a:pPr algn="just"/>
            <a:r>
              <a:rPr lang="fr-FR" sz="1200" kern="1200" dirty="0">
                <a:solidFill>
                  <a:schemeClr val="tx1"/>
                </a:solidFill>
                <a:effectLst/>
                <a:latin typeface="+mn-lt"/>
                <a:ea typeface="+mn-ea"/>
                <a:cs typeface="+mn-cs"/>
              </a:rPr>
              <a:t>Depuis 1848, la devise de la France est « Liberté, Egalité, Fraternité ». Elle est inscrite sur les bâtiments publics comme les écoles ou les mairies et sur les documents officiels provenant de l'État. </a:t>
            </a:r>
          </a:p>
          <a:p>
            <a:pPr algn="just"/>
            <a:endParaRPr lang="fr-FR" sz="1200" kern="1200" dirty="0">
              <a:solidFill>
                <a:schemeClr val="tx1"/>
              </a:solidFill>
              <a:effectLst/>
              <a:latin typeface="+mn-lt"/>
              <a:ea typeface="+mn-ea"/>
              <a:cs typeface="+mn-cs"/>
            </a:endParaRPr>
          </a:p>
          <a:p>
            <a:pPr algn="just"/>
            <a:r>
              <a:rPr lang="fr-FR" sz="1200" kern="1200" dirty="0">
                <a:solidFill>
                  <a:schemeClr val="tx1"/>
                </a:solidFill>
                <a:effectLst/>
                <a:latin typeface="+mn-lt"/>
                <a:ea typeface="+mn-ea"/>
                <a:cs typeface="+mn-cs"/>
              </a:rPr>
              <a:t>La devise exprime les principes</a:t>
            </a:r>
            <a:r>
              <a:rPr lang="fr-FR" sz="1200" kern="1200" baseline="0" dirty="0">
                <a:solidFill>
                  <a:schemeClr val="tx1"/>
                </a:solidFill>
                <a:effectLst/>
                <a:latin typeface="+mn-lt"/>
                <a:ea typeface="+mn-ea"/>
                <a:cs typeface="+mn-cs"/>
              </a:rPr>
              <a:t> et les valeurs auxquels sont attachés les français et fait partie intégrante de notre patrimoine national.</a:t>
            </a:r>
            <a:r>
              <a:rPr lang="fr-FR" dirty="0"/>
              <a:t> On la trouve sur des objets de grande diffusion comme les pièces de monnaie ou les timbres.</a:t>
            </a:r>
            <a:endParaRPr lang="fr-FR" sz="1200" kern="1200" baseline="0" dirty="0">
              <a:solidFill>
                <a:schemeClr val="tx1"/>
              </a:solidFill>
              <a:effectLst/>
              <a:latin typeface="+mn-lt"/>
              <a:ea typeface="+mn-ea"/>
              <a:cs typeface="+mn-cs"/>
            </a:endParaRPr>
          </a:p>
          <a:p>
            <a:pPr algn="just"/>
            <a:endParaRPr lang="fr-FR" sz="1200" kern="1200" baseline="0" dirty="0">
              <a:solidFill>
                <a:schemeClr val="tx1"/>
              </a:solidFill>
              <a:effectLst/>
              <a:latin typeface="+mn-lt"/>
              <a:ea typeface="+mn-ea"/>
              <a:cs typeface="+mn-cs"/>
            </a:endParaRPr>
          </a:p>
          <a:p>
            <a:pPr algn="just"/>
            <a:r>
              <a:rPr lang="fr-FR" sz="1200" kern="1200" dirty="0">
                <a:solidFill>
                  <a:schemeClr val="tx1"/>
                </a:solidFill>
                <a:effectLst/>
                <a:latin typeface="+mn-lt"/>
                <a:ea typeface="+mn-ea"/>
                <a:cs typeface="+mn-cs"/>
              </a:rPr>
              <a:t>Il existe d’autres valeurs importantes en France comme l’égalité entre les femmes et les hommes et</a:t>
            </a:r>
            <a:r>
              <a:rPr lang="fr-FR" sz="1200" kern="1200" baseline="0" dirty="0">
                <a:solidFill>
                  <a:schemeClr val="tx1"/>
                </a:solidFill>
                <a:effectLst/>
                <a:latin typeface="+mn-lt"/>
                <a:ea typeface="+mn-ea"/>
                <a:cs typeface="+mn-cs"/>
              </a:rPr>
              <a:t> la laïcité,</a:t>
            </a:r>
          </a:p>
          <a:p>
            <a:pPr algn="just"/>
            <a:endParaRPr lang="fr-FR" sz="1200" kern="1200" baseline="0" dirty="0">
              <a:solidFill>
                <a:schemeClr val="tx1"/>
              </a:solidFill>
              <a:effectLst/>
              <a:latin typeface="+mn-lt"/>
              <a:ea typeface="+mn-ea"/>
              <a:cs typeface="+mn-cs"/>
            </a:endParaRPr>
          </a:p>
          <a:p>
            <a:pPr algn="just"/>
            <a:r>
              <a:rPr lang="fr-FR" sz="1200" kern="1200" baseline="0" dirty="0">
                <a:solidFill>
                  <a:schemeClr val="tx1"/>
                </a:solidFill>
                <a:effectLst/>
                <a:latin typeface="+mn-lt"/>
                <a:ea typeface="+mn-ea"/>
                <a:cs typeface="+mn-cs"/>
              </a:rPr>
              <a:t>Ces principes et ces valeurs sont présentes dans notre vie quotidienne. Nous en parlerons tout au long de </a:t>
            </a:r>
            <a:r>
              <a:rPr lang="fr-FR" sz="1200" kern="1200" baseline="0">
                <a:solidFill>
                  <a:schemeClr val="tx1"/>
                </a:solidFill>
                <a:effectLst/>
                <a:latin typeface="+mn-lt"/>
                <a:ea typeface="+mn-ea"/>
                <a:cs typeface="+mn-cs"/>
              </a:rPr>
              <a:t>la formation.</a:t>
            </a:r>
            <a:endParaRPr lang="fr-FR" sz="1200" kern="1200" baseline="0" dirty="0">
              <a:solidFill>
                <a:schemeClr val="tx1"/>
              </a:solidFill>
              <a:effectLst/>
              <a:latin typeface="+mn-lt"/>
              <a:ea typeface="+mn-ea"/>
              <a:cs typeface="+mn-cs"/>
            </a:endParaRPr>
          </a:p>
          <a:p>
            <a:pPr algn="just"/>
            <a:endParaRPr lang="fr-FR" sz="1200" kern="1200" dirty="0">
              <a:solidFill>
                <a:schemeClr val="tx1"/>
              </a:solidFill>
              <a:effectLst/>
              <a:latin typeface="+mn-lt"/>
              <a:ea typeface="+mn-ea"/>
              <a:cs typeface="+mn-cs"/>
            </a:endParaRPr>
          </a:p>
          <a:p>
            <a:pPr algn="just"/>
            <a:endParaRPr lang="fr-FR" sz="1200" b="1" kern="1200" dirty="0">
              <a:solidFill>
                <a:srgbClr val="00B05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10"/>
          </p:nvPr>
        </p:nvSpPr>
        <p:spPr/>
        <p:txBody>
          <a:bodyPr/>
          <a:lstStyle/>
          <a:p>
            <a:fld id="{DE60D91C-4929-496C-945B-7A3F405C725E}" type="slidenum">
              <a:rPr lang="fr-FR" smtClean="0">
                <a:solidFill>
                  <a:prstClr val="black"/>
                </a:solidFill>
              </a:rPr>
              <a:pPr/>
              <a:t>1</a:t>
            </a:fld>
            <a:endParaRPr lang="fr-FR">
              <a:solidFill>
                <a:prstClr val="black"/>
              </a:solidFill>
            </a:endParaRPr>
          </a:p>
        </p:txBody>
      </p:sp>
      <p:sp>
        <p:nvSpPr>
          <p:cNvPr id="5" name="Espace réservé de la date 4"/>
          <p:cNvSpPr>
            <a:spLocks noGrp="1"/>
          </p:cNvSpPr>
          <p:nvPr>
            <p:ph type="dt" idx="11"/>
          </p:nvPr>
        </p:nvSpPr>
        <p:spPr/>
        <p:txBody>
          <a:bodyPr/>
          <a:lstStyle/>
          <a:p>
            <a:fld id="{8AF207BB-A9BB-4F45-849E-09BFFB96C34B}" type="datetime1">
              <a:rPr lang="fr-FR" smtClean="0">
                <a:solidFill>
                  <a:prstClr val="black"/>
                </a:solidFill>
              </a:rPr>
              <a:pPr/>
              <a:t>21/02/2025</a:t>
            </a:fld>
            <a:endParaRPr lang="fr-FR">
              <a:solidFill>
                <a:prstClr val="black"/>
              </a:solidFill>
            </a:endParaRPr>
          </a:p>
        </p:txBody>
      </p:sp>
    </p:spTree>
    <p:extLst>
      <p:ext uri="{BB962C8B-B14F-4D97-AF65-F5344CB8AC3E}">
        <p14:creationId xmlns:p14="http://schemas.microsoft.com/office/powerpoint/2010/main" val="2498828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80000" indent="-180000" algn="just"/>
            <a:r>
              <a:rPr lang="fr-FR" dirty="0"/>
              <a:t>-   Située dans l'hémisphère sud, entre l'équateur et le tropique du Capricorne, à l'entrée du Canal du Mozambique, à mi-chemin entre Madagascar et l'Afrique, Mayotte est un petit archipel volcanique de 375 km². En septembre</a:t>
            </a:r>
            <a:r>
              <a:rPr lang="fr-FR" baseline="0" dirty="0"/>
              <a:t> </a:t>
            </a:r>
            <a:r>
              <a:rPr lang="fr-FR" dirty="0"/>
              <a:t>2017, 256 518 mahorais (habitants</a:t>
            </a:r>
            <a:r>
              <a:rPr lang="fr-FR" baseline="0" dirty="0"/>
              <a:t> de Mayotte)</a:t>
            </a:r>
            <a:r>
              <a:rPr lang="fr-FR" dirty="0"/>
              <a:t> vivent sur l’archipel. 60%</a:t>
            </a:r>
            <a:r>
              <a:rPr lang="fr-FR" baseline="0" dirty="0"/>
              <a:t> de la population a moins de 25 ans, ce qui en fait le département le plus jeune de France. </a:t>
            </a:r>
            <a:r>
              <a:rPr lang="fr-FR" dirty="0"/>
              <a:t>Il forme lui-même la partie orientale de l'archipel des Comores. Mayotte comprend deux îles principales et une trentaine de petits îlots parsemés dans un lagon étendu sur plus de 1 500 km². L'île principale, Grande-Terre, découpée et pentue, est formée de 6 massifs érodés dont le point culminant est le Mont </a:t>
            </a:r>
            <a:r>
              <a:rPr lang="fr-FR" dirty="0" err="1"/>
              <a:t>Bénara</a:t>
            </a:r>
            <a:r>
              <a:rPr lang="fr-FR" dirty="0"/>
              <a:t> (660 m).</a:t>
            </a:r>
          </a:p>
          <a:p>
            <a:pPr marL="180000" indent="-180000" algn="just"/>
            <a:r>
              <a:rPr lang="fr-FR" dirty="0"/>
              <a:t>-   Les Comores sont d'origine volcanique et Mayotte est la plus ancienne île de l'archipel (environ 8 millions d'années). Elle possède un relief moins accentué du fait de l'érosion et de l'enfoncement de son plateau. Les traces du volcanisme ancien sont présentes sur l'île : le cratère de Dzaoudzi, occupé par le lac </a:t>
            </a:r>
            <a:r>
              <a:rPr lang="fr-FR" dirty="0" err="1"/>
              <a:t>Dziani</a:t>
            </a:r>
            <a:r>
              <a:rPr lang="fr-FR" dirty="0"/>
              <a:t> en Petite-Terre, le cirque de </a:t>
            </a:r>
            <a:r>
              <a:rPr lang="fr-FR" dirty="0" err="1"/>
              <a:t>Cavani</a:t>
            </a:r>
            <a:r>
              <a:rPr lang="fr-FR" dirty="0"/>
              <a:t> en Grande Terre.</a:t>
            </a:r>
          </a:p>
          <a:p>
            <a:pPr marL="180000" indent="-180000" algn="just"/>
            <a:r>
              <a:rPr lang="fr-FR" dirty="0"/>
              <a:t>-   Les côtes, très découpées, forment des caps, des presqu'îles, des baies profondes bordées de mangroves. C'est la forme particulière de l'île qui lui a valu le surnom " d'île hippocampe ".</a:t>
            </a:r>
          </a:p>
          <a:p>
            <a:pPr marL="180000" indent="-180000" algn="just"/>
            <a:r>
              <a:rPr lang="fr-FR" dirty="0"/>
              <a:t>-   Mayotte, qui a su préserver son environnement naturel , possède l'un des plus grands et des plus beaux lagons du monde, délimité par une barrière de corail longue de plus de 160 km, elle-même coupée par une dizaine de passes. Le climat, de type " tropical humide " (moyenne annuelle des températures : 25,6 °C) alterne deux saisons :</a:t>
            </a:r>
          </a:p>
          <a:p>
            <a:pPr marL="180000" indent="-180000" algn="just"/>
            <a:r>
              <a:rPr lang="fr-FR" dirty="0"/>
              <a:t>-   la saison des pluies, d'octobre à mars, pendant laquelle la mousson venant du nord arrose l'île. Les températures sont élevées et le taux d'humidité très important. 80 % des précipitations surviennent pendant cette période. C'est également la saison des cyclones et des dépressions tropicales, même si Mayotte, protégée à l’est par Madagascar, est peu exposée au risque cyclonique.</a:t>
            </a:r>
          </a:p>
          <a:p>
            <a:pPr marL="180000" indent="-180000" algn="just"/>
            <a:r>
              <a:rPr lang="fr-FR" dirty="0"/>
              <a:t>-   la saison sèche qui s’étend d'avril à septembre, pendant l'hiver austral. Les alizés venant du sud-est rafraîchissent l'atmosphère, le taux d'humidité est moins important et la pluie se raréfie.</a:t>
            </a:r>
          </a:p>
          <a:p>
            <a:pPr algn="just"/>
            <a:endParaRPr lang="fr-FR" sz="1200"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60D91C-4929-496C-945B-7A3F405C725E}"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4594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Espace réservé des notes 2"/>
          <p:cNvSpPr>
            <a:spLocks noGrp="1"/>
          </p:cNvSpPr>
          <p:nvPr>
            <p:ph type="body" idx="1"/>
          </p:nvPr>
        </p:nvSpPr>
        <p:spPr/>
        <p:txBody>
          <a:bodyPr/>
          <a:lstStyle/>
          <a:p>
            <a:pPr algn="just" eaLnBrk="1" fontAlgn="auto" hangingPunct="1">
              <a:spcBef>
                <a:spcPts val="0"/>
              </a:spcBef>
              <a:spcAft>
                <a:spcPts val="0"/>
              </a:spcAft>
              <a:defRPr/>
            </a:pPr>
            <a:r>
              <a:rPr lang="fr-FR" b="1" dirty="0">
                <a:solidFill>
                  <a:srgbClr val="0000FF"/>
                </a:solidFill>
              </a:rPr>
              <a:t>Message principal : </a:t>
            </a:r>
          </a:p>
          <a:p>
            <a:pPr algn="just" eaLnBrk="1" fontAlgn="auto" hangingPunct="1">
              <a:spcBef>
                <a:spcPts val="0"/>
              </a:spcBef>
              <a:spcAft>
                <a:spcPts val="0"/>
              </a:spcAft>
              <a:defRPr/>
            </a:pPr>
            <a:r>
              <a:rPr lang="fr-FR" dirty="0">
                <a:solidFill>
                  <a:srgbClr val="0000FF"/>
                </a:solidFill>
              </a:rPr>
              <a:t>Le choix du médecin traitant est libre. Il convient de privilégier le médecin de proximité qui vous connaît le mieux. La déclaration doit être réalisée avec votre médecin qui donne son accord. Un médecin peut refuser d’être médecin traitant. Vous pouvez en choisir un autre. </a:t>
            </a:r>
          </a:p>
          <a:p>
            <a:pPr algn="just" eaLnBrk="1" fontAlgn="auto" hangingPunct="1">
              <a:spcBef>
                <a:spcPts val="0"/>
              </a:spcBef>
              <a:spcAft>
                <a:spcPts val="0"/>
              </a:spcAft>
              <a:defRPr/>
            </a:pPr>
            <a:endParaRPr lang="fr-FR" b="1" dirty="0"/>
          </a:p>
          <a:p>
            <a:pPr algn="just" eaLnBrk="1" fontAlgn="auto" hangingPunct="1">
              <a:spcBef>
                <a:spcPts val="0"/>
              </a:spcBef>
              <a:spcAft>
                <a:spcPts val="0"/>
              </a:spcAft>
              <a:defRPr/>
            </a:pPr>
            <a:r>
              <a:rPr lang="fr-FR" b="1" dirty="0">
                <a:solidFill>
                  <a:srgbClr val="008000"/>
                </a:solidFill>
              </a:rPr>
              <a:t>Pour aller plus loin : </a:t>
            </a:r>
            <a:endParaRPr lang="fr-FR" dirty="0">
              <a:solidFill>
                <a:srgbClr val="008000"/>
              </a:solidFill>
            </a:endParaRPr>
          </a:p>
          <a:p>
            <a:pPr algn="just" eaLnBrk="1" fontAlgn="auto" hangingPunct="1">
              <a:spcBef>
                <a:spcPts val="0"/>
              </a:spcBef>
              <a:spcAft>
                <a:spcPts val="0"/>
              </a:spcAft>
              <a:defRPr/>
            </a:pPr>
            <a:r>
              <a:rPr lang="fr-FR" dirty="0">
                <a:solidFill>
                  <a:srgbClr val="008000"/>
                </a:solidFill>
              </a:rPr>
              <a:t>Il existe deux possibilités pour faire une déclaration du médecin traitant (avec l’aide du médecin) :</a:t>
            </a:r>
          </a:p>
          <a:p>
            <a:pPr marL="171450" indent="-171450" algn="just" eaLnBrk="1" fontAlgn="auto" hangingPunct="1">
              <a:spcBef>
                <a:spcPts val="0"/>
              </a:spcBef>
              <a:spcAft>
                <a:spcPts val="0"/>
              </a:spcAft>
              <a:buFont typeface="Arial" panose="020B0604020202020204" pitchFamily="34" charset="0"/>
              <a:buChar char="•"/>
              <a:defRPr/>
            </a:pPr>
            <a:r>
              <a:rPr lang="fr-FR" dirty="0">
                <a:solidFill>
                  <a:srgbClr val="008000"/>
                </a:solidFill>
              </a:rPr>
              <a:t>avec le médecin pendant une consultation, via l’espace professionnel du médecin sur </a:t>
            </a:r>
            <a:r>
              <a:rPr lang="fr-FR" dirty="0" err="1">
                <a:solidFill>
                  <a:srgbClr val="008000"/>
                </a:solidFill>
              </a:rPr>
              <a:t>Ameli</a:t>
            </a:r>
            <a:r>
              <a:rPr lang="fr-FR" dirty="0">
                <a:solidFill>
                  <a:srgbClr val="008000"/>
                </a:solidFill>
              </a:rPr>
              <a:t> : à partir des informations contenues dans votre carte Vitale. C’est le médecin qui remplit la demande et l’envoie à la caisse d’assurance maladie </a:t>
            </a:r>
          </a:p>
          <a:p>
            <a:pPr marL="171450" indent="-171450" algn="just" eaLnBrk="1" fontAlgn="auto" hangingPunct="1">
              <a:spcBef>
                <a:spcPts val="0"/>
              </a:spcBef>
              <a:spcAft>
                <a:spcPts val="0"/>
              </a:spcAft>
              <a:buFont typeface="Arial" panose="020B0604020202020204" pitchFamily="34" charset="0"/>
              <a:buChar char="•"/>
              <a:defRPr/>
            </a:pPr>
            <a:r>
              <a:rPr lang="fr-FR" dirty="0">
                <a:solidFill>
                  <a:srgbClr val="008000"/>
                </a:solidFill>
              </a:rPr>
              <a:t>la déclaration peut également être préparée avec le médecin, via un formulaire intitulé </a:t>
            </a:r>
            <a:r>
              <a:rPr lang="fr-FR" i="1" dirty="0">
                <a:solidFill>
                  <a:srgbClr val="008000"/>
                </a:solidFill>
              </a:rPr>
              <a:t>Déclaration de choix du médecin traitant. </a:t>
            </a:r>
            <a:r>
              <a:rPr lang="fr-FR" dirty="0">
                <a:solidFill>
                  <a:srgbClr val="008000"/>
                </a:solidFill>
              </a:rPr>
              <a:t>Le formulaire peut soit être imprimé par vous, en amont de la consultation, soit être fourni par le médecin. Dans tous les cas, ce document est rempli conjointement. La déclaration est co-signée par le médecin et vous-même. Il convient de l’envoyer à votre caisse primaire d’assurance maladie (celle de votre département de résidence). </a:t>
            </a:r>
          </a:p>
          <a:p>
            <a:pPr algn="just" eaLnBrk="1" fontAlgn="auto" hangingPunct="1">
              <a:spcBef>
                <a:spcPts val="0"/>
              </a:spcBef>
              <a:spcAft>
                <a:spcPts val="0"/>
              </a:spcAft>
              <a:defRPr/>
            </a:pPr>
            <a:r>
              <a:rPr lang="fr-FR" dirty="0">
                <a:solidFill>
                  <a:srgbClr val="008000"/>
                </a:solidFill>
              </a:rPr>
              <a:t>Il est également possible de saisir le conciliateur de votre caisse d’assurance maladie si vous ne trouvez pas de médecin traitant. </a:t>
            </a:r>
          </a:p>
          <a:p>
            <a:pPr algn="just" eaLnBrk="1" fontAlgn="auto" hangingPunct="1">
              <a:spcBef>
                <a:spcPts val="0"/>
              </a:spcBef>
              <a:spcAft>
                <a:spcPts val="0"/>
              </a:spcAft>
              <a:defRPr/>
            </a:pPr>
            <a:endParaRPr lang="fr-FR" dirty="0">
              <a:solidFill>
                <a:srgbClr val="00B050"/>
              </a:solidFill>
            </a:endParaRPr>
          </a:p>
          <a:p>
            <a:pPr algn="just" eaLnBrk="1" fontAlgn="auto" hangingPunct="1">
              <a:spcBef>
                <a:spcPts val="0"/>
              </a:spcBef>
              <a:spcAft>
                <a:spcPts val="0"/>
              </a:spcAft>
              <a:defRPr/>
            </a:pPr>
            <a:r>
              <a:rPr lang="fr-FR" dirty="0">
                <a:solidFill>
                  <a:srgbClr val="00B050"/>
                </a:solidFill>
              </a:rPr>
              <a:t/>
            </a:r>
            <a:br>
              <a:rPr lang="fr-FR" dirty="0">
                <a:solidFill>
                  <a:srgbClr val="00B050"/>
                </a:solidFill>
              </a:rPr>
            </a:br>
            <a:endParaRPr lang="fr-FR" dirty="0">
              <a:solidFill>
                <a:srgbClr val="00B050"/>
              </a:solidFill>
            </a:endParaRPr>
          </a:p>
          <a:p>
            <a:pPr algn="just" eaLnBrk="1" fontAlgn="auto" hangingPunct="1">
              <a:spcBef>
                <a:spcPts val="0"/>
              </a:spcBef>
              <a:spcAft>
                <a:spcPts val="0"/>
              </a:spcAft>
              <a:defRPr/>
            </a:pPr>
            <a:endParaRPr lang="fr-FR" dirty="0">
              <a:solidFill>
                <a:srgbClr val="00B050"/>
              </a:solidFill>
            </a:endParaRPr>
          </a:p>
        </p:txBody>
      </p:sp>
      <p:sp>
        <p:nvSpPr>
          <p:cNvPr id="3379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383B714-A262-46C3-A69E-C8D739EFD231}" type="slidenum">
              <a:rPr lang="fr-FR" altLang="fr-FR">
                <a:solidFill>
                  <a:prstClr val="black"/>
                </a:solidFill>
                <a:latin typeface="Calibri" panose="020F0502020204030204" pitchFamily="34" charset="0"/>
              </a:rPr>
              <a:pPr/>
              <a:t>3</a:t>
            </a:fld>
            <a:endParaRPr lang="fr-FR" altLang="fr-FR">
              <a:solidFill>
                <a:prstClr val="black"/>
              </a:solidFill>
              <a:latin typeface="Calibri" panose="020F0502020204030204" pitchFamily="34" charset="0"/>
            </a:endParaRPr>
          </a:p>
        </p:txBody>
      </p:sp>
      <p:sp>
        <p:nvSpPr>
          <p:cNvPr id="33797" name="Espace réservé de la date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fld id="{B0CC2C48-7DBE-4BA3-BF6F-B40392F553F5}" type="datetime1">
              <a:rPr lang="fr-FR" altLang="fr-FR" smtClean="0">
                <a:solidFill>
                  <a:prstClr val="black"/>
                </a:solidFill>
                <a:latin typeface="Calibri" panose="020F0502020204030204" pitchFamily="34" charset="0"/>
              </a:rPr>
              <a:pPr fontAlgn="base">
                <a:spcBef>
                  <a:spcPct val="0"/>
                </a:spcBef>
                <a:spcAft>
                  <a:spcPct val="0"/>
                </a:spcAft>
              </a:pPr>
              <a:t>21/02/2025</a:t>
            </a:fld>
            <a:endParaRPr lang="fr-FR" altLang="fr-FR">
              <a:solidFill>
                <a:prstClr val="black"/>
              </a:solidFill>
              <a:latin typeface="Calibri" panose="020F0502020204030204" pitchFamily="34" charset="0"/>
            </a:endParaRPr>
          </a:p>
        </p:txBody>
      </p:sp>
    </p:spTree>
    <p:extLst>
      <p:ext uri="{BB962C8B-B14F-4D97-AF65-F5344CB8AC3E}">
        <p14:creationId xmlns:p14="http://schemas.microsoft.com/office/powerpoint/2010/main" val="2147121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Espace réservé de l'image des diapositives 1"/>
          <p:cNvSpPr>
            <a:spLocks noGrp="1" noRot="1" noChangeAspect="1" noTextEdit="1"/>
          </p:cNvSpPr>
          <p:nvPr>
            <p:ph type="sldImg"/>
          </p:nvPr>
        </p:nvSpPr>
        <p:spPr bwMode="auto">
          <a:xfrm>
            <a:off x="422275" y="498475"/>
            <a:ext cx="5953125" cy="33496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Espace réservé des notes 2"/>
          <p:cNvSpPr>
            <a:spLocks noGrp="1"/>
          </p:cNvSpPr>
          <p:nvPr>
            <p:ph type="body" idx="1"/>
          </p:nvPr>
        </p:nvSpPr>
        <p:spPr/>
        <p:txBody>
          <a:bodyPr/>
          <a:lstStyle/>
          <a:p>
            <a:pPr algn="just" eaLnBrk="1" fontAlgn="auto" hangingPunct="1">
              <a:spcBef>
                <a:spcPts val="0"/>
              </a:spcBef>
              <a:spcAft>
                <a:spcPts val="0"/>
              </a:spcAft>
              <a:defRPr/>
            </a:pPr>
            <a:r>
              <a:rPr lang="fr-FR" b="1" dirty="0">
                <a:solidFill>
                  <a:srgbClr val="0000FF"/>
                </a:solidFill>
              </a:rPr>
              <a:t>Message principal : </a:t>
            </a:r>
          </a:p>
          <a:p>
            <a:pPr algn="just" eaLnBrk="1" fontAlgn="auto" hangingPunct="1">
              <a:spcBef>
                <a:spcPts val="0"/>
              </a:spcBef>
              <a:spcAft>
                <a:spcPts val="0"/>
              </a:spcAft>
              <a:defRPr/>
            </a:pPr>
            <a:r>
              <a:rPr lang="fr-FR" dirty="0">
                <a:solidFill>
                  <a:srgbClr val="0000FF"/>
                </a:solidFill>
              </a:rPr>
              <a:t>En plus de la couverture de base, vous pouvez avoir une deuxième couverture qui s’appelle la mutuelle. </a:t>
            </a:r>
          </a:p>
          <a:p>
            <a:pPr algn="just" eaLnBrk="1" fontAlgn="auto" hangingPunct="1">
              <a:spcBef>
                <a:spcPts val="0"/>
              </a:spcBef>
              <a:spcAft>
                <a:spcPts val="0"/>
              </a:spcAft>
              <a:defRPr/>
            </a:pPr>
            <a:r>
              <a:rPr lang="fr-FR" dirty="0">
                <a:solidFill>
                  <a:srgbClr val="0000FF"/>
                </a:solidFill>
              </a:rPr>
              <a:t>Avoir recours à une mutuelle n’est pas obligatoire mais est recommandé car elle vous permet d’être remboursé des frais de santé non pris en charge par la couverture de base. La mutuelle assure un complément de prise en charge des médicaments, des soins, des indemnités en cas d’arrêt de travail…Vous choisissez votre mutuelle en fonction de vos besoins de santé.</a:t>
            </a:r>
          </a:p>
          <a:p>
            <a:pPr algn="just" eaLnBrk="1" fontAlgn="auto" hangingPunct="1">
              <a:spcBef>
                <a:spcPts val="0"/>
              </a:spcBef>
              <a:spcAft>
                <a:spcPts val="0"/>
              </a:spcAft>
              <a:defRPr/>
            </a:pPr>
            <a:endParaRPr lang="fr-FR" strike="sngStrike" dirty="0">
              <a:solidFill>
                <a:srgbClr val="0070C0"/>
              </a:solidFill>
            </a:endParaRPr>
          </a:p>
          <a:p>
            <a:pPr algn="just" eaLnBrk="1" fontAlgn="auto" hangingPunct="1">
              <a:spcBef>
                <a:spcPts val="0"/>
              </a:spcBef>
              <a:spcAft>
                <a:spcPts val="0"/>
              </a:spcAft>
              <a:defRPr/>
            </a:pPr>
            <a:endParaRPr lang="fr-FR" dirty="0">
              <a:solidFill>
                <a:srgbClr val="0070C0"/>
              </a:solidFill>
            </a:endParaRPr>
          </a:p>
          <a:p>
            <a:pPr algn="just" eaLnBrk="1" fontAlgn="auto" hangingPunct="1">
              <a:spcBef>
                <a:spcPts val="0"/>
              </a:spcBef>
              <a:spcAft>
                <a:spcPts val="0"/>
              </a:spcAft>
              <a:defRPr/>
            </a:pPr>
            <a:r>
              <a:rPr lang="fr-FR" b="1" dirty="0">
                <a:solidFill>
                  <a:srgbClr val="008000"/>
                </a:solidFill>
              </a:rPr>
              <a:t>Pour aller plus loin : </a:t>
            </a:r>
          </a:p>
          <a:p>
            <a:pPr algn="just" eaLnBrk="1" fontAlgn="auto" hangingPunct="1">
              <a:spcBef>
                <a:spcPts val="0"/>
              </a:spcBef>
              <a:spcAft>
                <a:spcPts val="0"/>
              </a:spcAft>
              <a:defRPr/>
            </a:pPr>
            <a:r>
              <a:rPr lang="fr-FR" dirty="0">
                <a:solidFill>
                  <a:srgbClr val="008000"/>
                </a:solidFill>
              </a:rPr>
              <a:t>Il existe différents niveaux de prise en charge, dont le tarif varie en fonction de la couverture et c’est vous qui payez les cotisations chaque mois. Votre employeur peut prendre en charge une partie du coût de votre mutuelle.</a:t>
            </a:r>
            <a:r>
              <a:rPr lang="fr-FR" dirty="0"/>
              <a:t> Tout employeur du secteur privé (entreprise et association) a l'obligation de proposer une couverture complémentaire santé collective à ses salariés (sauf ceux qui en ont déjà une).</a:t>
            </a:r>
            <a:r>
              <a:rPr lang="fr-FR" dirty="0">
                <a:solidFill>
                  <a:srgbClr val="008000"/>
                </a:solidFill>
              </a:rPr>
              <a:t> </a:t>
            </a:r>
          </a:p>
        </p:txBody>
      </p:sp>
      <p:sp>
        <p:nvSpPr>
          <p:cNvPr id="76804"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3D23441-A028-4FC3-B30C-8A676FDD94B9}" type="slidenum">
              <a:rPr lang="fr-FR" altLang="fr-FR">
                <a:solidFill>
                  <a:prstClr val="black"/>
                </a:solidFill>
                <a:latin typeface="Calibri" panose="020F0502020204030204" pitchFamily="34" charset="0"/>
              </a:rPr>
              <a:pPr/>
              <a:t>4</a:t>
            </a:fld>
            <a:endParaRPr lang="fr-FR" altLang="fr-FR">
              <a:solidFill>
                <a:prstClr val="black"/>
              </a:solidFill>
              <a:latin typeface="Calibri" panose="020F0502020204030204" pitchFamily="34" charset="0"/>
            </a:endParaRPr>
          </a:p>
        </p:txBody>
      </p:sp>
      <p:sp>
        <p:nvSpPr>
          <p:cNvPr id="76805" name="Espace réservé de la date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fld id="{211605E0-17CB-4657-AAEE-BF15259A7C06}" type="datetime1">
              <a:rPr lang="fr-FR" altLang="fr-FR" smtClean="0">
                <a:solidFill>
                  <a:prstClr val="black"/>
                </a:solidFill>
                <a:latin typeface="Calibri" panose="020F0502020204030204" pitchFamily="34" charset="0"/>
              </a:rPr>
              <a:pPr fontAlgn="base">
                <a:spcBef>
                  <a:spcPct val="0"/>
                </a:spcBef>
                <a:spcAft>
                  <a:spcPct val="0"/>
                </a:spcAft>
              </a:pPr>
              <a:t>21/02/2025</a:t>
            </a:fld>
            <a:endParaRPr lang="fr-FR" altLang="fr-FR">
              <a:solidFill>
                <a:prstClr val="black"/>
              </a:solidFill>
              <a:latin typeface="Calibri" panose="020F0502020204030204" pitchFamily="34" charset="0"/>
            </a:endParaRPr>
          </a:p>
        </p:txBody>
      </p:sp>
    </p:spTree>
    <p:extLst>
      <p:ext uri="{BB962C8B-B14F-4D97-AF65-F5344CB8AC3E}">
        <p14:creationId xmlns:p14="http://schemas.microsoft.com/office/powerpoint/2010/main" val="1859327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22275" y="498475"/>
            <a:ext cx="5953125" cy="3349625"/>
          </a:xfrm>
        </p:spPr>
      </p:sp>
      <p:sp>
        <p:nvSpPr>
          <p:cNvPr id="3" name="Espace réservé des notes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1" kern="1200" dirty="0">
                <a:solidFill>
                  <a:srgbClr val="0070C0"/>
                </a:solidFill>
                <a:effectLst/>
                <a:latin typeface="+mn-lt"/>
                <a:ea typeface="+mn-ea"/>
                <a:cs typeface="+mn-cs"/>
              </a:rPr>
              <a:t>Message principal</a:t>
            </a:r>
            <a:r>
              <a:rPr lang="fr-FR" sz="1200" b="1" kern="1200" baseline="0" dirty="0">
                <a:solidFill>
                  <a:srgbClr val="0070C0"/>
                </a:solidFill>
                <a:effectLst/>
                <a:latin typeface="+mn-lt"/>
                <a:ea typeface="+mn-ea"/>
                <a:cs typeface="+mn-cs"/>
              </a:rPr>
              <a:t>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solidFill>
                  <a:srgbClr val="0070C0"/>
                </a:solidFill>
              </a:rPr>
              <a:t>On l’appelle entretien de situation ou entretien de diagnostic.</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solidFill>
                  <a:srgbClr val="0070C0"/>
                </a:solidFill>
              </a:rPr>
              <a:t>Il permet de définir ce que vous savez faire mais aussi ce qui vous motive, ce que vous aimez faire… Vous pouvez faire d’une passion un métier.</a:t>
            </a:r>
          </a:p>
          <a:p>
            <a:pPr marL="0" marR="0" lvl="0" indent="0" algn="just" defTabSz="914400" rtl="0" eaLnBrk="1" fontAlgn="auto" latinLnBrk="0" hangingPunct="1">
              <a:lnSpc>
                <a:spcPct val="100000"/>
              </a:lnSpc>
              <a:spcBef>
                <a:spcPts val="0"/>
              </a:spcBef>
              <a:spcAft>
                <a:spcPts val="0"/>
              </a:spcAft>
              <a:buClrTx/>
              <a:buSzTx/>
              <a:buFontTx/>
              <a:buNone/>
              <a:tabLst/>
              <a:defRPr/>
            </a:pPr>
            <a:r>
              <a:rPr lang="fr-FR" dirty="0">
                <a:solidFill>
                  <a:srgbClr val="0070C0"/>
                </a:solidFill>
              </a:rPr>
              <a:t>Le service public de l’emploi et les associations qui vous</a:t>
            </a:r>
            <a:r>
              <a:rPr lang="fr-FR" baseline="0" dirty="0">
                <a:solidFill>
                  <a:srgbClr val="0070C0"/>
                </a:solidFill>
              </a:rPr>
              <a:t> accompagnent vers l’emploi peuvent vous aider. </a:t>
            </a:r>
            <a:endParaRPr lang="fr-FR" dirty="0">
              <a:solidFill>
                <a:srgbClr val="0070C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solidFill>
                <a:srgbClr val="0070C0"/>
              </a:solidFil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kern="1200" baseline="0" dirty="0">
              <a:solidFill>
                <a:srgbClr val="0070C0"/>
              </a:solidFill>
              <a:effectLst/>
              <a:latin typeface="+mn-lt"/>
              <a:ea typeface="+mn-ea"/>
              <a:cs typeface="+mn-cs"/>
            </a:endParaRPr>
          </a:p>
          <a:p>
            <a:pPr marL="0" marR="0" lvl="0" indent="0" algn="just" defTabSz="914400" rtl="0" eaLnBrk="1" fontAlgn="auto" latinLnBrk="0" hangingPunct="1">
              <a:spcBef>
                <a:spcPts val="0"/>
              </a:spcBef>
              <a:spcAft>
                <a:spcPts val="0"/>
              </a:spcAft>
              <a:buClrTx/>
              <a:buSzTx/>
              <a:buFontTx/>
              <a:buNone/>
              <a:tabLst/>
              <a:defRPr/>
            </a:pPr>
            <a:r>
              <a:rPr lang="fr-FR" sz="1200" b="1" kern="1200" baseline="0" dirty="0">
                <a:solidFill>
                  <a:srgbClr val="00B050"/>
                </a:solidFill>
                <a:effectLst/>
                <a:latin typeface="+mn-lt"/>
                <a:ea typeface="+mn-ea"/>
                <a:cs typeface="+mn-cs"/>
              </a:rPr>
              <a:t>Pour aller plus loin : </a:t>
            </a:r>
            <a:endParaRPr lang="fr-FR" b="0" dirty="0">
              <a:solidFill>
                <a:srgbClr val="00B050"/>
              </a:solidFill>
              <a:latin typeface="+mn-lt"/>
            </a:endParaRPr>
          </a:p>
          <a:p>
            <a:pPr marL="0" marR="0" lvl="0" indent="0" algn="just" defTabSz="914400" rtl="0" eaLnBrk="1" fontAlgn="auto" latinLnBrk="0" hangingPunct="1">
              <a:spcBef>
                <a:spcPts val="0"/>
              </a:spcBef>
              <a:spcAft>
                <a:spcPts val="0"/>
              </a:spcAft>
              <a:buClrTx/>
              <a:buSzTx/>
              <a:buFontTx/>
              <a:buNone/>
              <a:tabLst/>
              <a:defRPr/>
            </a:pPr>
            <a:r>
              <a:rPr lang="fr-FR" sz="1200" b="0" dirty="0">
                <a:solidFill>
                  <a:srgbClr val="00B050"/>
                </a:solidFill>
                <a:latin typeface="+mn-lt"/>
                <a:cs typeface="Segoe UI Semibold" panose="020B0702040204020203" pitchFamily="34" charset="0"/>
              </a:rPr>
              <a:t>Cet entretien permet de :</a:t>
            </a:r>
          </a:p>
          <a:p>
            <a:pPr algn="just"/>
            <a:r>
              <a:rPr lang="fr-FR" sz="1200" b="0" dirty="0">
                <a:solidFill>
                  <a:srgbClr val="00B050"/>
                </a:solidFill>
                <a:latin typeface="+mn-lt"/>
                <a:cs typeface="Segoe UI Semibold" panose="020B0702040204020203" pitchFamily="34" charset="0"/>
              </a:rPr>
              <a:t>–</a:t>
            </a:r>
            <a:r>
              <a:rPr lang="fr-FR" sz="1200" b="0" baseline="0" dirty="0">
                <a:solidFill>
                  <a:srgbClr val="00B050"/>
                </a:solidFill>
                <a:latin typeface="+mn-lt"/>
                <a:cs typeface="Segoe UI Semibold" panose="020B0702040204020203" pitchFamily="34" charset="0"/>
              </a:rPr>
              <a:t> </a:t>
            </a:r>
            <a:r>
              <a:rPr lang="fr-FR" sz="1200" b="0" dirty="0">
                <a:solidFill>
                  <a:srgbClr val="00B050"/>
                </a:solidFill>
                <a:latin typeface="+mn-lt"/>
                <a:cs typeface="Segoe UI Semibold" panose="020B0702040204020203" pitchFamily="34" charset="0"/>
              </a:rPr>
              <a:t>réfléchir à un projet professionnel ;</a:t>
            </a:r>
          </a:p>
          <a:p>
            <a:pPr marL="0" indent="0" algn="just">
              <a:buFontTx/>
              <a:buNone/>
            </a:pPr>
            <a:r>
              <a:rPr lang="fr-FR" sz="1200" b="0" dirty="0">
                <a:solidFill>
                  <a:srgbClr val="00B050"/>
                </a:solidFill>
                <a:latin typeface="+mn-lt"/>
                <a:cs typeface="Segoe UI Semibold" panose="020B0702040204020203" pitchFamily="34" charset="0"/>
              </a:rPr>
              <a:t>– valider un projet de formation ;</a:t>
            </a:r>
          </a:p>
          <a:p>
            <a:pPr marL="0" indent="0" algn="just">
              <a:buFontTx/>
              <a:buNone/>
            </a:pPr>
            <a:r>
              <a:rPr lang="fr-FR" sz="1200" b="0" dirty="0">
                <a:solidFill>
                  <a:srgbClr val="00B050"/>
                </a:solidFill>
                <a:latin typeface="+mn-lt"/>
                <a:cs typeface="Segoe UI Semibold" panose="020B0702040204020203" pitchFamily="34" charset="0"/>
              </a:rPr>
              <a:t>– mieux connaître votre parcours personnel et professionnel.</a:t>
            </a:r>
          </a:p>
          <a:p>
            <a:pPr marL="457200" indent="-457200">
              <a:lnSpc>
                <a:spcPts val="4000"/>
              </a:lnSpc>
              <a:buFontTx/>
              <a:buChar char="-"/>
            </a:pPr>
            <a:endParaRPr lang="fr-FR" sz="1200" b="1" dirty="0">
              <a:latin typeface="Candara" panose="020E0502030303020204" pitchFamily="34" charset="0"/>
              <a:cs typeface="Segoe UI Semibold" panose="020B0702040204020203" pitchFamily="34" charset="0"/>
            </a:endParaRPr>
          </a:p>
        </p:txBody>
      </p:sp>
      <p:sp>
        <p:nvSpPr>
          <p:cNvPr id="4" name="Espace réservé du numéro de diapositive 3"/>
          <p:cNvSpPr>
            <a:spLocks noGrp="1"/>
          </p:cNvSpPr>
          <p:nvPr>
            <p:ph type="sldNum" sz="quarter" idx="10"/>
          </p:nvPr>
        </p:nvSpPr>
        <p:spPr/>
        <p:txBody>
          <a:bodyPr/>
          <a:lstStyle/>
          <a:p>
            <a:fld id="{DE60D91C-4929-496C-945B-7A3F405C725E}" type="slidenum">
              <a:rPr lang="fr-FR" smtClean="0">
                <a:solidFill>
                  <a:prstClr val="black"/>
                </a:solidFill>
              </a:rPr>
              <a:pPr/>
              <a:t>5</a:t>
            </a:fld>
            <a:endParaRPr lang="fr-FR" dirty="0">
              <a:solidFill>
                <a:prstClr val="black"/>
              </a:solidFill>
            </a:endParaRPr>
          </a:p>
        </p:txBody>
      </p:sp>
    </p:spTree>
    <p:extLst>
      <p:ext uri="{BB962C8B-B14F-4D97-AF65-F5344CB8AC3E}">
        <p14:creationId xmlns:p14="http://schemas.microsoft.com/office/powerpoint/2010/main" val="1544843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1" kern="1200" dirty="0">
                <a:solidFill>
                  <a:srgbClr val="FF6600"/>
                </a:solidFill>
                <a:effectLst/>
                <a:latin typeface="+mn-lt"/>
                <a:ea typeface="+mn-ea"/>
                <a:cs typeface="+mn-cs"/>
              </a:rPr>
              <a:t>Technique</a:t>
            </a:r>
            <a:r>
              <a:rPr lang="fr-FR" sz="1200" b="1" kern="1200" baseline="0" dirty="0">
                <a:solidFill>
                  <a:srgbClr val="FF6600"/>
                </a:solidFill>
                <a:effectLst/>
                <a:latin typeface="+mn-lt"/>
                <a:ea typeface="+mn-ea"/>
                <a:cs typeface="+mn-cs"/>
              </a:rPr>
              <a:t> d’</a:t>
            </a:r>
            <a:r>
              <a:rPr lang="fr-FR" sz="1200" b="1" kern="1200" dirty="0">
                <a:solidFill>
                  <a:srgbClr val="FF6600"/>
                </a:solidFill>
                <a:effectLst/>
                <a:latin typeface="+mn-lt"/>
                <a:ea typeface="+mn-ea"/>
                <a:cs typeface="+mn-cs"/>
              </a:rPr>
              <a:t>animation : </a:t>
            </a: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0" kern="1200" dirty="0">
                <a:solidFill>
                  <a:srgbClr val="FF6600"/>
                </a:solidFill>
                <a:effectLst/>
                <a:latin typeface="+mn-lt"/>
                <a:ea typeface="+mn-ea"/>
                <a:cs typeface="+mn-cs"/>
              </a:rPr>
              <a:t>Vous pouvez donner des exemples concrets : transmettre sa langue,</a:t>
            </a:r>
            <a:r>
              <a:rPr lang="fr-FR" sz="1200" b="0" kern="1200" baseline="0" dirty="0">
                <a:solidFill>
                  <a:srgbClr val="FF6600"/>
                </a:solidFill>
                <a:effectLst/>
                <a:latin typeface="+mn-lt"/>
                <a:ea typeface="+mn-ea"/>
                <a:cs typeface="+mn-cs"/>
              </a:rPr>
              <a:t> sa religion… est autorisé. Les mutilations sexuelles génitales et le mariage des mineurs sont interdits. </a:t>
            </a: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0" kern="1200" baseline="0" dirty="0">
                <a:solidFill>
                  <a:srgbClr val="FF6600"/>
                </a:solidFill>
                <a:effectLst/>
                <a:latin typeface="+mn-lt"/>
                <a:ea typeface="+mn-ea"/>
                <a:cs typeface="+mn-cs"/>
              </a:rPr>
              <a:t>Vous pouvez également leur demander des exemples de valeurs culturelles et familiales qu’ils peuvent transmettre.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kern="1200" dirty="0">
              <a:solidFill>
                <a:srgbClr val="0070C0"/>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kern="1200" dirty="0">
              <a:solidFill>
                <a:srgbClr val="0070C0"/>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1" kern="1200" dirty="0">
                <a:solidFill>
                  <a:srgbClr val="0070C0"/>
                </a:solidFill>
                <a:effectLst/>
                <a:latin typeface="+mn-lt"/>
                <a:ea typeface="+mn-ea"/>
                <a:cs typeface="+mn-cs"/>
              </a:rPr>
              <a:t>Message principal</a:t>
            </a:r>
            <a:r>
              <a:rPr lang="fr-FR" sz="1200" b="1" kern="1200" baseline="0" dirty="0">
                <a:solidFill>
                  <a:srgbClr val="0070C0"/>
                </a:solidFill>
                <a:effectLst/>
                <a:latin typeface="+mn-lt"/>
                <a:ea typeface="+mn-ea"/>
                <a:cs typeface="+mn-cs"/>
              </a:rPr>
              <a:t> : </a:t>
            </a: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0" kern="1200" dirty="0">
                <a:solidFill>
                  <a:srgbClr val="0070C0"/>
                </a:solidFill>
                <a:effectLst/>
                <a:latin typeface="+mn-lt"/>
                <a:ea typeface="+mn-ea"/>
                <a:cs typeface="+mn-cs"/>
              </a:rPr>
              <a:t>La loi française a priorité sur les valeurs culturelles et familiales. Les valeurs culturelles et familiales ne priment pas sur la loi française qui s’applique sur toute l’étendue de son territoire.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0" kern="1200" baseline="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1" kern="1200" baseline="0" dirty="0">
                <a:solidFill>
                  <a:srgbClr val="00B050"/>
                </a:solidFill>
                <a:effectLst/>
                <a:latin typeface="+mn-lt"/>
                <a:ea typeface="+mn-ea"/>
                <a:cs typeface="+mn-cs"/>
              </a:rPr>
              <a:t>Pour aller plus loin : </a:t>
            </a:r>
            <a:endParaRPr lang="fr-FR" sz="1200" b="1" kern="1200" dirty="0">
              <a:solidFill>
                <a:srgbClr val="00B050"/>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0" kern="1200" dirty="0">
                <a:solidFill>
                  <a:srgbClr val="00B050"/>
                </a:solidFill>
                <a:effectLst/>
                <a:latin typeface="+mn-lt"/>
                <a:ea typeface="+mn-ea"/>
                <a:cs typeface="+mn-cs"/>
              </a:rPr>
              <a:t>Si des valeurs culturelles et familiales entrent en contradiction avec la loi française, elles ne peuvent pas être transmises ou appliquées. Les valeurs culturelles et familiales relèvent de la sphère privée. Mais même dans la sphère privée, elles ne peuvent entrer en contradiction avec la loi française lorsqu’elles violent la loi pénale ou les grandes valeurs telles que l’égalité des sexes.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0" kern="1200" dirty="0">
              <a:solidFill>
                <a:srgbClr val="00B050"/>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DE60D91C-4929-496C-945B-7A3F405C725E}" type="slidenum">
              <a:rPr lang="fr-FR" smtClean="0">
                <a:solidFill>
                  <a:prstClr val="black"/>
                </a:solidFill>
              </a:rPr>
              <a:pPr/>
              <a:t>6</a:t>
            </a:fld>
            <a:endParaRPr lang="fr-FR">
              <a:solidFill>
                <a:prstClr val="black"/>
              </a:solidFill>
            </a:endParaRPr>
          </a:p>
        </p:txBody>
      </p:sp>
    </p:spTree>
    <p:extLst>
      <p:ext uri="{BB962C8B-B14F-4D97-AF65-F5344CB8AC3E}">
        <p14:creationId xmlns:p14="http://schemas.microsoft.com/office/powerpoint/2010/main" val="2584842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22275" y="498475"/>
            <a:ext cx="5953125" cy="3349625"/>
          </a:xfrm>
        </p:spPr>
      </p:sp>
      <p:sp>
        <p:nvSpPr>
          <p:cNvPr id="3" name="Espace réservé des notes 2"/>
          <p:cNvSpPr>
            <a:spLocks noGrp="1"/>
          </p:cNvSpPr>
          <p:nvPr>
            <p:ph type="body" idx="1"/>
          </p:nvPr>
        </p:nvSpPr>
        <p:spPr/>
        <p:txBody>
          <a:bodyPr/>
          <a:lstStyle/>
          <a:p>
            <a:pPr lvl="0" algn="just">
              <a:defRPr/>
            </a:pPr>
            <a:r>
              <a:rPr lang="fr-FR" b="1" dirty="0">
                <a:solidFill>
                  <a:srgbClr val="0070C0"/>
                </a:solidFill>
              </a:rPr>
              <a:t>Message principal : </a:t>
            </a:r>
            <a:endParaRPr lang="fr-FR" sz="1200" b="1" kern="1200" dirty="0">
              <a:solidFill>
                <a:srgbClr val="0070C0"/>
              </a:solidFill>
              <a:effectLst/>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0" kern="1200" dirty="0">
                <a:solidFill>
                  <a:srgbClr val="0070C0"/>
                </a:solidFill>
                <a:effectLst/>
                <a:latin typeface="+mn-lt"/>
                <a:ea typeface="+mn-ea"/>
                <a:cs typeface="+mn-cs"/>
              </a:rPr>
              <a:t>Quel que soit votre mode d’hébergement, des personnes peuvent vous accompagner dans votre recherche de logement. Vous</a:t>
            </a:r>
            <a:r>
              <a:rPr lang="fr-FR" sz="1200" b="0" kern="1200" baseline="0" dirty="0">
                <a:solidFill>
                  <a:srgbClr val="0070C0"/>
                </a:solidFill>
                <a:effectLst/>
                <a:latin typeface="+mn-lt"/>
                <a:ea typeface="+mn-ea"/>
                <a:cs typeface="+mn-cs"/>
              </a:rPr>
              <a:t> </a:t>
            </a:r>
            <a:r>
              <a:rPr lang="fr-FR" sz="1200" kern="1200" baseline="0" dirty="0">
                <a:solidFill>
                  <a:srgbClr val="0070C0"/>
                </a:solidFill>
                <a:effectLst/>
                <a:latin typeface="+mn-lt"/>
                <a:ea typeface="+mn-ea"/>
                <a:cs typeface="+mn-cs"/>
              </a:rPr>
              <a:t>pouvez </a:t>
            </a:r>
            <a:r>
              <a:rPr lang="fr-FR" sz="1200" kern="1200" dirty="0">
                <a:solidFill>
                  <a:srgbClr val="0070C0"/>
                </a:solidFill>
                <a:effectLst/>
                <a:latin typeface="+mn-lt"/>
                <a:ea typeface="+mn-ea"/>
                <a:cs typeface="+mn-cs"/>
              </a:rPr>
              <a:t>faire appel à un travailleur social</a:t>
            </a:r>
            <a:r>
              <a:rPr lang="fr-FR" sz="1200" kern="1200" baseline="0" dirty="0">
                <a:solidFill>
                  <a:srgbClr val="0070C0"/>
                </a:solidFill>
                <a:effectLst/>
                <a:latin typeface="+mn-lt"/>
                <a:ea typeface="+mn-ea"/>
                <a:cs typeface="+mn-cs"/>
              </a:rPr>
              <a:t> pour vos démarches. </a:t>
            </a:r>
            <a:r>
              <a:rPr lang="fr-FR" sz="1200" kern="1200" dirty="0">
                <a:solidFill>
                  <a:srgbClr val="0070C0"/>
                </a:solidFill>
                <a:effectLst/>
                <a:latin typeface="+mn-lt"/>
                <a:ea typeface="+mn-ea"/>
                <a:cs typeface="+mn-cs"/>
              </a:rPr>
              <a:t>Il vous</a:t>
            </a:r>
            <a:r>
              <a:rPr lang="fr-FR" sz="1200" kern="1200" baseline="0" dirty="0">
                <a:solidFill>
                  <a:srgbClr val="0070C0"/>
                </a:solidFill>
                <a:effectLst/>
                <a:latin typeface="+mn-lt"/>
                <a:ea typeface="+mn-ea"/>
                <a:cs typeface="+mn-cs"/>
              </a:rPr>
              <a:t> indiquera vers qui vous pouvez vous </a:t>
            </a:r>
            <a:r>
              <a:rPr lang="fr-FR" sz="1200" kern="1200" dirty="0">
                <a:solidFill>
                  <a:srgbClr val="0070C0"/>
                </a:solidFill>
                <a:effectLst/>
                <a:latin typeface="+mn-lt"/>
                <a:ea typeface="+mn-ea"/>
                <a:cs typeface="+mn-cs"/>
              </a:rPr>
              <a:t>adresser, faire vos demandes, remplir les dossiers, obtenir une aide si besoin et si c’est possible…</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kern="1200" dirty="0">
              <a:solidFill>
                <a:srgbClr val="0070C0"/>
              </a:solidFill>
              <a:effectLst/>
              <a:latin typeface="+mn-lt"/>
              <a:ea typeface="+mn-ea"/>
              <a:cs typeface="+mn-cs"/>
            </a:endParaRPr>
          </a:p>
          <a:p>
            <a:pPr>
              <a:lnSpc>
                <a:spcPct val="115000"/>
              </a:lnSpc>
              <a:spcAft>
                <a:spcPts val="1000"/>
              </a:spcAft>
            </a:pPr>
            <a:r>
              <a:rPr lang="fr-FR" sz="1200" dirty="0">
                <a:effectLst/>
                <a:latin typeface="Calibri" panose="020F0502020204030204" pitchFamily="34" charset="0"/>
                <a:ea typeface="Calibri" panose="020F0502020204030204" pitchFamily="34" charset="0"/>
                <a:cs typeface="Times New Roman" panose="02020603050405020304" pitchFamily="18" charset="0"/>
              </a:rPr>
              <a:t>Il existe également la possibilité de se rendre directement sur le site de la Société Immobilière</a:t>
            </a:r>
            <a:r>
              <a:rPr lang="fr-FR" sz="1200" baseline="0" dirty="0">
                <a:effectLst/>
                <a:latin typeface="Calibri" panose="020F0502020204030204" pitchFamily="34" charset="0"/>
                <a:ea typeface="Calibri" panose="020F0502020204030204" pitchFamily="34" charset="0"/>
                <a:cs typeface="Times New Roman" panose="02020603050405020304" pitchFamily="18" charset="0"/>
              </a:rPr>
              <a:t> de Mayotte,</a:t>
            </a:r>
            <a:r>
              <a:rPr lang="fr-FR" sz="1200" dirty="0">
                <a:effectLst/>
                <a:latin typeface="Calibri" panose="020F0502020204030204" pitchFamily="34" charset="0"/>
                <a:ea typeface="Calibri" panose="020F0502020204030204" pitchFamily="34" charset="0"/>
                <a:cs typeface="Times New Roman" panose="02020603050405020304" pitchFamily="18" charset="0"/>
              </a:rPr>
              <a:t> unique bailleur social du territoire afin de constituer un dossier de demande de logement social.</a:t>
            </a:r>
          </a:p>
          <a:p>
            <a:pPr>
              <a:lnSpc>
                <a:spcPct val="115000"/>
              </a:lnSpc>
              <a:spcAft>
                <a:spcPts val="1000"/>
              </a:spcAft>
            </a:pP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fr-FR" sz="1200" dirty="0">
                <a:effectLst/>
                <a:latin typeface="Calibri" panose="020F0502020204030204" pitchFamily="34" charset="0"/>
                <a:ea typeface="Calibri" panose="020F0502020204030204" pitchFamily="34" charset="0"/>
                <a:cs typeface="Times New Roman" panose="02020603050405020304" pitchFamily="18" charset="0"/>
              </a:rPr>
              <a:t>A noter que pour trouver un hébergement d’urgence, il n’est pas possible de contacter directement les responsables de centre d’accueil d’urgence mais il est nécessaire de faire appel à la ligne 115.</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kern="1200" dirty="0">
              <a:solidFill>
                <a:srgbClr val="0070C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DE60D91C-4929-496C-945B-7A3F405C725E}" type="slidenum">
              <a:rPr lang="fr-FR" smtClean="0">
                <a:solidFill>
                  <a:prstClr val="black"/>
                </a:solidFill>
              </a:rPr>
              <a:pPr/>
              <a:t>7</a:t>
            </a:fld>
            <a:endParaRPr lang="fr-FR">
              <a:solidFill>
                <a:prstClr val="black"/>
              </a:solidFill>
            </a:endParaRPr>
          </a:p>
        </p:txBody>
      </p:sp>
    </p:spTree>
    <p:extLst>
      <p:ext uri="{BB962C8B-B14F-4D97-AF65-F5344CB8AC3E}">
        <p14:creationId xmlns:p14="http://schemas.microsoft.com/office/powerpoint/2010/main" val="4992573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1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7.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xmlns="" id="{A8D68EB0-EF5F-4D9F-9D13-D4E2D58777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66929" y="1550894"/>
            <a:ext cx="5028216" cy="4382089"/>
          </a:xfrm>
          <a:prstGeom prst="rect">
            <a:avLst/>
          </a:prstGeom>
        </p:spPr>
      </p:pic>
      <p:sp>
        <p:nvSpPr>
          <p:cNvPr id="4" name="Rectangle 3">
            <a:extLst>
              <a:ext uri="{FF2B5EF4-FFF2-40B4-BE49-F238E27FC236}">
                <a16:creationId xmlns:a16="http://schemas.microsoft.com/office/drawing/2014/main" xmlns="" id="{B9B5678C-B1C5-4ECF-9CFD-138E1EB769EC}"/>
              </a:ext>
            </a:extLst>
          </p:cNvPr>
          <p:cNvSpPr/>
          <p:nvPr userDrawn="1"/>
        </p:nvSpPr>
        <p:spPr>
          <a:xfrm>
            <a:off x="0" y="1069864"/>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Tree>
    <p:extLst>
      <p:ext uri="{BB962C8B-B14F-4D97-AF65-F5344CB8AC3E}">
        <p14:creationId xmlns:p14="http://schemas.microsoft.com/office/powerpoint/2010/main" val="30495511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Titre et contenu">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
        <p:nvSpPr>
          <p:cNvPr id="4" name="ZoneTexte 3">
            <a:extLst>
              <a:ext uri="{FF2B5EF4-FFF2-40B4-BE49-F238E27FC236}">
                <a16:creationId xmlns:a16="http://schemas.microsoft.com/office/drawing/2014/main" xmlns="" id="{1176F80E-F64E-4ED0-A98B-CBF8716DF076}"/>
              </a:ext>
            </a:extLst>
          </p:cNvPr>
          <p:cNvSpPr txBox="1"/>
          <p:nvPr userDrawn="1"/>
        </p:nvSpPr>
        <p:spPr>
          <a:xfrm>
            <a:off x="1555019" y="115846"/>
            <a:ext cx="10091058" cy="769441"/>
          </a:xfrm>
          <a:prstGeom prst="rect">
            <a:avLst/>
          </a:prstGeom>
          <a:noFill/>
        </p:spPr>
        <p:txBody>
          <a:bodyPr wrap="square" rtlCol="0">
            <a:spAutoFit/>
          </a:bodyPr>
          <a:lstStyle/>
          <a:p>
            <a:r>
              <a:rPr lang="fr-FR" sz="4400" b="1" dirty="0">
                <a:solidFill>
                  <a:prstClr val="white"/>
                </a:solidFill>
                <a:latin typeface="Candara" panose="020E0502030303020204" pitchFamily="34" charset="0"/>
              </a:rPr>
              <a:t>En résumé…</a:t>
            </a:r>
          </a:p>
        </p:txBody>
      </p:sp>
      <p:pic>
        <p:nvPicPr>
          <p:cNvPr id="36" name="Picture 3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411511" y="292453"/>
            <a:ext cx="839090" cy="1185668"/>
          </a:xfrm>
          <a:prstGeom prst="rect">
            <a:avLst/>
          </a:prstGeom>
        </p:spPr>
      </p:pic>
      <p:sp>
        <p:nvSpPr>
          <p:cNvPr id="7" name="ZoneTexte 6">
            <a:extLst>
              <a:ext uri="{FF2B5EF4-FFF2-40B4-BE49-F238E27FC236}">
                <a16:creationId xmlns:a16="http://schemas.microsoft.com/office/drawing/2014/main" xmlns="" id="{04F131A4-E9CA-49C6-B2CB-861D0FB184E6}"/>
              </a:ext>
            </a:extLst>
          </p:cNvPr>
          <p:cNvSpPr txBox="1"/>
          <p:nvPr userDrawn="1"/>
        </p:nvSpPr>
        <p:spPr>
          <a:xfrm>
            <a:off x="2482035" y="2016153"/>
            <a:ext cx="1090363" cy="3170099"/>
          </a:xfrm>
          <a:prstGeom prst="rect">
            <a:avLst/>
          </a:prstGeom>
          <a:noFill/>
        </p:spPr>
        <p:txBody>
          <a:bodyPr wrap="none" rtlCol="0">
            <a:spAutoFit/>
          </a:bodyPr>
          <a:lstStyle/>
          <a:p>
            <a:r>
              <a:rPr lang="fr-FR" sz="20000" dirty="0">
                <a:solidFill>
                  <a:srgbClr val="0070C0"/>
                </a:solidFill>
                <a:latin typeface="Candara" panose="020E0502030303020204" pitchFamily="34" charset="0"/>
              </a:rPr>
              <a:t>?</a:t>
            </a:r>
          </a:p>
        </p:txBody>
      </p:sp>
    </p:spTree>
    <p:extLst>
      <p:ext uri="{BB962C8B-B14F-4D97-AF65-F5344CB8AC3E}">
        <p14:creationId xmlns:p14="http://schemas.microsoft.com/office/powerpoint/2010/main" val="48969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xmlns="" id="{A8D68EB0-EF5F-4D9F-9D13-D4E2D58777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66929" y="1550894"/>
            <a:ext cx="5028216" cy="4382089"/>
          </a:xfrm>
          <a:prstGeom prst="rect">
            <a:avLst/>
          </a:prstGeom>
        </p:spPr>
      </p:pic>
      <p:sp>
        <p:nvSpPr>
          <p:cNvPr id="4" name="Rectangle 3">
            <a:extLst>
              <a:ext uri="{FF2B5EF4-FFF2-40B4-BE49-F238E27FC236}">
                <a16:creationId xmlns:a16="http://schemas.microsoft.com/office/drawing/2014/main" xmlns="" id="{B9B5678C-B1C5-4ECF-9CFD-138E1EB769EC}"/>
              </a:ext>
            </a:extLst>
          </p:cNvPr>
          <p:cNvSpPr/>
          <p:nvPr userDrawn="1"/>
        </p:nvSpPr>
        <p:spPr>
          <a:xfrm>
            <a:off x="0" y="1069864"/>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Tree>
    <p:extLst>
      <p:ext uri="{BB962C8B-B14F-4D97-AF65-F5344CB8AC3E}">
        <p14:creationId xmlns:p14="http://schemas.microsoft.com/office/powerpoint/2010/main" val="614530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Titre et contenu">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FC721F3F-524D-4B95-A657-31E53B2643B3}"/>
              </a:ext>
            </a:extLst>
          </p:cNvPr>
          <p:cNvSpPr txBox="1"/>
          <p:nvPr userDrawn="1"/>
        </p:nvSpPr>
        <p:spPr>
          <a:xfrm>
            <a:off x="1948392" y="129701"/>
            <a:ext cx="4596399" cy="769441"/>
          </a:xfrm>
          <a:prstGeom prst="rect">
            <a:avLst/>
          </a:prstGeom>
          <a:noFill/>
        </p:spPr>
        <p:txBody>
          <a:bodyPr wrap="square" rtlCol="0">
            <a:spAutoFit/>
          </a:bodyPr>
          <a:lstStyle/>
          <a:p>
            <a:r>
              <a:rPr lang="fr-FR" sz="4400" b="1" dirty="0">
                <a:solidFill>
                  <a:prstClr val="white"/>
                </a:solidFill>
                <a:latin typeface="Candara" panose="020E0502030303020204" pitchFamily="34" charset="0"/>
              </a:rPr>
              <a:t>Microgroupe !</a:t>
            </a:r>
          </a:p>
        </p:txBody>
      </p:sp>
      <p:sp>
        <p:nvSpPr>
          <p:cNvPr id="5" name="Rectangle 4">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3403" y="280095"/>
            <a:ext cx="1701586" cy="1238094"/>
          </a:xfrm>
          <a:prstGeom prst="rect">
            <a:avLst/>
          </a:prstGeom>
        </p:spPr>
      </p:pic>
    </p:spTree>
    <p:extLst>
      <p:ext uri="{BB962C8B-B14F-4D97-AF65-F5344CB8AC3E}">
        <p14:creationId xmlns:p14="http://schemas.microsoft.com/office/powerpoint/2010/main" val="20732087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3683" y="184505"/>
            <a:ext cx="1091296" cy="1336838"/>
          </a:xfrm>
          <a:prstGeom prst="rect">
            <a:avLst/>
          </a:prstGeom>
        </p:spPr>
      </p:pic>
    </p:spTree>
    <p:extLst>
      <p:ext uri="{BB962C8B-B14F-4D97-AF65-F5344CB8AC3E}">
        <p14:creationId xmlns:p14="http://schemas.microsoft.com/office/powerpoint/2010/main" val="10974539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Fris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3683" y="184505"/>
            <a:ext cx="1091296" cy="1336838"/>
          </a:xfrm>
          <a:prstGeom prst="rect">
            <a:avLst/>
          </a:prstGeom>
        </p:spPr>
      </p:pic>
    </p:spTree>
    <p:extLst>
      <p:ext uri="{BB962C8B-B14F-4D97-AF65-F5344CB8AC3E}">
        <p14:creationId xmlns:p14="http://schemas.microsoft.com/office/powerpoint/2010/main" val="482591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re et contenu">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
        <p:nvSpPr>
          <p:cNvPr id="4" name="ZoneTexte 3">
            <a:extLst>
              <a:ext uri="{FF2B5EF4-FFF2-40B4-BE49-F238E27FC236}">
                <a16:creationId xmlns:a16="http://schemas.microsoft.com/office/drawing/2014/main" xmlns="" id="{1176F80E-F64E-4ED0-A98B-CBF8716DF076}"/>
              </a:ext>
            </a:extLst>
          </p:cNvPr>
          <p:cNvSpPr txBox="1"/>
          <p:nvPr userDrawn="1"/>
        </p:nvSpPr>
        <p:spPr>
          <a:xfrm>
            <a:off x="1555019" y="115846"/>
            <a:ext cx="10091058" cy="769441"/>
          </a:xfrm>
          <a:prstGeom prst="rect">
            <a:avLst/>
          </a:prstGeom>
          <a:noFill/>
        </p:spPr>
        <p:txBody>
          <a:bodyPr wrap="square" rtlCol="0">
            <a:spAutoFit/>
          </a:bodyPr>
          <a:lstStyle/>
          <a:p>
            <a:pPr fontAlgn="base">
              <a:spcBef>
                <a:spcPct val="0"/>
              </a:spcBef>
              <a:spcAft>
                <a:spcPct val="0"/>
              </a:spcAft>
            </a:pPr>
            <a:r>
              <a:rPr lang="fr-FR" sz="4400" b="1">
                <a:solidFill>
                  <a:prstClr val="white"/>
                </a:solidFill>
                <a:latin typeface="Candara" panose="020E0502030303020204" pitchFamily="34" charset="0"/>
              </a:rPr>
              <a:t>Les points essentiels à retenir</a:t>
            </a:r>
            <a:endParaRPr lang="fr-FR" sz="4400" b="1" dirty="0">
              <a:solidFill>
                <a:prstClr val="white"/>
              </a:solidFill>
              <a:latin typeface="Candara" panose="020E0502030303020204" pitchFamily="34" charset="0"/>
            </a:endParaRPr>
          </a:p>
        </p:txBody>
      </p:sp>
      <p:pic>
        <p:nvPicPr>
          <p:cNvPr id="36" name="Picture 3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411511" y="292453"/>
            <a:ext cx="839090" cy="1185668"/>
          </a:xfrm>
          <a:prstGeom prst="rect">
            <a:avLst/>
          </a:prstGeom>
        </p:spPr>
      </p:pic>
      <p:sp>
        <p:nvSpPr>
          <p:cNvPr id="7" name="ZoneTexte 6">
            <a:extLst>
              <a:ext uri="{FF2B5EF4-FFF2-40B4-BE49-F238E27FC236}">
                <a16:creationId xmlns:a16="http://schemas.microsoft.com/office/drawing/2014/main" xmlns="" id="{04F131A4-E9CA-49C6-B2CB-861D0FB184E6}"/>
              </a:ext>
            </a:extLst>
          </p:cNvPr>
          <p:cNvSpPr txBox="1"/>
          <p:nvPr userDrawn="1"/>
        </p:nvSpPr>
        <p:spPr>
          <a:xfrm>
            <a:off x="2450137" y="2005521"/>
            <a:ext cx="1090363" cy="3170099"/>
          </a:xfrm>
          <a:prstGeom prst="rect">
            <a:avLst/>
          </a:prstGeom>
          <a:noFill/>
        </p:spPr>
        <p:txBody>
          <a:bodyPr wrap="none" rtlCol="0">
            <a:spAutoFit/>
          </a:bodyPr>
          <a:lstStyle/>
          <a:p>
            <a:r>
              <a:rPr lang="fr-FR" sz="20000" dirty="0">
                <a:solidFill>
                  <a:srgbClr val="0070C0"/>
                </a:solidFill>
                <a:latin typeface="Candara" panose="020E0502030303020204" pitchFamily="34" charset="0"/>
              </a:rPr>
              <a:t>?</a:t>
            </a:r>
          </a:p>
        </p:txBody>
      </p:sp>
    </p:spTree>
    <p:extLst>
      <p:ext uri="{BB962C8B-B14F-4D97-AF65-F5344CB8AC3E}">
        <p14:creationId xmlns:p14="http://schemas.microsoft.com/office/powerpoint/2010/main" val="28602382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xmlns="" id="{A8D68EB0-EF5F-4D9F-9D13-D4E2D58777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66929" y="1550894"/>
            <a:ext cx="5028216" cy="4382089"/>
          </a:xfrm>
          <a:prstGeom prst="rect">
            <a:avLst/>
          </a:prstGeom>
        </p:spPr>
      </p:pic>
      <p:sp>
        <p:nvSpPr>
          <p:cNvPr id="4" name="Rectangle 3">
            <a:extLst>
              <a:ext uri="{FF2B5EF4-FFF2-40B4-BE49-F238E27FC236}">
                <a16:creationId xmlns:a16="http://schemas.microsoft.com/office/drawing/2014/main" xmlns="" id="{B9B5678C-B1C5-4ECF-9CFD-138E1EB769EC}"/>
              </a:ext>
            </a:extLst>
          </p:cNvPr>
          <p:cNvSpPr/>
          <p:nvPr userDrawn="1"/>
        </p:nvSpPr>
        <p:spPr>
          <a:xfrm>
            <a:off x="0" y="1069864"/>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Tree>
    <p:extLst>
      <p:ext uri="{BB962C8B-B14F-4D97-AF65-F5344CB8AC3E}">
        <p14:creationId xmlns:p14="http://schemas.microsoft.com/office/powerpoint/2010/main" val="7525659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Titre et contenu">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FC721F3F-524D-4B95-A657-31E53B2643B3}"/>
              </a:ext>
            </a:extLst>
          </p:cNvPr>
          <p:cNvSpPr txBox="1"/>
          <p:nvPr userDrawn="1"/>
        </p:nvSpPr>
        <p:spPr>
          <a:xfrm>
            <a:off x="1948392" y="129701"/>
            <a:ext cx="4596399" cy="769441"/>
          </a:xfrm>
          <a:prstGeom prst="rect">
            <a:avLst/>
          </a:prstGeom>
          <a:noFill/>
        </p:spPr>
        <p:txBody>
          <a:bodyPr wrap="square" rtlCol="0">
            <a:spAutoFit/>
          </a:bodyPr>
          <a:lstStyle/>
          <a:p>
            <a:r>
              <a:rPr lang="fr-FR" sz="4400" b="1" dirty="0">
                <a:solidFill>
                  <a:prstClr val="white"/>
                </a:solidFill>
                <a:latin typeface="Candara" panose="020E0502030303020204" pitchFamily="34" charset="0"/>
              </a:rPr>
              <a:t>Microgroupe !</a:t>
            </a:r>
          </a:p>
        </p:txBody>
      </p:sp>
      <p:sp>
        <p:nvSpPr>
          <p:cNvPr id="5" name="Rectangle 4">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3403" y="280095"/>
            <a:ext cx="1701586" cy="1238094"/>
          </a:xfrm>
          <a:prstGeom prst="rect">
            <a:avLst/>
          </a:prstGeom>
        </p:spPr>
      </p:pic>
    </p:spTree>
    <p:extLst>
      <p:ext uri="{BB962C8B-B14F-4D97-AF65-F5344CB8AC3E}">
        <p14:creationId xmlns:p14="http://schemas.microsoft.com/office/powerpoint/2010/main" val="38168890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3683" y="184505"/>
            <a:ext cx="1091296" cy="1336838"/>
          </a:xfrm>
          <a:prstGeom prst="rect">
            <a:avLst/>
          </a:prstGeom>
        </p:spPr>
      </p:pic>
    </p:spTree>
    <p:extLst>
      <p:ext uri="{BB962C8B-B14F-4D97-AF65-F5344CB8AC3E}">
        <p14:creationId xmlns:p14="http://schemas.microsoft.com/office/powerpoint/2010/main" val="35828937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Fris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3683" y="184505"/>
            <a:ext cx="1091296" cy="1336838"/>
          </a:xfrm>
          <a:prstGeom prst="rect">
            <a:avLst/>
          </a:prstGeom>
        </p:spPr>
      </p:pic>
    </p:spTree>
    <p:extLst>
      <p:ext uri="{BB962C8B-B14F-4D97-AF65-F5344CB8AC3E}">
        <p14:creationId xmlns:p14="http://schemas.microsoft.com/office/powerpoint/2010/main" val="2917685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Titre et contenu">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FC721F3F-524D-4B95-A657-31E53B2643B3}"/>
              </a:ext>
            </a:extLst>
          </p:cNvPr>
          <p:cNvSpPr txBox="1"/>
          <p:nvPr userDrawn="1"/>
        </p:nvSpPr>
        <p:spPr>
          <a:xfrm>
            <a:off x="1948392" y="129701"/>
            <a:ext cx="4596399" cy="769441"/>
          </a:xfrm>
          <a:prstGeom prst="rect">
            <a:avLst/>
          </a:prstGeom>
          <a:noFill/>
        </p:spPr>
        <p:txBody>
          <a:bodyPr wrap="square" rtlCol="0">
            <a:spAutoFit/>
          </a:bodyPr>
          <a:lstStyle/>
          <a:p>
            <a:r>
              <a:rPr lang="fr-FR" sz="4400" b="1" dirty="0">
                <a:solidFill>
                  <a:prstClr val="white"/>
                </a:solidFill>
                <a:latin typeface="Candara" panose="020E0502030303020204" pitchFamily="34" charset="0"/>
              </a:rPr>
              <a:t>Microgroupe !</a:t>
            </a:r>
          </a:p>
        </p:txBody>
      </p:sp>
      <p:sp>
        <p:nvSpPr>
          <p:cNvPr id="5" name="Rectangle 4">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3403" y="280095"/>
            <a:ext cx="1701586" cy="1238094"/>
          </a:xfrm>
          <a:prstGeom prst="rect">
            <a:avLst/>
          </a:prstGeom>
        </p:spPr>
      </p:pic>
    </p:spTree>
    <p:extLst>
      <p:ext uri="{BB962C8B-B14F-4D97-AF65-F5344CB8AC3E}">
        <p14:creationId xmlns:p14="http://schemas.microsoft.com/office/powerpoint/2010/main" val="20570979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Titre et contenu">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
        <p:nvSpPr>
          <p:cNvPr id="4" name="ZoneTexte 3">
            <a:extLst>
              <a:ext uri="{FF2B5EF4-FFF2-40B4-BE49-F238E27FC236}">
                <a16:creationId xmlns:a16="http://schemas.microsoft.com/office/drawing/2014/main" xmlns="" id="{1176F80E-F64E-4ED0-A98B-CBF8716DF076}"/>
              </a:ext>
            </a:extLst>
          </p:cNvPr>
          <p:cNvSpPr txBox="1"/>
          <p:nvPr userDrawn="1"/>
        </p:nvSpPr>
        <p:spPr>
          <a:xfrm>
            <a:off x="1555019" y="115846"/>
            <a:ext cx="10091058" cy="769441"/>
          </a:xfrm>
          <a:prstGeom prst="rect">
            <a:avLst/>
          </a:prstGeom>
          <a:noFill/>
        </p:spPr>
        <p:txBody>
          <a:bodyPr wrap="square" rtlCol="0">
            <a:spAutoFit/>
          </a:bodyPr>
          <a:lstStyle/>
          <a:p>
            <a:pPr fontAlgn="base">
              <a:spcBef>
                <a:spcPct val="0"/>
              </a:spcBef>
              <a:spcAft>
                <a:spcPct val="0"/>
              </a:spcAft>
            </a:pPr>
            <a:r>
              <a:rPr lang="fr-FR" sz="4400" b="1" dirty="0">
                <a:solidFill>
                  <a:prstClr val="white"/>
                </a:solidFill>
                <a:latin typeface="Candara" panose="020E0502030303020204" pitchFamily="34" charset="0"/>
              </a:rPr>
              <a:t>Les points essentiels à retenir</a:t>
            </a:r>
          </a:p>
        </p:txBody>
      </p:sp>
      <p:pic>
        <p:nvPicPr>
          <p:cNvPr id="36" name="Picture 3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411511" y="292453"/>
            <a:ext cx="839090" cy="1185668"/>
          </a:xfrm>
          <a:prstGeom prst="rect">
            <a:avLst/>
          </a:prstGeom>
        </p:spPr>
      </p:pic>
      <p:sp>
        <p:nvSpPr>
          <p:cNvPr id="7" name="ZoneTexte 6">
            <a:extLst>
              <a:ext uri="{FF2B5EF4-FFF2-40B4-BE49-F238E27FC236}">
                <a16:creationId xmlns:a16="http://schemas.microsoft.com/office/drawing/2014/main" xmlns="" id="{04F131A4-E9CA-49C6-B2CB-861D0FB184E6}"/>
              </a:ext>
            </a:extLst>
          </p:cNvPr>
          <p:cNvSpPr txBox="1"/>
          <p:nvPr userDrawn="1"/>
        </p:nvSpPr>
        <p:spPr>
          <a:xfrm>
            <a:off x="2407608" y="2151925"/>
            <a:ext cx="1090363" cy="3170099"/>
          </a:xfrm>
          <a:prstGeom prst="rect">
            <a:avLst/>
          </a:prstGeom>
          <a:noFill/>
        </p:spPr>
        <p:txBody>
          <a:bodyPr wrap="none" rtlCol="0">
            <a:spAutoFit/>
          </a:bodyPr>
          <a:lstStyle/>
          <a:p>
            <a:r>
              <a:rPr lang="fr-FR" sz="20000" dirty="0">
                <a:solidFill>
                  <a:srgbClr val="0070C0"/>
                </a:solidFill>
                <a:latin typeface="Candara" panose="020E0502030303020204" pitchFamily="34" charset="0"/>
              </a:rPr>
              <a:t>?</a:t>
            </a:r>
          </a:p>
        </p:txBody>
      </p:sp>
    </p:spTree>
    <p:extLst>
      <p:ext uri="{BB962C8B-B14F-4D97-AF65-F5344CB8AC3E}">
        <p14:creationId xmlns:p14="http://schemas.microsoft.com/office/powerpoint/2010/main" val="29182394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72228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76719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 quelque smots">
    <p:spTree>
      <p:nvGrpSpPr>
        <p:cNvPr id="1" name=""/>
        <p:cNvGrpSpPr/>
        <p:nvPr/>
      </p:nvGrpSpPr>
      <p:grpSpPr>
        <a:xfrm>
          <a:off x="0" y="0"/>
          <a:ext cx="0" cy="0"/>
          <a:chOff x="0" y="0"/>
          <a:chExt cx="0" cy="0"/>
        </a:xfrm>
      </p:grpSpPr>
      <p:sp>
        <p:nvSpPr>
          <p:cNvPr id="2" name="Titre 1"/>
          <p:cNvSpPr txBox="1">
            <a:spLocks/>
          </p:cNvSpPr>
          <p:nvPr userDrawn="1"/>
        </p:nvSpPr>
        <p:spPr>
          <a:xfrm>
            <a:off x="1819275" y="230188"/>
            <a:ext cx="9144000" cy="100012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fr-FR" b="1" dirty="0">
                <a:solidFill>
                  <a:prstClr val="white"/>
                </a:solidFill>
                <a:latin typeface="Candara" panose="020E0502030303020204" pitchFamily="34" charset="0"/>
              </a:rPr>
              <a:t>En quelques mots</a:t>
            </a:r>
          </a:p>
        </p:txBody>
      </p:sp>
      <p:pic>
        <p:nvPicPr>
          <p:cNvPr id="3" name="Picture 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8275" y="403225"/>
            <a:ext cx="1666875"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18861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Objectif">
    <p:spTree>
      <p:nvGrpSpPr>
        <p:cNvPr id="1" name=""/>
        <p:cNvGrpSpPr/>
        <p:nvPr/>
      </p:nvGrpSpPr>
      <p:grpSpPr>
        <a:xfrm>
          <a:off x="0" y="0"/>
          <a:ext cx="0" cy="0"/>
          <a:chOff x="0" y="0"/>
          <a:chExt cx="0" cy="0"/>
        </a:xfrm>
      </p:grpSpPr>
      <p:sp>
        <p:nvSpPr>
          <p:cNvPr id="2" name="Titre 1"/>
          <p:cNvSpPr txBox="1">
            <a:spLocks/>
          </p:cNvSpPr>
          <p:nvPr userDrawn="1"/>
        </p:nvSpPr>
        <p:spPr>
          <a:xfrm>
            <a:off x="1819275" y="230188"/>
            <a:ext cx="9144000" cy="100012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fr-FR" b="1" dirty="0">
                <a:solidFill>
                  <a:prstClr val="white"/>
                </a:solidFill>
                <a:latin typeface="Candara" panose="020E0502030303020204" pitchFamily="34" charset="0"/>
              </a:rPr>
              <a:t>Objectifs</a:t>
            </a:r>
          </a:p>
        </p:txBody>
      </p:sp>
      <p:pic>
        <p:nvPicPr>
          <p:cNvPr id="3"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3513" y="273050"/>
            <a:ext cx="14351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13055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icrogroupe">
    <p:spTree>
      <p:nvGrpSpPr>
        <p:cNvPr id="1" name=""/>
        <p:cNvGrpSpPr/>
        <p:nvPr/>
      </p:nvGrpSpPr>
      <p:grpSpPr>
        <a:xfrm>
          <a:off x="0" y="0"/>
          <a:ext cx="0" cy="0"/>
          <a:chOff x="0" y="0"/>
          <a:chExt cx="0" cy="0"/>
        </a:xfrm>
      </p:grpSpPr>
      <p:pic>
        <p:nvPicPr>
          <p:cNvPr id="2"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6050" y="279400"/>
            <a:ext cx="1700213"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5"/>
          <p:cNvSpPr txBox="1">
            <a:spLocks noChangeArrowheads="1"/>
          </p:cNvSpPr>
          <p:nvPr userDrawn="1"/>
        </p:nvSpPr>
        <p:spPr bwMode="auto">
          <a:xfrm>
            <a:off x="1936750" y="130175"/>
            <a:ext cx="459581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r>
              <a:rPr lang="fr-FR" sz="4400" b="1">
                <a:solidFill>
                  <a:prstClr val="white"/>
                </a:solidFill>
                <a:latin typeface="Candara" panose="020E0502030303020204" pitchFamily="34" charset="0"/>
              </a:rPr>
              <a:t>Microgroupe !</a:t>
            </a:r>
          </a:p>
        </p:txBody>
      </p:sp>
    </p:spTree>
    <p:extLst>
      <p:ext uri="{BB962C8B-B14F-4D97-AF65-F5344CB8AC3E}">
        <p14:creationId xmlns:p14="http://schemas.microsoft.com/office/powerpoint/2010/main" val="40037144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ightbulb">
    <p:spTree>
      <p:nvGrpSpPr>
        <p:cNvPr id="1" name=""/>
        <p:cNvGrpSpPr/>
        <p:nvPr/>
      </p:nvGrpSpPr>
      <p:grpSpPr>
        <a:xfrm>
          <a:off x="0" y="0"/>
          <a:ext cx="0" cy="0"/>
          <a:chOff x="0" y="0"/>
          <a:chExt cx="0" cy="0"/>
        </a:xfrm>
      </p:grpSpPr>
      <p:pic>
        <p:nvPicPr>
          <p:cNvPr id="2"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33375" y="184150"/>
            <a:ext cx="1092200"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00032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 résumé">
    <p:spTree>
      <p:nvGrpSpPr>
        <p:cNvPr id="1" name=""/>
        <p:cNvGrpSpPr/>
        <p:nvPr/>
      </p:nvGrpSpPr>
      <p:grpSpPr>
        <a:xfrm>
          <a:off x="0" y="0"/>
          <a:ext cx="0" cy="0"/>
          <a:chOff x="0" y="0"/>
          <a:chExt cx="0" cy="0"/>
        </a:xfrm>
      </p:grpSpPr>
      <p:sp>
        <p:nvSpPr>
          <p:cNvPr id="2" name="ZoneTexte 3"/>
          <p:cNvSpPr txBox="1">
            <a:spLocks noChangeArrowheads="1"/>
          </p:cNvSpPr>
          <p:nvPr userDrawn="1"/>
        </p:nvSpPr>
        <p:spPr bwMode="auto">
          <a:xfrm>
            <a:off x="1555750" y="115888"/>
            <a:ext cx="100901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r>
              <a:rPr lang="fr-FR" sz="4400" b="1" dirty="0">
                <a:solidFill>
                  <a:prstClr val="white"/>
                </a:solidFill>
                <a:latin typeface="Candara" panose="020E0502030303020204" pitchFamily="34" charset="0"/>
              </a:rPr>
              <a:t>Les points essentiels à retenir</a:t>
            </a:r>
          </a:p>
        </p:txBody>
      </p:sp>
      <p:pic>
        <p:nvPicPr>
          <p:cNvPr id="3"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11163" y="292100"/>
            <a:ext cx="839787" cy="11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a:extLst>
              <a:ext uri="{FF2B5EF4-FFF2-40B4-BE49-F238E27FC236}">
                <a16:creationId xmlns:a16="http://schemas.microsoft.com/office/drawing/2014/main" xmlns="" id="{8328C6AB-F246-4A18-8DC3-B67C6908E7FA}"/>
              </a:ext>
            </a:extLst>
          </p:cNvPr>
          <p:cNvSpPr txBox="1"/>
          <p:nvPr userDrawn="1"/>
        </p:nvSpPr>
        <p:spPr>
          <a:xfrm>
            <a:off x="2416895" y="2151925"/>
            <a:ext cx="1090363" cy="3170099"/>
          </a:xfrm>
          <a:prstGeom prst="rect">
            <a:avLst/>
          </a:prstGeom>
          <a:noFill/>
        </p:spPr>
        <p:txBody>
          <a:bodyPr wrap="none" rtlCol="0">
            <a:spAutoFit/>
          </a:bodyPr>
          <a:lstStyle/>
          <a:p>
            <a:r>
              <a:rPr lang="fr-FR" sz="20000" dirty="0">
                <a:solidFill>
                  <a:srgbClr val="FF6699"/>
                </a:solidFill>
                <a:latin typeface="Candara" panose="020E0502030303020204" pitchFamily="34" charset="0"/>
              </a:rPr>
              <a:t>?</a:t>
            </a:r>
          </a:p>
        </p:txBody>
      </p:sp>
    </p:spTree>
    <p:extLst>
      <p:ext uri="{BB962C8B-B14F-4D97-AF65-F5344CB8AC3E}">
        <p14:creationId xmlns:p14="http://schemas.microsoft.com/office/powerpoint/2010/main" val="32745457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es mots">
    <p:spTree>
      <p:nvGrpSpPr>
        <p:cNvPr id="1" name=""/>
        <p:cNvGrpSpPr/>
        <p:nvPr/>
      </p:nvGrpSpPr>
      <p:grpSpPr>
        <a:xfrm>
          <a:off x="0" y="0"/>
          <a:ext cx="0" cy="0"/>
          <a:chOff x="0" y="0"/>
          <a:chExt cx="0" cy="0"/>
        </a:xfrm>
      </p:grpSpPr>
      <p:sp>
        <p:nvSpPr>
          <p:cNvPr id="2" name="Titre 1"/>
          <p:cNvSpPr txBox="1">
            <a:spLocks/>
          </p:cNvSpPr>
          <p:nvPr userDrawn="1"/>
        </p:nvSpPr>
        <p:spPr>
          <a:xfrm>
            <a:off x="2293938" y="230188"/>
            <a:ext cx="9144000" cy="100012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fr-FR" b="1" dirty="0">
                <a:solidFill>
                  <a:prstClr val="white"/>
                </a:solidFill>
                <a:latin typeface="Candara" panose="020E0502030303020204" pitchFamily="34" charset="0"/>
              </a:rPr>
              <a:t>Les mots…</a:t>
            </a:r>
          </a:p>
        </p:txBody>
      </p:sp>
      <p:pic>
        <p:nvPicPr>
          <p:cNvPr id="3"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4638" y="249238"/>
            <a:ext cx="1785937"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00846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xmlns="" id="{394DBB2C-BD9B-4E34-BA55-B30E99E39D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1176" y="161645"/>
            <a:ext cx="1066775" cy="1306799"/>
          </a:xfrm>
          <a:prstGeom prst="rect">
            <a:avLst/>
          </a:prstGeom>
        </p:spPr>
      </p:pic>
    </p:spTree>
    <p:extLst>
      <p:ext uri="{BB962C8B-B14F-4D97-AF65-F5344CB8AC3E}">
        <p14:creationId xmlns:p14="http://schemas.microsoft.com/office/powerpoint/2010/main" val="1982273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3683" y="184505"/>
            <a:ext cx="1091296" cy="1336838"/>
          </a:xfrm>
          <a:prstGeom prst="rect">
            <a:avLst/>
          </a:prstGeom>
        </p:spPr>
      </p:pic>
    </p:spTree>
    <p:extLst>
      <p:ext uri="{BB962C8B-B14F-4D97-AF65-F5344CB8AC3E}">
        <p14:creationId xmlns:p14="http://schemas.microsoft.com/office/powerpoint/2010/main" val="3640666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3A18B9EA-4229-42BF-BD94-AD44157B3AC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096000" y="1212024"/>
            <a:ext cx="5991497" cy="4847121"/>
          </a:xfrm>
          <a:prstGeom prst="rect">
            <a:avLst/>
          </a:prstGeom>
        </p:spPr>
      </p:pic>
      <p:sp>
        <p:nvSpPr>
          <p:cNvPr id="3" name="Rectangle 2">
            <a:extLst>
              <a:ext uri="{FF2B5EF4-FFF2-40B4-BE49-F238E27FC236}">
                <a16:creationId xmlns:a16="http://schemas.microsoft.com/office/drawing/2014/main" xmlns="" id="{716C1CFF-1C83-4194-8F08-276A9BFAEC33}"/>
              </a:ext>
            </a:extLst>
          </p:cNvPr>
          <p:cNvSpPr/>
          <p:nvPr userDrawn="1"/>
        </p:nvSpPr>
        <p:spPr>
          <a:xfrm>
            <a:off x="0" y="1069975"/>
            <a:ext cx="5673725" cy="5334000"/>
          </a:xfrm>
          <a:prstGeom prst="rect">
            <a:avLst/>
          </a:prstGeom>
          <a:solidFill>
            <a:srgbClr val="C5E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spTree>
    <p:extLst>
      <p:ext uri="{BB962C8B-B14F-4D97-AF65-F5344CB8AC3E}">
        <p14:creationId xmlns:p14="http://schemas.microsoft.com/office/powerpoint/2010/main" val="37204681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7_Titre et contenu">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xmlns="" id="{53759B72-D0AE-46A3-BA11-4549FD11E79D}"/>
              </a:ext>
            </a:extLst>
          </p:cNvPr>
          <p:cNvSpPr txBox="1">
            <a:spLocks/>
          </p:cNvSpPr>
          <p:nvPr userDrawn="1"/>
        </p:nvSpPr>
        <p:spPr>
          <a:xfrm>
            <a:off x="1819650" y="230931"/>
            <a:ext cx="9144000" cy="99951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b="1" dirty="0">
                <a:solidFill>
                  <a:prstClr val="white"/>
                </a:solidFill>
                <a:latin typeface="Candara" panose="020E0502030303020204" pitchFamily="34" charset="0"/>
              </a:rPr>
              <a:t>Objectifs</a:t>
            </a:r>
          </a:p>
        </p:txBody>
      </p:sp>
      <p:sp>
        <p:nvSpPr>
          <p:cNvPr id="4" name="Rectangle 3">
            <a:extLst>
              <a:ext uri="{FF2B5EF4-FFF2-40B4-BE49-F238E27FC236}">
                <a16:creationId xmlns:a16="http://schemas.microsoft.com/office/drawing/2014/main" xmlns="" id="{716C1CFF-1C83-4194-8F08-276A9BFAEC33}"/>
              </a:ext>
            </a:extLst>
          </p:cNvPr>
          <p:cNvSpPr/>
          <p:nvPr userDrawn="1"/>
        </p:nvSpPr>
        <p:spPr>
          <a:xfrm>
            <a:off x="0" y="1069975"/>
            <a:ext cx="5673725" cy="5334000"/>
          </a:xfrm>
          <a:prstGeom prst="rect">
            <a:avLst/>
          </a:prstGeom>
          <a:solidFill>
            <a:srgbClr val="C5E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pic>
        <p:nvPicPr>
          <p:cNvPr id="6" name="Image 5">
            <a:extLst>
              <a:ext uri="{FF2B5EF4-FFF2-40B4-BE49-F238E27FC236}">
                <a16:creationId xmlns:a16="http://schemas.microsoft.com/office/drawing/2014/main" xmlns="" id="{D0184F37-4F24-429F-9844-C79DAA2899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3377" y="236103"/>
            <a:ext cx="1423297" cy="1129227"/>
          </a:xfrm>
          <a:prstGeom prst="rect">
            <a:avLst/>
          </a:prstGeom>
        </p:spPr>
      </p:pic>
    </p:spTree>
    <p:extLst>
      <p:ext uri="{BB962C8B-B14F-4D97-AF65-F5344CB8AC3E}">
        <p14:creationId xmlns:p14="http://schemas.microsoft.com/office/powerpoint/2010/main" val="26152459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Titre et contenu">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FC721F3F-524D-4B95-A657-31E53B2643B3}"/>
              </a:ext>
            </a:extLst>
          </p:cNvPr>
          <p:cNvSpPr txBox="1"/>
          <p:nvPr userDrawn="1"/>
        </p:nvSpPr>
        <p:spPr>
          <a:xfrm>
            <a:off x="2447610" y="129701"/>
            <a:ext cx="4596399" cy="769441"/>
          </a:xfrm>
          <a:prstGeom prst="rect">
            <a:avLst/>
          </a:prstGeom>
          <a:noFill/>
        </p:spPr>
        <p:txBody>
          <a:bodyPr wrap="square" rtlCol="0">
            <a:spAutoFit/>
          </a:bodyPr>
          <a:lstStyle/>
          <a:p>
            <a:r>
              <a:rPr lang="fr-FR" sz="4400" b="1" dirty="0">
                <a:solidFill>
                  <a:prstClr val="white"/>
                </a:solidFill>
                <a:latin typeface="Candara" panose="020E0502030303020204" pitchFamily="34" charset="0"/>
              </a:rPr>
              <a:t>Microgroupe !</a:t>
            </a:r>
          </a:p>
        </p:txBody>
      </p:sp>
      <p:sp>
        <p:nvSpPr>
          <p:cNvPr id="6" name="Rectangle 5">
            <a:extLst>
              <a:ext uri="{FF2B5EF4-FFF2-40B4-BE49-F238E27FC236}">
                <a16:creationId xmlns:a16="http://schemas.microsoft.com/office/drawing/2014/main" xmlns="" id="{716C1CFF-1C83-4194-8F08-276A9BFAEC33}"/>
              </a:ext>
            </a:extLst>
          </p:cNvPr>
          <p:cNvSpPr/>
          <p:nvPr userDrawn="1"/>
        </p:nvSpPr>
        <p:spPr>
          <a:xfrm>
            <a:off x="0" y="1069975"/>
            <a:ext cx="5673725" cy="5334000"/>
          </a:xfrm>
          <a:prstGeom prst="rect">
            <a:avLst/>
          </a:prstGeom>
          <a:solidFill>
            <a:srgbClr val="C5E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pic>
        <p:nvPicPr>
          <p:cNvPr id="4" name="Image 3">
            <a:extLst>
              <a:ext uri="{FF2B5EF4-FFF2-40B4-BE49-F238E27FC236}">
                <a16:creationId xmlns:a16="http://schemas.microsoft.com/office/drawing/2014/main" xmlns="" id="{950670BC-4F9C-4D9C-9510-CC7B5AD3F71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9430" y="129701"/>
            <a:ext cx="1701587" cy="1238095"/>
          </a:xfrm>
          <a:prstGeom prst="rect">
            <a:avLst/>
          </a:prstGeom>
        </p:spPr>
      </p:pic>
    </p:spTree>
    <p:extLst>
      <p:ext uri="{BB962C8B-B14F-4D97-AF65-F5344CB8AC3E}">
        <p14:creationId xmlns:p14="http://schemas.microsoft.com/office/powerpoint/2010/main" val="6173468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re et contenu">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716C1CFF-1C83-4194-8F08-276A9BFAEC33}"/>
              </a:ext>
            </a:extLst>
          </p:cNvPr>
          <p:cNvSpPr/>
          <p:nvPr userDrawn="1"/>
        </p:nvSpPr>
        <p:spPr>
          <a:xfrm>
            <a:off x="0" y="1069975"/>
            <a:ext cx="5673725" cy="5334000"/>
          </a:xfrm>
          <a:prstGeom prst="rect">
            <a:avLst/>
          </a:prstGeom>
          <a:solidFill>
            <a:srgbClr val="C5E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pic>
        <p:nvPicPr>
          <p:cNvPr id="2" name="Image 1">
            <a:extLst>
              <a:ext uri="{FF2B5EF4-FFF2-40B4-BE49-F238E27FC236}">
                <a16:creationId xmlns:a16="http://schemas.microsoft.com/office/drawing/2014/main" xmlns="" id="{394DBB2C-BD9B-4E34-BA55-B30E99E39D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1176" y="161645"/>
            <a:ext cx="1066775" cy="1306799"/>
          </a:xfrm>
          <a:prstGeom prst="rect">
            <a:avLst/>
          </a:prstGeom>
        </p:spPr>
      </p:pic>
    </p:spTree>
    <p:extLst>
      <p:ext uri="{BB962C8B-B14F-4D97-AF65-F5344CB8AC3E}">
        <p14:creationId xmlns:p14="http://schemas.microsoft.com/office/powerpoint/2010/main" val="8378853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Titre et conten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xmlns="" id="{D5B7A939-6F4A-40BE-8179-27E82AAB9678}"/>
              </a:ext>
            </a:extLst>
          </p:cNvPr>
          <p:cNvSpPr txBox="1">
            <a:spLocks/>
          </p:cNvSpPr>
          <p:nvPr userDrawn="1"/>
        </p:nvSpPr>
        <p:spPr>
          <a:xfrm>
            <a:off x="2293375" y="230931"/>
            <a:ext cx="9144000" cy="99951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b="1" dirty="0">
                <a:solidFill>
                  <a:prstClr val="white"/>
                </a:solidFill>
                <a:latin typeface="Candara" panose="020E0502030303020204" pitchFamily="34" charset="0"/>
              </a:rPr>
              <a:t>Les mots…</a:t>
            </a:r>
          </a:p>
        </p:txBody>
      </p:sp>
      <p:sp>
        <p:nvSpPr>
          <p:cNvPr id="5" name="Rectangle 4">
            <a:extLst>
              <a:ext uri="{FF2B5EF4-FFF2-40B4-BE49-F238E27FC236}">
                <a16:creationId xmlns:a16="http://schemas.microsoft.com/office/drawing/2014/main" xmlns="" id="{716C1CFF-1C83-4194-8F08-276A9BFAEC33}"/>
              </a:ext>
            </a:extLst>
          </p:cNvPr>
          <p:cNvSpPr/>
          <p:nvPr userDrawn="1"/>
        </p:nvSpPr>
        <p:spPr>
          <a:xfrm>
            <a:off x="0" y="1069975"/>
            <a:ext cx="5673725" cy="5334000"/>
          </a:xfrm>
          <a:prstGeom prst="rect">
            <a:avLst/>
          </a:prstGeom>
          <a:solidFill>
            <a:srgbClr val="C5E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pic>
        <p:nvPicPr>
          <p:cNvPr id="4" name="Image 3">
            <a:extLst>
              <a:ext uri="{FF2B5EF4-FFF2-40B4-BE49-F238E27FC236}">
                <a16:creationId xmlns:a16="http://schemas.microsoft.com/office/drawing/2014/main" xmlns="" id="{DFF2CD05-15DC-4537-8100-18F8E1A1DC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4451" y="249531"/>
            <a:ext cx="1785703" cy="1071422"/>
          </a:xfrm>
          <a:prstGeom prst="rect">
            <a:avLst/>
          </a:prstGeom>
        </p:spPr>
      </p:pic>
    </p:spTree>
    <p:extLst>
      <p:ext uri="{BB962C8B-B14F-4D97-AF65-F5344CB8AC3E}">
        <p14:creationId xmlns:p14="http://schemas.microsoft.com/office/powerpoint/2010/main" val="33687913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Titre et contenu">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716C1CFF-1C83-4194-8F08-276A9BFAEC33}"/>
              </a:ext>
            </a:extLst>
          </p:cNvPr>
          <p:cNvSpPr/>
          <p:nvPr userDrawn="1"/>
        </p:nvSpPr>
        <p:spPr>
          <a:xfrm>
            <a:off x="0" y="1069975"/>
            <a:ext cx="5673725" cy="5334000"/>
          </a:xfrm>
          <a:prstGeom prst="rect">
            <a:avLst/>
          </a:prstGeom>
          <a:solidFill>
            <a:srgbClr val="C5E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pic>
        <p:nvPicPr>
          <p:cNvPr id="3" name="Image 2">
            <a:extLst>
              <a:ext uri="{FF2B5EF4-FFF2-40B4-BE49-F238E27FC236}">
                <a16:creationId xmlns:a16="http://schemas.microsoft.com/office/drawing/2014/main" xmlns="" id="{2CC7AFA6-EC6D-4C6E-8695-ED950D1C81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8985" y="266239"/>
            <a:ext cx="876191" cy="1238095"/>
          </a:xfrm>
          <a:prstGeom prst="rect">
            <a:avLst/>
          </a:prstGeom>
        </p:spPr>
      </p:pic>
      <p:sp>
        <p:nvSpPr>
          <p:cNvPr id="4" name="ZoneTexte 3">
            <a:extLst>
              <a:ext uri="{FF2B5EF4-FFF2-40B4-BE49-F238E27FC236}">
                <a16:creationId xmlns:a16="http://schemas.microsoft.com/office/drawing/2014/main" xmlns="" id="{1176F80E-F64E-4ED0-A98B-CBF8716DF076}"/>
              </a:ext>
            </a:extLst>
          </p:cNvPr>
          <p:cNvSpPr txBox="1"/>
          <p:nvPr userDrawn="1"/>
        </p:nvSpPr>
        <p:spPr>
          <a:xfrm>
            <a:off x="1555019" y="115846"/>
            <a:ext cx="10091058" cy="769441"/>
          </a:xfrm>
          <a:prstGeom prst="rect">
            <a:avLst/>
          </a:prstGeom>
          <a:noFill/>
        </p:spPr>
        <p:txBody>
          <a:bodyPr wrap="square" rtlCol="0">
            <a:spAutoFit/>
          </a:bodyPr>
          <a:lstStyle/>
          <a:p>
            <a:pPr fontAlgn="base">
              <a:spcBef>
                <a:spcPct val="0"/>
              </a:spcBef>
              <a:spcAft>
                <a:spcPct val="0"/>
              </a:spcAft>
            </a:pPr>
            <a:r>
              <a:rPr lang="fr-FR" sz="4400" b="1" dirty="0">
                <a:solidFill>
                  <a:prstClr val="white"/>
                </a:solidFill>
                <a:latin typeface="Candara" panose="020E0502030303020204" pitchFamily="34" charset="0"/>
              </a:rPr>
              <a:t>Les points essentiels à retenir</a:t>
            </a:r>
          </a:p>
        </p:txBody>
      </p:sp>
      <p:sp>
        <p:nvSpPr>
          <p:cNvPr id="6" name="ZoneTexte 5">
            <a:extLst>
              <a:ext uri="{FF2B5EF4-FFF2-40B4-BE49-F238E27FC236}">
                <a16:creationId xmlns:a16="http://schemas.microsoft.com/office/drawing/2014/main" xmlns="" id="{04F131A4-E9CA-49C6-B2CB-861D0FB184E6}"/>
              </a:ext>
            </a:extLst>
          </p:cNvPr>
          <p:cNvSpPr txBox="1"/>
          <p:nvPr userDrawn="1"/>
        </p:nvSpPr>
        <p:spPr>
          <a:xfrm>
            <a:off x="2416895" y="2151925"/>
            <a:ext cx="1090363" cy="3170099"/>
          </a:xfrm>
          <a:prstGeom prst="rect">
            <a:avLst/>
          </a:prstGeom>
          <a:noFill/>
        </p:spPr>
        <p:txBody>
          <a:bodyPr wrap="none" rtlCol="0">
            <a:spAutoFit/>
          </a:bodyPr>
          <a:lstStyle/>
          <a:p>
            <a:r>
              <a:rPr lang="fr-FR" sz="20000" dirty="0">
                <a:solidFill>
                  <a:srgbClr val="00B050"/>
                </a:solidFill>
                <a:latin typeface="Candara" panose="020E0502030303020204" pitchFamily="34" charset="0"/>
              </a:rPr>
              <a:t>?</a:t>
            </a:r>
          </a:p>
        </p:txBody>
      </p:sp>
    </p:spTree>
    <p:extLst>
      <p:ext uri="{BB962C8B-B14F-4D97-AF65-F5344CB8AC3E}">
        <p14:creationId xmlns:p14="http://schemas.microsoft.com/office/powerpoint/2010/main" val="247569829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Disposition personnalisé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xmlns="" id="{394DBB2C-BD9B-4E34-BA55-B30E99E39D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1176" y="161645"/>
            <a:ext cx="1066775" cy="1306799"/>
          </a:xfrm>
          <a:prstGeom prst="rect">
            <a:avLst/>
          </a:prstGeom>
        </p:spPr>
      </p:pic>
    </p:spTree>
    <p:extLst>
      <p:ext uri="{BB962C8B-B14F-4D97-AF65-F5344CB8AC3E}">
        <p14:creationId xmlns:p14="http://schemas.microsoft.com/office/powerpoint/2010/main" val="36566988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Titre et contenu">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3A18B9EA-4229-42BF-BD94-AD44157B3AC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096000" y="1212024"/>
            <a:ext cx="5991497" cy="4847121"/>
          </a:xfrm>
          <a:prstGeom prst="rect">
            <a:avLst/>
          </a:prstGeom>
        </p:spPr>
      </p:pic>
      <p:sp>
        <p:nvSpPr>
          <p:cNvPr id="3" name="Rectangle 2">
            <a:extLst>
              <a:ext uri="{FF2B5EF4-FFF2-40B4-BE49-F238E27FC236}">
                <a16:creationId xmlns:a16="http://schemas.microsoft.com/office/drawing/2014/main" xmlns="" id="{716C1CFF-1C83-4194-8F08-276A9BFAEC33}"/>
              </a:ext>
            </a:extLst>
          </p:cNvPr>
          <p:cNvSpPr/>
          <p:nvPr userDrawn="1"/>
        </p:nvSpPr>
        <p:spPr>
          <a:xfrm>
            <a:off x="0" y="1069975"/>
            <a:ext cx="5673725" cy="5334000"/>
          </a:xfrm>
          <a:prstGeom prst="rect">
            <a:avLst/>
          </a:prstGeom>
          <a:solidFill>
            <a:srgbClr val="C5E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spTree>
    <p:extLst>
      <p:ext uri="{BB962C8B-B14F-4D97-AF65-F5344CB8AC3E}">
        <p14:creationId xmlns:p14="http://schemas.microsoft.com/office/powerpoint/2010/main" val="12704009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Titre et contenu">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xmlns="" id="{53759B72-D0AE-46A3-BA11-4549FD11E79D}"/>
              </a:ext>
            </a:extLst>
          </p:cNvPr>
          <p:cNvSpPr txBox="1">
            <a:spLocks/>
          </p:cNvSpPr>
          <p:nvPr userDrawn="1"/>
        </p:nvSpPr>
        <p:spPr>
          <a:xfrm>
            <a:off x="1819650" y="230931"/>
            <a:ext cx="9144000" cy="99951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b="1" dirty="0">
                <a:solidFill>
                  <a:prstClr val="white"/>
                </a:solidFill>
                <a:latin typeface="Candara" panose="020E0502030303020204" pitchFamily="34" charset="0"/>
              </a:rPr>
              <a:t>Objectifs</a:t>
            </a:r>
          </a:p>
        </p:txBody>
      </p:sp>
      <p:sp>
        <p:nvSpPr>
          <p:cNvPr id="4" name="Rectangle 3">
            <a:extLst>
              <a:ext uri="{FF2B5EF4-FFF2-40B4-BE49-F238E27FC236}">
                <a16:creationId xmlns:a16="http://schemas.microsoft.com/office/drawing/2014/main" xmlns="" id="{716C1CFF-1C83-4194-8F08-276A9BFAEC33}"/>
              </a:ext>
            </a:extLst>
          </p:cNvPr>
          <p:cNvSpPr/>
          <p:nvPr userDrawn="1"/>
        </p:nvSpPr>
        <p:spPr>
          <a:xfrm>
            <a:off x="0" y="1069975"/>
            <a:ext cx="5673725" cy="5334000"/>
          </a:xfrm>
          <a:prstGeom prst="rect">
            <a:avLst/>
          </a:prstGeom>
          <a:solidFill>
            <a:srgbClr val="C5E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pic>
        <p:nvPicPr>
          <p:cNvPr id="6" name="Image 5">
            <a:extLst>
              <a:ext uri="{FF2B5EF4-FFF2-40B4-BE49-F238E27FC236}">
                <a16:creationId xmlns:a16="http://schemas.microsoft.com/office/drawing/2014/main" xmlns="" id="{D0184F37-4F24-429F-9844-C79DAA2899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3377" y="236103"/>
            <a:ext cx="1423297" cy="1129227"/>
          </a:xfrm>
          <a:prstGeom prst="rect">
            <a:avLst/>
          </a:prstGeom>
        </p:spPr>
      </p:pic>
    </p:spTree>
    <p:extLst>
      <p:ext uri="{BB962C8B-B14F-4D97-AF65-F5344CB8AC3E}">
        <p14:creationId xmlns:p14="http://schemas.microsoft.com/office/powerpoint/2010/main" val="635658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9_Titre et contenu">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FC721F3F-524D-4B95-A657-31E53B2643B3}"/>
              </a:ext>
            </a:extLst>
          </p:cNvPr>
          <p:cNvSpPr txBox="1"/>
          <p:nvPr userDrawn="1"/>
        </p:nvSpPr>
        <p:spPr>
          <a:xfrm>
            <a:off x="2447610" y="129701"/>
            <a:ext cx="4596399" cy="769441"/>
          </a:xfrm>
          <a:prstGeom prst="rect">
            <a:avLst/>
          </a:prstGeom>
          <a:noFill/>
        </p:spPr>
        <p:txBody>
          <a:bodyPr wrap="square" rtlCol="0">
            <a:spAutoFit/>
          </a:bodyPr>
          <a:lstStyle/>
          <a:p>
            <a:r>
              <a:rPr lang="fr-FR" sz="4400" b="1" dirty="0">
                <a:solidFill>
                  <a:prstClr val="white"/>
                </a:solidFill>
                <a:latin typeface="Candara" panose="020E0502030303020204" pitchFamily="34" charset="0"/>
              </a:rPr>
              <a:t>Microgroupe !</a:t>
            </a:r>
          </a:p>
        </p:txBody>
      </p:sp>
      <p:sp>
        <p:nvSpPr>
          <p:cNvPr id="5" name="ZoneTexte 4">
            <a:extLst>
              <a:ext uri="{FF2B5EF4-FFF2-40B4-BE49-F238E27FC236}">
                <a16:creationId xmlns:a16="http://schemas.microsoft.com/office/drawing/2014/main" xmlns="" id="{04F131A4-E9CA-49C6-B2CB-861D0FB184E6}"/>
              </a:ext>
            </a:extLst>
          </p:cNvPr>
          <p:cNvSpPr txBox="1"/>
          <p:nvPr userDrawn="1"/>
        </p:nvSpPr>
        <p:spPr>
          <a:xfrm>
            <a:off x="8797598" y="1843950"/>
            <a:ext cx="1090363" cy="3170099"/>
          </a:xfrm>
          <a:prstGeom prst="rect">
            <a:avLst/>
          </a:prstGeom>
          <a:noFill/>
        </p:spPr>
        <p:txBody>
          <a:bodyPr wrap="none" rtlCol="0">
            <a:spAutoFit/>
          </a:bodyPr>
          <a:lstStyle/>
          <a:p>
            <a:r>
              <a:rPr lang="fr-FR" sz="20000" dirty="0">
                <a:solidFill>
                  <a:srgbClr val="00B050"/>
                </a:solidFill>
                <a:latin typeface="Candara" panose="020E0502030303020204" pitchFamily="34" charset="0"/>
              </a:rPr>
              <a:t>?</a:t>
            </a:r>
          </a:p>
        </p:txBody>
      </p:sp>
      <p:sp>
        <p:nvSpPr>
          <p:cNvPr id="6" name="Rectangle 5">
            <a:extLst>
              <a:ext uri="{FF2B5EF4-FFF2-40B4-BE49-F238E27FC236}">
                <a16:creationId xmlns:a16="http://schemas.microsoft.com/office/drawing/2014/main" xmlns="" id="{716C1CFF-1C83-4194-8F08-276A9BFAEC33}"/>
              </a:ext>
            </a:extLst>
          </p:cNvPr>
          <p:cNvSpPr/>
          <p:nvPr userDrawn="1"/>
        </p:nvSpPr>
        <p:spPr>
          <a:xfrm>
            <a:off x="0" y="1069975"/>
            <a:ext cx="5673725" cy="5334000"/>
          </a:xfrm>
          <a:prstGeom prst="rect">
            <a:avLst/>
          </a:prstGeom>
          <a:solidFill>
            <a:srgbClr val="C5E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pic>
        <p:nvPicPr>
          <p:cNvPr id="4" name="Image 3">
            <a:extLst>
              <a:ext uri="{FF2B5EF4-FFF2-40B4-BE49-F238E27FC236}">
                <a16:creationId xmlns:a16="http://schemas.microsoft.com/office/drawing/2014/main" xmlns="" id="{950670BC-4F9C-4D9C-9510-CC7B5AD3F71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9430" y="129701"/>
            <a:ext cx="1701587" cy="1238095"/>
          </a:xfrm>
          <a:prstGeom prst="rect">
            <a:avLst/>
          </a:prstGeom>
        </p:spPr>
      </p:pic>
    </p:spTree>
    <p:extLst>
      <p:ext uri="{BB962C8B-B14F-4D97-AF65-F5344CB8AC3E}">
        <p14:creationId xmlns:p14="http://schemas.microsoft.com/office/powerpoint/2010/main" val="828409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ris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3683" y="184505"/>
            <a:ext cx="1091296" cy="1336838"/>
          </a:xfrm>
          <a:prstGeom prst="rect">
            <a:avLst/>
          </a:prstGeom>
        </p:spPr>
      </p:pic>
    </p:spTree>
    <p:extLst>
      <p:ext uri="{BB962C8B-B14F-4D97-AF65-F5344CB8AC3E}">
        <p14:creationId xmlns:p14="http://schemas.microsoft.com/office/powerpoint/2010/main" val="20963167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_Titre et contenu">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716C1CFF-1C83-4194-8F08-276A9BFAEC33}"/>
              </a:ext>
            </a:extLst>
          </p:cNvPr>
          <p:cNvSpPr/>
          <p:nvPr userDrawn="1"/>
        </p:nvSpPr>
        <p:spPr>
          <a:xfrm>
            <a:off x="0" y="1069975"/>
            <a:ext cx="5673725" cy="5334000"/>
          </a:xfrm>
          <a:prstGeom prst="rect">
            <a:avLst/>
          </a:prstGeom>
          <a:solidFill>
            <a:srgbClr val="C5E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pic>
        <p:nvPicPr>
          <p:cNvPr id="2" name="Image 1">
            <a:extLst>
              <a:ext uri="{FF2B5EF4-FFF2-40B4-BE49-F238E27FC236}">
                <a16:creationId xmlns:a16="http://schemas.microsoft.com/office/drawing/2014/main" xmlns="" id="{394DBB2C-BD9B-4E34-BA55-B30E99E39D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1176" y="161645"/>
            <a:ext cx="1066775" cy="1306799"/>
          </a:xfrm>
          <a:prstGeom prst="rect">
            <a:avLst/>
          </a:prstGeom>
        </p:spPr>
      </p:pic>
    </p:spTree>
    <p:extLst>
      <p:ext uri="{BB962C8B-B14F-4D97-AF65-F5344CB8AC3E}">
        <p14:creationId xmlns:p14="http://schemas.microsoft.com/office/powerpoint/2010/main" val="2782125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0_Titre et conten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xmlns="" id="{D5B7A939-6F4A-40BE-8179-27E82AAB9678}"/>
              </a:ext>
            </a:extLst>
          </p:cNvPr>
          <p:cNvSpPr txBox="1">
            <a:spLocks/>
          </p:cNvSpPr>
          <p:nvPr userDrawn="1"/>
        </p:nvSpPr>
        <p:spPr>
          <a:xfrm>
            <a:off x="2293375" y="230931"/>
            <a:ext cx="9144000" cy="99951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b="1" dirty="0">
                <a:solidFill>
                  <a:prstClr val="white"/>
                </a:solidFill>
                <a:latin typeface="Candara" panose="020E0502030303020204" pitchFamily="34" charset="0"/>
              </a:rPr>
              <a:t>Les mots…</a:t>
            </a:r>
          </a:p>
        </p:txBody>
      </p:sp>
      <p:sp>
        <p:nvSpPr>
          <p:cNvPr id="5" name="Rectangle 4">
            <a:extLst>
              <a:ext uri="{FF2B5EF4-FFF2-40B4-BE49-F238E27FC236}">
                <a16:creationId xmlns:a16="http://schemas.microsoft.com/office/drawing/2014/main" xmlns="" id="{716C1CFF-1C83-4194-8F08-276A9BFAEC33}"/>
              </a:ext>
            </a:extLst>
          </p:cNvPr>
          <p:cNvSpPr/>
          <p:nvPr userDrawn="1"/>
        </p:nvSpPr>
        <p:spPr>
          <a:xfrm>
            <a:off x="0" y="1069975"/>
            <a:ext cx="5673725" cy="5334000"/>
          </a:xfrm>
          <a:prstGeom prst="rect">
            <a:avLst/>
          </a:prstGeom>
          <a:solidFill>
            <a:srgbClr val="C5E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pic>
        <p:nvPicPr>
          <p:cNvPr id="4" name="Image 3">
            <a:extLst>
              <a:ext uri="{FF2B5EF4-FFF2-40B4-BE49-F238E27FC236}">
                <a16:creationId xmlns:a16="http://schemas.microsoft.com/office/drawing/2014/main" xmlns="" id="{DFF2CD05-15DC-4537-8100-18F8E1A1DC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4451" y="249531"/>
            <a:ext cx="1785703" cy="1071422"/>
          </a:xfrm>
          <a:prstGeom prst="rect">
            <a:avLst/>
          </a:prstGeom>
        </p:spPr>
      </p:pic>
    </p:spTree>
    <p:extLst>
      <p:ext uri="{BB962C8B-B14F-4D97-AF65-F5344CB8AC3E}">
        <p14:creationId xmlns:p14="http://schemas.microsoft.com/office/powerpoint/2010/main" val="40927690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_Titre et contenu">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716C1CFF-1C83-4194-8F08-276A9BFAEC33}"/>
              </a:ext>
            </a:extLst>
          </p:cNvPr>
          <p:cNvSpPr/>
          <p:nvPr userDrawn="1"/>
        </p:nvSpPr>
        <p:spPr>
          <a:xfrm>
            <a:off x="0" y="1069975"/>
            <a:ext cx="5673725" cy="5334000"/>
          </a:xfrm>
          <a:prstGeom prst="rect">
            <a:avLst/>
          </a:prstGeom>
          <a:solidFill>
            <a:srgbClr val="C5E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pic>
        <p:nvPicPr>
          <p:cNvPr id="3" name="Image 2">
            <a:extLst>
              <a:ext uri="{FF2B5EF4-FFF2-40B4-BE49-F238E27FC236}">
                <a16:creationId xmlns:a16="http://schemas.microsoft.com/office/drawing/2014/main" xmlns="" id="{2CC7AFA6-EC6D-4C6E-8695-ED950D1C81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8985" y="266239"/>
            <a:ext cx="876191" cy="1238095"/>
          </a:xfrm>
          <a:prstGeom prst="rect">
            <a:avLst/>
          </a:prstGeom>
        </p:spPr>
      </p:pic>
      <p:sp>
        <p:nvSpPr>
          <p:cNvPr id="4" name="ZoneTexte 3">
            <a:extLst>
              <a:ext uri="{FF2B5EF4-FFF2-40B4-BE49-F238E27FC236}">
                <a16:creationId xmlns:a16="http://schemas.microsoft.com/office/drawing/2014/main" xmlns="" id="{1176F80E-F64E-4ED0-A98B-CBF8716DF076}"/>
              </a:ext>
            </a:extLst>
          </p:cNvPr>
          <p:cNvSpPr txBox="1"/>
          <p:nvPr userDrawn="1"/>
        </p:nvSpPr>
        <p:spPr>
          <a:xfrm>
            <a:off x="1555019" y="115846"/>
            <a:ext cx="10091058" cy="769441"/>
          </a:xfrm>
          <a:prstGeom prst="rect">
            <a:avLst/>
          </a:prstGeom>
          <a:noFill/>
        </p:spPr>
        <p:txBody>
          <a:bodyPr wrap="square" rtlCol="0">
            <a:spAutoFit/>
          </a:bodyPr>
          <a:lstStyle/>
          <a:p>
            <a:pPr fontAlgn="base">
              <a:spcBef>
                <a:spcPct val="0"/>
              </a:spcBef>
              <a:spcAft>
                <a:spcPct val="0"/>
              </a:spcAft>
            </a:pPr>
            <a:r>
              <a:rPr lang="fr-FR" sz="4400" b="1" dirty="0">
                <a:solidFill>
                  <a:prstClr val="white"/>
                </a:solidFill>
                <a:latin typeface="Candara" panose="020E0502030303020204" pitchFamily="34" charset="0"/>
              </a:rPr>
              <a:t>Les points essentiels à retenir</a:t>
            </a:r>
          </a:p>
        </p:txBody>
      </p:sp>
      <p:sp>
        <p:nvSpPr>
          <p:cNvPr id="6" name="ZoneTexte 5">
            <a:extLst>
              <a:ext uri="{FF2B5EF4-FFF2-40B4-BE49-F238E27FC236}">
                <a16:creationId xmlns:a16="http://schemas.microsoft.com/office/drawing/2014/main" xmlns="" id="{04F131A4-E9CA-49C6-B2CB-861D0FB184E6}"/>
              </a:ext>
            </a:extLst>
          </p:cNvPr>
          <p:cNvSpPr txBox="1"/>
          <p:nvPr userDrawn="1"/>
        </p:nvSpPr>
        <p:spPr>
          <a:xfrm>
            <a:off x="2448792" y="2349406"/>
            <a:ext cx="1090363" cy="3170099"/>
          </a:xfrm>
          <a:prstGeom prst="rect">
            <a:avLst/>
          </a:prstGeom>
          <a:noFill/>
        </p:spPr>
        <p:txBody>
          <a:bodyPr wrap="none" rtlCol="0">
            <a:spAutoFit/>
          </a:bodyPr>
          <a:lstStyle/>
          <a:p>
            <a:r>
              <a:rPr lang="fr-FR" sz="20000" dirty="0">
                <a:solidFill>
                  <a:srgbClr val="00B050"/>
                </a:solidFill>
                <a:latin typeface="Candara" panose="020E0502030303020204" pitchFamily="34" charset="0"/>
              </a:rPr>
              <a:t>?</a:t>
            </a:r>
          </a:p>
        </p:txBody>
      </p:sp>
    </p:spTree>
    <p:extLst>
      <p:ext uri="{BB962C8B-B14F-4D97-AF65-F5344CB8AC3E}">
        <p14:creationId xmlns:p14="http://schemas.microsoft.com/office/powerpoint/2010/main" val="41157747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Disposition personnalisé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577005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364A736B-38D5-4CAB-9E3F-DA51C0BE33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1176" y="161645"/>
            <a:ext cx="1066774" cy="1306799"/>
          </a:xfrm>
          <a:prstGeom prst="rect">
            <a:avLst/>
          </a:prstGeom>
        </p:spPr>
      </p:pic>
    </p:spTree>
    <p:extLst>
      <p:ext uri="{BB962C8B-B14F-4D97-AF65-F5344CB8AC3E}">
        <p14:creationId xmlns:p14="http://schemas.microsoft.com/office/powerpoint/2010/main" val="94309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r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AA6142D-6720-44E3-8D04-E739CFEBF476}"/>
              </a:ext>
            </a:extLst>
          </p:cNvPr>
          <p:cNvSpPr/>
          <p:nvPr userDrawn="1"/>
        </p:nvSpPr>
        <p:spPr>
          <a:xfrm>
            <a:off x="0" y="1069854"/>
            <a:ext cx="6096000" cy="533401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Tree>
    <p:extLst>
      <p:ext uri="{BB962C8B-B14F-4D97-AF65-F5344CB8AC3E}">
        <p14:creationId xmlns:p14="http://schemas.microsoft.com/office/powerpoint/2010/main" val="37568195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Ampou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6AA6142D-6720-44E3-8D04-E739CFEBF476}"/>
              </a:ext>
            </a:extLst>
          </p:cNvPr>
          <p:cNvSpPr/>
          <p:nvPr userDrawn="1"/>
        </p:nvSpPr>
        <p:spPr>
          <a:xfrm>
            <a:off x="0" y="1069854"/>
            <a:ext cx="6096000" cy="533401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 name="Image 1">
            <a:extLst>
              <a:ext uri="{FF2B5EF4-FFF2-40B4-BE49-F238E27FC236}">
                <a16:creationId xmlns:a16="http://schemas.microsoft.com/office/drawing/2014/main" xmlns="" id="{364A736B-38D5-4CAB-9E3F-DA51C0BE33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1176" y="161645"/>
            <a:ext cx="1066774" cy="1306799"/>
          </a:xfrm>
          <a:prstGeom prst="rect">
            <a:avLst/>
          </a:prstGeom>
        </p:spPr>
      </p:pic>
    </p:spTree>
    <p:extLst>
      <p:ext uri="{BB962C8B-B14F-4D97-AF65-F5344CB8AC3E}">
        <p14:creationId xmlns:p14="http://schemas.microsoft.com/office/powerpoint/2010/main" val="371343537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bjectifs">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xmlns="" id="{3353F2ED-094E-4D7A-8658-C846B80872CF}"/>
              </a:ext>
            </a:extLst>
          </p:cNvPr>
          <p:cNvSpPr txBox="1">
            <a:spLocks/>
          </p:cNvSpPr>
          <p:nvPr userDrawn="1"/>
        </p:nvSpPr>
        <p:spPr>
          <a:xfrm>
            <a:off x="1819650" y="230931"/>
            <a:ext cx="9144000" cy="99951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b="1" dirty="0">
                <a:solidFill>
                  <a:prstClr val="white"/>
                </a:solidFill>
                <a:latin typeface="Candara" panose="020E0502030303020204" pitchFamily="34" charset="0"/>
              </a:rPr>
              <a:t>Objectifs</a:t>
            </a:r>
          </a:p>
        </p:txBody>
      </p:sp>
      <p:sp>
        <p:nvSpPr>
          <p:cNvPr id="5" name="Rectangle 4">
            <a:extLst>
              <a:ext uri="{FF2B5EF4-FFF2-40B4-BE49-F238E27FC236}">
                <a16:creationId xmlns:a16="http://schemas.microsoft.com/office/drawing/2014/main" xmlns="" id="{6AA6142D-6720-44E3-8D04-E739CFEBF476}"/>
              </a:ext>
            </a:extLst>
          </p:cNvPr>
          <p:cNvSpPr/>
          <p:nvPr userDrawn="1"/>
        </p:nvSpPr>
        <p:spPr>
          <a:xfrm>
            <a:off x="0" y="1069854"/>
            <a:ext cx="6096000" cy="533401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 name="Image 2">
            <a:extLst>
              <a:ext uri="{FF2B5EF4-FFF2-40B4-BE49-F238E27FC236}">
                <a16:creationId xmlns:a16="http://schemas.microsoft.com/office/drawing/2014/main" xmlns="" id="{2537D2D6-0186-47BC-A624-0263490F35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3377" y="236103"/>
            <a:ext cx="1423296" cy="1129227"/>
          </a:xfrm>
          <a:prstGeom prst="rect">
            <a:avLst/>
          </a:prstGeom>
        </p:spPr>
      </p:pic>
    </p:spTree>
    <p:extLst>
      <p:ext uri="{BB962C8B-B14F-4D97-AF65-F5344CB8AC3E}">
        <p14:creationId xmlns:p14="http://schemas.microsoft.com/office/powerpoint/2010/main" val="17014314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En résumé">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xmlns="" id="{AA69211B-603C-4177-9F54-05AD684C91FE}"/>
              </a:ext>
            </a:extLst>
          </p:cNvPr>
          <p:cNvSpPr txBox="1"/>
          <p:nvPr userDrawn="1"/>
        </p:nvSpPr>
        <p:spPr>
          <a:xfrm>
            <a:off x="1555019" y="115846"/>
            <a:ext cx="10091058" cy="769441"/>
          </a:xfrm>
          <a:prstGeom prst="rect">
            <a:avLst/>
          </a:prstGeom>
          <a:noFill/>
        </p:spPr>
        <p:txBody>
          <a:bodyPr wrap="square" rtlCol="0">
            <a:spAutoFit/>
          </a:bodyPr>
          <a:lstStyle/>
          <a:p>
            <a:pPr fontAlgn="base">
              <a:spcBef>
                <a:spcPct val="0"/>
              </a:spcBef>
              <a:spcAft>
                <a:spcPct val="0"/>
              </a:spcAft>
            </a:pPr>
            <a:r>
              <a:rPr lang="fr-FR" sz="4400" b="1" dirty="0">
                <a:solidFill>
                  <a:prstClr val="white"/>
                </a:solidFill>
                <a:latin typeface="Candara" panose="020E0502030303020204" pitchFamily="34" charset="0"/>
              </a:rPr>
              <a:t>Les points essentiels à retenir</a:t>
            </a:r>
          </a:p>
        </p:txBody>
      </p:sp>
      <p:sp>
        <p:nvSpPr>
          <p:cNvPr id="5" name="Rectangle 4">
            <a:extLst>
              <a:ext uri="{FF2B5EF4-FFF2-40B4-BE49-F238E27FC236}">
                <a16:creationId xmlns:a16="http://schemas.microsoft.com/office/drawing/2014/main" xmlns="" id="{6AA6142D-6720-44E3-8D04-E739CFEBF476}"/>
              </a:ext>
            </a:extLst>
          </p:cNvPr>
          <p:cNvSpPr/>
          <p:nvPr userDrawn="1"/>
        </p:nvSpPr>
        <p:spPr>
          <a:xfrm>
            <a:off x="0" y="1069854"/>
            <a:ext cx="6096000" cy="533401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 name="Image 2">
            <a:extLst>
              <a:ext uri="{FF2B5EF4-FFF2-40B4-BE49-F238E27FC236}">
                <a16:creationId xmlns:a16="http://schemas.microsoft.com/office/drawing/2014/main" xmlns="" id="{A1C282D4-9690-4C5B-893A-CB03F3B3789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8985" y="266239"/>
            <a:ext cx="876190" cy="1238095"/>
          </a:xfrm>
          <a:prstGeom prst="rect">
            <a:avLst/>
          </a:prstGeom>
        </p:spPr>
      </p:pic>
      <p:sp>
        <p:nvSpPr>
          <p:cNvPr id="6" name="ZoneTexte 5">
            <a:extLst>
              <a:ext uri="{FF2B5EF4-FFF2-40B4-BE49-F238E27FC236}">
                <a16:creationId xmlns:a16="http://schemas.microsoft.com/office/drawing/2014/main" xmlns="" id="{04F131A4-E9CA-49C6-B2CB-861D0FB184E6}"/>
              </a:ext>
            </a:extLst>
          </p:cNvPr>
          <p:cNvSpPr txBox="1"/>
          <p:nvPr userDrawn="1"/>
        </p:nvSpPr>
        <p:spPr>
          <a:xfrm>
            <a:off x="2601672" y="2151809"/>
            <a:ext cx="1090363" cy="3170099"/>
          </a:xfrm>
          <a:prstGeom prst="rect">
            <a:avLst/>
          </a:prstGeom>
          <a:noFill/>
        </p:spPr>
        <p:txBody>
          <a:bodyPr wrap="none" rtlCol="0">
            <a:spAutoFit/>
          </a:bodyPr>
          <a:lstStyle/>
          <a:p>
            <a:r>
              <a:rPr lang="fr-FR" sz="20000" dirty="0">
                <a:solidFill>
                  <a:srgbClr val="ED7D31"/>
                </a:solidFill>
                <a:latin typeface="Candara" panose="020E0502030303020204" pitchFamily="34" charset="0"/>
              </a:rPr>
              <a:t>?</a:t>
            </a:r>
          </a:p>
        </p:txBody>
      </p:sp>
    </p:spTree>
    <p:extLst>
      <p:ext uri="{BB962C8B-B14F-4D97-AF65-F5344CB8AC3E}">
        <p14:creationId xmlns:p14="http://schemas.microsoft.com/office/powerpoint/2010/main" val="18925884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Microgroupe">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xmlns="" id="{FC621F3A-1F53-4ED7-BABF-9CF826A875DE}"/>
              </a:ext>
            </a:extLst>
          </p:cNvPr>
          <p:cNvSpPr txBox="1"/>
          <p:nvPr userDrawn="1"/>
        </p:nvSpPr>
        <p:spPr>
          <a:xfrm>
            <a:off x="2447610" y="129701"/>
            <a:ext cx="4596399" cy="769441"/>
          </a:xfrm>
          <a:prstGeom prst="rect">
            <a:avLst/>
          </a:prstGeom>
          <a:noFill/>
        </p:spPr>
        <p:txBody>
          <a:bodyPr wrap="square" rtlCol="0">
            <a:spAutoFit/>
          </a:bodyPr>
          <a:lstStyle/>
          <a:p>
            <a:r>
              <a:rPr lang="fr-FR" sz="4400" b="1" dirty="0">
                <a:solidFill>
                  <a:prstClr val="white"/>
                </a:solidFill>
                <a:latin typeface="Candara" panose="020E0502030303020204" pitchFamily="34" charset="0"/>
              </a:rPr>
              <a:t>Microgroupe !</a:t>
            </a:r>
          </a:p>
        </p:txBody>
      </p:sp>
      <p:sp>
        <p:nvSpPr>
          <p:cNvPr id="5" name="Rectangle 4">
            <a:extLst>
              <a:ext uri="{FF2B5EF4-FFF2-40B4-BE49-F238E27FC236}">
                <a16:creationId xmlns:a16="http://schemas.microsoft.com/office/drawing/2014/main" xmlns="" id="{6AA6142D-6720-44E3-8D04-E739CFEBF476}"/>
              </a:ext>
            </a:extLst>
          </p:cNvPr>
          <p:cNvSpPr/>
          <p:nvPr userDrawn="1"/>
        </p:nvSpPr>
        <p:spPr>
          <a:xfrm>
            <a:off x="0" y="1069854"/>
            <a:ext cx="6096000" cy="533401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3" name="Image 2">
            <a:extLst>
              <a:ext uri="{FF2B5EF4-FFF2-40B4-BE49-F238E27FC236}">
                <a16:creationId xmlns:a16="http://schemas.microsoft.com/office/drawing/2014/main" xmlns="" id="{28BD90CE-68CD-4891-9FE5-9520A51F2D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9430" y="129701"/>
            <a:ext cx="1701587" cy="1238095"/>
          </a:xfrm>
          <a:prstGeom prst="rect">
            <a:avLst/>
          </a:prstGeom>
        </p:spPr>
      </p:pic>
    </p:spTree>
    <p:extLst>
      <p:ext uri="{BB962C8B-B14F-4D97-AF65-F5344CB8AC3E}">
        <p14:creationId xmlns:p14="http://schemas.microsoft.com/office/powerpoint/2010/main" val="2784972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Titre et contenu">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
        <p:nvSpPr>
          <p:cNvPr id="4" name="ZoneTexte 3">
            <a:extLst>
              <a:ext uri="{FF2B5EF4-FFF2-40B4-BE49-F238E27FC236}">
                <a16:creationId xmlns:a16="http://schemas.microsoft.com/office/drawing/2014/main" xmlns="" id="{1176F80E-F64E-4ED0-A98B-CBF8716DF076}"/>
              </a:ext>
            </a:extLst>
          </p:cNvPr>
          <p:cNvSpPr txBox="1"/>
          <p:nvPr userDrawn="1"/>
        </p:nvSpPr>
        <p:spPr>
          <a:xfrm>
            <a:off x="1555019" y="115846"/>
            <a:ext cx="10091058" cy="769441"/>
          </a:xfrm>
          <a:prstGeom prst="rect">
            <a:avLst/>
          </a:prstGeom>
          <a:noFill/>
        </p:spPr>
        <p:txBody>
          <a:bodyPr wrap="square" rtlCol="0">
            <a:spAutoFit/>
          </a:bodyPr>
          <a:lstStyle/>
          <a:p>
            <a:r>
              <a:rPr lang="fr-FR" sz="4400" b="1" dirty="0">
                <a:solidFill>
                  <a:prstClr val="white"/>
                </a:solidFill>
                <a:latin typeface="Candara" panose="020E0502030303020204" pitchFamily="34" charset="0"/>
              </a:rPr>
              <a:t>En résumé…</a:t>
            </a:r>
          </a:p>
        </p:txBody>
      </p:sp>
      <p:pic>
        <p:nvPicPr>
          <p:cNvPr id="36" name="Picture 3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411511" y="292453"/>
            <a:ext cx="839090" cy="1185668"/>
          </a:xfrm>
          <a:prstGeom prst="rect">
            <a:avLst/>
          </a:prstGeom>
        </p:spPr>
      </p:pic>
      <p:sp>
        <p:nvSpPr>
          <p:cNvPr id="7" name="ZoneTexte 6">
            <a:extLst>
              <a:ext uri="{FF2B5EF4-FFF2-40B4-BE49-F238E27FC236}">
                <a16:creationId xmlns:a16="http://schemas.microsoft.com/office/drawing/2014/main" xmlns="" id="{04F131A4-E9CA-49C6-B2CB-861D0FB184E6}"/>
              </a:ext>
            </a:extLst>
          </p:cNvPr>
          <p:cNvSpPr txBox="1"/>
          <p:nvPr userDrawn="1"/>
        </p:nvSpPr>
        <p:spPr>
          <a:xfrm>
            <a:off x="2428873" y="2069317"/>
            <a:ext cx="1090363" cy="3170099"/>
          </a:xfrm>
          <a:prstGeom prst="rect">
            <a:avLst/>
          </a:prstGeom>
          <a:noFill/>
        </p:spPr>
        <p:txBody>
          <a:bodyPr wrap="none" rtlCol="0">
            <a:spAutoFit/>
          </a:bodyPr>
          <a:lstStyle/>
          <a:p>
            <a:r>
              <a:rPr lang="fr-FR" sz="20000" dirty="0">
                <a:solidFill>
                  <a:srgbClr val="0070C0"/>
                </a:solidFill>
                <a:latin typeface="Candara" panose="020E0502030303020204" pitchFamily="34" charset="0"/>
              </a:rPr>
              <a:t>?</a:t>
            </a:r>
          </a:p>
        </p:txBody>
      </p:sp>
    </p:spTree>
    <p:extLst>
      <p:ext uri="{BB962C8B-B14F-4D97-AF65-F5344CB8AC3E}">
        <p14:creationId xmlns:p14="http://schemas.microsoft.com/office/powerpoint/2010/main" val="401274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_Titre et contenu">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716C1CFF-1C83-4194-8F08-276A9BFAEC33}"/>
              </a:ext>
            </a:extLst>
          </p:cNvPr>
          <p:cNvSpPr/>
          <p:nvPr userDrawn="1"/>
        </p:nvSpPr>
        <p:spPr>
          <a:xfrm>
            <a:off x="0" y="1069975"/>
            <a:ext cx="5673725" cy="5334000"/>
          </a:xfrm>
          <a:prstGeom prst="rect">
            <a:avLst/>
          </a:prstGeom>
          <a:solidFill>
            <a:srgbClr val="C5E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pic>
        <p:nvPicPr>
          <p:cNvPr id="3" name="Image 2">
            <a:extLst>
              <a:ext uri="{FF2B5EF4-FFF2-40B4-BE49-F238E27FC236}">
                <a16:creationId xmlns:a16="http://schemas.microsoft.com/office/drawing/2014/main" xmlns="" id="{2CC7AFA6-EC6D-4C6E-8695-ED950D1C81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8985" y="266239"/>
            <a:ext cx="876191" cy="1238095"/>
          </a:xfrm>
          <a:prstGeom prst="rect">
            <a:avLst/>
          </a:prstGeom>
        </p:spPr>
      </p:pic>
      <p:sp>
        <p:nvSpPr>
          <p:cNvPr id="4" name="ZoneTexte 3">
            <a:extLst>
              <a:ext uri="{FF2B5EF4-FFF2-40B4-BE49-F238E27FC236}">
                <a16:creationId xmlns:a16="http://schemas.microsoft.com/office/drawing/2014/main" xmlns="" id="{1176F80E-F64E-4ED0-A98B-CBF8716DF076}"/>
              </a:ext>
            </a:extLst>
          </p:cNvPr>
          <p:cNvSpPr txBox="1"/>
          <p:nvPr userDrawn="1"/>
        </p:nvSpPr>
        <p:spPr>
          <a:xfrm>
            <a:off x="1555019" y="115846"/>
            <a:ext cx="10091058" cy="769441"/>
          </a:xfrm>
          <a:prstGeom prst="rect">
            <a:avLst/>
          </a:prstGeom>
          <a:noFill/>
        </p:spPr>
        <p:txBody>
          <a:bodyPr wrap="square" rtlCol="0">
            <a:spAutoFit/>
          </a:bodyPr>
          <a:lstStyle/>
          <a:p>
            <a:pPr fontAlgn="base">
              <a:spcBef>
                <a:spcPct val="0"/>
              </a:spcBef>
              <a:spcAft>
                <a:spcPct val="0"/>
              </a:spcAft>
            </a:pPr>
            <a:r>
              <a:rPr lang="fr-FR" sz="4400" b="1" dirty="0">
                <a:solidFill>
                  <a:prstClr val="white"/>
                </a:solidFill>
                <a:latin typeface="Candara" panose="020E0502030303020204" pitchFamily="34" charset="0"/>
              </a:rPr>
              <a:t>Les points essentiels à retenir</a:t>
            </a:r>
          </a:p>
        </p:txBody>
      </p:sp>
      <p:pic>
        <p:nvPicPr>
          <p:cNvPr id="5" name="Image 4">
            <a:extLst>
              <a:ext uri="{FF2B5EF4-FFF2-40B4-BE49-F238E27FC236}">
                <a16:creationId xmlns:a16="http://schemas.microsoft.com/office/drawing/2014/main" xmlns="" id="{B7A5784A-2950-4BD0-BEAF-7ABF7BC1AE7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92374" y="1504334"/>
            <a:ext cx="3181618" cy="4587875"/>
          </a:xfrm>
          <a:prstGeom prst="rect">
            <a:avLst/>
          </a:prstGeom>
        </p:spPr>
      </p:pic>
      <p:sp>
        <p:nvSpPr>
          <p:cNvPr id="6" name="ZoneTexte 5">
            <a:extLst>
              <a:ext uri="{FF2B5EF4-FFF2-40B4-BE49-F238E27FC236}">
                <a16:creationId xmlns:a16="http://schemas.microsoft.com/office/drawing/2014/main" xmlns="" id="{04F131A4-E9CA-49C6-B2CB-861D0FB184E6}"/>
              </a:ext>
            </a:extLst>
          </p:cNvPr>
          <p:cNvSpPr txBox="1"/>
          <p:nvPr userDrawn="1"/>
        </p:nvSpPr>
        <p:spPr>
          <a:xfrm>
            <a:off x="2416895" y="2151925"/>
            <a:ext cx="1090363" cy="3170099"/>
          </a:xfrm>
          <a:prstGeom prst="rect">
            <a:avLst/>
          </a:prstGeom>
          <a:noFill/>
        </p:spPr>
        <p:txBody>
          <a:bodyPr wrap="none" rtlCol="0">
            <a:spAutoFit/>
          </a:bodyPr>
          <a:lstStyle/>
          <a:p>
            <a:r>
              <a:rPr lang="fr-FR" sz="20000" dirty="0">
                <a:solidFill>
                  <a:srgbClr val="00B050"/>
                </a:solidFill>
                <a:latin typeface="Candara" panose="020E0502030303020204" pitchFamily="34" charset="0"/>
              </a:rPr>
              <a:t>?</a:t>
            </a:r>
          </a:p>
        </p:txBody>
      </p:sp>
    </p:spTree>
    <p:extLst>
      <p:ext uri="{BB962C8B-B14F-4D97-AF65-F5344CB8AC3E}">
        <p14:creationId xmlns:p14="http://schemas.microsoft.com/office/powerpoint/2010/main" val="14931681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83666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3683" y="184506"/>
            <a:ext cx="1091296" cy="1336838"/>
          </a:xfrm>
          <a:prstGeom prst="rect">
            <a:avLst/>
          </a:prstGeom>
        </p:spPr>
      </p:pic>
    </p:spTree>
    <p:extLst>
      <p:ext uri="{BB962C8B-B14F-4D97-AF65-F5344CB8AC3E}">
        <p14:creationId xmlns:p14="http://schemas.microsoft.com/office/powerpoint/2010/main" val="418183075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Tree>
    <p:extLst>
      <p:ext uri="{BB962C8B-B14F-4D97-AF65-F5344CB8AC3E}">
        <p14:creationId xmlns:p14="http://schemas.microsoft.com/office/powerpoint/2010/main" val="7268765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BC083C64-8EEA-4C76-B06C-B0F21AAA356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688680" y="1368273"/>
            <a:ext cx="4639821" cy="4723338"/>
          </a:xfrm>
          <a:prstGeom prst="rect">
            <a:avLst/>
          </a:prstGeom>
        </p:spPr>
      </p:pic>
      <p:sp>
        <p:nvSpPr>
          <p:cNvPr id="3" name="Rectangle 2">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rgbClr val="B7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Tree>
    <p:extLst>
      <p:ext uri="{BB962C8B-B14F-4D97-AF65-F5344CB8AC3E}">
        <p14:creationId xmlns:p14="http://schemas.microsoft.com/office/powerpoint/2010/main" val="135278693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mot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53759B72-D0AE-46A3-BA11-4549FD11E79D}"/>
              </a:ext>
            </a:extLst>
          </p:cNvPr>
          <p:cNvSpPr txBox="1">
            <a:spLocks/>
          </p:cNvSpPr>
          <p:nvPr userDrawn="1"/>
        </p:nvSpPr>
        <p:spPr>
          <a:xfrm>
            <a:off x="1819650" y="230931"/>
            <a:ext cx="9144000" cy="99951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b="1" dirty="0">
                <a:solidFill>
                  <a:prstClr val="white"/>
                </a:solidFill>
                <a:latin typeface="Candara" panose="020E0502030303020204" pitchFamily="34" charset="0"/>
              </a:rPr>
              <a:t>Les mots…</a:t>
            </a:r>
          </a:p>
        </p:txBody>
      </p:sp>
      <p:sp>
        <p:nvSpPr>
          <p:cNvPr id="4" name="Rectangle 3">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rgbClr val="B7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8648" y="411480"/>
            <a:ext cx="1651000" cy="990600"/>
          </a:xfrm>
          <a:prstGeom prst="rect">
            <a:avLst/>
          </a:prstGeom>
        </p:spPr>
      </p:pic>
    </p:spTree>
    <p:extLst>
      <p:ext uri="{BB962C8B-B14F-4D97-AF65-F5344CB8AC3E}">
        <p14:creationId xmlns:p14="http://schemas.microsoft.com/office/powerpoint/2010/main" val="208589533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objectif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53759B72-D0AE-46A3-BA11-4549FD11E79D}"/>
              </a:ext>
            </a:extLst>
          </p:cNvPr>
          <p:cNvSpPr txBox="1">
            <a:spLocks/>
          </p:cNvSpPr>
          <p:nvPr userDrawn="1"/>
        </p:nvSpPr>
        <p:spPr>
          <a:xfrm>
            <a:off x="1819650" y="230931"/>
            <a:ext cx="9144000" cy="99951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b="1" dirty="0">
                <a:solidFill>
                  <a:prstClr val="white"/>
                </a:solidFill>
                <a:latin typeface="Candara" panose="020E0502030303020204" pitchFamily="34" charset="0"/>
              </a:rPr>
              <a:t>Objectifs</a:t>
            </a:r>
          </a:p>
        </p:txBody>
      </p:sp>
      <p:sp>
        <p:nvSpPr>
          <p:cNvPr id="4" name="Rectangle 3">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rgbClr val="B7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078" y="275001"/>
            <a:ext cx="1433384" cy="1137230"/>
          </a:xfrm>
          <a:prstGeom prst="rect">
            <a:avLst/>
          </a:prstGeom>
        </p:spPr>
      </p:pic>
    </p:spTree>
    <p:extLst>
      <p:ext uri="{BB962C8B-B14F-4D97-AF65-F5344CB8AC3E}">
        <p14:creationId xmlns:p14="http://schemas.microsoft.com/office/powerpoint/2010/main" val="17943829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groupe">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xmlns="" id="{FC721F3F-524D-4B95-A657-31E53B2643B3}"/>
              </a:ext>
            </a:extLst>
          </p:cNvPr>
          <p:cNvSpPr txBox="1"/>
          <p:nvPr userDrawn="1"/>
        </p:nvSpPr>
        <p:spPr>
          <a:xfrm>
            <a:off x="1955997" y="129701"/>
            <a:ext cx="4596399" cy="769441"/>
          </a:xfrm>
          <a:prstGeom prst="rect">
            <a:avLst/>
          </a:prstGeom>
          <a:noFill/>
        </p:spPr>
        <p:txBody>
          <a:bodyPr wrap="square" rtlCol="0">
            <a:spAutoFit/>
          </a:bodyPr>
          <a:lstStyle/>
          <a:p>
            <a:r>
              <a:rPr lang="fr-FR" sz="4400" b="1" dirty="0">
                <a:solidFill>
                  <a:prstClr val="white"/>
                </a:solidFill>
                <a:latin typeface="Candara" panose="020E0502030303020204" pitchFamily="34" charset="0"/>
              </a:rPr>
              <a:t>Microgroupe !</a:t>
            </a:r>
          </a:p>
        </p:txBody>
      </p:sp>
      <p:sp>
        <p:nvSpPr>
          <p:cNvPr id="4" name="ZoneTexte 3">
            <a:extLst>
              <a:ext uri="{FF2B5EF4-FFF2-40B4-BE49-F238E27FC236}">
                <a16:creationId xmlns:a16="http://schemas.microsoft.com/office/drawing/2014/main" xmlns="" id="{04F131A4-E9CA-49C6-B2CB-861D0FB184E6}"/>
              </a:ext>
            </a:extLst>
          </p:cNvPr>
          <p:cNvSpPr txBox="1"/>
          <p:nvPr userDrawn="1"/>
        </p:nvSpPr>
        <p:spPr>
          <a:xfrm>
            <a:off x="8659946" y="1902943"/>
            <a:ext cx="1090363" cy="3170099"/>
          </a:xfrm>
          <a:prstGeom prst="rect">
            <a:avLst/>
          </a:prstGeom>
          <a:noFill/>
        </p:spPr>
        <p:txBody>
          <a:bodyPr wrap="none" rtlCol="0">
            <a:spAutoFit/>
          </a:bodyPr>
          <a:lstStyle/>
          <a:p>
            <a:r>
              <a:rPr lang="fr-FR" sz="20000" dirty="0">
                <a:solidFill>
                  <a:srgbClr val="009999"/>
                </a:solidFill>
                <a:latin typeface="Candara" panose="020E0502030303020204" pitchFamily="34" charset="0"/>
              </a:rPr>
              <a:t>?</a:t>
            </a:r>
          </a:p>
        </p:txBody>
      </p:sp>
      <p:sp>
        <p:nvSpPr>
          <p:cNvPr id="5" name="Rectangle 4">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rgbClr val="B7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pic>
        <p:nvPicPr>
          <p:cNvPr id="6" name="Imag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911" y="280095"/>
            <a:ext cx="1701586" cy="1238094"/>
          </a:xfrm>
          <a:prstGeom prst="rect">
            <a:avLst/>
          </a:prstGeom>
        </p:spPr>
      </p:pic>
    </p:spTree>
    <p:extLst>
      <p:ext uri="{BB962C8B-B14F-4D97-AF65-F5344CB8AC3E}">
        <p14:creationId xmlns:p14="http://schemas.microsoft.com/office/powerpoint/2010/main" val="256327887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ampou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rgbClr val="B7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pic>
        <p:nvPicPr>
          <p:cNvPr id="4" name="Imag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3683" y="184506"/>
            <a:ext cx="1091296" cy="1336838"/>
          </a:xfrm>
          <a:prstGeom prst="rect">
            <a:avLst/>
          </a:prstGeom>
        </p:spPr>
      </p:pic>
    </p:spTree>
    <p:extLst>
      <p:ext uri="{BB962C8B-B14F-4D97-AF65-F5344CB8AC3E}">
        <p14:creationId xmlns:p14="http://schemas.microsoft.com/office/powerpoint/2010/main" val="355304422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en resumé">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rgbClr val="B7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
        <p:nvSpPr>
          <p:cNvPr id="2" name="ZoneTexte 1">
            <a:extLst>
              <a:ext uri="{FF2B5EF4-FFF2-40B4-BE49-F238E27FC236}">
                <a16:creationId xmlns:a16="http://schemas.microsoft.com/office/drawing/2014/main" xmlns="" id="{1176F80E-F64E-4ED0-A98B-CBF8716DF076}"/>
              </a:ext>
            </a:extLst>
          </p:cNvPr>
          <p:cNvSpPr txBox="1"/>
          <p:nvPr userDrawn="1"/>
        </p:nvSpPr>
        <p:spPr>
          <a:xfrm>
            <a:off x="1555019" y="115846"/>
            <a:ext cx="10091058" cy="769441"/>
          </a:xfrm>
          <a:prstGeom prst="rect">
            <a:avLst/>
          </a:prstGeom>
          <a:noFill/>
        </p:spPr>
        <p:txBody>
          <a:bodyPr wrap="square" rtlCol="0">
            <a:spAutoFit/>
          </a:bodyPr>
          <a:lstStyle/>
          <a:p>
            <a:pPr fontAlgn="base">
              <a:spcBef>
                <a:spcPct val="0"/>
              </a:spcBef>
              <a:spcAft>
                <a:spcPct val="0"/>
              </a:spcAft>
            </a:pPr>
            <a:r>
              <a:rPr lang="fr-FR" sz="4400" b="1" dirty="0">
                <a:solidFill>
                  <a:prstClr val="white"/>
                </a:solidFill>
                <a:latin typeface="Candara" panose="020E0502030303020204" pitchFamily="34" charset="0"/>
              </a:rPr>
              <a:t>Les points essentiels à retenir</a:t>
            </a:r>
          </a:p>
        </p:txBody>
      </p:sp>
      <p:pic>
        <p:nvPicPr>
          <p:cNvPr id="7" name="Imag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1512" y="292453"/>
            <a:ext cx="839088" cy="1185668"/>
          </a:xfrm>
          <a:prstGeom prst="rect">
            <a:avLst/>
          </a:prstGeom>
        </p:spPr>
      </p:pic>
      <p:sp>
        <p:nvSpPr>
          <p:cNvPr id="5" name="ZoneTexte 4">
            <a:extLst>
              <a:ext uri="{FF2B5EF4-FFF2-40B4-BE49-F238E27FC236}">
                <a16:creationId xmlns:a16="http://schemas.microsoft.com/office/drawing/2014/main" xmlns="" id="{04F131A4-E9CA-49C6-B2CB-861D0FB184E6}"/>
              </a:ext>
            </a:extLst>
          </p:cNvPr>
          <p:cNvSpPr txBox="1"/>
          <p:nvPr userDrawn="1"/>
        </p:nvSpPr>
        <p:spPr>
          <a:xfrm>
            <a:off x="2291680" y="2187008"/>
            <a:ext cx="1090363" cy="3170099"/>
          </a:xfrm>
          <a:prstGeom prst="rect">
            <a:avLst/>
          </a:prstGeom>
          <a:noFill/>
        </p:spPr>
        <p:txBody>
          <a:bodyPr wrap="none" rtlCol="0">
            <a:spAutoFit/>
          </a:bodyPr>
          <a:lstStyle/>
          <a:p>
            <a:r>
              <a:rPr lang="fr-FR" sz="20000" dirty="0">
                <a:solidFill>
                  <a:srgbClr val="009999"/>
                </a:solidFill>
                <a:latin typeface="Candara" panose="020E0502030303020204" pitchFamily="34" charset="0"/>
              </a:rPr>
              <a:t>?</a:t>
            </a:r>
          </a:p>
        </p:txBody>
      </p:sp>
    </p:spTree>
    <p:extLst>
      <p:ext uri="{BB962C8B-B14F-4D97-AF65-F5344CB8AC3E}">
        <p14:creationId xmlns:p14="http://schemas.microsoft.com/office/powerpoint/2010/main" val="3221227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xmlns="" id="{A8D68EB0-EF5F-4D9F-9D13-D4E2D58777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66929" y="1550894"/>
            <a:ext cx="5028216" cy="4382089"/>
          </a:xfrm>
          <a:prstGeom prst="rect">
            <a:avLst/>
          </a:prstGeom>
        </p:spPr>
      </p:pic>
      <p:sp>
        <p:nvSpPr>
          <p:cNvPr id="4" name="Rectangle 3">
            <a:extLst>
              <a:ext uri="{FF2B5EF4-FFF2-40B4-BE49-F238E27FC236}">
                <a16:creationId xmlns:a16="http://schemas.microsoft.com/office/drawing/2014/main" xmlns="" id="{B9B5678C-B1C5-4ECF-9CFD-138E1EB769EC}"/>
              </a:ext>
            </a:extLst>
          </p:cNvPr>
          <p:cNvSpPr/>
          <p:nvPr userDrawn="1"/>
        </p:nvSpPr>
        <p:spPr>
          <a:xfrm>
            <a:off x="0" y="1069864"/>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Tree>
    <p:extLst>
      <p:ext uri="{BB962C8B-B14F-4D97-AF65-F5344CB8AC3E}">
        <p14:creationId xmlns:p14="http://schemas.microsoft.com/office/powerpoint/2010/main" val="114925167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73357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xmlns="" id="{A8D68EB0-EF5F-4D9F-9D13-D4E2D58777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66929" y="1550894"/>
            <a:ext cx="5028216" cy="4382089"/>
          </a:xfrm>
          <a:prstGeom prst="rect">
            <a:avLst/>
          </a:prstGeom>
        </p:spPr>
      </p:pic>
      <p:sp>
        <p:nvSpPr>
          <p:cNvPr id="4" name="Rectangle 3">
            <a:extLst>
              <a:ext uri="{FF2B5EF4-FFF2-40B4-BE49-F238E27FC236}">
                <a16:creationId xmlns:a16="http://schemas.microsoft.com/office/drawing/2014/main" xmlns="" id="{B9B5678C-B1C5-4ECF-9CFD-138E1EB769EC}"/>
              </a:ext>
            </a:extLst>
          </p:cNvPr>
          <p:cNvSpPr/>
          <p:nvPr userDrawn="1"/>
        </p:nvSpPr>
        <p:spPr>
          <a:xfrm>
            <a:off x="0" y="1069864"/>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Tree>
    <p:extLst>
      <p:ext uri="{BB962C8B-B14F-4D97-AF65-F5344CB8AC3E}">
        <p14:creationId xmlns:p14="http://schemas.microsoft.com/office/powerpoint/2010/main" val="245333914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3683" y="184505"/>
            <a:ext cx="1091296" cy="1336838"/>
          </a:xfrm>
          <a:prstGeom prst="rect">
            <a:avLst/>
          </a:prstGeom>
        </p:spPr>
      </p:pic>
    </p:spTree>
    <p:extLst>
      <p:ext uri="{BB962C8B-B14F-4D97-AF65-F5344CB8AC3E}">
        <p14:creationId xmlns:p14="http://schemas.microsoft.com/office/powerpoint/2010/main" val="234859638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773733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es mots">
    <p:spTree>
      <p:nvGrpSpPr>
        <p:cNvPr id="1" name=""/>
        <p:cNvGrpSpPr/>
        <p:nvPr/>
      </p:nvGrpSpPr>
      <p:grpSpPr>
        <a:xfrm>
          <a:off x="0" y="0"/>
          <a:ext cx="0" cy="0"/>
          <a:chOff x="0" y="0"/>
          <a:chExt cx="0" cy="0"/>
        </a:xfrm>
      </p:grpSpPr>
      <p:sp>
        <p:nvSpPr>
          <p:cNvPr id="2" name="Titre 1"/>
          <p:cNvSpPr txBox="1">
            <a:spLocks/>
          </p:cNvSpPr>
          <p:nvPr userDrawn="1"/>
        </p:nvSpPr>
        <p:spPr>
          <a:xfrm>
            <a:off x="2293938" y="230188"/>
            <a:ext cx="9144000" cy="100012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fr-FR" b="1" dirty="0">
                <a:solidFill>
                  <a:prstClr val="white"/>
                </a:solidFill>
                <a:latin typeface="Candara" panose="020E0502030303020204" pitchFamily="34" charset="0"/>
              </a:rPr>
              <a:t>Les mots…</a:t>
            </a:r>
          </a:p>
        </p:txBody>
      </p:sp>
    </p:spTree>
    <p:extLst>
      <p:ext uri="{BB962C8B-B14F-4D97-AF65-F5344CB8AC3E}">
        <p14:creationId xmlns:p14="http://schemas.microsoft.com/office/powerpoint/2010/main" val="423302813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36310885-AD8C-4F02-8DD1-F787923360D3}"/>
              </a:ext>
            </a:extLst>
          </p:cNvPr>
          <p:cNvSpPr/>
          <p:nvPr userDrawn="1"/>
        </p:nvSpPr>
        <p:spPr>
          <a:xfrm>
            <a:off x="0" y="-5321"/>
            <a:ext cx="12192000" cy="1075174"/>
          </a:xfrm>
          <a:prstGeom prst="rect">
            <a:avLst/>
          </a:prstGeom>
          <a:solidFill>
            <a:srgbClr val="8C4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pic>
        <p:nvPicPr>
          <p:cNvPr id="3" name="Image 2">
            <a:extLst>
              <a:ext uri="{FF2B5EF4-FFF2-40B4-BE49-F238E27FC236}">
                <a16:creationId xmlns:a16="http://schemas.microsoft.com/office/drawing/2014/main" xmlns="" id="{394DBB2C-BD9B-4E34-BA55-B30E99E39D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1176" y="161645"/>
            <a:ext cx="1066775" cy="1306799"/>
          </a:xfrm>
          <a:prstGeom prst="rect">
            <a:avLst/>
          </a:prstGeom>
        </p:spPr>
      </p:pic>
    </p:spTree>
    <p:extLst>
      <p:ext uri="{BB962C8B-B14F-4D97-AF65-F5344CB8AC3E}">
        <p14:creationId xmlns:p14="http://schemas.microsoft.com/office/powerpoint/2010/main" val="22990139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716C1CFF-1C83-4194-8F08-276A9BFAEC33}"/>
              </a:ext>
            </a:extLst>
          </p:cNvPr>
          <p:cNvSpPr/>
          <p:nvPr userDrawn="1"/>
        </p:nvSpPr>
        <p:spPr>
          <a:xfrm>
            <a:off x="0" y="1069975"/>
            <a:ext cx="5673725" cy="5334000"/>
          </a:xfrm>
          <a:prstGeom prst="rect">
            <a:avLst/>
          </a:prstGeom>
          <a:solidFill>
            <a:srgbClr val="C7A6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sp>
        <p:nvSpPr>
          <p:cNvPr id="4" name="Rectangle 3">
            <a:extLst>
              <a:ext uri="{FF2B5EF4-FFF2-40B4-BE49-F238E27FC236}">
                <a16:creationId xmlns:a16="http://schemas.microsoft.com/office/drawing/2014/main" xmlns="" id="{052373FA-10CA-4256-B23A-8D308CDD1017}"/>
              </a:ext>
            </a:extLst>
          </p:cNvPr>
          <p:cNvSpPr/>
          <p:nvPr userDrawn="1"/>
        </p:nvSpPr>
        <p:spPr>
          <a:xfrm>
            <a:off x="0" y="-5321"/>
            <a:ext cx="12192000" cy="1075174"/>
          </a:xfrm>
          <a:prstGeom prst="rect">
            <a:avLst/>
          </a:prstGeom>
          <a:solidFill>
            <a:srgbClr val="8C4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Tree>
    <p:extLst>
      <p:ext uri="{BB962C8B-B14F-4D97-AF65-F5344CB8AC3E}">
        <p14:creationId xmlns:p14="http://schemas.microsoft.com/office/powerpoint/2010/main" val="153967811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_Titre et contenu">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09C434C9-CB8F-4FF6-9804-DE1D51544B89}"/>
              </a:ext>
            </a:extLst>
          </p:cNvPr>
          <p:cNvSpPr/>
          <p:nvPr userDrawn="1"/>
        </p:nvSpPr>
        <p:spPr>
          <a:xfrm>
            <a:off x="0" y="-5321"/>
            <a:ext cx="12192000" cy="1075174"/>
          </a:xfrm>
          <a:prstGeom prst="rect">
            <a:avLst/>
          </a:prstGeom>
          <a:solidFill>
            <a:srgbClr val="8C4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5" name="Rectangle 4">
            <a:extLst>
              <a:ext uri="{FF2B5EF4-FFF2-40B4-BE49-F238E27FC236}">
                <a16:creationId xmlns:a16="http://schemas.microsoft.com/office/drawing/2014/main" xmlns="" id="{7AD3F4E9-BE2A-41D6-8DF5-03FF9CE63538}"/>
              </a:ext>
            </a:extLst>
          </p:cNvPr>
          <p:cNvSpPr/>
          <p:nvPr userDrawn="1"/>
        </p:nvSpPr>
        <p:spPr>
          <a:xfrm>
            <a:off x="0" y="1069975"/>
            <a:ext cx="5673725" cy="5334000"/>
          </a:xfrm>
          <a:prstGeom prst="rect">
            <a:avLst/>
          </a:prstGeom>
          <a:solidFill>
            <a:srgbClr val="C7A6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sp>
        <p:nvSpPr>
          <p:cNvPr id="3" name="ZoneTexte 2">
            <a:extLst>
              <a:ext uri="{FF2B5EF4-FFF2-40B4-BE49-F238E27FC236}">
                <a16:creationId xmlns:a16="http://schemas.microsoft.com/office/drawing/2014/main" xmlns="" id="{FC721F3F-524D-4B95-A657-31E53B2643B3}"/>
              </a:ext>
            </a:extLst>
          </p:cNvPr>
          <p:cNvSpPr txBox="1"/>
          <p:nvPr userDrawn="1"/>
        </p:nvSpPr>
        <p:spPr>
          <a:xfrm>
            <a:off x="2447610" y="129701"/>
            <a:ext cx="4596399" cy="769441"/>
          </a:xfrm>
          <a:prstGeom prst="rect">
            <a:avLst/>
          </a:prstGeom>
          <a:noFill/>
        </p:spPr>
        <p:txBody>
          <a:bodyPr wrap="square" rtlCol="0">
            <a:spAutoFit/>
          </a:bodyPr>
          <a:lstStyle/>
          <a:p>
            <a:r>
              <a:rPr lang="fr-FR" sz="4400" b="1" dirty="0">
                <a:solidFill>
                  <a:prstClr val="white"/>
                </a:solidFill>
                <a:latin typeface="Candara" panose="020E0502030303020204" pitchFamily="34" charset="0"/>
              </a:rPr>
              <a:t>Microgroupe !</a:t>
            </a:r>
          </a:p>
        </p:txBody>
      </p:sp>
      <p:pic>
        <p:nvPicPr>
          <p:cNvPr id="4" name="Image 3">
            <a:extLst>
              <a:ext uri="{FF2B5EF4-FFF2-40B4-BE49-F238E27FC236}">
                <a16:creationId xmlns:a16="http://schemas.microsoft.com/office/drawing/2014/main" xmlns="" id="{950670BC-4F9C-4D9C-9510-CC7B5AD3F71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9430" y="129701"/>
            <a:ext cx="1701587" cy="1238095"/>
          </a:xfrm>
          <a:prstGeom prst="rect">
            <a:avLst/>
          </a:prstGeom>
        </p:spPr>
      </p:pic>
    </p:spTree>
    <p:extLst>
      <p:ext uri="{BB962C8B-B14F-4D97-AF65-F5344CB8AC3E}">
        <p14:creationId xmlns:p14="http://schemas.microsoft.com/office/powerpoint/2010/main" val="19015387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re et contenu">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04957C76-8A4A-41D7-8BD8-3F934A292905}"/>
              </a:ext>
            </a:extLst>
          </p:cNvPr>
          <p:cNvSpPr/>
          <p:nvPr userDrawn="1"/>
        </p:nvSpPr>
        <p:spPr>
          <a:xfrm>
            <a:off x="0" y="-5321"/>
            <a:ext cx="12192000" cy="1075174"/>
          </a:xfrm>
          <a:prstGeom prst="rect">
            <a:avLst/>
          </a:prstGeom>
          <a:solidFill>
            <a:srgbClr val="8C4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5" name="Rectangle 4">
            <a:extLst>
              <a:ext uri="{FF2B5EF4-FFF2-40B4-BE49-F238E27FC236}">
                <a16:creationId xmlns:a16="http://schemas.microsoft.com/office/drawing/2014/main" xmlns="" id="{D1E486C1-6882-4C48-8998-D04FFB670E63}"/>
              </a:ext>
            </a:extLst>
          </p:cNvPr>
          <p:cNvSpPr/>
          <p:nvPr userDrawn="1"/>
        </p:nvSpPr>
        <p:spPr>
          <a:xfrm>
            <a:off x="0" y="1069975"/>
            <a:ext cx="5673725" cy="5334000"/>
          </a:xfrm>
          <a:prstGeom prst="rect">
            <a:avLst/>
          </a:prstGeom>
          <a:solidFill>
            <a:srgbClr val="C7A6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pic>
        <p:nvPicPr>
          <p:cNvPr id="2" name="Image 1">
            <a:extLst>
              <a:ext uri="{FF2B5EF4-FFF2-40B4-BE49-F238E27FC236}">
                <a16:creationId xmlns:a16="http://schemas.microsoft.com/office/drawing/2014/main" xmlns="" id="{394DBB2C-BD9B-4E34-BA55-B30E99E39D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1176" y="161645"/>
            <a:ext cx="1066775" cy="1306799"/>
          </a:xfrm>
          <a:prstGeom prst="rect">
            <a:avLst/>
          </a:prstGeom>
        </p:spPr>
      </p:pic>
    </p:spTree>
    <p:extLst>
      <p:ext uri="{BB962C8B-B14F-4D97-AF65-F5344CB8AC3E}">
        <p14:creationId xmlns:p14="http://schemas.microsoft.com/office/powerpoint/2010/main" val="216037655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Titre et contenu">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5616602A-6251-4EFD-93EF-917226BBE919}"/>
              </a:ext>
            </a:extLst>
          </p:cNvPr>
          <p:cNvSpPr/>
          <p:nvPr userDrawn="1"/>
        </p:nvSpPr>
        <p:spPr>
          <a:xfrm>
            <a:off x="0" y="1069975"/>
            <a:ext cx="12192000" cy="5334000"/>
          </a:xfrm>
          <a:prstGeom prst="rect">
            <a:avLst/>
          </a:prstGeom>
          <a:solidFill>
            <a:srgbClr val="C7A6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solidFill>
                <a:prstClr val="white"/>
              </a:solidFill>
            </a:endParaRPr>
          </a:p>
        </p:txBody>
      </p:sp>
      <p:sp>
        <p:nvSpPr>
          <p:cNvPr id="3" name="Rectangle 2">
            <a:extLst>
              <a:ext uri="{FF2B5EF4-FFF2-40B4-BE49-F238E27FC236}">
                <a16:creationId xmlns:a16="http://schemas.microsoft.com/office/drawing/2014/main" xmlns="" id="{48D05916-B70D-436B-A89C-F7695015F45F}"/>
              </a:ext>
            </a:extLst>
          </p:cNvPr>
          <p:cNvSpPr/>
          <p:nvPr userDrawn="1"/>
        </p:nvSpPr>
        <p:spPr>
          <a:xfrm>
            <a:off x="0" y="-5321"/>
            <a:ext cx="12192000" cy="1075174"/>
          </a:xfrm>
          <a:prstGeom prst="rect">
            <a:avLst/>
          </a:prstGeom>
          <a:solidFill>
            <a:srgbClr val="8C4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Tree>
    <p:extLst>
      <p:ext uri="{BB962C8B-B14F-4D97-AF65-F5344CB8AC3E}">
        <p14:creationId xmlns:p14="http://schemas.microsoft.com/office/powerpoint/2010/main" val="11635246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Titre et contenu">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FC721F3F-524D-4B95-A657-31E53B2643B3}"/>
              </a:ext>
            </a:extLst>
          </p:cNvPr>
          <p:cNvSpPr txBox="1"/>
          <p:nvPr userDrawn="1"/>
        </p:nvSpPr>
        <p:spPr>
          <a:xfrm>
            <a:off x="1948392" y="129701"/>
            <a:ext cx="4596399" cy="769441"/>
          </a:xfrm>
          <a:prstGeom prst="rect">
            <a:avLst/>
          </a:prstGeom>
          <a:noFill/>
        </p:spPr>
        <p:txBody>
          <a:bodyPr wrap="square" rtlCol="0">
            <a:spAutoFit/>
          </a:bodyPr>
          <a:lstStyle/>
          <a:p>
            <a:r>
              <a:rPr lang="fr-FR" sz="4400" b="1" dirty="0">
                <a:solidFill>
                  <a:prstClr val="white"/>
                </a:solidFill>
                <a:latin typeface="Candara" panose="020E0502030303020204" pitchFamily="34" charset="0"/>
              </a:rPr>
              <a:t>Microgroupe !</a:t>
            </a:r>
          </a:p>
        </p:txBody>
      </p:sp>
      <p:sp>
        <p:nvSpPr>
          <p:cNvPr id="5" name="Rectangle 4">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3403" y="280095"/>
            <a:ext cx="1701586" cy="1238094"/>
          </a:xfrm>
          <a:prstGeom prst="rect">
            <a:avLst/>
          </a:prstGeom>
        </p:spPr>
      </p:pic>
    </p:spTree>
    <p:extLst>
      <p:ext uri="{BB962C8B-B14F-4D97-AF65-F5344CB8AC3E}">
        <p14:creationId xmlns:p14="http://schemas.microsoft.com/office/powerpoint/2010/main" val="391820163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_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70750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xmlns="" id="{A8D68EB0-EF5F-4D9F-9D13-D4E2D587770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566929" y="1550894"/>
            <a:ext cx="5028216" cy="4382089"/>
          </a:xfrm>
          <a:prstGeom prst="rect">
            <a:avLst/>
          </a:prstGeom>
        </p:spPr>
      </p:pic>
      <p:sp>
        <p:nvSpPr>
          <p:cNvPr id="4" name="Rectangle 3">
            <a:extLst>
              <a:ext uri="{FF2B5EF4-FFF2-40B4-BE49-F238E27FC236}">
                <a16:creationId xmlns:a16="http://schemas.microsoft.com/office/drawing/2014/main" xmlns="" id="{B9B5678C-B1C5-4ECF-9CFD-138E1EB769EC}"/>
              </a:ext>
            </a:extLst>
          </p:cNvPr>
          <p:cNvSpPr/>
          <p:nvPr userDrawn="1"/>
        </p:nvSpPr>
        <p:spPr>
          <a:xfrm>
            <a:off x="0" y="1069864"/>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Tree>
    <p:extLst>
      <p:ext uri="{BB962C8B-B14F-4D97-AF65-F5344CB8AC3E}">
        <p14:creationId xmlns:p14="http://schemas.microsoft.com/office/powerpoint/2010/main" val="374433304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_Titre et contenu">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9B5678C-B1C5-4ECF-9CFD-138E1EB769EC}"/>
              </a:ext>
            </a:extLst>
          </p:cNvPr>
          <p:cNvSpPr/>
          <p:nvPr userDrawn="1"/>
        </p:nvSpPr>
        <p:spPr>
          <a:xfrm>
            <a:off x="0" y="1069864"/>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Tree>
    <p:extLst>
      <p:ext uri="{BB962C8B-B14F-4D97-AF65-F5344CB8AC3E}">
        <p14:creationId xmlns:p14="http://schemas.microsoft.com/office/powerpoint/2010/main" val="346656306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33683" y="184505"/>
            <a:ext cx="1091296" cy="1336838"/>
          </a:xfrm>
          <a:prstGeom prst="rect">
            <a:avLst/>
          </a:prstGeom>
        </p:spPr>
      </p:pic>
    </p:spTree>
    <p:extLst>
      <p:ext uri="{BB962C8B-B14F-4D97-AF65-F5344CB8AC3E}">
        <p14:creationId xmlns:p14="http://schemas.microsoft.com/office/powerpoint/2010/main" val="55290721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Disposition personnalisé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B9B5678C-B1C5-4ECF-9CFD-138E1EB769EC}"/>
              </a:ext>
            </a:extLst>
          </p:cNvPr>
          <p:cNvSpPr/>
          <p:nvPr userDrawn="1"/>
        </p:nvSpPr>
        <p:spPr>
          <a:xfrm>
            <a:off x="0" y="1069864"/>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
        <p:nvSpPr>
          <p:cNvPr id="4" name="Titre 1">
            <a:extLst>
              <a:ext uri="{FF2B5EF4-FFF2-40B4-BE49-F238E27FC236}">
                <a16:creationId xmlns:a16="http://schemas.microsoft.com/office/drawing/2014/main" xmlns="" id="{D5B7A939-6F4A-40BE-8179-27E82AAB9678}"/>
              </a:ext>
            </a:extLst>
          </p:cNvPr>
          <p:cNvSpPr txBox="1">
            <a:spLocks/>
          </p:cNvSpPr>
          <p:nvPr userDrawn="1"/>
        </p:nvSpPr>
        <p:spPr>
          <a:xfrm>
            <a:off x="2293375" y="230931"/>
            <a:ext cx="9144000" cy="99951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b="1" dirty="0">
                <a:solidFill>
                  <a:prstClr val="white"/>
                </a:solidFill>
                <a:latin typeface="Candara" panose="020E0502030303020204" pitchFamily="34" charset="0"/>
              </a:rPr>
              <a:t>Les mots…</a:t>
            </a:r>
          </a:p>
        </p:txBody>
      </p:sp>
      <p:pic>
        <p:nvPicPr>
          <p:cNvPr id="6" name="Picture 5">
            <a:extLst>
              <a:ext uri="{FF2B5EF4-FFF2-40B4-BE49-F238E27FC236}">
                <a16:creationId xmlns:a16="http://schemas.microsoft.com/office/drawing/2014/main" xmlns="" id="{15473CC1-D357-4212-9917-58FA184F4BD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4451" y="249531"/>
            <a:ext cx="1785703" cy="1071422"/>
          </a:xfrm>
          <a:prstGeom prst="rect">
            <a:avLst/>
          </a:prstGeom>
        </p:spPr>
      </p:pic>
    </p:spTree>
    <p:extLst>
      <p:ext uri="{BB962C8B-B14F-4D97-AF65-F5344CB8AC3E}">
        <p14:creationId xmlns:p14="http://schemas.microsoft.com/office/powerpoint/2010/main" val="359176449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_Titre et contenu">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xmlns="" id="{1176F80E-F64E-4ED0-A98B-CBF8716DF076}"/>
              </a:ext>
            </a:extLst>
          </p:cNvPr>
          <p:cNvSpPr txBox="1"/>
          <p:nvPr userDrawn="1"/>
        </p:nvSpPr>
        <p:spPr>
          <a:xfrm>
            <a:off x="1555019" y="115846"/>
            <a:ext cx="10091058" cy="769441"/>
          </a:xfrm>
          <a:prstGeom prst="rect">
            <a:avLst/>
          </a:prstGeom>
          <a:noFill/>
        </p:spPr>
        <p:txBody>
          <a:bodyPr wrap="square" rtlCol="0">
            <a:spAutoFit/>
          </a:bodyPr>
          <a:lstStyle/>
          <a:p>
            <a:pPr fontAlgn="base">
              <a:spcBef>
                <a:spcPct val="0"/>
              </a:spcBef>
              <a:spcAft>
                <a:spcPct val="0"/>
              </a:spcAft>
            </a:pPr>
            <a:r>
              <a:rPr lang="fr-FR" sz="4400" b="1" dirty="0">
                <a:solidFill>
                  <a:prstClr val="white"/>
                </a:solidFill>
                <a:latin typeface="Candara" panose="020E0502030303020204" pitchFamily="34" charset="0"/>
              </a:rPr>
              <a:t>Les points essentiels à retenir</a:t>
            </a:r>
          </a:p>
        </p:txBody>
      </p:sp>
      <p:sp>
        <p:nvSpPr>
          <p:cNvPr id="6" name="Rectangle 5">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pic>
        <p:nvPicPr>
          <p:cNvPr id="36" name="Picture 3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a:off x="411511" y="292453"/>
            <a:ext cx="839090" cy="1185668"/>
          </a:xfrm>
          <a:prstGeom prst="rect">
            <a:avLst/>
          </a:prstGeom>
        </p:spPr>
      </p:pic>
    </p:spTree>
    <p:extLst>
      <p:ext uri="{BB962C8B-B14F-4D97-AF65-F5344CB8AC3E}">
        <p14:creationId xmlns:p14="http://schemas.microsoft.com/office/powerpoint/2010/main" val="2896659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B9B5678C-B1C5-4ECF-9CFD-138E1EB769EC}"/>
              </a:ext>
            </a:extLst>
          </p:cNvPr>
          <p:cNvSpPr/>
          <p:nvPr userDrawn="1"/>
        </p:nvSpPr>
        <p:spPr>
          <a:xfrm>
            <a:off x="0" y="1069975"/>
            <a:ext cx="5673725" cy="533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3683" y="184505"/>
            <a:ext cx="1091296" cy="1336838"/>
          </a:xfrm>
          <a:prstGeom prst="rect">
            <a:avLst/>
          </a:prstGeom>
        </p:spPr>
      </p:pic>
    </p:spTree>
    <p:extLst>
      <p:ext uri="{BB962C8B-B14F-4D97-AF65-F5344CB8AC3E}">
        <p14:creationId xmlns:p14="http://schemas.microsoft.com/office/powerpoint/2010/main" val="23979204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Fris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3683" y="184505"/>
            <a:ext cx="1091296" cy="1336838"/>
          </a:xfrm>
          <a:prstGeom prst="rect">
            <a:avLst/>
          </a:prstGeom>
        </p:spPr>
      </p:pic>
    </p:spTree>
    <p:extLst>
      <p:ext uri="{BB962C8B-B14F-4D97-AF65-F5344CB8AC3E}">
        <p14:creationId xmlns:p14="http://schemas.microsoft.com/office/powerpoint/2010/main" val="1568945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0.xml"/><Relationship Id="rId1" Type="http://schemas.openxmlformats.org/officeDocument/2006/relationships/slideLayout" Target="../slideLayouts/slideLayout5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5" Type="http://schemas.openxmlformats.org/officeDocument/2006/relationships/slideLayout" Target="../slideLayouts/slideLayout56.xml"/><Relationship Id="rId10" Type="http://schemas.openxmlformats.org/officeDocument/2006/relationships/image" Target="../media/image1.png"/><Relationship Id="rId4" Type="http://schemas.openxmlformats.org/officeDocument/2006/relationships/slideLayout" Target="../slideLayouts/slideLayout55.xml"/><Relationship Id="rId9"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2.xml"/><Relationship Id="rId1" Type="http://schemas.openxmlformats.org/officeDocument/2006/relationships/slideLayout" Target="../slideLayouts/slideLayout60.xml"/></Relationships>
</file>

<file path=ppt/slideMasters/_rels/slideMaster13.xml.rels><?xml version="1.0" encoding="UTF-8" standalone="yes"?>
<Relationships xmlns="http://schemas.openxmlformats.org/package/2006/relationships"><Relationship Id="rId3" Type="http://schemas.openxmlformats.org/officeDocument/2006/relationships/theme" Target="../theme/theme13.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1.png"/></Relationships>
</file>

<file path=ppt/slideMasters/_rels/slideMaster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4.xml"/><Relationship Id="rId1" Type="http://schemas.openxmlformats.org/officeDocument/2006/relationships/slideLayout" Target="../slideLayouts/slideLayout63.xml"/></Relationships>
</file>

<file path=ppt/slideMasters/_rels/slideMaster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15.xml"/><Relationship Id="rId1" Type="http://schemas.openxmlformats.org/officeDocument/2006/relationships/slideLayout" Target="../slideLayouts/slideLayout64.xml"/></Relationships>
</file>

<file path=ppt/slideMasters/_rels/slideMaster1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67.xml"/><Relationship Id="rId7" Type="http://schemas.openxmlformats.org/officeDocument/2006/relationships/theme" Target="../theme/theme16.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5" Type="http://schemas.openxmlformats.org/officeDocument/2006/relationships/slideLayout" Target="../slideLayouts/slideLayout69.xml"/><Relationship Id="rId4" Type="http://schemas.openxmlformats.org/officeDocument/2006/relationships/slideLayout" Target="../slideLayouts/slideLayout68.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73.xml"/><Relationship Id="rId7" Type="http://schemas.openxmlformats.org/officeDocument/2006/relationships/image" Target="../media/image1.png"/><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theme" Target="../theme/theme17.xml"/><Relationship Id="rId5" Type="http://schemas.openxmlformats.org/officeDocument/2006/relationships/slideLayout" Target="../slideLayouts/slideLayout75.xml"/><Relationship Id="rId4" Type="http://schemas.openxmlformats.org/officeDocument/2006/relationships/slideLayout" Target="../slideLayouts/slideLayout7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3.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1.pn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4.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5.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9" Type="http://schemas.openxmlformats.org/officeDocument/2006/relationships/image" Target="../media/image6.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6" Type="http://schemas.openxmlformats.org/officeDocument/2006/relationships/image" Target="../media/image1.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7.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8.xml"/><Relationship Id="rId1" Type="http://schemas.openxmlformats.org/officeDocument/2006/relationships/slideLayout" Target="../slideLayouts/slideLayout43.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46.xml"/><Relationship Id="rId7" Type="http://schemas.openxmlformats.org/officeDocument/2006/relationships/slideLayout" Target="../slideLayouts/slideLayout50.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5" Type="http://schemas.openxmlformats.org/officeDocument/2006/relationships/slideLayout" Target="../slideLayouts/slideLayout48.xml"/><Relationship Id="rId4" Type="http://schemas.openxmlformats.org/officeDocument/2006/relationships/slideLayout" Target="../slideLayouts/slideLayout47.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E7C3CD9-6481-491D-8EF5-388A871ED1DF}"/>
              </a:ext>
            </a:extLst>
          </p:cNvPr>
          <p:cNvSpPr/>
          <p:nvPr userDrawn="1"/>
        </p:nvSpPr>
        <p:spPr>
          <a:xfrm>
            <a:off x="0" y="6403864"/>
            <a:ext cx="12192000" cy="4559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sp>
        <p:nvSpPr>
          <p:cNvPr id="10" name="Rectangle 9">
            <a:extLst>
              <a:ext uri="{FF2B5EF4-FFF2-40B4-BE49-F238E27FC236}">
                <a16:creationId xmlns:a16="http://schemas.microsoft.com/office/drawing/2014/main" xmlns="" id="{B493B11B-23EA-4214-9524-80233BAAA99B}"/>
              </a:ext>
            </a:extLst>
          </p:cNvPr>
          <p:cNvSpPr/>
          <p:nvPr userDrawn="1"/>
        </p:nvSpPr>
        <p:spPr>
          <a:xfrm>
            <a:off x="0" y="-5321"/>
            <a:ext cx="12192000" cy="107517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pic>
        <p:nvPicPr>
          <p:cNvPr id="5" name="Image 4">
            <a:extLst>
              <a:ext uri="{FF2B5EF4-FFF2-40B4-BE49-F238E27FC236}">
                <a16:creationId xmlns:a16="http://schemas.microsoft.com/office/drawing/2014/main" xmlns="" id="{D8E7A9E4-EA87-4499-8C3A-36EA237A5F13}"/>
              </a:ext>
            </a:extLst>
          </p:cNvPr>
          <p:cNvPicPr>
            <a:picLocks noChangeAspect="1"/>
          </p:cNvPicPr>
          <p:nvPr userDrawn="1"/>
        </p:nvPicPr>
        <p:blipFill>
          <a:blip r:embed="rId7"/>
          <a:stretch>
            <a:fillRect/>
          </a:stretch>
        </p:blipFill>
        <p:spPr>
          <a:xfrm>
            <a:off x="11821886" y="6381506"/>
            <a:ext cx="370114" cy="476494"/>
          </a:xfrm>
          <a:prstGeom prst="rect">
            <a:avLst/>
          </a:prstGeom>
        </p:spPr>
      </p:pic>
      <p:sp>
        <p:nvSpPr>
          <p:cNvPr id="9" name="ZoneTexte 8">
            <a:extLst>
              <a:ext uri="{FF2B5EF4-FFF2-40B4-BE49-F238E27FC236}">
                <a16:creationId xmlns:a16="http://schemas.microsoft.com/office/drawing/2014/main" xmlns="" id="{9D2C62BB-2F06-4294-8174-AFDAD7C04726}"/>
              </a:ext>
            </a:extLst>
          </p:cNvPr>
          <p:cNvSpPr txBox="1"/>
          <p:nvPr userDrawn="1"/>
        </p:nvSpPr>
        <p:spPr>
          <a:xfrm>
            <a:off x="7890618" y="6501020"/>
            <a:ext cx="3822854" cy="261610"/>
          </a:xfrm>
          <a:prstGeom prst="rect">
            <a:avLst/>
          </a:prstGeom>
          <a:noFill/>
          <a:ln>
            <a:noFill/>
          </a:ln>
        </p:spPr>
        <p:txBody>
          <a:bodyPr wrap="square" rtlCol="0">
            <a:spAutoFit/>
          </a:body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spTree>
    <p:extLst>
      <p:ext uri="{BB962C8B-B14F-4D97-AF65-F5344CB8AC3E}">
        <p14:creationId xmlns:p14="http://schemas.microsoft.com/office/powerpoint/2010/main" val="2171030066"/>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E7C3CD9-6481-491D-8EF5-388A871ED1DF}"/>
              </a:ext>
            </a:extLst>
          </p:cNvPr>
          <p:cNvSpPr/>
          <p:nvPr userDrawn="1"/>
        </p:nvSpPr>
        <p:spPr>
          <a:xfrm>
            <a:off x="0" y="6403864"/>
            <a:ext cx="12192000" cy="455923"/>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5" name="Image 4">
            <a:extLst>
              <a:ext uri="{FF2B5EF4-FFF2-40B4-BE49-F238E27FC236}">
                <a16:creationId xmlns:a16="http://schemas.microsoft.com/office/drawing/2014/main" xmlns="" id="{10F0D725-C9C7-4CF5-A3A6-3F03D2E219C1}"/>
              </a:ext>
            </a:extLst>
          </p:cNvPr>
          <p:cNvPicPr>
            <a:picLocks noChangeAspect="1"/>
          </p:cNvPicPr>
          <p:nvPr userDrawn="1"/>
        </p:nvPicPr>
        <p:blipFill>
          <a:blip r:embed="rId3"/>
          <a:stretch>
            <a:fillRect/>
          </a:stretch>
        </p:blipFill>
        <p:spPr>
          <a:xfrm>
            <a:off x="11821886" y="6381506"/>
            <a:ext cx="370114" cy="476494"/>
          </a:xfrm>
          <a:prstGeom prst="rect">
            <a:avLst/>
          </a:prstGeom>
        </p:spPr>
      </p:pic>
      <p:sp>
        <p:nvSpPr>
          <p:cNvPr id="9" name="ZoneTexte 8">
            <a:extLst>
              <a:ext uri="{FF2B5EF4-FFF2-40B4-BE49-F238E27FC236}">
                <a16:creationId xmlns:a16="http://schemas.microsoft.com/office/drawing/2014/main" xmlns="" id="{9D2C62BB-2F06-4294-8174-AFDAD7C04726}"/>
              </a:ext>
            </a:extLst>
          </p:cNvPr>
          <p:cNvSpPr txBox="1"/>
          <p:nvPr userDrawn="1"/>
        </p:nvSpPr>
        <p:spPr>
          <a:xfrm>
            <a:off x="7890618" y="6501020"/>
            <a:ext cx="3822854" cy="261610"/>
          </a:xfrm>
          <a:prstGeom prst="rect">
            <a:avLst/>
          </a:prstGeom>
          <a:noFill/>
          <a:ln>
            <a:noFill/>
          </a:ln>
        </p:spPr>
        <p:txBody>
          <a:bodyPr wrap="square" rtlCol="0">
            <a:spAutoFit/>
          </a:body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spTree>
    <p:extLst>
      <p:ext uri="{BB962C8B-B14F-4D97-AF65-F5344CB8AC3E}">
        <p14:creationId xmlns:p14="http://schemas.microsoft.com/office/powerpoint/2010/main" val="1884174719"/>
      </p:ext>
    </p:extLst>
  </p:cSld>
  <p:clrMap bg1="lt1" tx1="dk1" bg2="lt2" tx2="dk2" accent1="accent1" accent2="accent2" accent3="accent3" accent4="accent4" accent5="accent5" accent6="accent6" hlink="hlink" folHlink="folHlink"/>
  <p:sldLayoutIdLst>
    <p:sldLayoutId id="214748376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E7C3CD9-6481-491D-8EF5-388A871ED1DF}"/>
              </a:ext>
            </a:extLst>
          </p:cNvPr>
          <p:cNvSpPr/>
          <p:nvPr userDrawn="1"/>
        </p:nvSpPr>
        <p:spPr>
          <a:xfrm>
            <a:off x="0" y="6403864"/>
            <a:ext cx="12192000" cy="455923"/>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10" name="Rectangle 9">
            <a:extLst>
              <a:ext uri="{FF2B5EF4-FFF2-40B4-BE49-F238E27FC236}">
                <a16:creationId xmlns:a16="http://schemas.microsoft.com/office/drawing/2014/main" xmlns="" id="{B493B11B-23EA-4214-9524-80233BAAA99B}"/>
              </a:ext>
            </a:extLst>
          </p:cNvPr>
          <p:cNvSpPr/>
          <p:nvPr userDrawn="1"/>
        </p:nvSpPr>
        <p:spPr>
          <a:xfrm>
            <a:off x="0" y="-5321"/>
            <a:ext cx="12192000" cy="107517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5" name="Image 4">
            <a:extLst>
              <a:ext uri="{FF2B5EF4-FFF2-40B4-BE49-F238E27FC236}">
                <a16:creationId xmlns:a16="http://schemas.microsoft.com/office/drawing/2014/main" xmlns="" id="{B671FE2E-A024-4974-B7B7-386DC1292C14}"/>
              </a:ext>
            </a:extLst>
          </p:cNvPr>
          <p:cNvPicPr>
            <a:picLocks noChangeAspect="1"/>
          </p:cNvPicPr>
          <p:nvPr userDrawn="1"/>
        </p:nvPicPr>
        <p:blipFill>
          <a:blip r:embed="rId10"/>
          <a:stretch>
            <a:fillRect/>
          </a:stretch>
        </p:blipFill>
        <p:spPr>
          <a:xfrm>
            <a:off x="11821886" y="6403742"/>
            <a:ext cx="370114" cy="454258"/>
          </a:xfrm>
          <a:prstGeom prst="rect">
            <a:avLst/>
          </a:prstGeom>
        </p:spPr>
      </p:pic>
      <p:sp>
        <p:nvSpPr>
          <p:cNvPr id="11" name="ZoneTexte 10">
            <a:extLst>
              <a:ext uri="{FF2B5EF4-FFF2-40B4-BE49-F238E27FC236}">
                <a16:creationId xmlns:a16="http://schemas.microsoft.com/office/drawing/2014/main" xmlns="" id="{9D2C62BB-2F06-4294-8174-AFDAD7C04726}"/>
              </a:ext>
            </a:extLst>
          </p:cNvPr>
          <p:cNvSpPr txBox="1"/>
          <p:nvPr userDrawn="1"/>
        </p:nvSpPr>
        <p:spPr>
          <a:xfrm>
            <a:off x="7890618" y="6501020"/>
            <a:ext cx="3822854" cy="261610"/>
          </a:xfrm>
          <a:prstGeom prst="rect">
            <a:avLst/>
          </a:prstGeom>
          <a:noFill/>
          <a:ln>
            <a:noFill/>
          </a:ln>
        </p:spPr>
        <p:txBody>
          <a:bodyPr wrap="square" rtlCol="0">
            <a:spAutoFit/>
          </a:body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spTree>
    <p:extLst>
      <p:ext uri="{BB962C8B-B14F-4D97-AF65-F5344CB8AC3E}">
        <p14:creationId xmlns:p14="http://schemas.microsoft.com/office/powerpoint/2010/main" val="477341794"/>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E7C3CD9-6481-491D-8EF5-388A871ED1DF}"/>
              </a:ext>
            </a:extLst>
          </p:cNvPr>
          <p:cNvSpPr/>
          <p:nvPr userDrawn="1"/>
        </p:nvSpPr>
        <p:spPr>
          <a:xfrm>
            <a:off x="0" y="6403864"/>
            <a:ext cx="12192000" cy="455923"/>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5" name="Image 4">
            <a:extLst>
              <a:ext uri="{FF2B5EF4-FFF2-40B4-BE49-F238E27FC236}">
                <a16:creationId xmlns:a16="http://schemas.microsoft.com/office/drawing/2014/main" xmlns="" id="{B671FE2E-A024-4974-B7B7-386DC1292C14}"/>
              </a:ext>
            </a:extLst>
          </p:cNvPr>
          <p:cNvPicPr>
            <a:picLocks noChangeAspect="1"/>
          </p:cNvPicPr>
          <p:nvPr userDrawn="1"/>
        </p:nvPicPr>
        <p:blipFill>
          <a:blip r:embed="rId3"/>
          <a:stretch>
            <a:fillRect/>
          </a:stretch>
        </p:blipFill>
        <p:spPr>
          <a:xfrm>
            <a:off x="11821886" y="6403742"/>
            <a:ext cx="370114" cy="454258"/>
          </a:xfrm>
          <a:prstGeom prst="rect">
            <a:avLst/>
          </a:prstGeom>
        </p:spPr>
      </p:pic>
      <p:sp>
        <p:nvSpPr>
          <p:cNvPr id="11" name="ZoneTexte 10">
            <a:extLst>
              <a:ext uri="{FF2B5EF4-FFF2-40B4-BE49-F238E27FC236}">
                <a16:creationId xmlns:a16="http://schemas.microsoft.com/office/drawing/2014/main" xmlns="" id="{9D2C62BB-2F06-4294-8174-AFDAD7C04726}"/>
              </a:ext>
            </a:extLst>
          </p:cNvPr>
          <p:cNvSpPr txBox="1"/>
          <p:nvPr userDrawn="1"/>
        </p:nvSpPr>
        <p:spPr>
          <a:xfrm>
            <a:off x="7890618" y="6501020"/>
            <a:ext cx="3822854" cy="261610"/>
          </a:xfrm>
          <a:prstGeom prst="rect">
            <a:avLst/>
          </a:prstGeom>
          <a:noFill/>
          <a:ln>
            <a:noFill/>
          </a:ln>
        </p:spPr>
        <p:txBody>
          <a:bodyPr wrap="square" rtlCol="0">
            <a:spAutoFit/>
          </a:body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spTree>
    <p:extLst>
      <p:ext uri="{BB962C8B-B14F-4D97-AF65-F5344CB8AC3E}">
        <p14:creationId xmlns:p14="http://schemas.microsoft.com/office/powerpoint/2010/main" val="3649994125"/>
      </p:ext>
    </p:extLst>
  </p:cSld>
  <p:clrMap bg1="lt1" tx1="dk1" bg2="lt2" tx2="dk2" accent1="accent1" accent2="accent2" accent3="accent3" accent4="accent4" accent5="accent5" accent6="accent6" hlink="hlink" folHlink="folHlink"/>
  <p:sldLayoutIdLst>
    <p:sldLayoutId id="214748377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E7C3CD9-6481-491D-8EF5-388A871ED1DF}"/>
              </a:ext>
            </a:extLst>
          </p:cNvPr>
          <p:cNvSpPr/>
          <p:nvPr userDrawn="1"/>
        </p:nvSpPr>
        <p:spPr>
          <a:xfrm>
            <a:off x="0" y="6403864"/>
            <a:ext cx="12192000" cy="4559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sp>
        <p:nvSpPr>
          <p:cNvPr id="10" name="Rectangle 9">
            <a:extLst>
              <a:ext uri="{FF2B5EF4-FFF2-40B4-BE49-F238E27FC236}">
                <a16:creationId xmlns:a16="http://schemas.microsoft.com/office/drawing/2014/main" xmlns="" id="{B493B11B-23EA-4214-9524-80233BAAA99B}"/>
              </a:ext>
            </a:extLst>
          </p:cNvPr>
          <p:cNvSpPr/>
          <p:nvPr userDrawn="1"/>
        </p:nvSpPr>
        <p:spPr>
          <a:xfrm>
            <a:off x="0" y="-5321"/>
            <a:ext cx="12192000" cy="107517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pic>
        <p:nvPicPr>
          <p:cNvPr id="5" name="Image 4">
            <a:extLst>
              <a:ext uri="{FF2B5EF4-FFF2-40B4-BE49-F238E27FC236}">
                <a16:creationId xmlns:a16="http://schemas.microsoft.com/office/drawing/2014/main" xmlns="" id="{D8E7A9E4-EA87-4499-8C3A-36EA237A5F13}"/>
              </a:ext>
            </a:extLst>
          </p:cNvPr>
          <p:cNvPicPr>
            <a:picLocks noChangeAspect="1"/>
          </p:cNvPicPr>
          <p:nvPr userDrawn="1"/>
        </p:nvPicPr>
        <p:blipFill>
          <a:blip r:embed="rId4"/>
          <a:stretch>
            <a:fillRect/>
          </a:stretch>
        </p:blipFill>
        <p:spPr>
          <a:xfrm>
            <a:off x="11821886" y="6381506"/>
            <a:ext cx="370114" cy="476494"/>
          </a:xfrm>
          <a:prstGeom prst="rect">
            <a:avLst/>
          </a:prstGeom>
        </p:spPr>
      </p:pic>
      <p:sp>
        <p:nvSpPr>
          <p:cNvPr id="9" name="ZoneTexte 8">
            <a:extLst>
              <a:ext uri="{FF2B5EF4-FFF2-40B4-BE49-F238E27FC236}">
                <a16:creationId xmlns:a16="http://schemas.microsoft.com/office/drawing/2014/main" xmlns="" id="{9D2C62BB-2F06-4294-8174-AFDAD7C04726}"/>
              </a:ext>
            </a:extLst>
          </p:cNvPr>
          <p:cNvSpPr txBox="1"/>
          <p:nvPr userDrawn="1"/>
        </p:nvSpPr>
        <p:spPr>
          <a:xfrm>
            <a:off x="7890618" y="6501020"/>
            <a:ext cx="3822854" cy="261610"/>
          </a:xfrm>
          <a:prstGeom prst="rect">
            <a:avLst/>
          </a:prstGeom>
          <a:noFill/>
          <a:ln>
            <a:noFill/>
          </a:ln>
        </p:spPr>
        <p:txBody>
          <a:bodyPr wrap="square" rtlCol="0">
            <a:spAutoFit/>
          </a:body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spTree>
    <p:extLst>
      <p:ext uri="{BB962C8B-B14F-4D97-AF65-F5344CB8AC3E}">
        <p14:creationId xmlns:p14="http://schemas.microsoft.com/office/powerpoint/2010/main" val="3819484082"/>
      </p:ext>
    </p:extLst>
  </p:cSld>
  <p:clrMap bg1="lt1" tx1="dk1" bg2="lt2" tx2="dk2" accent1="accent1" accent2="accent2" accent3="accent3" accent4="accent4" accent5="accent5" accent6="accent6" hlink="hlink" folHlink="folHlink"/>
  <p:sldLayoutIdLst>
    <p:sldLayoutId id="2147483748" r:id="rId1"/>
    <p:sldLayoutId id="21474837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E7C3CD9-6481-491D-8EF5-388A871ED1DF}"/>
              </a:ext>
            </a:extLst>
          </p:cNvPr>
          <p:cNvSpPr/>
          <p:nvPr userDrawn="1"/>
        </p:nvSpPr>
        <p:spPr>
          <a:xfrm>
            <a:off x="0" y="6403864"/>
            <a:ext cx="12192000" cy="4559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pic>
        <p:nvPicPr>
          <p:cNvPr id="5" name="Image 4">
            <a:extLst>
              <a:ext uri="{FF2B5EF4-FFF2-40B4-BE49-F238E27FC236}">
                <a16:creationId xmlns:a16="http://schemas.microsoft.com/office/drawing/2014/main" xmlns="" id="{D8E7A9E4-EA87-4499-8C3A-36EA237A5F13}"/>
              </a:ext>
            </a:extLst>
          </p:cNvPr>
          <p:cNvPicPr>
            <a:picLocks noChangeAspect="1"/>
          </p:cNvPicPr>
          <p:nvPr userDrawn="1"/>
        </p:nvPicPr>
        <p:blipFill>
          <a:blip r:embed="rId3"/>
          <a:stretch>
            <a:fillRect/>
          </a:stretch>
        </p:blipFill>
        <p:spPr>
          <a:xfrm>
            <a:off x="11821886" y="6381506"/>
            <a:ext cx="370114" cy="476494"/>
          </a:xfrm>
          <a:prstGeom prst="rect">
            <a:avLst/>
          </a:prstGeom>
        </p:spPr>
      </p:pic>
      <p:sp>
        <p:nvSpPr>
          <p:cNvPr id="9" name="ZoneTexte 8">
            <a:extLst>
              <a:ext uri="{FF2B5EF4-FFF2-40B4-BE49-F238E27FC236}">
                <a16:creationId xmlns:a16="http://schemas.microsoft.com/office/drawing/2014/main" xmlns="" id="{9D2C62BB-2F06-4294-8174-AFDAD7C04726}"/>
              </a:ext>
            </a:extLst>
          </p:cNvPr>
          <p:cNvSpPr txBox="1"/>
          <p:nvPr userDrawn="1"/>
        </p:nvSpPr>
        <p:spPr>
          <a:xfrm>
            <a:off x="7890618" y="6501020"/>
            <a:ext cx="3822854" cy="261610"/>
          </a:xfrm>
          <a:prstGeom prst="rect">
            <a:avLst/>
          </a:prstGeom>
          <a:noFill/>
          <a:ln>
            <a:noFill/>
          </a:ln>
        </p:spPr>
        <p:txBody>
          <a:bodyPr wrap="square" rtlCol="0">
            <a:spAutoFit/>
          </a:body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spTree>
    <p:extLst>
      <p:ext uri="{BB962C8B-B14F-4D97-AF65-F5344CB8AC3E}">
        <p14:creationId xmlns:p14="http://schemas.microsoft.com/office/powerpoint/2010/main" val="2899369509"/>
      </p:ext>
    </p:extLst>
  </p:cSld>
  <p:clrMap bg1="lt1" tx1="dk1" bg2="lt2" tx2="dk2" accent1="accent1" accent2="accent2" accent3="accent3" accent4="accent4" accent5="accent5" accent6="accent6" hlink="hlink" folHlink="folHlink"/>
  <p:sldLayoutIdLst>
    <p:sldLayoutId id="214748375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3F19F4F4-1333-4C35-984B-1F633E7F2033}"/>
              </a:ext>
            </a:extLst>
          </p:cNvPr>
          <p:cNvSpPr/>
          <p:nvPr userDrawn="1"/>
        </p:nvSpPr>
        <p:spPr>
          <a:xfrm>
            <a:off x="0" y="6403975"/>
            <a:ext cx="12192000" cy="455613"/>
          </a:xfrm>
          <a:prstGeom prst="rect">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
        <p:nvSpPr>
          <p:cNvPr id="6" name="ZoneTexte 5">
            <a:extLst>
              <a:ext uri="{FF2B5EF4-FFF2-40B4-BE49-F238E27FC236}">
                <a16:creationId xmlns:a16="http://schemas.microsoft.com/office/drawing/2014/main" xmlns="" id="{55E0370A-34E5-4B3C-9E97-D7F1E740172F}"/>
              </a:ext>
            </a:extLst>
          </p:cNvPr>
          <p:cNvSpPr txBox="1">
            <a:spLocks noChangeArrowheads="1"/>
          </p:cNvSpPr>
          <p:nvPr userDrawn="1"/>
        </p:nvSpPr>
        <p:spPr bwMode="auto">
          <a:xfrm>
            <a:off x="7889875" y="6500813"/>
            <a:ext cx="38242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pic>
        <p:nvPicPr>
          <p:cNvPr id="7" name="Image 6">
            <a:extLst>
              <a:ext uri="{FF2B5EF4-FFF2-40B4-BE49-F238E27FC236}">
                <a16:creationId xmlns:a16="http://schemas.microsoft.com/office/drawing/2014/main" xmlns="" id="{A8D20FF3-3F07-46FD-955F-3FF0FF04CBDB}"/>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42750" y="6402388"/>
            <a:ext cx="354013"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4831247"/>
      </p:ext>
    </p:extLst>
  </p:cSld>
  <p:clrMap bg1="lt1" tx1="dk1" bg2="lt2" tx2="dk2" accent1="accent1" accent2="accent2" accent3="accent3" accent4="accent4" accent5="accent5" accent6="accent6" hlink="hlink" folHlink="folHlink"/>
  <p:sldLayoutIdLst>
    <p:sldLayoutId id="2147483756" r:id="rId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E7C3CD9-6481-491D-8EF5-388A871ED1DF}"/>
              </a:ext>
            </a:extLst>
          </p:cNvPr>
          <p:cNvSpPr/>
          <p:nvPr userDrawn="1"/>
        </p:nvSpPr>
        <p:spPr>
          <a:xfrm>
            <a:off x="0" y="6403864"/>
            <a:ext cx="12192000" cy="455923"/>
          </a:xfrm>
          <a:prstGeom prst="rect">
            <a:avLst/>
          </a:prstGeom>
          <a:solidFill>
            <a:srgbClr val="8C4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9" name="ZoneTexte 8">
            <a:extLst>
              <a:ext uri="{FF2B5EF4-FFF2-40B4-BE49-F238E27FC236}">
                <a16:creationId xmlns:a16="http://schemas.microsoft.com/office/drawing/2014/main" xmlns="" id="{9D2C62BB-2F06-4294-8174-AFDAD7C04726}"/>
              </a:ext>
            </a:extLst>
          </p:cNvPr>
          <p:cNvSpPr txBox="1"/>
          <p:nvPr userDrawn="1"/>
        </p:nvSpPr>
        <p:spPr>
          <a:xfrm>
            <a:off x="7890618" y="6501020"/>
            <a:ext cx="3822854" cy="261610"/>
          </a:xfrm>
          <a:prstGeom prst="rect">
            <a:avLst/>
          </a:prstGeom>
          <a:solidFill>
            <a:srgbClr val="8C47D7"/>
          </a:solidFill>
          <a:ln>
            <a:noFill/>
          </a:ln>
        </p:spPr>
        <p:txBody>
          <a:bodyPr wrap="square" rtlCol="0">
            <a:spAutoFit/>
          </a:body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pic>
        <p:nvPicPr>
          <p:cNvPr id="11" name="Image 10">
            <a:extLst>
              <a:ext uri="{FF2B5EF4-FFF2-40B4-BE49-F238E27FC236}">
                <a16:creationId xmlns:a16="http://schemas.microsoft.com/office/drawing/2014/main" xmlns="" id="{326583EE-3C42-4D80-B008-5A2025B5FD46}"/>
              </a:ext>
            </a:extLst>
          </p:cNvPr>
          <p:cNvPicPr>
            <a:picLocks noChangeAspect="1"/>
          </p:cNvPicPr>
          <p:nvPr userDrawn="1"/>
        </p:nvPicPr>
        <p:blipFill>
          <a:blip r:embed="rId8"/>
          <a:stretch>
            <a:fillRect/>
          </a:stretch>
        </p:blipFill>
        <p:spPr>
          <a:xfrm>
            <a:off x="11842001" y="6402077"/>
            <a:ext cx="354136" cy="455923"/>
          </a:xfrm>
          <a:prstGeom prst="rect">
            <a:avLst/>
          </a:prstGeom>
        </p:spPr>
      </p:pic>
      <p:sp>
        <p:nvSpPr>
          <p:cNvPr id="12" name="ZoneTexte 11">
            <a:extLst>
              <a:ext uri="{FF2B5EF4-FFF2-40B4-BE49-F238E27FC236}">
                <a16:creationId xmlns:a16="http://schemas.microsoft.com/office/drawing/2014/main" xmlns="" id="{1260C0F1-B5CD-47B0-A64A-F8E59997B107}"/>
              </a:ext>
            </a:extLst>
          </p:cNvPr>
          <p:cNvSpPr txBox="1"/>
          <p:nvPr userDrawn="1"/>
        </p:nvSpPr>
        <p:spPr>
          <a:xfrm>
            <a:off x="186720" y="6460761"/>
            <a:ext cx="3822854" cy="338554"/>
          </a:xfrm>
          <a:prstGeom prst="rect">
            <a:avLst/>
          </a:prstGeom>
          <a:noFill/>
          <a:ln>
            <a:noFill/>
          </a:ln>
        </p:spPr>
        <p:txBody>
          <a:bodyPr wrap="square" rtlCol="0">
            <a:spAutoFit/>
          </a:bodyPr>
          <a:lstStyle/>
          <a:p>
            <a:pPr algn="l"/>
            <a:r>
              <a:rPr lang="fr-FR" sz="1600" dirty="0">
                <a:solidFill>
                  <a:prstClr val="white"/>
                </a:solidFill>
                <a:latin typeface="Candara" panose="020E0502030303020204" pitchFamily="34" charset="0"/>
                <a:cs typeface="Segoe UI Semibold" panose="020B0702040204020203" pitchFamily="34" charset="0"/>
              </a:rPr>
              <a:t>Journée 1</a:t>
            </a:r>
          </a:p>
        </p:txBody>
      </p:sp>
    </p:spTree>
    <p:extLst>
      <p:ext uri="{BB962C8B-B14F-4D97-AF65-F5344CB8AC3E}">
        <p14:creationId xmlns:p14="http://schemas.microsoft.com/office/powerpoint/2010/main" val="1215808607"/>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E7C3CD9-6481-491D-8EF5-388A871ED1DF}"/>
              </a:ext>
            </a:extLst>
          </p:cNvPr>
          <p:cNvSpPr/>
          <p:nvPr userDrawn="1"/>
        </p:nvSpPr>
        <p:spPr>
          <a:xfrm>
            <a:off x="0" y="6403864"/>
            <a:ext cx="12192000" cy="4559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sp>
        <p:nvSpPr>
          <p:cNvPr id="10" name="Rectangle 9">
            <a:extLst>
              <a:ext uri="{FF2B5EF4-FFF2-40B4-BE49-F238E27FC236}">
                <a16:creationId xmlns:a16="http://schemas.microsoft.com/office/drawing/2014/main" xmlns="" id="{B493B11B-23EA-4214-9524-80233BAAA99B}"/>
              </a:ext>
            </a:extLst>
          </p:cNvPr>
          <p:cNvSpPr/>
          <p:nvPr userDrawn="1"/>
        </p:nvSpPr>
        <p:spPr>
          <a:xfrm>
            <a:off x="0" y="-5321"/>
            <a:ext cx="12192000" cy="107517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pic>
        <p:nvPicPr>
          <p:cNvPr id="5" name="Image 4">
            <a:extLst>
              <a:ext uri="{FF2B5EF4-FFF2-40B4-BE49-F238E27FC236}">
                <a16:creationId xmlns:a16="http://schemas.microsoft.com/office/drawing/2014/main" xmlns="" id="{D8E7A9E4-EA87-4499-8C3A-36EA237A5F13}"/>
              </a:ext>
            </a:extLst>
          </p:cNvPr>
          <p:cNvPicPr>
            <a:picLocks noChangeAspect="1"/>
          </p:cNvPicPr>
          <p:nvPr userDrawn="1"/>
        </p:nvPicPr>
        <p:blipFill>
          <a:blip r:embed="rId7"/>
          <a:stretch>
            <a:fillRect/>
          </a:stretch>
        </p:blipFill>
        <p:spPr>
          <a:xfrm>
            <a:off x="11821886" y="6381506"/>
            <a:ext cx="370114" cy="476494"/>
          </a:xfrm>
          <a:prstGeom prst="rect">
            <a:avLst/>
          </a:prstGeom>
        </p:spPr>
      </p:pic>
      <p:sp>
        <p:nvSpPr>
          <p:cNvPr id="9" name="ZoneTexte 8">
            <a:extLst>
              <a:ext uri="{FF2B5EF4-FFF2-40B4-BE49-F238E27FC236}">
                <a16:creationId xmlns:a16="http://schemas.microsoft.com/office/drawing/2014/main" xmlns="" id="{9D2C62BB-2F06-4294-8174-AFDAD7C04726}"/>
              </a:ext>
            </a:extLst>
          </p:cNvPr>
          <p:cNvSpPr txBox="1"/>
          <p:nvPr userDrawn="1"/>
        </p:nvSpPr>
        <p:spPr>
          <a:xfrm>
            <a:off x="7890618" y="6501020"/>
            <a:ext cx="3822854" cy="261610"/>
          </a:xfrm>
          <a:prstGeom prst="rect">
            <a:avLst/>
          </a:prstGeom>
          <a:noFill/>
          <a:ln>
            <a:noFill/>
          </a:ln>
        </p:spPr>
        <p:txBody>
          <a:bodyPr wrap="square" rtlCol="0">
            <a:spAutoFit/>
          </a:body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spTree>
    <p:extLst>
      <p:ext uri="{BB962C8B-B14F-4D97-AF65-F5344CB8AC3E}">
        <p14:creationId xmlns:p14="http://schemas.microsoft.com/office/powerpoint/2010/main" val="2245137513"/>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4" r:id="rId3"/>
    <p:sldLayoutId id="2147483785" r:id="rId4"/>
    <p:sldLayoutId id="214748378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E7C3CD9-6481-491D-8EF5-388A871ED1DF}"/>
              </a:ext>
            </a:extLst>
          </p:cNvPr>
          <p:cNvSpPr/>
          <p:nvPr userDrawn="1"/>
        </p:nvSpPr>
        <p:spPr>
          <a:xfrm>
            <a:off x="0" y="6403864"/>
            <a:ext cx="12192000" cy="4559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sp>
        <p:nvSpPr>
          <p:cNvPr id="10" name="Rectangle 9">
            <a:extLst>
              <a:ext uri="{FF2B5EF4-FFF2-40B4-BE49-F238E27FC236}">
                <a16:creationId xmlns:a16="http://schemas.microsoft.com/office/drawing/2014/main" xmlns="" id="{B493B11B-23EA-4214-9524-80233BAAA99B}"/>
              </a:ext>
            </a:extLst>
          </p:cNvPr>
          <p:cNvSpPr/>
          <p:nvPr userDrawn="1"/>
        </p:nvSpPr>
        <p:spPr>
          <a:xfrm>
            <a:off x="0" y="-5321"/>
            <a:ext cx="12192000" cy="107517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pic>
        <p:nvPicPr>
          <p:cNvPr id="5" name="Image 4">
            <a:extLst>
              <a:ext uri="{FF2B5EF4-FFF2-40B4-BE49-F238E27FC236}">
                <a16:creationId xmlns:a16="http://schemas.microsoft.com/office/drawing/2014/main" xmlns="" id="{D8E7A9E4-EA87-4499-8C3A-36EA237A5F13}"/>
              </a:ext>
            </a:extLst>
          </p:cNvPr>
          <p:cNvPicPr>
            <a:picLocks noChangeAspect="1"/>
          </p:cNvPicPr>
          <p:nvPr userDrawn="1"/>
        </p:nvPicPr>
        <p:blipFill>
          <a:blip r:embed="rId7"/>
          <a:stretch>
            <a:fillRect/>
          </a:stretch>
        </p:blipFill>
        <p:spPr>
          <a:xfrm>
            <a:off x="11821886" y="6381506"/>
            <a:ext cx="370114" cy="476494"/>
          </a:xfrm>
          <a:prstGeom prst="rect">
            <a:avLst/>
          </a:prstGeom>
        </p:spPr>
      </p:pic>
      <p:sp>
        <p:nvSpPr>
          <p:cNvPr id="9" name="ZoneTexte 8">
            <a:extLst>
              <a:ext uri="{FF2B5EF4-FFF2-40B4-BE49-F238E27FC236}">
                <a16:creationId xmlns:a16="http://schemas.microsoft.com/office/drawing/2014/main" xmlns="" id="{9D2C62BB-2F06-4294-8174-AFDAD7C04726}"/>
              </a:ext>
            </a:extLst>
          </p:cNvPr>
          <p:cNvSpPr txBox="1"/>
          <p:nvPr userDrawn="1"/>
        </p:nvSpPr>
        <p:spPr>
          <a:xfrm>
            <a:off x="7890618" y="6501020"/>
            <a:ext cx="3822854" cy="261610"/>
          </a:xfrm>
          <a:prstGeom prst="rect">
            <a:avLst/>
          </a:prstGeom>
          <a:noFill/>
          <a:ln>
            <a:noFill/>
          </a:ln>
        </p:spPr>
        <p:txBody>
          <a:bodyPr wrap="square" rtlCol="0">
            <a:spAutoFit/>
          </a:body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spTree>
    <p:extLst>
      <p:ext uri="{BB962C8B-B14F-4D97-AF65-F5344CB8AC3E}">
        <p14:creationId xmlns:p14="http://schemas.microsoft.com/office/powerpoint/2010/main" val="44646757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E7C3CD9-6481-491D-8EF5-388A871ED1DF}"/>
              </a:ext>
            </a:extLst>
          </p:cNvPr>
          <p:cNvSpPr/>
          <p:nvPr userDrawn="1"/>
        </p:nvSpPr>
        <p:spPr>
          <a:xfrm>
            <a:off x="0" y="6403864"/>
            <a:ext cx="12192000" cy="4559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sp>
        <p:nvSpPr>
          <p:cNvPr id="10" name="Rectangle 9">
            <a:extLst>
              <a:ext uri="{FF2B5EF4-FFF2-40B4-BE49-F238E27FC236}">
                <a16:creationId xmlns:a16="http://schemas.microsoft.com/office/drawing/2014/main" xmlns="" id="{B493B11B-23EA-4214-9524-80233BAAA99B}"/>
              </a:ext>
            </a:extLst>
          </p:cNvPr>
          <p:cNvSpPr/>
          <p:nvPr userDrawn="1"/>
        </p:nvSpPr>
        <p:spPr>
          <a:xfrm>
            <a:off x="0" y="-5321"/>
            <a:ext cx="12192000" cy="107517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pic>
        <p:nvPicPr>
          <p:cNvPr id="5" name="Image 4">
            <a:extLst>
              <a:ext uri="{FF2B5EF4-FFF2-40B4-BE49-F238E27FC236}">
                <a16:creationId xmlns:a16="http://schemas.microsoft.com/office/drawing/2014/main" xmlns="" id="{D8E7A9E4-EA87-4499-8C3A-36EA237A5F13}"/>
              </a:ext>
            </a:extLst>
          </p:cNvPr>
          <p:cNvPicPr>
            <a:picLocks noChangeAspect="1"/>
          </p:cNvPicPr>
          <p:nvPr userDrawn="1"/>
        </p:nvPicPr>
        <p:blipFill>
          <a:blip r:embed="rId7"/>
          <a:stretch>
            <a:fillRect/>
          </a:stretch>
        </p:blipFill>
        <p:spPr>
          <a:xfrm>
            <a:off x="11821886" y="6381506"/>
            <a:ext cx="370114" cy="476494"/>
          </a:xfrm>
          <a:prstGeom prst="rect">
            <a:avLst/>
          </a:prstGeom>
        </p:spPr>
      </p:pic>
      <p:sp>
        <p:nvSpPr>
          <p:cNvPr id="9" name="ZoneTexte 8">
            <a:extLst>
              <a:ext uri="{FF2B5EF4-FFF2-40B4-BE49-F238E27FC236}">
                <a16:creationId xmlns:a16="http://schemas.microsoft.com/office/drawing/2014/main" xmlns="" id="{9D2C62BB-2F06-4294-8174-AFDAD7C04726}"/>
              </a:ext>
            </a:extLst>
          </p:cNvPr>
          <p:cNvSpPr txBox="1"/>
          <p:nvPr userDrawn="1"/>
        </p:nvSpPr>
        <p:spPr>
          <a:xfrm>
            <a:off x="7890618" y="6501020"/>
            <a:ext cx="3822854" cy="261610"/>
          </a:xfrm>
          <a:prstGeom prst="rect">
            <a:avLst/>
          </a:prstGeom>
          <a:noFill/>
          <a:ln>
            <a:noFill/>
          </a:ln>
        </p:spPr>
        <p:txBody>
          <a:bodyPr wrap="square" rtlCol="0">
            <a:spAutoFit/>
          </a:body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spTree>
    <p:extLst>
      <p:ext uri="{BB962C8B-B14F-4D97-AF65-F5344CB8AC3E}">
        <p14:creationId xmlns:p14="http://schemas.microsoft.com/office/powerpoint/2010/main" val="2629550213"/>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E7C3CD9-6481-491D-8EF5-388A871ED1DF}"/>
              </a:ext>
            </a:extLst>
          </p:cNvPr>
          <p:cNvSpPr/>
          <p:nvPr userDrawn="1"/>
        </p:nvSpPr>
        <p:spPr>
          <a:xfrm>
            <a:off x="0" y="6403864"/>
            <a:ext cx="12192000" cy="4559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sp>
        <p:nvSpPr>
          <p:cNvPr id="10" name="Rectangle 9">
            <a:extLst>
              <a:ext uri="{FF2B5EF4-FFF2-40B4-BE49-F238E27FC236}">
                <a16:creationId xmlns:a16="http://schemas.microsoft.com/office/drawing/2014/main" xmlns="" id="{B493B11B-23EA-4214-9524-80233BAAA99B}"/>
              </a:ext>
            </a:extLst>
          </p:cNvPr>
          <p:cNvSpPr/>
          <p:nvPr userDrawn="1"/>
        </p:nvSpPr>
        <p:spPr>
          <a:xfrm>
            <a:off x="0" y="-5321"/>
            <a:ext cx="12192000" cy="107517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pic>
        <p:nvPicPr>
          <p:cNvPr id="5" name="Image 4">
            <a:extLst>
              <a:ext uri="{FF2B5EF4-FFF2-40B4-BE49-F238E27FC236}">
                <a16:creationId xmlns:a16="http://schemas.microsoft.com/office/drawing/2014/main" xmlns="" id="{D8E7A9E4-EA87-4499-8C3A-36EA237A5F13}"/>
              </a:ext>
            </a:extLst>
          </p:cNvPr>
          <p:cNvPicPr>
            <a:picLocks noChangeAspect="1"/>
          </p:cNvPicPr>
          <p:nvPr userDrawn="1"/>
        </p:nvPicPr>
        <p:blipFill>
          <a:blip r:embed="rId7"/>
          <a:stretch>
            <a:fillRect/>
          </a:stretch>
        </p:blipFill>
        <p:spPr>
          <a:xfrm>
            <a:off x="11821886" y="6381506"/>
            <a:ext cx="370114" cy="476494"/>
          </a:xfrm>
          <a:prstGeom prst="rect">
            <a:avLst/>
          </a:prstGeom>
        </p:spPr>
      </p:pic>
      <p:sp>
        <p:nvSpPr>
          <p:cNvPr id="9" name="ZoneTexte 8">
            <a:extLst>
              <a:ext uri="{FF2B5EF4-FFF2-40B4-BE49-F238E27FC236}">
                <a16:creationId xmlns:a16="http://schemas.microsoft.com/office/drawing/2014/main" xmlns="" id="{9D2C62BB-2F06-4294-8174-AFDAD7C04726}"/>
              </a:ext>
            </a:extLst>
          </p:cNvPr>
          <p:cNvSpPr txBox="1"/>
          <p:nvPr userDrawn="1"/>
        </p:nvSpPr>
        <p:spPr>
          <a:xfrm>
            <a:off x="7890618" y="6501020"/>
            <a:ext cx="3822854" cy="261610"/>
          </a:xfrm>
          <a:prstGeom prst="rect">
            <a:avLst/>
          </a:prstGeom>
          <a:noFill/>
          <a:ln>
            <a:noFill/>
          </a:ln>
        </p:spPr>
        <p:txBody>
          <a:bodyPr wrap="square" rtlCol="0">
            <a:spAutoFit/>
          </a:body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spTree>
    <p:extLst>
      <p:ext uri="{BB962C8B-B14F-4D97-AF65-F5344CB8AC3E}">
        <p14:creationId xmlns:p14="http://schemas.microsoft.com/office/powerpoint/2010/main" val="1172458617"/>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89648E52-4B78-4304-B2A8-9A5D1E3CD61A}"/>
              </a:ext>
            </a:extLst>
          </p:cNvPr>
          <p:cNvSpPr/>
          <p:nvPr userDrawn="1"/>
        </p:nvSpPr>
        <p:spPr>
          <a:xfrm>
            <a:off x="0" y="6403975"/>
            <a:ext cx="12192000" cy="455613"/>
          </a:xfrm>
          <a:prstGeom prst="rect">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
        <p:nvSpPr>
          <p:cNvPr id="6" name="ZoneTexte 6">
            <a:extLst>
              <a:ext uri="{FF2B5EF4-FFF2-40B4-BE49-F238E27FC236}">
                <a16:creationId xmlns:a16="http://schemas.microsoft.com/office/drawing/2014/main" xmlns="" id="{609D70C4-ACAA-4B8D-AE4A-B7BFE9AE1C8F}"/>
              </a:ext>
            </a:extLst>
          </p:cNvPr>
          <p:cNvSpPr txBox="1">
            <a:spLocks noChangeArrowheads="1"/>
          </p:cNvSpPr>
          <p:nvPr userDrawn="1"/>
        </p:nvSpPr>
        <p:spPr bwMode="auto">
          <a:xfrm>
            <a:off x="7889875" y="6500813"/>
            <a:ext cx="38242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pic>
        <p:nvPicPr>
          <p:cNvPr id="7" name="Image 7">
            <a:extLst>
              <a:ext uri="{FF2B5EF4-FFF2-40B4-BE49-F238E27FC236}">
                <a16:creationId xmlns:a16="http://schemas.microsoft.com/office/drawing/2014/main" xmlns="" id="{0641D2D5-1B12-45FC-A996-AF01A64080F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42750" y="6402388"/>
            <a:ext cx="354013"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8724447"/>
      </p:ext>
    </p:extLst>
  </p:cSld>
  <p:clrMap bg1="lt1" tx1="dk1" bg2="lt2" tx2="dk2" accent1="accent1" accent2="accent2" accent3="accent3" accent4="accent4" accent5="accent5" accent6="accent6" hlink="hlink" folHlink="folHlink"/>
  <p:sldLayoutIdLst>
    <p:sldLayoutId id="2147483705" r:id="rId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userDrawn="1"/>
        </p:nvSpPr>
        <p:spPr>
          <a:xfrm>
            <a:off x="0" y="-4763"/>
            <a:ext cx="12192000" cy="1074738"/>
          </a:xfrm>
          <a:prstGeom prst="rect">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1" algn="ctr">
              <a:defRPr/>
            </a:pPr>
            <a:endParaRPr lang="fr-FR" sz="4800" b="1" dirty="0">
              <a:solidFill>
                <a:prstClr val="white"/>
              </a:solidFill>
              <a:latin typeface="Candara" panose="020E0502030303020204" pitchFamily="34" charset="0"/>
            </a:endParaRPr>
          </a:p>
        </p:txBody>
      </p:sp>
      <p:sp>
        <p:nvSpPr>
          <p:cNvPr id="5" name="Rectangle 4"/>
          <p:cNvSpPr/>
          <p:nvPr userDrawn="1"/>
        </p:nvSpPr>
        <p:spPr>
          <a:xfrm>
            <a:off x="0" y="1068388"/>
            <a:ext cx="5673725" cy="5335587"/>
          </a:xfrm>
          <a:prstGeom prst="rect">
            <a:avLst/>
          </a:prstGeom>
          <a:solidFill>
            <a:srgbClr val="FFB9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
        <p:nvSpPr>
          <p:cNvPr id="4" name="Rectangle 3">
            <a:extLst>
              <a:ext uri="{FF2B5EF4-FFF2-40B4-BE49-F238E27FC236}">
                <a16:creationId xmlns:a16="http://schemas.microsoft.com/office/drawing/2014/main" xmlns="" id="{89648E52-4B78-4304-B2A8-9A5D1E3CD61A}"/>
              </a:ext>
            </a:extLst>
          </p:cNvPr>
          <p:cNvSpPr/>
          <p:nvPr userDrawn="1"/>
        </p:nvSpPr>
        <p:spPr>
          <a:xfrm>
            <a:off x="0" y="6403975"/>
            <a:ext cx="12192000" cy="455613"/>
          </a:xfrm>
          <a:prstGeom prst="rect">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
        <p:nvSpPr>
          <p:cNvPr id="6" name="ZoneTexte 6">
            <a:extLst>
              <a:ext uri="{FF2B5EF4-FFF2-40B4-BE49-F238E27FC236}">
                <a16:creationId xmlns:a16="http://schemas.microsoft.com/office/drawing/2014/main" xmlns="" id="{609D70C4-ACAA-4B8D-AE4A-B7BFE9AE1C8F}"/>
              </a:ext>
            </a:extLst>
          </p:cNvPr>
          <p:cNvSpPr txBox="1">
            <a:spLocks noChangeArrowheads="1"/>
          </p:cNvSpPr>
          <p:nvPr userDrawn="1"/>
        </p:nvSpPr>
        <p:spPr bwMode="auto">
          <a:xfrm>
            <a:off x="7889875" y="6500813"/>
            <a:ext cx="38242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pic>
        <p:nvPicPr>
          <p:cNvPr id="7" name="Image 7">
            <a:extLst>
              <a:ext uri="{FF2B5EF4-FFF2-40B4-BE49-F238E27FC236}">
                <a16:creationId xmlns:a16="http://schemas.microsoft.com/office/drawing/2014/main" xmlns="" id="{0641D2D5-1B12-45FC-A996-AF01A64080FD}"/>
              </a:ext>
            </a:extLst>
          </p:cNvPr>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1842750" y="6402388"/>
            <a:ext cx="354013"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883073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E7C3CD9-6481-491D-8EF5-388A871ED1DF}"/>
              </a:ext>
            </a:extLst>
          </p:cNvPr>
          <p:cNvSpPr/>
          <p:nvPr userDrawn="1"/>
        </p:nvSpPr>
        <p:spPr>
          <a:xfrm>
            <a:off x="0" y="6403864"/>
            <a:ext cx="12192000" cy="45592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10" name="Rectangle 9">
            <a:extLst>
              <a:ext uri="{FF2B5EF4-FFF2-40B4-BE49-F238E27FC236}">
                <a16:creationId xmlns:a16="http://schemas.microsoft.com/office/drawing/2014/main" xmlns="" id="{B493B11B-23EA-4214-9524-80233BAAA99B}"/>
              </a:ext>
            </a:extLst>
          </p:cNvPr>
          <p:cNvSpPr/>
          <p:nvPr userDrawn="1"/>
        </p:nvSpPr>
        <p:spPr>
          <a:xfrm>
            <a:off x="0" y="-5321"/>
            <a:ext cx="12192000" cy="107517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9" name="ZoneTexte 8">
            <a:extLst>
              <a:ext uri="{FF2B5EF4-FFF2-40B4-BE49-F238E27FC236}">
                <a16:creationId xmlns:a16="http://schemas.microsoft.com/office/drawing/2014/main" xmlns="" id="{9D2C62BB-2F06-4294-8174-AFDAD7C04726}"/>
              </a:ext>
            </a:extLst>
          </p:cNvPr>
          <p:cNvSpPr txBox="1"/>
          <p:nvPr userDrawn="1"/>
        </p:nvSpPr>
        <p:spPr>
          <a:xfrm>
            <a:off x="7890618" y="6501020"/>
            <a:ext cx="3822854" cy="261610"/>
          </a:xfrm>
          <a:prstGeom prst="rect">
            <a:avLst/>
          </a:prstGeom>
          <a:noFill/>
          <a:ln>
            <a:noFill/>
          </a:ln>
        </p:spPr>
        <p:txBody>
          <a:bodyPr wrap="square" rtlCol="0">
            <a:spAutoFit/>
          </a:body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pic>
        <p:nvPicPr>
          <p:cNvPr id="11" name="Image 10">
            <a:extLst>
              <a:ext uri="{FF2B5EF4-FFF2-40B4-BE49-F238E27FC236}">
                <a16:creationId xmlns:a16="http://schemas.microsoft.com/office/drawing/2014/main" xmlns="" id="{326583EE-3C42-4D80-B008-5A2025B5FD46}"/>
              </a:ext>
            </a:extLst>
          </p:cNvPr>
          <p:cNvPicPr>
            <a:picLocks noChangeAspect="1"/>
          </p:cNvPicPr>
          <p:nvPr userDrawn="1"/>
        </p:nvPicPr>
        <p:blipFill>
          <a:blip r:embed="rId16"/>
          <a:stretch>
            <a:fillRect/>
          </a:stretch>
        </p:blipFill>
        <p:spPr>
          <a:xfrm>
            <a:off x="11842001" y="6402077"/>
            <a:ext cx="354136" cy="455923"/>
          </a:xfrm>
          <a:prstGeom prst="rect">
            <a:avLst/>
          </a:prstGeom>
        </p:spPr>
      </p:pic>
    </p:spTree>
    <p:extLst>
      <p:ext uri="{BB962C8B-B14F-4D97-AF65-F5344CB8AC3E}">
        <p14:creationId xmlns:p14="http://schemas.microsoft.com/office/powerpoint/2010/main" val="2717522235"/>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E7C3CD9-6481-491D-8EF5-388A871ED1DF}"/>
              </a:ext>
            </a:extLst>
          </p:cNvPr>
          <p:cNvSpPr/>
          <p:nvPr userDrawn="1"/>
        </p:nvSpPr>
        <p:spPr>
          <a:xfrm>
            <a:off x="0" y="6403864"/>
            <a:ext cx="12192000" cy="45592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9" name="ZoneTexte 8">
            <a:extLst>
              <a:ext uri="{FF2B5EF4-FFF2-40B4-BE49-F238E27FC236}">
                <a16:creationId xmlns:a16="http://schemas.microsoft.com/office/drawing/2014/main" xmlns="" id="{9D2C62BB-2F06-4294-8174-AFDAD7C04726}"/>
              </a:ext>
            </a:extLst>
          </p:cNvPr>
          <p:cNvSpPr txBox="1"/>
          <p:nvPr userDrawn="1"/>
        </p:nvSpPr>
        <p:spPr>
          <a:xfrm>
            <a:off x="7890618" y="6501020"/>
            <a:ext cx="3822854" cy="261610"/>
          </a:xfrm>
          <a:prstGeom prst="rect">
            <a:avLst/>
          </a:prstGeom>
          <a:noFill/>
          <a:ln>
            <a:noFill/>
          </a:ln>
        </p:spPr>
        <p:txBody>
          <a:bodyPr wrap="square" rtlCol="0">
            <a:spAutoFit/>
          </a:body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pic>
        <p:nvPicPr>
          <p:cNvPr id="11" name="Image 10">
            <a:extLst>
              <a:ext uri="{FF2B5EF4-FFF2-40B4-BE49-F238E27FC236}">
                <a16:creationId xmlns:a16="http://schemas.microsoft.com/office/drawing/2014/main" xmlns="" id="{326583EE-3C42-4D80-B008-5A2025B5FD46}"/>
              </a:ext>
            </a:extLst>
          </p:cNvPr>
          <p:cNvPicPr>
            <a:picLocks noChangeAspect="1"/>
          </p:cNvPicPr>
          <p:nvPr userDrawn="1"/>
        </p:nvPicPr>
        <p:blipFill>
          <a:blip r:embed="rId3"/>
          <a:stretch>
            <a:fillRect/>
          </a:stretch>
        </p:blipFill>
        <p:spPr>
          <a:xfrm>
            <a:off x="11842001" y="6402077"/>
            <a:ext cx="354136" cy="455923"/>
          </a:xfrm>
          <a:prstGeom prst="rect">
            <a:avLst/>
          </a:prstGeom>
        </p:spPr>
      </p:pic>
    </p:spTree>
    <p:extLst>
      <p:ext uri="{BB962C8B-B14F-4D97-AF65-F5344CB8AC3E}">
        <p14:creationId xmlns:p14="http://schemas.microsoft.com/office/powerpoint/2010/main" val="1799328479"/>
      </p:ext>
    </p:extLst>
  </p:cSld>
  <p:clrMap bg1="lt1" tx1="dk1" bg2="lt2" tx2="dk2" accent1="accent1" accent2="accent2" accent3="accent3" accent4="accent4" accent5="accent5" accent6="accent6" hlink="hlink" folHlink="folHlink"/>
  <p:sldLayoutIdLst>
    <p:sldLayoutId id="21474837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0E7C3CD9-6481-491D-8EF5-388A871ED1DF}"/>
              </a:ext>
            </a:extLst>
          </p:cNvPr>
          <p:cNvSpPr/>
          <p:nvPr userDrawn="1"/>
        </p:nvSpPr>
        <p:spPr>
          <a:xfrm>
            <a:off x="0" y="6403864"/>
            <a:ext cx="12192000" cy="455923"/>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10" name="Rectangle 9">
            <a:extLst>
              <a:ext uri="{FF2B5EF4-FFF2-40B4-BE49-F238E27FC236}">
                <a16:creationId xmlns:a16="http://schemas.microsoft.com/office/drawing/2014/main" xmlns="" id="{B493B11B-23EA-4214-9524-80233BAAA99B}"/>
              </a:ext>
            </a:extLst>
          </p:cNvPr>
          <p:cNvSpPr/>
          <p:nvPr userDrawn="1"/>
        </p:nvSpPr>
        <p:spPr>
          <a:xfrm>
            <a:off x="0" y="-5321"/>
            <a:ext cx="12192000" cy="107517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5" name="Image 4">
            <a:extLst>
              <a:ext uri="{FF2B5EF4-FFF2-40B4-BE49-F238E27FC236}">
                <a16:creationId xmlns:a16="http://schemas.microsoft.com/office/drawing/2014/main" xmlns="" id="{10F0D725-C9C7-4CF5-A3A6-3F03D2E219C1}"/>
              </a:ext>
            </a:extLst>
          </p:cNvPr>
          <p:cNvPicPr>
            <a:picLocks noChangeAspect="1"/>
          </p:cNvPicPr>
          <p:nvPr userDrawn="1"/>
        </p:nvPicPr>
        <p:blipFill>
          <a:blip r:embed="rId9"/>
          <a:stretch>
            <a:fillRect/>
          </a:stretch>
        </p:blipFill>
        <p:spPr>
          <a:xfrm>
            <a:off x="11821886" y="6381506"/>
            <a:ext cx="370114" cy="476494"/>
          </a:xfrm>
          <a:prstGeom prst="rect">
            <a:avLst/>
          </a:prstGeom>
        </p:spPr>
      </p:pic>
      <p:sp>
        <p:nvSpPr>
          <p:cNvPr id="9" name="ZoneTexte 8">
            <a:extLst>
              <a:ext uri="{FF2B5EF4-FFF2-40B4-BE49-F238E27FC236}">
                <a16:creationId xmlns:a16="http://schemas.microsoft.com/office/drawing/2014/main" xmlns="" id="{9D2C62BB-2F06-4294-8174-AFDAD7C04726}"/>
              </a:ext>
            </a:extLst>
          </p:cNvPr>
          <p:cNvSpPr txBox="1"/>
          <p:nvPr userDrawn="1"/>
        </p:nvSpPr>
        <p:spPr>
          <a:xfrm>
            <a:off x="7890618" y="6501020"/>
            <a:ext cx="3822854" cy="261610"/>
          </a:xfrm>
          <a:prstGeom prst="rect">
            <a:avLst/>
          </a:prstGeom>
          <a:noFill/>
          <a:ln>
            <a:noFill/>
          </a:ln>
        </p:spPr>
        <p:txBody>
          <a:bodyPr wrap="square" rtlCol="0">
            <a:spAutoFit/>
          </a:bodyPr>
          <a:lstStyle/>
          <a:p>
            <a:pPr algn="r"/>
            <a:r>
              <a:rPr lang="fr-FR" sz="1100" dirty="0">
                <a:solidFill>
                  <a:prstClr val="white"/>
                </a:solidFill>
                <a:latin typeface="Candara" panose="020E0502030303020204" pitchFamily="34" charset="0"/>
                <a:cs typeface="Segoe UI Semibold" panose="020B0702040204020203" pitchFamily="34" charset="0"/>
              </a:rPr>
              <a:t>Juillet 2022</a:t>
            </a:r>
          </a:p>
        </p:txBody>
      </p:sp>
    </p:spTree>
    <p:extLst>
      <p:ext uri="{BB962C8B-B14F-4D97-AF65-F5344CB8AC3E}">
        <p14:creationId xmlns:p14="http://schemas.microsoft.com/office/powerpoint/2010/main" val="1683479748"/>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xml"/><Relationship Id="rId1" Type="http://schemas.openxmlformats.org/officeDocument/2006/relationships/slideLayout" Target="../slideLayouts/slideLayout73.xml"/><Relationship Id="rId5" Type="http://schemas.openxmlformats.org/officeDocument/2006/relationships/image" Target="../media/image33.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26.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xml"/><Relationship Id="rId1" Type="http://schemas.openxmlformats.org/officeDocument/2006/relationships/slideLayout" Target="../slideLayouts/slideLayout26.xml"/><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xml"/><Relationship Id="rId1" Type="http://schemas.openxmlformats.org/officeDocument/2006/relationships/slideLayout" Target="../slideLayouts/slideLayout33.xml"/><Relationship Id="rId5" Type="http://schemas.openxmlformats.org/officeDocument/2006/relationships/image" Target="../media/image40.png"/><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46.xml"/><Relationship Id="rId4" Type="http://schemas.openxmlformats.org/officeDocument/2006/relationships/image" Target="../media/image42.png"/></Relationships>
</file>

<file path=ppt/slides/_rels/slide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xml"/><Relationship Id="rId1" Type="http://schemas.openxmlformats.org/officeDocument/2006/relationships/slideLayout" Target="../slideLayouts/slideLayout58.xml"/><Relationship Id="rId4"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xmlns="" id="{F0C7CBA8-9BC1-483D-B9F7-B88843FE08B3}"/>
              </a:ext>
            </a:extLst>
          </p:cNvPr>
          <p:cNvSpPr txBox="1"/>
          <p:nvPr/>
        </p:nvSpPr>
        <p:spPr>
          <a:xfrm>
            <a:off x="1593101" y="183073"/>
            <a:ext cx="10091058" cy="769441"/>
          </a:xfrm>
          <a:prstGeom prst="rect">
            <a:avLst/>
          </a:prstGeom>
          <a:noFill/>
        </p:spPr>
        <p:txBody>
          <a:bodyPr wrap="square" rtlCol="0">
            <a:spAutoFit/>
          </a:bodyPr>
          <a:lstStyle/>
          <a:p>
            <a:r>
              <a:rPr lang="fr-FR" sz="4400" b="1" dirty="0">
                <a:solidFill>
                  <a:prstClr val="white"/>
                </a:solidFill>
                <a:latin typeface="Candara" panose="020E0502030303020204" pitchFamily="34" charset="0"/>
              </a:rPr>
              <a:t>Les principes et les valeurs </a:t>
            </a:r>
          </a:p>
        </p:txBody>
      </p:sp>
      <p:sp>
        <p:nvSpPr>
          <p:cNvPr id="8" name="ZoneTexte 7">
            <a:extLst>
              <a:ext uri="{FF2B5EF4-FFF2-40B4-BE49-F238E27FC236}">
                <a16:creationId xmlns:a16="http://schemas.microsoft.com/office/drawing/2014/main" xmlns="" id="{E6332E9C-C806-40E5-9DF9-23CDF4094E0F}"/>
              </a:ext>
            </a:extLst>
          </p:cNvPr>
          <p:cNvSpPr txBox="1"/>
          <p:nvPr/>
        </p:nvSpPr>
        <p:spPr>
          <a:xfrm>
            <a:off x="91334" y="6462548"/>
            <a:ext cx="7042997" cy="338554"/>
          </a:xfrm>
          <a:prstGeom prst="rect">
            <a:avLst/>
          </a:prstGeom>
          <a:noFill/>
          <a:ln>
            <a:noFill/>
          </a:ln>
        </p:spPr>
        <p:txBody>
          <a:bodyPr wrap="square" rtlCol="0">
            <a:spAutoFit/>
          </a:bodyPr>
          <a:lstStyle/>
          <a:p>
            <a:r>
              <a:rPr lang="fr-FR" sz="1600" dirty="0">
                <a:solidFill>
                  <a:prstClr val="white"/>
                </a:solidFill>
                <a:latin typeface="Candara" panose="020E0502030303020204" pitchFamily="34" charset="0"/>
                <a:cs typeface="Segoe UI Semibold" panose="020B0702040204020203" pitchFamily="34" charset="0"/>
              </a:rPr>
              <a:t>Journée 1 - Les symboles de la République</a:t>
            </a:r>
            <a:endParaRPr lang="fr-FR" sz="1600" b="1" dirty="0">
              <a:solidFill>
                <a:prstClr val="white"/>
              </a:solidFill>
              <a:latin typeface="Candara" panose="020E0502030303020204" pitchFamily="34" charset="0"/>
              <a:cs typeface="Segoe UI Semibold" panose="020B0702040204020203" pitchFamily="34" charset="0"/>
            </a:endParaRPr>
          </a:p>
        </p:txBody>
      </p:sp>
      <p:sp>
        <p:nvSpPr>
          <p:cNvPr id="10" name="ZoneTexte 9">
            <a:extLst>
              <a:ext uri="{FF2B5EF4-FFF2-40B4-BE49-F238E27FC236}">
                <a16:creationId xmlns:a16="http://schemas.microsoft.com/office/drawing/2014/main" xmlns="" id="{EB57520B-FF8F-4205-AC59-AADD1E117127}"/>
              </a:ext>
            </a:extLst>
          </p:cNvPr>
          <p:cNvSpPr txBox="1"/>
          <p:nvPr/>
        </p:nvSpPr>
        <p:spPr>
          <a:xfrm>
            <a:off x="-128814" y="1569645"/>
            <a:ext cx="5648325" cy="3877985"/>
          </a:xfrm>
          <a:prstGeom prst="rect">
            <a:avLst/>
          </a:prstGeom>
          <a:noFill/>
        </p:spPr>
        <p:txBody>
          <a:bodyPr wrap="square" rtlCol="0">
            <a:spAutoFit/>
          </a:bodyPr>
          <a:lstStyle/>
          <a:p>
            <a:pPr algn="ctr">
              <a:lnSpc>
                <a:spcPts val="2880"/>
              </a:lnSpc>
              <a:spcAft>
                <a:spcPts val="2400"/>
              </a:spcAft>
              <a:defRPr/>
            </a:pPr>
            <a:endParaRPr lang="fr-FR" sz="3200" b="1" dirty="0">
              <a:solidFill>
                <a:srgbClr val="0070C0"/>
              </a:solidFill>
              <a:latin typeface="Candara" panose="020E0502030303020204" pitchFamily="34" charset="0"/>
              <a:cs typeface="Segoe UI Semibold" panose="020B0702040204020203" pitchFamily="34" charset="0"/>
            </a:endParaRPr>
          </a:p>
          <a:p>
            <a:pPr algn="ctr">
              <a:lnSpc>
                <a:spcPts val="2880"/>
              </a:lnSpc>
              <a:spcAft>
                <a:spcPts val="2400"/>
              </a:spcAft>
              <a:defRPr/>
            </a:pPr>
            <a:r>
              <a:rPr lang="fr-FR" sz="3200" b="1" dirty="0">
                <a:solidFill>
                  <a:srgbClr val="0070C0"/>
                </a:solidFill>
                <a:latin typeface="Candara" panose="020E0502030303020204" pitchFamily="34" charset="0"/>
                <a:cs typeface="Segoe UI Semibold" panose="020B0702040204020203" pitchFamily="34" charset="0"/>
              </a:rPr>
              <a:t>Liberté, Egalité, Fraternité</a:t>
            </a:r>
          </a:p>
          <a:p>
            <a:pPr algn="ctr">
              <a:lnSpc>
                <a:spcPts val="2880"/>
              </a:lnSpc>
              <a:spcAft>
                <a:spcPts val="2400"/>
              </a:spcAft>
              <a:defRPr/>
            </a:pPr>
            <a:endParaRPr lang="fr-FR" sz="3200" b="1" dirty="0">
              <a:solidFill>
                <a:srgbClr val="0070C0"/>
              </a:solidFill>
              <a:latin typeface="Candara" panose="020E0502030303020204" pitchFamily="34" charset="0"/>
              <a:cs typeface="Segoe UI Semibold" panose="020B0702040204020203" pitchFamily="34" charset="0"/>
            </a:endParaRPr>
          </a:p>
          <a:p>
            <a:pPr algn="ctr">
              <a:lnSpc>
                <a:spcPts val="2880"/>
              </a:lnSpc>
              <a:spcAft>
                <a:spcPts val="2400"/>
              </a:spcAft>
              <a:defRPr/>
            </a:pPr>
            <a:r>
              <a:rPr lang="fr-FR" sz="3200" b="1" dirty="0">
                <a:solidFill>
                  <a:srgbClr val="0070C0"/>
                </a:solidFill>
                <a:latin typeface="Candara" panose="020E0502030303020204" pitchFamily="34" charset="0"/>
                <a:cs typeface="Segoe UI Semibold" panose="020B0702040204020203" pitchFamily="34" charset="0"/>
              </a:rPr>
              <a:t>Egalité Homme - Femme</a:t>
            </a:r>
          </a:p>
          <a:p>
            <a:pPr algn="ctr">
              <a:lnSpc>
                <a:spcPts val="2880"/>
              </a:lnSpc>
              <a:spcAft>
                <a:spcPts val="2400"/>
              </a:spcAft>
              <a:defRPr/>
            </a:pPr>
            <a:endParaRPr lang="fr-FR" sz="3200" b="1" dirty="0">
              <a:solidFill>
                <a:srgbClr val="0070C0"/>
              </a:solidFill>
              <a:latin typeface="Candara" panose="020E0502030303020204" pitchFamily="34" charset="0"/>
              <a:cs typeface="Segoe UI Semibold" panose="020B0702040204020203" pitchFamily="34" charset="0"/>
            </a:endParaRPr>
          </a:p>
          <a:p>
            <a:pPr algn="ctr">
              <a:lnSpc>
                <a:spcPts val="2880"/>
              </a:lnSpc>
              <a:spcAft>
                <a:spcPts val="2400"/>
              </a:spcAft>
              <a:defRPr/>
            </a:pPr>
            <a:r>
              <a:rPr lang="fr-FR" sz="3200" b="1" dirty="0">
                <a:solidFill>
                  <a:srgbClr val="0070C0"/>
                </a:solidFill>
                <a:latin typeface="Candara" panose="020E0502030303020204" pitchFamily="34" charset="0"/>
                <a:cs typeface="Segoe UI Semibold" panose="020B0702040204020203" pitchFamily="34" charset="0"/>
              </a:rPr>
              <a:t>Laïcité</a:t>
            </a:r>
          </a:p>
        </p:txBody>
      </p:sp>
      <p:pic>
        <p:nvPicPr>
          <p:cNvPr id="4" name="Image 3">
            <a:extLst>
              <a:ext uri="{FF2B5EF4-FFF2-40B4-BE49-F238E27FC236}">
                <a16:creationId xmlns:a16="http://schemas.microsoft.com/office/drawing/2014/main" xmlns="" id="{AB79765F-F606-41FC-A1CC-D19A753F0BAE}"/>
              </a:ext>
            </a:extLst>
          </p:cNvPr>
          <p:cNvPicPr>
            <a:picLocks noChangeAspect="1"/>
          </p:cNvPicPr>
          <p:nvPr/>
        </p:nvPicPr>
        <p:blipFill>
          <a:blip r:embed="rId3"/>
          <a:stretch>
            <a:fillRect/>
          </a:stretch>
        </p:blipFill>
        <p:spPr>
          <a:xfrm>
            <a:off x="6962531" y="1967432"/>
            <a:ext cx="4124569" cy="3774369"/>
          </a:xfrm>
          <a:prstGeom prst="rect">
            <a:avLst/>
          </a:prstGeom>
        </p:spPr>
      </p:pic>
    </p:spTree>
    <p:extLst>
      <p:ext uri="{BB962C8B-B14F-4D97-AF65-F5344CB8AC3E}">
        <p14:creationId xmlns:p14="http://schemas.microsoft.com/office/powerpoint/2010/main" val="34908222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xmlns="" id="{F0C7CBA8-9BC1-483D-B9F7-B88843FE08B3}"/>
              </a:ext>
            </a:extLst>
          </p:cNvPr>
          <p:cNvSpPr txBox="1"/>
          <p:nvPr/>
        </p:nvSpPr>
        <p:spPr>
          <a:xfrm>
            <a:off x="1593100" y="183073"/>
            <a:ext cx="1087702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4400" b="1" i="0" u="none" strike="noStrike" kern="1200" cap="none" spc="0" normalizeH="0" baseline="0" noProof="0" dirty="0">
                <a:ln>
                  <a:noFill/>
                </a:ln>
                <a:solidFill>
                  <a:prstClr val="white"/>
                </a:solidFill>
                <a:effectLst/>
                <a:uLnTx/>
                <a:uFillTx/>
                <a:latin typeface="Candara" panose="020E0502030303020204" pitchFamily="34" charset="0"/>
                <a:ea typeface="+mn-ea"/>
                <a:cs typeface="+mn-cs"/>
              </a:rPr>
              <a:t>Un territoire étendu – Mayotte</a:t>
            </a:r>
          </a:p>
        </p:txBody>
      </p:sp>
      <p:sp>
        <p:nvSpPr>
          <p:cNvPr id="7" name="ZoneTexte 6">
            <a:extLst>
              <a:ext uri="{FF2B5EF4-FFF2-40B4-BE49-F238E27FC236}">
                <a16:creationId xmlns:a16="http://schemas.microsoft.com/office/drawing/2014/main" xmlns="" id="{EB57520B-FF8F-4205-AC59-AADD1E117127}"/>
              </a:ext>
            </a:extLst>
          </p:cNvPr>
          <p:cNvSpPr txBox="1"/>
          <p:nvPr/>
        </p:nvSpPr>
        <p:spPr>
          <a:xfrm>
            <a:off x="91334" y="1074392"/>
            <a:ext cx="5554761" cy="5039841"/>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fr-FR" sz="900" b="1" i="0" u="none" strike="noStrike" kern="1200" cap="none" spc="0" normalizeH="0" baseline="0" noProof="0" dirty="0">
              <a:ln>
                <a:noFill/>
              </a:ln>
              <a:solidFill>
                <a:prstClr val="black"/>
              </a:solidFill>
              <a:effectLst/>
              <a:uLnTx/>
              <a:uFillTx/>
              <a:latin typeface="Candara" panose="020E0502030303020204" pitchFamily="34" charset="0"/>
              <a:ea typeface="+mn-ea"/>
              <a:cs typeface="Segoe UI Semibold" panose="020B0702040204020203" pitchFamily="34" charset="0"/>
            </a:endParaRPr>
          </a:p>
          <a:p>
            <a:pPr marL="0" marR="0" lvl="0" indent="0" algn="ctr" defTabSz="914400" rtl="0" eaLnBrk="1" fontAlgn="auto" latinLnBrk="0" hangingPunct="1">
              <a:lnSpc>
                <a:spcPct val="150000"/>
              </a:lnSpc>
              <a:spcBef>
                <a:spcPts val="0"/>
              </a:spcBef>
              <a:spcAft>
                <a:spcPts val="1200"/>
              </a:spcAft>
              <a:buClrTx/>
              <a:buSzTx/>
              <a:buFontTx/>
              <a:buNone/>
              <a:tabLst/>
              <a:defRPr/>
            </a:pPr>
            <a:r>
              <a:rPr kumimoji="0" lang="fr-FR" sz="2800" b="1" i="0" u="none" strike="noStrike" kern="1200" cap="none" spc="0" normalizeH="0" baseline="0" noProof="0" dirty="0">
                <a:ln>
                  <a:noFill/>
                </a:ln>
                <a:solidFill>
                  <a:prstClr val="black"/>
                </a:solidFill>
                <a:effectLst/>
                <a:uLnTx/>
                <a:uFillTx/>
                <a:latin typeface="Candara" panose="020E0502030303020204" pitchFamily="34" charset="0"/>
                <a:ea typeface="+mn-ea"/>
                <a:cs typeface="Segoe UI Semibold" panose="020B0702040204020203" pitchFamily="34" charset="0"/>
              </a:rPr>
              <a:t>Mayotte</a:t>
            </a:r>
          </a:p>
          <a:p>
            <a:pPr marL="342900" marR="0" lvl="0" indent="-342900" algn="ctr" defTabSz="914400" rtl="0" eaLnBrk="1" fontAlgn="auto" latinLnBrk="0" hangingPunct="1">
              <a:lnSpc>
                <a:spcPct val="150000"/>
              </a:lnSpc>
              <a:spcBef>
                <a:spcPts val="0"/>
              </a:spcBef>
              <a:spcAft>
                <a:spcPts val="1200"/>
              </a:spcAft>
              <a:buClrTx/>
              <a:buSzTx/>
              <a:buFont typeface="Arial" panose="020B0604020202020204" pitchFamily="34" charset="0"/>
              <a:buChar char="•"/>
              <a:tabLst/>
              <a:defRPr/>
            </a:pPr>
            <a:r>
              <a:rPr kumimoji="0" lang="fr-FR" sz="2400" b="1" i="0" u="none" strike="noStrike" kern="1200" cap="none" spc="0" normalizeH="0" baseline="0" noProof="0" dirty="0">
                <a:ln>
                  <a:noFill/>
                </a:ln>
                <a:solidFill>
                  <a:prstClr val="black"/>
                </a:solidFill>
                <a:effectLst/>
                <a:uLnTx/>
                <a:uFillTx/>
                <a:latin typeface="Candara" panose="020E0502030303020204" pitchFamily="34" charset="0"/>
                <a:ea typeface="+mn-ea"/>
                <a:cs typeface="Segoe UI Semibold" panose="020B0702040204020203" pitchFamily="34" charset="0"/>
              </a:rPr>
              <a:t>est située dans l’Océan Indien	</a:t>
            </a:r>
          </a:p>
          <a:p>
            <a:pPr marL="342900" marR="0" lvl="0" indent="-342900" algn="ctr" defTabSz="914400" rtl="0" eaLnBrk="1" fontAlgn="auto" latinLnBrk="0" hangingPunct="1">
              <a:lnSpc>
                <a:spcPct val="150000"/>
              </a:lnSpc>
              <a:spcBef>
                <a:spcPts val="0"/>
              </a:spcBef>
              <a:spcAft>
                <a:spcPts val="1200"/>
              </a:spcAft>
              <a:buClrTx/>
              <a:buSzTx/>
              <a:buFont typeface="Arial" panose="020B0604020202020204" pitchFamily="34" charset="0"/>
              <a:buChar char="•"/>
              <a:tabLst/>
              <a:defRPr/>
            </a:pPr>
            <a:r>
              <a:rPr kumimoji="0" lang="fr-FR" sz="2400" b="1" i="0" u="none" strike="noStrike" kern="1200" cap="none" spc="0" normalizeH="0" baseline="0" noProof="0" dirty="0">
                <a:ln>
                  <a:noFill/>
                </a:ln>
                <a:solidFill>
                  <a:prstClr val="black"/>
                </a:solidFill>
                <a:effectLst/>
                <a:uLnTx/>
                <a:uFillTx/>
                <a:latin typeface="Candara" panose="020E0502030303020204" pitchFamily="34" charset="0"/>
                <a:ea typeface="+mn-ea"/>
                <a:cs typeface="Segoe UI Semibold" panose="020B0702040204020203" pitchFamily="34" charset="0"/>
              </a:rPr>
              <a:t>compte 256 518 habitants (sept. 2017) et a une superficie de 376 km² </a:t>
            </a:r>
          </a:p>
          <a:p>
            <a:pPr marL="342900" marR="0" lvl="0" indent="-342900" algn="ctr" defTabSz="914400" rtl="0" eaLnBrk="1" fontAlgn="auto" latinLnBrk="0" hangingPunct="1">
              <a:lnSpc>
                <a:spcPct val="150000"/>
              </a:lnSpc>
              <a:spcBef>
                <a:spcPts val="0"/>
              </a:spcBef>
              <a:spcAft>
                <a:spcPts val="1200"/>
              </a:spcAft>
              <a:buClrTx/>
              <a:buSzTx/>
              <a:buFont typeface="Arial" panose="020B0604020202020204" pitchFamily="34" charset="0"/>
              <a:buChar char="•"/>
              <a:tabLst/>
              <a:defRPr/>
            </a:pPr>
            <a:r>
              <a:rPr kumimoji="0" lang="fr-FR" sz="2400" b="1" i="0" u="none" strike="noStrike" kern="1200" cap="none" spc="0" normalizeH="0" baseline="0" noProof="0" dirty="0">
                <a:ln>
                  <a:noFill/>
                </a:ln>
                <a:solidFill>
                  <a:prstClr val="black"/>
                </a:solidFill>
                <a:effectLst/>
                <a:uLnTx/>
                <a:uFillTx/>
                <a:latin typeface="Candara" panose="020E0502030303020204" pitchFamily="34" charset="0"/>
                <a:ea typeface="+mn-ea"/>
                <a:cs typeface="Segoe UI Semibold" panose="020B0702040204020203" pitchFamily="34" charset="0"/>
              </a:rPr>
              <a:t>département le plus jeune de France</a:t>
            </a:r>
          </a:p>
          <a:p>
            <a:pPr marL="342900" marR="0" lvl="0" indent="-342900" algn="ctr" defTabSz="914400" rtl="0" eaLnBrk="1" fontAlgn="auto" latinLnBrk="0" hangingPunct="1">
              <a:lnSpc>
                <a:spcPct val="150000"/>
              </a:lnSpc>
              <a:spcBef>
                <a:spcPts val="0"/>
              </a:spcBef>
              <a:spcAft>
                <a:spcPts val="1200"/>
              </a:spcAft>
              <a:buClrTx/>
              <a:buSzTx/>
              <a:buFont typeface="Arial" panose="020B0604020202020204" pitchFamily="34" charset="0"/>
              <a:buChar char="•"/>
              <a:tabLst/>
              <a:defRPr/>
            </a:pPr>
            <a:r>
              <a:rPr kumimoji="0" lang="fr-FR" sz="2400" b="1" i="0" u="none" strike="noStrike" kern="1200" cap="none" spc="0" normalizeH="0" baseline="0" noProof="0" dirty="0">
                <a:ln>
                  <a:noFill/>
                </a:ln>
                <a:solidFill>
                  <a:prstClr val="black"/>
                </a:solidFill>
                <a:effectLst/>
                <a:uLnTx/>
                <a:uFillTx/>
                <a:latin typeface="Candara" panose="020E0502030303020204" pitchFamily="34" charset="0"/>
                <a:ea typeface="+mn-ea"/>
                <a:cs typeface="Segoe UI Semibold" panose="020B0702040204020203" pitchFamily="34" charset="0"/>
              </a:rPr>
              <a:t>réputée pour son lagon</a:t>
            </a:r>
          </a:p>
          <a:p>
            <a:pPr marL="342900" marR="0" lvl="0" indent="-342900" algn="ctr" defTabSz="914400" rtl="0" eaLnBrk="1" fontAlgn="auto" latinLnBrk="0" hangingPunct="1">
              <a:lnSpc>
                <a:spcPct val="150000"/>
              </a:lnSpc>
              <a:spcBef>
                <a:spcPts val="0"/>
              </a:spcBef>
              <a:spcAft>
                <a:spcPts val="1200"/>
              </a:spcAft>
              <a:buClrTx/>
              <a:buSzTx/>
              <a:buFont typeface="Arial" panose="020B0604020202020204" pitchFamily="34" charset="0"/>
              <a:buChar char="•"/>
              <a:tabLst/>
              <a:defRPr/>
            </a:pPr>
            <a:r>
              <a:rPr kumimoji="0" lang="fr-FR" sz="2400" b="1" i="0" u="none" strike="noStrike" kern="1200" cap="none" spc="0" normalizeH="0" baseline="0" noProof="0" dirty="0">
                <a:ln>
                  <a:noFill/>
                </a:ln>
                <a:solidFill>
                  <a:prstClr val="black"/>
                </a:solidFill>
                <a:effectLst/>
                <a:uLnTx/>
                <a:uFillTx/>
                <a:latin typeface="Candara" panose="020E0502030303020204" pitchFamily="34" charset="0"/>
                <a:ea typeface="+mn-ea"/>
                <a:cs typeface="Segoe UI Semibold" panose="020B0702040204020203" pitchFamily="34" charset="0"/>
              </a:rPr>
              <a:t>a pour chef-lieu : Dzaoudzi</a:t>
            </a:r>
          </a:p>
        </p:txBody>
      </p:sp>
      <p:sp>
        <p:nvSpPr>
          <p:cNvPr id="6" name="ZoneTexte 5">
            <a:extLst>
              <a:ext uri="{FF2B5EF4-FFF2-40B4-BE49-F238E27FC236}">
                <a16:creationId xmlns:a16="http://schemas.microsoft.com/office/drawing/2014/main" xmlns="" id="{E6332E9C-C806-40E5-9DF9-23CDF4094E0F}"/>
              </a:ext>
            </a:extLst>
          </p:cNvPr>
          <p:cNvSpPr txBox="1"/>
          <p:nvPr/>
        </p:nvSpPr>
        <p:spPr>
          <a:xfrm>
            <a:off x="91334" y="6462548"/>
            <a:ext cx="7042997" cy="338554"/>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prstClr val="white"/>
                </a:solidFill>
                <a:effectLst/>
                <a:uLnTx/>
                <a:uFillTx/>
                <a:latin typeface="Candara" panose="020E0502030303020204" pitchFamily="34" charset="0"/>
                <a:ea typeface="+mn-ea"/>
                <a:cs typeface="Segoe UI Semibold" panose="020B0702040204020203" pitchFamily="34" charset="0"/>
              </a:rPr>
              <a:t>Le portrait de la France : vous situer en France </a:t>
            </a:r>
            <a:endParaRPr kumimoji="0" lang="fr-FR" sz="1600" b="1" i="0" u="none" strike="noStrike" kern="1200" cap="none" spc="0" normalizeH="0" baseline="0" noProof="0" dirty="0">
              <a:ln>
                <a:noFill/>
              </a:ln>
              <a:solidFill>
                <a:prstClr val="white"/>
              </a:solidFill>
              <a:effectLst/>
              <a:uLnTx/>
              <a:uFillTx/>
              <a:latin typeface="Candara" panose="020E0502030303020204" pitchFamily="34" charset="0"/>
              <a:ea typeface="+mn-ea"/>
              <a:cs typeface="Segoe UI Semibold" panose="020B0702040204020203" pitchFamily="34" charset="0"/>
            </a:endParaRP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4972" y="4346182"/>
            <a:ext cx="3524250" cy="1295400"/>
          </a:xfrm>
          <a:prstGeom prst="rect">
            <a:avLst/>
          </a:prstGeom>
        </p:spPr>
      </p:pic>
      <p:sp>
        <p:nvSpPr>
          <p:cNvPr id="8" name="ZoneTexte 7"/>
          <p:cNvSpPr txBox="1"/>
          <p:nvPr/>
        </p:nvSpPr>
        <p:spPr>
          <a:xfrm>
            <a:off x="7609745" y="5775126"/>
            <a:ext cx="2946119"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Le lagon mahorais</a:t>
            </a:r>
          </a:p>
        </p:txBody>
      </p:sp>
      <p:pic>
        <p:nvPicPr>
          <p:cNvPr id="11" name="Image 10"/>
          <p:cNvPicPr>
            <a:picLocks noChangeAspect="1"/>
          </p:cNvPicPr>
          <p:nvPr/>
        </p:nvPicPr>
        <p:blipFill>
          <a:blip r:embed="rId4"/>
          <a:stretch>
            <a:fillRect/>
          </a:stretch>
        </p:blipFill>
        <p:spPr>
          <a:xfrm>
            <a:off x="7269332" y="1206470"/>
            <a:ext cx="3529890" cy="3139712"/>
          </a:xfrm>
          <a:prstGeom prst="rect">
            <a:avLst/>
          </a:prstGeom>
        </p:spPr>
      </p:pic>
      <p:pic>
        <p:nvPicPr>
          <p:cNvPr id="12" name="Image 11"/>
          <p:cNvPicPr>
            <a:picLocks noChangeAspect="1"/>
          </p:cNvPicPr>
          <p:nvPr/>
        </p:nvPicPr>
        <p:blipFill>
          <a:blip r:embed="rId5"/>
          <a:stretch>
            <a:fillRect/>
          </a:stretch>
        </p:blipFill>
        <p:spPr>
          <a:xfrm>
            <a:off x="9590007" y="3216327"/>
            <a:ext cx="377985" cy="377985"/>
          </a:xfrm>
          <a:prstGeom prst="rect">
            <a:avLst/>
          </a:prstGeom>
        </p:spPr>
      </p:pic>
    </p:spTree>
    <p:extLst>
      <p:ext uri="{BB962C8B-B14F-4D97-AF65-F5344CB8AC3E}">
        <p14:creationId xmlns:p14="http://schemas.microsoft.com/office/powerpoint/2010/main" val="2599950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3" descr="E:\Munca 2018\Iunie\PowerPoint\JPG\Ministere_Environnements_vue rue 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1400" y="1279525"/>
            <a:ext cx="6045200" cy="503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Rectangle 2"/>
          <p:cNvSpPr>
            <a:spLocks noChangeArrowheads="1"/>
          </p:cNvSpPr>
          <p:nvPr/>
        </p:nvSpPr>
        <p:spPr bwMode="auto">
          <a:xfrm>
            <a:off x="1658938" y="123825"/>
            <a:ext cx="98186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r>
              <a:rPr lang="fr-FR" altLang="fr-FR" sz="4800" b="1">
                <a:solidFill>
                  <a:prstClr val="white"/>
                </a:solidFill>
                <a:latin typeface="Candara" panose="020E0502030303020204" pitchFamily="34" charset="0"/>
              </a:rPr>
              <a:t>Déclarer son médecin traitant</a:t>
            </a:r>
          </a:p>
        </p:txBody>
      </p:sp>
      <p:sp>
        <p:nvSpPr>
          <p:cNvPr id="32772" name="ZoneTexte 3"/>
          <p:cNvSpPr txBox="1">
            <a:spLocks noChangeArrowheads="1"/>
          </p:cNvSpPr>
          <p:nvPr/>
        </p:nvSpPr>
        <p:spPr bwMode="auto">
          <a:xfrm>
            <a:off x="-46038" y="1504950"/>
            <a:ext cx="5824538" cy="262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fontAlgn="base">
              <a:lnSpc>
                <a:spcPts val="4000"/>
              </a:lnSpc>
              <a:spcBef>
                <a:spcPct val="0"/>
              </a:spcBef>
              <a:spcAft>
                <a:spcPct val="0"/>
              </a:spcAft>
            </a:pPr>
            <a:endParaRPr lang="fr-FR" altLang="fr-FR" sz="2800" b="1" dirty="0">
              <a:solidFill>
                <a:prstClr val="black"/>
              </a:solidFill>
              <a:latin typeface="Candara" panose="020E0502030303020204" pitchFamily="34" charset="0"/>
            </a:endParaRPr>
          </a:p>
          <a:p>
            <a:pPr algn="ctr" fontAlgn="base">
              <a:lnSpc>
                <a:spcPts val="4000"/>
              </a:lnSpc>
              <a:spcBef>
                <a:spcPct val="0"/>
              </a:spcBef>
              <a:spcAft>
                <a:spcPct val="0"/>
              </a:spcAft>
            </a:pPr>
            <a:r>
              <a:rPr lang="fr-FR" altLang="fr-FR" sz="2800" b="1" dirty="0">
                <a:solidFill>
                  <a:prstClr val="black"/>
                </a:solidFill>
                <a:latin typeface="Candara" panose="020E0502030303020204" pitchFamily="34" charset="0"/>
              </a:rPr>
              <a:t>Au cours d’une consultation</a:t>
            </a:r>
          </a:p>
          <a:p>
            <a:pPr algn="ctr" fontAlgn="base">
              <a:lnSpc>
                <a:spcPts val="4000"/>
              </a:lnSpc>
              <a:spcBef>
                <a:spcPct val="0"/>
              </a:spcBef>
              <a:spcAft>
                <a:spcPct val="0"/>
              </a:spcAft>
            </a:pPr>
            <a:endParaRPr lang="fr-FR" altLang="fr-FR" sz="2800" b="1" dirty="0">
              <a:solidFill>
                <a:prstClr val="black"/>
              </a:solidFill>
              <a:latin typeface="Candara" panose="020E0502030303020204" pitchFamily="34" charset="0"/>
            </a:endParaRPr>
          </a:p>
          <a:p>
            <a:pPr algn="ctr" fontAlgn="base">
              <a:lnSpc>
                <a:spcPts val="4000"/>
              </a:lnSpc>
              <a:spcBef>
                <a:spcPct val="0"/>
              </a:spcBef>
              <a:spcAft>
                <a:spcPct val="0"/>
              </a:spcAft>
            </a:pPr>
            <a:r>
              <a:rPr lang="fr-FR" altLang="fr-FR" sz="2800" b="1" dirty="0">
                <a:solidFill>
                  <a:prstClr val="black"/>
                </a:solidFill>
                <a:latin typeface="Candara" panose="020E0502030303020204" pitchFamily="34" charset="0"/>
              </a:rPr>
              <a:t>Par courrier </a:t>
            </a:r>
          </a:p>
          <a:p>
            <a:pPr algn="ctr" fontAlgn="base">
              <a:lnSpc>
                <a:spcPts val="4000"/>
              </a:lnSpc>
              <a:spcBef>
                <a:spcPct val="0"/>
              </a:spcBef>
              <a:spcAft>
                <a:spcPct val="0"/>
              </a:spcAft>
            </a:pPr>
            <a:r>
              <a:rPr lang="fr-FR" altLang="fr-FR" sz="2800" b="1" dirty="0">
                <a:solidFill>
                  <a:prstClr val="black"/>
                </a:solidFill>
                <a:latin typeface="Candara" panose="020E0502030303020204" pitchFamily="34" charset="0"/>
              </a:rPr>
              <a:t>rempli avec votre médecin</a:t>
            </a:r>
          </a:p>
        </p:txBody>
      </p:sp>
      <p:sp>
        <p:nvSpPr>
          <p:cNvPr id="5" name="Forme libre : forme 4"/>
          <p:cNvSpPr/>
          <p:nvPr/>
        </p:nvSpPr>
        <p:spPr>
          <a:xfrm flipH="1">
            <a:off x="7477125" y="1239838"/>
            <a:ext cx="2638425" cy="1252537"/>
          </a:xfrm>
          <a:custGeom>
            <a:avLst/>
            <a:gdLst>
              <a:gd name="connsiteX0" fmla="*/ 46892 w 3821723"/>
              <a:gd name="connsiteY0" fmla="*/ 0 h 1852246"/>
              <a:gd name="connsiteX1" fmla="*/ 58615 w 3821723"/>
              <a:gd name="connsiteY1" fmla="*/ 1512277 h 1852246"/>
              <a:gd name="connsiteX2" fmla="*/ 1078523 w 3821723"/>
              <a:gd name="connsiteY2" fmla="*/ 1547446 h 1852246"/>
              <a:gd name="connsiteX3" fmla="*/ 539261 w 3821723"/>
              <a:gd name="connsiteY3" fmla="*/ 1852246 h 1852246"/>
              <a:gd name="connsiteX4" fmla="*/ 1664677 w 3821723"/>
              <a:gd name="connsiteY4" fmla="*/ 1559169 h 1852246"/>
              <a:gd name="connsiteX5" fmla="*/ 3821723 w 3821723"/>
              <a:gd name="connsiteY5" fmla="*/ 1535723 h 1852246"/>
              <a:gd name="connsiteX6" fmla="*/ 3821723 w 3821723"/>
              <a:gd name="connsiteY6" fmla="*/ 11723 h 1852246"/>
              <a:gd name="connsiteX7" fmla="*/ 0 w 3821723"/>
              <a:gd name="connsiteY7" fmla="*/ 23446 h 1852246"/>
              <a:gd name="connsiteX0" fmla="*/ 0 w 3774831"/>
              <a:gd name="connsiteY0" fmla="*/ 46893 h 1899139"/>
              <a:gd name="connsiteX1" fmla="*/ 11723 w 3774831"/>
              <a:gd name="connsiteY1" fmla="*/ 1559170 h 1899139"/>
              <a:gd name="connsiteX2" fmla="*/ 1031631 w 3774831"/>
              <a:gd name="connsiteY2" fmla="*/ 1594339 h 1899139"/>
              <a:gd name="connsiteX3" fmla="*/ 492369 w 3774831"/>
              <a:gd name="connsiteY3" fmla="*/ 1899139 h 1899139"/>
              <a:gd name="connsiteX4" fmla="*/ 1617785 w 3774831"/>
              <a:gd name="connsiteY4" fmla="*/ 1606062 h 1899139"/>
              <a:gd name="connsiteX5" fmla="*/ 3774831 w 3774831"/>
              <a:gd name="connsiteY5" fmla="*/ 1582616 h 1899139"/>
              <a:gd name="connsiteX6" fmla="*/ 3774831 w 3774831"/>
              <a:gd name="connsiteY6" fmla="*/ 58616 h 1899139"/>
              <a:gd name="connsiteX7" fmla="*/ 328246 w 3774831"/>
              <a:gd name="connsiteY7" fmla="*/ 0 h 1899139"/>
              <a:gd name="connsiteX0" fmla="*/ 0 w 3774831"/>
              <a:gd name="connsiteY0" fmla="*/ 46893 h 1899139"/>
              <a:gd name="connsiteX1" fmla="*/ 11723 w 3774831"/>
              <a:gd name="connsiteY1" fmla="*/ 1559170 h 1899139"/>
              <a:gd name="connsiteX2" fmla="*/ 1031631 w 3774831"/>
              <a:gd name="connsiteY2" fmla="*/ 1594339 h 1899139"/>
              <a:gd name="connsiteX3" fmla="*/ 492369 w 3774831"/>
              <a:gd name="connsiteY3" fmla="*/ 1899139 h 1899139"/>
              <a:gd name="connsiteX4" fmla="*/ 1617785 w 3774831"/>
              <a:gd name="connsiteY4" fmla="*/ 1606062 h 1899139"/>
              <a:gd name="connsiteX5" fmla="*/ 3774831 w 3774831"/>
              <a:gd name="connsiteY5" fmla="*/ 1582616 h 1899139"/>
              <a:gd name="connsiteX6" fmla="*/ 3774831 w 3774831"/>
              <a:gd name="connsiteY6" fmla="*/ 58616 h 1899139"/>
              <a:gd name="connsiteX7" fmla="*/ 328246 w 3774831"/>
              <a:gd name="connsiteY7" fmla="*/ 0 h 1899139"/>
              <a:gd name="connsiteX8" fmla="*/ 0 w 3774831"/>
              <a:gd name="connsiteY8" fmla="*/ 46893 h 1899139"/>
              <a:gd name="connsiteX0" fmla="*/ 0 w 3774831"/>
              <a:gd name="connsiteY0" fmla="*/ 0 h 1852246"/>
              <a:gd name="connsiteX1" fmla="*/ 11723 w 3774831"/>
              <a:gd name="connsiteY1" fmla="*/ 1512277 h 1852246"/>
              <a:gd name="connsiteX2" fmla="*/ 1031631 w 3774831"/>
              <a:gd name="connsiteY2" fmla="*/ 1547446 h 1852246"/>
              <a:gd name="connsiteX3" fmla="*/ 492369 w 3774831"/>
              <a:gd name="connsiteY3" fmla="*/ 1852246 h 1852246"/>
              <a:gd name="connsiteX4" fmla="*/ 1617785 w 3774831"/>
              <a:gd name="connsiteY4" fmla="*/ 1559169 h 1852246"/>
              <a:gd name="connsiteX5" fmla="*/ 3774831 w 3774831"/>
              <a:gd name="connsiteY5" fmla="*/ 1535723 h 1852246"/>
              <a:gd name="connsiteX6" fmla="*/ 3774831 w 3774831"/>
              <a:gd name="connsiteY6" fmla="*/ 11723 h 1852246"/>
              <a:gd name="connsiteX7" fmla="*/ 0 w 3774831"/>
              <a:gd name="connsiteY7" fmla="*/ 0 h 1852246"/>
              <a:gd name="connsiteX0" fmla="*/ 0 w 3774831"/>
              <a:gd name="connsiteY0" fmla="*/ 0 h 1922584"/>
              <a:gd name="connsiteX1" fmla="*/ 11723 w 3774831"/>
              <a:gd name="connsiteY1" fmla="*/ 1512277 h 1922584"/>
              <a:gd name="connsiteX2" fmla="*/ 1031631 w 3774831"/>
              <a:gd name="connsiteY2" fmla="*/ 1547446 h 1922584"/>
              <a:gd name="connsiteX3" fmla="*/ 762000 w 3774831"/>
              <a:gd name="connsiteY3" fmla="*/ 1922584 h 1922584"/>
              <a:gd name="connsiteX4" fmla="*/ 1617785 w 3774831"/>
              <a:gd name="connsiteY4" fmla="*/ 1559169 h 1922584"/>
              <a:gd name="connsiteX5" fmla="*/ 3774831 w 3774831"/>
              <a:gd name="connsiteY5" fmla="*/ 1535723 h 1922584"/>
              <a:gd name="connsiteX6" fmla="*/ 3774831 w 3774831"/>
              <a:gd name="connsiteY6" fmla="*/ 11723 h 1922584"/>
              <a:gd name="connsiteX7" fmla="*/ 0 w 3774831"/>
              <a:gd name="connsiteY7" fmla="*/ 0 h 1922584"/>
              <a:gd name="connsiteX0" fmla="*/ 0 w 3774831"/>
              <a:gd name="connsiteY0" fmla="*/ 105553 h 2028137"/>
              <a:gd name="connsiteX1" fmla="*/ 11723 w 3774831"/>
              <a:gd name="connsiteY1" fmla="*/ 1617830 h 2028137"/>
              <a:gd name="connsiteX2" fmla="*/ 1031631 w 3774831"/>
              <a:gd name="connsiteY2" fmla="*/ 1652999 h 2028137"/>
              <a:gd name="connsiteX3" fmla="*/ 762000 w 3774831"/>
              <a:gd name="connsiteY3" fmla="*/ 2028137 h 2028137"/>
              <a:gd name="connsiteX4" fmla="*/ 1617785 w 3774831"/>
              <a:gd name="connsiteY4" fmla="*/ 1664722 h 2028137"/>
              <a:gd name="connsiteX5" fmla="*/ 3774831 w 3774831"/>
              <a:gd name="connsiteY5" fmla="*/ 1641276 h 2028137"/>
              <a:gd name="connsiteX6" fmla="*/ 3774831 w 3774831"/>
              <a:gd name="connsiteY6" fmla="*/ 117276 h 2028137"/>
              <a:gd name="connsiteX7" fmla="*/ 0 w 3774831"/>
              <a:gd name="connsiteY7" fmla="*/ 105553 h 2028137"/>
              <a:gd name="connsiteX0" fmla="*/ 63899 w 3838730"/>
              <a:gd name="connsiteY0" fmla="*/ 105553 h 2028137"/>
              <a:gd name="connsiteX1" fmla="*/ 75622 w 3838730"/>
              <a:gd name="connsiteY1" fmla="*/ 1617830 h 2028137"/>
              <a:gd name="connsiteX2" fmla="*/ 1095530 w 3838730"/>
              <a:gd name="connsiteY2" fmla="*/ 1652999 h 2028137"/>
              <a:gd name="connsiteX3" fmla="*/ 825899 w 3838730"/>
              <a:gd name="connsiteY3" fmla="*/ 2028137 h 2028137"/>
              <a:gd name="connsiteX4" fmla="*/ 1681684 w 3838730"/>
              <a:gd name="connsiteY4" fmla="*/ 1664722 h 2028137"/>
              <a:gd name="connsiteX5" fmla="*/ 3838730 w 3838730"/>
              <a:gd name="connsiteY5" fmla="*/ 1641276 h 2028137"/>
              <a:gd name="connsiteX6" fmla="*/ 3838730 w 3838730"/>
              <a:gd name="connsiteY6" fmla="*/ 117276 h 2028137"/>
              <a:gd name="connsiteX7" fmla="*/ 63899 w 3838730"/>
              <a:gd name="connsiteY7" fmla="*/ 105553 h 2028137"/>
              <a:gd name="connsiteX0" fmla="*/ 112839 w 3887670"/>
              <a:gd name="connsiteY0" fmla="*/ 105553 h 2028137"/>
              <a:gd name="connsiteX1" fmla="*/ 124562 w 3887670"/>
              <a:gd name="connsiteY1" fmla="*/ 1617830 h 2028137"/>
              <a:gd name="connsiteX2" fmla="*/ 1144470 w 3887670"/>
              <a:gd name="connsiteY2" fmla="*/ 1652999 h 2028137"/>
              <a:gd name="connsiteX3" fmla="*/ 874839 w 3887670"/>
              <a:gd name="connsiteY3" fmla="*/ 2028137 h 2028137"/>
              <a:gd name="connsiteX4" fmla="*/ 1730624 w 3887670"/>
              <a:gd name="connsiteY4" fmla="*/ 1664722 h 2028137"/>
              <a:gd name="connsiteX5" fmla="*/ 3887670 w 3887670"/>
              <a:gd name="connsiteY5" fmla="*/ 1641276 h 2028137"/>
              <a:gd name="connsiteX6" fmla="*/ 3887670 w 3887670"/>
              <a:gd name="connsiteY6" fmla="*/ 117276 h 2028137"/>
              <a:gd name="connsiteX7" fmla="*/ 112839 w 3887670"/>
              <a:gd name="connsiteY7" fmla="*/ 105553 h 2028137"/>
              <a:gd name="connsiteX0" fmla="*/ 112839 w 3887670"/>
              <a:gd name="connsiteY0" fmla="*/ 105553 h 2028137"/>
              <a:gd name="connsiteX1" fmla="*/ 124562 w 3887670"/>
              <a:gd name="connsiteY1" fmla="*/ 1617830 h 2028137"/>
              <a:gd name="connsiteX2" fmla="*/ 1144470 w 3887670"/>
              <a:gd name="connsiteY2" fmla="*/ 1652999 h 2028137"/>
              <a:gd name="connsiteX3" fmla="*/ 874839 w 3887670"/>
              <a:gd name="connsiteY3" fmla="*/ 2028137 h 2028137"/>
              <a:gd name="connsiteX4" fmla="*/ 1730624 w 3887670"/>
              <a:gd name="connsiteY4" fmla="*/ 1664722 h 2028137"/>
              <a:gd name="connsiteX5" fmla="*/ 3887670 w 3887670"/>
              <a:gd name="connsiteY5" fmla="*/ 1641276 h 2028137"/>
              <a:gd name="connsiteX6" fmla="*/ 3887670 w 3887670"/>
              <a:gd name="connsiteY6" fmla="*/ 117276 h 2028137"/>
              <a:gd name="connsiteX7" fmla="*/ 112839 w 3887670"/>
              <a:gd name="connsiteY7" fmla="*/ 105553 h 2028137"/>
              <a:gd name="connsiteX0" fmla="*/ 112839 w 3887670"/>
              <a:gd name="connsiteY0" fmla="*/ 142628 h 2065212"/>
              <a:gd name="connsiteX1" fmla="*/ 124562 w 3887670"/>
              <a:gd name="connsiteY1" fmla="*/ 1654905 h 2065212"/>
              <a:gd name="connsiteX2" fmla="*/ 1144470 w 3887670"/>
              <a:gd name="connsiteY2" fmla="*/ 1690074 h 2065212"/>
              <a:gd name="connsiteX3" fmla="*/ 874839 w 3887670"/>
              <a:gd name="connsiteY3" fmla="*/ 2065212 h 2065212"/>
              <a:gd name="connsiteX4" fmla="*/ 1730624 w 3887670"/>
              <a:gd name="connsiteY4" fmla="*/ 1701797 h 2065212"/>
              <a:gd name="connsiteX5" fmla="*/ 3887670 w 3887670"/>
              <a:gd name="connsiteY5" fmla="*/ 1678351 h 2065212"/>
              <a:gd name="connsiteX6" fmla="*/ 3887670 w 3887670"/>
              <a:gd name="connsiteY6" fmla="*/ 154351 h 2065212"/>
              <a:gd name="connsiteX7" fmla="*/ 112839 w 3887670"/>
              <a:gd name="connsiteY7" fmla="*/ 142628 h 2065212"/>
              <a:gd name="connsiteX0" fmla="*/ 112839 w 3971034"/>
              <a:gd name="connsiteY0" fmla="*/ 142628 h 2065212"/>
              <a:gd name="connsiteX1" fmla="*/ 124562 w 3971034"/>
              <a:gd name="connsiteY1" fmla="*/ 1654905 h 2065212"/>
              <a:gd name="connsiteX2" fmla="*/ 1144470 w 3971034"/>
              <a:gd name="connsiteY2" fmla="*/ 1690074 h 2065212"/>
              <a:gd name="connsiteX3" fmla="*/ 874839 w 3971034"/>
              <a:gd name="connsiteY3" fmla="*/ 2065212 h 2065212"/>
              <a:gd name="connsiteX4" fmla="*/ 1730624 w 3971034"/>
              <a:gd name="connsiteY4" fmla="*/ 1701797 h 2065212"/>
              <a:gd name="connsiteX5" fmla="*/ 3887670 w 3971034"/>
              <a:gd name="connsiteY5" fmla="*/ 1678351 h 2065212"/>
              <a:gd name="connsiteX6" fmla="*/ 3887670 w 3971034"/>
              <a:gd name="connsiteY6" fmla="*/ 154351 h 2065212"/>
              <a:gd name="connsiteX7" fmla="*/ 112839 w 3971034"/>
              <a:gd name="connsiteY7" fmla="*/ 142628 h 2065212"/>
              <a:gd name="connsiteX0" fmla="*/ 112839 w 4015497"/>
              <a:gd name="connsiteY0" fmla="*/ 142628 h 2065212"/>
              <a:gd name="connsiteX1" fmla="*/ 124562 w 4015497"/>
              <a:gd name="connsiteY1" fmla="*/ 1654905 h 2065212"/>
              <a:gd name="connsiteX2" fmla="*/ 1144470 w 4015497"/>
              <a:gd name="connsiteY2" fmla="*/ 1690074 h 2065212"/>
              <a:gd name="connsiteX3" fmla="*/ 874839 w 4015497"/>
              <a:gd name="connsiteY3" fmla="*/ 2065212 h 2065212"/>
              <a:gd name="connsiteX4" fmla="*/ 1730624 w 4015497"/>
              <a:gd name="connsiteY4" fmla="*/ 1701797 h 2065212"/>
              <a:gd name="connsiteX5" fmla="*/ 3887670 w 4015497"/>
              <a:gd name="connsiteY5" fmla="*/ 1678351 h 2065212"/>
              <a:gd name="connsiteX6" fmla="*/ 3887670 w 4015497"/>
              <a:gd name="connsiteY6" fmla="*/ 154351 h 2065212"/>
              <a:gd name="connsiteX7" fmla="*/ 112839 w 4015497"/>
              <a:gd name="connsiteY7" fmla="*/ 142628 h 2065212"/>
              <a:gd name="connsiteX0" fmla="*/ 112839 w 4015497"/>
              <a:gd name="connsiteY0" fmla="*/ 142628 h 2065212"/>
              <a:gd name="connsiteX1" fmla="*/ 124562 w 4015497"/>
              <a:gd name="connsiteY1" fmla="*/ 1654905 h 2065212"/>
              <a:gd name="connsiteX2" fmla="*/ 1144470 w 4015497"/>
              <a:gd name="connsiteY2" fmla="*/ 1690074 h 2065212"/>
              <a:gd name="connsiteX3" fmla="*/ 874839 w 4015497"/>
              <a:gd name="connsiteY3" fmla="*/ 2065212 h 2065212"/>
              <a:gd name="connsiteX4" fmla="*/ 1730624 w 4015497"/>
              <a:gd name="connsiteY4" fmla="*/ 1701797 h 2065212"/>
              <a:gd name="connsiteX5" fmla="*/ 3887670 w 4015497"/>
              <a:gd name="connsiteY5" fmla="*/ 1678351 h 2065212"/>
              <a:gd name="connsiteX6" fmla="*/ 3887670 w 4015497"/>
              <a:gd name="connsiteY6" fmla="*/ 154351 h 2065212"/>
              <a:gd name="connsiteX7" fmla="*/ 112839 w 4015497"/>
              <a:gd name="connsiteY7" fmla="*/ 142628 h 2065212"/>
              <a:gd name="connsiteX0" fmla="*/ 112839 w 3996140"/>
              <a:gd name="connsiteY0" fmla="*/ 142628 h 2065212"/>
              <a:gd name="connsiteX1" fmla="*/ 124562 w 3996140"/>
              <a:gd name="connsiteY1" fmla="*/ 1654905 h 2065212"/>
              <a:gd name="connsiteX2" fmla="*/ 1144470 w 3996140"/>
              <a:gd name="connsiteY2" fmla="*/ 1690074 h 2065212"/>
              <a:gd name="connsiteX3" fmla="*/ 874839 w 3996140"/>
              <a:gd name="connsiteY3" fmla="*/ 2065212 h 2065212"/>
              <a:gd name="connsiteX4" fmla="*/ 1730624 w 3996140"/>
              <a:gd name="connsiteY4" fmla="*/ 1701797 h 2065212"/>
              <a:gd name="connsiteX5" fmla="*/ 3840778 w 3996140"/>
              <a:gd name="connsiteY5" fmla="*/ 1643181 h 2065212"/>
              <a:gd name="connsiteX6" fmla="*/ 3887670 w 3996140"/>
              <a:gd name="connsiteY6" fmla="*/ 154351 h 2065212"/>
              <a:gd name="connsiteX7" fmla="*/ 112839 w 3996140"/>
              <a:gd name="connsiteY7" fmla="*/ 142628 h 2065212"/>
              <a:gd name="connsiteX0" fmla="*/ 118809 w 4002110"/>
              <a:gd name="connsiteY0" fmla="*/ 142628 h 2065212"/>
              <a:gd name="connsiteX1" fmla="*/ 118808 w 4002110"/>
              <a:gd name="connsiteY1" fmla="*/ 1596290 h 2065212"/>
              <a:gd name="connsiteX2" fmla="*/ 1150440 w 4002110"/>
              <a:gd name="connsiteY2" fmla="*/ 1690074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80102 w 4002110"/>
              <a:gd name="connsiteY2" fmla="*/ 170179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80102 w 4002110"/>
              <a:gd name="connsiteY2" fmla="*/ 170179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80102 w 4002110"/>
              <a:gd name="connsiteY2" fmla="*/ 170179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2840 w 3996141"/>
              <a:gd name="connsiteY0" fmla="*/ 142628 h 2065212"/>
              <a:gd name="connsiteX1" fmla="*/ 124562 w 3996141"/>
              <a:gd name="connsiteY1" fmla="*/ 1490782 h 2065212"/>
              <a:gd name="connsiteX2" fmla="*/ 1050686 w 3996141"/>
              <a:gd name="connsiteY2" fmla="*/ 1666627 h 2065212"/>
              <a:gd name="connsiteX3" fmla="*/ 874840 w 3996141"/>
              <a:gd name="connsiteY3" fmla="*/ 2065212 h 2065212"/>
              <a:gd name="connsiteX4" fmla="*/ 1730625 w 3996141"/>
              <a:gd name="connsiteY4" fmla="*/ 1701797 h 2065212"/>
              <a:gd name="connsiteX5" fmla="*/ 3840779 w 3996141"/>
              <a:gd name="connsiteY5" fmla="*/ 1643181 h 2065212"/>
              <a:gd name="connsiteX6" fmla="*/ 3887671 w 3996141"/>
              <a:gd name="connsiteY6" fmla="*/ 154351 h 2065212"/>
              <a:gd name="connsiteX7" fmla="*/ 112840 w 3996141"/>
              <a:gd name="connsiteY7" fmla="*/ 142628 h 2065212"/>
              <a:gd name="connsiteX0" fmla="*/ 112840 w 3974514"/>
              <a:gd name="connsiteY0" fmla="*/ 142628 h 2065212"/>
              <a:gd name="connsiteX1" fmla="*/ 124562 w 3974514"/>
              <a:gd name="connsiteY1" fmla="*/ 1490782 h 2065212"/>
              <a:gd name="connsiteX2" fmla="*/ 1050686 w 3974514"/>
              <a:gd name="connsiteY2" fmla="*/ 1666627 h 2065212"/>
              <a:gd name="connsiteX3" fmla="*/ 874840 w 3974514"/>
              <a:gd name="connsiteY3" fmla="*/ 2065212 h 2065212"/>
              <a:gd name="connsiteX4" fmla="*/ 1730625 w 3974514"/>
              <a:gd name="connsiteY4" fmla="*/ 1701797 h 2065212"/>
              <a:gd name="connsiteX5" fmla="*/ 3770440 w 3974514"/>
              <a:gd name="connsiteY5" fmla="*/ 1619735 h 2065212"/>
              <a:gd name="connsiteX6" fmla="*/ 3887671 w 3974514"/>
              <a:gd name="connsiteY6" fmla="*/ 154351 h 2065212"/>
              <a:gd name="connsiteX7" fmla="*/ 112840 w 3974514"/>
              <a:gd name="connsiteY7" fmla="*/ 142628 h 2065212"/>
              <a:gd name="connsiteX0" fmla="*/ 112840 w 3974514"/>
              <a:gd name="connsiteY0" fmla="*/ 142628 h 2318495"/>
              <a:gd name="connsiteX1" fmla="*/ 124562 w 3974514"/>
              <a:gd name="connsiteY1" fmla="*/ 1490782 h 2318495"/>
              <a:gd name="connsiteX2" fmla="*/ 1050686 w 3974514"/>
              <a:gd name="connsiteY2" fmla="*/ 1666627 h 2318495"/>
              <a:gd name="connsiteX3" fmla="*/ 874840 w 3974514"/>
              <a:gd name="connsiteY3" fmla="*/ 2318495 h 2318495"/>
              <a:gd name="connsiteX4" fmla="*/ 1730625 w 3974514"/>
              <a:gd name="connsiteY4" fmla="*/ 1701797 h 2318495"/>
              <a:gd name="connsiteX5" fmla="*/ 3770440 w 3974514"/>
              <a:gd name="connsiteY5" fmla="*/ 1619735 h 2318495"/>
              <a:gd name="connsiteX6" fmla="*/ 3887671 w 3974514"/>
              <a:gd name="connsiteY6" fmla="*/ 154351 h 2318495"/>
              <a:gd name="connsiteX7" fmla="*/ 112840 w 3974514"/>
              <a:gd name="connsiteY7" fmla="*/ 142628 h 2318495"/>
              <a:gd name="connsiteX0" fmla="*/ 112840 w 3974514"/>
              <a:gd name="connsiteY0" fmla="*/ 142628 h 2264219"/>
              <a:gd name="connsiteX1" fmla="*/ 124562 w 3974514"/>
              <a:gd name="connsiteY1" fmla="*/ 1490782 h 2264219"/>
              <a:gd name="connsiteX2" fmla="*/ 1050686 w 3974514"/>
              <a:gd name="connsiteY2" fmla="*/ 1666627 h 2264219"/>
              <a:gd name="connsiteX3" fmla="*/ 975201 w 3974514"/>
              <a:gd name="connsiteY3" fmla="*/ 2264219 h 2264219"/>
              <a:gd name="connsiteX4" fmla="*/ 1730625 w 3974514"/>
              <a:gd name="connsiteY4" fmla="*/ 1701797 h 2264219"/>
              <a:gd name="connsiteX5" fmla="*/ 3770440 w 3974514"/>
              <a:gd name="connsiteY5" fmla="*/ 1619735 h 2264219"/>
              <a:gd name="connsiteX6" fmla="*/ 3887671 w 3974514"/>
              <a:gd name="connsiteY6" fmla="*/ 154351 h 2264219"/>
              <a:gd name="connsiteX7" fmla="*/ 112840 w 3974514"/>
              <a:gd name="connsiteY7" fmla="*/ 142628 h 2264219"/>
              <a:gd name="connsiteX0" fmla="*/ 112840 w 3974514"/>
              <a:gd name="connsiteY0" fmla="*/ 142628 h 2264219"/>
              <a:gd name="connsiteX1" fmla="*/ 124562 w 3974514"/>
              <a:gd name="connsiteY1" fmla="*/ 1490782 h 2264219"/>
              <a:gd name="connsiteX2" fmla="*/ 1050686 w 3974514"/>
              <a:gd name="connsiteY2" fmla="*/ 1666627 h 2264219"/>
              <a:gd name="connsiteX3" fmla="*/ 975201 w 3974514"/>
              <a:gd name="connsiteY3" fmla="*/ 2264219 h 2264219"/>
              <a:gd name="connsiteX4" fmla="*/ 1998254 w 3974514"/>
              <a:gd name="connsiteY4" fmla="*/ 1665613 h 2264219"/>
              <a:gd name="connsiteX5" fmla="*/ 3770440 w 3974514"/>
              <a:gd name="connsiteY5" fmla="*/ 1619735 h 2264219"/>
              <a:gd name="connsiteX6" fmla="*/ 3887671 w 3974514"/>
              <a:gd name="connsiteY6" fmla="*/ 154351 h 2264219"/>
              <a:gd name="connsiteX7" fmla="*/ 112840 w 3974514"/>
              <a:gd name="connsiteY7" fmla="*/ 142628 h 2264219"/>
              <a:gd name="connsiteX0" fmla="*/ 112840 w 3974514"/>
              <a:gd name="connsiteY0" fmla="*/ 142628 h 2069489"/>
              <a:gd name="connsiteX1" fmla="*/ 124562 w 3974514"/>
              <a:gd name="connsiteY1" fmla="*/ 1490782 h 2069489"/>
              <a:gd name="connsiteX2" fmla="*/ 1050686 w 3974514"/>
              <a:gd name="connsiteY2" fmla="*/ 1666627 h 2069489"/>
              <a:gd name="connsiteX3" fmla="*/ 796781 w 3974514"/>
              <a:gd name="connsiteY3" fmla="*/ 2069489 h 2069489"/>
              <a:gd name="connsiteX4" fmla="*/ 1998254 w 3974514"/>
              <a:gd name="connsiteY4" fmla="*/ 1665613 h 2069489"/>
              <a:gd name="connsiteX5" fmla="*/ 3770440 w 3974514"/>
              <a:gd name="connsiteY5" fmla="*/ 1619735 h 2069489"/>
              <a:gd name="connsiteX6" fmla="*/ 3887671 w 3974514"/>
              <a:gd name="connsiteY6" fmla="*/ 154351 h 2069489"/>
              <a:gd name="connsiteX7" fmla="*/ 112840 w 3974514"/>
              <a:gd name="connsiteY7" fmla="*/ 142628 h 2069489"/>
              <a:gd name="connsiteX0" fmla="*/ 112840 w 3974514"/>
              <a:gd name="connsiteY0" fmla="*/ 142628 h 2227913"/>
              <a:gd name="connsiteX1" fmla="*/ 124562 w 3974514"/>
              <a:gd name="connsiteY1" fmla="*/ 1490782 h 2227913"/>
              <a:gd name="connsiteX2" fmla="*/ 1050686 w 3974514"/>
              <a:gd name="connsiteY2" fmla="*/ 1666627 h 2227913"/>
              <a:gd name="connsiteX3" fmla="*/ 818499 w 3974514"/>
              <a:gd name="connsiteY3" fmla="*/ 2227913 h 2227913"/>
              <a:gd name="connsiteX4" fmla="*/ 1998254 w 3974514"/>
              <a:gd name="connsiteY4" fmla="*/ 1665613 h 2227913"/>
              <a:gd name="connsiteX5" fmla="*/ 3770440 w 3974514"/>
              <a:gd name="connsiteY5" fmla="*/ 1619735 h 2227913"/>
              <a:gd name="connsiteX6" fmla="*/ 3887671 w 3974514"/>
              <a:gd name="connsiteY6" fmla="*/ 154351 h 2227913"/>
              <a:gd name="connsiteX7" fmla="*/ 112840 w 3974514"/>
              <a:gd name="connsiteY7" fmla="*/ 142628 h 222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4514" h="2227913">
                <a:moveTo>
                  <a:pt x="112840" y="142628"/>
                </a:moveTo>
                <a:cubicBezTo>
                  <a:pt x="-35652" y="306751"/>
                  <a:pt x="-43469" y="1256321"/>
                  <a:pt x="124562" y="1490782"/>
                </a:cubicBezTo>
                <a:cubicBezTo>
                  <a:pt x="347300" y="1584566"/>
                  <a:pt x="921733" y="1643181"/>
                  <a:pt x="1050686" y="1666627"/>
                </a:cubicBezTo>
                <a:cubicBezTo>
                  <a:pt x="1179640" y="1717428"/>
                  <a:pt x="877114" y="2095051"/>
                  <a:pt x="818499" y="2227913"/>
                </a:cubicBezTo>
                <a:cubicBezTo>
                  <a:pt x="951361" y="2212283"/>
                  <a:pt x="1771607" y="1739859"/>
                  <a:pt x="1998254" y="1665613"/>
                </a:cubicBezTo>
                <a:cubicBezTo>
                  <a:pt x="2131115" y="1599182"/>
                  <a:pt x="3578964" y="1744780"/>
                  <a:pt x="3770440" y="1619735"/>
                </a:cubicBezTo>
                <a:cubicBezTo>
                  <a:pt x="3922840" y="1439981"/>
                  <a:pt x="4075240" y="345828"/>
                  <a:pt x="3887671" y="154351"/>
                </a:cubicBezTo>
                <a:cubicBezTo>
                  <a:pt x="3649301" y="9766"/>
                  <a:pt x="327763" y="-99649"/>
                  <a:pt x="112840" y="142628"/>
                </a:cubicBezTo>
                <a:close/>
              </a:path>
            </a:pathLst>
          </a:custGeom>
          <a:solidFill>
            <a:schemeClr val="bg1"/>
          </a:solidFill>
          <a:ln w="12700">
            <a:solidFill>
              <a:srgbClr val="FF66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0" bIns="252000" anchor="ctr"/>
          <a:lstStyle/>
          <a:p>
            <a:pPr algn="ctr">
              <a:defRPr/>
            </a:pPr>
            <a:r>
              <a:rPr lang="fr-FR" dirty="0">
                <a:solidFill>
                  <a:prstClr val="black"/>
                </a:solidFill>
                <a:latin typeface="Candara" panose="020E0502030303020204" pitchFamily="34" charset="0"/>
              </a:rPr>
              <a:t>C’est moi qui ai choisi </a:t>
            </a:r>
          </a:p>
          <a:p>
            <a:pPr algn="ctr">
              <a:defRPr/>
            </a:pPr>
            <a:r>
              <a:rPr lang="fr-FR" dirty="0">
                <a:solidFill>
                  <a:prstClr val="black"/>
                </a:solidFill>
                <a:latin typeface="Candara" panose="020E0502030303020204" pitchFamily="34" charset="0"/>
              </a:rPr>
              <a:t>mon médecin traitant.</a:t>
            </a:r>
          </a:p>
        </p:txBody>
      </p:sp>
      <p:pic>
        <p:nvPicPr>
          <p:cNvPr id="8" name="Picture 4" descr="E:\Munca 2018\Iunie\PowerPoint\Character corrections\Ministere asiat femme 4_1.png"/>
          <p:cNvPicPr>
            <a:picLocks noChangeAspect="1" noChangeArrowheads="1"/>
          </p:cNvPicPr>
          <p:nvPr/>
        </p:nvPicPr>
        <p:blipFill rotWithShape="1">
          <a:blip r:embed="rId4"/>
          <a:srcRect l="32084" r="33958"/>
          <a:stretch/>
        </p:blipFill>
        <p:spPr bwMode="auto">
          <a:xfrm>
            <a:off x="9001125" y="2273300"/>
            <a:ext cx="2500313" cy="4141788"/>
          </a:xfrm>
          <a:prstGeom prst="rect">
            <a:avLst/>
          </a:prstGeom>
          <a:noFill/>
          <a:effectLst>
            <a:outerShdw blurRad="63500" sx="102000" sy="102000" algn="ctr" rotWithShape="0">
              <a:prstClr val="black">
                <a:alpha val="40000"/>
              </a:prstClr>
            </a:outerShdw>
          </a:effectLst>
        </p:spPr>
      </p:pic>
      <p:sp>
        <p:nvSpPr>
          <p:cNvPr id="9" name="Rectangle 8"/>
          <p:cNvSpPr/>
          <p:nvPr/>
        </p:nvSpPr>
        <p:spPr>
          <a:xfrm>
            <a:off x="0" y="6453596"/>
            <a:ext cx="2883866" cy="338554"/>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600" dirty="0">
                <a:solidFill>
                  <a:prstClr val="white"/>
                </a:solidFill>
              </a:rPr>
              <a:t>Journée 1 – Le parcours de soins</a:t>
            </a:r>
          </a:p>
        </p:txBody>
      </p:sp>
    </p:spTree>
    <p:extLst>
      <p:ext uri="{BB962C8B-B14F-4D97-AF65-F5344CB8AC3E}">
        <p14:creationId xmlns:p14="http://schemas.microsoft.com/office/powerpoint/2010/main" val="21387783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Imag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51513" y="2370138"/>
            <a:ext cx="5954712" cy="335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 11"/>
          <p:cNvPicPr>
            <a:picLocks noChangeAspect="1"/>
          </p:cNvPicPr>
          <p:nvPr/>
        </p:nvPicPr>
        <p:blipFill>
          <a:blip r:embed="rId4"/>
          <a:stretch>
            <a:fillRect/>
          </a:stretch>
        </p:blipFill>
        <p:spPr>
          <a:xfrm>
            <a:off x="6623050" y="2424113"/>
            <a:ext cx="7069138" cy="3976687"/>
          </a:xfrm>
          <a:prstGeom prst="rect">
            <a:avLst/>
          </a:prstGeom>
          <a:effectLst>
            <a:outerShdw blurRad="63500" sx="102000" sy="102000" algn="ctr" rotWithShape="0">
              <a:prstClr val="black">
                <a:alpha val="40000"/>
              </a:prstClr>
            </a:outerShdw>
          </a:effectLst>
        </p:spPr>
      </p:pic>
      <p:sp>
        <p:nvSpPr>
          <p:cNvPr id="3" name="Rectangle 2"/>
          <p:cNvSpPr/>
          <p:nvPr/>
        </p:nvSpPr>
        <p:spPr>
          <a:xfrm>
            <a:off x="1547566" y="113946"/>
            <a:ext cx="11669736" cy="769441"/>
          </a:xfrm>
          <a:prstGeom prst="rect">
            <a:avLst/>
          </a:prstGeom>
        </p:spPr>
        <p:txBody>
          <a:bodyPr>
            <a:spAutoFit/>
          </a:bodyPr>
          <a:lstStyle/>
          <a:p>
            <a:pPr>
              <a:defRPr/>
            </a:pPr>
            <a:r>
              <a:rPr lang="fr-FR" sz="4400" b="1" dirty="0">
                <a:solidFill>
                  <a:prstClr val="white"/>
                </a:solidFill>
                <a:latin typeface="Candara" panose="020E0502030303020204" pitchFamily="34" charset="0"/>
                <a:cs typeface="Segoe UI Semibold" panose="020B0702040204020203" pitchFamily="34" charset="0"/>
              </a:rPr>
              <a:t>La couverture complémentaire : la mutuelle</a:t>
            </a:r>
            <a:endParaRPr lang="fr-FR" sz="4400" b="1" strike="sngStrike" dirty="0">
              <a:solidFill>
                <a:prstClr val="white"/>
              </a:solidFill>
              <a:latin typeface="Candara" panose="020E0502030303020204" pitchFamily="34" charset="0"/>
              <a:cs typeface="Segoe UI Semibold" panose="020B0702040204020203" pitchFamily="34" charset="0"/>
            </a:endParaRPr>
          </a:p>
        </p:txBody>
      </p:sp>
      <p:sp>
        <p:nvSpPr>
          <p:cNvPr id="75781" name="ZoneTexte 3"/>
          <p:cNvSpPr txBox="1">
            <a:spLocks noChangeArrowheads="1"/>
          </p:cNvSpPr>
          <p:nvPr/>
        </p:nvSpPr>
        <p:spPr bwMode="auto">
          <a:xfrm>
            <a:off x="92075" y="1619987"/>
            <a:ext cx="5510213" cy="4226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fontAlgn="base">
              <a:lnSpc>
                <a:spcPts val="3600"/>
              </a:lnSpc>
              <a:spcBef>
                <a:spcPct val="0"/>
              </a:spcBef>
              <a:spcAft>
                <a:spcPct val="0"/>
              </a:spcAft>
            </a:pPr>
            <a:r>
              <a:rPr lang="fr-FR" altLang="fr-FR" sz="2800" b="1" dirty="0">
                <a:solidFill>
                  <a:prstClr val="black"/>
                </a:solidFill>
                <a:latin typeface="Candara" panose="020E0502030303020204" pitchFamily="34" charset="0"/>
              </a:rPr>
              <a:t>La mutuelle vient en complément </a:t>
            </a:r>
          </a:p>
          <a:p>
            <a:pPr algn="ctr" fontAlgn="base">
              <a:lnSpc>
                <a:spcPts val="3600"/>
              </a:lnSpc>
              <a:spcBef>
                <a:spcPct val="0"/>
              </a:spcBef>
              <a:spcAft>
                <a:spcPct val="0"/>
              </a:spcAft>
            </a:pPr>
            <a:r>
              <a:rPr lang="fr-FR" altLang="fr-FR" sz="2800" b="1" dirty="0">
                <a:solidFill>
                  <a:prstClr val="black"/>
                </a:solidFill>
                <a:latin typeface="Candara" panose="020E0502030303020204" pitchFamily="34" charset="0"/>
              </a:rPr>
              <a:t>de la couverture de base </a:t>
            </a:r>
          </a:p>
          <a:p>
            <a:pPr algn="ctr" fontAlgn="base">
              <a:lnSpc>
                <a:spcPts val="3600"/>
              </a:lnSpc>
              <a:spcBef>
                <a:spcPct val="0"/>
              </a:spcBef>
              <a:spcAft>
                <a:spcPct val="0"/>
              </a:spcAft>
            </a:pPr>
            <a:r>
              <a:rPr lang="fr-FR" altLang="fr-FR" sz="2800" b="1" dirty="0">
                <a:solidFill>
                  <a:prstClr val="black"/>
                </a:solidFill>
                <a:latin typeface="Candara" panose="020E0502030303020204" pitchFamily="34" charset="0"/>
              </a:rPr>
              <a:t>de l’assurance maladie.</a:t>
            </a:r>
          </a:p>
          <a:p>
            <a:pPr algn="ctr" fontAlgn="base">
              <a:lnSpc>
                <a:spcPts val="3600"/>
              </a:lnSpc>
              <a:spcBef>
                <a:spcPct val="0"/>
              </a:spcBef>
              <a:spcAft>
                <a:spcPct val="0"/>
              </a:spcAft>
            </a:pPr>
            <a:endParaRPr lang="fr-FR" altLang="fr-FR" sz="2800" b="1" dirty="0">
              <a:solidFill>
                <a:prstClr val="black"/>
              </a:solidFill>
              <a:latin typeface="Candara" panose="020E0502030303020204" pitchFamily="34" charset="0"/>
            </a:endParaRPr>
          </a:p>
          <a:p>
            <a:pPr algn="ctr" fontAlgn="base">
              <a:lnSpc>
                <a:spcPts val="3600"/>
              </a:lnSpc>
              <a:spcBef>
                <a:spcPct val="0"/>
              </a:spcBef>
              <a:spcAft>
                <a:spcPct val="0"/>
              </a:spcAft>
            </a:pPr>
            <a:r>
              <a:rPr lang="fr-FR" altLang="fr-FR" sz="2800" b="1" dirty="0">
                <a:solidFill>
                  <a:prstClr val="black"/>
                </a:solidFill>
                <a:latin typeface="Candara" panose="020E0502030303020204" pitchFamily="34" charset="0"/>
              </a:rPr>
              <a:t>Elle permet d’être </a:t>
            </a:r>
          </a:p>
          <a:p>
            <a:pPr algn="ctr" fontAlgn="base">
              <a:lnSpc>
                <a:spcPts val="3600"/>
              </a:lnSpc>
              <a:spcBef>
                <a:spcPct val="0"/>
              </a:spcBef>
              <a:spcAft>
                <a:spcPct val="0"/>
              </a:spcAft>
            </a:pPr>
            <a:r>
              <a:rPr lang="fr-FR" altLang="fr-FR" sz="2800" b="1" dirty="0">
                <a:solidFill>
                  <a:prstClr val="black"/>
                </a:solidFill>
                <a:latin typeface="Candara" panose="020E0502030303020204" pitchFamily="34" charset="0"/>
              </a:rPr>
              <a:t>mieux remboursé.</a:t>
            </a:r>
          </a:p>
          <a:p>
            <a:pPr algn="ctr" fontAlgn="base">
              <a:lnSpc>
                <a:spcPts val="3600"/>
              </a:lnSpc>
              <a:spcBef>
                <a:spcPct val="0"/>
              </a:spcBef>
              <a:spcAft>
                <a:spcPct val="0"/>
              </a:spcAft>
            </a:pPr>
            <a:endParaRPr lang="fr-FR" altLang="fr-FR" sz="2800" b="1" dirty="0">
              <a:solidFill>
                <a:prstClr val="black"/>
              </a:solidFill>
              <a:latin typeface="Candara" panose="020E0502030303020204" pitchFamily="34" charset="0"/>
            </a:endParaRPr>
          </a:p>
          <a:p>
            <a:pPr algn="ctr" fontAlgn="base">
              <a:lnSpc>
                <a:spcPts val="3600"/>
              </a:lnSpc>
              <a:spcBef>
                <a:spcPct val="0"/>
              </a:spcBef>
              <a:spcAft>
                <a:spcPct val="0"/>
              </a:spcAft>
            </a:pPr>
            <a:r>
              <a:rPr lang="fr-FR" altLang="fr-FR" sz="2800" b="1" dirty="0">
                <a:solidFill>
                  <a:prstClr val="black"/>
                </a:solidFill>
                <a:latin typeface="Candara" panose="020E0502030303020204" pitchFamily="34" charset="0"/>
              </a:rPr>
              <a:t>Le niveau de remboursement </a:t>
            </a:r>
          </a:p>
          <a:p>
            <a:pPr algn="ctr" fontAlgn="base">
              <a:lnSpc>
                <a:spcPts val="3600"/>
              </a:lnSpc>
              <a:spcBef>
                <a:spcPct val="0"/>
              </a:spcBef>
              <a:spcAft>
                <a:spcPct val="0"/>
              </a:spcAft>
            </a:pPr>
            <a:r>
              <a:rPr lang="fr-FR" altLang="fr-FR" sz="2800" b="1" dirty="0">
                <a:solidFill>
                  <a:prstClr val="black"/>
                </a:solidFill>
                <a:latin typeface="Candara" panose="020E0502030303020204" pitchFamily="34" charset="0"/>
              </a:rPr>
              <a:t>dépend du contrat choisi.</a:t>
            </a:r>
          </a:p>
        </p:txBody>
      </p:sp>
      <p:sp>
        <p:nvSpPr>
          <p:cNvPr id="5" name="Forme libre : forme 4"/>
          <p:cNvSpPr/>
          <p:nvPr/>
        </p:nvSpPr>
        <p:spPr>
          <a:xfrm flipH="1">
            <a:off x="6271759" y="1453754"/>
            <a:ext cx="3278187" cy="1250950"/>
          </a:xfrm>
          <a:custGeom>
            <a:avLst/>
            <a:gdLst>
              <a:gd name="connsiteX0" fmla="*/ 46892 w 3821723"/>
              <a:gd name="connsiteY0" fmla="*/ 0 h 1852246"/>
              <a:gd name="connsiteX1" fmla="*/ 58615 w 3821723"/>
              <a:gd name="connsiteY1" fmla="*/ 1512277 h 1852246"/>
              <a:gd name="connsiteX2" fmla="*/ 1078523 w 3821723"/>
              <a:gd name="connsiteY2" fmla="*/ 1547446 h 1852246"/>
              <a:gd name="connsiteX3" fmla="*/ 539261 w 3821723"/>
              <a:gd name="connsiteY3" fmla="*/ 1852246 h 1852246"/>
              <a:gd name="connsiteX4" fmla="*/ 1664677 w 3821723"/>
              <a:gd name="connsiteY4" fmla="*/ 1559169 h 1852246"/>
              <a:gd name="connsiteX5" fmla="*/ 3821723 w 3821723"/>
              <a:gd name="connsiteY5" fmla="*/ 1535723 h 1852246"/>
              <a:gd name="connsiteX6" fmla="*/ 3821723 w 3821723"/>
              <a:gd name="connsiteY6" fmla="*/ 11723 h 1852246"/>
              <a:gd name="connsiteX7" fmla="*/ 0 w 3821723"/>
              <a:gd name="connsiteY7" fmla="*/ 23446 h 1852246"/>
              <a:gd name="connsiteX0" fmla="*/ 0 w 3774831"/>
              <a:gd name="connsiteY0" fmla="*/ 46893 h 1899139"/>
              <a:gd name="connsiteX1" fmla="*/ 11723 w 3774831"/>
              <a:gd name="connsiteY1" fmla="*/ 1559170 h 1899139"/>
              <a:gd name="connsiteX2" fmla="*/ 1031631 w 3774831"/>
              <a:gd name="connsiteY2" fmla="*/ 1594339 h 1899139"/>
              <a:gd name="connsiteX3" fmla="*/ 492369 w 3774831"/>
              <a:gd name="connsiteY3" fmla="*/ 1899139 h 1899139"/>
              <a:gd name="connsiteX4" fmla="*/ 1617785 w 3774831"/>
              <a:gd name="connsiteY4" fmla="*/ 1606062 h 1899139"/>
              <a:gd name="connsiteX5" fmla="*/ 3774831 w 3774831"/>
              <a:gd name="connsiteY5" fmla="*/ 1582616 h 1899139"/>
              <a:gd name="connsiteX6" fmla="*/ 3774831 w 3774831"/>
              <a:gd name="connsiteY6" fmla="*/ 58616 h 1899139"/>
              <a:gd name="connsiteX7" fmla="*/ 328246 w 3774831"/>
              <a:gd name="connsiteY7" fmla="*/ 0 h 1899139"/>
              <a:gd name="connsiteX0" fmla="*/ 0 w 3774831"/>
              <a:gd name="connsiteY0" fmla="*/ 46893 h 1899139"/>
              <a:gd name="connsiteX1" fmla="*/ 11723 w 3774831"/>
              <a:gd name="connsiteY1" fmla="*/ 1559170 h 1899139"/>
              <a:gd name="connsiteX2" fmla="*/ 1031631 w 3774831"/>
              <a:gd name="connsiteY2" fmla="*/ 1594339 h 1899139"/>
              <a:gd name="connsiteX3" fmla="*/ 492369 w 3774831"/>
              <a:gd name="connsiteY3" fmla="*/ 1899139 h 1899139"/>
              <a:gd name="connsiteX4" fmla="*/ 1617785 w 3774831"/>
              <a:gd name="connsiteY4" fmla="*/ 1606062 h 1899139"/>
              <a:gd name="connsiteX5" fmla="*/ 3774831 w 3774831"/>
              <a:gd name="connsiteY5" fmla="*/ 1582616 h 1899139"/>
              <a:gd name="connsiteX6" fmla="*/ 3774831 w 3774831"/>
              <a:gd name="connsiteY6" fmla="*/ 58616 h 1899139"/>
              <a:gd name="connsiteX7" fmla="*/ 328246 w 3774831"/>
              <a:gd name="connsiteY7" fmla="*/ 0 h 1899139"/>
              <a:gd name="connsiteX8" fmla="*/ 0 w 3774831"/>
              <a:gd name="connsiteY8" fmla="*/ 46893 h 1899139"/>
              <a:gd name="connsiteX0" fmla="*/ 0 w 3774831"/>
              <a:gd name="connsiteY0" fmla="*/ 0 h 1852246"/>
              <a:gd name="connsiteX1" fmla="*/ 11723 w 3774831"/>
              <a:gd name="connsiteY1" fmla="*/ 1512277 h 1852246"/>
              <a:gd name="connsiteX2" fmla="*/ 1031631 w 3774831"/>
              <a:gd name="connsiteY2" fmla="*/ 1547446 h 1852246"/>
              <a:gd name="connsiteX3" fmla="*/ 492369 w 3774831"/>
              <a:gd name="connsiteY3" fmla="*/ 1852246 h 1852246"/>
              <a:gd name="connsiteX4" fmla="*/ 1617785 w 3774831"/>
              <a:gd name="connsiteY4" fmla="*/ 1559169 h 1852246"/>
              <a:gd name="connsiteX5" fmla="*/ 3774831 w 3774831"/>
              <a:gd name="connsiteY5" fmla="*/ 1535723 h 1852246"/>
              <a:gd name="connsiteX6" fmla="*/ 3774831 w 3774831"/>
              <a:gd name="connsiteY6" fmla="*/ 11723 h 1852246"/>
              <a:gd name="connsiteX7" fmla="*/ 0 w 3774831"/>
              <a:gd name="connsiteY7" fmla="*/ 0 h 1852246"/>
              <a:gd name="connsiteX0" fmla="*/ 0 w 3774831"/>
              <a:gd name="connsiteY0" fmla="*/ 0 h 1922584"/>
              <a:gd name="connsiteX1" fmla="*/ 11723 w 3774831"/>
              <a:gd name="connsiteY1" fmla="*/ 1512277 h 1922584"/>
              <a:gd name="connsiteX2" fmla="*/ 1031631 w 3774831"/>
              <a:gd name="connsiteY2" fmla="*/ 1547446 h 1922584"/>
              <a:gd name="connsiteX3" fmla="*/ 762000 w 3774831"/>
              <a:gd name="connsiteY3" fmla="*/ 1922584 h 1922584"/>
              <a:gd name="connsiteX4" fmla="*/ 1617785 w 3774831"/>
              <a:gd name="connsiteY4" fmla="*/ 1559169 h 1922584"/>
              <a:gd name="connsiteX5" fmla="*/ 3774831 w 3774831"/>
              <a:gd name="connsiteY5" fmla="*/ 1535723 h 1922584"/>
              <a:gd name="connsiteX6" fmla="*/ 3774831 w 3774831"/>
              <a:gd name="connsiteY6" fmla="*/ 11723 h 1922584"/>
              <a:gd name="connsiteX7" fmla="*/ 0 w 3774831"/>
              <a:gd name="connsiteY7" fmla="*/ 0 h 1922584"/>
              <a:gd name="connsiteX0" fmla="*/ 0 w 3774831"/>
              <a:gd name="connsiteY0" fmla="*/ 105553 h 2028137"/>
              <a:gd name="connsiteX1" fmla="*/ 11723 w 3774831"/>
              <a:gd name="connsiteY1" fmla="*/ 1617830 h 2028137"/>
              <a:gd name="connsiteX2" fmla="*/ 1031631 w 3774831"/>
              <a:gd name="connsiteY2" fmla="*/ 1652999 h 2028137"/>
              <a:gd name="connsiteX3" fmla="*/ 762000 w 3774831"/>
              <a:gd name="connsiteY3" fmla="*/ 2028137 h 2028137"/>
              <a:gd name="connsiteX4" fmla="*/ 1617785 w 3774831"/>
              <a:gd name="connsiteY4" fmla="*/ 1664722 h 2028137"/>
              <a:gd name="connsiteX5" fmla="*/ 3774831 w 3774831"/>
              <a:gd name="connsiteY5" fmla="*/ 1641276 h 2028137"/>
              <a:gd name="connsiteX6" fmla="*/ 3774831 w 3774831"/>
              <a:gd name="connsiteY6" fmla="*/ 117276 h 2028137"/>
              <a:gd name="connsiteX7" fmla="*/ 0 w 3774831"/>
              <a:gd name="connsiteY7" fmla="*/ 105553 h 2028137"/>
              <a:gd name="connsiteX0" fmla="*/ 63899 w 3838730"/>
              <a:gd name="connsiteY0" fmla="*/ 105553 h 2028137"/>
              <a:gd name="connsiteX1" fmla="*/ 75622 w 3838730"/>
              <a:gd name="connsiteY1" fmla="*/ 1617830 h 2028137"/>
              <a:gd name="connsiteX2" fmla="*/ 1095530 w 3838730"/>
              <a:gd name="connsiteY2" fmla="*/ 1652999 h 2028137"/>
              <a:gd name="connsiteX3" fmla="*/ 825899 w 3838730"/>
              <a:gd name="connsiteY3" fmla="*/ 2028137 h 2028137"/>
              <a:gd name="connsiteX4" fmla="*/ 1681684 w 3838730"/>
              <a:gd name="connsiteY4" fmla="*/ 1664722 h 2028137"/>
              <a:gd name="connsiteX5" fmla="*/ 3838730 w 3838730"/>
              <a:gd name="connsiteY5" fmla="*/ 1641276 h 2028137"/>
              <a:gd name="connsiteX6" fmla="*/ 3838730 w 3838730"/>
              <a:gd name="connsiteY6" fmla="*/ 117276 h 2028137"/>
              <a:gd name="connsiteX7" fmla="*/ 63899 w 3838730"/>
              <a:gd name="connsiteY7" fmla="*/ 105553 h 2028137"/>
              <a:gd name="connsiteX0" fmla="*/ 112839 w 3887670"/>
              <a:gd name="connsiteY0" fmla="*/ 105553 h 2028137"/>
              <a:gd name="connsiteX1" fmla="*/ 124562 w 3887670"/>
              <a:gd name="connsiteY1" fmla="*/ 1617830 h 2028137"/>
              <a:gd name="connsiteX2" fmla="*/ 1144470 w 3887670"/>
              <a:gd name="connsiteY2" fmla="*/ 1652999 h 2028137"/>
              <a:gd name="connsiteX3" fmla="*/ 874839 w 3887670"/>
              <a:gd name="connsiteY3" fmla="*/ 2028137 h 2028137"/>
              <a:gd name="connsiteX4" fmla="*/ 1730624 w 3887670"/>
              <a:gd name="connsiteY4" fmla="*/ 1664722 h 2028137"/>
              <a:gd name="connsiteX5" fmla="*/ 3887670 w 3887670"/>
              <a:gd name="connsiteY5" fmla="*/ 1641276 h 2028137"/>
              <a:gd name="connsiteX6" fmla="*/ 3887670 w 3887670"/>
              <a:gd name="connsiteY6" fmla="*/ 117276 h 2028137"/>
              <a:gd name="connsiteX7" fmla="*/ 112839 w 3887670"/>
              <a:gd name="connsiteY7" fmla="*/ 105553 h 2028137"/>
              <a:gd name="connsiteX0" fmla="*/ 112839 w 3887670"/>
              <a:gd name="connsiteY0" fmla="*/ 105553 h 2028137"/>
              <a:gd name="connsiteX1" fmla="*/ 124562 w 3887670"/>
              <a:gd name="connsiteY1" fmla="*/ 1617830 h 2028137"/>
              <a:gd name="connsiteX2" fmla="*/ 1144470 w 3887670"/>
              <a:gd name="connsiteY2" fmla="*/ 1652999 h 2028137"/>
              <a:gd name="connsiteX3" fmla="*/ 874839 w 3887670"/>
              <a:gd name="connsiteY3" fmla="*/ 2028137 h 2028137"/>
              <a:gd name="connsiteX4" fmla="*/ 1730624 w 3887670"/>
              <a:gd name="connsiteY4" fmla="*/ 1664722 h 2028137"/>
              <a:gd name="connsiteX5" fmla="*/ 3887670 w 3887670"/>
              <a:gd name="connsiteY5" fmla="*/ 1641276 h 2028137"/>
              <a:gd name="connsiteX6" fmla="*/ 3887670 w 3887670"/>
              <a:gd name="connsiteY6" fmla="*/ 117276 h 2028137"/>
              <a:gd name="connsiteX7" fmla="*/ 112839 w 3887670"/>
              <a:gd name="connsiteY7" fmla="*/ 105553 h 2028137"/>
              <a:gd name="connsiteX0" fmla="*/ 112839 w 3887670"/>
              <a:gd name="connsiteY0" fmla="*/ 142628 h 2065212"/>
              <a:gd name="connsiteX1" fmla="*/ 124562 w 3887670"/>
              <a:gd name="connsiteY1" fmla="*/ 1654905 h 2065212"/>
              <a:gd name="connsiteX2" fmla="*/ 1144470 w 3887670"/>
              <a:gd name="connsiteY2" fmla="*/ 1690074 h 2065212"/>
              <a:gd name="connsiteX3" fmla="*/ 874839 w 3887670"/>
              <a:gd name="connsiteY3" fmla="*/ 2065212 h 2065212"/>
              <a:gd name="connsiteX4" fmla="*/ 1730624 w 3887670"/>
              <a:gd name="connsiteY4" fmla="*/ 1701797 h 2065212"/>
              <a:gd name="connsiteX5" fmla="*/ 3887670 w 3887670"/>
              <a:gd name="connsiteY5" fmla="*/ 1678351 h 2065212"/>
              <a:gd name="connsiteX6" fmla="*/ 3887670 w 3887670"/>
              <a:gd name="connsiteY6" fmla="*/ 154351 h 2065212"/>
              <a:gd name="connsiteX7" fmla="*/ 112839 w 3887670"/>
              <a:gd name="connsiteY7" fmla="*/ 142628 h 2065212"/>
              <a:gd name="connsiteX0" fmla="*/ 112839 w 3971034"/>
              <a:gd name="connsiteY0" fmla="*/ 142628 h 2065212"/>
              <a:gd name="connsiteX1" fmla="*/ 124562 w 3971034"/>
              <a:gd name="connsiteY1" fmla="*/ 1654905 h 2065212"/>
              <a:gd name="connsiteX2" fmla="*/ 1144470 w 3971034"/>
              <a:gd name="connsiteY2" fmla="*/ 1690074 h 2065212"/>
              <a:gd name="connsiteX3" fmla="*/ 874839 w 3971034"/>
              <a:gd name="connsiteY3" fmla="*/ 2065212 h 2065212"/>
              <a:gd name="connsiteX4" fmla="*/ 1730624 w 3971034"/>
              <a:gd name="connsiteY4" fmla="*/ 1701797 h 2065212"/>
              <a:gd name="connsiteX5" fmla="*/ 3887670 w 3971034"/>
              <a:gd name="connsiteY5" fmla="*/ 1678351 h 2065212"/>
              <a:gd name="connsiteX6" fmla="*/ 3887670 w 3971034"/>
              <a:gd name="connsiteY6" fmla="*/ 154351 h 2065212"/>
              <a:gd name="connsiteX7" fmla="*/ 112839 w 3971034"/>
              <a:gd name="connsiteY7" fmla="*/ 142628 h 2065212"/>
              <a:gd name="connsiteX0" fmla="*/ 112839 w 4015497"/>
              <a:gd name="connsiteY0" fmla="*/ 142628 h 2065212"/>
              <a:gd name="connsiteX1" fmla="*/ 124562 w 4015497"/>
              <a:gd name="connsiteY1" fmla="*/ 1654905 h 2065212"/>
              <a:gd name="connsiteX2" fmla="*/ 1144470 w 4015497"/>
              <a:gd name="connsiteY2" fmla="*/ 1690074 h 2065212"/>
              <a:gd name="connsiteX3" fmla="*/ 874839 w 4015497"/>
              <a:gd name="connsiteY3" fmla="*/ 2065212 h 2065212"/>
              <a:gd name="connsiteX4" fmla="*/ 1730624 w 4015497"/>
              <a:gd name="connsiteY4" fmla="*/ 1701797 h 2065212"/>
              <a:gd name="connsiteX5" fmla="*/ 3887670 w 4015497"/>
              <a:gd name="connsiteY5" fmla="*/ 1678351 h 2065212"/>
              <a:gd name="connsiteX6" fmla="*/ 3887670 w 4015497"/>
              <a:gd name="connsiteY6" fmla="*/ 154351 h 2065212"/>
              <a:gd name="connsiteX7" fmla="*/ 112839 w 4015497"/>
              <a:gd name="connsiteY7" fmla="*/ 142628 h 2065212"/>
              <a:gd name="connsiteX0" fmla="*/ 112839 w 4015497"/>
              <a:gd name="connsiteY0" fmla="*/ 142628 h 2065212"/>
              <a:gd name="connsiteX1" fmla="*/ 124562 w 4015497"/>
              <a:gd name="connsiteY1" fmla="*/ 1654905 h 2065212"/>
              <a:gd name="connsiteX2" fmla="*/ 1144470 w 4015497"/>
              <a:gd name="connsiteY2" fmla="*/ 1690074 h 2065212"/>
              <a:gd name="connsiteX3" fmla="*/ 874839 w 4015497"/>
              <a:gd name="connsiteY3" fmla="*/ 2065212 h 2065212"/>
              <a:gd name="connsiteX4" fmla="*/ 1730624 w 4015497"/>
              <a:gd name="connsiteY4" fmla="*/ 1701797 h 2065212"/>
              <a:gd name="connsiteX5" fmla="*/ 3887670 w 4015497"/>
              <a:gd name="connsiteY5" fmla="*/ 1678351 h 2065212"/>
              <a:gd name="connsiteX6" fmla="*/ 3887670 w 4015497"/>
              <a:gd name="connsiteY6" fmla="*/ 154351 h 2065212"/>
              <a:gd name="connsiteX7" fmla="*/ 112839 w 4015497"/>
              <a:gd name="connsiteY7" fmla="*/ 142628 h 2065212"/>
              <a:gd name="connsiteX0" fmla="*/ 112839 w 3996140"/>
              <a:gd name="connsiteY0" fmla="*/ 142628 h 2065212"/>
              <a:gd name="connsiteX1" fmla="*/ 124562 w 3996140"/>
              <a:gd name="connsiteY1" fmla="*/ 1654905 h 2065212"/>
              <a:gd name="connsiteX2" fmla="*/ 1144470 w 3996140"/>
              <a:gd name="connsiteY2" fmla="*/ 1690074 h 2065212"/>
              <a:gd name="connsiteX3" fmla="*/ 874839 w 3996140"/>
              <a:gd name="connsiteY3" fmla="*/ 2065212 h 2065212"/>
              <a:gd name="connsiteX4" fmla="*/ 1730624 w 3996140"/>
              <a:gd name="connsiteY4" fmla="*/ 1701797 h 2065212"/>
              <a:gd name="connsiteX5" fmla="*/ 3840778 w 3996140"/>
              <a:gd name="connsiteY5" fmla="*/ 1643181 h 2065212"/>
              <a:gd name="connsiteX6" fmla="*/ 3887670 w 3996140"/>
              <a:gd name="connsiteY6" fmla="*/ 154351 h 2065212"/>
              <a:gd name="connsiteX7" fmla="*/ 112839 w 3996140"/>
              <a:gd name="connsiteY7" fmla="*/ 142628 h 2065212"/>
              <a:gd name="connsiteX0" fmla="*/ 118809 w 4002110"/>
              <a:gd name="connsiteY0" fmla="*/ 142628 h 2065212"/>
              <a:gd name="connsiteX1" fmla="*/ 118808 w 4002110"/>
              <a:gd name="connsiteY1" fmla="*/ 1596290 h 2065212"/>
              <a:gd name="connsiteX2" fmla="*/ 1150440 w 4002110"/>
              <a:gd name="connsiteY2" fmla="*/ 1690074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80102 w 4002110"/>
              <a:gd name="connsiteY2" fmla="*/ 170179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80102 w 4002110"/>
              <a:gd name="connsiteY2" fmla="*/ 170179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80102 w 4002110"/>
              <a:gd name="connsiteY2" fmla="*/ 170179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2840 w 3996141"/>
              <a:gd name="connsiteY0" fmla="*/ 142628 h 2065212"/>
              <a:gd name="connsiteX1" fmla="*/ 124562 w 3996141"/>
              <a:gd name="connsiteY1" fmla="*/ 1490782 h 2065212"/>
              <a:gd name="connsiteX2" fmla="*/ 1050686 w 3996141"/>
              <a:gd name="connsiteY2" fmla="*/ 1666627 h 2065212"/>
              <a:gd name="connsiteX3" fmla="*/ 874840 w 3996141"/>
              <a:gd name="connsiteY3" fmla="*/ 2065212 h 2065212"/>
              <a:gd name="connsiteX4" fmla="*/ 1730625 w 3996141"/>
              <a:gd name="connsiteY4" fmla="*/ 1701797 h 2065212"/>
              <a:gd name="connsiteX5" fmla="*/ 3840779 w 3996141"/>
              <a:gd name="connsiteY5" fmla="*/ 1643181 h 2065212"/>
              <a:gd name="connsiteX6" fmla="*/ 3887671 w 3996141"/>
              <a:gd name="connsiteY6" fmla="*/ 154351 h 2065212"/>
              <a:gd name="connsiteX7" fmla="*/ 112840 w 3996141"/>
              <a:gd name="connsiteY7" fmla="*/ 142628 h 2065212"/>
              <a:gd name="connsiteX0" fmla="*/ 112840 w 3974514"/>
              <a:gd name="connsiteY0" fmla="*/ 142628 h 2065212"/>
              <a:gd name="connsiteX1" fmla="*/ 124562 w 3974514"/>
              <a:gd name="connsiteY1" fmla="*/ 1490782 h 2065212"/>
              <a:gd name="connsiteX2" fmla="*/ 1050686 w 3974514"/>
              <a:gd name="connsiteY2" fmla="*/ 1666627 h 2065212"/>
              <a:gd name="connsiteX3" fmla="*/ 874840 w 3974514"/>
              <a:gd name="connsiteY3" fmla="*/ 2065212 h 2065212"/>
              <a:gd name="connsiteX4" fmla="*/ 1730625 w 3974514"/>
              <a:gd name="connsiteY4" fmla="*/ 1701797 h 2065212"/>
              <a:gd name="connsiteX5" fmla="*/ 3770440 w 3974514"/>
              <a:gd name="connsiteY5" fmla="*/ 1619735 h 2065212"/>
              <a:gd name="connsiteX6" fmla="*/ 3887671 w 3974514"/>
              <a:gd name="connsiteY6" fmla="*/ 154351 h 2065212"/>
              <a:gd name="connsiteX7" fmla="*/ 112840 w 3974514"/>
              <a:gd name="connsiteY7" fmla="*/ 142628 h 2065212"/>
              <a:gd name="connsiteX0" fmla="*/ 112840 w 3974514"/>
              <a:gd name="connsiteY0" fmla="*/ 142628 h 2318495"/>
              <a:gd name="connsiteX1" fmla="*/ 124562 w 3974514"/>
              <a:gd name="connsiteY1" fmla="*/ 1490782 h 2318495"/>
              <a:gd name="connsiteX2" fmla="*/ 1050686 w 3974514"/>
              <a:gd name="connsiteY2" fmla="*/ 1666627 h 2318495"/>
              <a:gd name="connsiteX3" fmla="*/ 874840 w 3974514"/>
              <a:gd name="connsiteY3" fmla="*/ 2318495 h 2318495"/>
              <a:gd name="connsiteX4" fmla="*/ 1730625 w 3974514"/>
              <a:gd name="connsiteY4" fmla="*/ 1701797 h 2318495"/>
              <a:gd name="connsiteX5" fmla="*/ 3770440 w 3974514"/>
              <a:gd name="connsiteY5" fmla="*/ 1619735 h 2318495"/>
              <a:gd name="connsiteX6" fmla="*/ 3887671 w 3974514"/>
              <a:gd name="connsiteY6" fmla="*/ 154351 h 2318495"/>
              <a:gd name="connsiteX7" fmla="*/ 112840 w 3974514"/>
              <a:gd name="connsiteY7" fmla="*/ 142628 h 2318495"/>
              <a:gd name="connsiteX0" fmla="*/ 112840 w 3974514"/>
              <a:gd name="connsiteY0" fmla="*/ 142628 h 2264219"/>
              <a:gd name="connsiteX1" fmla="*/ 124562 w 3974514"/>
              <a:gd name="connsiteY1" fmla="*/ 1490782 h 2264219"/>
              <a:gd name="connsiteX2" fmla="*/ 1050686 w 3974514"/>
              <a:gd name="connsiteY2" fmla="*/ 1666627 h 2264219"/>
              <a:gd name="connsiteX3" fmla="*/ 975201 w 3974514"/>
              <a:gd name="connsiteY3" fmla="*/ 2264219 h 2264219"/>
              <a:gd name="connsiteX4" fmla="*/ 1730625 w 3974514"/>
              <a:gd name="connsiteY4" fmla="*/ 1701797 h 2264219"/>
              <a:gd name="connsiteX5" fmla="*/ 3770440 w 3974514"/>
              <a:gd name="connsiteY5" fmla="*/ 1619735 h 2264219"/>
              <a:gd name="connsiteX6" fmla="*/ 3887671 w 3974514"/>
              <a:gd name="connsiteY6" fmla="*/ 154351 h 2264219"/>
              <a:gd name="connsiteX7" fmla="*/ 112840 w 3974514"/>
              <a:gd name="connsiteY7" fmla="*/ 142628 h 2264219"/>
              <a:gd name="connsiteX0" fmla="*/ 112840 w 3974514"/>
              <a:gd name="connsiteY0" fmla="*/ 142628 h 2264219"/>
              <a:gd name="connsiteX1" fmla="*/ 124562 w 3974514"/>
              <a:gd name="connsiteY1" fmla="*/ 1490782 h 2264219"/>
              <a:gd name="connsiteX2" fmla="*/ 1050686 w 3974514"/>
              <a:gd name="connsiteY2" fmla="*/ 1666627 h 2264219"/>
              <a:gd name="connsiteX3" fmla="*/ 975201 w 3974514"/>
              <a:gd name="connsiteY3" fmla="*/ 2264219 h 2264219"/>
              <a:gd name="connsiteX4" fmla="*/ 1998254 w 3974514"/>
              <a:gd name="connsiteY4" fmla="*/ 1665613 h 2264219"/>
              <a:gd name="connsiteX5" fmla="*/ 3770440 w 3974514"/>
              <a:gd name="connsiteY5" fmla="*/ 1619735 h 2264219"/>
              <a:gd name="connsiteX6" fmla="*/ 3887671 w 3974514"/>
              <a:gd name="connsiteY6" fmla="*/ 154351 h 2264219"/>
              <a:gd name="connsiteX7" fmla="*/ 112840 w 3974514"/>
              <a:gd name="connsiteY7" fmla="*/ 142628 h 2264219"/>
              <a:gd name="connsiteX0" fmla="*/ 112840 w 3974514"/>
              <a:gd name="connsiteY0" fmla="*/ 142628 h 2069489"/>
              <a:gd name="connsiteX1" fmla="*/ 124562 w 3974514"/>
              <a:gd name="connsiteY1" fmla="*/ 1490782 h 2069489"/>
              <a:gd name="connsiteX2" fmla="*/ 1050686 w 3974514"/>
              <a:gd name="connsiteY2" fmla="*/ 1666627 h 2069489"/>
              <a:gd name="connsiteX3" fmla="*/ 796781 w 3974514"/>
              <a:gd name="connsiteY3" fmla="*/ 2069489 h 2069489"/>
              <a:gd name="connsiteX4" fmla="*/ 1998254 w 3974514"/>
              <a:gd name="connsiteY4" fmla="*/ 1665613 h 2069489"/>
              <a:gd name="connsiteX5" fmla="*/ 3770440 w 3974514"/>
              <a:gd name="connsiteY5" fmla="*/ 1619735 h 2069489"/>
              <a:gd name="connsiteX6" fmla="*/ 3887671 w 3974514"/>
              <a:gd name="connsiteY6" fmla="*/ 154351 h 2069489"/>
              <a:gd name="connsiteX7" fmla="*/ 112840 w 3974514"/>
              <a:gd name="connsiteY7" fmla="*/ 142628 h 2069489"/>
              <a:gd name="connsiteX0" fmla="*/ 112840 w 3974514"/>
              <a:gd name="connsiteY0" fmla="*/ 142628 h 2227913"/>
              <a:gd name="connsiteX1" fmla="*/ 124562 w 3974514"/>
              <a:gd name="connsiteY1" fmla="*/ 1490782 h 2227913"/>
              <a:gd name="connsiteX2" fmla="*/ 1050686 w 3974514"/>
              <a:gd name="connsiteY2" fmla="*/ 1666627 h 2227913"/>
              <a:gd name="connsiteX3" fmla="*/ 818499 w 3974514"/>
              <a:gd name="connsiteY3" fmla="*/ 2227913 h 2227913"/>
              <a:gd name="connsiteX4" fmla="*/ 1998254 w 3974514"/>
              <a:gd name="connsiteY4" fmla="*/ 1665613 h 2227913"/>
              <a:gd name="connsiteX5" fmla="*/ 3770440 w 3974514"/>
              <a:gd name="connsiteY5" fmla="*/ 1619735 h 2227913"/>
              <a:gd name="connsiteX6" fmla="*/ 3887671 w 3974514"/>
              <a:gd name="connsiteY6" fmla="*/ 154351 h 2227913"/>
              <a:gd name="connsiteX7" fmla="*/ 112840 w 3974514"/>
              <a:gd name="connsiteY7" fmla="*/ 142628 h 222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4514" h="2227913">
                <a:moveTo>
                  <a:pt x="112840" y="142628"/>
                </a:moveTo>
                <a:cubicBezTo>
                  <a:pt x="-35652" y="306751"/>
                  <a:pt x="-43469" y="1256321"/>
                  <a:pt x="124562" y="1490782"/>
                </a:cubicBezTo>
                <a:cubicBezTo>
                  <a:pt x="347300" y="1584566"/>
                  <a:pt x="921733" y="1643181"/>
                  <a:pt x="1050686" y="1666627"/>
                </a:cubicBezTo>
                <a:cubicBezTo>
                  <a:pt x="1179640" y="1717428"/>
                  <a:pt x="877114" y="2095051"/>
                  <a:pt x="818499" y="2227913"/>
                </a:cubicBezTo>
                <a:cubicBezTo>
                  <a:pt x="951361" y="2212283"/>
                  <a:pt x="1771607" y="1739859"/>
                  <a:pt x="1998254" y="1665613"/>
                </a:cubicBezTo>
                <a:cubicBezTo>
                  <a:pt x="2131115" y="1599182"/>
                  <a:pt x="3578964" y="1744780"/>
                  <a:pt x="3770440" y="1619735"/>
                </a:cubicBezTo>
                <a:cubicBezTo>
                  <a:pt x="3922840" y="1439981"/>
                  <a:pt x="4075240" y="345828"/>
                  <a:pt x="3887671" y="154351"/>
                </a:cubicBezTo>
                <a:cubicBezTo>
                  <a:pt x="3649301" y="9766"/>
                  <a:pt x="327763" y="-99649"/>
                  <a:pt x="112840" y="142628"/>
                </a:cubicBezTo>
                <a:close/>
              </a:path>
            </a:pathLst>
          </a:custGeom>
          <a:solidFill>
            <a:schemeClr val="bg1"/>
          </a:solidFill>
          <a:ln w="12700">
            <a:solidFill>
              <a:srgbClr val="FF66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0" bIns="252000" anchor="ctr"/>
          <a:lstStyle/>
          <a:p>
            <a:pPr algn="ctr">
              <a:defRPr/>
            </a:pPr>
            <a:r>
              <a:rPr lang="fr-FR" dirty="0">
                <a:solidFill>
                  <a:prstClr val="black"/>
                </a:solidFill>
                <a:latin typeface="Candara" panose="020E0502030303020204" pitchFamily="34" charset="0"/>
              </a:rPr>
              <a:t>Mon entreprise finance </a:t>
            </a:r>
          </a:p>
          <a:p>
            <a:pPr algn="ctr">
              <a:defRPr/>
            </a:pPr>
            <a:r>
              <a:rPr lang="fr-FR" dirty="0">
                <a:solidFill>
                  <a:prstClr val="black"/>
                </a:solidFill>
                <a:latin typeface="Candara" panose="020E0502030303020204" pitchFamily="34" charset="0"/>
              </a:rPr>
              <a:t>une partie de ma mutuelle.</a:t>
            </a:r>
          </a:p>
        </p:txBody>
      </p:sp>
      <p:sp>
        <p:nvSpPr>
          <p:cNvPr id="75784" name="ZoneTexte 7"/>
          <p:cNvSpPr txBox="1">
            <a:spLocks noChangeArrowheads="1"/>
          </p:cNvSpPr>
          <p:nvPr/>
        </p:nvSpPr>
        <p:spPr bwMode="auto">
          <a:xfrm>
            <a:off x="92075" y="6462713"/>
            <a:ext cx="70421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r>
              <a:rPr lang="fr-FR" altLang="fr-FR" sz="1600" dirty="0">
                <a:solidFill>
                  <a:prstClr val="white"/>
                </a:solidFill>
                <a:latin typeface="Candara" panose="020E0502030303020204" pitchFamily="34" charset="0"/>
              </a:rPr>
              <a:t>Journée 1 - La couverture maladie</a:t>
            </a:r>
            <a:endParaRPr lang="fr-FR" altLang="fr-FR" sz="1600" b="1" dirty="0">
              <a:solidFill>
                <a:prstClr val="white"/>
              </a:solidFill>
              <a:latin typeface="Candara" panose="020E0502030303020204" pitchFamily="34" charset="0"/>
            </a:endParaRPr>
          </a:p>
        </p:txBody>
      </p:sp>
    </p:spTree>
    <p:extLst>
      <p:ext uri="{BB962C8B-B14F-4D97-AF65-F5344CB8AC3E}">
        <p14:creationId xmlns:p14="http://schemas.microsoft.com/office/powerpoint/2010/main" val="16351861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xmlns="" id="{5E23D321-50DF-4EA0-ADC8-4266218B797C}"/>
              </a:ext>
            </a:extLst>
          </p:cNvPr>
          <p:cNvSpPr txBox="1"/>
          <p:nvPr/>
        </p:nvSpPr>
        <p:spPr>
          <a:xfrm>
            <a:off x="1276714" y="244659"/>
            <a:ext cx="10785850" cy="584775"/>
          </a:xfrm>
          <a:prstGeom prst="rect">
            <a:avLst/>
          </a:prstGeom>
          <a:noFill/>
        </p:spPr>
        <p:txBody>
          <a:bodyPr wrap="square" rtlCol="0">
            <a:spAutoFit/>
          </a:bodyPr>
          <a:lstStyle/>
          <a:p>
            <a:r>
              <a:rPr lang="fr-FR" sz="3200" b="1" dirty="0">
                <a:solidFill>
                  <a:prstClr val="white"/>
                </a:solidFill>
                <a:latin typeface="Candara" panose="020E0502030303020204" pitchFamily="34" charset="0"/>
              </a:rPr>
              <a:t>Faire le point sur vos compétences : l’entretien de diagnostic</a:t>
            </a:r>
          </a:p>
        </p:txBody>
      </p:sp>
      <p:pic>
        <p:nvPicPr>
          <p:cNvPr id="10" name="Picture 2" descr="E:\Munca 2018\Iunie\PowerPoint\JPG\Ministere_Environnements_bureau pole emploi copi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9090" y="1134974"/>
            <a:ext cx="5423810" cy="5215202"/>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9840" y="2587560"/>
            <a:ext cx="6788981" cy="3818801"/>
          </a:xfrm>
          <a:prstGeom prst="rect">
            <a:avLst/>
          </a:prstGeom>
          <a:effectLst>
            <a:outerShdw blurRad="50800" dist="38100" dir="2700000" algn="tl" rotWithShape="0">
              <a:prstClr val="black">
                <a:alpha val="40000"/>
              </a:prstClr>
            </a:outerShdw>
          </a:effectLst>
        </p:spPr>
      </p:pic>
      <p:sp>
        <p:nvSpPr>
          <p:cNvPr id="14" name="Forme libre : forme 13">
            <a:extLst>
              <a:ext uri="{FF2B5EF4-FFF2-40B4-BE49-F238E27FC236}">
                <a16:creationId xmlns:a16="http://schemas.microsoft.com/office/drawing/2014/main" xmlns="" id="{CF4B2C0A-4322-4F44-801D-7B78AAE30C5C}"/>
              </a:ext>
            </a:extLst>
          </p:cNvPr>
          <p:cNvSpPr/>
          <p:nvPr/>
        </p:nvSpPr>
        <p:spPr>
          <a:xfrm flipH="1">
            <a:off x="6526059" y="1103978"/>
            <a:ext cx="3964961" cy="1608226"/>
          </a:xfrm>
          <a:custGeom>
            <a:avLst/>
            <a:gdLst>
              <a:gd name="connsiteX0" fmla="*/ 46892 w 3821723"/>
              <a:gd name="connsiteY0" fmla="*/ 0 h 1852246"/>
              <a:gd name="connsiteX1" fmla="*/ 58615 w 3821723"/>
              <a:gd name="connsiteY1" fmla="*/ 1512277 h 1852246"/>
              <a:gd name="connsiteX2" fmla="*/ 1078523 w 3821723"/>
              <a:gd name="connsiteY2" fmla="*/ 1547446 h 1852246"/>
              <a:gd name="connsiteX3" fmla="*/ 539261 w 3821723"/>
              <a:gd name="connsiteY3" fmla="*/ 1852246 h 1852246"/>
              <a:gd name="connsiteX4" fmla="*/ 1664677 w 3821723"/>
              <a:gd name="connsiteY4" fmla="*/ 1559169 h 1852246"/>
              <a:gd name="connsiteX5" fmla="*/ 3821723 w 3821723"/>
              <a:gd name="connsiteY5" fmla="*/ 1535723 h 1852246"/>
              <a:gd name="connsiteX6" fmla="*/ 3821723 w 3821723"/>
              <a:gd name="connsiteY6" fmla="*/ 11723 h 1852246"/>
              <a:gd name="connsiteX7" fmla="*/ 0 w 3821723"/>
              <a:gd name="connsiteY7" fmla="*/ 23446 h 1852246"/>
              <a:gd name="connsiteX0" fmla="*/ 0 w 3774831"/>
              <a:gd name="connsiteY0" fmla="*/ 46893 h 1899139"/>
              <a:gd name="connsiteX1" fmla="*/ 11723 w 3774831"/>
              <a:gd name="connsiteY1" fmla="*/ 1559170 h 1899139"/>
              <a:gd name="connsiteX2" fmla="*/ 1031631 w 3774831"/>
              <a:gd name="connsiteY2" fmla="*/ 1594339 h 1899139"/>
              <a:gd name="connsiteX3" fmla="*/ 492369 w 3774831"/>
              <a:gd name="connsiteY3" fmla="*/ 1899139 h 1899139"/>
              <a:gd name="connsiteX4" fmla="*/ 1617785 w 3774831"/>
              <a:gd name="connsiteY4" fmla="*/ 1606062 h 1899139"/>
              <a:gd name="connsiteX5" fmla="*/ 3774831 w 3774831"/>
              <a:gd name="connsiteY5" fmla="*/ 1582616 h 1899139"/>
              <a:gd name="connsiteX6" fmla="*/ 3774831 w 3774831"/>
              <a:gd name="connsiteY6" fmla="*/ 58616 h 1899139"/>
              <a:gd name="connsiteX7" fmla="*/ 328246 w 3774831"/>
              <a:gd name="connsiteY7" fmla="*/ 0 h 1899139"/>
              <a:gd name="connsiteX0" fmla="*/ 0 w 3774831"/>
              <a:gd name="connsiteY0" fmla="*/ 46893 h 1899139"/>
              <a:gd name="connsiteX1" fmla="*/ 11723 w 3774831"/>
              <a:gd name="connsiteY1" fmla="*/ 1559170 h 1899139"/>
              <a:gd name="connsiteX2" fmla="*/ 1031631 w 3774831"/>
              <a:gd name="connsiteY2" fmla="*/ 1594339 h 1899139"/>
              <a:gd name="connsiteX3" fmla="*/ 492369 w 3774831"/>
              <a:gd name="connsiteY3" fmla="*/ 1899139 h 1899139"/>
              <a:gd name="connsiteX4" fmla="*/ 1617785 w 3774831"/>
              <a:gd name="connsiteY4" fmla="*/ 1606062 h 1899139"/>
              <a:gd name="connsiteX5" fmla="*/ 3774831 w 3774831"/>
              <a:gd name="connsiteY5" fmla="*/ 1582616 h 1899139"/>
              <a:gd name="connsiteX6" fmla="*/ 3774831 w 3774831"/>
              <a:gd name="connsiteY6" fmla="*/ 58616 h 1899139"/>
              <a:gd name="connsiteX7" fmla="*/ 328246 w 3774831"/>
              <a:gd name="connsiteY7" fmla="*/ 0 h 1899139"/>
              <a:gd name="connsiteX8" fmla="*/ 0 w 3774831"/>
              <a:gd name="connsiteY8" fmla="*/ 46893 h 1899139"/>
              <a:gd name="connsiteX0" fmla="*/ 0 w 3774831"/>
              <a:gd name="connsiteY0" fmla="*/ 0 h 1852246"/>
              <a:gd name="connsiteX1" fmla="*/ 11723 w 3774831"/>
              <a:gd name="connsiteY1" fmla="*/ 1512277 h 1852246"/>
              <a:gd name="connsiteX2" fmla="*/ 1031631 w 3774831"/>
              <a:gd name="connsiteY2" fmla="*/ 1547446 h 1852246"/>
              <a:gd name="connsiteX3" fmla="*/ 492369 w 3774831"/>
              <a:gd name="connsiteY3" fmla="*/ 1852246 h 1852246"/>
              <a:gd name="connsiteX4" fmla="*/ 1617785 w 3774831"/>
              <a:gd name="connsiteY4" fmla="*/ 1559169 h 1852246"/>
              <a:gd name="connsiteX5" fmla="*/ 3774831 w 3774831"/>
              <a:gd name="connsiteY5" fmla="*/ 1535723 h 1852246"/>
              <a:gd name="connsiteX6" fmla="*/ 3774831 w 3774831"/>
              <a:gd name="connsiteY6" fmla="*/ 11723 h 1852246"/>
              <a:gd name="connsiteX7" fmla="*/ 0 w 3774831"/>
              <a:gd name="connsiteY7" fmla="*/ 0 h 1852246"/>
              <a:gd name="connsiteX0" fmla="*/ 0 w 3774831"/>
              <a:gd name="connsiteY0" fmla="*/ 0 h 1922584"/>
              <a:gd name="connsiteX1" fmla="*/ 11723 w 3774831"/>
              <a:gd name="connsiteY1" fmla="*/ 1512277 h 1922584"/>
              <a:gd name="connsiteX2" fmla="*/ 1031631 w 3774831"/>
              <a:gd name="connsiteY2" fmla="*/ 1547446 h 1922584"/>
              <a:gd name="connsiteX3" fmla="*/ 762000 w 3774831"/>
              <a:gd name="connsiteY3" fmla="*/ 1922584 h 1922584"/>
              <a:gd name="connsiteX4" fmla="*/ 1617785 w 3774831"/>
              <a:gd name="connsiteY4" fmla="*/ 1559169 h 1922584"/>
              <a:gd name="connsiteX5" fmla="*/ 3774831 w 3774831"/>
              <a:gd name="connsiteY5" fmla="*/ 1535723 h 1922584"/>
              <a:gd name="connsiteX6" fmla="*/ 3774831 w 3774831"/>
              <a:gd name="connsiteY6" fmla="*/ 11723 h 1922584"/>
              <a:gd name="connsiteX7" fmla="*/ 0 w 3774831"/>
              <a:gd name="connsiteY7" fmla="*/ 0 h 1922584"/>
              <a:gd name="connsiteX0" fmla="*/ 0 w 3774831"/>
              <a:gd name="connsiteY0" fmla="*/ 105553 h 2028137"/>
              <a:gd name="connsiteX1" fmla="*/ 11723 w 3774831"/>
              <a:gd name="connsiteY1" fmla="*/ 1617830 h 2028137"/>
              <a:gd name="connsiteX2" fmla="*/ 1031631 w 3774831"/>
              <a:gd name="connsiteY2" fmla="*/ 1652999 h 2028137"/>
              <a:gd name="connsiteX3" fmla="*/ 762000 w 3774831"/>
              <a:gd name="connsiteY3" fmla="*/ 2028137 h 2028137"/>
              <a:gd name="connsiteX4" fmla="*/ 1617785 w 3774831"/>
              <a:gd name="connsiteY4" fmla="*/ 1664722 h 2028137"/>
              <a:gd name="connsiteX5" fmla="*/ 3774831 w 3774831"/>
              <a:gd name="connsiteY5" fmla="*/ 1641276 h 2028137"/>
              <a:gd name="connsiteX6" fmla="*/ 3774831 w 3774831"/>
              <a:gd name="connsiteY6" fmla="*/ 117276 h 2028137"/>
              <a:gd name="connsiteX7" fmla="*/ 0 w 3774831"/>
              <a:gd name="connsiteY7" fmla="*/ 105553 h 2028137"/>
              <a:gd name="connsiteX0" fmla="*/ 63899 w 3838730"/>
              <a:gd name="connsiteY0" fmla="*/ 105553 h 2028137"/>
              <a:gd name="connsiteX1" fmla="*/ 75622 w 3838730"/>
              <a:gd name="connsiteY1" fmla="*/ 1617830 h 2028137"/>
              <a:gd name="connsiteX2" fmla="*/ 1095530 w 3838730"/>
              <a:gd name="connsiteY2" fmla="*/ 1652999 h 2028137"/>
              <a:gd name="connsiteX3" fmla="*/ 825899 w 3838730"/>
              <a:gd name="connsiteY3" fmla="*/ 2028137 h 2028137"/>
              <a:gd name="connsiteX4" fmla="*/ 1681684 w 3838730"/>
              <a:gd name="connsiteY4" fmla="*/ 1664722 h 2028137"/>
              <a:gd name="connsiteX5" fmla="*/ 3838730 w 3838730"/>
              <a:gd name="connsiteY5" fmla="*/ 1641276 h 2028137"/>
              <a:gd name="connsiteX6" fmla="*/ 3838730 w 3838730"/>
              <a:gd name="connsiteY6" fmla="*/ 117276 h 2028137"/>
              <a:gd name="connsiteX7" fmla="*/ 63899 w 3838730"/>
              <a:gd name="connsiteY7" fmla="*/ 105553 h 2028137"/>
              <a:gd name="connsiteX0" fmla="*/ 112839 w 3887670"/>
              <a:gd name="connsiteY0" fmla="*/ 105553 h 2028137"/>
              <a:gd name="connsiteX1" fmla="*/ 124562 w 3887670"/>
              <a:gd name="connsiteY1" fmla="*/ 1617830 h 2028137"/>
              <a:gd name="connsiteX2" fmla="*/ 1144470 w 3887670"/>
              <a:gd name="connsiteY2" fmla="*/ 1652999 h 2028137"/>
              <a:gd name="connsiteX3" fmla="*/ 874839 w 3887670"/>
              <a:gd name="connsiteY3" fmla="*/ 2028137 h 2028137"/>
              <a:gd name="connsiteX4" fmla="*/ 1730624 w 3887670"/>
              <a:gd name="connsiteY4" fmla="*/ 1664722 h 2028137"/>
              <a:gd name="connsiteX5" fmla="*/ 3887670 w 3887670"/>
              <a:gd name="connsiteY5" fmla="*/ 1641276 h 2028137"/>
              <a:gd name="connsiteX6" fmla="*/ 3887670 w 3887670"/>
              <a:gd name="connsiteY6" fmla="*/ 117276 h 2028137"/>
              <a:gd name="connsiteX7" fmla="*/ 112839 w 3887670"/>
              <a:gd name="connsiteY7" fmla="*/ 105553 h 2028137"/>
              <a:gd name="connsiteX0" fmla="*/ 112839 w 3887670"/>
              <a:gd name="connsiteY0" fmla="*/ 105553 h 2028137"/>
              <a:gd name="connsiteX1" fmla="*/ 124562 w 3887670"/>
              <a:gd name="connsiteY1" fmla="*/ 1617830 h 2028137"/>
              <a:gd name="connsiteX2" fmla="*/ 1144470 w 3887670"/>
              <a:gd name="connsiteY2" fmla="*/ 1652999 h 2028137"/>
              <a:gd name="connsiteX3" fmla="*/ 874839 w 3887670"/>
              <a:gd name="connsiteY3" fmla="*/ 2028137 h 2028137"/>
              <a:gd name="connsiteX4" fmla="*/ 1730624 w 3887670"/>
              <a:gd name="connsiteY4" fmla="*/ 1664722 h 2028137"/>
              <a:gd name="connsiteX5" fmla="*/ 3887670 w 3887670"/>
              <a:gd name="connsiteY5" fmla="*/ 1641276 h 2028137"/>
              <a:gd name="connsiteX6" fmla="*/ 3887670 w 3887670"/>
              <a:gd name="connsiteY6" fmla="*/ 117276 h 2028137"/>
              <a:gd name="connsiteX7" fmla="*/ 112839 w 3887670"/>
              <a:gd name="connsiteY7" fmla="*/ 105553 h 2028137"/>
              <a:gd name="connsiteX0" fmla="*/ 112839 w 3887670"/>
              <a:gd name="connsiteY0" fmla="*/ 142628 h 2065212"/>
              <a:gd name="connsiteX1" fmla="*/ 124562 w 3887670"/>
              <a:gd name="connsiteY1" fmla="*/ 1654905 h 2065212"/>
              <a:gd name="connsiteX2" fmla="*/ 1144470 w 3887670"/>
              <a:gd name="connsiteY2" fmla="*/ 1690074 h 2065212"/>
              <a:gd name="connsiteX3" fmla="*/ 874839 w 3887670"/>
              <a:gd name="connsiteY3" fmla="*/ 2065212 h 2065212"/>
              <a:gd name="connsiteX4" fmla="*/ 1730624 w 3887670"/>
              <a:gd name="connsiteY4" fmla="*/ 1701797 h 2065212"/>
              <a:gd name="connsiteX5" fmla="*/ 3887670 w 3887670"/>
              <a:gd name="connsiteY5" fmla="*/ 1678351 h 2065212"/>
              <a:gd name="connsiteX6" fmla="*/ 3887670 w 3887670"/>
              <a:gd name="connsiteY6" fmla="*/ 154351 h 2065212"/>
              <a:gd name="connsiteX7" fmla="*/ 112839 w 3887670"/>
              <a:gd name="connsiteY7" fmla="*/ 142628 h 2065212"/>
              <a:gd name="connsiteX0" fmla="*/ 112839 w 3971034"/>
              <a:gd name="connsiteY0" fmla="*/ 142628 h 2065212"/>
              <a:gd name="connsiteX1" fmla="*/ 124562 w 3971034"/>
              <a:gd name="connsiteY1" fmla="*/ 1654905 h 2065212"/>
              <a:gd name="connsiteX2" fmla="*/ 1144470 w 3971034"/>
              <a:gd name="connsiteY2" fmla="*/ 1690074 h 2065212"/>
              <a:gd name="connsiteX3" fmla="*/ 874839 w 3971034"/>
              <a:gd name="connsiteY3" fmla="*/ 2065212 h 2065212"/>
              <a:gd name="connsiteX4" fmla="*/ 1730624 w 3971034"/>
              <a:gd name="connsiteY4" fmla="*/ 1701797 h 2065212"/>
              <a:gd name="connsiteX5" fmla="*/ 3887670 w 3971034"/>
              <a:gd name="connsiteY5" fmla="*/ 1678351 h 2065212"/>
              <a:gd name="connsiteX6" fmla="*/ 3887670 w 3971034"/>
              <a:gd name="connsiteY6" fmla="*/ 154351 h 2065212"/>
              <a:gd name="connsiteX7" fmla="*/ 112839 w 3971034"/>
              <a:gd name="connsiteY7" fmla="*/ 142628 h 2065212"/>
              <a:gd name="connsiteX0" fmla="*/ 112839 w 4015497"/>
              <a:gd name="connsiteY0" fmla="*/ 142628 h 2065212"/>
              <a:gd name="connsiteX1" fmla="*/ 124562 w 4015497"/>
              <a:gd name="connsiteY1" fmla="*/ 1654905 h 2065212"/>
              <a:gd name="connsiteX2" fmla="*/ 1144470 w 4015497"/>
              <a:gd name="connsiteY2" fmla="*/ 1690074 h 2065212"/>
              <a:gd name="connsiteX3" fmla="*/ 874839 w 4015497"/>
              <a:gd name="connsiteY3" fmla="*/ 2065212 h 2065212"/>
              <a:gd name="connsiteX4" fmla="*/ 1730624 w 4015497"/>
              <a:gd name="connsiteY4" fmla="*/ 1701797 h 2065212"/>
              <a:gd name="connsiteX5" fmla="*/ 3887670 w 4015497"/>
              <a:gd name="connsiteY5" fmla="*/ 1678351 h 2065212"/>
              <a:gd name="connsiteX6" fmla="*/ 3887670 w 4015497"/>
              <a:gd name="connsiteY6" fmla="*/ 154351 h 2065212"/>
              <a:gd name="connsiteX7" fmla="*/ 112839 w 4015497"/>
              <a:gd name="connsiteY7" fmla="*/ 142628 h 2065212"/>
              <a:gd name="connsiteX0" fmla="*/ 112839 w 4015497"/>
              <a:gd name="connsiteY0" fmla="*/ 142628 h 2065212"/>
              <a:gd name="connsiteX1" fmla="*/ 124562 w 4015497"/>
              <a:gd name="connsiteY1" fmla="*/ 1654905 h 2065212"/>
              <a:gd name="connsiteX2" fmla="*/ 1144470 w 4015497"/>
              <a:gd name="connsiteY2" fmla="*/ 1690074 h 2065212"/>
              <a:gd name="connsiteX3" fmla="*/ 874839 w 4015497"/>
              <a:gd name="connsiteY3" fmla="*/ 2065212 h 2065212"/>
              <a:gd name="connsiteX4" fmla="*/ 1730624 w 4015497"/>
              <a:gd name="connsiteY4" fmla="*/ 1701797 h 2065212"/>
              <a:gd name="connsiteX5" fmla="*/ 3887670 w 4015497"/>
              <a:gd name="connsiteY5" fmla="*/ 1678351 h 2065212"/>
              <a:gd name="connsiteX6" fmla="*/ 3887670 w 4015497"/>
              <a:gd name="connsiteY6" fmla="*/ 154351 h 2065212"/>
              <a:gd name="connsiteX7" fmla="*/ 112839 w 4015497"/>
              <a:gd name="connsiteY7" fmla="*/ 142628 h 2065212"/>
              <a:gd name="connsiteX0" fmla="*/ 112839 w 3996140"/>
              <a:gd name="connsiteY0" fmla="*/ 142628 h 2065212"/>
              <a:gd name="connsiteX1" fmla="*/ 124562 w 3996140"/>
              <a:gd name="connsiteY1" fmla="*/ 1654905 h 2065212"/>
              <a:gd name="connsiteX2" fmla="*/ 1144470 w 3996140"/>
              <a:gd name="connsiteY2" fmla="*/ 1690074 h 2065212"/>
              <a:gd name="connsiteX3" fmla="*/ 874839 w 3996140"/>
              <a:gd name="connsiteY3" fmla="*/ 2065212 h 2065212"/>
              <a:gd name="connsiteX4" fmla="*/ 1730624 w 3996140"/>
              <a:gd name="connsiteY4" fmla="*/ 1701797 h 2065212"/>
              <a:gd name="connsiteX5" fmla="*/ 3840778 w 3996140"/>
              <a:gd name="connsiteY5" fmla="*/ 1643181 h 2065212"/>
              <a:gd name="connsiteX6" fmla="*/ 3887670 w 3996140"/>
              <a:gd name="connsiteY6" fmla="*/ 154351 h 2065212"/>
              <a:gd name="connsiteX7" fmla="*/ 112839 w 3996140"/>
              <a:gd name="connsiteY7" fmla="*/ 142628 h 2065212"/>
              <a:gd name="connsiteX0" fmla="*/ 118809 w 4002110"/>
              <a:gd name="connsiteY0" fmla="*/ 142628 h 2065212"/>
              <a:gd name="connsiteX1" fmla="*/ 118808 w 4002110"/>
              <a:gd name="connsiteY1" fmla="*/ 1596290 h 2065212"/>
              <a:gd name="connsiteX2" fmla="*/ 1150440 w 4002110"/>
              <a:gd name="connsiteY2" fmla="*/ 1690074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80102 w 4002110"/>
              <a:gd name="connsiteY2" fmla="*/ 170179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80102 w 4002110"/>
              <a:gd name="connsiteY2" fmla="*/ 170179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80102 w 4002110"/>
              <a:gd name="connsiteY2" fmla="*/ 170179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2840 w 3996141"/>
              <a:gd name="connsiteY0" fmla="*/ 142628 h 2065212"/>
              <a:gd name="connsiteX1" fmla="*/ 124562 w 3996141"/>
              <a:gd name="connsiteY1" fmla="*/ 1490782 h 2065212"/>
              <a:gd name="connsiteX2" fmla="*/ 1050686 w 3996141"/>
              <a:gd name="connsiteY2" fmla="*/ 1666627 h 2065212"/>
              <a:gd name="connsiteX3" fmla="*/ 874840 w 3996141"/>
              <a:gd name="connsiteY3" fmla="*/ 2065212 h 2065212"/>
              <a:gd name="connsiteX4" fmla="*/ 1730625 w 3996141"/>
              <a:gd name="connsiteY4" fmla="*/ 1701797 h 2065212"/>
              <a:gd name="connsiteX5" fmla="*/ 3840779 w 3996141"/>
              <a:gd name="connsiteY5" fmla="*/ 1643181 h 2065212"/>
              <a:gd name="connsiteX6" fmla="*/ 3887671 w 3996141"/>
              <a:gd name="connsiteY6" fmla="*/ 154351 h 2065212"/>
              <a:gd name="connsiteX7" fmla="*/ 112840 w 3996141"/>
              <a:gd name="connsiteY7" fmla="*/ 142628 h 2065212"/>
              <a:gd name="connsiteX0" fmla="*/ 112840 w 3974514"/>
              <a:gd name="connsiteY0" fmla="*/ 142628 h 2065212"/>
              <a:gd name="connsiteX1" fmla="*/ 124562 w 3974514"/>
              <a:gd name="connsiteY1" fmla="*/ 1490782 h 2065212"/>
              <a:gd name="connsiteX2" fmla="*/ 1050686 w 3974514"/>
              <a:gd name="connsiteY2" fmla="*/ 1666627 h 2065212"/>
              <a:gd name="connsiteX3" fmla="*/ 874840 w 3974514"/>
              <a:gd name="connsiteY3" fmla="*/ 2065212 h 2065212"/>
              <a:gd name="connsiteX4" fmla="*/ 1730625 w 3974514"/>
              <a:gd name="connsiteY4" fmla="*/ 1701797 h 2065212"/>
              <a:gd name="connsiteX5" fmla="*/ 3770440 w 3974514"/>
              <a:gd name="connsiteY5" fmla="*/ 1619735 h 2065212"/>
              <a:gd name="connsiteX6" fmla="*/ 3887671 w 3974514"/>
              <a:gd name="connsiteY6" fmla="*/ 154351 h 2065212"/>
              <a:gd name="connsiteX7" fmla="*/ 112840 w 3974514"/>
              <a:gd name="connsiteY7" fmla="*/ 142628 h 2065212"/>
              <a:gd name="connsiteX0" fmla="*/ 112840 w 3974514"/>
              <a:gd name="connsiteY0" fmla="*/ 142628 h 2318495"/>
              <a:gd name="connsiteX1" fmla="*/ 124562 w 3974514"/>
              <a:gd name="connsiteY1" fmla="*/ 1490782 h 2318495"/>
              <a:gd name="connsiteX2" fmla="*/ 1050686 w 3974514"/>
              <a:gd name="connsiteY2" fmla="*/ 1666627 h 2318495"/>
              <a:gd name="connsiteX3" fmla="*/ 874840 w 3974514"/>
              <a:gd name="connsiteY3" fmla="*/ 2318495 h 2318495"/>
              <a:gd name="connsiteX4" fmla="*/ 1730625 w 3974514"/>
              <a:gd name="connsiteY4" fmla="*/ 1701797 h 2318495"/>
              <a:gd name="connsiteX5" fmla="*/ 3770440 w 3974514"/>
              <a:gd name="connsiteY5" fmla="*/ 1619735 h 2318495"/>
              <a:gd name="connsiteX6" fmla="*/ 3887671 w 3974514"/>
              <a:gd name="connsiteY6" fmla="*/ 154351 h 2318495"/>
              <a:gd name="connsiteX7" fmla="*/ 112840 w 3974514"/>
              <a:gd name="connsiteY7" fmla="*/ 142628 h 2318495"/>
              <a:gd name="connsiteX0" fmla="*/ 112840 w 3974514"/>
              <a:gd name="connsiteY0" fmla="*/ 142628 h 2264219"/>
              <a:gd name="connsiteX1" fmla="*/ 124562 w 3974514"/>
              <a:gd name="connsiteY1" fmla="*/ 1490782 h 2264219"/>
              <a:gd name="connsiteX2" fmla="*/ 1050686 w 3974514"/>
              <a:gd name="connsiteY2" fmla="*/ 1666627 h 2264219"/>
              <a:gd name="connsiteX3" fmla="*/ 975201 w 3974514"/>
              <a:gd name="connsiteY3" fmla="*/ 2264219 h 2264219"/>
              <a:gd name="connsiteX4" fmla="*/ 1730625 w 3974514"/>
              <a:gd name="connsiteY4" fmla="*/ 1701797 h 2264219"/>
              <a:gd name="connsiteX5" fmla="*/ 3770440 w 3974514"/>
              <a:gd name="connsiteY5" fmla="*/ 1619735 h 2264219"/>
              <a:gd name="connsiteX6" fmla="*/ 3887671 w 3974514"/>
              <a:gd name="connsiteY6" fmla="*/ 154351 h 2264219"/>
              <a:gd name="connsiteX7" fmla="*/ 112840 w 3974514"/>
              <a:gd name="connsiteY7" fmla="*/ 142628 h 2264219"/>
              <a:gd name="connsiteX0" fmla="*/ 112840 w 3974514"/>
              <a:gd name="connsiteY0" fmla="*/ 142628 h 2264219"/>
              <a:gd name="connsiteX1" fmla="*/ 124562 w 3974514"/>
              <a:gd name="connsiteY1" fmla="*/ 1490782 h 2264219"/>
              <a:gd name="connsiteX2" fmla="*/ 1050686 w 3974514"/>
              <a:gd name="connsiteY2" fmla="*/ 1666627 h 2264219"/>
              <a:gd name="connsiteX3" fmla="*/ 975201 w 3974514"/>
              <a:gd name="connsiteY3" fmla="*/ 2264219 h 2264219"/>
              <a:gd name="connsiteX4" fmla="*/ 1998254 w 3974514"/>
              <a:gd name="connsiteY4" fmla="*/ 1665613 h 2264219"/>
              <a:gd name="connsiteX5" fmla="*/ 3770440 w 3974514"/>
              <a:gd name="connsiteY5" fmla="*/ 1619735 h 2264219"/>
              <a:gd name="connsiteX6" fmla="*/ 3887671 w 3974514"/>
              <a:gd name="connsiteY6" fmla="*/ 154351 h 2264219"/>
              <a:gd name="connsiteX7" fmla="*/ 112840 w 3974514"/>
              <a:gd name="connsiteY7" fmla="*/ 142628 h 2264219"/>
              <a:gd name="connsiteX0" fmla="*/ 112840 w 3974514"/>
              <a:gd name="connsiteY0" fmla="*/ 142628 h 2069489"/>
              <a:gd name="connsiteX1" fmla="*/ 124562 w 3974514"/>
              <a:gd name="connsiteY1" fmla="*/ 1490782 h 2069489"/>
              <a:gd name="connsiteX2" fmla="*/ 1050686 w 3974514"/>
              <a:gd name="connsiteY2" fmla="*/ 1666627 h 2069489"/>
              <a:gd name="connsiteX3" fmla="*/ 796781 w 3974514"/>
              <a:gd name="connsiteY3" fmla="*/ 2069489 h 2069489"/>
              <a:gd name="connsiteX4" fmla="*/ 1998254 w 3974514"/>
              <a:gd name="connsiteY4" fmla="*/ 1665613 h 2069489"/>
              <a:gd name="connsiteX5" fmla="*/ 3770440 w 3974514"/>
              <a:gd name="connsiteY5" fmla="*/ 1619735 h 2069489"/>
              <a:gd name="connsiteX6" fmla="*/ 3887671 w 3974514"/>
              <a:gd name="connsiteY6" fmla="*/ 154351 h 2069489"/>
              <a:gd name="connsiteX7" fmla="*/ 112840 w 3974514"/>
              <a:gd name="connsiteY7" fmla="*/ 142628 h 2069489"/>
              <a:gd name="connsiteX0" fmla="*/ 112840 w 3974514"/>
              <a:gd name="connsiteY0" fmla="*/ 142628 h 2227913"/>
              <a:gd name="connsiteX1" fmla="*/ 124562 w 3974514"/>
              <a:gd name="connsiteY1" fmla="*/ 1490782 h 2227913"/>
              <a:gd name="connsiteX2" fmla="*/ 1050686 w 3974514"/>
              <a:gd name="connsiteY2" fmla="*/ 1666627 h 2227913"/>
              <a:gd name="connsiteX3" fmla="*/ 818499 w 3974514"/>
              <a:gd name="connsiteY3" fmla="*/ 2227913 h 2227913"/>
              <a:gd name="connsiteX4" fmla="*/ 1998254 w 3974514"/>
              <a:gd name="connsiteY4" fmla="*/ 1665613 h 2227913"/>
              <a:gd name="connsiteX5" fmla="*/ 3770440 w 3974514"/>
              <a:gd name="connsiteY5" fmla="*/ 1619735 h 2227913"/>
              <a:gd name="connsiteX6" fmla="*/ 3887671 w 3974514"/>
              <a:gd name="connsiteY6" fmla="*/ 154351 h 2227913"/>
              <a:gd name="connsiteX7" fmla="*/ 112840 w 3974514"/>
              <a:gd name="connsiteY7" fmla="*/ 142628 h 222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4514" h="2227913">
                <a:moveTo>
                  <a:pt x="112840" y="142628"/>
                </a:moveTo>
                <a:cubicBezTo>
                  <a:pt x="-35652" y="306751"/>
                  <a:pt x="-43469" y="1256321"/>
                  <a:pt x="124562" y="1490782"/>
                </a:cubicBezTo>
                <a:cubicBezTo>
                  <a:pt x="347300" y="1584566"/>
                  <a:pt x="921733" y="1643181"/>
                  <a:pt x="1050686" y="1666627"/>
                </a:cubicBezTo>
                <a:cubicBezTo>
                  <a:pt x="1179640" y="1717428"/>
                  <a:pt x="877114" y="2095051"/>
                  <a:pt x="818499" y="2227913"/>
                </a:cubicBezTo>
                <a:cubicBezTo>
                  <a:pt x="951361" y="2212283"/>
                  <a:pt x="1771607" y="1739859"/>
                  <a:pt x="1998254" y="1665613"/>
                </a:cubicBezTo>
                <a:cubicBezTo>
                  <a:pt x="2131115" y="1599182"/>
                  <a:pt x="3578964" y="1744780"/>
                  <a:pt x="3770440" y="1619735"/>
                </a:cubicBezTo>
                <a:cubicBezTo>
                  <a:pt x="3922840" y="1439981"/>
                  <a:pt x="4075240" y="345828"/>
                  <a:pt x="3887671" y="154351"/>
                </a:cubicBezTo>
                <a:cubicBezTo>
                  <a:pt x="3649301" y="9766"/>
                  <a:pt x="327763" y="-99649"/>
                  <a:pt x="112840" y="142628"/>
                </a:cubicBezTo>
                <a:close/>
              </a:path>
            </a:pathLst>
          </a:custGeom>
          <a:solidFill>
            <a:schemeClr val="bg1"/>
          </a:solidFill>
          <a:ln w="12700">
            <a:solidFill>
              <a:srgbClr val="92D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algn="ctr"/>
            <a:r>
              <a:rPr lang="fr-FR" dirty="0">
                <a:solidFill>
                  <a:prstClr val="black"/>
                </a:solidFill>
                <a:latin typeface="Candara" panose="020E0502030303020204" pitchFamily="34" charset="0"/>
              </a:rPr>
              <a:t>Mon projet professionnel reste </a:t>
            </a:r>
          </a:p>
          <a:p>
            <a:pPr algn="ctr"/>
            <a:r>
              <a:rPr lang="fr-FR" dirty="0">
                <a:solidFill>
                  <a:prstClr val="black"/>
                </a:solidFill>
                <a:latin typeface="Candara" panose="020E0502030303020204" pitchFamily="34" charset="0"/>
              </a:rPr>
              <a:t>encore à préciser …</a:t>
            </a:r>
          </a:p>
          <a:p>
            <a:pPr algn="ctr"/>
            <a:r>
              <a:rPr lang="fr-FR" dirty="0">
                <a:solidFill>
                  <a:prstClr val="black"/>
                </a:solidFill>
                <a:latin typeface="Candara" panose="020E0502030303020204" pitchFamily="34" charset="0"/>
              </a:rPr>
              <a:t>et vos conseils vont m’aider. </a:t>
            </a:r>
          </a:p>
        </p:txBody>
      </p:sp>
      <p:sp>
        <p:nvSpPr>
          <p:cNvPr id="9" name="ZoneTexte 8">
            <a:extLst>
              <a:ext uri="{FF2B5EF4-FFF2-40B4-BE49-F238E27FC236}">
                <a16:creationId xmlns:a16="http://schemas.microsoft.com/office/drawing/2014/main" xmlns="" id="{E6332E9C-C806-40E5-9DF9-23CDF4094E0F}"/>
              </a:ext>
            </a:extLst>
          </p:cNvPr>
          <p:cNvSpPr txBox="1"/>
          <p:nvPr/>
        </p:nvSpPr>
        <p:spPr>
          <a:xfrm>
            <a:off x="91334" y="6462548"/>
            <a:ext cx="7042997" cy="584775"/>
          </a:xfrm>
          <a:prstGeom prst="rect">
            <a:avLst/>
          </a:prstGeom>
          <a:noFill/>
          <a:ln>
            <a:noFill/>
          </a:ln>
        </p:spPr>
        <p:txBody>
          <a:bodyPr wrap="square" rtlCol="0">
            <a:spAutoFit/>
          </a:bodyPr>
          <a:lstStyle/>
          <a:p>
            <a:r>
              <a:rPr lang="fr-FR" sz="1600" dirty="0">
                <a:solidFill>
                  <a:prstClr val="white"/>
                </a:solidFill>
                <a:latin typeface="Candara" panose="020E0502030303020204" pitchFamily="34" charset="0"/>
                <a:cs typeface="Segoe UI Semibold" panose="020B0702040204020203" pitchFamily="34" charset="0"/>
              </a:rPr>
              <a:t>Journée 1 – Les étapes-clé du recrutement</a:t>
            </a:r>
            <a:endParaRPr lang="fr-FR" sz="1600" b="1" dirty="0">
              <a:solidFill>
                <a:prstClr val="white"/>
              </a:solidFill>
              <a:latin typeface="Candara" panose="020E0502030303020204" pitchFamily="34" charset="0"/>
              <a:cs typeface="Segoe UI Semibold" panose="020B0702040204020203" pitchFamily="34" charset="0"/>
            </a:endParaRPr>
          </a:p>
          <a:p>
            <a:endParaRPr lang="fr-FR" sz="1600" b="1" dirty="0">
              <a:solidFill>
                <a:prstClr val="white"/>
              </a:solidFill>
              <a:latin typeface="Candara" panose="020E0502030303020204" pitchFamily="34" charset="0"/>
              <a:cs typeface="Segoe UI Semibold" panose="020B0702040204020203" pitchFamily="34" charset="0"/>
            </a:endParaRPr>
          </a:p>
        </p:txBody>
      </p:sp>
      <p:sp>
        <p:nvSpPr>
          <p:cNvPr id="17" name="ZoneTexte 16">
            <a:extLst>
              <a:ext uri="{FF2B5EF4-FFF2-40B4-BE49-F238E27FC236}">
                <a16:creationId xmlns:a16="http://schemas.microsoft.com/office/drawing/2014/main" xmlns="" id="{B3900B75-957D-436E-A0EB-A5145C94018E}"/>
              </a:ext>
            </a:extLst>
          </p:cNvPr>
          <p:cNvSpPr txBox="1"/>
          <p:nvPr/>
        </p:nvSpPr>
        <p:spPr>
          <a:xfrm>
            <a:off x="0" y="1561455"/>
            <a:ext cx="5711868" cy="5701433"/>
          </a:xfrm>
          <a:prstGeom prst="rect">
            <a:avLst/>
          </a:prstGeom>
          <a:noFill/>
        </p:spPr>
        <p:txBody>
          <a:bodyPr wrap="square" rtlCol="0">
            <a:spAutoFit/>
          </a:bodyPr>
          <a:lstStyle/>
          <a:p>
            <a:pPr algn="ctr">
              <a:lnSpc>
                <a:spcPts val="4000"/>
              </a:lnSpc>
            </a:pPr>
            <a:r>
              <a:rPr lang="fr-FR" sz="2800" b="1" dirty="0">
                <a:solidFill>
                  <a:prstClr val="black"/>
                </a:solidFill>
                <a:latin typeface="Candara" panose="020E0502030303020204" pitchFamily="34" charset="0"/>
                <a:cs typeface="Segoe UI Semibold" panose="020B0702040204020203" pitchFamily="34" charset="0"/>
              </a:rPr>
              <a:t>Pour analyser vos compétences </a:t>
            </a:r>
          </a:p>
          <a:p>
            <a:pPr algn="ctr">
              <a:lnSpc>
                <a:spcPts val="4000"/>
              </a:lnSpc>
            </a:pPr>
            <a:r>
              <a:rPr lang="fr-FR" sz="2800" b="1" dirty="0">
                <a:solidFill>
                  <a:prstClr val="black"/>
                </a:solidFill>
                <a:latin typeface="Candara" panose="020E0502030303020204" pitchFamily="34" charset="0"/>
                <a:cs typeface="Segoe UI Semibold" panose="020B0702040204020203" pitchFamily="34" charset="0"/>
              </a:rPr>
              <a:t>et vos motivations</a:t>
            </a:r>
          </a:p>
          <a:p>
            <a:pPr algn="ctr">
              <a:lnSpc>
                <a:spcPts val="4000"/>
              </a:lnSpc>
            </a:pPr>
            <a:endParaRPr lang="fr-FR" sz="2800" b="1" dirty="0">
              <a:solidFill>
                <a:prstClr val="black"/>
              </a:solidFill>
              <a:latin typeface="Candara" panose="020E0502030303020204" pitchFamily="34" charset="0"/>
              <a:cs typeface="Segoe UI Semibold" panose="020B0702040204020203" pitchFamily="34" charset="0"/>
            </a:endParaRPr>
          </a:p>
          <a:p>
            <a:pPr algn="ctr">
              <a:lnSpc>
                <a:spcPts val="4000"/>
              </a:lnSpc>
            </a:pPr>
            <a:r>
              <a:rPr lang="fr-FR" sz="2800" b="1" dirty="0">
                <a:solidFill>
                  <a:prstClr val="black"/>
                </a:solidFill>
                <a:latin typeface="Candara" panose="020E0502030303020204" pitchFamily="34" charset="0"/>
                <a:cs typeface="Segoe UI Semibold" panose="020B0702040204020203" pitchFamily="34" charset="0"/>
              </a:rPr>
              <a:t>Les acteurs pour</a:t>
            </a:r>
          </a:p>
          <a:p>
            <a:pPr algn="ctr">
              <a:lnSpc>
                <a:spcPts val="4000"/>
              </a:lnSpc>
            </a:pPr>
            <a:r>
              <a:rPr lang="fr-FR" sz="2800" b="1" dirty="0">
                <a:solidFill>
                  <a:prstClr val="black"/>
                </a:solidFill>
                <a:latin typeface="Candara" panose="020E0502030303020204" pitchFamily="34" charset="0"/>
                <a:cs typeface="Segoe UI Semibold" panose="020B0702040204020203" pitchFamily="34" charset="0"/>
              </a:rPr>
              <a:t> vous accompagner:</a:t>
            </a:r>
          </a:p>
          <a:p>
            <a:pPr algn="ctr">
              <a:lnSpc>
                <a:spcPts val="4000"/>
              </a:lnSpc>
            </a:pPr>
            <a:r>
              <a:rPr lang="fr-FR" sz="2800" b="1" dirty="0">
                <a:solidFill>
                  <a:prstClr val="black"/>
                </a:solidFill>
                <a:latin typeface="Candara" panose="020E0502030303020204" pitchFamily="34" charset="0"/>
                <a:cs typeface="Segoe UI Semibold" panose="020B0702040204020203" pitchFamily="34" charset="0"/>
              </a:rPr>
              <a:t>- le Service public de l’emploi</a:t>
            </a:r>
          </a:p>
          <a:p>
            <a:pPr algn="ctr">
              <a:lnSpc>
                <a:spcPts val="4000"/>
              </a:lnSpc>
            </a:pPr>
            <a:r>
              <a:rPr lang="fr-FR" sz="2800" b="1" dirty="0">
                <a:solidFill>
                  <a:prstClr val="black"/>
                </a:solidFill>
                <a:latin typeface="Candara" panose="020E0502030303020204" pitchFamily="34" charset="0"/>
                <a:cs typeface="Segoe UI Semibold" panose="020B0702040204020203" pitchFamily="34" charset="0"/>
              </a:rPr>
              <a:t> (Pôle emploi, Mission Locale, </a:t>
            </a:r>
          </a:p>
          <a:p>
            <a:pPr algn="ctr">
              <a:lnSpc>
                <a:spcPts val="4000"/>
              </a:lnSpc>
            </a:pPr>
            <a:r>
              <a:rPr lang="fr-FR" sz="2800" b="1" dirty="0">
                <a:solidFill>
                  <a:prstClr val="black"/>
                </a:solidFill>
                <a:latin typeface="Candara" panose="020E0502030303020204" pitchFamily="34" charset="0"/>
                <a:cs typeface="Segoe UI Semibold" panose="020B0702040204020203" pitchFamily="34" charset="0"/>
              </a:rPr>
              <a:t>APEC, Cap emploi)</a:t>
            </a:r>
          </a:p>
          <a:p>
            <a:pPr algn="ctr">
              <a:lnSpc>
                <a:spcPts val="4000"/>
              </a:lnSpc>
            </a:pPr>
            <a:r>
              <a:rPr lang="fr-FR" sz="2800" b="1" dirty="0">
                <a:solidFill>
                  <a:prstClr val="black"/>
                </a:solidFill>
                <a:latin typeface="Candara" panose="020E0502030303020204" pitchFamily="34" charset="0"/>
                <a:cs typeface="Segoe UI Semibold" panose="020B0702040204020203" pitchFamily="34" charset="0"/>
              </a:rPr>
              <a:t>- des associations </a:t>
            </a:r>
          </a:p>
          <a:p>
            <a:pPr algn="ctr">
              <a:lnSpc>
                <a:spcPts val="4000"/>
              </a:lnSpc>
            </a:pPr>
            <a:endParaRPr lang="fr-FR" sz="2800" b="1" dirty="0">
              <a:solidFill>
                <a:prstClr val="black"/>
              </a:solidFill>
              <a:latin typeface="Candara" panose="020E0502030303020204" pitchFamily="34" charset="0"/>
              <a:cs typeface="Segoe UI Semibold" panose="020B0702040204020203" pitchFamily="34" charset="0"/>
            </a:endParaRPr>
          </a:p>
          <a:p>
            <a:pPr algn="ctr">
              <a:lnSpc>
                <a:spcPts val="4000"/>
              </a:lnSpc>
            </a:pPr>
            <a:endParaRPr lang="fr-FR" sz="2800" b="1" dirty="0">
              <a:solidFill>
                <a:prstClr val="black"/>
              </a:solidFill>
              <a:latin typeface="Candara" panose="020E0502030303020204" pitchFamily="34" charset="0"/>
              <a:cs typeface="Segoe UI Semibold" panose="020B0702040204020203" pitchFamily="34" charset="0"/>
            </a:endParaRPr>
          </a:p>
        </p:txBody>
      </p:sp>
      <p:pic>
        <p:nvPicPr>
          <p:cNvPr id="11"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32596" r="23116"/>
          <a:stretch/>
        </p:blipFill>
        <p:spPr>
          <a:xfrm>
            <a:off x="9080034" y="2531373"/>
            <a:ext cx="3050940" cy="387498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662463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2971" y="1351929"/>
            <a:ext cx="5509211" cy="4392690"/>
          </a:xfrm>
          <a:prstGeom prst="rect">
            <a:avLst/>
          </a:prstGeom>
        </p:spPr>
      </p:pic>
      <p:sp>
        <p:nvSpPr>
          <p:cNvPr id="6" name="Rectangle 5">
            <a:extLst>
              <a:ext uri="{FF2B5EF4-FFF2-40B4-BE49-F238E27FC236}">
                <a16:creationId xmlns:a16="http://schemas.microsoft.com/office/drawing/2014/main" xmlns="" id="{82419A7A-D171-4A96-A7A9-500071AA0F51}"/>
              </a:ext>
            </a:extLst>
          </p:cNvPr>
          <p:cNvSpPr/>
          <p:nvPr/>
        </p:nvSpPr>
        <p:spPr>
          <a:xfrm>
            <a:off x="1658970" y="124239"/>
            <a:ext cx="9910730" cy="830997"/>
          </a:xfrm>
          <a:prstGeom prst="rect">
            <a:avLst/>
          </a:prstGeom>
        </p:spPr>
        <p:txBody>
          <a:bodyPr wrap="square">
            <a:spAutoFit/>
          </a:bodyPr>
          <a:lstStyle/>
          <a:p>
            <a:r>
              <a:rPr lang="fr-FR" sz="4800" b="1" dirty="0">
                <a:solidFill>
                  <a:prstClr val="white"/>
                </a:solidFill>
                <a:latin typeface="Candara" panose="020E0502030303020204" pitchFamily="34" charset="0"/>
                <a:cs typeface="Segoe UI Semibold" panose="020B0702040204020203" pitchFamily="34" charset="0"/>
              </a:rPr>
              <a:t>La loi française prime sur les valeurs</a:t>
            </a:r>
          </a:p>
        </p:txBody>
      </p:sp>
      <p:sp>
        <p:nvSpPr>
          <p:cNvPr id="7" name="ZoneTexte 6">
            <a:extLst>
              <a:ext uri="{FF2B5EF4-FFF2-40B4-BE49-F238E27FC236}">
                <a16:creationId xmlns:a16="http://schemas.microsoft.com/office/drawing/2014/main" xmlns="" id="{0FCD129D-D7FC-44A6-8EBF-1FE3E62A55E9}"/>
              </a:ext>
            </a:extLst>
          </p:cNvPr>
          <p:cNvSpPr txBox="1"/>
          <p:nvPr/>
        </p:nvSpPr>
        <p:spPr>
          <a:xfrm>
            <a:off x="197822" y="2373647"/>
            <a:ext cx="5509212" cy="2657138"/>
          </a:xfrm>
          <a:prstGeom prst="rect">
            <a:avLst/>
          </a:prstGeom>
          <a:noFill/>
        </p:spPr>
        <p:txBody>
          <a:bodyPr wrap="square" rtlCol="0">
            <a:spAutoFit/>
          </a:bodyPr>
          <a:lstStyle/>
          <a:p>
            <a:pPr algn="ctr">
              <a:lnSpc>
                <a:spcPts val="4000"/>
              </a:lnSpc>
            </a:pPr>
            <a:r>
              <a:rPr lang="fr-FR" sz="2800" b="1" dirty="0">
                <a:solidFill>
                  <a:prstClr val="black"/>
                </a:solidFill>
                <a:latin typeface="Candara" panose="020E0502030303020204" pitchFamily="34" charset="0"/>
                <a:cs typeface="Segoe UI Semibold" panose="020B0702040204020203" pitchFamily="34" charset="0"/>
              </a:rPr>
              <a:t>La loi française prime sur les valeurs</a:t>
            </a:r>
          </a:p>
          <a:p>
            <a:pPr algn="ctr">
              <a:lnSpc>
                <a:spcPts val="4000"/>
              </a:lnSpc>
            </a:pPr>
            <a:endParaRPr lang="fr-FR" sz="2800" b="1" dirty="0">
              <a:solidFill>
                <a:prstClr val="black"/>
              </a:solidFill>
              <a:latin typeface="Candara" panose="020E0502030303020204" pitchFamily="34" charset="0"/>
              <a:cs typeface="Segoe UI Semibold" panose="020B0702040204020203" pitchFamily="34" charset="0"/>
            </a:endParaRPr>
          </a:p>
          <a:p>
            <a:pPr algn="ctr">
              <a:lnSpc>
                <a:spcPts val="4000"/>
              </a:lnSpc>
            </a:pPr>
            <a:r>
              <a:rPr lang="fr-FR" sz="2800" b="1" dirty="0">
                <a:solidFill>
                  <a:prstClr val="black"/>
                </a:solidFill>
                <a:latin typeface="Candara" panose="020E0502030303020204" pitchFamily="34" charset="0"/>
                <a:cs typeface="Segoe UI Semibold" panose="020B0702040204020203" pitchFamily="34" charset="0"/>
              </a:rPr>
              <a:t>Pas de contradiction possible </a:t>
            </a:r>
          </a:p>
          <a:p>
            <a:pPr algn="ctr">
              <a:lnSpc>
                <a:spcPts val="4000"/>
              </a:lnSpc>
            </a:pPr>
            <a:endParaRPr lang="fr-FR" sz="2800" b="1" dirty="0">
              <a:solidFill>
                <a:prstClr val="black"/>
              </a:solidFill>
              <a:latin typeface="Candara" panose="020E0502030303020204" pitchFamily="34" charset="0"/>
              <a:cs typeface="Segoe UI Semibold" panose="020B0702040204020203" pitchFamily="34" charset="0"/>
            </a:endParaRPr>
          </a:p>
        </p:txBody>
      </p:sp>
      <p:sp>
        <p:nvSpPr>
          <p:cNvPr id="10" name="Forme libre : forme 9">
            <a:extLst>
              <a:ext uri="{FF2B5EF4-FFF2-40B4-BE49-F238E27FC236}">
                <a16:creationId xmlns:a16="http://schemas.microsoft.com/office/drawing/2014/main" xmlns="" id="{8170A8F1-A909-4DC2-8D5D-1A9ED85A8DEB}"/>
              </a:ext>
            </a:extLst>
          </p:cNvPr>
          <p:cNvSpPr/>
          <p:nvPr/>
        </p:nvSpPr>
        <p:spPr>
          <a:xfrm>
            <a:off x="7519703" y="1129841"/>
            <a:ext cx="2917972" cy="1121914"/>
          </a:xfrm>
          <a:custGeom>
            <a:avLst/>
            <a:gdLst>
              <a:gd name="connsiteX0" fmla="*/ 46892 w 3821723"/>
              <a:gd name="connsiteY0" fmla="*/ 0 h 1852246"/>
              <a:gd name="connsiteX1" fmla="*/ 58615 w 3821723"/>
              <a:gd name="connsiteY1" fmla="*/ 1512277 h 1852246"/>
              <a:gd name="connsiteX2" fmla="*/ 1078523 w 3821723"/>
              <a:gd name="connsiteY2" fmla="*/ 1547446 h 1852246"/>
              <a:gd name="connsiteX3" fmla="*/ 539261 w 3821723"/>
              <a:gd name="connsiteY3" fmla="*/ 1852246 h 1852246"/>
              <a:gd name="connsiteX4" fmla="*/ 1664677 w 3821723"/>
              <a:gd name="connsiteY4" fmla="*/ 1559169 h 1852246"/>
              <a:gd name="connsiteX5" fmla="*/ 3821723 w 3821723"/>
              <a:gd name="connsiteY5" fmla="*/ 1535723 h 1852246"/>
              <a:gd name="connsiteX6" fmla="*/ 3821723 w 3821723"/>
              <a:gd name="connsiteY6" fmla="*/ 11723 h 1852246"/>
              <a:gd name="connsiteX7" fmla="*/ 0 w 3821723"/>
              <a:gd name="connsiteY7" fmla="*/ 23446 h 1852246"/>
              <a:gd name="connsiteX0" fmla="*/ 0 w 3774831"/>
              <a:gd name="connsiteY0" fmla="*/ 46893 h 1899139"/>
              <a:gd name="connsiteX1" fmla="*/ 11723 w 3774831"/>
              <a:gd name="connsiteY1" fmla="*/ 1559170 h 1899139"/>
              <a:gd name="connsiteX2" fmla="*/ 1031631 w 3774831"/>
              <a:gd name="connsiteY2" fmla="*/ 1594339 h 1899139"/>
              <a:gd name="connsiteX3" fmla="*/ 492369 w 3774831"/>
              <a:gd name="connsiteY3" fmla="*/ 1899139 h 1899139"/>
              <a:gd name="connsiteX4" fmla="*/ 1617785 w 3774831"/>
              <a:gd name="connsiteY4" fmla="*/ 1606062 h 1899139"/>
              <a:gd name="connsiteX5" fmla="*/ 3774831 w 3774831"/>
              <a:gd name="connsiteY5" fmla="*/ 1582616 h 1899139"/>
              <a:gd name="connsiteX6" fmla="*/ 3774831 w 3774831"/>
              <a:gd name="connsiteY6" fmla="*/ 58616 h 1899139"/>
              <a:gd name="connsiteX7" fmla="*/ 328246 w 3774831"/>
              <a:gd name="connsiteY7" fmla="*/ 0 h 1899139"/>
              <a:gd name="connsiteX0" fmla="*/ 0 w 3774831"/>
              <a:gd name="connsiteY0" fmla="*/ 46893 h 1899139"/>
              <a:gd name="connsiteX1" fmla="*/ 11723 w 3774831"/>
              <a:gd name="connsiteY1" fmla="*/ 1559170 h 1899139"/>
              <a:gd name="connsiteX2" fmla="*/ 1031631 w 3774831"/>
              <a:gd name="connsiteY2" fmla="*/ 1594339 h 1899139"/>
              <a:gd name="connsiteX3" fmla="*/ 492369 w 3774831"/>
              <a:gd name="connsiteY3" fmla="*/ 1899139 h 1899139"/>
              <a:gd name="connsiteX4" fmla="*/ 1617785 w 3774831"/>
              <a:gd name="connsiteY4" fmla="*/ 1606062 h 1899139"/>
              <a:gd name="connsiteX5" fmla="*/ 3774831 w 3774831"/>
              <a:gd name="connsiteY5" fmla="*/ 1582616 h 1899139"/>
              <a:gd name="connsiteX6" fmla="*/ 3774831 w 3774831"/>
              <a:gd name="connsiteY6" fmla="*/ 58616 h 1899139"/>
              <a:gd name="connsiteX7" fmla="*/ 328246 w 3774831"/>
              <a:gd name="connsiteY7" fmla="*/ 0 h 1899139"/>
              <a:gd name="connsiteX8" fmla="*/ 0 w 3774831"/>
              <a:gd name="connsiteY8" fmla="*/ 46893 h 1899139"/>
              <a:gd name="connsiteX0" fmla="*/ 0 w 3774831"/>
              <a:gd name="connsiteY0" fmla="*/ 0 h 1852246"/>
              <a:gd name="connsiteX1" fmla="*/ 11723 w 3774831"/>
              <a:gd name="connsiteY1" fmla="*/ 1512277 h 1852246"/>
              <a:gd name="connsiteX2" fmla="*/ 1031631 w 3774831"/>
              <a:gd name="connsiteY2" fmla="*/ 1547446 h 1852246"/>
              <a:gd name="connsiteX3" fmla="*/ 492369 w 3774831"/>
              <a:gd name="connsiteY3" fmla="*/ 1852246 h 1852246"/>
              <a:gd name="connsiteX4" fmla="*/ 1617785 w 3774831"/>
              <a:gd name="connsiteY4" fmla="*/ 1559169 h 1852246"/>
              <a:gd name="connsiteX5" fmla="*/ 3774831 w 3774831"/>
              <a:gd name="connsiteY5" fmla="*/ 1535723 h 1852246"/>
              <a:gd name="connsiteX6" fmla="*/ 3774831 w 3774831"/>
              <a:gd name="connsiteY6" fmla="*/ 11723 h 1852246"/>
              <a:gd name="connsiteX7" fmla="*/ 0 w 3774831"/>
              <a:gd name="connsiteY7" fmla="*/ 0 h 1852246"/>
              <a:gd name="connsiteX0" fmla="*/ 0 w 3774831"/>
              <a:gd name="connsiteY0" fmla="*/ 0 h 1922584"/>
              <a:gd name="connsiteX1" fmla="*/ 11723 w 3774831"/>
              <a:gd name="connsiteY1" fmla="*/ 1512277 h 1922584"/>
              <a:gd name="connsiteX2" fmla="*/ 1031631 w 3774831"/>
              <a:gd name="connsiteY2" fmla="*/ 1547446 h 1922584"/>
              <a:gd name="connsiteX3" fmla="*/ 762000 w 3774831"/>
              <a:gd name="connsiteY3" fmla="*/ 1922584 h 1922584"/>
              <a:gd name="connsiteX4" fmla="*/ 1617785 w 3774831"/>
              <a:gd name="connsiteY4" fmla="*/ 1559169 h 1922584"/>
              <a:gd name="connsiteX5" fmla="*/ 3774831 w 3774831"/>
              <a:gd name="connsiteY5" fmla="*/ 1535723 h 1922584"/>
              <a:gd name="connsiteX6" fmla="*/ 3774831 w 3774831"/>
              <a:gd name="connsiteY6" fmla="*/ 11723 h 1922584"/>
              <a:gd name="connsiteX7" fmla="*/ 0 w 3774831"/>
              <a:gd name="connsiteY7" fmla="*/ 0 h 1922584"/>
              <a:gd name="connsiteX0" fmla="*/ 0 w 3774831"/>
              <a:gd name="connsiteY0" fmla="*/ 105553 h 2028137"/>
              <a:gd name="connsiteX1" fmla="*/ 11723 w 3774831"/>
              <a:gd name="connsiteY1" fmla="*/ 1617830 h 2028137"/>
              <a:gd name="connsiteX2" fmla="*/ 1031631 w 3774831"/>
              <a:gd name="connsiteY2" fmla="*/ 1652999 h 2028137"/>
              <a:gd name="connsiteX3" fmla="*/ 762000 w 3774831"/>
              <a:gd name="connsiteY3" fmla="*/ 2028137 h 2028137"/>
              <a:gd name="connsiteX4" fmla="*/ 1617785 w 3774831"/>
              <a:gd name="connsiteY4" fmla="*/ 1664722 h 2028137"/>
              <a:gd name="connsiteX5" fmla="*/ 3774831 w 3774831"/>
              <a:gd name="connsiteY5" fmla="*/ 1641276 h 2028137"/>
              <a:gd name="connsiteX6" fmla="*/ 3774831 w 3774831"/>
              <a:gd name="connsiteY6" fmla="*/ 117276 h 2028137"/>
              <a:gd name="connsiteX7" fmla="*/ 0 w 3774831"/>
              <a:gd name="connsiteY7" fmla="*/ 105553 h 2028137"/>
              <a:gd name="connsiteX0" fmla="*/ 63899 w 3838730"/>
              <a:gd name="connsiteY0" fmla="*/ 105553 h 2028137"/>
              <a:gd name="connsiteX1" fmla="*/ 75622 w 3838730"/>
              <a:gd name="connsiteY1" fmla="*/ 1617830 h 2028137"/>
              <a:gd name="connsiteX2" fmla="*/ 1095530 w 3838730"/>
              <a:gd name="connsiteY2" fmla="*/ 1652999 h 2028137"/>
              <a:gd name="connsiteX3" fmla="*/ 825899 w 3838730"/>
              <a:gd name="connsiteY3" fmla="*/ 2028137 h 2028137"/>
              <a:gd name="connsiteX4" fmla="*/ 1681684 w 3838730"/>
              <a:gd name="connsiteY4" fmla="*/ 1664722 h 2028137"/>
              <a:gd name="connsiteX5" fmla="*/ 3838730 w 3838730"/>
              <a:gd name="connsiteY5" fmla="*/ 1641276 h 2028137"/>
              <a:gd name="connsiteX6" fmla="*/ 3838730 w 3838730"/>
              <a:gd name="connsiteY6" fmla="*/ 117276 h 2028137"/>
              <a:gd name="connsiteX7" fmla="*/ 63899 w 3838730"/>
              <a:gd name="connsiteY7" fmla="*/ 105553 h 2028137"/>
              <a:gd name="connsiteX0" fmla="*/ 112839 w 3887670"/>
              <a:gd name="connsiteY0" fmla="*/ 105553 h 2028137"/>
              <a:gd name="connsiteX1" fmla="*/ 124562 w 3887670"/>
              <a:gd name="connsiteY1" fmla="*/ 1617830 h 2028137"/>
              <a:gd name="connsiteX2" fmla="*/ 1144470 w 3887670"/>
              <a:gd name="connsiteY2" fmla="*/ 1652999 h 2028137"/>
              <a:gd name="connsiteX3" fmla="*/ 874839 w 3887670"/>
              <a:gd name="connsiteY3" fmla="*/ 2028137 h 2028137"/>
              <a:gd name="connsiteX4" fmla="*/ 1730624 w 3887670"/>
              <a:gd name="connsiteY4" fmla="*/ 1664722 h 2028137"/>
              <a:gd name="connsiteX5" fmla="*/ 3887670 w 3887670"/>
              <a:gd name="connsiteY5" fmla="*/ 1641276 h 2028137"/>
              <a:gd name="connsiteX6" fmla="*/ 3887670 w 3887670"/>
              <a:gd name="connsiteY6" fmla="*/ 117276 h 2028137"/>
              <a:gd name="connsiteX7" fmla="*/ 112839 w 3887670"/>
              <a:gd name="connsiteY7" fmla="*/ 105553 h 2028137"/>
              <a:gd name="connsiteX0" fmla="*/ 112839 w 3887670"/>
              <a:gd name="connsiteY0" fmla="*/ 105553 h 2028137"/>
              <a:gd name="connsiteX1" fmla="*/ 124562 w 3887670"/>
              <a:gd name="connsiteY1" fmla="*/ 1617830 h 2028137"/>
              <a:gd name="connsiteX2" fmla="*/ 1144470 w 3887670"/>
              <a:gd name="connsiteY2" fmla="*/ 1652999 h 2028137"/>
              <a:gd name="connsiteX3" fmla="*/ 874839 w 3887670"/>
              <a:gd name="connsiteY3" fmla="*/ 2028137 h 2028137"/>
              <a:gd name="connsiteX4" fmla="*/ 1730624 w 3887670"/>
              <a:gd name="connsiteY4" fmla="*/ 1664722 h 2028137"/>
              <a:gd name="connsiteX5" fmla="*/ 3887670 w 3887670"/>
              <a:gd name="connsiteY5" fmla="*/ 1641276 h 2028137"/>
              <a:gd name="connsiteX6" fmla="*/ 3887670 w 3887670"/>
              <a:gd name="connsiteY6" fmla="*/ 117276 h 2028137"/>
              <a:gd name="connsiteX7" fmla="*/ 112839 w 3887670"/>
              <a:gd name="connsiteY7" fmla="*/ 105553 h 2028137"/>
              <a:gd name="connsiteX0" fmla="*/ 112839 w 3887670"/>
              <a:gd name="connsiteY0" fmla="*/ 142628 h 2065212"/>
              <a:gd name="connsiteX1" fmla="*/ 124562 w 3887670"/>
              <a:gd name="connsiteY1" fmla="*/ 1654905 h 2065212"/>
              <a:gd name="connsiteX2" fmla="*/ 1144470 w 3887670"/>
              <a:gd name="connsiteY2" fmla="*/ 1690074 h 2065212"/>
              <a:gd name="connsiteX3" fmla="*/ 874839 w 3887670"/>
              <a:gd name="connsiteY3" fmla="*/ 2065212 h 2065212"/>
              <a:gd name="connsiteX4" fmla="*/ 1730624 w 3887670"/>
              <a:gd name="connsiteY4" fmla="*/ 1701797 h 2065212"/>
              <a:gd name="connsiteX5" fmla="*/ 3887670 w 3887670"/>
              <a:gd name="connsiteY5" fmla="*/ 1678351 h 2065212"/>
              <a:gd name="connsiteX6" fmla="*/ 3887670 w 3887670"/>
              <a:gd name="connsiteY6" fmla="*/ 154351 h 2065212"/>
              <a:gd name="connsiteX7" fmla="*/ 112839 w 3887670"/>
              <a:gd name="connsiteY7" fmla="*/ 142628 h 2065212"/>
              <a:gd name="connsiteX0" fmla="*/ 112839 w 3971034"/>
              <a:gd name="connsiteY0" fmla="*/ 142628 h 2065212"/>
              <a:gd name="connsiteX1" fmla="*/ 124562 w 3971034"/>
              <a:gd name="connsiteY1" fmla="*/ 1654905 h 2065212"/>
              <a:gd name="connsiteX2" fmla="*/ 1144470 w 3971034"/>
              <a:gd name="connsiteY2" fmla="*/ 1690074 h 2065212"/>
              <a:gd name="connsiteX3" fmla="*/ 874839 w 3971034"/>
              <a:gd name="connsiteY3" fmla="*/ 2065212 h 2065212"/>
              <a:gd name="connsiteX4" fmla="*/ 1730624 w 3971034"/>
              <a:gd name="connsiteY4" fmla="*/ 1701797 h 2065212"/>
              <a:gd name="connsiteX5" fmla="*/ 3887670 w 3971034"/>
              <a:gd name="connsiteY5" fmla="*/ 1678351 h 2065212"/>
              <a:gd name="connsiteX6" fmla="*/ 3887670 w 3971034"/>
              <a:gd name="connsiteY6" fmla="*/ 154351 h 2065212"/>
              <a:gd name="connsiteX7" fmla="*/ 112839 w 3971034"/>
              <a:gd name="connsiteY7" fmla="*/ 142628 h 2065212"/>
              <a:gd name="connsiteX0" fmla="*/ 112839 w 4015497"/>
              <a:gd name="connsiteY0" fmla="*/ 142628 h 2065212"/>
              <a:gd name="connsiteX1" fmla="*/ 124562 w 4015497"/>
              <a:gd name="connsiteY1" fmla="*/ 1654905 h 2065212"/>
              <a:gd name="connsiteX2" fmla="*/ 1144470 w 4015497"/>
              <a:gd name="connsiteY2" fmla="*/ 1690074 h 2065212"/>
              <a:gd name="connsiteX3" fmla="*/ 874839 w 4015497"/>
              <a:gd name="connsiteY3" fmla="*/ 2065212 h 2065212"/>
              <a:gd name="connsiteX4" fmla="*/ 1730624 w 4015497"/>
              <a:gd name="connsiteY4" fmla="*/ 1701797 h 2065212"/>
              <a:gd name="connsiteX5" fmla="*/ 3887670 w 4015497"/>
              <a:gd name="connsiteY5" fmla="*/ 1678351 h 2065212"/>
              <a:gd name="connsiteX6" fmla="*/ 3887670 w 4015497"/>
              <a:gd name="connsiteY6" fmla="*/ 154351 h 2065212"/>
              <a:gd name="connsiteX7" fmla="*/ 112839 w 4015497"/>
              <a:gd name="connsiteY7" fmla="*/ 142628 h 2065212"/>
              <a:gd name="connsiteX0" fmla="*/ 112839 w 4015497"/>
              <a:gd name="connsiteY0" fmla="*/ 142628 h 2065212"/>
              <a:gd name="connsiteX1" fmla="*/ 124562 w 4015497"/>
              <a:gd name="connsiteY1" fmla="*/ 1654905 h 2065212"/>
              <a:gd name="connsiteX2" fmla="*/ 1144470 w 4015497"/>
              <a:gd name="connsiteY2" fmla="*/ 1690074 h 2065212"/>
              <a:gd name="connsiteX3" fmla="*/ 874839 w 4015497"/>
              <a:gd name="connsiteY3" fmla="*/ 2065212 h 2065212"/>
              <a:gd name="connsiteX4" fmla="*/ 1730624 w 4015497"/>
              <a:gd name="connsiteY4" fmla="*/ 1701797 h 2065212"/>
              <a:gd name="connsiteX5" fmla="*/ 3887670 w 4015497"/>
              <a:gd name="connsiteY5" fmla="*/ 1678351 h 2065212"/>
              <a:gd name="connsiteX6" fmla="*/ 3887670 w 4015497"/>
              <a:gd name="connsiteY6" fmla="*/ 154351 h 2065212"/>
              <a:gd name="connsiteX7" fmla="*/ 112839 w 4015497"/>
              <a:gd name="connsiteY7" fmla="*/ 142628 h 2065212"/>
              <a:gd name="connsiteX0" fmla="*/ 112839 w 3996140"/>
              <a:gd name="connsiteY0" fmla="*/ 142628 h 2065212"/>
              <a:gd name="connsiteX1" fmla="*/ 124562 w 3996140"/>
              <a:gd name="connsiteY1" fmla="*/ 1654905 h 2065212"/>
              <a:gd name="connsiteX2" fmla="*/ 1144470 w 3996140"/>
              <a:gd name="connsiteY2" fmla="*/ 1690074 h 2065212"/>
              <a:gd name="connsiteX3" fmla="*/ 874839 w 3996140"/>
              <a:gd name="connsiteY3" fmla="*/ 2065212 h 2065212"/>
              <a:gd name="connsiteX4" fmla="*/ 1730624 w 3996140"/>
              <a:gd name="connsiteY4" fmla="*/ 1701797 h 2065212"/>
              <a:gd name="connsiteX5" fmla="*/ 3840778 w 3996140"/>
              <a:gd name="connsiteY5" fmla="*/ 1643181 h 2065212"/>
              <a:gd name="connsiteX6" fmla="*/ 3887670 w 3996140"/>
              <a:gd name="connsiteY6" fmla="*/ 154351 h 2065212"/>
              <a:gd name="connsiteX7" fmla="*/ 112839 w 3996140"/>
              <a:gd name="connsiteY7" fmla="*/ 142628 h 2065212"/>
              <a:gd name="connsiteX0" fmla="*/ 118809 w 4002110"/>
              <a:gd name="connsiteY0" fmla="*/ 142628 h 2065212"/>
              <a:gd name="connsiteX1" fmla="*/ 118808 w 4002110"/>
              <a:gd name="connsiteY1" fmla="*/ 1596290 h 2065212"/>
              <a:gd name="connsiteX2" fmla="*/ 1150440 w 4002110"/>
              <a:gd name="connsiteY2" fmla="*/ 1690074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80102 w 4002110"/>
              <a:gd name="connsiteY2" fmla="*/ 170179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80102 w 4002110"/>
              <a:gd name="connsiteY2" fmla="*/ 170179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80102 w 4002110"/>
              <a:gd name="connsiteY2" fmla="*/ 170179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2840 w 3996141"/>
              <a:gd name="connsiteY0" fmla="*/ 142628 h 2065212"/>
              <a:gd name="connsiteX1" fmla="*/ 124562 w 3996141"/>
              <a:gd name="connsiteY1" fmla="*/ 1490782 h 2065212"/>
              <a:gd name="connsiteX2" fmla="*/ 1050686 w 3996141"/>
              <a:gd name="connsiteY2" fmla="*/ 1666627 h 2065212"/>
              <a:gd name="connsiteX3" fmla="*/ 874840 w 3996141"/>
              <a:gd name="connsiteY3" fmla="*/ 2065212 h 2065212"/>
              <a:gd name="connsiteX4" fmla="*/ 1730625 w 3996141"/>
              <a:gd name="connsiteY4" fmla="*/ 1701797 h 2065212"/>
              <a:gd name="connsiteX5" fmla="*/ 3840779 w 3996141"/>
              <a:gd name="connsiteY5" fmla="*/ 1643181 h 2065212"/>
              <a:gd name="connsiteX6" fmla="*/ 3887671 w 3996141"/>
              <a:gd name="connsiteY6" fmla="*/ 154351 h 2065212"/>
              <a:gd name="connsiteX7" fmla="*/ 112840 w 3996141"/>
              <a:gd name="connsiteY7" fmla="*/ 142628 h 2065212"/>
              <a:gd name="connsiteX0" fmla="*/ 112840 w 3974514"/>
              <a:gd name="connsiteY0" fmla="*/ 142628 h 2065212"/>
              <a:gd name="connsiteX1" fmla="*/ 124562 w 3974514"/>
              <a:gd name="connsiteY1" fmla="*/ 1490782 h 2065212"/>
              <a:gd name="connsiteX2" fmla="*/ 1050686 w 3974514"/>
              <a:gd name="connsiteY2" fmla="*/ 1666627 h 2065212"/>
              <a:gd name="connsiteX3" fmla="*/ 874840 w 3974514"/>
              <a:gd name="connsiteY3" fmla="*/ 2065212 h 2065212"/>
              <a:gd name="connsiteX4" fmla="*/ 1730625 w 3974514"/>
              <a:gd name="connsiteY4" fmla="*/ 1701797 h 2065212"/>
              <a:gd name="connsiteX5" fmla="*/ 3770440 w 3974514"/>
              <a:gd name="connsiteY5" fmla="*/ 1619735 h 2065212"/>
              <a:gd name="connsiteX6" fmla="*/ 3887671 w 3974514"/>
              <a:gd name="connsiteY6" fmla="*/ 154351 h 2065212"/>
              <a:gd name="connsiteX7" fmla="*/ 112840 w 3974514"/>
              <a:gd name="connsiteY7" fmla="*/ 142628 h 2065212"/>
              <a:gd name="connsiteX0" fmla="*/ 112840 w 3974514"/>
              <a:gd name="connsiteY0" fmla="*/ 142628 h 2318495"/>
              <a:gd name="connsiteX1" fmla="*/ 124562 w 3974514"/>
              <a:gd name="connsiteY1" fmla="*/ 1490782 h 2318495"/>
              <a:gd name="connsiteX2" fmla="*/ 1050686 w 3974514"/>
              <a:gd name="connsiteY2" fmla="*/ 1666627 h 2318495"/>
              <a:gd name="connsiteX3" fmla="*/ 874840 w 3974514"/>
              <a:gd name="connsiteY3" fmla="*/ 2318495 h 2318495"/>
              <a:gd name="connsiteX4" fmla="*/ 1730625 w 3974514"/>
              <a:gd name="connsiteY4" fmla="*/ 1701797 h 2318495"/>
              <a:gd name="connsiteX5" fmla="*/ 3770440 w 3974514"/>
              <a:gd name="connsiteY5" fmla="*/ 1619735 h 2318495"/>
              <a:gd name="connsiteX6" fmla="*/ 3887671 w 3974514"/>
              <a:gd name="connsiteY6" fmla="*/ 154351 h 2318495"/>
              <a:gd name="connsiteX7" fmla="*/ 112840 w 3974514"/>
              <a:gd name="connsiteY7" fmla="*/ 142628 h 2318495"/>
              <a:gd name="connsiteX0" fmla="*/ 112840 w 3974514"/>
              <a:gd name="connsiteY0" fmla="*/ 142628 h 2264219"/>
              <a:gd name="connsiteX1" fmla="*/ 124562 w 3974514"/>
              <a:gd name="connsiteY1" fmla="*/ 1490782 h 2264219"/>
              <a:gd name="connsiteX2" fmla="*/ 1050686 w 3974514"/>
              <a:gd name="connsiteY2" fmla="*/ 1666627 h 2264219"/>
              <a:gd name="connsiteX3" fmla="*/ 975201 w 3974514"/>
              <a:gd name="connsiteY3" fmla="*/ 2264219 h 2264219"/>
              <a:gd name="connsiteX4" fmla="*/ 1730625 w 3974514"/>
              <a:gd name="connsiteY4" fmla="*/ 1701797 h 2264219"/>
              <a:gd name="connsiteX5" fmla="*/ 3770440 w 3974514"/>
              <a:gd name="connsiteY5" fmla="*/ 1619735 h 2264219"/>
              <a:gd name="connsiteX6" fmla="*/ 3887671 w 3974514"/>
              <a:gd name="connsiteY6" fmla="*/ 154351 h 2264219"/>
              <a:gd name="connsiteX7" fmla="*/ 112840 w 3974514"/>
              <a:gd name="connsiteY7" fmla="*/ 142628 h 2264219"/>
              <a:gd name="connsiteX0" fmla="*/ 112840 w 3974514"/>
              <a:gd name="connsiteY0" fmla="*/ 142628 h 2264219"/>
              <a:gd name="connsiteX1" fmla="*/ 124562 w 3974514"/>
              <a:gd name="connsiteY1" fmla="*/ 1490782 h 2264219"/>
              <a:gd name="connsiteX2" fmla="*/ 1050686 w 3974514"/>
              <a:gd name="connsiteY2" fmla="*/ 1666627 h 2264219"/>
              <a:gd name="connsiteX3" fmla="*/ 975201 w 3974514"/>
              <a:gd name="connsiteY3" fmla="*/ 2264219 h 2264219"/>
              <a:gd name="connsiteX4" fmla="*/ 1998254 w 3974514"/>
              <a:gd name="connsiteY4" fmla="*/ 1665613 h 2264219"/>
              <a:gd name="connsiteX5" fmla="*/ 3770440 w 3974514"/>
              <a:gd name="connsiteY5" fmla="*/ 1619735 h 2264219"/>
              <a:gd name="connsiteX6" fmla="*/ 3887671 w 3974514"/>
              <a:gd name="connsiteY6" fmla="*/ 154351 h 2264219"/>
              <a:gd name="connsiteX7" fmla="*/ 112840 w 3974514"/>
              <a:gd name="connsiteY7" fmla="*/ 142628 h 2264219"/>
              <a:gd name="connsiteX0" fmla="*/ 112840 w 3974514"/>
              <a:gd name="connsiteY0" fmla="*/ 142628 h 2069489"/>
              <a:gd name="connsiteX1" fmla="*/ 124562 w 3974514"/>
              <a:gd name="connsiteY1" fmla="*/ 1490782 h 2069489"/>
              <a:gd name="connsiteX2" fmla="*/ 1050686 w 3974514"/>
              <a:gd name="connsiteY2" fmla="*/ 1666627 h 2069489"/>
              <a:gd name="connsiteX3" fmla="*/ 796781 w 3974514"/>
              <a:gd name="connsiteY3" fmla="*/ 2069489 h 2069489"/>
              <a:gd name="connsiteX4" fmla="*/ 1998254 w 3974514"/>
              <a:gd name="connsiteY4" fmla="*/ 1665613 h 2069489"/>
              <a:gd name="connsiteX5" fmla="*/ 3770440 w 3974514"/>
              <a:gd name="connsiteY5" fmla="*/ 1619735 h 2069489"/>
              <a:gd name="connsiteX6" fmla="*/ 3887671 w 3974514"/>
              <a:gd name="connsiteY6" fmla="*/ 154351 h 2069489"/>
              <a:gd name="connsiteX7" fmla="*/ 112840 w 3974514"/>
              <a:gd name="connsiteY7" fmla="*/ 142628 h 2069489"/>
              <a:gd name="connsiteX0" fmla="*/ 112840 w 3974514"/>
              <a:gd name="connsiteY0" fmla="*/ 142628 h 2227913"/>
              <a:gd name="connsiteX1" fmla="*/ 124562 w 3974514"/>
              <a:gd name="connsiteY1" fmla="*/ 1490782 h 2227913"/>
              <a:gd name="connsiteX2" fmla="*/ 1050686 w 3974514"/>
              <a:gd name="connsiteY2" fmla="*/ 1666627 h 2227913"/>
              <a:gd name="connsiteX3" fmla="*/ 818499 w 3974514"/>
              <a:gd name="connsiteY3" fmla="*/ 2227913 h 2227913"/>
              <a:gd name="connsiteX4" fmla="*/ 1998254 w 3974514"/>
              <a:gd name="connsiteY4" fmla="*/ 1665613 h 2227913"/>
              <a:gd name="connsiteX5" fmla="*/ 3770440 w 3974514"/>
              <a:gd name="connsiteY5" fmla="*/ 1619735 h 2227913"/>
              <a:gd name="connsiteX6" fmla="*/ 3887671 w 3974514"/>
              <a:gd name="connsiteY6" fmla="*/ 154351 h 2227913"/>
              <a:gd name="connsiteX7" fmla="*/ 112840 w 3974514"/>
              <a:gd name="connsiteY7" fmla="*/ 142628 h 222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4514" h="2227913">
                <a:moveTo>
                  <a:pt x="112840" y="142628"/>
                </a:moveTo>
                <a:cubicBezTo>
                  <a:pt x="-35652" y="306751"/>
                  <a:pt x="-43469" y="1256321"/>
                  <a:pt x="124562" y="1490782"/>
                </a:cubicBezTo>
                <a:cubicBezTo>
                  <a:pt x="347300" y="1584566"/>
                  <a:pt x="921733" y="1643181"/>
                  <a:pt x="1050686" y="1666627"/>
                </a:cubicBezTo>
                <a:cubicBezTo>
                  <a:pt x="1179640" y="1717428"/>
                  <a:pt x="877114" y="2095051"/>
                  <a:pt x="818499" y="2227913"/>
                </a:cubicBezTo>
                <a:cubicBezTo>
                  <a:pt x="951361" y="2212283"/>
                  <a:pt x="1771607" y="1739859"/>
                  <a:pt x="1998254" y="1665613"/>
                </a:cubicBezTo>
                <a:cubicBezTo>
                  <a:pt x="2131115" y="1599182"/>
                  <a:pt x="3578964" y="1744780"/>
                  <a:pt x="3770440" y="1619735"/>
                </a:cubicBezTo>
                <a:cubicBezTo>
                  <a:pt x="3922840" y="1439981"/>
                  <a:pt x="4075240" y="345828"/>
                  <a:pt x="3887671" y="154351"/>
                </a:cubicBezTo>
                <a:cubicBezTo>
                  <a:pt x="3649301" y="9766"/>
                  <a:pt x="327763" y="-99649"/>
                  <a:pt x="112840" y="142628"/>
                </a:cubicBezTo>
                <a:close/>
              </a:path>
            </a:pathLst>
          </a:custGeom>
          <a:solidFill>
            <a:schemeClr val="bg1"/>
          </a:solidFill>
          <a:ln w="12700">
            <a:solidFill>
              <a:schemeClr val="accent2">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lvl="1"/>
            <a:r>
              <a:rPr lang="fr-FR" sz="1400" dirty="0">
                <a:solidFill>
                  <a:prstClr val="black"/>
                </a:solidFill>
                <a:latin typeface="Candara" panose="020E0502030303020204" pitchFamily="34" charset="0"/>
              </a:rPr>
              <a:t>      </a:t>
            </a:r>
            <a:r>
              <a:rPr lang="fr-FR" dirty="0">
                <a:solidFill>
                  <a:prstClr val="black"/>
                </a:solidFill>
                <a:latin typeface="Candara" panose="020E0502030303020204" pitchFamily="34" charset="0"/>
              </a:rPr>
              <a:t>Et la loi s’applique </a:t>
            </a:r>
          </a:p>
          <a:p>
            <a:pPr lvl="1"/>
            <a:r>
              <a:rPr lang="fr-FR" dirty="0">
                <a:solidFill>
                  <a:prstClr val="black"/>
                </a:solidFill>
                <a:latin typeface="Candara" panose="020E0502030303020204" pitchFamily="34" charset="0"/>
              </a:rPr>
              <a:t>    sur tout le territoire.</a:t>
            </a:r>
          </a:p>
        </p:txBody>
      </p:sp>
      <p:pic>
        <p:nvPicPr>
          <p:cNvPr id="3" name="Image 2">
            <a:extLst>
              <a:ext uri="{FF2B5EF4-FFF2-40B4-BE49-F238E27FC236}">
                <a16:creationId xmlns:a16="http://schemas.microsoft.com/office/drawing/2014/main" xmlns="" id="{2322772B-D6CF-417D-BEB0-D279B833AA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9911" y="2251755"/>
            <a:ext cx="7411335" cy="4134778"/>
          </a:xfrm>
          <a:prstGeom prst="rect">
            <a:avLst/>
          </a:prstGeom>
          <a:effectLst>
            <a:outerShdw blurRad="63500" sx="102000" sy="102000" algn="ctr" rotWithShape="0">
              <a:prstClr val="black">
                <a:alpha val="40000"/>
              </a:prstClr>
            </a:outerShdw>
          </a:effectLst>
        </p:spPr>
      </p:pic>
      <p:sp>
        <p:nvSpPr>
          <p:cNvPr id="9" name="ZoneTexte 8"/>
          <p:cNvSpPr txBox="1"/>
          <p:nvPr/>
        </p:nvSpPr>
        <p:spPr>
          <a:xfrm>
            <a:off x="0" y="6444493"/>
            <a:ext cx="4088006" cy="338554"/>
          </a:xfrm>
          <a:prstGeom prst="rect">
            <a:avLst/>
          </a:prstGeom>
          <a:noFill/>
        </p:spPr>
        <p:txBody>
          <a:bodyPr wrap="square" rtlCol="0">
            <a:spAutoFit/>
          </a:bodyPr>
          <a:lstStyle/>
          <a:p>
            <a:r>
              <a:rPr lang="fr-FR" sz="1600" dirty="0">
                <a:solidFill>
                  <a:prstClr val="white"/>
                </a:solidFill>
              </a:rPr>
              <a:t>Journée 1 – Les droits et devoirs des parents</a:t>
            </a:r>
          </a:p>
        </p:txBody>
      </p:sp>
    </p:spTree>
    <p:extLst>
      <p:ext uri="{BB962C8B-B14F-4D97-AF65-F5344CB8AC3E}">
        <p14:creationId xmlns:p14="http://schemas.microsoft.com/office/powerpoint/2010/main" val="38054945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8203" y="1258326"/>
            <a:ext cx="5852198" cy="4876832"/>
          </a:xfrm>
          <a:prstGeom prst="rect">
            <a:avLst/>
          </a:prstGeom>
        </p:spPr>
      </p:pic>
      <p:sp>
        <p:nvSpPr>
          <p:cNvPr id="6" name="Rectangle 5">
            <a:extLst>
              <a:ext uri="{FF2B5EF4-FFF2-40B4-BE49-F238E27FC236}">
                <a16:creationId xmlns:a16="http://schemas.microsoft.com/office/drawing/2014/main" xmlns="" id="{82419A7A-D171-4A96-A7A9-500071AA0F51}"/>
              </a:ext>
            </a:extLst>
          </p:cNvPr>
          <p:cNvSpPr/>
          <p:nvPr/>
        </p:nvSpPr>
        <p:spPr>
          <a:xfrm>
            <a:off x="1464906" y="249195"/>
            <a:ext cx="10506270" cy="646331"/>
          </a:xfrm>
          <a:prstGeom prst="rect">
            <a:avLst/>
          </a:prstGeom>
        </p:spPr>
        <p:txBody>
          <a:bodyPr wrap="square">
            <a:spAutoFit/>
          </a:bodyPr>
          <a:lstStyle/>
          <a:p>
            <a:r>
              <a:rPr lang="fr-FR" sz="3600" b="1" dirty="0">
                <a:solidFill>
                  <a:prstClr val="white"/>
                </a:solidFill>
                <a:latin typeface="Candara" panose="020E0502030303020204" pitchFamily="34" charset="0"/>
                <a:cs typeface="Segoe UI Semibold" panose="020B0702040204020203" pitchFamily="34" charset="0"/>
              </a:rPr>
              <a:t>Les personnes à contacter pour trouver un logement</a:t>
            </a:r>
          </a:p>
        </p:txBody>
      </p:sp>
      <p:sp>
        <p:nvSpPr>
          <p:cNvPr id="7" name="Forme libre : forme 6">
            <a:extLst>
              <a:ext uri="{FF2B5EF4-FFF2-40B4-BE49-F238E27FC236}">
                <a16:creationId xmlns:a16="http://schemas.microsoft.com/office/drawing/2014/main" xmlns="" id="{D3F99250-E25D-458C-B573-8C4B9461C934}"/>
              </a:ext>
            </a:extLst>
          </p:cNvPr>
          <p:cNvSpPr/>
          <p:nvPr/>
        </p:nvSpPr>
        <p:spPr>
          <a:xfrm>
            <a:off x="6967988" y="1299716"/>
            <a:ext cx="3932791" cy="1612911"/>
          </a:xfrm>
          <a:custGeom>
            <a:avLst/>
            <a:gdLst>
              <a:gd name="connsiteX0" fmla="*/ 46892 w 3821723"/>
              <a:gd name="connsiteY0" fmla="*/ 0 h 1852246"/>
              <a:gd name="connsiteX1" fmla="*/ 58615 w 3821723"/>
              <a:gd name="connsiteY1" fmla="*/ 1512277 h 1852246"/>
              <a:gd name="connsiteX2" fmla="*/ 1078523 w 3821723"/>
              <a:gd name="connsiteY2" fmla="*/ 1547446 h 1852246"/>
              <a:gd name="connsiteX3" fmla="*/ 539261 w 3821723"/>
              <a:gd name="connsiteY3" fmla="*/ 1852246 h 1852246"/>
              <a:gd name="connsiteX4" fmla="*/ 1664677 w 3821723"/>
              <a:gd name="connsiteY4" fmla="*/ 1559169 h 1852246"/>
              <a:gd name="connsiteX5" fmla="*/ 3821723 w 3821723"/>
              <a:gd name="connsiteY5" fmla="*/ 1535723 h 1852246"/>
              <a:gd name="connsiteX6" fmla="*/ 3821723 w 3821723"/>
              <a:gd name="connsiteY6" fmla="*/ 11723 h 1852246"/>
              <a:gd name="connsiteX7" fmla="*/ 0 w 3821723"/>
              <a:gd name="connsiteY7" fmla="*/ 23446 h 1852246"/>
              <a:gd name="connsiteX0" fmla="*/ 0 w 3774831"/>
              <a:gd name="connsiteY0" fmla="*/ 46893 h 1899139"/>
              <a:gd name="connsiteX1" fmla="*/ 11723 w 3774831"/>
              <a:gd name="connsiteY1" fmla="*/ 1559170 h 1899139"/>
              <a:gd name="connsiteX2" fmla="*/ 1031631 w 3774831"/>
              <a:gd name="connsiteY2" fmla="*/ 1594339 h 1899139"/>
              <a:gd name="connsiteX3" fmla="*/ 492369 w 3774831"/>
              <a:gd name="connsiteY3" fmla="*/ 1899139 h 1899139"/>
              <a:gd name="connsiteX4" fmla="*/ 1617785 w 3774831"/>
              <a:gd name="connsiteY4" fmla="*/ 1606062 h 1899139"/>
              <a:gd name="connsiteX5" fmla="*/ 3774831 w 3774831"/>
              <a:gd name="connsiteY5" fmla="*/ 1582616 h 1899139"/>
              <a:gd name="connsiteX6" fmla="*/ 3774831 w 3774831"/>
              <a:gd name="connsiteY6" fmla="*/ 58616 h 1899139"/>
              <a:gd name="connsiteX7" fmla="*/ 328246 w 3774831"/>
              <a:gd name="connsiteY7" fmla="*/ 0 h 1899139"/>
              <a:gd name="connsiteX0" fmla="*/ 0 w 3774831"/>
              <a:gd name="connsiteY0" fmla="*/ 46893 h 1899139"/>
              <a:gd name="connsiteX1" fmla="*/ 11723 w 3774831"/>
              <a:gd name="connsiteY1" fmla="*/ 1559170 h 1899139"/>
              <a:gd name="connsiteX2" fmla="*/ 1031631 w 3774831"/>
              <a:gd name="connsiteY2" fmla="*/ 1594339 h 1899139"/>
              <a:gd name="connsiteX3" fmla="*/ 492369 w 3774831"/>
              <a:gd name="connsiteY3" fmla="*/ 1899139 h 1899139"/>
              <a:gd name="connsiteX4" fmla="*/ 1617785 w 3774831"/>
              <a:gd name="connsiteY4" fmla="*/ 1606062 h 1899139"/>
              <a:gd name="connsiteX5" fmla="*/ 3774831 w 3774831"/>
              <a:gd name="connsiteY5" fmla="*/ 1582616 h 1899139"/>
              <a:gd name="connsiteX6" fmla="*/ 3774831 w 3774831"/>
              <a:gd name="connsiteY6" fmla="*/ 58616 h 1899139"/>
              <a:gd name="connsiteX7" fmla="*/ 328246 w 3774831"/>
              <a:gd name="connsiteY7" fmla="*/ 0 h 1899139"/>
              <a:gd name="connsiteX8" fmla="*/ 0 w 3774831"/>
              <a:gd name="connsiteY8" fmla="*/ 46893 h 1899139"/>
              <a:gd name="connsiteX0" fmla="*/ 0 w 3774831"/>
              <a:gd name="connsiteY0" fmla="*/ 0 h 1852246"/>
              <a:gd name="connsiteX1" fmla="*/ 11723 w 3774831"/>
              <a:gd name="connsiteY1" fmla="*/ 1512277 h 1852246"/>
              <a:gd name="connsiteX2" fmla="*/ 1031631 w 3774831"/>
              <a:gd name="connsiteY2" fmla="*/ 1547446 h 1852246"/>
              <a:gd name="connsiteX3" fmla="*/ 492369 w 3774831"/>
              <a:gd name="connsiteY3" fmla="*/ 1852246 h 1852246"/>
              <a:gd name="connsiteX4" fmla="*/ 1617785 w 3774831"/>
              <a:gd name="connsiteY4" fmla="*/ 1559169 h 1852246"/>
              <a:gd name="connsiteX5" fmla="*/ 3774831 w 3774831"/>
              <a:gd name="connsiteY5" fmla="*/ 1535723 h 1852246"/>
              <a:gd name="connsiteX6" fmla="*/ 3774831 w 3774831"/>
              <a:gd name="connsiteY6" fmla="*/ 11723 h 1852246"/>
              <a:gd name="connsiteX7" fmla="*/ 0 w 3774831"/>
              <a:gd name="connsiteY7" fmla="*/ 0 h 1852246"/>
              <a:gd name="connsiteX0" fmla="*/ 0 w 3774831"/>
              <a:gd name="connsiteY0" fmla="*/ 0 h 1922584"/>
              <a:gd name="connsiteX1" fmla="*/ 11723 w 3774831"/>
              <a:gd name="connsiteY1" fmla="*/ 1512277 h 1922584"/>
              <a:gd name="connsiteX2" fmla="*/ 1031631 w 3774831"/>
              <a:gd name="connsiteY2" fmla="*/ 1547446 h 1922584"/>
              <a:gd name="connsiteX3" fmla="*/ 762000 w 3774831"/>
              <a:gd name="connsiteY3" fmla="*/ 1922584 h 1922584"/>
              <a:gd name="connsiteX4" fmla="*/ 1617785 w 3774831"/>
              <a:gd name="connsiteY4" fmla="*/ 1559169 h 1922584"/>
              <a:gd name="connsiteX5" fmla="*/ 3774831 w 3774831"/>
              <a:gd name="connsiteY5" fmla="*/ 1535723 h 1922584"/>
              <a:gd name="connsiteX6" fmla="*/ 3774831 w 3774831"/>
              <a:gd name="connsiteY6" fmla="*/ 11723 h 1922584"/>
              <a:gd name="connsiteX7" fmla="*/ 0 w 3774831"/>
              <a:gd name="connsiteY7" fmla="*/ 0 h 1922584"/>
              <a:gd name="connsiteX0" fmla="*/ 0 w 3774831"/>
              <a:gd name="connsiteY0" fmla="*/ 105553 h 2028137"/>
              <a:gd name="connsiteX1" fmla="*/ 11723 w 3774831"/>
              <a:gd name="connsiteY1" fmla="*/ 1617830 h 2028137"/>
              <a:gd name="connsiteX2" fmla="*/ 1031631 w 3774831"/>
              <a:gd name="connsiteY2" fmla="*/ 1652999 h 2028137"/>
              <a:gd name="connsiteX3" fmla="*/ 762000 w 3774831"/>
              <a:gd name="connsiteY3" fmla="*/ 2028137 h 2028137"/>
              <a:gd name="connsiteX4" fmla="*/ 1617785 w 3774831"/>
              <a:gd name="connsiteY4" fmla="*/ 1664722 h 2028137"/>
              <a:gd name="connsiteX5" fmla="*/ 3774831 w 3774831"/>
              <a:gd name="connsiteY5" fmla="*/ 1641276 h 2028137"/>
              <a:gd name="connsiteX6" fmla="*/ 3774831 w 3774831"/>
              <a:gd name="connsiteY6" fmla="*/ 117276 h 2028137"/>
              <a:gd name="connsiteX7" fmla="*/ 0 w 3774831"/>
              <a:gd name="connsiteY7" fmla="*/ 105553 h 2028137"/>
              <a:gd name="connsiteX0" fmla="*/ 63899 w 3838730"/>
              <a:gd name="connsiteY0" fmla="*/ 105553 h 2028137"/>
              <a:gd name="connsiteX1" fmla="*/ 75622 w 3838730"/>
              <a:gd name="connsiteY1" fmla="*/ 1617830 h 2028137"/>
              <a:gd name="connsiteX2" fmla="*/ 1095530 w 3838730"/>
              <a:gd name="connsiteY2" fmla="*/ 1652999 h 2028137"/>
              <a:gd name="connsiteX3" fmla="*/ 825899 w 3838730"/>
              <a:gd name="connsiteY3" fmla="*/ 2028137 h 2028137"/>
              <a:gd name="connsiteX4" fmla="*/ 1681684 w 3838730"/>
              <a:gd name="connsiteY4" fmla="*/ 1664722 h 2028137"/>
              <a:gd name="connsiteX5" fmla="*/ 3838730 w 3838730"/>
              <a:gd name="connsiteY5" fmla="*/ 1641276 h 2028137"/>
              <a:gd name="connsiteX6" fmla="*/ 3838730 w 3838730"/>
              <a:gd name="connsiteY6" fmla="*/ 117276 h 2028137"/>
              <a:gd name="connsiteX7" fmla="*/ 63899 w 3838730"/>
              <a:gd name="connsiteY7" fmla="*/ 105553 h 2028137"/>
              <a:gd name="connsiteX0" fmla="*/ 112839 w 3887670"/>
              <a:gd name="connsiteY0" fmla="*/ 105553 h 2028137"/>
              <a:gd name="connsiteX1" fmla="*/ 124562 w 3887670"/>
              <a:gd name="connsiteY1" fmla="*/ 1617830 h 2028137"/>
              <a:gd name="connsiteX2" fmla="*/ 1144470 w 3887670"/>
              <a:gd name="connsiteY2" fmla="*/ 1652999 h 2028137"/>
              <a:gd name="connsiteX3" fmla="*/ 874839 w 3887670"/>
              <a:gd name="connsiteY3" fmla="*/ 2028137 h 2028137"/>
              <a:gd name="connsiteX4" fmla="*/ 1730624 w 3887670"/>
              <a:gd name="connsiteY4" fmla="*/ 1664722 h 2028137"/>
              <a:gd name="connsiteX5" fmla="*/ 3887670 w 3887670"/>
              <a:gd name="connsiteY5" fmla="*/ 1641276 h 2028137"/>
              <a:gd name="connsiteX6" fmla="*/ 3887670 w 3887670"/>
              <a:gd name="connsiteY6" fmla="*/ 117276 h 2028137"/>
              <a:gd name="connsiteX7" fmla="*/ 112839 w 3887670"/>
              <a:gd name="connsiteY7" fmla="*/ 105553 h 2028137"/>
              <a:gd name="connsiteX0" fmla="*/ 112839 w 3887670"/>
              <a:gd name="connsiteY0" fmla="*/ 105553 h 2028137"/>
              <a:gd name="connsiteX1" fmla="*/ 124562 w 3887670"/>
              <a:gd name="connsiteY1" fmla="*/ 1617830 h 2028137"/>
              <a:gd name="connsiteX2" fmla="*/ 1144470 w 3887670"/>
              <a:gd name="connsiteY2" fmla="*/ 1652999 h 2028137"/>
              <a:gd name="connsiteX3" fmla="*/ 874839 w 3887670"/>
              <a:gd name="connsiteY3" fmla="*/ 2028137 h 2028137"/>
              <a:gd name="connsiteX4" fmla="*/ 1730624 w 3887670"/>
              <a:gd name="connsiteY4" fmla="*/ 1664722 h 2028137"/>
              <a:gd name="connsiteX5" fmla="*/ 3887670 w 3887670"/>
              <a:gd name="connsiteY5" fmla="*/ 1641276 h 2028137"/>
              <a:gd name="connsiteX6" fmla="*/ 3887670 w 3887670"/>
              <a:gd name="connsiteY6" fmla="*/ 117276 h 2028137"/>
              <a:gd name="connsiteX7" fmla="*/ 112839 w 3887670"/>
              <a:gd name="connsiteY7" fmla="*/ 105553 h 2028137"/>
              <a:gd name="connsiteX0" fmla="*/ 112839 w 3887670"/>
              <a:gd name="connsiteY0" fmla="*/ 142628 h 2065212"/>
              <a:gd name="connsiteX1" fmla="*/ 124562 w 3887670"/>
              <a:gd name="connsiteY1" fmla="*/ 1654905 h 2065212"/>
              <a:gd name="connsiteX2" fmla="*/ 1144470 w 3887670"/>
              <a:gd name="connsiteY2" fmla="*/ 1690074 h 2065212"/>
              <a:gd name="connsiteX3" fmla="*/ 874839 w 3887670"/>
              <a:gd name="connsiteY3" fmla="*/ 2065212 h 2065212"/>
              <a:gd name="connsiteX4" fmla="*/ 1730624 w 3887670"/>
              <a:gd name="connsiteY4" fmla="*/ 1701797 h 2065212"/>
              <a:gd name="connsiteX5" fmla="*/ 3887670 w 3887670"/>
              <a:gd name="connsiteY5" fmla="*/ 1678351 h 2065212"/>
              <a:gd name="connsiteX6" fmla="*/ 3887670 w 3887670"/>
              <a:gd name="connsiteY6" fmla="*/ 154351 h 2065212"/>
              <a:gd name="connsiteX7" fmla="*/ 112839 w 3887670"/>
              <a:gd name="connsiteY7" fmla="*/ 142628 h 2065212"/>
              <a:gd name="connsiteX0" fmla="*/ 112839 w 3971034"/>
              <a:gd name="connsiteY0" fmla="*/ 142628 h 2065212"/>
              <a:gd name="connsiteX1" fmla="*/ 124562 w 3971034"/>
              <a:gd name="connsiteY1" fmla="*/ 1654905 h 2065212"/>
              <a:gd name="connsiteX2" fmla="*/ 1144470 w 3971034"/>
              <a:gd name="connsiteY2" fmla="*/ 1690074 h 2065212"/>
              <a:gd name="connsiteX3" fmla="*/ 874839 w 3971034"/>
              <a:gd name="connsiteY3" fmla="*/ 2065212 h 2065212"/>
              <a:gd name="connsiteX4" fmla="*/ 1730624 w 3971034"/>
              <a:gd name="connsiteY4" fmla="*/ 1701797 h 2065212"/>
              <a:gd name="connsiteX5" fmla="*/ 3887670 w 3971034"/>
              <a:gd name="connsiteY5" fmla="*/ 1678351 h 2065212"/>
              <a:gd name="connsiteX6" fmla="*/ 3887670 w 3971034"/>
              <a:gd name="connsiteY6" fmla="*/ 154351 h 2065212"/>
              <a:gd name="connsiteX7" fmla="*/ 112839 w 3971034"/>
              <a:gd name="connsiteY7" fmla="*/ 142628 h 2065212"/>
              <a:gd name="connsiteX0" fmla="*/ 112839 w 4015497"/>
              <a:gd name="connsiteY0" fmla="*/ 142628 h 2065212"/>
              <a:gd name="connsiteX1" fmla="*/ 124562 w 4015497"/>
              <a:gd name="connsiteY1" fmla="*/ 1654905 h 2065212"/>
              <a:gd name="connsiteX2" fmla="*/ 1144470 w 4015497"/>
              <a:gd name="connsiteY2" fmla="*/ 1690074 h 2065212"/>
              <a:gd name="connsiteX3" fmla="*/ 874839 w 4015497"/>
              <a:gd name="connsiteY3" fmla="*/ 2065212 h 2065212"/>
              <a:gd name="connsiteX4" fmla="*/ 1730624 w 4015497"/>
              <a:gd name="connsiteY4" fmla="*/ 1701797 h 2065212"/>
              <a:gd name="connsiteX5" fmla="*/ 3887670 w 4015497"/>
              <a:gd name="connsiteY5" fmla="*/ 1678351 h 2065212"/>
              <a:gd name="connsiteX6" fmla="*/ 3887670 w 4015497"/>
              <a:gd name="connsiteY6" fmla="*/ 154351 h 2065212"/>
              <a:gd name="connsiteX7" fmla="*/ 112839 w 4015497"/>
              <a:gd name="connsiteY7" fmla="*/ 142628 h 2065212"/>
              <a:gd name="connsiteX0" fmla="*/ 112839 w 4015497"/>
              <a:gd name="connsiteY0" fmla="*/ 142628 h 2065212"/>
              <a:gd name="connsiteX1" fmla="*/ 124562 w 4015497"/>
              <a:gd name="connsiteY1" fmla="*/ 1654905 h 2065212"/>
              <a:gd name="connsiteX2" fmla="*/ 1144470 w 4015497"/>
              <a:gd name="connsiteY2" fmla="*/ 1690074 h 2065212"/>
              <a:gd name="connsiteX3" fmla="*/ 874839 w 4015497"/>
              <a:gd name="connsiteY3" fmla="*/ 2065212 h 2065212"/>
              <a:gd name="connsiteX4" fmla="*/ 1730624 w 4015497"/>
              <a:gd name="connsiteY4" fmla="*/ 1701797 h 2065212"/>
              <a:gd name="connsiteX5" fmla="*/ 3887670 w 4015497"/>
              <a:gd name="connsiteY5" fmla="*/ 1678351 h 2065212"/>
              <a:gd name="connsiteX6" fmla="*/ 3887670 w 4015497"/>
              <a:gd name="connsiteY6" fmla="*/ 154351 h 2065212"/>
              <a:gd name="connsiteX7" fmla="*/ 112839 w 4015497"/>
              <a:gd name="connsiteY7" fmla="*/ 142628 h 2065212"/>
              <a:gd name="connsiteX0" fmla="*/ 112839 w 3996140"/>
              <a:gd name="connsiteY0" fmla="*/ 142628 h 2065212"/>
              <a:gd name="connsiteX1" fmla="*/ 124562 w 3996140"/>
              <a:gd name="connsiteY1" fmla="*/ 1654905 h 2065212"/>
              <a:gd name="connsiteX2" fmla="*/ 1144470 w 3996140"/>
              <a:gd name="connsiteY2" fmla="*/ 1690074 h 2065212"/>
              <a:gd name="connsiteX3" fmla="*/ 874839 w 3996140"/>
              <a:gd name="connsiteY3" fmla="*/ 2065212 h 2065212"/>
              <a:gd name="connsiteX4" fmla="*/ 1730624 w 3996140"/>
              <a:gd name="connsiteY4" fmla="*/ 1701797 h 2065212"/>
              <a:gd name="connsiteX5" fmla="*/ 3840778 w 3996140"/>
              <a:gd name="connsiteY5" fmla="*/ 1643181 h 2065212"/>
              <a:gd name="connsiteX6" fmla="*/ 3887670 w 3996140"/>
              <a:gd name="connsiteY6" fmla="*/ 154351 h 2065212"/>
              <a:gd name="connsiteX7" fmla="*/ 112839 w 3996140"/>
              <a:gd name="connsiteY7" fmla="*/ 142628 h 2065212"/>
              <a:gd name="connsiteX0" fmla="*/ 118809 w 4002110"/>
              <a:gd name="connsiteY0" fmla="*/ 142628 h 2065212"/>
              <a:gd name="connsiteX1" fmla="*/ 118808 w 4002110"/>
              <a:gd name="connsiteY1" fmla="*/ 1596290 h 2065212"/>
              <a:gd name="connsiteX2" fmla="*/ 1150440 w 4002110"/>
              <a:gd name="connsiteY2" fmla="*/ 1690074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80102 w 4002110"/>
              <a:gd name="connsiteY2" fmla="*/ 170179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80102 w 4002110"/>
              <a:gd name="connsiteY2" fmla="*/ 170179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80102 w 4002110"/>
              <a:gd name="connsiteY2" fmla="*/ 170179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8809 w 4002110"/>
              <a:gd name="connsiteY0" fmla="*/ 142628 h 2065212"/>
              <a:gd name="connsiteX1" fmla="*/ 118808 w 4002110"/>
              <a:gd name="connsiteY1" fmla="*/ 1596290 h 2065212"/>
              <a:gd name="connsiteX2" fmla="*/ 1056655 w 4002110"/>
              <a:gd name="connsiteY2" fmla="*/ 1666627 h 2065212"/>
              <a:gd name="connsiteX3" fmla="*/ 880809 w 4002110"/>
              <a:gd name="connsiteY3" fmla="*/ 2065212 h 2065212"/>
              <a:gd name="connsiteX4" fmla="*/ 1736594 w 4002110"/>
              <a:gd name="connsiteY4" fmla="*/ 1701797 h 2065212"/>
              <a:gd name="connsiteX5" fmla="*/ 3846748 w 4002110"/>
              <a:gd name="connsiteY5" fmla="*/ 1643181 h 2065212"/>
              <a:gd name="connsiteX6" fmla="*/ 3893640 w 4002110"/>
              <a:gd name="connsiteY6" fmla="*/ 154351 h 2065212"/>
              <a:gd name="connsiteX7" fmla="*/ 118809 w 4002110"/>
              <a:gd name="connsiteY7" fmla="*/ 142628 h 2065212"/>
              <a:gd name="connsiteX0" fmla="*/ 112840 w 3996141"/>
              <a:gd name="connsiteY0" fmla="*/ 142628 h 2065212"/>
              <a:gd name="connsiteX1" fmla="*/ 124562 w 3996141"/>
              <a:gd name="connsiteY1" fmla="*/ 1490782 h 2065212"/>
              <a:gd name="connsiteX2" fmla="*/ 1050686 w 3996141"/>
              <a:gd name="connsiteY2" fmla="*/ 1666627 h 2065212"/>
              <a:gd name="connsiteX3" fmla="*/ 874840 w 3996141"/>
              <a:gd name="connsiteY3" fmla="*/ 2065212 h 2065212"/>
              <a:gd name="connsiteX4" fmla="*/ 1730625 w 3996141"/>
              <a:gd name="connsiteY4" fmla="*/ 1701797 h 2065212"/>
              <a:gd name="connsiteX5" fmla="*/ 3840779 w 3996141"/>
              <a:gd name="connsiteY5" fmla="*/ 1643181 h 2065212"/>
              <a:gd name="connsiteX6" fmla="*/ 3887671 w 3996141"/>
              <a:gd name="connsiteY6" fmla="*/ 154351 h 2065212"/>
              <a:gd name="connsiteX7" fmla="*/ 112840 w 3996141"/>
              <a:gd name="connsiteY7" fmla="*/ 142628 h 2065212"/>
              <a:gd name="connsiteX0" fmla="*/ 112840 w 3974514"/>
              <a:gd name="connsiteY0" fmla="*/ 142628 h 2065212"/>
              <a:gd name="connsiteX1" fmla="*/ 124562 w 3974514"/>
              <a:gd name="connsiteY1" fmla="*/ 1490782 h 2065212"/>
              <a:gd name="connsiteX2" fmla="*/ 1050686 w 3974514"/>
              <a:gd name="connsiteY2" fmla="*/ 1666627 h 2065212"/>
              <a:gd name="connsiteX3" fmla="*/ 874840 w 3974514"/>
              <a:gd name="connsiteY3" fmla="*/ 2065212 h 2065212"/>
              <a:gd name="connsiteX4" fmla="*/ 1730625 w 3974514"/>
              <a:gd name="connsiteY4" fmla="*/ 1701797 h 2065212"/>
              <a:gd name="connsiteX5" fmla="*/ 3770440 w 3974514"/>
              <a:gd name="connsiteY5" fmla="*/ 1619735 h 2065212"/>
              <a:gd name="connsiteX6" fmla="*/ 3887671 w 3974514"/>
              <a:gd name="connsiteY6" fmla="*/ 154351 h 2065212"/>
              <a:gd name="connsiteX7" fmla="*/ 112840 w 3974514"/>
              <a:gd name="connsiteY7" fmla="*/ 142628 h 2065212"/>
              <a:gd name="connsiteX0" fmla="*/ 112840 w 3974514"/>
              <a:gd name="connsiteY0" fmla="*/ 142628 h 2318495"/>
              <a:gd name="connsiteX1" fmla="*/ 124562 w 3974514"/>
              <a:gd name="connsiteY1" fmla="*/ 1490782 h 2318495"/>
              <a:gd name="connsiteX2" fmla="*/ 1050686 w 3974514"/>
              <a:gd name="connsiteY2" fmla="*/ 1666627 h 2318495"/>
              <a:gd name="connsiteX3" fmla="*/ 874840 w 3974514"/>
              <a:gd name="connsiteY3" fmla="*/ 2318495 h 2318495"/>
              <a:gd name="connsiteX4" fmla="*/ 1730625 w 3974514"/>
              <a:gd name="connsiteY4" fmla="*/ 1701797 h 2318495"/>
              <a:gd name="connsiteX5" fmla="*/ 3770440 w 3974514"/>
              <a:gd name="connsiteY5" fmla="*/ 1619735 h 2318495"/>
              <a:gd name="connsiteX6" fmla="*/ 3887671 w 3974514"/>
              <a:gd name="connsiteY6" fmla="*/ 154351 h 2318495"/>
              <a:gd name="connsiteX7" fmla="*/ 112840 w 3974514"/>
              <a:gd name="connsiteY7" fmla="*/ 142628 h 2318495"/>
              <a:gd name="connsiteX0" fmla="*/ 112840 w 3974514"/>
              <a:gd name="connsiteY0" fmla="*/ 142628 h 2264219"/>
              <a:gd name="connsiteX1" fmla="*/ 124562 w 3974514"/>
              <a:gd name="connsiteY1" fmla="*/ 1490782 h 2264219"/>
              <a:gd name="connsiteX2" fmla="*/ 1050686 w 3974514"/>
              <a:gd name="connsiteY2" fmla="*/ 1666627 h 2264219"/>
              <a:gd name="connsiteX3" fmla="*/ 975201 w 3974514"/>
              <a:gd name="connsiteY3" fmla="*/ 2264219 h 2264219"/>
              <a:gd name="connsiteX4" fmla="*/ 1730625 w 3974514"/>
              <a:gd name="connsiteY4" fmla="*/ 1701797 h 2264219"/>
              <a:gd name="connsiteX5" fmla="*/ 3770440 w 3974514"/>
              <a:gd name="connsiteY5" fmla="*/ 1619735 h 2264219"/>
              <a:gd name="connsiteX6" fmla="*/ 3887671 w 3974514"/>
              <a:gd name="connsiteY6" fmla="*/ 154351 h 2264219"/>
              <a:gd name="connsiteX7" fmla="*/ 112840 w 3974514"/>
              <a:gd name="connsiteY7" fmla="*/ 142628 h 2264219"/>
              <a:gd name="connsiteX0" fmla="*/ 112840 w 3974514"/>
              <a:gd name="connsiteY0" fmla="*/ 142628 h 2264219"/>
              <a:gd name="connsiteX1" fmla="*/ 124562 w 3974514"/>
              <a:gd name="connsiteY1" fmla="*/ 1490782 h 2264219"/>
              <a:gd name="connsiteX2" fmla="*/ 1050686 w 3974514"/>
              <a:gd name="connsiteY2" fmla="*/ 1666627 h 2264219"/>
              <a:gd name="connsiteX3" fmla="*/ 975201 w 3974514"/>
              <a:gd name="connsiteY3" fmla="*/ 2264219 h 2264219"/>
              <a:gd name="connsiteX4" fmla="*/ 1998254 w 3974514"/>
              <a:gd name="connsiteY4" fmla="*/ 1665613 h 2264219"/>
              <a:gd name="connsiteX5" fmla="*/ 3770440 w 3974514"/>
              <a:gd name="connsiteY5" fmla="*/ 1619735 h 2264219"/>
              <a:gd name="connsiteX6" fmla="*/ 3887671 w 3974514"/>
              <a:gd name="connsiteY6" fmla="*/ 154351 h 2264219"/>
              <a:gd name="connsiteX7" fmla="*/ 112840 w 3974514"/>
              <a:gd name="connsiteY7" fmla="*/ 142628 h 2264219"/>
              <a:gd name="connsiteX0" fmla="*/ 112840 w 3974514"/>
              <a:gd name="connsiteY0" fmla="*/ 142628 h 2069489"/>
              <a:gd name="connsiteX1" fmla="*/ 124562 w 3974514"/>
              <a:gd name="connsiteY1" fmla="*/ 1490782 h 2069489"/>
              <a:gd name="connsiteX2" fmla="*/ 1050686 w 3974514"/>
              <a:gd name="connsiteY2" fmla="*/ 1666627 h 2069489"/>
              <a:gd name="connsiteX3" fmla="*/ 796781 w 3974514"/>
              <a:gd name="connsiteY3" fmla="*/ 2069489 h 2069489"/>
              <a:gd name="connsiteX4" fmla="*/ 1998254 w 3974514"/>
              <a:gd name="connsiteY4" fmla="*/ 1665613 h 2069489"/>
              <a:gd name="connsiteX5" fmla="*/ 3770440 w 3974514"/>
              <a:gd name="connsiteY5" fmla="*/ 1619735 h 2069489"/>
              <a:gd name="connsiteX6" fmla="*/ 3887671 w 3974514"/>
              <a:gd name="connsiteY6" fmla="*/ 154351 h 2069489"/>
              <a:gd name="connsiteX7" fmla="*/ 112840 w 3974514"/>
              <a:gd name="connsiteY7" fmla="*/ 142628 h 2069489"/>
              <a:gd name="connsiteX0" fmla="*/ 112840 w 3974514"/>
              <a:gd name="connsiteY0" fmla="*/ 142628 h 2227913"/>
              <a:gd name="connsiteX1" fmla="*/ 124562 w 3974514"/>
              <a:gd name="connsiteY1" fmla="*/ 1490782 h 2227913"/>
              <a:gd name="connsiteX2" fmla="*/ 1050686 w 3974514"/>
              <a:gd name="connsiteY2" fmla="*/ 1666627 h 2227913"/>
              <a:gd name="connsiteX3" fmla="*/ 818499 w 3974514"/>
              <a:gd name="connsiteY3" fmla="*/ 2227913 h 2227913"/>
              <a:gd name="connsiteX4" fmla="*/ 1998254 w 3974514"/>
              <a:gd name="connsiteY4" fmla="*/ 1665613 h 2227913"/>
              <a:gd name="connsiteX5" fmla="*/ 3770440 w 3974514"/>
              <a:gd name="connsiteY5" fmla="*/ 1619735 h 2227913"/>
              <a:gd name="connsiteX6" fmla="*/ 3887671 w 3974514"/>
              <a:gd name="connsiteY6" fmla="*/ 154351 h 2227913"/>
              <a:gd name="connsiteX7" fmla="*/ 112840 w 3974514"/>
              <a:gd name="connsiteY7" fmla="*/ 142628 h 2227913"/>
              <a:gd name="connsiteX0" fmla="*/ 112840 w 3974514"/>
              <a:gd name="connsiteY0" fmla="*/ 142628 h 2086000"/>
              <a:gd name="connsiteX1" fmla="*/ 124562 w 3974514"/>
              <a:gd name="connsiteY1" fmla="*/ 1490782 h 2086000"/>
              <a:gd name="connsiteX2" fmla="*/ 1050686 w 3974514"/>
              <a:gd name="connsiteY2" fmla="*/ 1666627 h 2086000"/>
              <a:gd name="connsiteX3" fmla="*/ 978677 w 3974514"/>
              <a:gd name="connsiteY3" fmla="*/ 2086000 h 2086000"/>
              <a:gd name="connsiteX4" fmla="*/ 1998254 w 3974514"/>
              <a:gd name="connsiteY4" fmla="*/ 1665613 h 2086000"/>
              <a:gd name="connsiteX5" fmla="*/ 3770440 w 3974514"/>
              <a:gd name="connsiteY5" fmla="*/ 1619735 h 2086000"/>
              <a:gd name="connsiteX6" fmla="*/ 3887671 w 3974514"/>
              <a:gd name="connsiteY6" fmla="*/ 154351 h 2086000"/>
              <a:gd name="connsiteX7" fmla="*/ 112840 w 3974514"/>
              <a:gd name="connsiteY7" fmla="*/ 142628 h 20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4514" h="2086000">
                <a:moveTo>
                  <a:pt x="112840" y="142628"/>
                </a:moveTo>
                <a:cubicBezTo>
                  <a:pt x="-35652" y="306751"/>
                  <a:pt x="-43469" y="1256321"/>
                  <a:pt x="124562" y="1490782"/>
                </a:cubicBezTo>
                <a:cubicBezTo>
                  <a:pt x="347300" y="1584566"/>
                  <a:pt x="921733" y="1643181"/>
                  <a:pt x="1050686" y="1666627"/>
                </a:cubicBezTo>
                <a:cubicBezTo>
                  <a:pt x="1179640" y="1717428"/>
                  <a:pt x="1037292" y="1953138"/>
                  <a:pt x="978677" y="2086000"/>
                </a:cubicBezTo>
                <a:cubicBezTo>
                  <a:pt x="1111539" y="2070370"/>
                  <a:pt x="1771607" y="1739859"/>
                  <a:pt x="1998254" y="1665613"/>
                </a:cubicBezTo>
                <a:cubicBezTo>
                  <a:pt x="2131115" y="1599182"/>
                  <a:pt x="3578964" y="1744780"/>
                  <a:pt x="3770440" y="1619735"/>
                </a:cubicBezTo>
                <a:cubicBezTo>
                  <a:pt x="3922840" y="1439981"/>
                  <a:pt x="4075240" y="345828"/>
                  <a:pt x="3887671" y="154351"/>
                </a:cubicBezTo>
                <a:cubicBezTo>
                  <a:pt x="3649301" y="9766"/>
                  <a:pt x="327763" y="-99649"/>
                  <a:pt x="112840" y="142628"/>
                </a:cubicBezTo>
                <a:close/>
              </a:path>
            </a:pathLst>
          </a:custGeom>
          <a:solidFill>
            <a:schemeClr val="bg1"/>
          </a:solidFill>
          <a:ln w="12700">
            <a:solidFill>
              <a:srgbClr val="0099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algn="ctr"/>
            <a:r>
              <a:rPr lang="fr-FR" dirty="0">
                <a:solidFill>
                  <a:prstClr val="black"/>
                </a:solidFill>
                <a:latin typeface="Candara" panose="020E0502030303020204" pitchFamily="34" charset="0"/>
              </a:rPr>
              <a:t>À qui puis-je m’adresser </a:t>
            </a:r>
          </a:p>
          <a:p>
            <a:pPr algn="ctr"/>
            <a:r>
              <a:rPr lang="fr-FR" dirty="0">
                <a:solidFill>
                  <a:prstClr val="black"/>
                </a:solidFill>
                <a:latin typeface="Candara" panose="020E0502030303020204" pitchFamily="34" charset="0"/>
              </a:rPr>
              <a:t>pour être accompagné </a:t>
            </a:r>
          </a:p>
          <a:p>
            <a:pPr algn="ctr"/>
            <a:r>
              <a:rPr lang="fr-FR" dirty="0">
                <a:solidFill>
                  <a:prstClr val="black"/>
                </a:solidFill>
                <a:latin typeface="Candara" panose="020E0502030303020204" pitchFamily="34" charset="0"/>
              </a:rPr>
              <a:t>dans ma recherche de logement ?</a:t>
            </a:r>
          </a:p>
        </p:txBody>
      </p:sp>
      <p:sp>
        <p:nvSpPr>
          <p:cNvPr id="12" name="ZoneTexte 11">
            <a:extLst>
              <a:ext uri="{FF2B5EF4-FFF2-40B4-BE49-F238E27FC236}">
                <a16:creationId xmlns:a16="http://schemas.microsoft.com/office/drawing/2014/main" xmlns="" id="{7D46FAAD-CA73-444B-B1E0-8298A234908A}"/>
              </a:ext>
            </a:extLst>
          </p:cNvPr>
          <p:cNvSpPr txBox="1"/>
          <p:nvPr/>
        </p:nvSpPr>
        <p:spPr>
          <a:xfrm>
            <a:off x="-124619" y="1870953"/>
            <a:ext cx="5824806" cy="3970318"/>
          </a:xfrm>
          <a:prstGeom prst="rect">
            <a:avLst/>
          </a:prstGeom>
          <a:noFill/>
        </p:spPr>
        <p:txBody>
          <a:bodyPr wrap="square" rtlCol="0">
            <a:spAutoFit/>
          </a:bodyPr>
          <a:lstStyle/>
          <a:p>
            <a:pPr algn="ctr"/>
            <a:r>
              <a:rPr lang="fr-FR" sz="2800" b="1" dirty="0">
                <a:solidFill>
                  <a:prstClr val="black"/>
                </a:solidFill>
                <a:latin typeface="Candara" panose="020E0502030303020204" pitchFamily="34" charset="0"/>
              </a:rPr>
              <a:t>Travailleur social </a:t>
            </a:r>
          </a:p>
          <a:p>
            <a:pPr algn="ctr"/>
            <a:endParaRPr lang="fr-FR" sz="2800" b="1" dirty="0">
              <a:solidFill>
                <a:prstClr val="black"/>
              </a:solidFill>
              <a:latin typeface="Candara" panose="020E0502030303020204" pitchFamily="34" charset="0"/>
            </a:endParaRPr>
          </a:p>
          <a:p>
            <a:pPr algn="ctr"/>
            <a:r>
              <a:rPr lang="fr-FR" sz="2800" b="1" dirty="0">
                <a:solidFill>
                  <a:prstClr val="black"/>
                </a:solidFill>
                <a:latin typeface="Candara" panose="020E0502030303020204" pitchFamily="34" charset="0"/>
              </a:rPr>
              <a:t>Assistant social de secteur</a:t>
            </a:r>
          </a:p>
          <a:p>
            <a:pPr algn="ctr"/>
            <a:endParaRPr lang="fr-FR" sz="2800" b="1" dirty="0">
              <a:solidFill>
                <a:prstClr val="black"/>
              </a:solidFill>
              <a:latin typeface="Candara" panose="020E0502030303020204" pitchFamily="34" charset="0"/>
            </a:endParaRPr>
          </a:p>
          <a:p>
            <a:pPr algn="ctr"/>
            <a:r>
              <a:rPr lang="fr-FR" sz="2800" b="1" dirty="0">
                <a:solidFill>
                  <a:prstClr val="black"/>
                </a:solidFill>
                <a:latin typeface="Candara" panose="020E0502030303020204" pitchFamily="34" charset="0"/>
              </a:rPr>
              <a:t>Centre communal </a:t>
            </a:r>
          </a:p>
          <a:p>
            <a:pPr algn="ctr"/>
            <a:r>
              <a:rPr lang="fr-FR" sz="2800" b="1" dirty="0">
                <a:solidFill>
                  <a:prstClr val="black"/>
                </a:solidFill>
                <a:latin typeface="Candara" panose="020E0502030303020204" pitchFamily="34" charset="0"/>
              </a:rPr>
              <a:t>d’action sociale CCAS</a:t>
            </a:r>
          </a:p>
          <a:p>
            <a:pPr algn="ctr"/>
            <a:endParaRPr lang="fr-FR" sz="2800" b="1" dirty="0">
              <a:solidFill>
                <a:prstClr val="black"/>
              </a:solidFill>
              <a:latin typeface="Candara" panose="020E0502030303020204" pitchFamily="34" charset="0"/>
            </a:endParaRPr>
          </a:p>
          <a:p>
            <a:pPr algn="ctr"/>
            <a:r>
              <a:rPr lang="fr-FR" sz="2800" b="1" dirty="0">
                <a:solidFill>
                  <a:prstClr val="black"/>
                </a:solidFill>
                <a:latin typeface="Candara" panose="020E0502030303020204" pitchFamily="34" charset="0"/>
              </a:rPr>
              <a:t>Responsable de centres </a:t>
            </a:r>
          </a:p>
          <a:p>
            <a:pPr algn="ctr"/>
            <a:r>
              <a:rPr lang="fr-FR" sz="2800" b="1" dirty="0">
                <a:solidFill>
                  <a:prstClr val="black"/>
                </a:solidFill>
                <a:latin typeface="Candara" panose="020E0502030303020204" pitchFamily="34" charset="0"/>
              </a:rPr>
              <a:t>d’accueil d’urgence</a:t>
            </a:r>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34631" r="23868"/>
          <a:stretch/>
        </p:blipFill>
        <p:spPr>
          <a:xfrm>
            <a:off x="5902859" y="2562850"/>
            <a:ext cx="2828853" cy="3834187"/>
          </a:xfrm>
          <a:prstGeom prst="rect">
            <a:avLst/>
          </a:prstGeom>
          <a:effectLst>
            <a:outerShdw blurRad="63500" sx="102000" sy="102000" algn="ctr" rotWithShape="0">
              <a:prstClr val="black">
                <a:alpha val="40000"/>
              </a:prstClr>
            </a:outerShdw>
          </a:effectLst>
        </p:spPr>
      </p:pic>
      <p:sp>
        <p:nvSpPr>
          <p:cNvPr id="10" name="ZoneTexte 9">
            <a:extLst>
              <a:ext uri="{FF2B5EF4-FFF2-40B4-BE49-F238E27FC236}">
                <a16:creationId xmlns:a16="http://schemas.microsoft.com/office/drawing/2014/main" xmlns="" id="{E6332E9C-C806-40E5-9DF9-23CDF4094E0F}"/>
              </a:ext>
            </a:extLst>
          </p:cNvPr>
          <p:cNvSpPr txBox="1"/>
          <p:nvPr/>
        </p:nvSpPr>
        <p:spPr>
          <a:xfrm>
            <a:off x="91334" y="6462548"/>
            <a:ext cx="7042997" cy="338554"/>
          </a:xfrm>
          <a:prstGeom prst="rect">
            <a:avLst/>
          </a:prstGeom>
          <a:noFill/>
          <a:ln>
            <a:noFill/>
          </a:ln>
        </p:spPr>
        <p:txBody>
          <a:bodyPr wrap="square" rtlCol="0">
            <a:spAutoFit/>
          </a:bodyPr>
          <a:lstStyle/>
          <a:p>
            <a:r>
              <a:rPr lang="fr-FR" sz="1600" dirty="0">
                <a:solidFill>
                  <a:prstClr val="white"/>
                </a:solidFill>
                <a:latin typeface="Candara" panose="020E0502030303020204" pitchFamily="34" charset="0"/>
                <a:cs typeface="Segoe UI Semibold" panose="020B0702040204020203" pitchFamily="34" charset="0"/>
              </a:rPr>
              <a:t>Journée 1 - Les différents types d’hébergement </a:t>
            </a:r>
            <a:endParaRPr lang="fr-FR" sz="1600" b="1" dirty="0">
              <a:solidFill>
                <a:prstClr val="white"/>
              </a:solidFill>
              <a:latin typeface="Candara" panose="020E0502030303020204" pitchFamily="34" charset="0"/>
              <a:cs typeface="Segoe UI Semibold" panose="020B0702040204020203" pitchFamily="34" charset="0"/>
            </a:endParaRPr>
          </a:p>
        </p:txBody>
      </p:sp>
    </p:spTree>
    <p:extLst>
      <p:ext uri="{BB962C8B-B14F-4D97-AF65-F5344CB8AC3E}">
        <p14:creationId xmlns:p14="http://schemas.microsoft.com/office/powerpoint/2010/main" val="3275824302"/>
      </p:ext>
    </p:extLst>
  </p:cSld>
  <p:clrMapOvr>
    <a:masterClrMapping/>
  </p:clrMapOvr>
</p:sld>
</file>

<file path=ppt/theme/theme1.xml><?xml version="1.0" encoding="utf-8"?>
<a:theme xmlns:a="http://schemas.openxmlformats.org/drawingml/2006/main" name="2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5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4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6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0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1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2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8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7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3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F34B23D0BBEC240A150558DD1ACB5CF" ma:contentTypeVersion="11" ma:contentTypeDescription="Crée un document." ma:contentTypeScope="" ma:versionID="7ba917b08f267ec834e3e1c3c9e2fb77">
  <xsd:schema xmlns:xsd="http://www.w3.org/2001/XMLSchema" xmlns:xs="http://www.w3.org/2001/XMLSchema" xmlns:p="http://schemas.microsoft.com/office/2006/metadata/properties" xmlns:ns2="b40e6ae0-365e-491e-85b6-95cc99713cff" xmlns:ns3="8f2edd24-89bf-4233-a24f-3bb7cc96b990" targetNamespace="http://schemas.microsoft.com/office/2006/metadata/properties" ma:root="true" ma:fieldsID="7c35a2fdd76adcf69ed1e84a5ec0505c" ns2:_="" ns3:_="">
    <xsd:import namespace="b40e6ae0-365e-491e-85b6-95cc99713cff"/>
    <xsd:import namespace="8f2edd24-89bf-4233-a24f-3bb7cc96b990"/>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0e6ae0-365e-491e-85b6-95cc99713cff"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Balises d’images" ma:readOnly="false" ma:fieldId="{5cf76f15-5ced-4ddc-b409-7134ff3c332f}" ma:taxonomyMulti="true" ma:sspId="1d4d29aa-6a82-4bfd-8ff2-762e9dc2e83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f2edd24-89bf-4233-a24f-3bb7cc96b990"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7e1f3e31-e4e4-448d-b9bb-9c07f22e5178}" ma:internalName="TaxCatchAll" ma:showField="CatchAllData" ma:web="8f2edd24-89bf-4233-a24f-3bb7cc96b99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f2edd24-89bf-4233-a24f-3bb7cc96b990"/>
    <lcf76f155ced4ddcb4097134ff3c332f xmlns="b40e6ae0-365e-491e-85b6-95cc99713cf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B24ACC2-042C-4F73-8C5D-D158C6446B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0e6ae0-365e-491e-85b6-95cc99713cff"/>
    <ds:schemaRef ds:uri="8f2edd24-89bf-4233-a24f-3bb7cc96b99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B95E62E-5C30-476D-86E8-9EE437401839}">
  <ds:schemaRefs>
    <ds:schemaRef ds:uri="http://schemas.microsoft.com/sharepoint/v3/contenttype/forms"/>
  </ds:schemaRefs>
</ds:datastoreItem>
</file>

<file path=customXml/itemProps3.xml><?xml version="1.0" encoding="utf-8"?>
<ds:datastoreItem xmlns:ds="http://schemas.openxmlformats.org/officeDocument/2006/customXml" ds:itemID="{8C3FFDB8-D6F7-4501-8496-F00E873D3DA7}">
  <ds:schemaRefs>
    <ds:schemaRef ds:uri="b40e6ae0-365e-491e-85b6-95cc99713cff"/>
    <ds:schemaRef ds:uri="http://schemas.microsoft.com/office/2006/documentManagement/types"/>
    <ds:schemaRef ds:uri="http://schemas.microsoft.com/office/infopath/2007/PartnerControls"/>
    <ds:schemaRef ds:uri="http://purl.org/dc/elements/1.1/"/>
    <ds:schemaRef ds:uri="http://schemas.microsoft.com/office/2006/metadata/properties"/>
    <ds:schemaRef ds:uri="8f2edd24-89bf-4233-a24f-3bb7cc96b990"/>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5227</TotalTime>
  <Words>1418</Words>
  <Application>Microsoft Office PowerPoint</Application>
  <PresentationFormat>Grand écran</PresentationFormat>
  <Paragraphs>145</Paragraphs>
  <Slides>7</Slides>
  <Notes>7</Notes>
  <HiddenSlides>0</HiddenSlides>
  <MMClips>0</MMClips>
  <ScaleCrop>false</ScaleCrop>
  <HeadingPairs>
    <vt:vector size="6" baseType="variant">
      <vt:variant>
        <vt:lpstr>Polices utilisées</vt:lpstr>
      </vt:variant>
      <vt:variant>
        <vt:i4>6</vt:i4>
      </vt:variant>
      <vt:variant>
        <vt:lpstr>Thème</vt:lpstr>
      </vt:variant>
      <vt:variant>
        <vt:i4>17</vt:i4>
      </vt:variant>
      <vt:variant>
        <vt:lpstr>Titres des diapositives</vt:lpstr>
      </vt:variant>
      <vt:variant>
        <vt:i4>7</vt:i4>
      </vt:variant>
    </vt:vector>
  </HeadingPairs>
  <TitlesOfParts>
    <vt:vector size="30" baseType="lpstr">
      <vt:lpstr>Arial</vt:lpstr>
      <vt:lpstr>Calibri</vt:lpstr>
      <vt:lpstr>Calibri Light</vt:lpstr>
      <vt:lpstr>Candara</vt:lpstr>
      <vt:lpstr>Segoe UI Semibold</vt:lpstr>
      <vt:lpstr>Times New Roman</vt:lpstr>
      <vt:lpstr>2_Thème Office</vt:lpstr>
      <vt:lpstr>3_Thème Office</vt:lpstr>
      <vt:lpstr>4_Thème Office</vt:lpstr>
      <vt:lpstr>5_Thème Office</vt:lpstr>
      <vt:lpstr>6_Thème Office</vt:lpstr>
      <vt:lpstr>7_Thème Office</vt:lpstr>
      <vt:lpstr>8_Thème Office</vt:lpstr>
      <vt:lpstr>13_Thème Office</vt:lpstr>
      <vt:lpstr>9_Thème Office</vt:lpstr>
      <vt:lpstr>15_Thème Office</vt:lpstr>
      <vt:lpstr>14_Thème Office</vt:lpstr>
      <vt:lpstr>16_Thème Office</vt:lpstr>
      <vt:lpstr>10_Thème Office</vt:lpstr>
      <vt:lpstr>11_Thème Office</vt:lpstr>
      <vt:lpstr>12_Thème Office</vt:lpstr>
      <vt:lpstr>18_Thème Office</vt:lpstr>
      <vt:lpstr>17_Thème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Axelle Marie</dc:creator>
  <cp:lastModifiedBy>DAI</cp:lastModifiedBy>
  <cp:revision>1375</cp:revision>
  <cp:lastPrinted>2019-05-13T08:47:42Z</cp:lastPrinted>
  <dcterms:created xsi:type="dcterms:W3CDTF">2018-05-17T12:04:26Z</dcterms:created>
  <dcterms:modified xsi:type="dcterms:W3CDTF">2025-02-21T15:25:55Z</dcterms:modified>
</cp:coreProperties>
</file>