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theme/theme8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9.xml" ContentType="application/vnd.openxmlformats-officedocument.theme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1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7" r:id="rId5"/>
    <p:sldMasterId id="2147483669" r:id="rId6"/>
    <p:sldMasterId id="2147483676" r:id="rId7"/>
    <p:sldMasterId id="2147483678" r:id="rId8"/>
    <p:sldMasterId id="2147483686" r:id="rId9"/>
    <p:sldMasterId id="2147483688" r:id="rId10"/>
    <p:sldMasterId id="2147483693" r:id="rId11"/>
    <p:sldMasterId id="2147483695" r:id="rId12"/>
    <p:sldMasterId id="2147483711" r:id="rId13"/>
    <p:sldMasterId id="2147483713" r:id="rId14"/>
    <p:sldMasterId id="2147483721" r:id="rId15"/>
    <p:sldMasterId id="2147483732" r:id="rId16"/>
    <p:sldMasterId id="2147483740" r:id="rId17"/>
    <p:sldMasterId id="2147483747" r:id="rId18"/>
  </p:sldMasterIdLst>
  <p:notesMasterIdLst>
    <p:notesMasterId r:id="rId23"/>
  </p:notesMasterIdLst>
  <p:handoutMasterIdLst>
    <p:handoutMasterId r:id="rId24"/>
  </p:handoutMasterIdLst>
  <p:sldIdLst>
    <p:sldId id="259" r:id="rId19"/>
    <p:sldId id="1010" r:id="rId20"/>
    <p:sldId id="854" r:id="rId21"/>
    <p:sldId id="911" r:id="rId22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ITIER Emilie" initials="PE" lastIdx="2" clrIdx="0">
    <p:extLst>
      <p:ext uri="{19B8F6BF-5375-455C-9EA6-DF929625EA0E}">
        <p15:presenceInfo xmlns:p15="http://schemas.microsoft.com/office/powerpoint/2012/main" userId="PAITIER Emili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8C47D7"/>
    <a:srgbClr val="ED7D31"/>
    <a:srgbClr val="FF6699"/>
    <a:srgbClr val="D6D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1199" autoAdjust="0"/>
    <p:restoredTop sz="74506" autoAdjust="0"/>
  </p:normalViewPr>
  <p:slideViewPr>
    <p:cSldViewPr snapToGrid="0">
      <p:cViewPr varScale="1">
        <p:scale>
          <a:sx n="25" d="100"/>
          <a:sy n="25" d="100"/>
        </p:scale>
        <p:origin x="18" y="1278"/>
      </p:cViewPr>
      <p:guideLst/>
    </p:cSldViewPr>
  </p:slideViewPr>
  <p:outlineViewPr>
    <p:cViewPr>
      <p:scale>
        <a:sx n="33" d="100"/>
        <a:sy n="33" d="100"/>
      </p:scale>
      <p:origin x="0" y="-2763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3558"/>
    </p:cViewPr>
  </p:sorterViewPr>
  <p:notesViewPr>
    <p:cSldViewPr snapToGrid="0">
      <p:cViewPr varScale="1">
        <p:scale>
          <a:sx n="87" d="100"/>
          <a:sy n="87" d="100"/>
        </p:scale>
        <p:origin x="4238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3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2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4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44A4B-89D0-4EFD-B2F5-35C2653DCDAF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FB989-50BD-466E-906C-7A89942E0F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687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B3DA4-CCF9-4718-A6AE-5A93FF070A56}" type="datetimeFigureOut">
              <a:rPr lang="fr-FR" smtClean="0"/>
              <a:t>21/02/2025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79AAD-E8EE-4BF9-BE59-B563FD11478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372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8113" y="541338"/>
            <a:ext cx="6462712" cy="363537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Message principal 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>
              <a:solidFill>
                <a:srgbClr val="0000FF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La République française est démocratique</a:t>
            </a:r>
            <a:r>
              <a:rPr lang="fr-FR" sz="1200" kern="1200" baseline="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 : l</a:t>
            </a:r>
            <a:r>
              <a:rPr lang="fr-FR" sz="120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e pouvoir vient du peuple</a:t>
            </a:r>
            <a:r>
              <a:rPr lang="fr-FR" sz="1200" kern="1200" baseline="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. Les Français votent pour choisir ceux qui les dirigent.</a:t>
            </a:r>
            <a:endParaRPr lang="fr-FR" sz="1200" kern="1200" dirty="0">
              <a:solidFill>
                <a:srgbClr val="0000FF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>
              <a:solidFill>
                <a:srgbClr val="0000FF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0D91C-4929-496C-945B-7A3F405C725E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1F1F48A-F230-4ADA-A4AC-AD6A1DFB9DFF}" type="datetime1">
              <a:rPr lang="fr-FR" smtClean="0">
                <a:solidFill>
                  <a:prstClr val="black"/>
                </a:solidFill>
              </a:rPr>
              <a:pPr/>
              <a:t>21/02/2025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998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422275" y="498475"/>
            <a:ext cx="59531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fr-FR" sz="1200" b="1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Message principal :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Aller à l’école est un droit pour chaque enfant</a:t>
            </a:r>
            <a:r>
              <a:rPr lang="fr-FR" sz="1200" b="0" kern="1200" baseline="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qu’il soit français ou étranger, quelles que soit l’origine, la religion, qu’il soit fille ou garçon. Aujourd’hui, tous les enfants en situation de handicap peuvent être accueillis à l’école.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L’école instruit</a:t>
            </a:r>
            <a:r>
              <a:rPr lang="fr-FR" sz="1200" b="0" kern="1200" baseline="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 : c’est un lieu d’apprentissage et de découverte pour transmettre des connaissances, donner envie à votre enfant d’apprendre, lui permettre de développer des compétences et de se préparer à son futur métier.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kern="1200" baseline="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L’école </a:t>
            </a:r>
            <a:r>
              <a:rPr lang="fr-FR" sz="1200" b="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enseigne également les règles</a:t>
            </a:r>
            <a:r>
              <a:rPr lang="fr-FR" sz="1200" b="0" kern="1200" baseline="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 de vie collective : </a:t>
            </a:r>
            <a:r>
              <a:rPr lang="fr-FR" sz="1200" b="0" i="0" kern="1200" baseline="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l</a:t>
            </a:r>
            <a:r>
              <a:rPr lang="fr-FR" sz="1200" b="0" i="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ib</a:t>
            </a:r>
            <a:r>
              <a:rPr lang="fr-FR" sz="1200" b="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erté, égalité, fraternité</a:t>
            </a:r>
            <a:r>
              <a:rPr lang="fr-FR" sz="120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, laïcité, refus de toutes les discriminations</a:t>
            </a:r>
            <a:r>
              <a:rPr lang="fr-FR" sz="1200" kern="1200" baseline="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, le respect, la politesse, le partage, l’écoute, la participation ... </a:t>
            </a:r>
            <a:r>
              <a:rPr lang="fr-FR" sz="1200" kern="1200" dirty="0">
                <a:solidFill>
                  <a:srgbClr val="0000FF"/>
                </a:solidFill>
                <a:effectLst/>
                <a:latin typeface="+mn-lt"/>
                <a:ea typeface="+mn-ea"/>
                <a:cs typeface="+mn-cs"/>
              </a:rPr>
              <a:t>Ces valeurs font partie des fondements de la société française. Elles sont enseignées aux enfants qui apprennent à les connaître, à les respecter en les appliquant au quotidien à l’école.</a:t>
            </a:r>
          </a:p>
          <a:p>
            <a:pPr algn="just"/>
            <a:endParaRPr lang="fr-FR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fr-FR" sz="1200" b="1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Pour aller plus loin : </a:t>
            </a:r>
          </a:p>
          <a:p>
            <a:pPr algn="just"/>
            <a:r>
              <a:rPr lang="fr-FR" sz="1200" b="0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Tous les enfants, quels que soient leur origine, leur sexe, leur religion, leur handicap… suivent le même programme qu’ils soient</a:t>
            </a:r>
            <a:r>
              <a:rPr lang="fr-FR" sz="1200" b="0" kern="1200" baseline="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 dans un établissement public ou privé</a:t>
            </a:r>
            <a:r>
              <a:rPr lang="fr-FR" sz="1200" b="0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fr-FR" sz="1200" b="0" kern="1200" baseline="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Le programme est défini en fonction du niveau de l’enfant qui</a:t>
            </a:r>
            <a:r>
              <a:rPr lang="fr-FR" sz="1200" b="0" kern="1200" baseline="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 dépend de sa classe et de son âge</a:t>
            </a:r>
            <a:r>
              <a:rPr lang="fr-FR" sz="1200" b="0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. Aucun autre élément n’entre en compte dans le programme scolaire qui est le même pour tous.</a:t>
            </a:r>
            <a:r>
              <a:rPr lang="fr-FR" sz="1200" b="0" kern="1200" baseline="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b="0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Aucun enfant ne peut être exclu ou choisir de s’exclure d’un programme</a:t>
            </a:r>
            <a:r>
              <a:rPr lang="fr-FR" sz="1200" b="0" kern="1200" baseline="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 de l’école.</a:t>
            </a:r>
            <a:endParaRPr lang="fr-FR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important d’apprendre aux enfants les règles de vie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qui impliquent 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 respect des autres : </a:t>
            </a:r>
            <a:r>
              <a:rPr lang="fr-FR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lutte contre les discriminations, égalité hommes-femmes, lutte contre les violences et le harcèlement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Aucune discrimination ne peut être faite en raison de l’âge, de l’origine sociale, de l’origine géographique, de la couleur de peau, du sexe, de l’orientation sexuelle.</a:t>
            </a:r>
          </a:p>
          <a:p>
            <a:pPr algn="just"/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Ces règles s’appliquent aux enfants au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même titre que les adultes.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fr-FR" sz="1200" b="0" kern="1200" dirty="0">
              <a:solidFill>
                <a:srgbClr val="00B050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60D91C-4929-496C-945B-7A3F405C725E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5023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defRPr/>
            </a:pPr>
            <a:r>
              <a:rPr lang="fr-FR" sz="1200" b="1" dirty="0">
                <a:solidFill>
                  <a:srgbClr val="0070C0"/>
                </a:solidFill>
                <a:latin typeface="+mn-lt"/>
              </a:rPr>
              <a:t>Message principal : </a:t>
            </a:r>
          </a:p>
          <a:p>
            <a:pPr algn="just">
              <a:defRPr/>
            </a:pPr>
            <a:r>
              <a:rPr lang="fr-FR" sz="1200" dirty="0">
                <a:solidFill>
                  <a:srgbClr val="0070C0"/>
                </a:solidFill>
                <a:latin typeface="+mn-lt"/>
              </a:rPr>
              <a:t>On ne peut pas vivre dans un logement sans avoir signé un document qui nous y autorise, le bail.</a:t>
            </a:r>
          </a:p>
          <a:p>
            <a:pPr lvl="0" algn="just">
              <a:defRPr/>
            </a:pPr>
            <a:endParaRPr lang="fr-FR" sz="1200" b="1" dirty="0">
              <a:solidFill>
                <a:srgbClr val="0070C0"/>
              </a:solidFill>
              <a:latin typeface="+mn-lt"/>
            </a:endParaRPr>
          </a:p>
          <a:p>
            <a:pPr lvl="0" algn="just">
              <a:defRPr/>
            </a:pPr>
            <a:endParaRPr lang="fr-FR" sz="1200" b="1" dirty="0">
              <a:solidFill>
                <a:srgbClr val="00B050"/>
              </a:solidFill>
              <a:latin typeface="+mn-lt"/>
            </a:endParaRPr>
          </a:p>
          <a:p>
            <a:pPr lvl="0" algn="just">
              <a:defRPr/>
            </a:pPr>
            <a:r>
              <a:rPr lang="fr-FR" sz="1200" b="1" dirty="0">
                <a:solidFill>
                  <a:srgbClr val="00B050"/>
                </a:solidFill>
                <a:latin typeface="+mn-lt"/>
              </a:rPr>
              <a:t>Pour aller plus loin : </a:t>
            </a:r>
          </a:p>
          <a:p>
            <a:pPr algn="just"/>
            <a:r>
              <a:rPr lang="fr-FR" sz="1200" kern="1200" dirty="0">
                <a:solidFill>
                  <a:srgbClr val="00B050"/>
                </a:solidFill>
                <a:effectLst/>
                <a:latin typeface="+mn-lt"/>
              </a:rPr>
              <a:t>Un bail est un contrat par lequel un propriétaire s’engage à louer son logement contre un montant fixé d’avance et déterminé en fonction de la taille du logement. Le locataire s’engage en signant ce même contrat à payer le montant du loyer et des charges précisés et à respecter un certain nombre d’obligations.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0D91C-4929-496C-945B-7A3F405C725E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350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dirty="0">
                <a:solidFill>
                  <a:srgbClr val="0070C0"/>
                </a:solidFill>
                <a:effectLst/>
                <a:latin typeface="+mn-lt"/>
                <a:ea typeface="+mn-ea"/>
                <a:cs typeface="+mn-cs"/>
              </a:rPr>
              <a:t>Message principal</a:t>
            </a:r>
            <a:r>
              <a:rPr lang="fr-FR" sz="1200" b="1" kern="1200" baseline="0" dirty="0">
                <a:solidFill>
                  <a:srgbClr val="0070C0"/>
                </a:solidFill>
                <a:effectLst/>
                <a:latin typeface="+mn-lt"/>
                <a:ea typeface="+mn-ea"/>
                <a:cs typeface="+mn-cs"/>
              </a:rPr>
              <a:t> : </a:t>
            </a:r>
          </a:p>
          <a:p>
            <a:pPr algn="just"/>
            <a:r>
              <a:rPr lang="fr-FR" sz="1200" b="0" kern="1200" dirty="0">
                <a:solidFill>
                  <a:srgbClr val="0070C0"/>
                </a:solidFill>
                <a:effectLst/>
                <a:latin typeface="+mn-lt"/>
                <a:ea typeface="+mn-ea"/>
                <a:cs typeface="+mn-cs"/>
              </a:rPr>
              <a:t>L</a:t>
            </a:r>
            <a:r>
              <a:rPr lang="fr-FR" dirty="0">
                <a:solidFill>
                  <a:srgbClr val="0070C0"/>
                </a:solidFill>
              </a:rPr>
              <a:t>a durée de travail effectif ne doit pas dépasser la durée maximale de </a:t>
            </a:r>
            <a:r>
              <a:rPr lang="fr-FR" b="1" dirty="0">
                <a:solidFill>
                  <a:srgbClr val="0070C0"/>
                </a:solidFill>
              </a:rPr>
              <a:t>10 heures</a:t>
            </a:r>
            <a:r>
              <a:rPr lang="fr-FR" dirty="0">
                <a:solidFill>
                  <a:srgbClr val="0070C0"/>
                </a:solidFill>
              </a:rPr>
              <a:t> par jour, sauf dérogations. La durée maximum de travail par semaine est de 48h. </a:t>
            </a:r>
          </a:p>
          <a:p>
            <a:pPr algn="just"/>
            <a:endParaRPr lang="fr-FR" sz="1200" b="1" kern="1200" baseline="0" dirty="0">
              <a:solidFill>
                <a:srgbClr val="0070C0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1200" baseline="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Pour aller plus loin : </a:t>
            </a:r>
            <a:endParaRPr lang="fr-FR" sz="1200" b="1" kern="1200" dirty="0">
              <a:solidFill>
                <a:srgbClr val="00B050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fr-FR" sz="1200" b="0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Les dérogations </a:t>
            </a:r>
            <a:r>
              <a:rPr lang="fr-FR" dirty="0">
                <a:solidFill>
                  <a:srgbClr val="00B050"/>
                </a:solidFill>
              </a:rPr>
              <a:t>sont accordées dans les cas particuliers suivants :</a:t>
            </a:r>
          </a:p>
          <a:p>
            <a:pPr algn="just"/>
            <a:r>
              <a:rPr lang="fr-FR" dirty="0">
                <a:solidFill>
                  <a:srgbClr val="00B050"/>
                </a:solidFill>
              </a:rPr>
              <a:t>– à la demande de l'employeur, sous réserve de l'accord de l'inspecteur du travail</a:t>
            </a:r>
            <a:r>
              <a:rPr lang="fr-FR" baseline="0" dirty="0">
                <a:solidFill>
                  <a:srgbClr val="00B050"/>
                </a:solidFill>
              </a:rPr>
              <a:t> ;</a:t>
            </a:r>
            <a:endParaRPr lang="fr-FR" dirty="0">
              <a:solidFill>
                <a:srgbClr val="00B050"/>
              </a:solidFill>
            </a:endParaRPr>
          </a:p>
          <a:p>
            <a:pPr algn="just"/>
            <a:r>
              <a:rPr lang="fr-FR" dirty="0">
                <a:solidFill>
                  <a:srgbClr val="00B050"/>
                </a:solidFill>
              </a:rPr>
              <a:t>– en cas d'urgence liée à un surcroît temporaire d'activité</a:t>
            </a:r>
            <a:r>
              <a:rPr lang="fr-FR" baseline="0" dirty="0">
                <a:solidFill>
                  <a:srgbClr val="00B050"/>
                </a:solidFill>
              </a:rPr>
              <a:t> ;</a:t>
            </a:r>
            <a:endParaRPr lang="fr-FR" dirty="0">
              <a:solidFill>
                <a:srgbClr val="00B050"/>
              </a:solidFill>
            </a:endParaRPr>
          </a:p>
          <a:p>
            <a:pPr algn="just"/>
            <a:r>
              <a:rPr lang="fr-FR" dirty="0">
                <a:solidFill>
                  <a:srgbClr val="00B050"/>
                </a:solidFill>
              </a:rPr>
              <a:t>– si une convention ou un accord d'entreprise ou d'établissement (ou, à défaut, une convention ou un accord de branche) prévoit le dépassement de la durée de 10 heures, en cas d'activité accrue ou pour des motifs liés à l'organisation de l'entreprise, et dans la limite de 12 heures par jour de travail effectif.</a:t>
            </a:r>
            <a:r>
              <a:rPr lang="fr-FR" baseline="0" dirty="0">
                <a:solidFill>
                  <a:srgbClr val="00B050"/>
                </a:solidFill>
              </a:rPr>
              <a:t> Par exemple, c</a:t>
            </a:r>
            <a:r>
              <a:rPr lang="fr-FR" sz="1200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ertain(e)s infirmier(e)s peuvent travailler par tranches de 12 heures</a:t>
            </a:r>
            <a:r>
              <a:rPr lang="fr-FR" sz="1200" kern="1200" baseline="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fr-FR" sz="1200" kern="1200" dirty="0">
              <a:solidFill>
                <a:srgbClr val="00B050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1" kern="1200" dirty="0">
              <a:solidFill>
                <a:srgbClr val="00B050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0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La durée de travail hebdomadaire </a:t>
            </a:r>
            <a:r>
              <a:rPr lang="fr-FR" sz="1200" kern="1200" dirty="0">
                <a:solidFill>
                  <a:srgbClr val="00B050"/>
                </a:solidFill>
                <a:effectLst/>
                <a:latin typeface="+mn-lt"/>
                <a:ea typeface="+mn-ea"/>
                <a:cs typeface="+mn-cs"/>
              </a:rPr>
              <a:t>est de 48h (et de 44h en moyenne pour les personnes qui travaillent à temps plein pour 12 semaines consécutives).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0D91C-4929-496C-945B-7A3F405C725E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27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9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A8D68EB0-EF5F-4D9F-9D13-D4E2D58777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929" y="1550894"/>
            <a:ext cx="5028216" cy="438208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864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67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7687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364A736B-38D5-4CAB-9E3F-DA51C0BE33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76" y="161645"/>
            <a:ext cx="1066774" cy="130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489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AA6142D-6720-44E3-8D04-E739CFEBF476}"/>
              </a:ext>
            </a:extLst>
          </p:cNvPr>
          <p:cNvSpPr/>
          <p:nvPr userDrawn="1"/>
        </p:nvSpPr>
        <p:spPr>
          <a:xfrm>
            <a:off x="0" y="1069854"/>
            <a:ext cx="6096000" cy="53340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645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mpo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AA6142D-6720-44E3-8D04-E739CFEBF476}"/>
              </a:ext>
            </a:extLst>
          </p:cNvPr>
          <p:cNvSpPr/>
          <p:nvPr userDrawn="1"/>
        </p:nvSpPr>
        <p:spPr>
          <a:xfrm>
            <a:off x="0" y="1069854"/>
            <a:ext cx="6096000" cy="53340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364A736B-38D5-4CAB-9E3F-DA51C0BE33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76" y="161645"/>
            <a:ext cx="1066774" cy="130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834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f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xmlns="" id="{3353F2ED-094E-4D7A-8658-C846B80872CF}"/>
              </a:ext>
            </a:extLst>
          </p:cNvPr>
          <p:cNvSpPr txBox="1">
            <a:spLocks/>
          </p:cNvSpPr>
          <p:nvPr userDrawn="1"/>
        </p:nvSpPr>
        <p:spPr>
          <a:xfrm>
            <a:off x="1819650" y="230931"/>
            <a:ext cx="9144000" cy="9995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Objectifs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AA6142D-6720-44E3-8D04-E739CFEBF476}"/>
              </a:ext>
            </a:extLst>
          </p:cNvPr>
          <p:cNvSpPr/>
          <p:nvPr userDrawn="1"/>
        </p:nvSpPr>
        <p:spPr>
          <a:xfrm>
            <a:off x="0" y="1069854"/>
            <a:ext cx="6096000" cy="53340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2537D2D6-0186-47BC-A624-0263490F35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77" y="236103"/>
            <a:ext cx="1423296" cy="112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15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résum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AA69211B-603C-4177-9F54-05AD684C91FE}"/>
              </a:ext>
            </a:extLst>
          </p:cNvPr>
          <p:cNvSpPr txBox="1"/>
          <p:nvPr userDrawn="1"/>
        </p:nvSpPr>
        <p:spPr>
          <a:xfrm>
            <a:off x="1555019" y="115846"/>
            <a:ext cx="100910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Les points essentiels à retenir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AA6142D-6720-44E3-8D04-E739CFEBF476}"/>
              </a:ext>
            </a:extLst>
          </p:cNvPr>
          <p:cNvSpPr/>
          <p:nvPr userDrawn="1"/>
        </p:nvSpPr>
        <p:spPr>
          <a:xfrm>
            <a:off x="0" y="1069854"/>
            <a:ext cx="6096000" cy="53340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A1C282D4-9690-4C5B-893A-CB03F3B378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85" y="266239"/>
            <a:ext cx="876190" cy="1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897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rogrou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FC621F3A-1F53-4ED7-BABF-9CF826A875DE}"/>
              </a:ext>
            </a:extLst>
          </p:cNvPr>
          <p:cNvSpPr txBox="1"/>
          <p:nvPr userDrawn="1"/>
        </p:nvSpPr>
        <p:spPr>
          <a:xfrm>
            <a:off x="2447610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AA6142D-6720-44E3-8D04-E739CFEBF476}"/>
              </a:ext>
            </a:extLst>
          </p:cNvPr>
          <p:cNvSpPr/>
          <p:nvPr userDrawn="1"/>
        </p:nvSpPr>
        <p:spPr>
          <a:xfrm>
            <a:off x="0" y="1069854"/>
            <a:ext cx="6096000" cy="53340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28BD90CE-68CD-4891-9FE5-9520A51F2D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30" y="129701"/>
            <a:ext cx="1701587" cy="123809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04F131A4-E9CA-49C6-B2CB-861D0FB184E6}"/>
              </a:ext>
            </a:extLst>
          </p:cNvPr>
          <p:cNvSpPr txBox="1"/>
          <p:nvPr userDrawn="1"/>
        </p:nvSpPr>
        <p:spPr>
          <a:xfrm>
            <a:off x="8752774" y="2059103"/>
            <a:ext cx="109036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0" dirty="0">
                <a:solidFill>
                  <a:srgbClr val="ED7D31"/>
                </a:solidFill>
                <a:latin typeface="Candara" panose="020E0502030303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67136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907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BC083C64-8EEA-4C76-B06C-B0F21AAA35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680" y="1368273"/>
            <a:ext cx="4639821" cy="47233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B7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445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u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FC721F3F-524D-4B95-A657-31E53B2643B3}"/>
              </a:ext>
            </a:extLst>
          </p:cNvPr>
          <p:cNvSpPr txBox="1"/>
          <p:nvPr userDrawn="1"/>
        </p:nvSpPr>
        <p:spPr>
          <a:xfrm>
            <a:off x="1955997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B7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1" y="280095"/>
            <a:ext cx="1701586" cy="1238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608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864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8718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mpo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B7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83" y="184506"/>
            <a:ext cx="1091296" cy="133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318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resum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B7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1176F80E-F64E-4ED0-A98B-CBF8716DF076}"/>
              </a:ext>
            </a:extLst>
          </p:cNvPr>
          <p:cNvSpPr txBox="1"/>
          <p:nvPr userDrawn="1"/>
        </p:nvSpPr>
        <p:spPr>
          <a:xfrm>
            <a:off x="1555019" y="115846"/>
            <a:ext cx="100910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Les points essentiels à retenir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12" y="292453"/>
            <a:ext cx="839088" cy="118566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4F131A4-E9CA-49C6-B2CB-861D0FB184E6}"/>
              </a:ext>
            </a:extLst>
          </p:cNvPr>
          <p:cNvSpPr txBox="1"/>
          <p:nvPr userDrawn="1"/>
        </p:nvSpPr>
        <p:spPr>
          <a:xfrm>
            <a:off x="2291680" y="2034672"/>
            <a:ext cx="109036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0" dirty="0">
                <a:solidFill>
                  <a:srgbClr val="009999"/>
                </a:solidFill>
                <a:latin typeface="Candara" panose="020E0502030303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526098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 m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 userDrawn="1"/>
        </p:nvSpPr>
        <p:spPr>
          <a:xfrm>
            <a:off x="2293938" y="230188"/>
            <a:ext cx="9144000" cy="10001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Les mots…</a:t>
            </a:r>
          </a:p>
        </p:txBody>
      </p:sp>
    </p:spTree>
    <p:extLst>
      <p:ext uri="{BB962C8B-B14F-4D97-AF65-F5344CB8AC3E}">
        <p14:creationId xmlns:p14="http://schemas.microsoft.com/office/powerpoint/2010/main" val="7601705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04409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quelque sm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 userDrawn="1"/>
        </p:nvSpPr>
        <p:spPr>
          <a:xfrm>
            <a:off x="1819275" y="230188"/>
            <a:ext cx="9144000" cy="10001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En quelques mots</a:t>
            </a:r>
          </a:p>
        </p:txBody>
      </p:sp>
      <p:pic>
        <p:nvPicPr>
          <p:cNvPr id="3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403225"/>
            <a:ext cx="1666875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5097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 userDrawn="1"/>
        </p:nvSpPr>
        <p:spPr>
          <a:xfrm>
            <a:off x="1819275" y="230188"/>
            <a:ext cx="9144000" cy="10001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Objectifs</a:t>
            </a: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273050"/>
            <a:ext cx="14351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68969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rogrou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79400"/>
            <a:ext cx="1700213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5"/>
          <p:cNvSpPr txBox="1">
            <a:spLocks noChangeArrowheads="1"/>
          </p:cNvSpPr>
          <p:nvPr userDrawn="1"/>
        </p:nvSpPr>
        <p:spPr bwMode="auto">
          <a:xfrm>
            <a:off x="1936750" y="130175"/>
            <a:ext cx="459581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4400" b="1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</p:spTree>
    <p:extLst>
      <p:ext uri="{BB962C8B-B14F-4D97-AF65-F5344CB8AC3E}">
        <p14:creationId xmlns:p14="http://schemas.microsoft.com/office/powerpoint/2010/main" val="39255877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bul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39" y="140083"/>
            <a:ext cx="889498" cy="108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9244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résum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3"/>
          <p:cNvSpPr txBox="1">
            <a:spLocks noChangeArrowheads="1"/>
          </p:cNvSpPr>
          <p:nvPr userDrawn="1"/>
        </p:nvSpPr>
        <p:spPr bwMode="auto">
          <a:xfrm>
            <a:off x="1555750" y="115888"/>
            <a:ext cx="100901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Les points essentiels à retenir</a:t>
            </a: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292100"/>
            <a:ext cx="839787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8168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 m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 userDrawn="1"/>
        </p:nvSpPr>
        <p:spPr>
          <a:xfrm>
            <a:off x="2293938" y="230188"/>
            <a:ext cx="9144000" cy="10001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Les mots…</a:t>
            </a: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249238"/>
            <a:ext cx="1785937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082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75" y="125889"/>
            <a:ext cx="955855" cy="117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839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32570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394DBB2C-BD9B-4E34-BA55-B30E99E39D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76" y="161645"/>
            <a:ext cx="1066775" cy="130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702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3A18B9EA-4229-42BF-BD94-AD44157B3A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12024"/>
            <a:ext cx="5991497" cy="484712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6077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xmlns="" id="{53759B72-D0AE-46A3-BA11-4549FD11E79D}"/>
              </a:ext>
            </a:extLst>
          </p:cNvPr>
          <p:cNvSpPr txBox="1">
            <a:spLocks/>
          </p:cNvSpPr>
          <p:nvPr userDrawn="1"/>
        </p:nvSpPr>
        <p:spPr>
          <a:xfrm>
            <a:off x="1819650" y="230931"/>
            <a:ext cx="9144000" cy="9995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Objectifs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D0184F37-4F24-429F-9844-C79DAA2899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77" y="236103"/>
            <a:ext cx="1423297" cy="112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937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FC721F3F-524D-4B95-A657-31E53B2643B3}"/>
              </a:ext>
            </a:extLst>
          </p:cNvPr>
          <p:cNvSpPr txBox="1"/>
          <p:nvPr userDrawn="1"/>
        </p:nvSpPr>
        <p:spPr>
          <a:xfrm>
            <a:off x="2447610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950670BC-4F9C-4D9C-9510-CC7B5AD3F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30" y="129701"/>
            <a:ext cx="1701587" cy="1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658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394DBB2C-BD9B-4E34-BA55-B30E99E39D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76" y="161645"/>
            <a:ext cx="1066775" cy="130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3873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xmlns="" id="{D5B7A939-6F4A-40BE-8179-27E82AAB9678}"/>
              </a:ext>
            </a:extLst>
          </p:cNvPr>
          <p:cNvSpPr txBox="1">
            <a:spLocks/>
          </p:cNvSpPr>
          <p:nvPr userDrawn="1"/>
        </p:nvSpPr>
        <p:spPr>
          <a:xfrm>
            <a:off x="2293375" y="230931"/>
            <a:ext cx="9144000" cy="9995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Les mots…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DFF2CD05-15DC-4537-8100-18F8E1A1DC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51" y="249531"/>
            <a:ext cx="1785703" cy="107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9810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5E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2CC7AFA6-EC6D-4C6E-8695-ED950D1C8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85" y="266239"/>
            <a:ext cx="876191" cy="123809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1176F80E-F64E-4ED0-A98B-CBF8716DF076}"/>
              </a:ext>
            </a:extLst>
          </p:cNvPr>
          <p:cNvSpPr txBox="1"/>
          <p:nvPr userDrawn="1"/>
        </p:nvSpPr>
        <p:spPr>
          <a:xfrm>
            <a:off x="1555019" y="115846"/>
            <a:ext cx="100910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Les points essentiels à retenir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04F131A4-E9CA-49C6-B2CB-861D0FB184E6}"/>
              </a:ext>
            </a:extLst>
          </p:cNvPr>
          <p:cNvSpPr txBox="1"/>
          <p:nvPr userDrawn="1"/>
        </p:nvSpPr>
        <p:spPr>
          <a:xfrm>
            <a:off x="2291680" y="1843950"/>
            <a:ext cx="109036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0" dirty="0">
                <a:solidFill>
                  <a:srgbClr val="00B050"/>
                </a:solidFill>
                <a:latin typeface="Candara" panose="020E0502030303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231301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36570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7AD3F4E9-BE2A-41D6-8DF5-03FF9CE63538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FC721F3F-524D-4B95-A657-31E53B2643B3}"/>
              </a:ext>
            </a:extLst>
          </p:cNvPr>
          <p:cNvSpPr txBox="1"/>
          <p:nvPr userDrawn="1"/>
        </p:nvSpPr>
        <p:spPr>
          <a:xfrm>
            <a:off x="2447610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950670BC-4F9C-4D9C-9510-CC7B5AD3F7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30" y="129701"/>
            <a:ext cx="1701587" cy="1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6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crogrou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79400"/>
            <a:ext cx="1700213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5"/>
          <p:cNvSpPr txBox="1">
            <a:spLocks noChangeArrowheads="1"/>
          </p:cNvSpPr>
          <p:nvPr userDrawn="1"/>
        </p:nvSpPr>
        <p:spPr bwMode="auto">
          <a:xfrm>
            <a:off x="1936750" y="130175"/>
            <a:ext cx="459581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4400" b="1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</p:spTree>
    <p:extLst>
      <p:ext uri="{BB962C8B-B14F-4D97-AF65-F5344CB8AC3E}">
        <p14:creationId xmlns:p14="http://schemas.microsoft.com/office/powerpoint/2010/main" val="17497957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456015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quelque sm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 userDrawn="1"/>
        </p:nvSpPr>
        <p:spPr>
          <a:xfrm>
            <a:off x="1819275" y="230188"/>
            <a:ext cx="9144000" cy="10001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En quelques mots</a:t>
            </a:r>
          </a:p>
        </p:txBody>
      </p:sp>
      <p:pic>
        <p:nvPicPr>
          <p:cNvPr id="3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" y="403225"/>
            <a:ext cx="1666875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396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 userDrawn="1"/>
        </p:nvSpPr>
        <p:spPr>
          <a:xfrm>
            <a:off x="1819275" y="230188"/>
            <a:ext cx="9144000" cy="10001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Objectifs</a:t>
            </a: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513" y="273050"/>
            <a:ext cx="14351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31992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crogrou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050" y="279400"/>
            <a:ext cx="1700213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5"/>
          <p:cNvSpPr txBox="1">
            <a:spLocks noChangeArrowheads="1"/>
          </p:cNvSpPr>
          <p:nvPr userDrawn="1"/>
        </p:nvSpPr>
        <p:spPr bwMode="auto">
          <a:xfrm>
            <a:off x="1936750" y="130175"/>
            <a:ext cx="459581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4400" b="1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</p:spTree>
    <p:extLst>
      <p:ext uri="{BB962C8B-B14F-4D97-AF65-F5344CB8AC3E}">
        <p14:creationId xmlns:p14="http://schemas.microsoft.com/office/powerpoint/2010/main" val="38486915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bul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75" y="184150"/>
            <a:ext cx="1092200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2167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résum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3"/>
          <p:cNvSpPr txBox="1">
            <a:spLocks noChangeArrowheads="1"/>
          </p:cNvSpPr>
          <p:nvPr userDrawn="1"/>
        </p:nvSpPr>
        <p:spPr bwMode="auto">
          <a:xfrm>
            <a:off x="1555750" y="115888"/>
            <a:ext cx="100901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Les points essentiels à retenir</a:t>
            </a: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63" y="292100"/>
            <a:ext cx="839787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2876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 m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/>
          </p:cNvSpPr>
          <p:nvPr userDrawn="1"/>
        </p:nvSpPr>
        <p:spPr>
          <a:xfrm>
            <a:off x="2293938" y="230188"/>
            <a:ext cx="9144000" cy="10001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Les mots…</a:t>
            </a:r>
          </a:p>
        </p:txBody>
      </p:sp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38" y="249238"/>
            <a:ext cx="1785937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3066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A8D68EB0-EF5F-4D9F-9D13-D4E2D58777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6929" y="1550894"/>
            <a:ext cx="5028216" cy="438208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864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8407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864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5876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FC721F3F-524D-4B95-A657-31E53B2643B3}"/>
              </a:ext>
            </a:extLst>
          </p:cNvPr>
          <p:cNvSpPr txBox="1"/>
          <p:nvPr userDrawn="1"/>
        </p:nvSpPr>
        <p:spPr>
          <a:xfrm>
            <a:off x="1948392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03" y="280095"/>
            <a:ext cx="1701586" cy="123809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04F131A4-E9CA-49C6-B2CB-861D0FB184E6}"/>
              </a:ext>
            </a:extLst>
          </p:cNvPr>
          <p:cNvSpPr txBox="1"/>
          <p:nvPr userDrawn="1"/>
        </p:nvSpPr>
        <p:spPr>
          <a:xfrm>
            <a:off x="2291680" y="3558200"/>
            <a:ext cx="109036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0" dirty="0">
                <a:solidFill>
                  <a:srgbClr val="0070C0"/>
                </a:solidFill>
                <a:latin typeface="Candara" panose="020E0502030303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7281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6511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864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xmlns="" id="{D5B7A939-6F4A-40BE-8179-27E82AAB9678}"/>
              </a:ext>
            </a:extLst>
          </p:cNvPr>
          <p:cNvSpPr txBox="1">
            <a:spLocks/>
          </p:cNvSpPr>
          <p:nvPr userDrawn="1"/>
        </p:nvSpPr>
        <p:spPr>
          <a:xfrm>
            <a:off x="2293375" y="230931"/>
            <a:ext cx="9144000" cy="9995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Les mots…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5473CC1-D357-4212-9917-58FA184F4B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451" y="249531"/>
            <a:ext cx="1785703" cy="107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18320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683" y="184505"/>
            <a:ext cx="1091296" cy="133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530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21176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2D81A47-33BB-48C7-B9E7-CE0B63C2B090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591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2D81A47-33BB-48C7-B9E7-CE0B63C2B090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AC15B8D-0F11-46C9-A396-6D21256873B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3579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2D81A47-33BB-48C7-B9E7-CE0B63C2B090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AC15B8D-0F11-46C9-A396-6D21256873B3}"/>
              </a:ext>
            </a:extLst>
          </p:cNvPr>
          <p:cNvSpPr/>
          <p:nvPr userDrawn="1"/>
        </p:nvSpPr>
        <p:spPr>
          <a:xfrm>
            <a:off x="0" y="1069853"/>
            <a:ext cx="9805012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2385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2D81A47-33BB-48C7-B9E7-CE0B63C2B090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AC15B8D-0F11-46C9-A396-6D21256873B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56CBDB7B-4AC8-4AF4-BA30-FB0862073617}"/>
              </a:ext>
            </a:extLst>
          </p:cNvPr>
          <p:cNvSpPr txBox="1"/>
          <p:nvPr userDrawn="1"/>
        </p:nvSpPr>
        <p:spPr>
          <a:xfrm>
            <a:off x="91334" y="6462548"/>
            <a:ext cx="7042997" cy="33855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Journée 3 – Questionnaire de satisfaction</a:t>
            </a:r>
            <a:endParaRPr lang="fr-FR" sz="1600" b="1" dirty="0">
              <a:solidFill>
                <a:prstClr val="white"/>
              </a:solidFill>
              <a:latin typeface="Candara" panose="020E0502030303020204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77284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2D81A47-33BB-48C7-B9E7-CE0B63C2B090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AC15B8D-0F11-46C9-A396-6D21256873B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58F8B477-E025-4A56-8629-F4E1D6A21D85}"/>
              </a:ext>
            </a:extLst>
          </p:cNvPr>
          <p:cNvSpPr txBox="1"/>
          <p:nvPr userDrawn="1"/>
        </p:nvSpPr>
        <p:spPr>
          <a:xfrm>
            <a:off x="2447610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DF6F9CC7-6884-42C2-8451-44C128097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30" y="129701"/>
            <a:ext cx="1701587" cy="1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492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0207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2373FA-10CA-4256-B23A-8D308CDD1017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C4DBE72-853A-48DE-B134-8CA563CFA86E}"/>
              </a:ext>
            </a:extLst>
          </p:cNvPr>
          <p:cNvSpPr txBox="1"/>
          <p:nvPr userDrawn="1"/>
        </p:nvSpPr>
        <p:spPr>
          <a:xfrm>
            <a:off x="1350335" y="129701"/>
            <a:ext cx="89738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L’accès à la 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7161EE5-7B6F-4C9A-A69E-3F4D8BF049EB}"/>
              </a:ext>
            </a:extLst>
          </p:cNvPr>
          <p:cNvSpPr/>
          <p:nvPr userDrawn="1"/>
        </p:nvSpPr>
        <p:spPr>
          <a:xfrm>
            <a:off x="229832" y="6459793"/>
            <a:ext cx="4377280" cy="338554"/>
          </a:xfrm>
          <a:prstGeom prst="rect">
            <a:avLst/>
          </a:prstGeom>
          <a:solidFill>
            <a:srgbClr val="8C47D7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prstClr val="white"/>
                </a:solidFill>
              </a:rPr>
              <a:t>Journée 2 – Questionnaire de satisfaction</a:t>
            </a:r>
          </a:p>
        </p:txBody>
      </p:sp>
    </p:spTree>
    <p:extLst>
      <p:ext uri="{BB962C8B-B14F-4D97-AF65-F5344CB8AC3E}">
        <p14:creationId xmlns:p14="http://schemas.microsoft.com/office/powerpoint/2010/main" val="1939026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A8D68EB0-EF5F-4D9F-9D13-D4E2D58777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929" y="1550894"/>
            <a:ext cx="5028216" cy="438208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864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428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2373FA-10CA-4256-B23A-8D308CDD1017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C4DBE72-853A-48DE-B134-8CA563CFA86E}"/>
              </a:ext>
            </a:extLst>
          </p:cNvPr>
          <p:cNvSpPr txBox="1"/>
          <p:nvPr userDrawn="1"/>
        </p:nvSpPr>
        <p:spPr>
          <a:xfrm>
            <a:off x="2154688" y="129701"/>
            <a:ext cx="7882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L’organisation des 3 journées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7161EE5-7B6F-4C9A-A69E-3F4D8BF049EB}"/>
              </a:ext>
            </a:extLst>
          </p:cNvPr>
          <p:cNvSpPr/>
          <p:nvPr userDrawn="1"/>
        </p:nvSpPr>
        <p:spPr>
          <a:xfrm>
            <a:off x="229832" y="6459793"/>
            <a:ext cx="4377280" cy="338554"/>
          </a:xfrm>
          <a:prstGeom prst="rect">
            <a:avLst/>
          </a:prstGeom>
          <a:solidFill>
            <a:srgbClr val="8C47D7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prstClr val="white"/>
                </a:solidFill>
              </a:rPr>
              <a:t>Journée 2 – Questionnaire de satisfaction</a:t>
            </a:r>
          </a:p>
        </p:txBody>
      </p:sp>
    </p:spTree>
    <p:extLst>
      <p:ext uri="{BB962C8B-B14F-4D97-AF65-F5344CB8AC3E}">
        <p14:creationId xmlns:p14="http://schemas.microsoft.com/office/powerpoint/2010/main" val="40954805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2373FA-10CA-4256-B23A-8D308CDD1017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C4DBE72-853A-48DE-B134-8CA563CFA86E}"/>
              </a:ext>
            </a:extLst>
          </p:cNvPr>
          <p:cNvSpPr txBox="1"/>
          <p:nvPr userDrawn="1"/>
        </p:nvSpPr>
        <p:spPr>
          <a:xfrm>
            <a:off x="3615071" y="129701"/>
            <a:ext cx="5330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Les intervenants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7161EE5-7B6F-4C9A-A69E-3F4D8BF049EB}"/>
              </a:ext>
            </a:extLst>
          </p:cNvPr>
          <p:cNvSpPr/>
          <p:nvPr userDrawn="1"/>
        </p:nvSpPr>
        <p:spPr>
          <a:xfrm>
            <a:off x="229832" y="6459793"/>
            <a:ext cx="4377280" cy="338554"/>
          </a:xfrm>
          <a:prstGeom prst="rect">
            <a:avLst/>
          </a:prstGeom>
          <a:solidFill>
            <a:srgbClr val="8C47D7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prstClr val="white"/>
                </a:solidFill>
              </a:rPr>
              <a:t>Journée 2 – Questionnaire de satisfaction</a:t>
            </a:r>
          </a:p>
        </p:txBody>
      </p:sp>
    </p:spTree>
    <p:extLst>
      <p:ext uri="{BB962C8B-B14F-4D97-AF65-F5344CB8AC3E}">
        <p14:creationId xmlns:p14="http://schemas.microsoft.com/office/powerpoint/2010/main" val="22076731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2373FA-10CA-4256-B23A-8D308CDD1017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C4DBE72-853A-48DE-B134-8CA563CFA86E}"/>
              </a:ext>
            </a:extLst>
          </p:cNvPr>
          <p:cNvSpPr txBox="1"/>
          <p:nvPr userDrawn="1"/>
        </p:nvSpPr>
        <p:spPr>
          <a:xfrm>
            <a:off x="978195" y="129701"/>
            <a:ext cx="113024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L’animation et les outils de la 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A7161EE5-7B6F-4C9A-A69E-3F4D8BF049EB}"/>
              </a:ext>
            </a:extLst>
          </p:cNvPr>
          <p:cNvSpPr/>
          <p:nvPr userDrawn="1"/>
        </p:nvSpPr>
        <p:spPr>
          <a:xfrm>
            <a:off x="229832" y="6459793"/>
            <a:ext cx="4377280" cy="338554"/>
          </a:xfrm>
          <a:prstGeom prst="rect">
            <a:avLst/>
          </a:prstGeom>
          <a:solidFill>
            <a:srgbClr val="8C47D7"/>
          </a:solidFill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prstClr val="white"/>
                </a:solidFill>
              </a:rPr>
              <a:t>Journée 2 – Questionnaire de satisfaction</a:t>
            </a:r>
          </a:p>
        </p:txBody>
      </p:sp>
    </p:spTree>
    <p:extLst>
      <p:ext uri="{BB962C8B-B14F-4D97-AF65-F5344CB8AC3E}">
        <p14:creationId xmlns:p14="http://schemas.microsoft.com/office/powerpoint/2010/main" val="185727023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2373FA-10CA-4256-B23A-8D308CDD1017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C4DBE72-853A-48DE-B134-8CA563CFA86E}"/>
              </a:ext>
            </a:extLst>
          </p:cNvPr>
          <p:cNvSpPr txBox="1"/>
          <p:nvPr userDrawn="1"/>
        </p:nvSpPr>
        <p:spPr>
          <a:xfrm>
            <a:off x="2583712" y="129701"/>
            <a:ext cx="68725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L’intérêt de la formation</a:t>
            </a:r>
          </a:p>
        </p:txBody>
      </p:sp>
    </p:spTree>
    <p:extLst>
      <p:ext uri="{BB962C8B-B14F-4D97-AF65-F5344CB8AC3E}">
        <p14:creationId xmlns:p14="http://schemas.microsoft.com/office/powerpoint/2010/main" val="40073944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2373FA-10CA-4256-B23A-8D308CDD1017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C4DBE72-853A-48DE-B134-8CA563CFA86E}"/>
              </a:ext>
            </a:extLst>
          </p:cNvPr>
          <p:cNvSpPr txBox="1"/>
          <p:nvPr userDrawn="1"/>
        </p:nvSpPr>
        <p:spPr>
          <a:xfrm>
            <a:off x="2190307" y="129701"/>
            <a:ext cx="80063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Les informations transmises</a:t>
            </a:r>
          </a:p>
        </p:txBody>
      </p:sp>
    </p:spTree>
    <p:extLst>
      <p:ext uri="{BB962C8B-B14F-4D97-AF65-F5344CB8AC3E}">
        <p14:creationId xmlns:p14="http://schemas.microsoft.com/office/powerpoint/2010/main" val="34902706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2373FA-10CA-4256-B23A-8D308CDD1017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C4DBE72-853A-48DE-B134-8CA563CFA86E}"/>
              </a:ext>
            </a:extLst>
          </p:cNvPr>
          <p:cNvSpPr txBox="1"/>
          <p:nvPr userDrawn="1"/>
        </p:nvSpPr>
        <p:spPr>
          <a:xfrm>
            <a:off x="4349481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Votre avis…</a:t>
            </a:r>
          </a:p>
        </p:txBody>
      </p:sp>
    </p:spTree>
    <p:extLst>
      <p:ext uri="{BB962C8B-B14F-4D97-AF65-F5344CB8AC3E}">
        <p14:creationId xmlns:p14="http://schemas.microsoft.com/office/powerpoint/2010/main" val="10074424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2373FA-10CA-4256-B23A-8D308CDD1017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C4DBE72-853A-48DE-B134-8CA563CFA86E}"/>
              </a:ext>
            </a:extLst>
          </p:cNvPr>
          <p:cNvSpPr txBox="1"/>
          <p:nvPr userDrawn="1"/>
        </p:nvSpPr>
        <p:spPr>
          <a:xfrm>
            <a:off x="4349481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Votre avis…</a:t>
            </a:r>
          </a:p>
        </p:txBody>
      </p:sp>
    </p:spTree>
    <p:extLst>
      <p:ext uri="{BB962C8B-B14F-4D97-AF65-F5344CB8AC3E}">
        <p14:creationId xmlns:p14="http://schemas.microsoft.com/office/powerpoint/2010/main" val="184876034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16C1CFF-1C83-4194-8F08-276A9BFAEC33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rgbClr val="C7A6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52373FA-10CA-4256-B23A-8D308CDD1017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C4DBE72-853A-48DE-B134-8CA563CFA86E}"/>
              </a:ext>
            </a:extLst>
          </p:cNvPr>
          <p:cNvSpPr txBox="1"/>
          <p:nvPr userDrawn="1"/>
        </p:nvSpPr>
        <p:spPr>
          <a:xfrm>
            <a:off x="4349481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Votre avis…</a:t>
            </a:r>
          </a:p>
        </p:txBody>
      </p:sp>
    </p:spTree>
    <p:extLst>
      <p:ext uri="{BB962C8B-B14F-4D97-AF65-F5344CB8AC3E}">
        <p14:creationId xmlns:p14="http://schemas.microsoft.com/office/powerpoint/2010/main" val="27847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FC721F3F-524D-4B95-A657-31E53B2643B3}"/>
              </a:ext>
            </a:extLst>
          </p:cNvPr>
          <p:cNvSpPr txBox="1"/>
          <p:nvPr userDrawn="1"/>
        </p:nvSpPr>
        <p:spPr>
          <a:xfrm>
            <a:off x="1948392" y="129701"/>
            <a:ext cx="4596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Microgroupe 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975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03" y="280095"/>
            <a:ext cx="1701586" cy="123809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04F131A4-E9CA-49C6-B2CB-861D0FB184E6}"/>
              </a:ext>
            </a:extLst>
          </p:cNvPr>
          <p:cNvSpPr txBox="1"/>
          <p:nvPr userDrawn="1"/>
        </p:nvSpPr>
        <p:spPr>
          <a:xfrm>
            <a:off x="2291680" y="3558200"/>
            <a:ext cx="109036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0" dirty="0">
                <a:solidFill>
                  <a:srgbClr val="0070C0"/>
                </a:solidFill>
                <a:latin typeface="Candara" panose="020E0502030303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34690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9B5678C-B1C5-4ECF-9CFD-138E1EB769EC}"/>
              </a:ext>
            </a:extLst>
          </p:cNvPr>
          <p:cNvSpPr/>
          <p:nvPr userDrawn="1"/>
        </p:nvSpPr>
        <p:spPr>
          <a:xfrm>
            <a:off x="0" y="1069864"/>
            <a:ext cx="5673725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xmlns="" id="{D5B7A939-6F4A-40BE-8179-27E82AAB9678}"/>
              </a:ext>
            </a:extLst>
          </p:cNvPr>
          <p:cNvSpPr txBox="1">
            <a:spLocks/>
          </p:cNvSpPr>
          <p:nvPr userDrawn="1"/>
        </p:nvSpPr>
        <p:spPr>
          <a:xfrm>
            <a:off x="2293375" y="230931"/>
            <a:ext cx="9144000" cy="9995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prstClr val="white"/>
                </a:solidFill>
                <a:latin typeface="Candara" panose="020E0502030303020204" pitchFamily="34" charset="0"/>
              </a:rPr>
              <a:t>Les mots…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5473CC1-D357-4212-9917-58FA184F4B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51" y="249531"/>
            <a:ext cx="1785703" cy="107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70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83" y="184505"/>
            <a:ext cx="1091296" cy="1336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771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9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9" Type="http://schemas.openxmlformats.org/officeDocument/2006/relationships/image" Target="../media/image15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theme" Target="../theme/theme15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493B11B-23EA-4214-9524-80233BAAA99B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D8E7A9E4-EA87-4499-8C3A-36EA237A5F1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21886" y="6381506"/>
            <a:ext cx="370114" cy="47649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27410261-6ADD-4373-A899-BFD5DCEB96D2}"/>
              </a:ext>
            </a:extLst>
          </p:cNvPr>
          <p:cNvSpPr txBox="1"/>
          <p:nvPr userDrawn="1"/>
        </p:nvSpPr>
        <p:spPr>
          <a:xfrm>
            <a:off x="176662" y="6488948"/>
            <a:ext cx="382285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fr-FR" sz="12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Journée 2</a:t>
            </a:r>
          </a:p>
        </p:txBody>
      </p:sp>
    </p:spTree>
    <p:extLst>
      <p:ext uri="{BB962C8B-B14F-4D97-AF65-F5344CB8AC3E}">
        <p14:creationId xmlns:p14="http://schemas.microsoft.com/office/powerpoint/2010/main" val="848079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30" r:id="rId2"/>
    <p:sldLayoutId id="2147483663" r:id="rId3"/>
    <p:sldLayoutId id="214748372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326583EE-3C42-4D80-B008-5A2025B5FD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842001" y="6402077"/>
            <a:ext cx="354136" cy="45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493B11B-23EA-4214-9524-80233BAAA99B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326583EE-3C42-4D80-B008-5A2025B5FD4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842001" y="6402077"/>
            <a:ext cx="354136" cy="45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86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326583EE-3C42-4D80-B008-5A2025B5FD4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842001" y="6402077"/>
            <a:ext cx="354136" cy="45592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4435C33B-38AA-461A-978E-CB35D5326177}"/>
              </a:ext>
            </a:extLst>
          </p:cNvPr>
          <p:cNvSpPr txBox="1"/>
          <p:nvPr userDrawn="1"/>
        </p:nvSpPr>
        <p:spPr>
          <a:xfrm>
            <a:off x="186720" y="6460761"/>
            <a:ext cx="382285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fr-FR" sz="16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Journée 2 – La feuille de route</a:t>
            </a:r>
          </a:p>
        </p:txBody>
      </p:sp>
    </p:spTree>
    <p:extLst>
      <p:ext uri="{BB962C8B-B14F-4D97-AF65-F5344CB8AC3E}">
        <p14:creationId xmlns:p14="http://schemas.microsoft.com/office/powerpoint/2010/main" val="49514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3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4763"/>
            <a:ext cx="12192000" cy="1074738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algn="ctr">
              <a:defRPr/>
            </a:pPr>
            <a:endParaRPr lang="fr-FR" sz="4800" b="1" dirty="0">
              <a:solidFill>
                <a:prstClr val="white"/>
              </a:solidFill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1068388"/>
            <a:ext cx="5673725" cy="5335587"/>
          </a:xfrm>
          <a:prstGeom prst="rect">
            <a:avLst/>
          </a:prstGeom>
          <a:solidFill>
            <a:srgbClr val="FFB9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4BBD177-62F5-472C-8480-93E3F18A95B7}"/>
              </a:ext>
            </a:extLst>
          </p:cNvPr>
          <p:cNvSpPr/>
          <p:nvPr userDrawn="1"/>
        </p:nvSpPr>
        <p:spPr>
          <a:xfrm>
            <a:off x="0" y="6403975"/>
            <a:ext cx="12192000" cy="455613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ZoneTexte 9">
            <a:extLst>
              <a:ext uri="{FF2B5EF4-FFF2-40B4-BE49-F238E27FC236}">
                <a16:creationId xmlns:a16="http://schemas.microsoft.com/office/drawing/2014/main" xmlns="" id="{1A73D142-C09D-46F5-987A-D7CB511F976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889875" y="6500813"/>
            <a:ext cx="38242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  <p:pic>
        <p:nvPicPr>
          <p:cNvPr id="7" name="Image 10">
            <a:extLst>
              <a:ext uri="{FF2B5EF4-FFF2-40B4-BE49-F238E27FC236}">
                <a16:creationId xmlns:a16="http://schemas.microsoft.com/office/drawing/2014/main" xmlns="" id="{B44CE8B8-2996-45A8-82AC-E0FE0CD8538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42750" y="6402388"/>
            <a:ext cx="354013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71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493B11B-23EA-4214-9524-80233BAAA99B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D8E7A9E4-EA87-4499-8C3A-36EA237A5F1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821886" y="6381506"/>
            <a:ext cx="370114" cy="47649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</p:spTree>
    <p:extLst>
      <p:ext uri="{BB962C8B-B14F-4D97-AF65-F5344CB8AC3E}">
        <p14:creationId xmlns:p14="http://schemas.microsoft.com/office/powerpoint/2010/main" val="4165261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5" r:id="rId4"/>
    <p:sldLayoutId id="214748374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8C4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326583EE-3C42-4D80-B008-5A2025B5FD46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1842001" y="6402077"/>
            <a:ext cx="354136" cy="45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133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D8E7A9E4-EA87-4499-8C3A-36EA237A5F1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821886" y="6381506"/>
            <a:ext cx="370114" cy="47649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</p:spTree>
    <p:extLst>
      <p:ext uri="{BB962C8B-B14F-4D97-AF65-F5344CB8AC3E}">
        <p14:creationId xmlns:p14="http://schemas.microsoft.com/office/powerpoint/2010/main" val="255217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493B11B-23EA-4214-9524-80233BAAA99B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D8E7A9E4-EA87-4499-8C3A-36EA237A5F1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21886" y="6381506"/>
            <a:ext cx="370114" cy="47649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</p:spTree>
    <p:extLst>
      <p:ext uri="{BB962C8B-B14F-4D97-AF65-F5344CB8AC3E}">
        <p14:creationId xmlns:p14="http://schemas.microsoft.com/office/powerpoint/2010/main" val="282619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3" r:id="rId3"/>
    <p:sldLayoutId id="214748367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10F0D725-C9C7-4CF5-A3A6-3F03D2E219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821886" y="6381506"/>
            <a:ext cx="370114" cy="47649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</p:spTree>
    <p:extLst>
      <p:ext uri="{BB962C8B-B14F-4D97-AF65-F5344CB8AC3E}">
        <p14:creationId xmlns:p14="http://schemas.microsoft.com/office/powerpoint/2010/main" val="2075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493B11B-23EA-4214-9524-80233BAAA99B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10F0D725-C9C7-4CF5-A3A6-3F03D2E219C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821886" y="6381506"/>
            <a:ext cx="370114" cy="47649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</p:spTree>
    <p:extLst>
      <p:ext uri="{BB962C8B-B14F-4D97-AF65-F5344CB8AC3E}">
        <p14:creationId xmlns:p14="http://schemas.microsoft.com/office/powerpoint/2010/main" val="21768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B671FE2E-A024-4974-B7B7-386DC1292C1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821886" y="6403742"/>
            <a:ext cx="370114" cy="45425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</p:spTree>
    <p:extLst>
      <p:ext uri="{BB962C8B-B14F-4D97-AF65-F5344CB8AC3E}">
        <p14:creationId xmlns:p14="http://schemas.microsoft.com/office/powerpoint/2010/main" val="302123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7C3CD9-6481-491D-8EF5-388A871ED1DF}"/>
              </a:ext>
            </a:extLst>
          </p:cNvPr>
          <p:cNvSpPr/>
          <p:nvPr userDrawn="1"/>
        </p:nvSpPr>
        <p:spPr>
          <a:xfrm>
            <a:off x="0" y="6403864"/>
            <a:ext cx="12192000" cy="455923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493B11B-23EA-4214-9524-80233BAAA99B}"/>
              </a:ext>
            </a:extLst>
          </p:cNvPr>
          <p:cNvSpPr/>
          <p:nvPr userDrawn="1"/>
        </p:nvSpPr>
        <p:spPr>
          <a:xfrm>
            <a:off x="0" y="-5321"/>
            <a:ext cx="12192000" cy="107517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B671FE2E-A024-4974-B7B7-386DC1292C1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21886" y="6403742"/>
            <a:ext cx="370114" cy="454258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9D2C62BB-2F06-4294-8174-AFDAD7C04726}"/>
              </a:ext>
            </a:extLst>
          </p:cNvPr>
          <p:cNvSpPr txBox="1"/>
          <p:nvPr userDrawn="1"/>
        </p:nvSpPr>
        <p:spPr>
          <a:xfrm>
            <a:off x="7890618" y="6501020"/>
            <a:ext cx="382285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</p:spTree>
    <p:extLst>
      <p:ext uri="{BB962C8B-B14F-4D97-AF65-F5344CB8AC3E}">
        <p14:creationId xmlns:p14="http://schemas.microsoft.com/office/powerpoint/2010/main" val="3463359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F19F4F4-1333-4C35-984B-1F633E7F2033}"/>
              </a:ext>
            </a:extLst>
          </p:cNvPr>
          <p:cNvSpPr/>
          <p:nvPr userDrawn="1"/>
        </p:nvSpPr>
        <p:spPr>
          <a:xfrm>
            <a:off x="0" y="6403975"/>
            <a:ext cx="12192000" cy="455613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55E0370A-34E5-4B3C-9E97-D7F1E74017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889875" y="6500813"/>
            <a:ext cx="38242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A8D20FF3-3F07-46FD-955F-3FF0FF04CB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750" y="6402388"/>
            <a:ext cx="354013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99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4763"/>
            <a:ext cx="12192000" cy="1074738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algn="ctr">
              <a:defRPr/>
            </a:pPr>
            <a:endParaRPr lang="fr-FR" sz="4800" b="1" dirty="0">
              <a:solidFill>
                <a:prstClr val="white"/>
              </a:solidFill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0" y="1068388"/>
            <a:ext cx="5673725" cy="5335587"/>
          </a:xfrm>
          <a:prstGeom prst="rect">
            <a:avLst/>
          </a:prstGeom>
          <a:solidFill>
            <a:srgbClr val="FFE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F19F4F4-1333-4C35-984B-1F633E7F2033}"/>
              </a:ext>
            </a:extLst>
          </p:cNvPr>
          <p:cNvSpPr/>
          <p:nvPr userDrawn="1"/>
        </p:nvSpPr>
        <p:spPr>
          <a:xfrm>
            <a:off x="0" y="6403975"/>
            <a:ext cx="12192000" cy="455613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55E0370A-34E5-4B3C-9E97-D7F1E740172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889875" y="6500813"/>
            <a:ext cx="38242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fr-FR" sz="1100" dirty="0">
                <a:solidFill>
                  <a:prstClr val="white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Juillet 2022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A8D20FF3-3F07-46FD-955F-3FF0FF04CBD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750" y="6402388"/>
            <a:ext cx="354013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0976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290B36A4-ECC0-4EB9-A17A-8CE911DC97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195" y="1292771"/>
            <a:ext cx="6056218" cy="4829520"/>
          </a:xfrm>
          <a:prstGeom prst="rect">
            <a:avLst/>
          </a:prstGeom>
        </p:spPr>
      </p:pic>
      <p:pic>
        <p:nvPicPr>
          <p:cNvPr id="12" name="Picture 9">
            <a:extLst>
              <a:ext uri="{FF2B5EF4-FFF2-40B4-BE49-F238E27FC236}">
                <a16:creationId xmlns:a16="http://schemas.microsoft.com/office/drawing/2014/main" xmlns="" id="{9EDE2BBD-188F-4E47-B05D-1AD5E01261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2" r="24186"/>
          <a:stretch/>
        </p:blipFill>
        <p:spPr>
          <a:xfrm>
            <a:off x="7829967" y="2500666"/>
            <a:ext cx="3244645" cy="389556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F0C7CBA8-9BC1-483D-B9F7-B88843FE08B3}"/>
              </a:ext>
            </a:extLst>
          </p:cNvPr>
          <p:cNvSpPr txBox="1"/>
          <p:nvPr/>
        </p:nvSpPr>
        <p:spPr>
          <a:xfrm>
            <a:off x="1593101" y="183073"/>
            <a:ext cx="100910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Une République et une démocratie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EB57520B-FF8F-4205-AC59-AADD1E117127}"/>
              </a:ext>
            </a:extLst>
          </p:cNvPr>
          <p:cNvSpPr txBox="1"/>
          <p:nvPr/>
        </p:nvSpPr>
        <p:spPr>
          <a:xfrm>
            <a:off x="-618801" y="1969806"/>
            <a:ext cx="67148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Dans une démocratie, </a:t>
            </a:r>
          </a:p>
          <a:p>
            <a:pPr algn="ctr">
              <a:defRPr/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le pouvoir vient du peuple : </a:t>
            </a:r>
          </a:p>
          <a:p>
            <a:pPr algn="ctr">
              <a:defRPr/>
            </a:pPr>
            <a:endParaRPr lang="fr-FR" sz="2800" b="1" dirty="0">
              <a:solidFill>
                <a:prstClr val="black"/>
              </a:solidFill>
              <a:latin typeface="Candara" panose="020E0502030303020204" pitchFamily="34" charset="0"/>
              <a:cs typeface="Segoe UI Semibold" panose="020B0702040204020203" pitchFamily="34" charset="0"/>
            </a:endParaRPr>
          </a:p>
          <a:p>
            <a:pPr algn="ctr">
              <a:defRPr/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Gouvernement du peuple</a:t>
            </a:r>
          </a:p>
          <a:p>
            <a:pPr algn="ctr">
              <a:defRPr/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Gouvernement par le peuple</a:t>
            </a:r>
          </a:p>
          <a:p>
            <a:pPr algn="ctr">
              <a:defRPr/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Gouvernement pour le peuple</a:t>
            </a:r>
          </a:p>
        </p:txBody>
      </p:sp>
      <p:sp>
        <p:nvSpPr>
          <p:cNvPr id="6" name="Forme libre : forme 2">
            <a:extLst>
              <a:ext uri="{FF2B5EF4-FFF2-40B4-BE49-F238E27FC236}">
                <a16:creationId xmlns:a16="http://schemas.microsoft.com/office/drawing/2014/main" xmlns="" id="{62C69BFB-BD98-421D-B056-B65DE43E654B}"/>
              </a:ext>
            </a:extLst>
          </p:cNvPr>
          <p:cNvSpPr/>
          <p:nvPr/>
        </p:nvSpPr>
        <p:spPr>
          <a:xfrm>
            <a:off x="9546956" y="1292771"/>
            <a:ext cx="2337457" cy="1354070"/>
          </a:xfrm>
          <a:custGeom>
            <a:avLst/>
            <a:gdLst>
              <a:gd name="connsiteX0" fmla="*/ 46892 w 3821723"/>
              <a:gd name="connsiteY0" fmla="*/ 0 h 1852246"/>
              <a:gd name="connsiteX1" fmla="*/ 58615 w 3821723"/>
              <a:gd name="connsiteY1" fmla="*/ 1512277 h 1852246"/>
              <a:gd name="connsiteX2" fmla="*/ 1078523 w 3821723"/>
              <a:gd name="connsiteY2" fmla="*/ 1547446 h 1852246"/>
              <a:gd name="connsiteX3" fmla="*/ 539261 w 3821723"/>
              <a:gd name="connsiteY3" fmla="*/ 1852246 h 1852246"/>
              <a:gd name="connsiteX4" fmla="*/ 1664677 w 3821723"/>
              <a:gd name="connsiteY4" fmla="*/ 1559169 h 1852246"/>
              <a:gd name="connsiteX5" fmla="*/ 3821723 w 3821723"/>
              <a:gd name="connsiteY5" fmla="*/ 1535723 h 1852246"/>
              <a:gd name="connsiteX6" fmla="*/ 3821723 w 3821723"/>
              <a:gd name="connsiteY6" fmla="*/ 11723 h 1852246"/>
              <a:gd name="connsiteX7" fmla="*/ 0 w 3821723"/>
              <a:gd name="connsiteY7" fmla="*/ 23446 h 1852246"/>
              <a:gd name="connsiteX0" fmla="*/ 0 w 3774831"/>
              <a:gd name="connsiteY0" fmla="*/ 46893 h 1899139"/>
              <a:gd name="connsiteX1" fmla="*/ 11723 w 3774831"/>
              <a:gd name="connsiteY1" fmla="*/ 1559170 h 1899139"/>
              <a:gd name="connsiteX2" fmla="*/ 1031631 w 3774831"/>
              <a:gd name="connsiteY2" fmla="*/ 1594339 h 1899139"/>
              <a:gd name="connsiteX3" fmla="*/ 492369 w 3774831"/>
              <a:gd name="connsiteY3" fmla="*/ 1899139 h 1899139"/>
              <a:gd name="connsiteX4" fmla="*/ 1617785 w 3774831"/>
              <a:gd name="connsiteY4" fmla="*/ 1606062 h 1899139"/>
              <a:gd name="connsiteX5" fmla="*/ 3774831 w 3774831"/>
              <a:gd name="connsiteY5" fmla="*/ 1582616 h 1899139"/>
              <a:gd name="connsiteX6" fmla="*/ 3774831 w 3774831"/>
              <a:gd name="connsiteY6" fmla="*/ 58616 h 1899139"/>
              <a:gd name="connsiteX7" fmla="*/ 328246 w 3774831"/>
              <a:gd name="connsiteY7" fmla="*/ 0 h 1899139"/>
              <a:gd name="connsiteX0" fmla="*/ 0 w 3774831"/>
              <a:gd name="connsiteY0" fmla="*/ 46893 h 1899139"/>
              <a:gd name="connsiteX1" fmla="*/ 11723 w 3774831"/>
              <a:gd name="connsiteY1" fmla="*/ 1559170 h 1899139"/>
              <a:gd name="connsiteX2" fmla="*/ 1031631 w 3774831"/>
              <a:gd name="connsiteY2" fmla="*/ 1594339 h 1899139"/>
              <a:gd name="connsiteX3" fmla="*/ 492369 w 3774831"/>
              <a:gd name="connsiteY3" fmla="*/ 1899139 h 1899139"/>
              <a:gd name="connsiteX4" fmla="*/ 1617785 w 3774831"/>
              <a:gd name="connsiteY4" fmla="*/ 1606062 h 1899139"/>
              <a:gd name="connsiteX5" fmla="*/ 3774831 w 3774831"/>
              <a:gd name="connsiteY5" fmla="*/ 1582616 h 1899139"/>
              <a:gd name="connsiteX6" fmla="*/ 3774831 w 3774831"/>
              <a:gd name="connsiteY6" fmla="*/ 58616 h 1899139"/>
              <a:gd name="connsiteX7" fmla="*/ 328246 w 3774831"/>
              <a:gd name="connsiteY7" fmla="*/ 0 h 1899139"/>
              <a:gd name="connsiteX8" fmla="*/ 0 w 3774831"/>
              <a:gd name="connsiteY8" fmla="*/ 46893 h 1899139"/>
              <a:gd name="connsiteX0" fmla="*/ 0 w 3774831"/>
              <a:gd name="connsiteY0" fmla="*/ 0 h 1852246"/>
              <a:gd name="connsiteX1" fmla="*/ 11723 w 3774831"/>
              <a:gd name="connsiteY1" fmla="*/ 1512277 h 1852246"/>
              <a:gd name="connsiteX2" fmla="*/ 1031631 w 3774831"/>
              <a:gd name="connsiteY2" fmla="*/ 1547446 h 1852246"/>
              <a:gd name="connsiteX3" fmla="*/ 492369 w 3774831"/>
              <a:gd name="connsiteY3" fmla="*/ 1852246 h 1852246"/>
              <a:gd name="connsiteX4" fmla="*/ 1617785 w 3774831"/>
              <a:gd name="connsiteY4" fmla="*/ 1559169 h 1852246"/>
              <a:gd name="connsiteX5" fmla="*/ 3774831 w 3774831"/>
              <a:gd name="connsiteY5" fmla="*/ 1535723 h 1852246"/>
              <a:gd name="connsiteX6" fmla="*/ 3774831 w 3774831"/>
              <a:gd name="connsiteY6" fmla="*/ 11723 h 1852246"/>
              <a:gd name="connsiteX7" fmla="*/ 0 w 3774831"/>
              <a:gd name="connsiteY7" fmla="*/ 0 h 1852246"/>
              <a:gd name="connsiteX0" fmla="*/ 0 w 3774831"/>
              <a:gd name="connsiteY0" fmla="*/ 0 h 1922584"/>
              <a:gd name="connsiteX1" fmla="*/ 11723 w 3774831"/>
              <a:gd name="connsiteY1" fmla="*/ 1512277 h 1922584"/>
              <a:gd name="connsiteX2" fmla="*/ 1031631 w 3774831"/>
              <a:gd name="connsiteY2" fmla="*/ 1547446 h 1922584"/>
              <a:gd name="connsiteX3" fmla="*/ 762000 w 3774831"/>
              <a:gd name="connsiteY3" fmla="*/ 1922584 h 1922584"/>
              <a:gd name="connsiteX4" fmla="*/ 1617785 w 3774831"/>
              <a:gd name="connsiteY4" fmla="*/ 1559169 h 1922584"/>
              <a:gd name="connsiteX5" fmla="*/ 3774831 w 3774831"/>
              <a:gd name="connsiteY5" fmla="*/ 1535723 h 1922584"/>
              <a:gd name="connsiteX6" fmla="*/ 3774831 w 3774831"/>
              <a:gd name="connsiteY6" fmla="*/ 11723 h 1922584"/>
              <a:gd name="connsiteX7" fmla="*/ 0 w 3774831"/>
              <a:gd name="connsiteY7" fmla="*/ 0 h 1922584"/>
              <a:gd name="connsiteX0" fmla="*/ 0 w 3774831"/>
              <a:gd name="connsiteY0" fmla="*/ 105553 h 2028137"/>
              <a:gd name="connsiteX1" fmla="*/ 11723 w 3774831"/>
              <a:gd name="connsiteY1" fmla="*/ 1617830 h 2028137"/>
              <a:gd name="connsiteX2" fmla="*/ 1031631 w 3774831"/>
              <a:gd name="connsiteY2" fmla="*/ 1652999 h 2028137"/>
              <a:gd name="connsiteX3" fmla="*/ 762000 w 3774831"/>
              <a:gd name="connsiteY3" fmla="*/ 2028137 h 2028137"/>
              <a:gd name="connsiteX4" fmla="*/ 1617785 w 3774831"/>
              <a:gd name="connsiteY4" fmla="*/ 1664722 h 2028137"/>
              <a:gd name="connsiteX5" fmla="*/ 3774831 w 3774831"/>
              <a:gd name="connsiteY5" fmla="*/ 1641276 h 2028137"/>
              <a:gd name="connsiteX6" fmla="*/ 3774831 w 3774831"/>
              <a:gd name="connsiteY6" fmla="*/ 117276 h 2028137"/>
              <a:gd name="connsiteX7" fmla="*/ 0 w 3774831"/>
              <a:gd name="connsiteY7" fmla="*/ 105553 h 2028137"/>
              <a:gd name="connsiteX0" fmla="*/ 63899 w 3838730"/>
              <a:gd name="connsiteY0" fmla="*/ 105553 h 2028137"/>
              <a:gd name="connsiteX1" fmla="*/ 75622 w 3838730"/>
              <a:gd name="connsiteY1" fmla="*/ 1617830 h 2028137"/>
              <a:gd name="connsiteX2" fmla="*/ 1095530 w 3838730"/>
              <a:gd name="connsiteY2" fmla="*/ 1652999 h 2028137"/>
              <a:gd name="connsiteX3" fmla="*/ 825899 w 3838730"/>
              <a:gd name="connsiteY3" fmla="*/ 2028137 h 2028137"/>
              <a:gd name="connsiteX4" fmla="*/ 1681684 w 3838730"/>
              <a:gd name="connsiteY4" fmla="*/ 1664722 h 2028137"/>
              <a:gd name="connsiteX5" fmla="*/ 3838730 w 3838730"/>
              <a:gd name="connsiteY5" fmla="*/ 1641276 h 2028137"/>
              <a:gd name="connsiteX6" fmla="*/ 3838730 w 3838730"/>
              <a:gd name="connsiteY6" fmla="*/ 117276 h 2028137"/>
              <a:gd name="connsiteX7" fmla="*/ 63899 w 3838730"/>
              <a:gd name="connsiteY7" fmla="*/ 105553 h 2028137"/>
              <a:gd name="connsiteX0" fmla="*/ 112839 w 3887670"/>
              <a:gd name="connsiteY0" fmla="*/ 105553 h 2028137"/>
              <a:gd name="connsiteX1" fmla="*/ 124562 w 3887670"/>
              <a:gd name="connsiteY1" fmla="*/ 1617830 h 2028137"/>
              <a:gd name="connsiteX2" fmla="*/ 1144470 w 3887670"/>
              <a:gd name="connsiteY2" fmla="*/ 1652999 h 2028137"/>
              <a:gd name="connsiteX3" fmla="*/ 874839 w 3887670"/>
              <a:gd name="connsiteY3" fmla="*/ 2028137 h 2028137"/>
              <a:gd name="connsiteX4" fmla="*/ 1730624 w 3887670"/>
              <a:gd name="connsiteY4" fmla="*/ 1664722 h 2028137"/>
              <a:gd name="connsiteX5" fmla="*/ 3887670 w 3887670"/>
              <a:gd name="connsiteY5" fmla="*/ 1641276 h 2028137"/>
              <a:gd name="connsiteX6" fmla="*/ 3887670 w 3887670"/>
              <a:gd name="connsiteY6" fmla="*/ 117276 h 2028137"/>
              <a:gd name="connsiteX7" fmla="*/ 112839 w 3887670"/>
              <a:gd name="connsiteY7" fmla="*/ 105553 h 2028137"/>
              <a:gd name="connsiteX0" fmla="*/ 112839 w 3887670"/>
              <a:gd name="connsiteY0" fmla="*/ 105553 h 2028137"/>
              <a:gd name="connsiteX1" fmla="*/ 124562 w 3887670"/>
              <a:gd name="connsiteY1" fmla="*/ 1617830 h 2028137"/>
              <a:gd name="connsiteX2" fmla="*/ 1144470 w 3887670"/>
              <a:gd name="connsiteY2" fmla="*/ 1652999 h 2028137"/>
              <a:gd name="connsiteX3" fmla="*/ 874839 w 3887670"/>
              <a:gd name="connsiteY3" fmla="*/ 2028137 h 2028137"/>
              <a:gd name="connsiteX4" fmla="*/ 1730624 w 3887670"/>
              <a:gd name="connsiteY4" fmla="*/ 1664722 h 2028137"/>
              <a:gd name="connsiteX5" fmla="*/ 3887670 w 3887670"/>
              <a:gd name="connsiteY5" fmla="*/ 1641276 h 2028137"/>
              <a:gd name="connsiteX6" fmla="*/ 3887670 w 3887670"/>
              <a:gd name="connsiteY6" fmla="*/ 117276 h 2028137"/>
              <a:gd name="connsiteX7" fmla="*/ 112839 w 3887670"/>
              <a:gd name="connsiteY7" fmla="*/ 105553 h 2028137"/>
              <a:gd name="connsiteX0" fmla="*/ 112839 w 3887670"/>
              <a:gd name="connsiteY0" fmla="*/ 142628 h 2065212"/>
              <a:gd name="connsiteX1" fmla="*/ 124562 w 3887670"/>
              <a:gd name="connsiteY1" fmla="*/ 1654905 h 2065212"/>
              <a:gd name="connsiteX2" fmla="*/ 1144470 w 3887670"/>
              <a:gd name="connsiteY2" fmla="*/ 1690074 h 2065212"/>
              <a:gd name="connsiteX3" fmla="*/ 874839 w 3887670"/>
              <a:gd name="connsiteY3" fmla="*/ 2065212 h 2065212"/>
              <a:gd name="connsiteX4" fmla="*/ 1730624 w 3887670"/>
              <a:gd name="connsiteY4" fmla="*/ 1701797 h 2065212"/>
              <a:gd name="connsiteX5" fmla="*/ 3887670 w 3887670"/>
              <a:gd name="connsiteY5" fmla="*/ 1678351 h 2065212"/>
              <a:gd name="connsiteX6" fmla="*/ 3887670 w 3887670"/>
              <a:gd name="connsiteY6" fmla="*/ 154351 h 2065212"/>
              <a:gd name="connsiteX7" fmla="*/ 112839 w 3887670"/>
              <a:gd name="connsiteY7" fmla="*/ 142628 h 2065212"/>
              <a:gd name="connsiteX0" fmla="*/ 112839 w 3971034"/>
              <a:gd name="connsiteY0" fmla="*/ 142628 h 2065212"/>
              <a:gd name="connsiteX1" fmla="*/ 124562 w 3971034"/>
              <a:gd name="connsiteY1" fmla="*/ 1654905 h 2065212"/>
              <a:gd name="connsiteX2" fmla="*/ 1144470 w 3971034"/>
              <a:gd name="connsiteY2" fmla="*/ 1690074 h 2065212"/>
              <a:gd name="connsiteX3" fmla="*/ 874839 w 3971034"/>
              <a:gd name="connsiteY3" fmla="*/ 2065212 h 2065212"/>
              <a:gd name="connsiteX4" fmla="*/ 1730624 w 3971034"/>
              <a:gd name="connsiteY4" fmla="*/ 1701797 h 2065212"/>
              <a:gd name="connsiteX5" fmla="*/ 3887670 w 3971034"/>
              <a:gd name="connsiteY5" fmla="*/ 1678351 h 2065212"/>
              <a:gd name="connsiteX6" fmla="*/ 3887670 w 3971034"/>
              <a:gd name="connsiteY6" fmla="*/ 154351 h 2065212"/>
              <a:gd name="connsiteX7" fmla="*/ 112839 w 3971034"/>
              <a:gd name="connsiteY7" fmla="*/ 142628 h 2065212"/>
              <a:gd name="connsiteX0" fmla="*/ 112839 w 4015497"/>
              <a:gd name="connsiteY0" fmla="*/ 142628 h 2065212"/>
              <a:gd name="connsiteX1" fmla="*/ 124562 w 4015497"/>
              <a:gd name="connsiteY1" fmla="*/ 1654905 h 2065212"/>
              <a:gd name="connsiteX2" fmla="*/ 1144470 w 4015497"/>
              <a:gd name="connsiteY2" fmla="*/ 1690074 h 2065212"/>
              <a:gd name="connsiteX3" fmla="*/ 874839 w 4015497"/>
              <a:gd name="connsiteY3" fmla="*/ 2065212 h 2065212"/>
              <a:gd name="connsiteX4" fmla="*/ 1730624 w 4015497"/>
              <a:gd name="connsiteY4" fmla="*/ 1701797 h 2065212"/>
              <a:gd name="connsiteX5" fmla="*/ 3887670 w 4015497"/>
              <a:gd name="connsiteY5" fmla="*/ 1678351 h 2065212"/>
              <a:gd name="connsiteX6" fmla="*/ 3887670 w 4015497"/>
              <a:gd name="connsiteY6" fmla="*/ 154351 h 2065212"/>
              <a:gd name="connsiteX7" fmla="*/ 112839 w 4015497"/>
              <a:gd name="connsiteY7" fmla="*/ 142628 h 2065212"/>
              <a:gd name="connsiteX0" fmla="*/ 112839 w 4015497"/>
              <a:gd name="connsiteY0" fmla="*/ 142628 h 2065212"/>
              <a:gd name="connsiteX1" fmla="*/ 124562 w 4015497"/>
              <a:gd name="connsiteY1" fmla="*/ 1654905 h 2065212"/>
              <a:gd name="connsiteX2" fmla="*/ 1144470 w 4015497"/>
              <a:gd name="connsiteY2" fmla="*/ 1690074 h 2065212"/>
              <a:gd name="connsiteX3" fmla="*/ 874839 w 4015497"/>
              <a:gd name="connsiteY3" fmla="*/ 2065212 h 2065212"/>
              <a:gd name="connsiteX4" fmla="*/ 1730624 w 4015497"/>
              <a:gd name="connsiteY4" fmla="*/ 1701797 h 2065212"/>
              <a:gd name="connsiteX5" fmla="*/ 3887670 w 4015497"/>
              <a:gd name="connsiteY5" fmla="*/ 1678351 h 2065212"/>
              <a:gd name="connsiteX6" fmla="*/ 3887670 w 4015497"/>
              <a:gd name="connsiteY6" fmla="*/ 154351 h 2065212"/>
              <a:gd name="connsiteX7" fmla="*/ 112839 w 4015497"/>
              <a:gd name="connsiteY7" fmla="*/ 142628 h 2065212"/>
              <a:gd name="connsiteX0" fmla="*/ 112839 w 3996140"/>
              <a:gd name="connsiteY0" fmla="*/ 142628 h 2065212"/>
              <a:gd name="connsiteX1" fmla="*/ 124562 w 3996140"/>
              <a:gd name="connsiteY1" fmla="*/ 1654905 h 2065212"/>
              <a:gd name="connsiteX2" fmla="*/ 1144470 w 3996140"/>
              <a:gd name="connsiteY2" fmla="*/ 1690074 h 2065212"/>
              <a:gd name="connsiteX3" fmla="*/ 874839 w 3996140"/>
              <a:gd name="connsiteY3" fmla="*/ 2065212 h 2065212"/>
              <a:gd name="connsiteX4" fmla="*/ 1730624 w 3996140"/>
              <a:gd name="connsiteY4" fmla="*/ 1701797 h 2065212"/>
              <a:gd name="connsiteX5" fmla="*/ 3840778 w 3996140"/>
              <a:gd name="connsiteY5" fmla="*/ 1643181 h 2065212"/>
              <a:gd name="connsiteX6" fmla="*/ 3887670 w 3996140"/>
              <a:gd name="connsiteY6" fmla="*/ 154351 h 2065212"/>
              <a:gd name="connsiteX7" fmla="*/ 112839 w 399614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150440 w 4002110"/>
              <a:gd name="connsiteY2" fmla="*/ 1690074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80102 w 4002110"/>
              <a:gd name="connsiteY2" fmla="*/ 170179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80102 w 4002110"/>
              <a:gd name="connsiteY2" fmla="*/ 170179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80102 w 4002110"/>
              <a:gd name="connsiteY2" fmla="*/ 170179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2840 w 3996141"/>
              <a:gd name="connsiteY0" fmla="*/ 142628 h 2065212"/>
              <a:gd name="connsiteX1" fmla="*/ 124562 w 3996141"/>
              <a:gd name="connsiteY1" fmla="*/ 1490782 h 2065212"/>
              <a:gd name="connsiteX2" fmla="*/ 1050686 w 3996141"/>
              <a:gd name="connsiteY2" fmla="*/ 1666627 h 2065212"/>
              <a:gd name="connsiteX3" fmla="*/ 874840 w 3996141"/>
              <a:gd name="connsiteY3" fmla="*/ 2065212 h 2065212"/>
              <a:gd name="connsiteX4" fmla="*/ 1730625 w 3996141"/>
              <a:gd name="connsiteY4" fmla="*/ 1701797 h 2065212"/>
              <a:gd name="connsiteX5" fmla="*/ 3840779 w 3996141"/>
              <a:gd name="connsiteY5" fmla="*/ 1643181 h 2065212"/>
              <a:gd name="connsiteX6" fmla="*/ 3887671 w 3996141"/>
              <a:gd name="connsiteY6" fmla="*/ 154351 h 2065212"/>
              <a:gd name="connsiteX7" fmla="*/ 112840 w 3996141"/>
              <a:gd name="connsiteY7" fmla="*/ 142628 h 2065212"/>
              <a:gd name="connsiteX0" fmla="*/ 112840 w 3974514"/>
              <a:gd name="connsiteY0" fmla="*/ 142628 h 2065212"/>
              <a:gd name="connsiteX1" fmla="*/ 124562 w 3974514"/>
              <a:gd name="connsiteY1" fmla="*/ 1490782 h 2065212"/>
              <a:gd name="connsiteX2" fmla="*/ 1050686 w 3974514"/>
              <a:gd name="connsiteY2" fmla="*/ 1666627 h 2065212"/>
              <a:gd name="connsiteX3" fmla="*/ 874840 w 3974514"/>
              <a:gd name="connsiteY3" fmla="*/ 2065212 h 2065212"/>
              <a:gd name="connsiteX4" fmla="*/ 1730625 w 3974514"/>
              <a:gd name="connsiteY4" fmla="*/ 1701797 h 2065212"/>
              <a:gd name="connsiteX5" fmla="*/ 3770440 w 3974514"/>
              <a:gd name="connsiteY5" fmla="*/ 1619735 h 2065212"/>
              <a:gd name="connsiteX6" fmla="*/ 3887671 w 3974514"/>
              <a:gd name="connsiteY6" fmla="*/ 154351 h 2065212"/>
              <a:gd name="connsiteX7" fmla="*/ 112840 w 3974514"/>
              <a:gd name="connsiteY7" fmla="*/ 142628 h 2065212"/>
              <a:gd name="connsiteX0" fmla="*/ 112840 w 3974514"/>
              <a:gd name="connsiteY0" fmla="*/ 142628 h 2318495"/>
              <a:gd name="connsiteX1" fmla="*/ 124562 w 3974514"/>
              <a:gd name="connsiteY1" fmla="*/ 1490782 h 2318495"/>
              <a:gd name="connsiteX2" fmla="*/ 1050686 w 3974514"/>
              <a:gd name="connsiteY2" fmla="*/ 1666627 h 2318495"/>
              <a:gd name="connsiteX3" fmla="*/ 874840 w 3974514"/>
              <a:gd name="connsiteY3" fmla="*/ 2318495 h 2318495"/>
              <a:gd name="connsiteX4" fmla="*/ 1730625 w 3974514"/>
              <a:gd name="connsiteY4" fmla="*/ 1701797 h 2318495"/>
              <a:gd name="connsiteX5" fmla="*/ 3770440 w 3974514"/>
              <a:gd name="connsiteY5" fmla="*/ 1619735 h 2318495"/>
              <a:gd name="connsiteX6" fmla="*/ 3887671 w 3974514"/>
              <a:gd name="connsiteY6" fmla="*/ 154351 h 2318495"/>
              <a:gd name="connsiteX7" fmla="*/ 112840 w 3974514"/>
              <a:gd name="connsiteY7" fmla="*/ 142628 h 2318495"/>
              <a:gd name="connsiteX0" fmla="*/ 112840 w 3974514"/>
              <a:gd name="connsiteY0" fmla="*/ 142628 h 2264219"/>
              <a:gd name="connsiteX1" fmla="*/ 124562 w 3974514"/>
              <a:gd name="connsiteY1" fmla="*/ 1490782 h 2264219"/>
              <a:gd name="connsiteX2" fmla="*/ 1050686 w 3974514"/>
              <a:gd name="connsiteY2" fmla="*/ 1666627 h 2264219"/>
              <a:gd name="connsiteX3" fmla="*/ 975201 w 3974514"/>
              <a:gd name="connsiteY3" fmla="*/ 2264219 h 2264219"/>
              <a:gd name="connsiteX4" fmla="*/ 1730625 w 3974514"/>
              <a:gd name="connsiteY4" fmla="*/ 1701797 h 2264219"/>
              <a:gd name="connsiteX5" fmla="*/ 3770440 w 3974514"/>
              <a:gd name="connsiteY5" fmla="*/ 1619735 h 2264219"/>
              <a:gd name="connsiteX6" fmla="*/ 3887671 w 3974514"/>
              <a:gd name="connsiteY6" fmla="*/ 154351 h 2264219"/>
              <a:gd name="connsiteX7" fmla="*/ 112840 w 3974514"/>
              <a:gd name="connsiteY7" fmla="*/ 142628 h 2264219"/>
              <a:gd name="connsiteX0" fmla="*/ 112840 w 3974514"/>
              <a:gd name="connsiteY0" fmla="*/ 142628 h 2264219"/>
              <a:gd name="connsiteX1" fmla="*/ 124562 w 3974514"/>
              <a:gd name="connsiteY1" fmla="*/ 1490782 h 2264219"/>
              <a:gd name="connsiteX2" fmla="*/ 1050686 w 3974514"/>
              <a:gd name="connsiteY2" fmla="*/ 1666627 h 2264219"/>
              <a:gd name="connsiteX3" fmla="*/ 975201 w 3974514"/>
              <a:gd name="connsiteY3" fmla="*/ 2264219 h 2264219"/>
              <a:gd name="connsiteX4" fmla="*/ 1998254 w 3974514"/>
              <a:gd name="connsiteY4" fmla="*/ 1665613 h 2264219"/>
              <a:gd name="connsiteX5" fmla="*/ 3770440 w 3974514"/>
              <a:gd name="connsiteY5" fmla="*/ 1619735 h 2264219"/>
              <a:gd name="connsiteX6" fmla="*/ 3887671 w 3974514"/>
              <a:gd name="connsiteY6" fmla="*/ 154351 h 2264219"/>
              <a:gd name="connsiteX7" fmla="*/ 112840 w 3974514"/>
              <a:gd name="connsiteY7" fmla="*/ 142628 h 2264219"/>
              <a:gd name="connsiteX0" fmla="*/ 112840 w 3974514"/>
              <a:gd name="connsiteY0" fmla="*/ 142628 h 2069489"/>
              <a:gd name="connsiteX1" fmla="*/ 124562 w 3974514"/>
              <a:gd name="connsiteY1" fmla="*/ 1490782 h 2069489"/>
              <a:gd name="connsiteX2" fmla="*/ 1050686 w 3974514"/>
              <a:gd name="connsiteY2" fmla="*/ 1666627 h 2069489"/>
              <a:gd name="connsiteX3" fmla="*/ 796781 w 3974514"/>
              <a:gd name="connsiteY3" fmla="*/ 2069489 h 2069489"/>
              <a:gd name="connsiteX4" fmla="*/ 1998254 w 3974514"/>
              <a:gd name="connsiteY4" fmla="*/ 1665613 h 2069489"/>
              <a:gd name="connsiteX5" fmla="*/ 3770440 w 3974514"/>
              <a:gd name="connsiteY5" fmla="*/ 1619735 h 2069489"/>
              <a:gd name="connsiteX6" fmla="*/ 3887671 w 3974514"/>
              <a:gd name="connsiteY6" fmla="*/ 154351 h 2069489"/>
              <a:gd name="connsiteX7" fmla="*/ 112840 w 3974514"/>
              <a:gd name="connsiteY7" fmla="*/ 142628 h 2069489"/>
              <a:gd name="connsiteX0" fmla="*/ 112840 w 3974514"/>
              <a:gd name="connsiteY0" fmla="*/ 142628 h 2227913"/>
              <a:gd name="connsiteX1" fmla="*/ 124562 w 3974514"/>
              <a:gd name="connsiteY1" fmla="*/ 1490782 h 2227913"/>
              <a:gd name="connsiteX2" fmla="*/ 1050686 w 3974514"/>
              <a:gd name="connsiteY2" fmla="*/ 1666627 h 2227913"/>
              <a:gd name="connsiteX3" fmla="*/ 818499 w 3974514"/>
              <a:gd name="connsiteY3" fmla="*/ 2227913 h 2227913"/>
              <a:gd name="connsiteX4" fmla="*/ 1998254 w 3974514"/>
              <a:gd name="connsiteY4" fmla="*/ 1665613 h 2227913"/>
              <a:gd name="connsiteX5" fmla="*/ 3770440 w 3974514"/>
              <a:gd name="connsiteY5" fmla="*/ 1619735 h 2227913"/>
              <a:gd name="connsiteX6" fmla="*/ 3887671 w 3974514"/>
              <a:gd name="connsiteY6" fmla="*/ 154351 h 2227913"/>
              <a:gd name="connsiteX7" fmla="*/ 112840 w 3974514"/>
              <a:gd name="connsiteY7" fmla="*/ 142628 h 222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4514" h="2227913">
                <a:moveTo>
                  <a:pt x="112840" y="142628"/>
                </a:moveTo>
                <a:cubicBezTo>
                  <a:pt x="-35652" y="306751"/>
                  <a:pt x="-43469" y="1256321"/>
                  <a:pt x="124562" y="1490782"/>
                </a:cubicBezTo>
                <a:cubicBezTo>
                  <a:pt x="347300" y="1584566"/>
                  <a:pt x="921733" y="1643181"/>
                  <a:pt x="1050686" y="1666627"/>
                </a:cubicBezTo>
                <a:cubicBezTo>
                  <a:pt x="1179640" y="1717428"/>
                  <a:pt x="877114" y="2095051"/>
                  <a:pt x="818499" y="2227913"/>
                </a:cubicBezTo>
                <a:cubicBezTo>
                  <a:pt x="951361" y="2212283"/>
                  <a:pt x="1771607" y="1739859"/>
                  <a:pt x="1998254" y="1665613"/>
                </a:cubicBezTo>
                <a:cubicBezTo>
                  <a:pt x="2131115" y="1599182"/>
                  <a:pt x="3578964" y="1744780"/>
                  <a:pt x="3770440" y="1619735"/>
                </a:cubicBezTo>
                <a:cubicBezTo>
                  <a:pt x="3922840" y="1439981"/>
                  <a:pt x="4075240" y="345828"/>
                  <a:pt x="3887671" y="154351"/>
                </a:cubicBezTo>
                <a:cubicBezTo>
                  <a:pt x="3649301" y="9766"/>
                  <a:pt x="327763" y="-99649"/>
                  <a:pt x="112840" y="142628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52000" rtlCol="0" anchor="ctr"/>
          <a:lstStyle/>
          <a:p>
            <a:pPr algn="ctr"/>
            <a:r>
              <a:rPr lang="fr-FR" dirty="0">
                <a:solidFill>
                  <a:prstClr val="black"/>
                </a:solidFill>
                <a:latin typeface="Candara" panose="020E0502030303020204" pitchFamily="34" charset="0"/>
              </a:rPr>
              <a:t>La France </a:t>
            </a:r>
          </a:p>
          <a:p>
            <a:pPr algn="ctr"/>
            <a:r>
              <a:rPr lang="fr-FR" dirty="0">
                <a:solidFill>
                  <a:prstClr val="black"/>
                </a:solidFill>
                <a:latin typeface="Candara" panose="020E0502030303020204" pitchFamily="34" charset="0"/>
              </a:rPr>
              <a:t>est une démocratie !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09241" y="6455042"/>
            <a:ext cx="5113688" cy="3385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</a:rPr>
              <a:t>Journée 2 – La France est une République</a:t>
            </a:r>
          </a:p>
        </p:txBody>
      </p:sp>
    </p:spTree>
    <p:extLst>
      <p:ext uri="{BB962C8B-B14F-4D97-AF65-F5344CB8AC3E}">
        <p14:creationId xmlns:p14="http://schemas.microsoft.com/office/powerpoint/2010/main" val="3965992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able, plancher, chaise&#10;&#10;Description générée avec un niveau de confiance très élevé">
            <a:extLst>
              <a:ext uri="{FF2B5EF4-FFF2-40B4-BE49-F238E27FC236}">
                <a16:creationId xmlns:a16="http://schemas.microsoft.com/office/drawing/2014/main" xmlns="" id="{B9C3F748-4E53-4106-B939-7AD7A46034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942" y="1190625"/>
            <a:ext cx="5978148" cy="476726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2419A7A-D171-4A96-A7A9-500071AA0F51}"/>
              </a:ext>
            </a:extLst>
          </p:cNvPr>
          <p:cNvSpPr/>
          <p:nvPr/>
        </p:nvSpPr>
        <p:spPr>
          <a:xfrm>
            <a:off x="1219200" y="124239"/>
            <a:ext cx="108725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Segoe UI Semibold" panose="020B0702040204020203" pitchFamily="34" charset="0"/>
              </a:rPr>
              <a:t> L’école, lieu d’accueil de tous les enfants</a:t>
            </a:r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xmlns="" id="{0C900559-B71B-4E32-ABDE-246880C447FC}"/>
              </a:ext>
            </a:extLst>
          </p:cNvPr>
          <p:cNvSpPr/>
          <p:nvPr/>
        </p:nvSpPr>
        <p:spPr>
          <a:xfrm>
            <a:off x="8673328" y="2223464"/>
            <a:ext cx="2648242" cy="1251445"/>
          </a:xfrm>
          <a:custGeom>
            <a:avLst/>
            <a:gdLst>
              <a:gd name="connsiteX0" fmla="*/ 46892 w 3821723"/>
              <a:gd name="connsiteY0" fmla="*/ 0 h 1852246"/>
              <a:gd name="connsiteX1" fmla="*/ 58615 w 3821723"/>
              <a:gd name="connsiteY1" fmla="*/ 1512277 h 1852246"/>
              <a:gd name="connsiteX2" fmla="*/ 1078523 w 3821723"/>
              <a:gd name="connsiteY2" fmla="*/ 1547446 h 1852246"/>
              <a:gd name="connsiteX3" fmla="*/ 539261 w 3821723"/>
              <a:gd name="connsiteY3" fmla="*/ 1852246 h 1852246"/>
              <a:gd name="connsiteX4" fmla="*/ 1664677 w 3821723"/>
              <a:gd name="connsiteY4" fmla="*/ 1559169 h 1852246"/>
              <a:gd name="connsiteX5" fmla="*/ 3821723 w 3821723"/>
              <a:gd name="connsiteY5" fmla="*/ 1535723 h 1852246"/>
              <a:gd name="connsiteX6" fmla="*/ 3821723 w 3821723"/>
              <a:gd name="connsiteY6" fmla="*/ 11723 h 1852246"/>
              <a:gd name="connsiteX7" fmla="*/ 0 w 3821723"/>
              <a:gd name="connsiteY7" fmla="*/ 23446 h 1852246"/>
              <a:gd name="connsiteX0" fmla="*/ 0 w 3774831"/>
              <a:gd name="connsiteY0" fmla="*/ 46893 h 1899139"/>
              <a:gd name="connsiteX1" fmla="*/ 11723 w 3774831"/>
              <a:gd name="connsiteY1" fmla="*/ 1559170 h 1899139"/>
              <a:gd name="connsiteX2" fmla="*/ 1031631 w 3774831"/>
              <a:gd name="connsiteY2" fmla="*/ 1594339 h 1899139"/>
              <a:gd name="connsiteX3" fmla="*/ 492369 w 3774831"/>
              <a:gd name="connsiteY3" fmla="*/ 1899139 h 1899139"/>
              <a:gd name="connsiteX4" fmla="*/ 1617785 w 3774831"/>
              <a:gd name="connsiteY4" fmla="*/ 1606062 h 1899139"/>
              <a:gd name="connsiteX5" fmla="*/ 3774831 w 3774831"/>
              <a:gd name="connsiteY5" fmla="*/ 1582616 h 1899139"/>
              <a:gd name="connsiteX6" fmla="*/ 3774831 w 3774831"/>
              <a:gd name="connsiteY6" fmla="*/ 58616 h 1899139"/>
              <a:gd name="connsiteX7" fmla="*/ 328246 w 3774831"/>
              <a:gd name="connsiteY7" fmla="*/ 0 h 1899139"/>
              <a:gd name="connsiteX0" fmla="*/ 0 w 3774831"/>
              <a:gd name="connsiteY0" fmla="*/ 46893 h 1899139"/>
              <a:gd name="connsiteX1" fmla="*/ 11723 w 3774831"/>
              <a:gd name="connsiteY1" fmla="*/ 1559170 h 1899139"/>
              <a:gd name="connsiteX2" fmla="*/ 1031631 w 3774831"/>
              <a:gd name="connsiteY2" fmla="*/ 1594339 h 1899139"/>
              <a:gd name="connsiteX3" fmla="*/ 492369 w 3774831"/>
              <a:gd name="connsiteY3" fmla="*/ 1899139 h 1899139"/>
              <a:gd name="connsiteX4" fmla="*/ 1617785 w 3774831"/>
              <a:gd name="connsiteY4" fmla="*/ 1606062 h 1899139"/>
              <a:gd name="connsiteX5" fmla="*/ 3774831 w 3774831"/>
              <a:gd name="connsiteY5" fmla="*/ 1582616 h 1899139"/>
              <a:gd name="connsiteX6" fmla="*/ 3774831 w 3774831"/>
              <a:gd name="connsiteY6" fmla="*/ 58616 h 1899139"/>
              <a:gd name="connsiteX7" fmla="*/ 328246 w 3774831"/>
              <a:gd name="connsiteY7" fmla="*/ 0 h 1899139"/>
              <a:gd name="connsiteX8" fmla="*/ 0 w 3774831"/>
              <a:gd name="connsiteY8" fmla="*/ 46893 h 1899139"/>
              <a:gd name="connsiteX0" fmla="*/ 0 w 3774831"/>
              <a:gd name="connsiteY0" fmla="*/ 0 h 1852246"/>
              <a:gd name="connsiteX1" fmla="*/ 11723 w 3774831"/>
              <a:gd name="connsiteY1" fmla="*/ 1512277 h 1852246"/>
              <a:gd name="connsiteX2" fmla="*/ 1031631 w 3774831"/>
              <a:gd name="connsiteY2" fmla="*/ 1547446 h 1852246"/>
              <a:gd name="connsiteX3" fmla="*/ 492369 w 3774831"/>
              <a:gd name="connsiteY3" fmla="*/ 1852246 h 1852246"/>
              <a:gd name="connsiteX4" fmla="*/ 1617785 w 3774831"/>
              <a:gd name="connsiteY4" fmla="*/ 1559169 h 1852246"/>
              <a:gd name="connsiteX5" fmla="*/ 3774831 w 3774831"/>
              <a:gd name="connsiteY5" fmla="*/ 1535723 h 1852246"/>
              <a:gd name="connsiteX6" fmla="*/ 3774831 w 3774831"/>
              <a:gd name="connsiteY6" fmla="*/ 11723 h 1852246"/>
              <a:gd name="connsiteX7" fmla="*/ 0 w 3774831"/>
              <a:gd name="connsiteY7" fmla="*/ 0 h 1852246"/>
              <a:gd name="connsiteX0" fmla="*/ 0 w 3774831"/>
              <a:gd name="connsiteY0" fmla="*/ 0 h 1922584"/>
              <a:gd name="connsiteX1" fmla="*/ 11723 w 3774831"/>
              <a:gd name="connsiteY1" fmla="*/ 1512277 h 1922584"/>
              <a:gd name="connsiteX2" fmla="*/ 1031631 w 3774831"/>
              <a:gd name="connsiteY2" fmla="*/ 1547446 h 1922584"/>
              <a:gd name="connsiteX3" fmla="*/ 762000 w 3774831"/>
              <a:gd name="connsiteY3" fmla="*/ 1922584 h 1922584"/>
              <a:gd name="connsiteX4" fmla="*/ 1617785 w 3774831"/>
              <a:gd name="connsiteY4" fmla="*/ 1559169 h 1922584"/>
              <a:gd name="connsiteX5" fmla="*/ 3774831 w 3774831"/>
              <a:gd name="connsiteY5" fmla="*/ 1535723 h 1922584"/>
              <a:gd name="connsiteX6" fmla="*/ 3774831 w 3774831"/>
              <a:gd name="connsiteY6" fmla="*/ 11723 h 1922584"/>
              <a:gd name="connsiteX7" fmla="*/ 0 w 3774831"/>
              <a:gd name="connsiteY7" fmla="*/ 0 h 1922584"/>
              <a:gd name="connsiteX0" fmla="*/ 0 w 3774831"/>
              <a:gd name="connsiteY0" fmla="*/ 105553 h 2028137"/>
              <a:gd name="connsiteX1" fmla="*/ 11723 w 3774831"/>
              <a:gd name="connsiteY1" fmla="*/ 1617830 h 2028137"/>
              <a:gd name="connsiteX2" fmla="*/ 1031631 w 3774831"/>
              <a:gd name="connsiteY2" fmla="*/ 1652999 h 2028137"/>
              <a:gd name="connsiteX3" fmla="*/ 762000 w 3774831"/>
              <a:gd name="connsiteY3" fmla="*/ 2028137 h 2028137"/>
              <a:gd name="connsiteX4" fmla="*/ 1617785 w 3774831"/>
              <a:gd name="connsiteY4" fmla="*/ 1664722 h 2028137"/>
              <a:gd name="connsiteX5" fmla="*/ 3774831 w 3774831"/>
              <a:gd name="connsiteY5" fmla="*/ 1641276 h 2028137"/>
              <a:gd name="connsiteX6" fmla="*/ 3774831 w 3774831"/>
              <a:gd name="connsiteY6" fmla="*/ 117276 h 2028137"/>
              <a:gd name="connsiteX7" fmla="*/ 0 w 3774831"/>
              <a:gd name="connsiteY7" fmla="*/ 105553 h 2028137"/>
              <a:gd name="connsiteX0" fmla="*/ 63899 w 3838730"/>
              <a:gd name="connsiteY0" fmla="*/ 105553 h 2028137"/>
              <a:gd name="connsiteX1" fmla="*/ 75622 w 3838730"/>
              <a:gd name="connsiteY1" fmla="*/ 1617830 h 2028137"/>
              <a:gd name="connsiteX2" fmla="*/ 1095530 w 3838730"/>
              <a:gd name="connsiteY2" fmla="*/ 1652999 h 2028137"/>
              <a:gd name="connsiteX3" fmla="*/ 825899 w 3838730"/>
              <a:gd name="connsiteY3" fmla="*/ 2028137 h 2028137"/>
              <a:gd name="connsiteX4" fmla="*/ 1681684 w 3838730"/>
              <a:gd name="connsiteY4" fmla="*/ 1664722 h 2028137"/>
              <a:gd name="connsiteX5" fmla="*/ 3838730 w 3838730"/>
              <a:gd name="connsiteY5" fmla="*/ 1641276 h 2028137"/>
              <a:gd name="connsiteX6" fmla="*/ 3838730 w 3838730"/>
              <a:gd name="connsiteY6" fmla="*/ 117276 h 2028137"/>
              <a:gd name="connsiteX7" fmla="*/ 63899 w 3838730"/>
              <a:gd name="connsiteY7" fmla="*/ 105553 h 2028137"/>
              <a:gd name="connsiteX0" fmla="*/ 112839 w 3887670"/>
              <a:gd name="connsiteY0" fmla="*/ 105553 h 2028137"/>
              <a:gd name="connsiteX1" fmla="*/ 124562 w 3887670"/>
              <a:gd name="connsiteY1" fmla="*/ 1617830 h 2028137"/>
              <a:gd name="connsiteX2" fmla="*/ 1144470 w 3887670"/>
              <a:gd name="connsiteY2" fmla="*/ 1652999 h 2028137"/>
              <a:gd name="connsiteX3" fmla="*/ 874839 w 3887670"/>
              <a:gd name="connsiteY3" fmla="*/ 2028137 h 2028137"/>
              <a:gd name="connsiteX4" fmla="*/ 1730624 w 3887670"/>
              <a:gd name="connsiteY4" fmla="*/ 1664722 h 2028137"/>
              <a:gd name="connsiteX5" fmla="*/ 3887670 w 3887670"/>
              <a:gd name="connsiteY5" fmla="*/ 1641276 h 2028137"/>
              <a:gd name="connsiteX6" fmla="*/ 3887670 w 3887670"/>
              <a:gd name="connsiteY6" fmla="*/ 117276 h 2028137"/>
              <a:gd name="connsiteX7" fmla="*/ 112839 w 3887670"/>
              <a:gd name="connsiteY7" fmla="*/ 105553 h 2028137"/>
              <a:gd name="connsiteX0" fmla="*/ 112839 w 3887670"/>
              <a:gd name="connsiteY0" fmla="*/ 105553 h 2028137"/>
              <a:gd name="connsiteX1" fmla="*/ 124562 w 3887670"/>
              <a:gd name="connsiteY1" fmla="*/ 1617830 h 2028137"/>
              <a:gd name="connsiteX2" fmla="*/ 1144470 w 3887670"/>
              <a:gd name="connsiteY2" fmla="*/ 1652999 h 2028137"/>
              <a:gd name="connsiteX3" fmla="*/ 874839 w 3887670"/>
              <a:gd name="connsiteY3" fmla="*/ 2028137 h 2028137"/>
              <a:gd name="connsiteX4" fmla="*/ 1730624 w 3887670"/>
              <a:gd name="connsiteY4" fmla="*/ 1664722 h 2028137"/>
              <a:gd name="connsiteX5" fmla="*/ 3887670 w 3887670"/>
              <a:gd name="connsiteY5" fmla="*/ 1641276 h 2028137"/>
              <a:gd name="connsiteX6" fmla="*/ 3887670 w 3887670"/>
              <a:gd name="connsiteY6" fmla="*/ 117276 h 2028137"/>
              <a:gd name="connsiteX7" fmla="*/ 112839 w 3887670"/>
              <a:gd name="connsiteY7" fmla="*/ 105553 h 2028137"/>
              <a:gd name="connsiteX0" fmla="*/ 112839 w 3887670"/>
              <a:gd name="connsiteY0" fmla="*/ 142628 h 2065212"/>
              <a:gd name="connsiteX1" fmla="*/ 124562 w 3887670"/>
              <a:gd name="connsiteY1" fmla="*/ 1654905 h 2065212"/>
              <a:gd name="connsiteX2" fmla="*/ 1144470 w 3887670"/>
              <a:gd name="connsiteY2" fmla="*/ 1690074 h 2065212"/>
              <a:gd name="connsiteX3" fmla="*/ 874839 w 3887670"/>
              <a:gd name="connsiteY3" fmla="*/ 2065212 h 2065212"/>
              <a:gd name="connsiteX4" fmla="*/ 1730624 w 3887670"/>
              <a:gd name="connsiteY4" fmla="*/ 1701797 h 2065212"/>
              <a:gd name="connsiteX5" fmla="*/ 3887670 w 3887670"/>
              <a:gd name="connsiteY5" fmla="*/ 1678351 h 2065212"/>
              <a:gd name="connsiteX6" fmla="*/ 3887670 w 3887670"/>
              <a:gd name="connsiteY6" fmla="*/ 154351 h 2065212"/>
              <a:gd name="connsiteX7" fmla="*/ 112839 w 3887670"/>
              <a:gd name="connsiteY7" fmla="*/ 142628 h 2065212"/>
              <a:gd name="connsiteX0" fmla="*/ 112839 w 3971034"/>
              <a:gd name="connsiteY0" fmla="*/ 142628 h 2065212"/>
              <a:gd name="connsiteX1" fmla="*/ 124562 w 3971034"/>
              <a:gd name="connsiteY1" fmla="*/ 1654905 h 2065212"/>
              <a:gd name="connsiteX2" fmla="*/ 1144470 w 3971034"/>
              <a:gd name="connsiteY2" fmla="*/ 1690074 h 2065212"/>
              <a:gd name="connsiteX3" fmla="*/ 874839 w 3971034"/>
              <a:gd name="connsiteY3" fmla="*/ 2065212 h 2065212"/>
              <a:gd name="connsiteX4" fmla="*/ 1730624 w 3971034"/>
              <a:gd name="connsiteY4" fmla="*/ 1701797 h 2065212"/>
              <a:gd name="connsiteX5" fmla="*/ 3887670 w 3971034"/>
              <a:gd name="connsiteY5" fmla="*/ 1678351 h 2065212"/>
              <a:gd name="connsiteX6" fmla="*/ 3887670 w 3971034"/>
              <a:gd name="connsiteY6" fmla="*/ 154351 h 2065212"/>
              <a:gd name="connsiteX7" fmla="*/ 112839 w 3971034"/>
              <a:gd name="connsiteY7" fmla="*/ 142628 h 2065212"/>
              <a:gd name="connsiteX0" fmla="*/ 112839 w 4015497"/>
              <a:gd name="connsiteY0" fmla="*/ 142628 h 2065212"/>
              <a:gd name="connsiteX1" fmla="*/ 124562 w 4015497"/>
              <a:gd name="connsiteY1" fmla="*/ 1654905 h 2065212"/>
              <a:gd name="connsiteX2" fmla="*/ 1144470 w 4015497"/>
              <a:gd name="connsiteY2" fmla="*/ 1690074 h 2065212"/>
              <a:gd name="connsiteX3" fmla="*/ 874839 w 4015497"/>
              <a:gd name="connsiteY3" fmla="*/ 2065212 h 2065212"/>
              <a:gd name="connsiteX4" fmla="*/ 1730624 w 4015497"/>
              <a:gd name="connsiteY4" fmla="*/ 1701797 h 2065212"/>
              <a:gd name="connsiteX5" fmla="*/ 3887670 w 4015497"/>
              <a:gd name="connsiteY5" fmla="*/ 1678351 h 2065212"/>
              <a:gd name="connsiteX6" fmla="*/ 3887670 w 4015497"/>
              <a:gd name="connsiteY6" fmla="*/ 154351 h 2065212"/>
              <a:gd name="connsiteX7" fmla="*/ 112839 w 4015497"/>
              <a:gd name="connsiteY7" fmla="*/ 142628 h 2065212"/>
              <a:gd name="connsiteX0" fmla="*/ 112839 w 4015497"/>
              <a:gd name="connsiteY0" fmla="*/ 142628 h 2065212"/>
              <a:gd name="connsiteX1" fmla="*/ 124562 w 4015497"/>
              <a:gd name="connsiteY1" fmla="*/ 1654905 h 2065212"/>
              <a:gd name="connsiteX2" fmla="*/ 1144470 w 4015497"/>
              <a:gd name="connsiteY2" fmla="*/ 1690074 h 2065212"/>
              <a:gd name="connsiteX3" fmla="*/ 874839 w 4015497"/>
              <a:gd name="connsiteY3" fmla="*/ 2065212 h 2065212"/>
              <a:gd name="connsiteX4" fmla="*/ 1730624 w 4015497"/>
              <a:gd name="connsiteY4" fmla="*/ 1701797 h 2065212"/>
              <a:gd name="connsiteX5" fmla="*/ 3887670 w 4015497"/>
              <a:gd name="connsiteY5" fmla="*/ 1678351 h 2065212"/>
              <a:gd name="connsiteX6" fmla="*/ 3887670 w 4015497"/>
              <a:gd name="connsiteY6" fmla="*/ 154351 h 2065212"/>
              <a:gd name="connsiteX7" fmla="*/ 112839 w 4015497"/>
              <a:gd name="connsiteY7" fmla="*/ 142628 h 2065212"/>
              <a:gd name="connsiteX0" fmla="*/ 112839 w 3996140"/>
              <a:gd name="connsiteY0" fmla="*/ 142628 h 2065212"/>
              <a:gd name="connsiteX1" fmla="*/ 124562 w 3996140"/>
              <a:gd name="connsiteY1" fmla="*/ 1654905 h 2065212"/>
              <a:gd name="connsiteX2" fmla="*/ 1144470 w 3996140"/>
              <a:gd name="connsiteY2" fmla="*/ 1690074 h 2065212"/>
              <a:gd name="connsiteX3" fmla="*/ 874839 w 3996140"/>
              <a:gd name="connsiteY3" fmla="*/ 2065212 h 2065212"/>
              <a:gd name="connsiteX4" fmla="*/ 1730624 w 3996140"/>
              <a:gd name="connsiteY4" fmla="*/ 1701797 h 2065212"/>
              <a:gd name="connsiteX5" fmla="*/ 3840778 w 3996140"/>
              <a:gd name="connsiteY5" fmla="*/ 1643181 h 2065212"/>
              <a:gd name="connsiteX6" fmla="*/ 3887670 w 3996140"/>
              <a:gd name="connsiteY6" fmla="*/ 154351 h 2065212"/>
              <a:gd name="connsiteX7" fmla="*/ 112839 w 399614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150440 w 4002110"/>
              <a:gd name="connsiteY2" fmla="*/ 1690074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80102 w 4002110"/>
              <a:gd name="connsiteY2" fmla="*/ 170179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80102 w 4002110"/>
              <a:gd name="connsiteY2" fmla="*/ 170179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80102 w 4002110"/>
              <a:gd name="connsiteY2" fmla="*/ 170179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2840 w 3996141"/>
              <a:gd name="connsiteY0" fmla="*/ 142628 h 2065212"/>
              <a:gd name="connsiteX1" fmla="*/ 124562 w 3996141"/>
              <a:gd name="connsiteY1" fmla="*/ 1490782 h 2065212"/>
              <a:gd name="connsiteX2" fmla="*/ 1050686 w 3996141"/>
              <a:gd name="connsiteY2" fmla="*/ 1666627 h 2065212"/>
              <a:gd name="connsiteX3" fmla="*/ 874840 w 3996141"/>
              <a:gd name="connsiteY3" fmla="*/ 2065212 h 2065212"/>
              <a:gd name="connsiteX4" fmla="*/ 1730625 w 3996141"/>
              <a:gd name="connsiteY4" fmla="*/ 1701797 h 2065212"/>
              <a:gd name="connsiteX5" fmla="*/ 3840779 w 3996141"/>
              <a:gd name="connsiteY5" fmla="*/ 1643181 h 2065212"/>
              <a:gd name="connsiteX6" fmla="*/ 3887671 w 3996141"/>
              <a:gd name="connsiteY6" fmla="*/ 154351 h 2065212"/>
              <a:gd name="connsiteX7" fmla="*/ 112840 w 3996141"/>
              <a:gd name="connsiteY7" fmla="*/ 142628 h 2065212"/>
              <a:gd name="connsiteX0" fmla="*/ 112840 w 3974514"/>
              <a:gd name="connsiteY0" fmla="*/ 142628 h 2065212"/>
              <a:gd name="connsiteX1" fmla="*/ 124562 w 3974514"/>
              <a:gd name="connsiteY1" fmla="*/ 1490782 h 2065212"/>
              <a:gd name="connsiteX2" fmla="*/ 1050686 w 3974514"/>
              <a:gd name="connsiteY2" fmla="*/ 1666627 h 2065212"/>
              <a:gd name="connsiteX3" fmla="*/ 874840 w 3974514"/>
              <a:gd name="connsiteY3" fmla="*/ 2065212 h 2065212"/>
              <a:gd name="connsiteX4" fmla="*/ 1730625 w 3974514"/>
              <a:gd name="connsiteY4" fmla="*/ 1701797 h 2065212"/>
              <a:gd name="connsiteX5" fmla="*/ 3770440 w 3974514"/>
              <a:gd name="connsiteY5" fmla="*/ 1619735 h 2065212"/>
              <a:gd name="connsiteX6" fmla="*/ 3887671 w 3974514"/>
              <a:gd name="connsiteY6" fmla="*/ 154351 h 2065212"/>
              <a:gd name="connsiteX7" fmla="*/ 112840 w 3974514"/>
              <a:gd name="connsiteY7" fmla="*/ 142628 h 2065212"/>
              <a:gd name="connsiteX0" fmla="*/ 112840 w 3974514"/>
              <a:gd name="connsiteY0" fmla="*/ 142628 h 2318495"/>
              <a:gd name="connsiteX1" fmla="*/ 124562 w 3974514"/>
              <a:gd name="connsiteY1" fmla="*/ 1490782 h 2318495"/>
              <a:gd name="connsiteX2" fmla="*/ 1050686 w 3974514"/>
              <a:gd name="connsiteY2" fmla="*/ 1666627 h 2318495"/>
              <a:gd name="connsiteX3" fmla="*/ 874840 w 3974514"/>
              <a:gd name="connsiteY3" fmla="*/ 2318495 h 2318495"/>
              <a:gd name="connsiteX4" fmla="*/ 1730625 w 3974514"/>
              <a:gd name="connsiteY4" fmla="*/ 1701797 h 2318495"/>
              <a:gd name="connsiteX5" fmla="*/ 3770440 w 3974514"/>
              <a:gd name="connsiteY5" fmla="*/ 1619735 h 2318495"/>
              <a:gd name="connsiteX6" fmla="*/ 3887671 w 3974514"/>
              <a:gd name="connsiteY6" fmla="*/ 154351 h 2318495"/>
              <a:gd name="connsiteX7" fmla="*/ 112840 w 3974514"/>
              <a:gd name="connsiteY7" fmla="*/ 142628 h 2318495"/>
              <a:gd name="connsiteX0" fmla="*/ 112840 w 3974514"/>
              <a:gd name="connsiteY0" fmla="*/ 142628 h 2264219"/>
              <a:gd name="connsiteX1" fmla="*/ 124562 w 3974514"/>
              <a:gd name="connsiteY1" fmla="*/ 1490782 h 2264219"/>
              <a:gd name="connsiteX2" fmla="*/ 1050686 w 3974514"/>
              <a:gd name="connsiteY2" fmla="*/ 1666627 h 2264219"/>
              <a:gd name="connsiteX3" fmla="*/ 975201 w 3974514"/>
              <a:gd name="connsiteY3" fmla="*/ 2264219 h 2264219"/>
              <a:gd name="connsiteX4" fmla="*/ 1730625 w 3974514"/>
              <a:gd name="connsiteY4" fmla="*/ 1701797 h 2264219"/>
              <a:gd name="connsiteX5" fmla="*/ 3770440 w 3974514"/>
              <a:gd name="connsiteY5" fmla="*/ 1619735 h 2264219"/>
              <a:gd name="connsiteX6" fmla="*/ 3887671 w 3974514"/>
              <a:gd name="connsiteY6" fmla="*/ 154351 h 2264219"/>
              <a:gd name="connsiteX7" fmla="*/ 112840 w 3974514"/>
              <a:gd name="connsiteY7" fmla="*/ 142628 h 2264219"/>
              <a:gd name="connsiteX0" fmla="*/ 112840 w 3974514"/>
              <a:gd name="connsiteY0" fmla="*/ 142628 h 2264219"/>
              <a:gd name="connsiteX1" fmla="*/ 124562 w 3974514"/>
              <a:gd name="connsiteY1" fmla="*/ 1490782 h 2264219"/>
              <a:gd name="connsiteX2" fmla="*/ 1050686 w 3974514"/>
              <a:gd name="connsiteY2" fmla="*/ 1666627 h 2264219"/>
              <a:gd name="connsiteX3" fmla="*/ 975201 w 3974514"/>
              <a:gd name="connsiteY3" fmla="*/ 2264219 h 2264219"/>
              <a:gd name="connsiteX4" fmla="*/ 1998254 w 3974514"/>
              <a:gd name="connsiteY4" fmla="*/ 1665613 h 2264219"/>
              <a:gd name="connsiteX5" fmla="*/ 3770440 w 3974514"/>
              <a:gd name="connsiteY5" fmla="*/ 1619735 h 2264219"/>
              <a:gd name="connsiteX6" fmla="*/ 3887671 w 3974514"/>
              <a:gd name="connsiteY6" fmla="*/ 154351 h 2264219"/>
              <a:gd name="connsiteX7" fmla="*/ 112840 w 3974514"/>
              <a:gd name="connsiteY7" fmla="*/ 142628 h 2264219"/>
              <a:gd name="connsiteX0" fmla="*/ 112840 w 3974514"/>
              <a:gd name="connsiteY0" fmla="*/ 142628 h 2069489"/>
              <a:gd name="connsiteX1" fmla="*/ 124562 w 3974514"/>
              <a:gd name="connsiteY1" fmla="*/ 1490782 h 2069489"/>
              <a:gd name="connsiteX2" fmla="*/ 1050686 w 3974514"/>
              <a:gd name="connsiteY2" fmla="*/ 1666627 h 2069489"/>
              <a:gd name="connsiteX3" fmla="*/ 796781 w 3974514"/>
              <a:gd name="connsiteY3" fmla="*/ 2069489 h 2069489"/>
              <a:gd name="connsiteX4" fmla="*/ 1998254 w 3974514"/>
              <a:gd name="connsiteY4" fmla="*/ 1665613 h 2069489"/>
              <a:gd name="connsiteX5" fmla="*/ 3770440 w 3974514"/>
              <a:gd name="connsiteY5" fmla="*/ 1619735 h 2069489"/>
              <a:gd name="connsiteX6" fmla="*/ 3887671 w 3974514"/>
              <a:gd name="connsiteY6" fmla="*/ 154351 h 2069489"/>
              <a:gd name="connsiteX7" fmla="*/ 112840 w 3974514"/>
              <a:gd name="connsiteY7" fmla="*/ 142628 h 2069489"/>
              <a:gd name="connsiteX0" fmla="*/ 112840 w 3974514"/>
              <a:gd name="connsiteY0" fmla="*/ 142628 h 2227913"/>
              <a:gd name="connsiteX1" fmla="*/ 124562 w 3974514"/>
              <a:gd name="connsiteY1" fmla="*/ 1490782 h 2227913"/>
              <a:gd name="connsiteX2" fmla="*/ 1050686 w 3974514"/>
              <a:gd name="connsiteY2" fmla="*/ 1666627 h 2227913"/>
              <a:gd name="connsiteX3" fmla="*/ 818499 w 3974514"/>
              <a:gd name="connsiteY3" fmla="*/ 2227913 h 2227913"/>
              <a:gd name="connsiteX4" fmla="*/ 1998254 w 3974514"/>
              <a:gd name="connsiteY4" fmla="*/ 1665613 h 2227913"/>
              <a:gd name="connsiteX5" fmla="*/ 3770440 w 3974514"/>
              <a:gd name="connsiteY5" fmla="*/ 1619735 h 2227913"/>
              <a:gd name="connsiteX6" fmla="*/ 3887671 w 3974514"/>
              <a:gd name="connsiteY6" fmla="*/ 154351 h 2227913"/>
              <a:gd name="connsiteX7" fmla="*/ 112840 w 3974514"/>
              <a:gd name="connsiteY7" fmla="*/ 142628 h 2227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4514" h="2227913">
                <a:moveTo>
                  <a:pt x="112840" y="142628"/>
                </a:moveTo>
                <a:cubicBezTo>
                  <a:pt x="-35652" y="306751"/>
                  <a:pt x="-43469" y="1256321"/>
                  <a:pt x="124562" y="1490782"/>
                </a:cubicBezTo>
                <a:cubicBezTo>
                  <a:pt x="347300" y="1584566"/>
                  <a:pt x="921733" y="1643181"/>
                  <a:pt x="1050686" y="1666627"/>
                </a:cubicBezTo>
                <a:cubicBezTo>
                  <a:pt x="1179640" y="1717428"/>
                  <a:pt x="877114" y="2095051"/>
                  <a:pt x="818499" y="2227913"/>
                </a:cubicBezTo>
                <a:cubicBezTo>
                  <a:pt x="951361" y="2212283"/>
                  <a:pt x="1771607" y="1739859"/>
                  <a:pt x="1998254" y="1665613"/>
                </a:cubicBezTo>
                <a:cubicBezTo>
                  <a:pt x="2131115" y="1599182"/>
                  <a:pt x="3578964" y="1744780"/>
                  <a:pt x="3770440" y="1619735"/>
                </a:cubicBezTo>
                <a:cubicBezTo>
                  <a:pt x="3922840" y="1439981"/>
                  <a:pt x="4075240" y="345828"/>
                  <a:pt x="3887671" y="154351"/>
                </a:cubicBezTo>
                <a:cubicBezTo>
                  <a:pt x="3649301" y="9766"/>
                  <a:pt x="327763" y="-99649"/>
                  <a:pt x="112840" y="142628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5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On apprend tout cela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+mn-cs"/>
              </a:rPr>
              <a:t>à l’école !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7F2E1DE0-DE73-409E-B7F3-7237779CBD1A}"/>
              </a:ext>
            </a:extLst>
          </p:cNvPr>
          <p:cNvSpPr txBox="1"/>
          <p:nvPr/>
        </p:nvSpPr>
        <p:spPr>
          <a:xfrm>
            <a:off x="103272" y="1627617"/>
            <a:ext cx="5992728" cy="4162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Segoe UI Semibold" panose="020B0702040204020203" pitchFamily="34" charset="0"/>
              </a:rPr>
              <a:t>L’école instruit et enseigne </a:t>
            </a:r>
          </a:p>
          <a:p>
            <a:pPr marL="0" marR="0" lvl="0" indent="0" algn="ctr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Segoe UI Semibold" panose="020B0702040204020203" pitchFamily="34" charset="0"/>
              </a:rPr>
              <a:t>les règles de vie en commun : </a:t>
            </a:r>
          </a:p>
          <a:p>
            <a:pPr marL="0" marR="0" lvl="0" indent="0" algn="ctr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Segoe UI Semibold" panose="020B0702040204020203" pitchFamily="34" charset="0"/>
              </a:rPr>
              <a:t>- les principes et valeurs </a:t>
            </a:r>
          </a:p>
          <a:p>
            <a:pPr marL="0" marR="0" lvl="0" indent="0" algn="ctr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Segoe UI Semibold" panose="020B0702040204020203" pitchFamily="34" charset="0"/>
              </a:rPr>
              <a:t>de la République</a:t>
            </a:r>
          </a:p>
          <a:p>
            <a:pPr marL="0" marR="0" lvl="0" indent="0" algn="ctr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Segoe UI Semibold" panose="020B0702040204020203" pitchFamily="34" charset="0"/>
              </a:rPr>
              <a:t>- le respect des autres</a:t>
            </a:r>
          </a:p>
          <a:p>
            <a:pPr marL="0" marR="0" lvl="0" indent="0" algn="ctr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Segoe UI Semibold" panose="020B0702040204020203" pitchFamily="34" charset="0"/>
              </a:rPr>
              <a:t>- le refus des discriminations...</a:t>
            </a:r>
          </a:p>
          <a:p>
            <a:pPr marL="0" marR="0" lvl="0" indent="0" algn="ctr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Segoe UI Semibold" panose="020B07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Segoe UI Semibold" panose="020B0702040204020203" pitchFamily="34" charset="0"/>
              </a:rPr>
              <a:t>Le même programme pour tous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4D8F9B41-05A0-4D3D-8D07-A2B28D0262B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322" y="3084576"/>
            <a:ext cx="5918368" cy="33196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E6332E9C-C806-40E5-9DF9-23CDF4094E0F}"/>
              </a:ext>
            </a:extLst>
          </p:cNvPr>
          <p:cNvSpPr txBox="1"/>
          <p:nvPr/>
        </p:nvSpPr>
        <p:spPr>
          <a:xfrm>
            <a:off x="91334" y="6462548"/>
            <a:ext cx="704299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 panose="020E0502030303020204" pitchFamily="34" charset="0"/>
                <a:ea typeface="+mn-ea"/>
                <a:cs typeface="Segoe UI Semibold" panose="020B0702040204020203" pitchFamily="34" charset="0"/>
              </a:rPr>
              <a:t>Journée 2 - Les missions de l’école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ndara" panose="020E0502030303020204" pitchFamily="34" charset="0"/>
              <a:ea typeface="+mn-ea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412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4662CA6A-4AB3-46D4-9F0A-B0E1E68A4D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919" y="1093183"/>
            <a:ext cx="6130027" cy="524382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2419A7A-D171-4A96-A7A9-500071AA0F51}"/>
              </a:ext>
            </a:extLst>
          </p:cNvPr>
          <p:cNvSpPr/>
          <p:nvPr/>
        </p:nvSpPr>
        <p:spPr>
          <a:xfrm>
            <a:off x="1658970" y="124239"/>
            <a:ext cx="99687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800" b="1" dirty="0">
                <a:solidFill>
                  <a:prstClr val="white"/>
                </a:solidFill>
                <a:latin typeface="Candara" panose="020E0502030303020204" pitchFamily="34" charset="0"/>
              </a:rPr>
              <a:t>Le bail, un contrat</a:t>
            </a:r>
            <a:endParaRPr lang="fr-FR" sz="4800" dirty="0">
              <a:solidFill>
                <a:prstClr val="white"/>
              </a:solidFill>
              <a:latin typeface="Candara" panose="020E0502030303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446C3790-B045-43A7-A75B-590F9B6A8FA2}"/>
              </a:ext>
            </a:extLst>
          </p:cNvPr>
          <p:cNvSpPr txBox="1"/>
          <p:nvPr/>
        </p:nvSpPr>
        <p:spPr>
          <a:xfrm>
            <a:off x="-29156" y="1543400"/>
            <a:ext cx="5600700" cy="4675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Le propriétaire s’engage</a:t>
            </a: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auprès du locataire :</a:t>
            </a: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– à louer son logement </a:t>
            </a: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– au montant fixé</a:t>
            </a:r>
          </a:p>
          <a:p>
            <a:pPr marL="457200" indent="-457200" algn="ctr">
              <a:lnSpc>
                <a:spcPts val="4000"/>
              </a:lnSpc>
              <a:buFontTx/>
              <a:buChar char="-"/>
            </a:pPr>
            <a:endParaRPr lang="fr-FR" sz="2800" b="1" dirty="0">
              <a:solidFill>
                <a:prstClr val="black"/>
              </a:solidFill>
              <a:latin typeface="Candara" panose="020E0502030303020204" pitchFamily="34" charset="0"/>
              <a:cs typeface="Segoe UI Semibold" panose="020B0702040204020203" pitchFamily="34" charset="0"/>
            </a:endParaRP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Le locataire s’engage</a:t>
            </a: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auprès du propriétaire :</a:t>
            </a: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– à payer le loyer et les charges </a:t>
            </a: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– à entretenir le logement</a:t>
            </a:r>
          </a:p>
        </p:txBody>
      </p:sp>
      <p:pic>
        <p:nvPicPr>
          <p:cNvPr id="4" name="Image 3" descr="Une image contenant habits&#10;&#10;Description générée avec un niveau de confiance élevé">
            <a:extLst>
              <a:ext uri="{FF2B5EF4-FFF2-40B4-BE49-F238E27FC236}">
                <a16:creationId xmlns:a16="http://schemas.microsoft.com/office/drawing/2014/main" xmlns="" id="{23F1AAD1-3ABD-401C-854D-112765CD43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70127"/>
            <a:ext cx="3324806" cy="54220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E2EC047-1532-499D-AC44-4B934E047498}"/>
              </a:ext>
            </a:extLst>
          </p:cNvPr>
          <p:cNvSpPr/>
          <p:nvPr/>
        </p:nvSpPr>
        <p:spPr>
          <a:xfrm>
            <a:off x="86499" y="6436665"/>
            <a:ext cx="3888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>
                <a:solidFill>
                  <a:prstClr val="white"/>
                </a:solidFill>
              </a:rPr>
              <a:t>Journée 2 – Les droits et devoirs du locataire</a:t>
            </a:r>
          </a:p>
        </p:txBody>
      </p:sp>
    </p:spTree>
    <p:extLst>
      <p:ext uri="{BB962C8B-B14F-4D97-AF65-F5344CB8AC3E}">
        <p14:creationId xmlns:p14="http://schemas.microsoft.com/office/powerpoint/2010/main" val="216614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E:\Munca 2018\Iunie\PowerPoint\JPG\Ministere_Environnements_couloir hopital02 cop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508" y="1215064"/>
            <a:ext cx="5048492" cy="504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FB20483B-6814-4CC3-BB97-A4C77221FD59}"/>
              </a:ext>
            </a:extLst>
          </p:cNvPr>
          <p:cNvSpPr txBox="1"/>
          <p:nvPr/>
        </p:nvSpPr>
        <p:spPr>
          <a:xfrm>
            <a:off x="1772767" y="130115"/>
            <a:ext cx="100910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prstClr val="white"/>
                </a:solidFill>
                <a:latin typeface="Candara" panose="020E0502030303020204" pitchFamily="34" charset="0"/>
              </a:rPr>
              <a:t>La durée de travail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xmlns="" id="{B3900B75-957D-436E-A0EB-A5145C94018E}"/>
              </a:ext>
            </a:extLst>
          </p:cNvPr>
          <p:cNvSpPr txBox="1"/>
          <p:nvPr/>
        </p:nvSpPr>
        <p:spPr>
          <a:xfrm>
            <a:off x="-1" y="1588045"/>
            <a:ext cx="5814379" cy="451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UNE JOURNEE </a:t>
            </a: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Durée maximum de travail : </a:t>
            </a:r>
            <a:b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</a:b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10 heures </a:t>
            </a:r>
          </a:p>
          <a:p>
            <a:pPr algn="ctr">
              <a:lnSpc>
                <a:spcPts val="4000"/>
              </a:lnSpc>
            </a:pPr>
            <a:endParaRPr lang="fr-FR" sz="2800" b="1" dirty="0">
              <a:solidFill>
                <a:prstClr val="black"/>
              </a:solidFill>
              <a:latin typeface="Candara" panose="020E0502030303020204" pitchFamily="34" charset="0"/>
              <a:cs typeface="Segoe UI Semibold" panose="020B0702040204020203" pitchFamily="34" charset="0"/>
            </a:endParaRP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UNE SEMAINE </a:t>
            </a:r>
          </a:p>
          <a:p>
            <a:pPr algn="ctr">
              <a:lnSpc>
                <a:spcPts val="4000"/>
              </a:lnSpc>
            </a:pP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Durée maximum de travail : </a:t>
            </a:r>
            <a:b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</a:br>
            <a:r>
              <a:rPr lang="fr-FR" sz="2800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48 heures </a:t>
            </a:r>
            <a:endParaRPr lang="fr-FR" sz="2400" b="1" dirty="0">
              <a:solidFill>
                <a:prstClr val="black"/>
              </a:solidFill>
              <a:latin typeface="Candara" panose="020E0502030303020204" pitchFamily="34" charset="0"/>
              <a:cs typeface="Segoe UI Semibold" panose="020B0702040204020203" pitchFamily="34" charset="0"/>
            </a:endParaRPr>
          </a:p>
          <a:p>
            <a:pPr algn="ctr"/>
            <a:r>
              <a:rPr lang="fr-FR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/>
            </a:r>
            <a:br>
              <a:rPr lang="fr-FR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</a:br>
            <a:r>
              <a:rPr lang="fr-FR" b="1" dirty="0">
                <a:solidFill>
                  <a:prstClr val="black"/>
                </a:solidFill>
                <a:latin typeface="Candara" panose="020E0502030303020204" pitchFamily="34" charset="0"/>
                <a:cs typeface="Segoe UI Semibold" panose="020B0702040204020203" pitchFamily="34" charset="0"/>
              </a:rPr>
              <a:t>(</a:t>
            </a:r>
            <a:r>
              <a:rPr lang="fr-FR" b="1" dirty="0">
                <a:solidFill>
                  <a:prstClr val="black"/>
                </a:solidFill>
                <a:latin typeface="Candara" panose="020E0502030303020204" pitchFamily="34" charset="0"/>
              </a:rPr>
              <a:t>44 heures en moyenne pour les personnes</a:t>
            </a:r>
          </a:p>
          <a:p>
            <a:pPr algn="ctr"/>
            <a:r>
              <a:rPr lang="fr-FR" b="1" dirty="0">
                <a:solidFill>
                  <a:prstClr val="black"/>
                </a:solidFill>
                <a:latin typeface="Candara" panose="020E0502030303020204" pitchFamily="34" charset="0"/>
              </a:rPr>
              <a:t>à temps plein sur 12 semaines consécutives)</a:t>
            </a:r>
            <a:endParaRPr lang="fr-FR" b="1" dirty="0">
              <a:solidFill>
                <a:prstClr val="black"/>
              </a:solidFill>
              <a:latin typeface="Candara" panose="020E0502030303020204" pitchFamily="34" charset="0"/>
              <a:cs typeface="Segoe UI Semibold" panose="020B0702040204020203" pitchFamily="34" charset="0"/>
            </a:endParaRPr>
          </a:p>
        </p:txBody>
      </p:sp>
      <p:pic>
        <p:nvPicPr>
          <p:cNvPr id="11" name="Picture 3" descr="E:\Munca 2018\Iunie\PowerPoint\Character corrections\Ministere _infirmiere_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3" r="26218"/>
          <a:stretch/>
        </p:blipFill>
        <p:spPr bwMode="auto">
          <a:xfrm>
            <a:off x="6143057" y="2285999"/>
            <a:ext cx="3530601" cy="41148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rme libre : forme 18">
            <a:extLst>
              <a:ext uri="{FF2B5EF4-FFF2-40B4-BE49-F238E27FC236}">
                <a16:creationId xmlns:a16="http://schemas.microsoft.com/office/drawing/2014/main" xmlns="" id="{F3DD2ECF-B583-4DB2-9A95-B08538EEB62D}"/>
              </a:ext>
            </a:extLst>
          </p:cNvPr>
          <p:cNvSpPr/>
          <p:nvPr/>
        </p:nvSpPr>
        <p:spPr>
          <a:xfrm>
            <a:off x="8276683" y="1254591"/>
            <a:ext cx="2793949" cy="1431799"/>
          </a:xfrm>
          <a:custGeom>
            <a:avLst/>
            <a:gdLst>
              <a:gd name="connsiteX0" fmla="*/ 46892 w 3821723"/>
              <a:gd name="connsiteY0" fmla="*/ 0 h 1852246"/>
              <a:gd name="connsiteX1" fmla="*/ 58615 w 3821723"/>
              <a:gd name="connsiteY1" fmla="*/ 1512277 h 1852246"/>
              <a:gd name="connsiteX2" fmla="*/ 1078523 w 3821723"/>
              <a:gd name="connsiteY2" fmla="*/ 1547446 h 1852246"/>
              <a:gd name="connsiteX3" fmla="*/ 539261 w 3821723"/>
              <a:gd name="connsiteY3" fmla="*/ 1852246 h 1852246"/>
              <a:gd name="connsiteX4" fmla="*/ 1664677 w 3821723"/>
              <a:gd name="connsiteY4" fmla="*/ 1559169 h 1852246"/>
              <a:gd name="connsiteX5" fmla="*/ 3821723 w 3821723"/>
              <a:gd name="connsiteY5" fmla="*/ 1535723 h 1852246"/>
              <a:gd name="connsiteX6" fmla="*/ 3821723 w 3821723"/>
              <a:gd name="connsiteY6" fmla="*/ 11723 h 1852246"/>
              <a:gd name="connsiteX7" fmla="*/ 0 w 3821723"/>
              <a:gd name="connsiteY7" fmla="*/ 23446 h 1852246"/>
              <a:gd name="connsiteX0" fmla="*/ 0 w 3774831"/>
              <a:gd name="connsiteY0" fmla="*/ 46893 h 1899139"/>
              <a:gd name="connsiteX1" fmla="*/ 11723 w 3774831"/>
              <a:gd name="connsiteY1" fmla="*/ 1559170 h 1899139"/>
              <a:gd name="connsiteX2" fmla="*/ 1031631 w 3774831"/>
              <a:gd name="connsiteY2" fmla="*/ 1594339 h 1899139"/>
              <a:gd name="connsiteX3" fmla="*/ 492369 w 3774831"/>
              <a:gd name="connsiteY3" fmla="*/ 1899139 h 1899139"/>
              <a:gd name="connsiteX4" fmla="*/ 1617785 w 3774831"/>
              <a:gd name="connsiteY4" fmla="*/ 1606062 h 1899139"/>
              <a:gd name="connsiteX5" fmla="*/ 3774831 w 3774831"/>
              <a:gd name="connsiteY5" fmla="*/ 1582616 h 1899139"/>
              <a:gd name="connsiteX6" fmla="*/ 3774831 w 3774831"/>
              <a:gd name="connsiteY6" fmla="*/ 58616 h 1899139"/>
              <a:gd name="connsiteX7" fmla="*/ 328246 w 3774831"/>
              <a:gd name="connsiteY7" fmla="*/ 0 h 1899139"/>
              <a:gd name="connsiteX0" fmla="*/ 0 w 3774831"/>
              <a:gd name="connsiteY0" fmla="*/ 46893 h 1899139"/>
              <a:gd name="connsiteX1" fmla="*/ 11723 w 3774831"/>
              <a:gd name="connsiteY1" fmla="*/ 1559170 h 1899139"/>
              <a:gd name="connsiteX2" fmla="*/ 1031631 w 3774831"/>
              <a:gd name="connsiteY2" fmla="*/ 1594339 h 1899139"/>
              <a:gd name="connsiteX3" fmla="*/ 492369 w 3774831"/>
              <a:gd name="connsiteY3" fmla="*/ 1899139 h 1899139"/>
              <a:gd name="connsiteX4" fmla="*/ 1617785 w 3774831"/>
              <a:gd name="connsiteY4" fmla="*/ 1606062 h 1899139"/>
              <a:gd name="connsiteX5" fmla="*/ 3774831 w 3774831"/>
              <a:gd name="connsiteY5" fmla="*/ 1582616 h 1899139"/>
              <a:gd name="connsiteX6" fmla="*/ 3774831 w 3774831"/>
              <a:gd name="connsiteY6" fmla="*/ 58616 h 1899139"/>
              <a:gd name="connsiteX7" fmla="*/ 328246 w 3774831"/>
              <a:gd name="connsiteY7" fmla="*/ 0 h 1899139"/>
              <a:gd name="connsiteX8" fmla="*/ 0 w 3774831"/>
              <a:gd name="connsiteY8" fmla="*/ 46893 h 1899139"/>
              <a:gd name="connsiteX0" fmla="*/ 0 w 3774831"/>
              <a:gd name="connsiteY0" fmla="*/ 0 h 1852246"/>
              <a:gd name="connsiteX1" fmla="*/ 11723 w 3774831"/>
              <a:gd name="connsiteY1" fmla="*/ 1512277 h 1852246"/>
              <a:gd name="connsiteX2" fmla="*/ 1031631 w 3774831"/>
              <a:gd name="connsiteY2" fmla="*/ 1547446 h 1852246"/>
              <a:gd name="connsiteX3" fmla="*/ 492369 w 3774831"/>
              <a:gd name="connsiteY3" fmla="*/ 1852246 h 1852246"/>
              <a:gd name="connsiteX4" fmla="*/ 1617785 w 3774831"/>
              <a:gd name="connsiteY4" fmla="*/ 1559169 h 1852246"/>
              <a:gd name="connsiteX5" fmla="*/ 3774831 w 3774831"/>
              <a:gd name="connsiteY5" fmla="*/ 1535723 h 1852246"/>
              <a:gd name="connsiteX6" fmla="*/ 3774831 w 3774831"/>
              <a:gd name="connsiteY6" fmla="*/ 11723 h 1852246"/>
              <a:gd name="connsiteX7" fmla="*/ 0 w 3774831"/>
              <a:gd name="connsiteY7" fmla="*/ 0 h 1852246"/>
              <a:gd name="connsiteX0" fmla="*/ 0 w 3774831"/>
              <a:gd name="connsiteY0" fmla="*/ 0 h 1922584"/>
              <a:gd name="connsiteX1" fmla="*/ 11723 w 3774831"/>
              <a:gd name="connsiteY1" fmla="*/ 1512277 h 1922584"/>
              <a:gd name="connsiteX2" fmla="*/ 1031631 w 3774831"/>
              <a:gd name="connsiteY2" fmla="*/ 1547446 h 1922584"/>
              <a:gd name="connsiteX3" fmla="*/ 762000 w 3774831"/>
              <a:gd name="connsiteY3" fmla="*/ 1922584 h 1922584"/>
              <a:gd name="connsiteX4" fmla="*/ 1617785 w 3774831"/>
              <a:gd name="connsiteY4" fmla="*/ 1559169 h 1922584"/>
              <a:gd name="connsiteX5" fmla="*/ 3774831 w 3774831"/>
              <a:gd name="connsiteY5" fmla="*/ 1535723 h 1922584"/>
              <a:gd name="connsiteX6" fmla="*/ 3774831 w 3774831"/>
              <a:gd name="connsiteY6" fmla="*/ 11723 h 1922584"/>
              <a:gd name="connsiteX7" fmla="*/ 0 w 3774831"/>
              <a:gd name="connsiteY7" fmla="*/ 0 h 1922584"/>
              <a:gd name="connsiteX0" fmla="*/ 0 w 3774831"/>
              <a:gd name="connsiteY0" fmla="*/ 105553 h 2028137"/>
              <a:gd name="connsiteX1" fmla="*/ 11723 w 3774831"/>
              <a:gd name="connsiteY1" fmla="*/ 1617830 h 2028137"/>
              <a:gd name="connsiteX2" fmla="*/ 1031631 w 3774831"/>
              <a:gd name="connsiteY2" fmla="*/ 1652999 h 2028137"/>
              <a:gd name="connsiteX3" fmla="*/ 762000 w 3774831"/>
              <a:gd name="connsiteY3" fmla="*/ 2028137 h 2028137"/>
              <a:gd name="connsiteX4" fmla="*/ 1617785 w 3774831"/>
              <a:gd name="connsiteY4" fmla="*/ 1664722 h 2028137"/>
              <a:gd name="connsiteX5" fmla="*/ 3774831 w 3774831"/>
              <a:gd name="connsiteY5" fmla="*/ 1641276 h 2028137"/>
              <a:gd name="connsiteX6" fmla="*/ 3774831 w 3774831"/>
              <a:gd name="connsiteY6" fmla="*/ 117276 h 2028137"/>
              <a:gd name="connsiteX7" fmla="*/ 0 w 3774831"/>
              <a:gd name="connsiteY7" fmla="*/ 105553 h 2028137"/>
              <a:gd name="connsiteX0" fmla="*/ 63899 w 3838730"/>
              <a:gd name="connsiteY0" fmla="*/ 105553 h 2028137"/>
              <a:gd name="connsiteX1" fmla="*/ 75622 w 3838730"/>
              <a:gd name="connsiteY1" fmla="*/ 1617830 h 2028137"/>
              <a:gd name="connsiteX2" fmla="*/ 1095530 w 3838730"/>
              <a:gd name="connsiteY2" fmla="*/ 1652999 h 2028137"/>
              <a:gd name="connsiteX3" fmla="*/ 825899 w 3838730"/>
              <a:gd name="connsiteY3" fmla="*/ 2028137 h 2028137"/>
              <a:gd name="connsiteX4" fmla="*/ 1681684 w 3838730"/>
              <a:gd name="connsiteY4" fmla="*/ 1664722 h 2028137"/>
              <a:gd name="connsiteX5" fmla="*/ 3838730 w 3838730"/>
              <a:gd name="connsiteY5" fmla="*/ 1641276 h 2028137"/>
              <a:gd name="connsiteX6" fmla="*/ 3838730 w 3838730"/>
              <a:gd name="connsiteY6" fmla="*/ 117276 h 2028137"/>
              <a:gd name="connsiteX7" fmla="*/ 63899 w 3838730"/>
              <a:gd name="connsiteY7" fmla="*/ 105553 h 2028137"/>
              <a:gd name="connsiteX0" fmla="*/ 112839 w 3887670"/>
              <a:gd name="connsiteY0" fmla="*/ 105553 h 2028137"/>
              <a:gd name="connsiteX1" fmla="*/ 124562 w 3887670"/>
              <a:gd name="connsiteY1" fmla="*/ 1617830 h 2028137"/>
              <a:gd name="connsiteX2" fmla="*/ 1144470 w 3887670"/>
              <a:gd name="connsiteY2" fmla="*/ 1652999 h 2028137"/>
              <a:gd name="connsiteX3" fmla="*/ 874839 w 3887670"/>
              <a:gd name="connsiteY3" fmla="*/ 2028137 h 2028137"/>
              <a:gd name="connsiteX4" fmla="*/ 1730624 w 3887670"/>
              <a:gd name="connsiteY4" fmla="*/ 1664722 h 2028137"/>
              <a:gd name="connsiteX5" fmla="*/ 3887670 w 3887670"/>
              <a:gd name="connsiteY5" fmla="*/ 1641276 h 2028137"/>
              <a:gd name="connsiteX6" fmla="*/ 3887670 w 3887670"/>
              <a:gd name="connsiteY6" fmla="*/ 117276 h 2028137"/>
              <a:gd name="connsiteX7" fmla="*/ 112839 w 3887670"/>
              <a:gd name="connsiteY7" fmla="*/ 105553 h 2028137"/>
              <a:gd name="connsiteX0" fmla="*/ 112839 w 3887670"/>
              <a:gd name="connsiteY0" fmla="*/ 105553 h 2028137"/>
              <a:gd name="connsiteX1" fmla="*/ 124562 w 3887670"/>
              <a:gd name="connsiteY1" fmla="*/ 1617830 h 2028137"/>
              <a:gd name="connsiteX2" fmla="*/ 1144470 w 3887670"/>
              <a:gd name="connsiteY2" fmla="*/ 1652999 h 2028137"/>
              <a:gd name="connsiteX3" fmla="*/ 874839 w 3887670"/>
              <a:gd name="connsiteY3" fmla="*/ 2028137 h 2028137"/>
              <a:gd name="connsiteX4" fmla="*/ 1730624 w 3887670"/>
              <a:gd name="connsiteY4" fmla="*/ 1664722 h 2028137"/>
              <a:gd name="connsiteX5" fmla="*/ 3887670 w 3887670"/>
              <a:gd name="connsiteY5" fmla="*/ 1641276 h 2028137"/>
              <a:gd name="connsiteX6" fmla="*/ 3887670 w 3887670"/>
              <a:gd name="connsiteY6" fmla="*/ 117276 h 2028137"/>
              <a:gd name="connsiteX7" fmla="*/ 112839 w 3887670"/>
              <a:gd name="connsiteY7" fmla="*/ 105553 h 2028137"/>
              <a:gd name="connsiteX0" fmla="*/ 112839 w 3887670"/>
              <a:gd name="connsiteY0" fmla="*/ 142628 h 2065212"/>
              <a:gd name="connsiteX1" fmla="*/ 124562 w 3887670"/>
              <a:gd name="connsiteY1" fmla="*/ 1654905 h 2065212"/>
              <a:gd name="connsiteX2" fmla="*/ 1144470 w 3887670"/>
              <a:gd name="connsiteY2" fmla="*/ 1690074 h 2065212"/>
              <a:gd name="connsiteX3" fmla="*/ 874839 w 3887670"/>
              <a:gd name="connsiteY3" fmla="*/ 2065212 h 2065212"/>
              <a:gd name="connsiteX4" fmla="*/ 1730624 w 3887670"/>
              <a:gd name="connsiteY4" fmla="*/ 1701797 h 2065212"/>
              <a:gd name="connsiteX5" fmla="*/ 3887670 w 3887670"/>
              <a:gd name="connsiteY5" fmla="*/ 1678351 h 2065212"/>
              <a:gd name="connsiteX6" fmla="*/ 3887670 w 3887670"/>
              <a:gd name="connsiteY6" fmla="*/ 154351 h 2065212"/>
              <a:gd name="connsiteX7" fmla="*/ 112839 w 3887670"/>
              <a:gd name="connsiteY7" fmla="*/ 142628 h 2065212"/>
              <a:gd name="connsiteX0" fmla="*/ 112839 w 3971034"/>
              <a:gd name="connsiteY0" fmla="*/ 142628 h 2065212"/>
              <a:gd name="connsiteX1" fmla="*/ 124562 w 3971034"/>
              <a:gd name="connsiteY1" fmla="*/ 1654905 h 2065212"/>
              <a:gd name="connsiteX2" fmla="*/ 1144470 w 3971034"/>
              <a:gd name="connsiteY2" fmla="*/ 1690074 h 2065212"/>
              <a:gd name="connsiteX3" fmla="*/ 874839 w 3971034"/>
              <a:gd name="connsiteY3" fmla="*/ 2065212 h 2065212"/>
              <a:gd name="connsiteX4" fmla="*/ 1730624 w 3971034"/>
              <a:gd name="connsiteY4" fmla="*/ 1701797 h 2065212"/>
              <a:gd name="connsiteX5" fmla="*/ 3887670 w 3971034"/>
              <a:gd name="connsiteY5" fmla="*/ 1678351 h 2065212"/>
              <a:gd name="connsiteX6" fmla="*/ 3887670 w 3971034"/>
              <a:gd name="connsiteY6" fmla="*/ 154351 h 2065212"/>
              <a:gd name="connsiteX7" fmla="*/ 112839 w 3971034"/>
              <a:gd name="connsiteY7" fmla="*/ 142628 h 2065212"/>
              <a:gd name="connsiteX0" fmla="*/ 112839 w 4015497"/>
              <a:gd name="connsiteY0" fmla="*/ 142628 h 2065212"/>
              <a:gd name="connsiteX1" fmla="*/ 124562 w 4015497"/>
              <a:gd name="connsiteY1" fmla="*/ 1654905 h 2065212"/>
              <a:gd name="connsiteX2" fmla="*/ 1144470 w 4015497"/>
              <a:gd name="connsiteY2" fmla="*/ 1690074 h 2065212"/>
              <a:gd name="connsiteX3" fmla="*/ 874839 w 4015497"/>
              <a:gd name="connsiteY3" fmla="*/ 2065212 h 2065212"/>
              <a:gd name="connsiteX4" fmla="*/ 1730624 w 4015497"/>
              <a:gd name="connsiteY4" fmla="*/ 1701797 h 2065212"/>
              <a:gd name="connsiteX5" fmla="*/ 3887670 w 4015497"/>
              <a:gd name="connsiteY5" fmla="*/ 1678351 h 2065212"/>
              <a:gd name="connsiteX6" fmla="*/ 3887670 w 4015497"/>
              <a:gd name="connsiteY6" fmla="*/ 154351 h 2065212"/>
              <a:gd name="connsiteX7" fmla="*/ 112839 w 4015497"/>
              <a:gd name="connsiteY7" fmla="*/ 142628 h 2065212"/>
              <a:gd name="connsiteX0" fmla="*/ 112839 w 4015497"/>
              <a:gd name="connsiteY0" fmla="*/ 142628 h 2065212"/>
              <a:gd name="connsiteX1" fmla="*/ 124562 w 4015497"/>
              <a:gd name="connsiteY1" fmla="*/ 1654905 h 2065212"/>
              <a:gd name="connsiteX2" fmla="*/ 1144470 w 4015497"/>
              <a:gd name="connsiteY2" fmla="*/ 1690074 h 2065212"/>
              <a:gd name="connsiteX3" fmla="*/ 874839 w 4015497"/>
              <a:gd name="connsiteY3" fmla="*/ 2065212 h 2065212"/>
              <a:gd name="connsiteX4" fmla="*/ 1730624 w 4015497"/>
              <a:gd name="connsiteY4" fmla="*/ 1701797 h 2065212"/>
              <a:gd name="connsiteX5" fmla="*/ 3887670 w 4015497"/>
              <a:gd name="connsiteY5" fmla="*/ 1678351 h 2065212"/>
              <a:gd name="connsiteX6" fmla="*/ 3887670 w 4015497"/>
              <a:gd name="connsiteY6" fmla="*/ 154351 h 2065212"/>
              <a:gd name="connsiteX7" fmla="*/ 112839 w 4015497"/>
              <a:gd name="connsiteY7" fmla="*/ 142628 h 2065212"/>
              <a:gd name="connsiteX0" fmla="*/ 112839 w 3996140"/>
              <a:gd name="connsiteY0" fmla="*/ 142628 h 2065212"/>
              <a:gd name="connsiteX1" fmla="*/ 124562 w 3996140"/>
              <a:gd name="connsiteY1" fmla="*/ 1654905 h 2065212"/>
              <a:gd name="connsiteX2" fmla="*/ 1144470 w 3996140"/>
              <a:gd name="connsiteY2" fmla="*/ 1690074 h 2065212"/>
              <a:gd name="connsiteX3" fmla="*/ 874839 w 3996140"/>
              <a:gd name="connsiteY3" fmla="*/ 2065212 h 2065212"/>
              <a:gd name="connsiteX4" fmla="*/ 1730624 w 3996140"/>
              <a:gd name="connsiteY4" fmla="*/ 1701797 h 2065212"/>
              <a:gd name="connsiteX5" fmla="*/ 3840778 w 3996140"/>
              <a:gd name="connsiteY5" fmla="*/ 1643181 h 2065212"/>
              <a:gd name="connsiteX6" fmla="*/ 3887670 w 3996140"/>
              <a:gd name="connsiteY6" fmla="*/ 154351 h 2065212"/>
              <a:gd name="connsiteX7" fmla="*/ 112839 w 399614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150440 w 4002110"/>
              <a:gd name="connsiteY2" fmla="*/ 1690074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80102 w 4002110"/>
              <a:gd name="connsiteY2" fmla="*/ 170179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80102 w 4002110"/>
              <a:gd name="connsiteY2" fmla="*/ 170179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80102 w 4002110"/>
              <a:gd name="connsiteY2" fmla="*/ 170179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8809 w 4002110"/>
              <a:gd name="connsiteY0" fmla="*/ 142628 h 2065212"/>
              <a:gd name="connsiteX1" fmla="*/ 118808 w 4002110"/>
              <a:gd name="connsiteY1" fmla="*/ 1596290 h 2065212"/>
              <a:gd name="connsiteX2" fmla="*/ 1056655 w 4002110"/>
              <a:gd name="connsiteY2" fmla="*/ 1666627 h 2065212"/>
              <a:gd name="connsiteX3" fmla="*/ 880809 w 4002110"/>
              <a:gd name="connsiteY3" fmla="*/ 2065212 h 2065212"/>
              <a:gd name="connsiteX4" fmla="*/ 1736594 w 4002110"/>
              <a:gd name="connsiteY4" fmla="*/ 1701797 h 2065212"/>
              <a:gd name="connsiteX5" fmla="*/ 3846748 w 4002110"/>
              <a:gd name="connsiteY5" fmla="*/ 1643181 h 2065212"/>
              <a:gd name="connsiteX6" fmla="*/ 3893640 w 4002110"/>
              <a:gd name="connsiteY6" fmla="*/ 154351 h 2065212"/>
              <a:gd name="connsiteX7" fmla="*/ 118809 w 4002110"/>
              <a:gd name="connsiteY7" fmla="*/ 142628 h 2065212"/>
              <a:gd name="connsiteX0" fmla="*/ 112840 w 3996141"/>
              <a:gd name="connsiteY0" fmla="*/ 142628 h 2065212"/>
              <a:gd name="connsiteX1" fmla="*/ 124562 w 3996141"/>
              <a:gd name="connsiteY1" fmla="*/ 1490782 h 2065212"/>
              <a:gd name="connsiteX2" fmla="*/ 1050686 w 3996141"/>
              <a:gd name="connsiteY2" fmla="*/ 1666627 h 2065212"/>
              <a:gd name="connsiteX3" fmla="*/ 874840 w 3996141"/>
              <a:gd name="connsiteY3" fmla="*/ 2065212 h 2065212"/>
              <a:gd name="connsiteX4" fmla="*/ 1730625 w 3996141"/>
              <a:gd name="connsiteY4" fmla="*/ 1701797 h 2065212"/>
              <a:gd name="connsiteX5" fmla="*/ 3840779 w 3996141"/>
              <a:gd name="connsiteY5" fmla="*/ 1643181 h 2065212"/>
              <a:gd name="connsiteX6" fmla="*/ 3887671 w 3996141"/>
              <a:gd name="connsiteY6" fmla="*/ 154351 h 2065212"/>
              <a:gd name="connsiteX7" fmla="*/ 112840 w 3996141"/>
              <a:gd name="connsiteY7" fmla="*/ 142628 h 2065212"/>
              <a:gd name="connsiteX0" fmla="*/ 112840 w 3974514"/>
              <a:gd name="connsiteY0" fmla="*/ 142628 h 2065212"/>
              <a:gd name="connsiteX1" fmla="*/ 124562 w 3974514"/>
              <a:gd name="connsiteY1" fmla="*/ 1490782 h 2065212"/>
              <a:gd name="connsiteX2" fmla="*/ 1050686 w 3974514"/>
              <a:gd name="connsiteY2" fmla="*/ 1666627 h 2065212"/>
              <a:gd name="connsiteX3" fmla="*/ 874840 w 3974514"/>
              <a:gd name="connsiteY3" fmla="*/ 2065212 h 2065212"/>
              <a:gd name="connsiteX4" fmla="*/ 1730625 w 3974514"/>
              <a:gd name="connsiteY4" fmla="*/ 1701797 h 2065212"/>
              <a:gd name="connsiteX5" fmla="*/ 3770440 w 3974514"/>
              <a:gd name="connsiteY5" fmla="*/ 1619735 h 2065212"/>
              <a:gd name="connsiteX6" fmla="*/ 3887671 w 3974514"/>
              <a:gd name="connsiteY6" fmla="*/ 154351 h 2065212"/>
              <a:gd name="connsiteX7" fmla="*/ 112840 w 3974514"/>
              <a:gd name="connsiteY7" fmla="*/ 142628 h 2065212"/>
              <a:gd name="connsiteX0" fmla="*/ 112840 w 3974514"/>
              <a:gd name="connsiteY0" fmla="*/ 142628 h 2318495"/>
              <a:gd name="connsiteX1" fmla="*/ 124562 w 3974514"/>
              <a:gd name="connsiteY1" fmla="*/ 1490782 h 2318495"/>
              <a:gd name="connsiteX2" fmla="*/ 1050686 w 3974514"/>
              <a:gd name="connsiteY2" fmla="*/ 1666627 h 2318495"/>
              <a:gd name="connsiteX3" fmla="*/ 874840 w 3974514"/>
              <a:gd name="connsiteY3" fmla="*/ 2318495 h 2318495"/>
              <a:gd name="connsiteX4" fmla="*/ 1730625 w 3974514"/>
              <a:gd name="connsiteY4" fmla="*/ 1701797 h 2318495"/>
              <a:gd name="connsiteX5" fmla="*/ 3770440 w 3974514"/>
              <a:gd name="connsiteY5" fmla="*/ 1619735 h 2318495"/>
              <a:gd name="connsiteX6" fmla="*/ 3887671 w 3974514"/>
              <a:gd name="connsiteY6" fmla="*/ 154351 h 2318495"/>
              <a:gd name="connsiteX7" fmla="*/ 112840 w 3974514"/>
              <a:gd name="connsiteY7" fmla="*/ 142628 h 2318495"/>
              <a:gd name="connsiteX0" fmla="*/ 112840 w 3974514"/>
              <a:gd name="connsiteY0" fmla="*/ 142628 h 2264219"/>
              <a:gd name="connsiteX1" fmla="*/ 124562 w 3974514"/>
              <a:gd name="connsiteY1" fmla="*/ 1490782 h 2264219"/>
              <a:gd name="connsiteX2" fmla="*/ 1050686 w 3974514"/>
              <a:gd name="connsiteY2" fmla="*/ 1666627 h 2264219"/>
              <a:gd name="connsiteX3" fmla="*/ 975201 w 3974514"/>
              <a:gd name="connsiteY3" fmla="*/ 2264219 h 2264219"/>
              <a:gd name="connsiteX4" fmla="*/ 1730625 w 3974514"/>
              <a:gd name="connsiteY4" fmla="*/ 1701797 h 2264219"/>
              <a:gd name="connsiteX5" fmla="*/ 3770440 w 3974514"/>
              <a:gd name="connsiteY5" fmla="*/ 1619735 h 2264219"/>
              <a:gd name="connsiteX6" fmla="*/ 3887671 w 3974514"/>
              <a:gd name="connsiteY6" fmla="*/ 154351 h 2264219"/>
              <a:gd name="connsiteX7" fmla="*/ 112840 w 3974514"/>
              <a:gd name="connsiteY7" fmla="*/ 142628 h 2264219"/>
              <a:gd name="connsiteX0" fmla="*/ 112840 w 3974514"/>
              <a:gd name="connsiteY0" fmla="*/ 142628 h 2264219"/>
              <a:gd name="connsiteX1" fmla="*/ 124562 w 3974514"/>
              <a:gd name="connsiteY1" fmla="*/ 1490782 h 2264219"/>
              <a:gd name="connsiteX2" fmla="*/ 1050686 w 3974514"/>
              <a:gd name="connsiteY2" fmla="*/ 1666627 h 2264219"/>
              <a:gd name="connsiteX3" fmla="*/ 975201 w 3974514"/>
              <a:gd name="connsiteY3" fmla="*/ 2264219 h 2264219"/>
              <a:gd name="connsiteX4" fmla="*/ 1998254 w 3974514"/>
              <a:gd name="connsiteY4" fmla="*/ 1665613 h 2264219"/>
              <a:gd name="connsiteX5" fmla="*/ 3770440 w 3974514"/>
              <a:gd name="connsiteY5" fmla="*/ 1619735 h 2264219"/>
              <a:gd name="connsiteX6" fmla="*/ 3887671 w 3974514"/>
              <a:gd name="connsiteY6" fmla="*/ 154351 h 2264219"/>
              <a:gd name="connsiteX7" fmla="*/ 112840 w 3974514"/>
              <a:gd name="connsiteY7" fmla="*/ 142628 h 2264219"/>
              <a:gd name="connsiteX0" fmla="*/ 112840 w 3974514"/>
              <a:gd name="connsiteY0" fmla="*/ 142628 h 2069489"/>
              <a:gd name="connsiteX1" fmla="*/ 124562 w 3974514"/>
              <a:gd name="connsiteY1" fmla="*/ 1490782 h 2069489"/>
              <a:gd name="connsiteX2" fmla="*/ 1050686 w 3974514"/>
              <a:gd name="connsiteY2" fmla="*/ 1666627 h 2069489"/>
              <a:gd name="connsiteX3" fmla="*/ 796781 w 3974514"/>
              <a:gd name="connsiteY3" fmla="*/ 2069489 h 2069489"/>
              <a:gd name="connsiteX4" fmla="*/ 1998254 w 3974514"/>
              <a:gd name="connsiteY4" fmla="*/ 1665613 h 2069489"/>
              <a:gd name="connsiteX5" fmla="*/ 3770440 w 3974514"/>
              <a:gd name="connsiteY5" fmla="*/ 1619735 h 2069489"/>
              <a:gd name="connsiteX6" fmla="*/ 3887671 w 3974514"/>
              <a:gd name="connsiteY6" fmla="*/ 154351 h 2069489"/>
              <a:gd name="connsiteX7" fmla="*/ 112840 w 3974514"/>
              <a:gd name="connsiteY7" fmla="*/ 142628 h 2069489"/>
              <a:gd name="connsiteX0" fmla="*/ 112840 w 3974514"/>
              <a:gd name="connsiteY0" fmla="*/ 142628 h 2227913"/>
              <a:gd name="connsiteX1" fmla="*/ 124562 w 3974514"/>
              <a:gd name="connsiteY1" fmla="*/ 1490782 h 2227913"/>
              <a:gd name="connsiteX2" fmla="*/ 1050686 w 3974514"/>
              <a:gd name="connsiteY2" fmla="*/ 1666627 h 2227913"/>
              <a:gd name="connsiteX3" fmla="*/ 818499 w 3974514"/>
              <a:gd name="connsiteY3" fmla="*/ 2227913 h 2227913"/>
              <a:gd name="connsiteX4" fmla="*/ 1998254 w 3974514"/>
              <a:gd name="connsiteY4" fmla="*/ 1665613 h 2227913"/>
              <a:gd name="connsiteX5" fmla="*/ 3770440 w 3974514"/>
              <a:gd name="connsiteY5" fmla="*/ 1619735 h 2227913"/>
              <a:gd name="connsiteX6" fmla="*/ 3887671 w 3974514"/>
              <a:gd name="connsiteY6" fmla="*/ 154351 h 2227913"/>
              <a:gd name="connsiteX7" fmla="*/ 112840 w 3974514"/>
              <a:gd name="connsiteY7" fmla="*/ 142628 h 2227913"/>
              <a:gd name="connsiteX0" fmla="*/ 112840 w 3974514"/>
              <a:gd name="connsiteY0" fmla="*/ 142628 h 2010310"/>
              <a:gd name="connsiteX1" fmla="*/ 124562 w 3974514"/>
              <a:gd name="connsiteY1" fmla="*/ 1490782 h 2010310"/>
              <a:gd name="connsiteX2" fmla="*/ 1050686 w 3974514"/>
              <a:gd name="connsiteY2" fmla="*/ 1666627 h 2010310"/>
              <a:gd name="connsiteX3" fmla="*/ 1083062 w 3974514"/>
              <a:gd name="connsiteY3" fmla="*/ 2010310 h 2010310"/>
              <a:gd name="connsiteX4" fmla="*/ 1998254 w 3974514"/>
              <a:gd name="connsiteY4" fmla="*/ 1665613 h 2010310"/>
              <a:gd name="connsiteX5" fmla="*/ 3770440 w 3974514"/>
              <a:gd name="connsiteY5" fmla="*/ 1619735 h 2010310"/>
              <a:gd name="connsiteX6" fmla="*/ 3887671 w 3974514"/>
              <a:gd name="connsiteY6" fmla="*/ 154351 h 2010310"/>
              <a:gd name="connsiteX7" fmla="*/ 112840 w 3974514"/>
              <a:gd name="connsiteY7" fmla="*/ 142628 h 2010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4514" h="2010310">
                <a:moveTo>
                  <a:pt x="112840" y="142628"/>
                </a:moveTo>
                <a:cubicBezTo>
                  <a:pt x="-35652" y="306751"/>
                  <a:pt x="-43469" y="1256321"/>
                  <a:pt x="124562" y="1490782"/>
                </a:cubicBezTo>
                <a:cubicBezTo>
                  <a:pt x="347300" y="1584566"/>
                  <a:pt x="921733" y="1643181"/>
                  <a:pt x="1050686" y="1666627"/>
                </a:cubicBezTo>
                <a:cubicBezTo>
                  <a:pt x="1179640" y="1717428"/>
                  <a:pt x="1141677" y="1877448"/>
                  <a:pt x="1083062" y="2010310"/>
                </a:cubicBezTo>
                <a:cubicBezTo>
                  <a:pt x="1215924" y="1994680"/>
                  <a:pt x="1771607" y="1739859"/>
                  <a:pt x="1998254" y="1665613"/>
                </a:cubicBezTo>
                <a:cubicBezTo>
                  <a:pt x="2131115" y="1599182"/>
                  <a:pt x="3578964" y="1744780"/>
                  <a:pt x="3770440" y="1619735"/>
                </a:cubicBezTo>
                <a:cubicBezTo>
                  <a:pt x="3922840" y="1439981"/>
                  <a:pt x="4075240" y="345828"/>
                  <a:pt x="3887671" y="154351"/>
                </a:cubicBezTo>
                <a:cubicBezTo>
                  <a:pt x="3649301" y="9766"/>
                  <a:pt x="327763" y="-99649"/>
                  <a:pt x="112840" y="142628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252000" rtlCol="0" anchor="ctr"/>
          <a:lstStyle/>
          <a:p>
            <a:pPr algn="ctr"/>
            <a:r>
              <a:rPr lang="fr-FR" dirty="0">
                <a:solidFill>
                  <a:prstClr val="black"/>
                </a:solidFill>
              </a:rPr>
              <a:t>Je n’ai pas le droit </a:t>
            </a:r>
            <a:br>
              <a:rPr lang="fr-FR" dirty="0">
                <a:solidFill>
                  <a:prstClr val="black"/>
                </a:solidFill>
              </a:rPr>
            </a:br>
            <a:r>
              <a:rPr lang="fr-FR" dirty="0">
                <a:solidFill>
                  <a:prstClr val="black"/>
                </a:solidFill>
              </a:rPr>
              <a:t>de travailler plus de </a:t>
            </a:r>
            <a:br>
              <a:rPr lang="fr-FR" dirty="0">
                <a:solidFill>
                  <a:prstClr val="black"/>
                </a:solidFill>
              </a:rPr>
            </a:br>
            <a:r>
              <a:rPr lang="fr-FR" dirty="0">
                <a:solidFill>
                  <a:prstClr val="black"/>
                </a:solidFill>
              </a:rPr>
              <a:t>48 heures par semaine !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985" y="6430297"/>
            <a:ext cx="4377280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prstClr val="white"/>
                </a:solidFill>
              </a:rPr>
              <a:t>Journée 2 – Le cadre légal du travail </a:t>
            </a:r>
          </a:p>
        </p:txBody>
      </p:sp>
    </p:spTree>
    <p:extLst>
      <p:ext uri="{BB962C8B-B14F-4D97-AF65-F5344CB8AC3E}">
        <p14:creationId xmlns:p14="http://schemas.microsoft.com/office/powerpoint/2010/main" val="2971877871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2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3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5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4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7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9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0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34B23D0BBEC240A150558DD1ACB5CF" ma:contentTypeVersion="11" ma:contentTypeDescription="Crée un document." ma:contentTypeScope="" ma:versionID="7ba917b08f267ec834e3e1c3c9e2fb77">
  <xsd:schema xmlns:xsd="http://www.w3.org/2001/XMLSchema" xmlns:xs="http://www.w3.org/2001/XMLSchema" xmlns:p="http://schemas.microsoft.com/office/2006/metadata/properties" xmlns:ns2="b40e6ae0-365e-491e-85b6-95cc99713cff" xmlns:ns3="8f2edd24-89bf-4233-a24f-3bb7cc96b990" targetNamespace="http://schemas.microsoft.com/office/2006/metadata/properties" ma:root="true" ma:fieldsID="7c35a2fdd76adcf69ed1e84a5ec0505c" ns2:_="" ns3:_="">
    <xsd:import namespace="b40e6ae0-365e-491e-85b6-95cc99713cff"/>
    <xsd:import namespace="8f2edd24-89bf-4233-a24f-3bb7cc96b990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0e6ae0-365e-491e-85b6-95cc99713cf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alises d’images" ma:readOnly="false" ma:fieldId="{5cf76f15-5ced-4ddc-b409-7134ff3c332f}" ma:taxonomyMulti="true" ma:sspId="1d4d29aa-6a82-4bfd-8ff2-762e9dc2e8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2edd24-89bf-4233-a24f-3bb7cc96b990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7e1f3e31-e4e4-448d-b9bb-9c07f22e5178}" ma:internalName="TaxCatchAll" ma:showField="CatchAllData" ma:web="8f2edd24-89bf-4233-a24f-3bb7cc96b9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f2edd24-89bf-4233-a24f-3bb7cc96b990"/>
    <lcf76f155ced4ddcb4097134ff3c332f xmlns="b40e6ae0-365e-491e-85b6-95cc99713cf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8FA8271-9217-459A-8A3C-F6E49E58C5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0e6ae0-365e-491e-85b6-95cc99713cff"/>
    <ds:schemaRef ds:uri="8f2edd24-89bf-4233-a24f-3bb7cc96b99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3F53A1-66F9-4AE8-B077-270DAABF16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8E1B66-33A7-4FE9-9C2D-1CC11A8D8925}">
  <ds:schemaRefs>
    <ds:schemaRef ds:uri="8f2edd24-89bf-4233-a24f-3bb7cc96b990"/>
    <ds:schemaRef ds:uri="http://purl.org/dc/terms/"/>
    <ds:schemaRef ds:uri="http://schemas.openxmlformats.org/package/2006/metadata/core-properties"/>
    <ds:schemaRef ds:uri="b40e6ae0-365e-491e-85b6-95cc99713cff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1453</TotalTime>
  <Words>654</Words>
  <Application>Microsoft Office PowerPoint</Application>
  <PresentationFormat>Grand écran</PresentationFormat>
  <Paragraphs>79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15</vt:i4>
      </vt:variant>
      <vt:variant>
        <vt:lpstr>Titres des diapositives</vt:lpstr>
      </vt:variant>
      <vt:variant>
        <vt:i4>4</vt:i4>
      </vt:variant>
    </vt:vector>
  </HeadingPairs>
  <TitlesOfParts>
    <vt:vector size="24" baseType="lpstr">
      <vt:lpstr>Arial</vt:lpstr>
      <vt:lpstr>Calibri</vt:lpstr>
      <vt:lpstr>Calibri Light</vt:lpstr>
      <vt:lpstr>Candara</vt:lpstr>
      <vt:lpstr>Segoe UI Semibold</vt:lpstr>
      <vt:lpstr>2_Thème Office</vt:lpstr>
      <vt:lpstr>3_Thème Office</vt:lpstr>
      <vt:lpstr>4_Thème Office</vt:lpstr>
      <vt:lpstr>7_Thème Office</vt:lpstr>
      <vt:lpstr>6_Thème Office</vt:lpstr>
      <vt:lpstr>8_Thème Office</vt:lpstr>
      <vt:lpstr>9_Thème Office</vt:lpstr>
      <vt:lpstr>5_Thème Office</vt:lpstr>
      <vt:lpstr>10_Thème Office</vt:lpstr>
      <vt:lpstr>12_Thème Office</vt:lpstr>
      <vt:lpstr>1_Thème Office</vt:lpstr>
      <vt:lpstr>13_Thème Office</vt:lpstr>
      <vt:lpstr>11_Thème Office</vt:lpstr>
      <vt:lpstr>15_Thème Office</vt:lpstr>
      <vt:lpstr>14_Thème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DGEF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HEQUET Valery</dc:creator>
  <cp:lastModifiedBy>DAI</cp:lastModifiedBy>
  <cp:revision>218</cp:revision>
  <cp:lastPrinted>2019-04-03T15:38:34Z</cp:lastPrinted>
  <dcterms:created xsi:type="dcterms:W3CDTF">2019-02-13T12:46:34Z</dcterms:created>
  <dcterms:modified xsi:type="dcterms:W3CDTF">2025-02-21T15:29:51Z</dcterms:modified>
</cp:coreProperties>
</file>